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97" r:id="rId13"/>
    <p:sldId id="270" r:id="rId14"/>
    <p:sldId id="286" r:id="rId15"/>
    <p:sldId id="28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312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13" r:id="rId38"/>
    <p:sldId id="306" r:id="rId39"/>
    <p:sldId id="307" r:id="rId40"/>
    <p:sldId id="316" r:id="rId41"/>
    <p:sldId id="308" r:id="rId42"/>
    <p:sldId id="309" r:id="rId43"/>
    <p:sldId id="314" r:id="rId44"/>
    <p:sldId id="315" r:id="rId45"/>
    <p:sldId id="310" r:id="rId46"/>
    <p:sldId id="317" r:id="rId47"/>
    <p:sldId id="311" r:id="rId48"/>
    <p:sldId id="340" r:id="rId49"/>
    <p:sldId id="318" r:id="rId50"/>
    <p:sldId id="319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28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09:57:34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15323 5066 35 0,'0'0'225'0,"0"0"-84"16,0 0 14-16,-10-5-50 0,10 5 23 0,0 0-34 15,0 0 30-15,-6-4-46 0,6 4-6 0,0 0 24 16,0 0-39-16,-5-6 13 0,5 6-1 0,0 0 24 16,-4-5-23-16,4 5 21 0,0 0-10 0,0 0 9 15,-4-5-3-15,4 5 2 0,0 0 9 0,0 0-12 16,0 0 24-16,-4-5-36 0,4 5 9 0,0 0-7 15,0 0-4-15,0 0-2 0,0 0-3 0,0 0-5 16,0 0 0-16,0 0 35 0,-8-2-51 0,8 2 37 16,0 0-53-16,0 0 42 0,0 0-48 0,0 0 36 15,0 0-38-15,0 0 56 0,0 0-29 0,0 0 35 0,0 0-39 16,0 0 37-16,9-3-43 0,-9 3 34 16,0 0-44-16,8-2 36 0,-8 2-42 0,0 0 40 15,12-4-45-15,-12 4 46 0,12-1-46 0,-12 1 37 16,12-2-46-16,-12 2 44 0,15-2-46 0,-15 2 45 0,17-3-42 15,-6 3 40-15,-2-3-49 0,1 2 49 0,3 0-42 16,-1-1 36-16,-1 1-44 0,1-1 46 0,-1 2-45 16,3-1 45-16,-2 0-49 0,1 0 48 0,-1 1-47 15,1 0 46-15,1 0-41 0,0 0 42 0,0 0-52 16,-1 0 47-16,2 1-47 0,-3-1 44 0,1 1-46 16,1-1 45-16,-1 1-47 0,0-1 49 0,0 2-38 15,1-2 53-15,-1 1-38 0,0-1 44 0,2 0-43 16,-3 0 45-16,2 0-42 0,-1 0 37 0,1 0-46 15,-2 0 43-15,2 0-40 0,-1-1 35 0,0 1-45 16,1-2 2-16,0 2 2 0,0 0 5 0,-1 0-5 16,1-1 4-16,-1 2-6 0,1-1 2 0,-3-1-4 15,2 1 3-15,1 0 5 0,-1 0-4 0,0 0 0 16,0 0-4-16,-2 0-2 0,3 0 2 0,-1 0 4 16,0 0 8-16,-2 0-6 0,3 0-8 0,-2 0 3 15,-1-1 3-15,3 1 0 0,-2 0 6 0,-1-1 4 16,2 1 4-16,0-1-5 0,0 0-2 0,-2 1-1 0,3-2 0 15,0 2-1-15,-1 0 6 0,0-2-6 0,0 1-5 16,1 0 3-16,-2 0-6 0,4-1 1 0,-3 1 2 16,0 0 0-16,2 1-5 0,-1 0 7 0,2 0-7 15,-2-3 0-15,-1 3 4 0,4-2 0 0,-3 0-2 16,2-1 18-16,1 2-11 0,-2-1-8 0,3 0 3 16,-1 0 1-16,0-1-2 0,0 3 2 0,-1-2 4 15,0 0-5-15,-3-1-3 0,6 2-1 16,-6-1 1-16,4 0 1 0,-2 2 0 0,0 0 3 0,-2 0-4 15,4-2-2-15,-3 2-1 0,1-3 3 0,-1 2 3 16,1 1 0-16,0-2 4 0,0 2-2 0,-2-1-2 16,2 0-5-16,-2-1 3 0,1 1 0 0,0 0 1 15,0 1 8-15,0-3-8 0,1 3 0 0,-2 0-3 16,2-1 6-16,-2-2 3 0,0 2-3 16,2 0 0-16,-2 0 1 0,1-1-5 0,0 1 2 0,-1-1 2 15,1 2 4-15,0-2-2 0,-1-1 0 0,1 2 0 16,0 0 0-16,-1-1 6 0,1 0 1 0,0 1-6 15,0-1 1-15,-1-1 2 0,1 3-2 0,-2-2-3 16,4 2 3-16,-3-3 8 0,-1 2-12 0,2 0 0 16,1-2-3-16,-3 2 0 0,1 0 3 0,2 1 1 15,-2-1 4-15,-1 0-44 0,2 0 47 0,-3-1 1 16,3 1 0-16,-2 1-3 0,0-1-3 0,0-1 1 0,1 0-3 16,0 1 2-16,-2 1-5 0,3-2 1 0,-2 1 1 15,-1 0-1-15,3 0 1 0,-5 1-14 16,5-2 16-16,-4 1-2 0,2 1-2 0,-1-1-3 0,1-1 5 15,-2 1-5-15,2 1 0 0,-12 0 1 0,19-2-3 16,-19 2 0-16,18-1 1 0,-18 1 8 0,18 0-13 16,-18 0 6-16,15 0-7 0,-15 0 4 0,14-1-3 15,-14 1 4-15,13 0 3 0,-13 0-3 0,0 0 1 16,16 0 2-16,-16 0-5 0,0 0 0 0,14 0-1 16,-14 0 6-16,0 0-7 0,12 1 6 0,-12-1-5 15,0 0 3-15,0 0-1 0,15 0 2 0,-15 0-2 16,0 0 1-16,0 0 2 0,0 0-2 0,13 1-1 15,-13-1 0-15,0 0 2 0,0 0-3 0,0 0 1 16,0 0-1-16,0 0 2 0,13 2-12 0,-13-2-16 0,0 0-51 16,0 0-57-16,0 0-68 0,0 0-75 15,0 0-45-15,0 0-136 0,0 0-96 0,9-3-176 16,-9 3-323-16,0 0-670 0</inkml:trace>
  <inkml:trace contextRef="#ctx0" brushRef="#br0" timeOffset="1290.929">18163 5000 182 0,'0'0'344'0,"0"0"-73"16,0 0-8-16,-5 5-23 0,5-5-10 0,0 0 24 16,0 0-42-16,0 0-18 0,-7 2 22 0,7-2-85 15,0 0 28-15,0 0-67 0,0 0 49 0,0 0-41 16,0 0 44-16,0 0-43 0,0 0 40 0,9 6-44 16,-9-6 41-16,0 0-50 0,13 0 31 0,-13 0-47 15,10 1 37-15,-10-1-53 0,14 0 40 0,-14 0-37 16,15 1 50-16,-15-1-54 0,19 2 50 0,-19-2-48 15,21 0 8-15,-8-2 3 0,0 2 4 0,1 0 1 16,-3 0 6-16,2 0 1 0,4-1 7 0,-3 0 4 16,2 1-3-16,0-3 3 0,0 2-2 0,3-2 1 15,-1 2-10-15,0-2-1 0,1-1-4 0,2 2-4 16,-1-2-6-16,-2 3-5 0,4-4 0 0,-2 2-18 16,-1-1 4-16,2 0-10 0,-1 3-5 0,0-2-2 15,1 0-2-15,-2 1 0 0,1 0-9 0,-1 0 3 16,2 1-2-16,-4-1-7 0,5 2 0 0,-3 0-1 0,-1 0 2 15,2 0-3-15,-2 0-2 0,1 0 4 16,-1 0-2-16,0 0 0 0,1 0 3 0,-1 0 3 16,-1 2-1-16,-1-2-1 0,0 0 3 0,0 1 0 15,2-1-3-15,-3 1 2 0,2-1-3 0,-2 0 0 16,2 0 2-16,0 1-3 0,-1-1 0 0,2 0-1 16,0 0-5-16,-1 0 1 0,2 2 2 0,-4-2-5 15,2 1 3-15,-2-1-3 0,2 0-1 0,1 1 0 0,-2-1 0 16,1 0-2-16,-2 1 0 0,-2 1-18 0,5-2 31 15,-3 0-47-15,1 0 44 0,-1 0-40 0,0 3 44 16,0-3-4-16,1 0-4 0,-1 1 6 16,-1-1-7-16,1 1 1 0,0-1-5 0,0 2 1 0,-1-1-11 15,0-1 11-15,1 1-3 0,1 0 5 0,-1 1-5 16,-1-1 2-16,0 0 0 0,2 2-1 0,-1-3 0 16,-2 3-4-16,3-2 5 0,-3 0-1 0,1 2-2 15,-1-1 1-15,1 0-1 0,-1 2 1 0,-2-2 1 16,3 1 0-16,-2 0 1 0,2-1-2 0,-4 1 3 15,4-2-3-15,-2 1 3 0,-1 2-3 0,1-1 1 16,-1-1 4-16,-1 0-6 0,3 1 1 0,-4-3 0 16,4 2 1-16,-2-2 0 0,-2 3-2 0,3 0-34 15,-1 0 45-15,-2-2-5 0,3 1 2 0,-2 0-3 16,0 0-36-16,0-1 44 0,1 2-42 0,-2-2 48 16,2 3-45-16,-1-4 44 0,-1 3-42 0,1-1 46 15,-1-2-42-15,2 3 43 0,-11-3-33 0,16 2 35 16,-16-2-41-16,18 3 42 0,-18-3-38 0,17 1 40 15,-17-1-40-15,17 0 43 0,-17 0-45 0,19 3 41 16,-19-3-40-16,19 0 44 0,-19 0-35 0,18 0 32 0,-18 0-38 16,20 0 41-16,-20 0-41 0,22 0 49 15,-11 0-42-15,-11 0 39 0,22 0-46 0,-10-3 45 16,-12 3-43-16,21 0 41 0,-21 0-43 0,22 0 41 0,-22 0-41 16,18-1 43-16,-18 1-33 0,19-1 28 0,-19 1-38 15,17 0 43-15,-17 0-43 0,16-2 40 0,-16 2-24 16,18-1 24-16,-18 1-41 0,14 0 42 0,-14 0-42 15,14-1 41-15,-14 1-38 0,14-1 42 0,-14 1-33 16,12 0 33-16,-12 0-37 0,14-2 41 0,-14 2-39 16,10 0 39-16,-10 0-36 0,13 0 34 0,-13 0-36 15,11-2 33-15,-11 2-37 0,13 0 33 0,-13 0-35 16,11-1 37-16,-11 1-26 0,12 0 19 0,-12 0-36 16,13-2 34-16,-13 2-34 0,11 0 36 0,-11 0-36 15,12 0 33-15,-12 0-35 0,13-3 36 0,-13 3-34 16,10-1 34-16,-10 1-34 0,10-1 34 0,-10 1-35 15,0 0 33-15,13-2-36 0,-13 2 37 0,0 0-34 16,10-1 33-16,-10 1-36 0,0 0 40 0,0 0-36 16,10-2 31-16,-10 2-36 0,0 0 29 0,0 0-33 0,10-2 33 15,-10 2-46-15,0 0 21 0,0 0-59 16,8-4 11-16,-8 4-80 0,0 0-15 0,0 0-77 16,4-8-140-16,-4 8-109 0,0 0-131 0,-1-8-123 15,1 8-676-15,-8-5-1018 0</inkml:trace>
  <inkml:trace contextRef="#ctx0" brushRef="#br0" timeOffset="6774.102">23992 5096 441 0,'0'0'374'0,"0"0"-98"0,0 0-51 0,-6-4-58 16,6 4-26-16,0 0-20 0,0 0 10 0,0 0 8 15,0 0 12-15,0 0 4 0,0 0 17 0,5-5 1 16,-5 5-3-16,11 1-3 0,-11-1 3 0,18 0-12 15,-5 0-10-15,1 0 0 0,3 0-2 0,1 0 0 16,3 0 1-16,2-1 8 0,4 1-10 0,2-1-8 16,-1 3-4-16,3-2-7 0,1 0-43 0,0 0 34 15,5 2-54-15,0-1 46 0,2 0-46 0,0 2 53 16,2-3-67-16,6 4 60 0,-2 0-64 0,5-3 4 16,-3 4 58-16,2 0-68 0,-2 1 47 0,4-2-59 15,-2 0 63-15,-1 1-52 0,1 0 56 0,-2-2-44 16,2-1 50-16,-1 1-46 0,-7-1-2 0,0 0-4 15,2-2-11-15,0 0 42 0,-1 0-42 0,0 0 23 16,-1-2-49-16,1 0 41 0,-2 1-41 0,1-2 34 16,-1 2-46-16,0-2 40 0,-3-1-40 0,4 1 40 15,-3 0-42-15,1-1 41 0,-2 1-45 0,2-2 44 16,-2 0-40-16,-2 1 39 0,1 0-42 0,-2 0 45 16,-1 0-45-16,-2 0 40 0,1-1-43 0,-4 2 43 15,0-2-43-15,-2 1 41 0,-1-1-42 0,1 2 41 16,-3-2-40-16,-1 1 25 0,-2 0-27 0,-1 1 41 15,-2 1-42-15,-1-1 39 0,0-1-40 0,-2 2 38 16,0-1-41-16,-4 2 38 0,2 0-36 0,-12 1 35 16,16-3-43-16,-16 3 38 0,14-2-44 0,-14 2 30 15,11-2-73-15,-11 2-12 0,0 0-97 0,10-2-10 16,-10 2-125-16,0 0-56 0,0 0-90 0,6-5-81 16,-6 5-72-16,5-5-716 0,-5 5-932 0</inkml:trace>
  <inkml:trace contextRef="#ctx0" brushRef="#br0" timeOffset="7708.321">28434 5078 415 0,'0'0'516'16,"0"0"-118"-16,0 0-93 0,0 0-66 0,0 0-46 16,0 0-45-16,0 0-27 0,0 0-11 0,0 0 17 15,0 0 16-15,0 0 19 0,0 0 17 0,0 0 51 0,11 5-60 16,-11-5 42-16,13 3-61 0,-1-2-6 0,-1 0-1 16,3 2-6-16,2-2-2 0,1 2-8 15,3-1 3-15,1 0 2 0,2 1-17 0,3-2-56 0,1 0 48 16,1-1-64-16,1 3 47 0,2-3-54 0,-1 0 43 15,6 0-55-15,3 0 65 0,-1 0-61 0,1-3 54 16,2 3-4-16,0-2-5 0,3 2-9 0,4-3-4 16,0 0-3-16,0 2-3 0,-2-2-15 0,3 1-1 15,-2-2-5-15,0 1 1 0,-6 0 1 0,0 2 9 16,1-3 8-16,-1 4 1 0,0-1 7 0,1 0-6 16,0 1 8-16,0-2-4 0,-3 2-1 0,-1 0-7 15,1 0 4-15,0 2-4 0,-6-2 0 0,-1 0-8 16,-2 1-5-16,0 0 1 0,-2-1 1 0,-1 0 1 15,-4 0 6-15,0 3-3 0,0-3-6 0,-4 0-7 16,1-3-5-16,-1 6-3 0,-4-3-4 0,-1 0-3 16,0 1-3-16,0-1-3 0,-2 1 0 0,-2-1-3 15,-10 0-1-15,22 2-1 0,-22-2 0 0,18 0-3 0,-18 0 1 16,14 1-2-16,-14-1-2 0,14-3-2 16,-14 3-1-16,11 2-1 0,-11-2-11 0,0 0-16 15,0 0-33-15,13 1-41 0,-13-1-41 0,0 0-41 0,0 0-61 16,0 0-87-16,11-3-30 0,-11 3-122 0,0 0-24 15,-1-5-77-15,1 5-165 0,-6-6-312 0,0 1-682 16</inkml:trace>
  <inkml:trace contextRef="#ctx0" brushRef="#br0" timeOffset="32973.121">19637 5107 71 0,'0'0'270'0,"-6"-5"-104"0,6 5 26 0,0 0-65 15,-4-7 18-15,4 7-29 0,0 0 32 0,-6-7-38 16,6 7 14-16,0 0-29 0,-5-5 9 16,5 5-24-16,0 0 3 0,0 0-10 0,-6-5 4 15,6 5 4-15,0 0-12 0,0 0 23 0,-4-4-24 0,4 4 18 16,0 0-23-16,0 0-5 0,0 0-1 0,0 0 5 15,0 0 5-15,0 0 4 0,0 0 2 0,0 0 7 16,-6-5 7-16,6 5 26 0,0 0-44 0,0 0 38 16,0 0-50-16,0 0 36 0,0 0-48 15,0 0 37-15,0 0-37 0,0 0 44 0,0 0-21 0,0 0 54 16,0 6-35-16,0-6 7 0,0 0 2 0,4 8 9 16,-4-8 8-16,4 9-15 0,0-4 2 0,0 2 9 15,-1 1 10-15,4 1-43 0,-2 1 42 0,1 1-53 16,1 2 51-16,-1 0-58 0,3 3 56 0,0-1-59 15,1 2 48-15,-1 0-59 0,1 2 52 0,-1 0-54 16,0-2 50-16,1 2-59 0,-2-1 46 0,2 1-7 16,2 0-11-16,-3-2-10 0,0 1-4 0,1 0-11 15,-1-1-5-15,-1 0-4 0,0-3-2 0,-1-1-8 16,-1 0-2-16,1-2 3 0,-2 1-8 0,2-2-3 16,-3-2-2-16,0 1 5 0,0-4-5 0,-3 3-2 15,3-4 1-15,-4-4-2 0,5 12-4 0,-5-12 1 16,3 6-7-16,-3-6-6 0,0 0-74 0,0 9-78 15,0-9-83-15,-5 4-79 0,5-4-32 0,0 0-105 16,-16-2-42-16,6-1-83 0,4-1-42 0,-3-1-288 0,0-6-492 16</inkml:trace>
  <inkml:trace contextRef="#ctx0" brushRef="#br0" timeOffset="33391.644">19561 5074 49 0,'0'0'293'0,"0"0"-27"16,0 0-62-16,-3-8 17 0,3 8-25 0,0 0-4 0,0 0-6 15,-4-5-20-15,4 5 15 0,0 0-42 0,0 0 19 16,-2-7-59-16,2 7-9 0,0 0 2 0,0 0-12 15,-3-5 7-15,3 5 45 0,0 0-50 0,0 0 34 16,0 0-52-16,0 0 32 0,0 0-59 0,-4-5 38 16,4 5-48-16,0 0 48 0,0 0-38 0,0 0 53 15,0 9-30-15,0-9 43 0,1 11-41 0,1-5-1 16,-2 2 4-16,0 0-5 0,0 1 2 0,0 3-5 16,0-2-2-16,0 1-4 0,-2 2-6 0,2-4-11 15,-1 3 2-15,1-1-14 0,0 0 7 0,0 1-13 16,0-1 7-16,-1 1-7 0,0-2-2 0,-1 1 1 15,2-1-8-15,-2-1 1 0,2 1-2 0,-2-4-4 16,1 2 4-16,1 0-8 0,0-8 0 0,0 9-2 16,0-9-26-16,0 10-46 0,0-10-48 0,-1 8-44 15,1-8-50-15,0 0-49 0,1 8-33 0,-1-8-31 16,0 0-51-16,0 0-36 0,3-8-253 0,-3 8-180 16</inkml:trace>
  <inkml:trace contextRef="#ctx0" brushRef="#br0" timeOffset="33695.659">19536 5184 180 0,'0'0'341'0,"-3"-7"-87"0,3 7 1 16,-3-5-29-16,3 5-14 0,0 0-13 15,-4-5-12-15,4 5-22 0,0 0-10 0,0 0-1 16,-2-7-39-16,2 7-15 0,0 0-11 0,0 0 6 16,0 0 23-16,0 0 6 0,0 0 6 0,2-6 5 0,-2 6 4 15,0 0 0-15,10-2 5 0,-10 2-9 16,0 0-8-16,16-2 8 0,-16 2-3 0,14 0-3 0,-14 0-12 15,16 0-11-15,-16 0 5 0,18 0-7 0,-6 2-7 16,-1-1-3-16,1 0-19 0,-1 0-8 0,2 2-5 16,-3-2 2-16,2 2-48 0,0-1 45 0,0 1-53 15,-2-2 45-15,3 1-48 0,-3 1 41 16,0 0-49-16,1 0 45 0,-2-1-52 0,-2 1 51 0,-7-3-57 16,17 2 49-16,-17-2-55 0,11 4 52 0,-11-4-52 15,13 4 47-15,-13-4-52 0,9 2 39 16,-9-2-92-16,0 0-20 0,12 3-69 0,-12-3-80 0,0 0-91 15,8 3-90-15,-8-3-111 0,0 0-578 0,0 0-735 16</inkml:trace>
  <inkml:trace contextRef="#ctx0" brushRef="#br0" timeOffset="34755.987">19646 5159 124 0,'0'0'254'16,"0"0"-91"-16,0 0 31 0,0 0-50 0,0 0 32 15,0 0-41-15,0 0 16 0,0 0-30 0,0 0 13 16,0 0 22-16,0 0-44 0,0 0-3 0,-10-1-11 16,10 1-10-16,0 0-1 0,0 0 4 0,0 0-10 15,-4-5-3-15,4 5-9 0,0 0 4 0,0 0 0 16,0 0 3-16,0 0 12 0,-4-6-9 0,4 6-6 15,0 0-6-15,0 0-6 0,0 0-9 0,0 0-8 16,0 0-8-16,0 0-4 0,0 0-8 0,0 0 10 0,0 0 9 16,-5 7 7-16,5-7 5 0,0 11 2 0,0-3 1 15,-1 1-3-15,0 3 3 0,-2 0-8 16,2 3 3-16,0 1-8 0,-2 0-3 0,0 2-3 16,1-1-6-16,-1 0-7 0,2-2 1 0,-2 2-2 0,1-1-1 15,0-3-3-15,1 1-2 0,-1-3 0 16,1 0-4-16,-1-2 5 0,2 0-6 0,-1-3 3 15,0 2 5-15,1-8 1 0,0 11 7 0,0-11 3 0,-2 9-3 16,2-9-1-16,0 0-11 0,0 0-3 0,0 0-3 16,0 0-3-16,4-4-5 0,-4 4-5 0,5-12-2 15,-5 2 1-15,3 2-7 0,-2-3-5 0,0 0-4 16,1-1 1-16,0 0-3 0,-2 1 10 0,1-3 2 16,1 1-2-16,-1 3 3 0,-1-2-1 0,1 2 4 15,1-2 3-15,-2 3-3 0,0 0 2 0,1 2 6 16,-1-1-4-16,1 1-1 0,-1 0 3 15,0 7-2-15,0-12 6 0,0 12-6 0,0-9 1 0,0 9 4 16,0-8-5-16,0 8 2 0,0-8-1 0,0 8 2 16,0 0 0-16,2-9-3 0,-2 9 1 0,0 0 4 15,0 0-4-15,0-7-1 0,0 7 2 0,0 0 3 16,0 0 7-16,0 0 1 0,1-7 1 0,-1 7 21 16,0 0-7-16,0 0 7 0,0 0 5 0,0 0 3 15,0 0 2-15,0 0 11 0,0 0 3 0,4-4 0 16,-4 4 5-16,0 0 9 0,0 0 2 0,0 0 1 15,0 0-42-15,0 0 58 0,11 1-52 0,-11-1 53 16,0 0-51-16,0 0 52 0,14 2-55 0,-14-2 48 16,12 0-56-16,-12 0 47 0,14 0-56 0,-14 0 51 15,17 0-51-15,-17 0 40 0,22 0-51 0,-8 1 49 16,-1-1-56-16,0 0 42 0,1 0-5 0,1 1-54 16,-2-1 51-16,2 1-49 0,-2 1 46 0,0 0-45 15,2-1 39-15,-2 3-39 0,1-4 40 0,-2 2-47 16,0-1 47-16,0 1-46 0,-2 0 40 0,0-1-40 15,-10-1 30-15,14 4-33 0,-14-4 45 0,14 3-44 16,-14-3 47-16,12 2-43 0,-12-2 41 0,9 1-45 0,-9-1 46 16,0 0-50-16,13 2 38 0,-13-2-71 15,0 0-20-15,0 0-151 0,0 0-94 0,0 0-120 0,0 0-91 16,0 0-136-16,0 0-562 0,0 0-836 0</inkml:trace>
  <inkml:trace contextRef="#ctx0" brushRef="#br0" timeOffset="42489.066">16864 3250 79 0,'0'0'217'0,"-6"-6"-53"0,6 6-20 0,-3-7-8 15,3 7 2-15,-2-11 3 0,2 11-1 0,-3-9-13 0,3 9-15 16,-2-7-1-16,2 7-10 0,-3-10 1 0,3 10-3 15,-2-7 2-15,2 7-37 0,-2-8 41 16,2 8-42-16,-2-5 48 0,2 5-49 0,0 0 22 16,-3-7-51-16,3 7 41 0,0 0-54 0,-1-7 44 0,1 7-55 15,0 0 45-15,0 0-57 0,-4-4 43 0,4 4-50 16,0 0 53-16,0 0-54 0,0 0 48 0,0 0-47 16,0 0 48-16,0 0-35 0,0 0 36 15,0 0-35-15,-5 4 50 0,5-4-32 0,0 7 45 16,0-7-36-16,0 10 40 0,-1-5-43 0,1-5 28 0,0 14-30 15,0-6 30-15,1-1-22 0,-1 4 24 0,0-1-20 16,0 1 24-16,3 3-23 0,-3-2 23 0,2 1-13 16,-2 0 14-16,3 2-29 0,-2 1 29 15,0 1-13-15,0 0 13 0,2-1-17 0,-2 2 1 0,1 0-6 16,-1 2-4-16,0-2-2 0,2 1-6 0,-1 0 2 16,-2-1-3-16,3 1-36 0,-2-1 44 0,2 1-40 15,-2 0 42-15,2-1-41 0,0 0 48 0,-3-2-41 16,4 2 45-16,-3-2-38 0,2-1 40 0,-2 2-46 15,2-1 46-15,-2-2-43 0,0 2 46 0,2-1-51 16,-2-3 45-16,1 2-50 0,0 0 50 0,-2-3-52 16,3 2 46-16,-1 0-46 0,1-1 48 0,-2 1-42 15,0-1 40-15,-1 0-49 0,3 1 48 0,-2 0-47 16,-1-3 46-16,3 1-49 0,-2 2 52 0,0-3-47 16,-1 2 46-16,1-2-49 0,1 2 48 0,-1-1-49 15,-1-1 49-15,1 1-49 0,1-1 42 0,-1 1-48 16,0-1 45-16,-1-1-46 0,0 0 44 0,1 2-46 15,1-4 48-15,-2 3-42 0,1-4 40 0,-1 3-48 16,1-2 49-16,1 0-48 0,-2 1 51 0,1-1-52 0,1 0 51 16,-2 0-51-16,2-2 45 0,-2-5-45 15,1 15 49-15,-1-15-48 0,1 12 42 0,-1-6-41 16,0-6 46-16,1 12-44 0,1-4 44 0,-2-8-40 0,1 12 42 16,-1-12-36-16,1 9 33 0,-1-9-42 0,0 11 43 15,0-11-47-15,2 9 44 0,-2-9-44 0,1 9 46 16,-1-9-42-16,1 8 38 0,-1-8-44 15,0 7 2-15,0-7 5 0,1 9 7 0,-1-9 1 0,2 6 5 16,-2-6-6-16,1 7 4 0,-1-7 1 0,1 8 3 16,-1-8 2-16,0 0 0 0,0 8 1 0,0-8 6 15,2 6-4-15,-2-6-3 0,0 0 2 0,2 7-2 16,-2-7 6-16,0 0 2 0,0 8-8 0,0-8 2 16,0 0 0-16,0 0 0 0,0 6 2 0,0-6 4 15,0 0 2-15,0 0-14 0,0 0 15 0,0 0-4 16,1 8 2-16,-1-8 2 0,0 0-4 0,0 0 2 15,0 0-13-15,0 0-7 0,0 0-35 0,0 0-47 16,-5-8-17-16,5 8-104 0,-7-5-30 0,7 5-104 16,-11-7-20-16,4 3-21 0,-1 2-50 0,-1-1-28 15,0 1-364-15,0-1-364 0</inkml:trace>
  <inkml:trace contextRef="#ctx0" brushRef="#br0" timeOffset="43322.686">16700 4278 296 0,'0'0'257'0,"-7"-3"-21"0,7 3-5 0,-5-4-13 16,5 4-17-16,-8-4 2 0,8 4-6 0,-5-5-7 15,5 5-6-15,-5-5 1 0,5 5-26 0,-4-4-17 16,4 4-13-16,-5-5-9 0,5 5-9 0,0 0-7 16,-4-7-12-16,4 7-12 0,0 0 0 15,0 0-17-15,-4-7-6 0,4 7-4 0,0 0 6 0,0 0 1 16,0 0-2-16,2-7 0 0,-2 7-1 0,0 0 6 15,0 0-4-15,6-4-4 0,-6 4-6 0,0 0 0 16,9-2 7-16,-9 2-5 0,0 0 1 0,14 0-5 16,-14 0-6-16,0 0 0 0,14 0-1 0,-14 0 2 15,11 3 2-15,-11-3 1 0,12 2-1 0,-12-2-40 16,14 5 45-16,-5-1-47 0,-1-1 52 0,0 1-48 16,1-1 48-16,-1 2-50 0,0 0 42 0,1-2-42 15,0 2 46-15,-1 0-40 0,1 1 34 0,-2-1-42 16,2 0 42-16,0 0-45 0,-1 1 39 0,0-2-45 15,-1 0 44-15,1 1-45 0,-2 0 7 0,2-1 2 16,-2 0 3-16,1 0 0 0,-2 1 2 0,1-2 9 16,-6-3-13-16,10 8 3 0,-10-8-3 0,9 5 1 15,-9-5-2-15,9 5 5 0,-9-5 4 0,5 5-3 0,-5-5 2 16,8 3 5-16,-8-3 8 0,0 0 2 0,6 5 16 16,-6-5-5-16,0 0-9 0,6 4-1 15,-6-4 4-15,0 0-2 0,0 0-1 0,0 0 1 0,7 3-6 16,-7-3 0-16,0 0-1 0,0 0 3 0,0 0-3 15,0 0 1-15,0 0 1 0,0 0-2 16,5 5-7-16,-5-5-5 0,0 0 3 0,0 0-4 0,0 0-3 16,0 0 2-16,0 0 1 0,0 0-7 0,0 0 1 15,0 0-3-15,0 0 1 0,0 0-2 0,0 0 5 16,7 4-4-16,-7-4 6 0,0 0-5 0,0 0 3 16,0 0-1-16,0 0-2 0,5 6 2 0,-5-6 16 15,0 0-19-15,0 0 0 0,0 0 4 0,6 2 4 16,-6-2 10-16,0 0 11 0,0 0 11 0,0 0 12 15,0 0 5-15,0 0 3 0,12-2 2 0,-12 2-6 16,7-6-3-16,-7 6-19 0,9-9 10 0,-5 5-8 16,3-2-5-16,-2 0-1 0,2 0-4 0,-3-1-3 15,3 0-5-15,-1 0-1 0,-1 0 5 0,3-1-13 16,-2 2 7-16,-1-1-10 0,0 2 6 0,1-2-8 0,0-1 10 16,-1 3-11-16,-1 0 10 0,0-1-11 0,-4 6 11 15,6-8-12-15,-6 8 10 0,5-8-7 16,-5 8 4-16,4-6-8 0,-4 6 9 0,6-4-13 0,-6 4 6 15,4-7-5-15,-4 7 13 0,0 0-13 16,4-5 13-16,-4 5-13 0,0 0 10 0,0 0-10 0,4-5 7 16,-4 5-7-16,0 0 8 0,0 0-6 15,0 0 11-15,4-5-14 0,-4 5 7 0,0 0-4 0,0 0 8 16,0 0-7-16,0 0 7 0,0 0-6 0,0 0 4 16,4-5-7-16,-4 5 6 0,0 0-17 0,0 0 5 15,0 0-31-15,0 0-8 0,0 0-52 0,0 0-45 16,0 0-166-16,0 0-70 0,0 0-105 0,-6-6-98 15,6 6-186-15,0 0-346 0,-14-1-734 0</inkml:trace>
  <inkml:trace contextRef="#ctx0" brushRef="#br0" timeOffset="48462.336">6619 5023 72 0,'0'0'232'15,"0"0"-39"-15,0 0-21 0,0 0-24 0,0 0-15 16,0 0-14-16,0 0-14 0,0 0-11 0,0 0-11 0,0 0-9 16,0 0-2-16,0 0-2 0,0 0-2 15,1-6 0-15,-1 6-7 0,0 0-1 0,0 0-9 16,0 0-5-16,0 0 6 0,0 0-9 0,0 0-3 16,0 0 6-16,0 0-3 0,0 0-2 0,0 0 3 0,0 0 10 15,0 0-4-15,0 0 0 0,0 0 2 0,0 0 6 16,0 0 8-16,0 0-28 0,0 0 38 0,0 0-6 15,0 0 3-15,0 0-1 0,0 0 18 0,0 0-15 16,9 3 2-16,-9-3 0 0,0 0-4 0,0 0-11 16,10 2 1-16,-10-2-4 0,0 0-7 0,12 2 7 15,-12-2-5-15,0 0 0 0,16 1 6 0,-16-1-32 16,13 0 35-16,-13 0-40 0,16 2 44 0,-16-2-14 16,19 0 0-16,-7-2 3 0,-12 2-4 0,22 0-6 15,-8-1 3-15,-2 0-7 0,3 0-4 0,-2-1-1 16,2 2-2-16,-2-2-3 0,2 1-2 0,-1 1-4 15,3-2-5-15,-3 1 2 0,0 0-4 0,1 0-3 16,-1 1 2-16,2-2-2 0,-2 2 1 0,1-1-4 16,-1 1-2-16,1-2 1 0,0 2-2 0,0 0 2 15,-1 0-2-15,0 0 1 0,0 0 3 0,1 0 3 16,-2 0 3-16,4 0 4 0,-3 0 4 0,1 0-43 16,-1-1 44-16,3 1-2 0,-2 1-45 0,2-1 47 0,-3 0-41 15,2 0 45-15,0 0-42 0,-1 0 43 0,0 2-47 16,3-2 51-16,-2 3-46 0,0-3 48 15,-2 0-52-15,3 1 50 0,-3-1-48 0,1 0 45 16,1-1-45-16,-1 1 43 0,-1 0-39 0,3 0 43 0,-3 0-43 16,1 0 42-16,0 0-42 0,1 0 42 0,-1 0-50 15,0 1 47-15,-1-1-36 0,2 1 33 0,-2-1-48 16,1 0 45-16,-2 1-43 0,2 1 43 0,-1-2-44 16,2 0 43-16,-2 1-45 0,1 1 48 0,-2-2-45 15,2 0 44-15,-1 0-36 0,-2 3 40 0,2-3-39 16,-1 1 41-16,2-1-36 0,-2 0 37 0,1 0-30 15,-3 1 33-15,4-1-24 0,-2 0 21 0,0 0-35 16,1 0 31-16,-1 0-38 0,1 0 39 0,-3 0-37 16,2 0 32-16,0 0-31 0,2 0 27 0,-3-1-29 0,1 1 32 15,-1 0-21-15,1 0 13 0,1 1-25 16,-2-1 30-16,-1 0-26 0,2 0 24 0,-1 0-24 16,-12 0 27-16,21 0-33 0,-21 0 31 0,22 0-32 15,-22 0 32-15,19 0-30 0,-19 0 31 0,17 0-29 16,-17 0 27-16,15-1-30 0,-15 1 1 0,17 0 5 15,-17 0 4-15,14 0 2 0,-14 0 9 0,14 0-4 16,-14 0-2-16,13-1 4 0,-13 1-1 0,14 0 5 0,-14 0-6 16,11 0-3-16,-11 0 1 0,13-1 4 0,-13 1-2 15,14 0 4-15,-14 0-4 0,12-2 6 0,-12 2 2 16,15 0-3-16,-15 0-3 0,13 0 5 0,-13 0-4 16,14-2 4-16,-14 2 6 0,14 0 0 0,-14 0 0 15,16-1 6-15,-16 1-13 0,16 0-2 0,-16 0 0 16,16-2-3-16,-16 2-2 0,17-2-3 0,-17 2 4 15,16-1-6-15,-16 1 1 0,17-2 0 0,-17 2 1 16,17-1 0-16,-17 1 3 0,19-2 3 0,-9 2-12 16,-10 0 1-16,22-2 2 0,-12 1 15 0,0 1-19 15,3-2 16-15,-3 2-19 0,2-2 20 0,-1 2-19 16,1-2 16-16,0 1-19 0,0 0 12 0,1 1-10 16,0-1 18-16,-1-1-18 0,2 1 16 0,-1 1-17 15,1-1 18-15,-1 1-13 0,0 0 4 0,2 0-8 0,-2-3 13 16,2 3-14-16,-2 0 19 0,2 0-17 15,0 0 17-15,0-2-23 0,-2 2 23 0,2 0-20 16,-1-1 19-16,1 0-18 0,-2 1 12 0,2-1-14 0,-2 1 20 16,1 0-20-16,2 0 17 0,-2 0-16 0,0 0 10 15,0 0-9-15,1 0 5 0,-1 1-3 0,0-1 5 16,2 1 0-16,-1 0 0 0,-1-1 5 0,1 2-5 16,-1-2 3-16,2 0 1 0,-1 3-2 0,0-3 9 15,-1 0-8-15,2 0-4 0,-2 0 2 16,1 0 1-16,-1 0 0 0,3 0 1 0,-2 0 0 0,0 0 9 15,1-3-11-15,-1 3 2 0,-1 0-2 0,4-2 1 16,-3 1-1-16,3 0 5 0,-5 0-8 0,6-1 2 16,-3 2 5-16,0 0-5 0,-2-1-1 0,3 0 1 0,-1 1 0 15,0 0-2-15,0-1 6 0,0 1-4 16,0 0 3-16,0 0-1 0,0 0 4 0,0 0-9 16,-1 0 6-16,-1 0 2 0,2 0 10 0,0 1-15 15,-1-1-3-15,-2 0 1 0,2 0 7 0,-2 0 2 0,4 0-1 16,-4 0 0-16,-1 0-3 0,2 0 8 0,-1-1-6 15,1 1 1-15,-2 0 0 0,-12 0 3 0,24 0 2 16,-24 0 3-16,22 0-4 0,-22 0-7 0,16 0 6 16,-16 0-5-16,18 0 3 0,-18 0-2 0,16 0 2 15,-16 0-6-15,12 0 1 0,-12 0 3 0,0 0-1 16,17 1 0-16,-17-1-1 0,0 0-1 0,15 0 3 16,-15 0 0-16,0 0-2 0,0 0-2 0,12-1 3 15,-12 1 3-15,0 0-6 0,0 0 4 0,0 0-4 16,0 0 0-16,14 0-5 0,-14 0-8 0,0 0-45 15,0 0-64-15,0 0-75 0,0 0-55 0,0 0-145 16,0 0-107-16,9-3-145 0,-9 3-667 0,0 0-919 16</inkml:trace>
  <inkml:trace contextRef="#ctx0" brushRef="#br0" timeOffset="49655.77">16601 5032 35 0,'0'0'504'0,"0"0"-153"15,0 0-67-15,0 0-22 0,0 0-14 0,-1-7 59 16,1 7-55-16,0 0 29 0,0 0-51 0,-7-5 25 16,7 5-63-16,0 0 25 0,0 0-59 0,-6-3 31 0,6 3-60 15,0 0 37-15,0 0-56 0,0 0 42 0,0 0-65 16,-6-4-12-16,6 4-3 0,0 0-10 0,0 0-7 16,0 0-7-16,0 0-5 0,0 0-5 15,0 0 0-15,0 0 7 0,0 0 16 0,-4 5 11 0,4-5-4 16,1 6 12-16,-1-6 7 0,3 8 8 0,-3-8-46 15,2 12 52-15,0-5-52 0,0 1 50 0,-1 1-50 16,3 1 49-16,-1 2-54 0,-1 0 38 0,1 0-44 16,1 4 47-16,-2-1-43 0,2 0 2 0,1 2 39 15,-2 2-44-15,3-4 37 0,-2 3-49 0,0 0 37 16,2 4-47-16,-2 0 39 0,1-3-49 0,0 2 31 16,2-1-33-16,-2 2 36 0,0-3-46 0,1 1 39 15,-2-1-39-15,1-2 34 0,0 0-40 0,-1 0 38 16,1-3-41-16,-1 1 40 0,1-3-38 0,-2-2 37 0,0-1-43 15,1 2 47-15,-2-3-49 0,0 0 43 16,-1-3-40-16,-1-5 42 0,4 12-41 0,-4-12 39 16,4 5-68-16,-4-5-7 0,0 0-93 0,0 0 11 0,0 0-108 15,0 0-13-15,-5-5-36 0,1-2-41 0,0 2-58 16,-1-2-31-16,-1-1-26 0,0 1-33 0,-4 0 26 16,3-3-46-16,-1 0-297 0,-1 1-321 0</inkml:trace>
  <inkml:trace contextRef="#ctx0" brushRef="#br0" timeOffset="50031.408">16496 5075 283 0,'-2'-6'241'15,"2"6"-35"-15,0 0-10 0,-3-8 20 0,3 8-33 16,0 0 1-16,-5-5-6 0,5 5-21 0,0 0 16 16,0 0-39-16,-2-6 22 0,2 6-56 0,0 0-19 15,0 0-6-15,0 0 2 0,0 0 40 0,-3-6-59 0,3 6 46 16,0 0-62-16,0 0 45 0,0 0-47 0,0 0 50 16,0 0-37-16,0 0 50 0,0 0-44 15,-4 7 60-15,4-7-48 0,0 7 43 0,0-7-39 0,0 12 9 16,-1-4-6-16,-1 0 3 0,1 1-9 0,0 3-6 15,-4-1-9-15,4 1-9 0,-2 3-18 16,-2 0 5-16,2 2-3 0,0 0-10 0,0-3-4 0,-1 2-4 16,2 0-2-16,-1-2-2 0,-2 1-4 0,4-5 2 15,-2 2-6-15,2-3-6 0,0 1-16 0,-2-3-44 16,3 1-52-16,0-8-51 0,-1 10-59 0,1-10-25 16,0 8-32-16,0-8-22 0,0 0-49 0,0 0 11 15,0 0-393-15,6-6-241 0</inkml:trace>
  <inkml:trace contextRef="#ctx0" brushRef="#br0" timeOffset="50388.119">16509 5085 287 0,'1'-10'315'0,"-1"10"-33"15,0 0-37-15,2-6-9 0,-2 6 8 0,0 0-33 16,0-8 19-16,0 8-50 0,0 0 45 0,0-9-63 0,0 9 30 15,0 0-63-15,1-7 33 0,-1 7-65 16,0 0 33-16,1-6-44 0,-1 6 44 0,0 0-43 0,5-5 41 16,-5 5-45-16,0 0 44 0,9 0-43 15,-9 0 42-15,0 0-51 0,16 0 58 0,-16 0-63 0,11 1-3 16,-11-1 2-16,15 4 7 0,-7-1-5 0,0 0 6 16,3 0-1-16,-3 0-4 0,2 0-3 0,0 1 3 15,-1 1-4-15,2-2-11 0,-1 1-49 0,-1 1 61 16,2-1-53-16,-2 0 40 0,3-1-53 0,-3 1 53 15,1-2-60-15,-1 1 53 0,0 1-63 0,-2-1 58 16,4-1-60-16,-11-2 51 0,11 5-54 0,-11-5 53 16,13 4-65-16,-13-4 52 0,9 4-70 0,-9-4 8 15,8 4-80-15,-8-4-36 0,7 3-78 0,-7-3-118 16,0 0-147-16,0 0-792 0,0 0-896 0</inkml:trace>
  <inkml:trace contextRef="#ctx0" brushRef="#br0" timeOffset="75803.648">15383 7028 106 0,'0'0'264'0,"0"0"-98"0,-11 0 19 16,11 0-10-16,0 0-21 0,0 0-2 0,0 0-17 15,-12 3-10-15,12-3-1 0,0 0-9 0,0 0-14 16,0 0-3-16,0 0-1 0,0 0-5 0,0 0-3 16,0 0-5-16,-11 0-10 0,11 0-8 0,0 0 1 15,0 0 31-15,0 0-56 0,0 0 42 0,0 0-56 16,0 0 35-16,0 0-32 0,0 0 43 0,0 0-32 0,0 0 13 15,0 0 10-15,0 0 8 0,0 0 4 16,0 0-2-16,0 0-2 0,0 0 1 0,0 0 1 16,0 0 1-16,0 0-4 0,2 6-3 0,-2-6-1 0,0 0-4 15,0 0-3-15,9 3 0 0,-9-3-6 0,0 0 0 16,11 2-2-16,-11-2-8 0,8 3 1 0,-8-3 2 16,9 2 10-16,-9-2 12 0,12 3 4 15,-12-3 11-15,14 1-27 0,-14-1-9 0,14 2-8 0,-14-2-1 16,17 1-6-16,-17-1 7 0,18 2-8 0,-6-1 2 15,-12-1-2-15,21 0-29 0,-10 0 28 16,-11 0-31-16,24 0 42 0,-12 0-45 0,1 0 35 0,0 0-37 16,-2 0 35-16,3 0-39 0,-1 0 38 0,0 0-38 15,-1 0 38-15,0-1-40 0,3 1 40 0,-2 0-38 16,1-2 39-16,0 2-38 0,0-1 38 0,-1 1-42 16,2-1 42-16,-2 1-38 0,0 0 47 0,2 0-52 15,-2-1 46-15,1 1-46 0,-1-1 45 0,0 2-46 16,1-2 49-16,0 1-52 0,-1-2 55 0,2 2-52 15,-2 0 51-15,0-1-53 0,2 1 50 0,-2 0-47 16,1-2 54-16,-2 2-50 0,4 0 54 0,-3-2-51 16,2 1 3-16,-2-1 2 0,2 2 0 0,-2 0 11 0,1-1-8 15,1 0 0-15,-1 0 3 0,0-1 0 16,-1 2 1-16,2-1 2 0,-2 0 1 0,4 1-1 0,-3-1 5 16,1 0 2-16,-1-2 2 0,0 3 2 15,2 0 2-15,0 0-9 0,-2-1-1 0,3-1-1 0,-2 2 0 16,0-1-1-16,1 1-2 0,-1 0-1 0,1-1-1 15,0 1 3-15,0 0-2 0,0-1 3 16,-1 1-2-16,3-1-1 0,-1 1 3 0,1-1 7 0,0-1-1 16,-3 1 3-16,2 0 5 0,-2 0-6 0,1-1-3 15,0 2-1-15,-1-2 8 0,1 1 0 0,-1-1-2 16,2-1 1-16,-2 2-2 0,2 0 0 0,-2 0-5 16,-2-2 1-16,2 3-1 0,-1-3 4 0,1 3-2 15,-2 0-2-15,2 0 2 0,0-1 0 0,0 1 1 16,-2-1-3-16,1 1-6 0,0-2 10 0,-1 2-2 0,0-1 1 15,2 1 9-15,-1-3-7 0,-3 3 0 16,3-1 2-16,0 0-1 0,0-1-1 0,-2 2-3 16,1-2 12-16,1 2-11 0,-1-3 1 0,-1 3-6 0,1 0 1 15,2-1 0-15,-3 0 7 0,2 1-8 0,0-2 3 16,-1 2-2-16,1 0 1 0,0-1 0 16,0 1-1-16,1 0 1 0,-1 0 2 0,0 0 1 0,3 0-4 15,-3 0 7-15,3 0 2 0,-3 0 3 0,2-2-4 16,0 2 3-16,0-1-2 0,1 0-3 0,1 1 1 15,-3 0 6-15,4-3-5 0,-6 3 2 16,5 0 3-16,-3 0-3 0,2 0-1 0,-2 0 3 0,2 0-8 16,-2 0-3-16,0 0 6 0,3 0-8 0,-5 0-1 15,5 0 1-15,-4 0 1 0,3 0 1 0,-2 3 3 16,0-3-3-16,1 0-1 0,0 0 3 0,-3 0 4 16,4 0 1-16,-3 0-3 0,2 0 13 0,-2 0-16 15,3 0 1-15,-3 0 2 0,3 0 0 0,-3-3 2 16,1 3-7-16,-1 0 3 0,3-2-1 0,-2 2-2 0,-1 0-1 15,2-2-4-15,-1 1 1 0,0 0 2 16,-1 1-4-16,0-1-3 0,1-1 3 0,1 2 5 16,-1-1-46-16,-1 1 48 0,3-1-6 0,-3 1-1 0,3-2 0 15,-3 2-1-15,2 0 0 0,2-1 2 0,-1 1-4 16,-2 0 1-16,-1 0-1 0,2 0 1 0,-1 1-2 16,0-1 1-16,-1 0 6 0,2 0-9 0,-1 0 1 15,-1 0 1-15,1 2-2 0,1-2 2 0,-1 0 1 16,-1 0-3-16,1 1 1 0,1-1-1 0,-1 1 1 15,-1-1 0-15,0 0 1 0,2 0-3 0,-1 2-2 16,-1-1 2-16,1-1 2 0,-1 1-2 0,0-1 1 16,4 1 6-16,-4 1-3 0,2-2-38 0,-1 0 45 15,-1 2-34-15,1-2 39 0,1 0-34 0,-1 3 36 16,-1-3-1-16,3 1-3 0,-3-1 0 0,2 1 3 16,-2-1-5-16,3 2 1 0,-3-1-2 0,3-1 1 15,-2 2 0-15,0-1-1 0,1-1 7 0,0 1-40 0,-2-1 36 16,4 0 0-16,0 3-3 0,-4-3 2 15,5 2 0-15,-2-2-4 0,-2 0-4 0,3 2 1 16,1-2 0-16,-2 2-2 0,-2-2-1 0,1 1 4 16,0 1 0-16,-3-1-4 0,5-1-3 0,-3 2 0 0,-1-2 0 15,2 1 2-15,0-1-2 0,-3 1 9 0,4-1-8 16,-2 0-2-16,0 3 4 0,-2-3-3 0,4 0 3 16,-5 1 0-16,4-1-2 0,-3 2-1 0,2-1-2 15,-2 1 3-15,1-2-1 0,-2 3 1 0,1-2 3 16,0 0-4-16,0 0 0 0,-1 1 0 0,0-2 1 15,2 0-39-15,-2 2 50 0,-1-2-43 0,2 1 43 16,-2 0-36-16,2-1 39 0,-1 1-41 0,-1 1 42 16,3-1-37-16,-3-1 40 0,1 1-42 0,1 0 45 15,-1 0-44-15,0 0 45 0,0-1-38 0,0 2 31 16,0-1 1-16,2-1-5 0,-2 3 9 0,-1-2-53 16,3 0 43-16,0-1 3 0,-3 1-9 0,2 0 2 15,0-1-2-15,1 2 0 0,-1-2 0 0,1 1 0 0,0-1-2 16,0 1 0-16,2-1-1 0,-2 0 0 15,0 0-2-15,2 0 5 0,-3 0-3 0,4 1-1 16,-2-1-1-16,2 0-1 0,-3 0 17 0,2 0-55 16,0 0 44-16,0 0 4 0,1 0-7 0,-2 0-4 0,5 0 6 15,-3 0 1-15,0-1 2 0,2 1-1 16,0 0-6-16,-1 0 0 0,1-1 0 0,-1 1 3 0,0-1 2 16,1-1-40-16,1 2 47 0,-1-1-43 0,0 1 42 15,-1-1-38-15,1 0 41 0,-1 2-39 0,2 0 41 16,1-2-33-16,-3 1 32 0,1 0-38 0,0-1 42 15,-1 1-37-15,2 0 40 0,-1 0-37 0,1 0 30 16,-1 0-1-16,-1 0-1 0,1 0-3 0,1 0-1 16,-2 1-2-16,3-1-2 0,-2 0-2 0,0 0 1 15,1 0 0-15,-3-1-3 0,5 1 2 0,-3 0 1 16,0 0-4-16,0-1 0 0,1-2 0 0,0 3 0 16,-1 0 3-16,1 0-1 0,-3 0-5 0,2 0 3 15,-1 0-2-15,1 0 2 0,-4-1 2 0,2 1-8 16,2 1 10-16,-3-1-6 0,0 0 1 0,-2 0-1 15,3 3 1-15,-3-2-36 0,3-1 44 0,-1 1-34 16,-1 0 36-16,0 0-35 0,0 2 36 0,-1-1-39 16,1 0 47-16,1 1-38 0,-1 2 33 0,-1-3-40 0,1 2 41 15,-2-1-37-15,1 0 43 0,0 3-46 0,-2-3 41 16,1 0-4-16,-2 1 0 0,0 0-4 0,1 0 1 16,0 0 10-16,0-1-49 0,-1 0 38 0,1 1 0 15,-3-1-3-15,3 0-1 0,-1-1 1 0,-2 2-6 16,2-1 0-16,0-1 1 0,-1 1 2 15,-1 1-1-15,3-1-3 0,-2-2 6 0,0 3 1 0,0-2-4 16,1 0-2-16,-1 0 1 0,1 1-1 0,-2 0 2 16,0-1-2-16,1 1-1 0,-1-2 5 0,2 1-3 15,-1 1 3-15,-1 1-2 0,0-2 4 0,-1 0-1 16,1 0-4-16,-9-2 0 0,17 3 1 0,-17-3-1 16,15 4 4-16,-15-4 0 0,17 3-6 0,-7 0 2 15,-1 0 0-15,0-1 1 0,1-1-1 0,-2 2 4 16,1-1 2-16,-9-2-9 0,20 1 3 0,-9 2 1 15,0-1 0-15,-2 2 2 0,3-3-4 0,-1 1 8 16,-1-1-5-16,1 0-4 0,1 1 1 0,-1-1 3 16,1 2-1-16,-1-3 1 0,0 1 5 0,2 0-8 0,-3 1 4 15,2-1-4-15,0 1 4 0,1-1-4 0,-1-1 3 16,-1 1-3-16,1-1 5 0,-12 0-3 16,23 1-1-16,-11-1 3 0,0 0 2 0,-2 1-33 0,-10-1 39 15,24 0-41-15,-24 0 42 0,23 0-33 0,-11 0 44 16,-12 0-46-16,23 1 43 0,-23-1-40 0,22 2 40 15,-22-2-36-15,20 0 41 0,-20 0-47 16,21 0 47-16,-21 0-47 0,17-2 46 0,-17 2-45 0,16 0 43 16,-16 0-43-16,16 0 46 0,-16 0-46 0,13-1 42 15,-13 1-42-15,14 0 40 0,-14 0-48 0,0 0 31 16,16 0-57-16,-16 0-1 0,0 0-43 0,11 0-57 16,-11 0-73-16,0 0-84 0,0 0-94 0,14-1-112 15,-14 1-77-15,0 0-206 0,9-5-598 0,-9 5-1003 16</inkml:trace>
  <inkml:trace contextRef="#ctx0" brushRef="#br0" timeOffset="89209.004">30853 5799 539 0,'0'0'406'0,"0"0"-54"0,10 0-130 0,-10 0 8 15,0 0-75-15,0 0 44 0,10 3-70 0,-10-3 27 0,0 0-77 16,0 0-13-16,0 0-15 0,0 0-10 0,0 0-9 15,10 0-49-15,-10 0-33 0,0 0-130 0,0 0-67 16,11-5-113-16,-11 5-202 0,7-5-78 0</inkml:trace>
  <inkml:trace contextRef="#ctx0" brushRef="#br0" timeOffset="129350.028">8564 9683 5 0,'-7'-6'145'0,"7"6"-14"15,0 0-19-15,-6-7-17 0,6 7-14 0,-8-5-11 16,8 5-6-16,-5-7-6 0,5 7-2 0,-4-5-3 0,4 5-1 16,-5-9-2-16,5 9 0 0,-4-5-3 15,4 5-3-15,-4-3 0 0,4 3-3 0,-2-5 2 16,2 5-8-16,0 0-5 0,-5-6 0 0,5 6-9 15,0 0-5-15,0 0-4 0,0 0-1 0,-4-4-3 0,4 4 2 16,0 0-3-16,0 0 4 0,0 0 1 0,0 0-2 16,0 0 6-16,6-4 4 0,-6 4-2 0,0 0-1 15,0 0-4-15,12 0 4 0,-12 0 3 0,0 0-12 16,10 2 3-16,-10-2-6 0,10 3 3 0,-10-3-4 16,9 3 1-16,-9-3-1 0,12 6 0 0,-12-6-1 15,11 5 0-15,-11-5 0 0,12 5-3 0,-12-5 5 16,10 7-1-16,-3-2 0 0,0-2-3 0,-7-3 1 15,10 7 0-15,-10-7 1 0,13 7-2 0,-13-7 3 16,10 6-3-16,-10-6 2 0,10 5 1 0,-10-5-3 16,10 4-2-16,-10-4 9 0,8 7-8 0,-8-7 6 15,8 2 4-15,-8-2 4 0,0 0 4 0,9 5 8 16,-9-5 8-16,0 0-7 0,6 3 5 0,-6-3-9 16,0 0 5-16,0 0 4 0,12-3 7 0,-12 3 12 0,6-6-27 15,-2 0-6-15,4 0 3 0,-3-2-6 16,1 0-4-16,3-1-1 0,0-5-2 0,0 3-2 15,1-5 1-15,4-1-1 0,-2 0 2 0,3-5-4 16,-1 0 1-16,3-1-5 0,-2 0 2 0,2 1 0 0,-2 1-3 16,0-1 6-16,1-1-4 0,-1 2 4 15,-3 4-4-15,-1 0 6 0,0 3-9 0,-2 1 10 16,1-1-10-16,-2 4 5 0,0-1 0 0,-3 3-2 0,2 0-2 16,-2 2 5-16,0-1-4 0,-1 1 5 0,-4 6-7 15,6-8 6-15,-6 8 21 0,5-8-24 0,-5 8-7 16,5-8 8-16,-5 8-9 0,4-5 10 0,-4 5-11 15,5-7 5-15,-5 7-3 0,0 0 7 0,5-4-9 16,-5 4 6-16,0 0-13 0,0 0-34 0,9-2-87 16,-9 2-67-16,0 0-355 0,0 0-73 0</inkml:trace>
  <inkml:trace contextRef="#ctx0" brushRef="#br0" timeOffset="138535.099">25680 10529 215 0,'0'0'241'16,"0"0"-9"-16,0 0-65 0,0 0 24 0,-8-3-37 15,8 3 3-15,0 0-29 0,0 0 8 0,0 0-8 16,-8-4-12-16,8 4-15 0,0 0 1 0,0 0-4 16,0 0-8-16,0 0-2 0,-7-3-4 0,7 3-2 15,0 0 3-15,0 0 9 0,0 0-5 0,0 0 3 16,0 0 3-16,0 0 1 0,0 0 5 0,0 0-4 16,0 0 0-16,0 0 2 0,0 0-8 0,-8-4-3 15,8 4-6-15,0 0-2 0,0 0-4 0,0 0-5 16,0 0-3-16,0 0 0 0,0 0-7 0,0 0 4 0,0 0 9 15,4-5 1-15,-4 5-3 0,0 0-1 0,8-3 0 16,-8 3 1-16,9-2-1 0,-9 2-3 16,11-3 5-16,-11 3-10 0,13-2-3 0,-13 2 0 15,17-3 6-15,-17 3 14 0,21-3 6 0,-10 2-5 16,0-2-52-16,3 3 38 0,-1-1-58 0,2 0 51 16,-2-1-5-16,5 1-3 0,-4 1 0 0,3-1-10 15,-1 0-3-15,2-1-2 0,1 2 0 0,-1-1-1 16,0-1-2-16,-1 0-1 0,3 2-1 0,-1-3 2 15,-1 1-7-15,1-1 3 0,1 2 1 0,0-2-5 0,-1 1-1 16,2 0-3-16,-1-1 1 0,-1 0-3 0,1 0-6 16,1 1-6-16,-2 0 5 0,1 2-3 15,0-1-1-15,0-1 2 0,-2 2-2 0,0-2 2 16,0 2-1-16,1 0-4 0,0-2 6 0,-3 2-2 0,0 0 1 16,0 0 1-16,0 0-5 0,-2 0 4 0,3 0-2 15,-3 0-2-15,1 0 3 0,-2 0-1 0,2 0-1 16,-2 0-2-16,1 0 3 0,-1 0-1 0,0 2-1 15,0-2-2-15,-2 0 4 0,4 0 4 0,-2 0-3 16,0 0 4-16,-2 2-3 0,2-2 2 0,1 0-1 16,-1 0-1-16,1 0 0 0,0 2 1 0,0-2 2 15,0 1-4-15,0-1-1 0,-1 0 2 16,2 0 1-16,0 0 0 0,0 0-3 0,0 2 3 0,-2-2 0 16,2 1-1-16,0-1 0 0,0 0-2 0,-1 1-1 15,0-1 4-15,0 0-6 0,1 0 11 0,-2 0-5 16,2 0 0-16,-2 0 1 0,2 0-33 0,-2 0 39 15,1 0-3-15,0 0-37 0,-1 0 45 0,0 0-43 16,1 0 41-16,1 0-43 0,-3 0 41 0,3 0-40 16,-1 0 42-16,0 0-37 0,0 0 39 0,0 0-3 15,-1 0-6-15,1 0-37 0,0 0 42 0,0 0 1 16,2 0-1-16,-2 0-1 0,0 0-6 0,0 0 2 16,1 0 3-16,-1-1 2 0,0 1-3 0,2 0 3 15,-1 0-5-15,0 1 2 0,0-1-2 0,0 0-2 16,1 0-2-16,0 1-1 0,0-1-5 0,0 0 2 15,0 2-1-15,-2-2 1 0,3 0-2 0,-2 1 1 16,2-1-3-16,-2 0 2 0,-1 1-1 0,0-2 2 16,1 2-2-16,0 0 0 0,-1-1 1 0,-3 2 1 15,4-2-5-15,-15 0 3 0,22 1-1 0,-10-1 2 16,-1 1 3-16,-11-1 4 0,17 1-30 0,-17-1 39 0,18 2-33 16,-18-2 38-16,16 0-34 0,-16 0 44 15,17 0-36-15,-17 0 27 0,15 0-28 0,-15 0 34 16,17 0-32-16,-17 0 29 0,15 0-39 0,-15 0 33 15,14 0-35-15,-14 0 34 0,14-2-32 0,-14 2 31 16,11 0-35-16,-11 0 32 0,12-1-34 0,-12 1 34 0,0 0-33 16,14-1 31-16,-14 1-34 0,0 0 31 15,0 0-45-15,13 0 23 0,-13 0-59 0,0 0-2 16,0 0-68-16,0 0-89 0,0 0-126 0,0 0-144 16,0 0-121-16,0 0-151 0,0 0-692 0,-7-6-1078 0</inkml:trace>
  <inkml:trace contextRef="#ctx0" brushRef="#br0" timeOffset="163316.675">25841 11718 115 0,'0'0'92'16,"-10"1"49"-16,10-1-90 0,0 0 67 0,0 0-51 15,-12 0 54-15,12 0-50 0,0 0 46 0,-12 3-48 16,12-3 29-16,0 0-38 0,0 0 34 15,-11 0-46-15,11 0 33 0,0 0-31 0,-10 3 36 0,10-3-7 16,0 0 6-16,0 0-5 0,-10 1 1 0,10-1-2 16,0 0-3-16,0 0-6 0,-12 3-2 0,12-3 2 15,0 0-3-15,-8 2 6 0,8-2-1 0,0 0 4 16,0 0 7-16,-11 4 4 0,11-4 7 0,0 0 0 16,0 0 6-16,-11 2-4 0,11-2-6 0,0 0-2 15,0 0-6-15,-9 2 0 0,9-2 2 0,0 0-7 16,0 0 6-16,-8 3-3 0,8-3-4 0,0 0-1 15,0 0-4-15,0 0-4 0,0 0 2 0,0 0-2 16,-9 1-4-16,9-1 0 0,0 0 16 0,0 0-25 16,0 0-1-16,0 0 4 0,0 0 8 0,0 0 1 15,0 0 13-15,0 0-2 0,0 0-31 0,0 0 47 16,0 0-39-16,0 0 63 0,0 0-49 0,14 1 55 16,-14-1-63-16,0 0 56 0,17 0-66 0,-17 0 58 0,15 2-53 15,-15-2 47-15,18 0-43 0,-18 0 49 0,22 1-50 16,-11-1 32-16,0 1-47 0,3 2 36 15,-3-3-39-15,4 3 40 0,-2-2-55 0,1 1 37 16,2 0-47-16,0 3 40 0,0-4-40 0,1 3 40 0,-1-1-47 16,0 0 47-16,2 0-40 0,-1-1 40 0,1 1-44 15,-2-1 44-15,2 0-35 0,0 0 39 0,1 0-45 16,-3-1 37-16,3 0-39 0,-1 0 38 0,-2-1-46 16,3 2 40-16,-1-2-43 0,2 1 36 0,-3-1-42 15,0 0 38-15,2 1-40 0,-1-1 39 0,1 0-39 16,2 0 39-16,-3 0-42 0,2 0 43 0,-1 0-44 15,2 0 40-15,0 0-35 0,0 0 35 0,-2 0-40 16,1-1 38-16,1 1-40 0,-2 0 40 0,3 0-39 16,-2 0 40-16,-2 0-34 0,3 0 38 0,-2 1-38 15,-1-1 36-15,-1 0-33 0,1 0 36 0,0 0-37 16,1 0 37-16,-3 2-34 0,0-2 31 0,0 1-33 16,0-1 34-16,0 0-30 0,0 1 26 0,-2-1-29 15,3 0 31-15,-2 1-29 0,1-1 32 0,0 1-24 0,-1-1 27 16,-2-1-23-16,4 0 24 0,-3 1-23 15,1-1-2-15,-1 0 2 0,2-1-4 0,-1 2 4 16,0-2 1-16,-2 0-6 0,4 1-1 0,-2-1-1 0,2 0 2 16,-2-1 0-16,0 2 0 0,0-1 3 0,1-1-2 15,-2 3-2-15,0-4-1 0,0 2 4 0,0 1 3 16,0-1-1-16,0 0 2 0,-1 1 2 0,1-2 4 16,2 2 2-16,0-2-4 0,-2 0-2 0,-1 2-1 15,2-1-5-15,-2 0 1 0,2 0 1 0,-2-1-1 16,1 2-2-16,-1-2 1 0,-1 2 4 0,2 0-3 15,-3-1 1-15,2 1 2 0,-3-1-3 0,2 0 0 16,-1 1 0-16,-2-1 1 0,-9 2-6 0,19-2-1 16,-19 2 0-16,16-3-2 0,-16 3 0 0,14-1 0 15,-14 1 5-15,11-1-7 0,-11 1 1 0,10-3-3 16,-10 3 0-16,0 0 3 0,14 0-1 0,-14 0-1 16,0 0 4-16,0 0-9 0,13-3-12 0,-13 3-25 15,0 0-54-15,0 0-43 0,0 0-141 0,0 0-65 16,0 0-161-16,0 0-176 0,0 0-120 0,-5-4-828 0,0-1-1287 15</inkml:trace>
  <inkml:trace contextRef="#ctx0" brushRef="#br0" timeOffset="166266.127">6031 12211 28 0,'0'0'242'0,"0"0"-65"16,-6-5 30-16,6 5-61 0,-6-3 18 0,6 3-33 0,0 0 12 15,-6-6-34-15,6 6 12 0,0 0-34 0,-6-6 5 16,6 6-32-16,-4-5 9 0,4 5-17 15,0 0 8-15,-4-10-8 0,4 10 6 0,0 0-4 0,-3-8-1 16,3 8-3-16,0 0-11 0,-2-10 11 0,2 10-18 16,0 0-2-16,0 0-8 0,0-8-1 0,0 8-9 15,0 0 13-15,0 0 16 0,6-4-13 0,-6 4-17 16,0 0 12-16,8-5-16 0,-8 5 19 0,0 0-18 16,13 2 12-16,-13-2-15 0,11 3 19 0,-11-3-20 15,12 1 0-15,-12-1-6 0,14 4 6 0,-14-4-1 16,14 4 0-16,-5-1 2 0,0-1-4 0,0 1 0 15,0 1 1-15,-2-1 4 0,2-1-3 0,0 1 2 16,0-1-2-16,1 2 1 0,-10-4 3 0,13 5-1 16,-13-5 6-16,15 5-3 0,-15-5 6 0,13 2 0 0,-13-2 2 15,12 4-1-15,-12-4 4 0,11 4-2 16,-11-4 3-16,9 0 3 0,-9 0 3 0,0 0 8 16,14 2 12-16,-14-2-5 0,0 0 8 0,0 0-6 15,13 0 0-15,-13 0-7 0,0 0-4 0,12-5-4 16,-12 5-4-16,7-4 1 0,-7 4-6 0,8-5 33 15,-8 5-42-15,9-10 33 0,-4 3-44 0,0 0 35 16,3 0-43-16,-2-4 41 0,3 0-42 0,1-3 40 0,-1 0-7 16,3-2-1-16,0 1-4 0,1-2-6 0,-1-1-3 15,0 1 4-15,0 0-6 0,3 0 0 0,-2-1-1 16,0 3-3-16,0-2 0 0,-3 2 2 0,4 0 2 16,-5 5-5-16,0-2-2 0,0 0 0 0,-2 4-2 15,0-1 2-15,-2 4 3 0,2-3 0 0,-1 2 3 16,-3 1 1-16,1 0-1 0,-4 5 0 0,7-8 0 15,-7 8 3-15,5-7-3 0,-5 7-3 0,6-6 2 16,-6 6-5-16,4-5 1 0,-4 5-1 0,0 0 4 16,5-7-8-16,-5 7-14 0,0 0-48 0,4-5-83 15,-4 5-11-15,0 0-37 0,5-7-44 0,-5 7-51 16,4-6-100-16,-4 6-298 0,6-12-198 0</inkml:trace>
  <inkml:trace contextRef="#ctx0" brushRef="#br0" timeOffset="175684.607">8976 12870 45 0,'0'0'255'0,"0"0"-76"0,0 0 34 16,0 0-48-16,0 0 28 0,0 0-45 0,-11-1 4 15,11 1-32-15,0 0 12 0,0 0-3 0,-8-3-7 16,8 3 2-16,0 0-11 0,0 0-5 0,-8-2 1 15,8 2-10-15,0 0 4 0,0 0-1 0,0 0 3 16,0 0-3-16,-7-3 6 0,7 3-14 0,0 0-4 16,0 0-5-16,0 0-8 0,0 0 1 0,0 0-6 15,0 0-7-15,0 0-6 0,-9-2-5 0,9 2-9 16,0 0-7-16,0 0-1 0,0 0-5 0,0 0-8 16,0 0-6-16,0 0-3 0,0 0-2 0,0 0 2 15,0 0-5-15,0 0 10 0,0 0 47 0,0 0-39 0,0 0 0 16,0 0 0-16,13-2 1 0,-13 2-3 15,0 0 1-15,11 0 2 0,-11 0-3 0,10-1 9 16,-10 1 9-16,14 0-4 0,-14 0-2 0,15-3 2 16,-15 3-9-16,17-1-3 0,-6-1-3 0,0 2 2 0,-11 0 1 15,21-2-5-15,-9 1 7 0,0 1-11 0,-1 0 1 16,2 0 3-16,1-2-3 0,-1 2-1 0,0 2 4 16,-1-2-6-16,1 0 0 0,0 1-2 0,1-1 1 15,-2 0-2-15,2 2 0 0,-3-2 5 0,3 2-4 16,-1-1-1-16,-1 2 0 0,1-3 3 0,-1 1-1 15,2 1-1-15,-1-2 1 0,1 0 0 0,-3 0 0 16,2 0 4-16,1 0-2 0,-1 0 1 0,1 0 3 16,0 0-9-16,0-3 0 0,-1 3 0 0,2 0-3 15,-1-1-3-15,2 1 3 0,-2-2 12 16,1 2-15-16,-1 0 1 0,-1-1 0 0,2 1-1 0,-2 0 6 16,1 0 3-16,0 0-3 0,-1 0 1 0,0 0-1 15,-13 0-1-15,24 0-2 0,-14 0 12 0,-10 0-9 16,23 0-8-16,-23 0 0 0,21 0 3 0,-21 0 6 0,18-2 6 15,-18 2-5-15,20 0-4 0,-20 0-2 16,19 0-1-16,-19 0 3 0,18 0-35 0,-18 0 49 16,19 0-44-16,-19 0 40 0,19 0-43 0,-19 0 54 0,22-2-48 15,-22 2 50-15,22 0-51 0,-12-1 45 0,3 1-45 16,-3 0 44-16,2-2-44 0,-1 2 47 16,1-1-49-16,-1 0 55 0,2 0-55 0,-3 1 52 0,4-2-52 15,-4 1 51-15,3 0-51 0,-1 0 47 0,-1-1-48 16,0 0 53-16,1 1-51 0,0-1 52 0,0 2-52 15,1-2 56-15,-1 1-56 0,-1 0 48 0,1 0-54 16,-1-1 56-16,2 1-55 0,0 0 49 0,-2 1-51 16,2-3 55-16,1 3-56 0,-1 0 56 0,1-3-56 15,-1 3 53-15,1-1-50 0,-2 1 53 0,1-1-53 16,3-1 51-16,-5 4-51 0,3-4 52 0,-1 2-55 16,0-1 54-16,-2 0-48 0,2 0 46 0,-2 1-53 15,1-2 54-15,-12 2-54 0,19-1 60 0,-19 1-55 16,18-1 47-16,-18 1-54 0,19 0 54 0,-19 0-51 0,18-3 53 15,-18 3-5-15,15-1-46 0,-15 1 55 16,17-3-4-16,-17 3-5 0,18-3 2 0,-18 3-7 16,18-2-6-16,-9 1-2 0,-9 1 0 0,18-4-2 0,-9 4 6 15,0-3-9-15,-9 3 1 0,16-4-2 0,-8 1 4 16,0 1-4-16,-8 2 4 0,15-3 4 0,-7 2-8 16,-8 1 1-16,13-3-2 0,-13 3 1 0,15-5 4 15,-15 5 3-15,11-4-6 0,-11 4 0 0,14-4 0 16,-14 4-1-16,12 0-2 0,-12 0 4 0,11-2 11 15,-11 2-15-15,9-3 3 0,-9 3 2 0,0 0-5 16,13-2 1-16,-13 2 4 0,0 0-5 0,13-2 2 16,-13 2 3-16,0 0-3 0,11 0 1 15,-11 0 0-15,0 0 2 0,12-2-2 0,-12 2 7 0,0 0-4 16,11-1-1-16,-11 1-2 0,0 0 7 0,12 1-9 16,-12-1-52-16,0 0 63 0,14-1-3 0,-14 1 0 15,0 0-2-15,14 0-1 0,-14 0-1 0,0 0-1 16,14-2-2-16,-14 2 4 0,0 0-2 0,15 2 5 15,-15-2-9-15,0 0 2 0,15 0-2 0,-15 0-45 16,0 0 58-16,15 1-50 0,-15-1 55 0,11 2-32 16,-11-2 37-16,0 0-54 0,13 0 65 0,-13 0-63 0,0 0 57 15,10 2-47-15,-10-2 48 0,0 0-56 0,11 2 58 16,-11-2-55-16,0 0 59 0,0 0-57 0,10 1 58 16,-10-1-48-16,0 0 52 0,0 0-45 0,0 0 53 15,0 0-33-15,10 2 31 0,-10-2-40 0,0 0 49 16,0 0-36-16,0 0 36 0,0 0-42 0,0 0 34 15,0 0-41-15,0 0 40 0,0 0-45 0,0 0 38 16,0 0-43-16,0 0 40 0,10 2-43 0,-10-2 41 16,0 0-47-16,0 0 40 0,0 0-45 0,0 0 43 15,0 0-44-15,0 0 43 0,0 0-43 0,0 0 41 16,0 0-45-16,0 0 45 0,0 0-45 0,0 0 44 16,0 0-39-16,0 0 38 0,0 0-41 0,0 0 41 15,0 0-35-15,0 0 34 0,0 0-37 0,0 0 40 16,0 0-43-16,0 0 41 0,0 0-37 0,0 0 36 0,0 0-42 15,0 0 49-15,0 0-49 0,0 0 43 0,0 0-43 16,0 0 43-16,0 0-38 0,0 0 40 16,0 0-43-16,0 0 41 0,0 0-42 0,0 0 32 0,0 0-27 15,0 0 38-15,0 0-39 0,0 0 40 16,0 0-43-16,0 0 45 0,0 0-45 0,0 0 35 16,0 0-33-16,0 0 39 0,0 0-41 0,0 0 35 0,0 0-42 15,0 0 22-15,0 0-94 0,0 0-26 0,0 0-145 16,0 0-128-16,0 0-197 0,0 0-202 0,0 0-553 15,0 0-953-15</inkml:trace>
  <inkml:trace contextRef="#ctx0" brushRef="#br0" timeOffset="177203.535">12912 12971 279 0,'0'0'239'15,"0"0"-32"-15,0 0-13 0,0 0-10 0,-6-3-10 16,6 3-26-16,0 0-8 0,0 0-2 0,-4-5-21 16,4 5-15-16,0 0-8 0,0 0-14 0,0 0-2 15,-4-7-5-15,4 7 3 0,0 0 38 0,0 0-56 16,0 0 41-16,-1-6-49 0,1 6 35 0,0 0-53 15,0 0 43-15,0 0-44 0,2-7 45 0,-2 7-34 16,0 0 10-16,5-4-6 0,-5 4 1 0,0 0 0 16,0 0 3-16,9-2 4 0,-9 2 1 0,0 0-1 15,13-3-3-15,-13 3 3 0,9-1 5 0,-9 1-3 0,13-1-4 16,-13 1 0-16,14-2 2 0,-14 2-3 0,14-1-1 16,-14 1-1-16,19-2 0 0,-19 2-9 15,23-1-4-15,-9 1-1 0,-14 0-9 0,24 0 2 0,-10 0-2 16,-1 0 2-16,4 0-5 0,-3 0-4 0,0 0 1 15,1 1-4-15,2-1 7 0,-2 0 7 0,3-1 3 16,-1 1 0-16,2 0 2 0,0 0-19 0,-1 0 9 16,1 0-10-16,-1 0 16 0,1 0-14 0,-1 0 22 15,1 0-22-15,-1 0 16 0,0 1-20 16,1-1 17-16,0 2-22 0,-1-1 20 0,0 2-22 16,1-2 20-16,0 2-21 0,2-1 22 0,-3 2-25 0,2 0 21 15,-1 0-25-15,-1-1 28 0,3-1-32 0,-3 2 26 16,1-1-20-16,-1-1 35 0,0 1-34 0,-1 0 39 15,0-1-37-15,2 1 30 0,-2-2-30 0,-2 2 36 16,2-3-32-16,-3 0 40 0,1 2-34 0,-1-1 37 16,-1 0-44-16,1-1 44 0,0 1-48 0,0-1 43 15,-1 0-45-15,1 0 36 0,-1 0-46 0,-2-1 46 0,3 1-47 16,-1 0 46-16,1-1-48 0,-1 1 49 16,2 0-51-16,-2-1 47 0,2 1-46 0,0-2 46 15,0 2-46-15,0 0 54 0,-1-2-52 0,0 1 55 0,3 0-57 16,-3 0 3-16,1-1 5 0,-2 1 2 0,2 0 10 15,-2 1-6-15,0-3 4 0,4 0 2 0,-5 1 3 16,4 0 0-16,-2 1 0 0,0-1 1 0,1 0-1 16,-1 1 0-16,0 0-1 0,0 1 0 0,2-3 1 15,-1 3 7-15,-1-1-9 0,1 1 3 0,-2 0-2 16,1-3-2-16,0 2 3 0,-1 1-3 0,1 0 2 16,-2 0-1-16,2 0 4 0,-14 0 0 0,21-2 2 15,-21 2-1-15,21 0 10 0,-21 0-9 0,19-1 10 16,-19 1 5-16,14 0 1 0,-14 0-3 0,17-1-8 15,-17 1 2-15,11 0-1 0,-11 0-1 0,0 0 7 16,15 0-5-16,-15 0-1 0,0 0 2 0,13 0-2 16,-13 0 2-16,0 0-3 0,0 0 24 0,11-1-25 15,-11 1 40-15,0 0-56 0,0 0-1 0,0 0 0 16,0 0 4-16,0 0-1 0,12 0 42 0,-12 0-54 16,0 0-2-16,0 0 4 0,0 0 4 0,0 0-3 0,0 0 3 15,0 0-5-15,0 0 1 0,0 0-5 0,10-2-29 16,-10 2-51-16,0 0-53 0,0 0-18 0,0 0-96 15,0 0-66-15,0 0-93 0,0 0-35 0,0 0-197 16,0 0-442-16,0 0-708 0</inkml:trace>
  <inkml:trace contextRef="#ctx0" brushRef="#br0" timeOffset="197017.665">26578 12753 112 0,'-7'-5'289'15,"2"-2"-69"-15,-2 2-12 0,3 0-8 0,-1 0 11 16,-2-1-7-16,2 2-25 0,-2 0 2 0,7 4-24 16,-9-8 8-16,9 8-37 0,-10-6 18 0,10 6-60 0,-9-3 27 15,9 3-61-15,0 0 32 0,-14 0-54 16,14 0 53-16,-9 5-43 0,5-1 34 0,0 3-50 16,-1-1 38-16,3 5-46 0,-2-2 44 0,1 3-51 15,1-2 10-15,-1 3-10 0,2 4-1 0,1-5 3 0,0 2 5 16,1 1 10-16,3 0 5 0,0-1 4 15,1-1 7-15,0 1-7 0,1-1 0 0,3-3 2 16,0 3-1-16,0-2 36 0,0-2-49 0,4 0 39 0,-3-1-44 16,3-2 37-16,-2 1-40 0,0-3 36 0,1-2-45 15,1 0 39-15,-1-2-43 0,-1 0-2 0,2 0 1 16,-2-3 2-16,2-1-3 0,0-1 4 0,-1-2 0 16,-1 1-2-16,-1-3 35 0,-1 2-42 0,-1-3 37 15,-3 2-43-15,1-4 39 0,-2 3-36 0,-3-3 39 16,-1 2-40-16,-1-3 48 0,-3 0-46 0,-2 1 40 15,-3-1-42-15,-2-3 39 0,-3 3-40 0,-2-1 35 16,-2 2-38-16,2-1 37 0,-5 3-41 0,2 0 40 16,0 3-42-16,-3 1 38 0,3 0-38 0,2 3 36 15,-2 1-42-15,3 2 37 0,0 0-71 16,1 1-10-16,1 0-135 0,2 2-43 0,0 1-79 0,3-2-89 16,9-2-440-16,-12 7-403 0</inkml:trace>
  <inkml:trace contextRef="#ctx0" brushRef="#br0" timeOffset="197798.24">28776 12117 71 0,'0'0'0'0,"0"0"448"0,0 0-275 0,0 0-15 16,0 0-23-16,0 0-7 0,0 0-9 0,-10-1-8 15,10 1-2-15,0 0 15 0,0 0-18 0,0 0-3 16,-11-2-17-16,11 2-12 0,0 0-19 0,-11 1 2 16,11-1 4-16,0 0-16 0,-11 4 0 0,11-4-11 15,-8 3 4-15,8-3-18 0,-9 7 15 0,9-7-8 16,-8 8 11-16,6-2-21 0,-2-1 3 0,-1 2 24 16,3 0-25-16,0 2 30 0,0-3-33 0,0 3 51 0,1-1-60 15,1 1 37-15,1-1-34 0,-1 2 33 16,3-1-35-16,0-1 50 0,0 2-58 0,4-1 47 15,-2-1-51-15,1-1 43 0,2 2-49 0,1-3 47 0,-2 0-53 16,2 1 48-16,0-2-41 0,3 0 40 0,-3-2-49 16,0 1 48-16,2-1-49 0,1-2 4 0,-2 0 5 15,-10-1 1-15,23-1-2 0,-12 0 14 0,0-1 35 16,-1-1-51-16,1 0 4 0,-2-1-5 0,0 1 9 16,-1-1 1-16,1-1 4 0,-1 0-1 0,-2-2 2 15,-1 2 10-15,1-3 0 0,-2 2 7 0,-2 0 5 16,0-1 4-16,-1 0 8 0,-1-2 14 0,0 3-11 15,-2-3-4-15,-1-1-4 0,-1 3 1 0,-2-3 39 16,0 2-54-16,-1-2 54 0,1 2-43 0,-4-2 46 16,2 2-47-16,0-1 38 0,-1 2-52 0,-1 2 37 15,1-3-48-15,0 3 42 0,-1 3-44 0,0-4 32 16,0 3-51-16,0 0 46 0,-1 2-44 0,0 1 39 16,-1 0-44-16,1 2 44 0,0 0-39 0,1 1-38 15,0-1-120-15,0 4-94 0,0-3-129 0,1 1-473 16,0 2-424-16</inkml:trace>
  <inkml:trace contextRef="#ctx0" brushRef="#br0" timeOffset="205332.569">26784 12830 117 0,'0'0'232'16,"0"0"-101"-16,0 0-10 0,0 0-16 0,0 0-8 15,0 0-4-15,0 0-7 0,0 0 1 0,0 0 27 16,0 0-45-16,0 0 24 0,0 0-35 0,0 0 26 15,0 0-25-15,0 0 26 0,0 0-19 0,0 0 18 16,0 0-13-16,0 0 2 0,0 0 1 0,0 0-5 16,0 0 5-16,0 0-10 0,0 0 14 0,0 0-25 15,0 0 23-15,0 0-26 0,0 0-5 0,0 0-2 16,0 0 6-16,0 0-5 0,0 0 1 0,0 0-3 16,0 0 10-16,0 0 4 0,0 0 6 0,0 0 37 15,0 0-54-15,0 0 47 0,0 0-47 0,0 0 41 16,0 0-47-16,0 0 52 0,0 0-52 0,0 0 43 0,0 0-47 15,0 0 40-15,0 0-43 0,0 0 38 16,0 0-39-16,0 0 29 0,0 0-44 0,0 0 48 16,0 0-58-16,0 0 42 0,0 0-44 0,0 0 40 15,0 0-41-15,0 0 39 0,0 0-41 0,8-4 40 0,-8 4-45 16,0 0 42-16,9-5-42 0,-9 5 35 0,6-3-40 16,-6 3 47-16,9-5-45 0,-9 5 41 0,10-4-43 15,-10 4 39-15,12-5-40 0,-12 5 44 0,11-7-46 16,-2 4 47-16,-9 3-47 0,13-5 46 0,-5 3-48 15,1-2 47-15,-2 0-44 0,2 0 45 0,0 1-48 16,-1 1 54-16,1-2-54 0,0 0 46 16,1 0-44-16,-2 0 42 0,2 0-43 0,0 0 44 0,0 1-28 15,-1-2 24-15,1 0-44 0,1 2 44 0,-1-1-40 16,1-3 41-16,0 3-45 0,0-2 49 0,3 0-47 16,-2 1 42-16,0 0-45 0,1-2 46 0,1 1-48 15,-2 2 44-15,1-1-44 0,-1-2 52 0,1 2-53 16,0 0 49-16,-2-2-50 0,1 2 50 0,-1 2-45 15,0-2 49-15,1-2-52 0,-1 2 52 0,0 3-48 16,-1-3 46-16,2-2-46 0,-2 4 47 0,1-2-50 16,0 1 50-16,-1-3-52 0,3 4 52 0,-3-2-52 15,0 0 49-15,2-1-50 0,-1 1 49 0,-1 1-51 16,2-2 53-16,-2 1-51 0,2 2 52 0,-1-4-49 16,1 2 44-16,-1-2-48 0,3 2 50 0,-2-2-50 15,-1 2 46-15,1-1-48 0,0 2 55 0,1-4-49 16,0 4 43-16,-1-3-48 0,-1 1 49 0,2 2-46 15,0-2 45-15,-1-2-46 0,1 4 54 0,-2-2-48 16,1-1 44-16,1 2-48 0,0-1 53 0,0-2-50 16,-2 2 53-16,2 1-46 0,0-3 53 0,-1 2-64 0,1 1 55 15,0-2-47-15,0 0 5 0,-2 0 2 16,3 1 5-16,-2 0 1 0,0 0 7 0,1-1 10 16,-1 2-6-16,1-2-2 0,-2 0 0 0,0 1-2 15,0 0 1-15,-1 1-1 0,0 0-2 0,-1 1 1 16,2-1-2-16,-1 0 0 0,-1 1 2 0,0 0-2 15,1 0-2-15,-1 0 2 0,0-1-2 0,0 1 1 16,1 2-1-16,-1-4 7 0,0 2-8 0,1 0-1 16,-1 1 2-16,-1-1 0 0,3-1-2 0,-2 2-1 0,1-2 8 15,0 1-10-15,-1 0 2 0,0 0 2 0,0-1-1 16,3 1-2-16,-3 0 4 0,1 0-2 16,0 0 0-16,0 0 0 0,2 0 0 0,-3 0-1 0,2-1 1 15,-3 0-1-15,2 1 1 0,0 0 2 0,1 0 0 16,-11 4 3-16,16-5-9 0,-7 2 3 0,0-1 1 15,-1 0 1-15,0 0-1 0,-1 0 0 0,1 2-2 16,-2-1 8-16,-6 3-9 0,14-5 3 0,-14 5-1 16,14-7 0-16,-14 7 0 0,13-5 1 0,-13 5 1 15,13-3 4-15,-4-1-7 0,-9 4 1 0,11-5-1 16,-2 3 1-16,-9 2 47 0,12-5-55 0,-12 5 46 16,13-5-51-16,-13 5 46 0,14-5-52 0,-14 5 50 15,12-3-51-15,-12 3 48 0,14-5-49 0,-14 5 47 16,13-4-42-16,-13 4 44 0,14-4-52 0,-14 4 50 15,13-4-50-15,-13 4 49 0,12-5-48 0,-12 5 48 16,12-4-47-16,-12 4 49 0,12-4-52 0,-12 4 52 16,11-4-51-16,-11 4 50 0,11-4-48 0,-11 4 47 15,9-4-43-15,-9 4 44 0,7-2-50 0,-7 2 49 16,9-4-46-16,-9 4 48 0,0 0-52 0,9-3 51 16,-9 3-50-16,0 0 49 0,7-3-49 0,-7 3 48 15,0 0-48-15,0 0 53 0,8-4-46 0,-8 4 40 16,0 0-48-16,0 0 49 0,0 0-48 0,0 0 46 15,0 0-46-15,0 0 50 0,8-2-52 0,-8 2 47 16,0 0-47-16,0 0 53 0,0 0-51 0,0 0 50 16,0 0-49-16,0 0 54 0,0 0-57 0,6-3 52 0,-6 3-48 15,0 0 46-15,0 0-48 0,0 0 47 16,0 0-45-16,0 0 46 0,0 0-45 0,0 0 50 16,0 0-31-16,0 0 29 0,0 0-48 0,0 0 46 15,0 0-48-15,0 0 46 0,0 0-51 0,0 0 43 16,0 0-67-16,0 0-31 0,0 0-126 0,0 0-46 15,0 0-121-15,0 0-77 0,0 0-74 0,-12 0-427 16,12 0-538-16</inkml:trace>
  <inkml:trace contextRef="#ctx0" brushRef="#br0" timeOffset="205932.005">28366 11868 186 0,'0'0'297'0,"0"0"-79"0,0 0-41 0,-9 1-6 16,9-1 6-16,0 0-3 0,0 0-8 0,0 0-9 15,0 0-11-15,0 0 3 0,0 0-7 0,0 0-11 16,0 0-48-16,9 3 29 0,-9-3-45 0,0 0 42 15,17 0 2-15,-17 0-6 0,14 0-1 0,-14 0-9 16,16 0-8-16,-16 0-6 0,18 0-4 0,-18 0-9 16,21 0-3-16,-9 0-13 0,0 3-1 0,0-3 13 15,0 1 9-15,2 0-15 0,0 1-2 0,-1 0 4 16,2-1-9-16,0 1 1 0,0-1-3 0,2 1-36 16,-2 0 48-16,-1-2-49 0,1 3 40 0,-1-3-45 15,0 1 42-15,0 0-44 0,0 1 43 0,-1-1-51 16,-3 0 43-16,-10-1-49 0,22 0 43 0,-22 0-49 15,19 3 45-15,-19-3-41 0,14 0 44 0,-14 0-45 16,11 2 51-16,-11-2-53 0,12 1 50 0,-12-1-50 16,0 0 48-16,11 2-47 0,-11-2 48 0,0 0-46 15,10 5 41-15,-10-5-36 0,0 0 42 0,5 5-51 16,-5-5 50-16,2 6-49 0,-2-6 49 0,0 0-42 16,2 8 40-16,-2-8-45 0,-3 5 45 0,3-5-47 15,-1 7 48-15,1-7-46 0,-5 9 48 0,0-3-43 16,2-1 47-16,-3 2-47 0,1 0 46 0,-2 1-53 15,-2 1 46-15,2 3-46 0,-2-2 49 0,0 1-41 16,-1 2 3-16,1-1 7 0,-2 5-8 0,1-2 3 16,-1 2 2-16,0-1-4 0,1 2 7 0,1 1 0 0,0-2 44 15,-1-5-53-15,4 2 40 0,-1-1-53 0,1-1 49 16,0-3-51-16,0 1 47 0,3-2-52 0,-1 1 46 16,0-2-54-16,1-2-10 0,1 1-106 15,2-6-28-15,-5 8-144 0,5-8-73 0,-2 6-74 0,2-6-546 16,0 0-619-16</inkml:trace>
  <inkml:trace contextRef="#ctx0" brushRef="#br0" timeOffset="206615.252">28919 12279 6 0,'0'0'352'0,"0"0"-71"16,0 0-77-16,0 0 7 0,0 0-45 0,-7-4-7 15,7 4-34-15,0 0 2 0,-3-8-21 0,3 8-8 16,0-7-24-16,0 7-10 0,-2-10-10 0,2 10-8 16,-2-10 1-16,2 3-6 0,0 7 2 0,-1-10-7 15,0 3-8-15,1 7 5 0,-3-10-5 0,3 10-3 16,-6-9 8-16,6 9-22 0,-5-8-1 0,5 8-2 15,-10-4-7-15,10 4 5 0,-11-3-2 0,11 3 1 16,-11 2 0-16,11-2 6 0,-16 5 5 0,11-2 9 0,-2 1 5 16,-2 1 3-16,2 0 4 0,2 3 3 0,1-1-2 15,-1-1-2-15,0 2-8 0,0-2 1 16,3 0-2-16,0 0 53 0,1 1-50 0,1-7 52 16,1 9-48-16,-1-9 50 0,4 7-55 0,-4-7 41 15,10 5-58-15,-10-5 40 0,10 0-44 0,-10 0-10 16,16-5-1-16,-16 5 6 0,15-5-2 0,-6 1 2 15,0 1-3-15,-1-2 0 0,1-1 9 0,-3 1-10 16,4 1-3-16,-5-3 4 0,0 2 2 0,1 0-1 16,-2-1-4-16,-2 0 3 0,-2 6 4 0,2-10-10 0,-2 10 6 15,-3-11-6-15,3 11 0 0,-7-7 2 0,7 7-1 16,-9-6-2-16,9 6 8 0,-9-4 5 16,9 4-8-16,-12-1 2 0,12 1-3 0,-11 1 5 15,11-1-2-15,-12 4 2 0,12-4 12 0,-9 8 0 0,9-8 6 16,-7 7-2-16,5-2 4 0,-1 2 2 0,2-1 36 15,0 1-52-15,1 0 37 0,0 0-49 0,1 2 46 16,0-2-54-16,4 2 46 0,-2-2-49 0,1 2 45 16,2-3-42-16,0-1 51 0,0-1-55 0,-6-4 44 15,11 5-48-15,-11-5 43 0,17 0-46 0,-17 0 4 16,16-5 8-16,-8 1 12 0,1-1-8 0,0-1 9 16,-3 0-13-16,3 0 3 0,-4-1 3 0,0-2-1 15,1 4 5-15,-4-3-1 0,-2 8 5 0,1-12-11 16,-1 12 6-16,-2-10-3 0,2 10 3 0,-8-8-3 15,8 8 3-15,-14-7-2 0,14 7 6 0,-13-1-7 16,13 1-2-16,-17 1-1 0,17-1-5 0,-15 3-45 16,15-3-67-16,-14 4-42 0,14-4-59 0,-10 5-42 15,10-5-123-15,0 0-310 0,-8 1-208 0</inkml:trace>
  <inkml:trace contextRef="#ctx0" brushRef="#br0" timeOffset="207149.143">29107 11703 157 0,'-4'-7'236'0,"4"7"-39"16,-5-7-3-16,5 7-5 0,-3-5-1 0,3 5-20 0,-4-5-23 15,4 5-17-15,-5-4-18 0,5 4-14 16,0 0-8-16,-7-6-22 0,7 6-7 0,0 0 5 16,0 0-1-16,-12 2 7 0,12-2 7 0,-8 5 9 0,8-5-28 15,-7 9 44-15,2-2-49 0,1-1 45 0,0 1-48 16,-2 3 46-16,2 0-7 0,0 1-2 16,2 0-11-16,-2 1-8 0,0 2-8 0,2 0-55 15,-1 0 45-15,0-1-49 0,2-1 40 0,1 0-39 0,0 0 50 16,0 0-38-16,1-2 46 0,3 0-39 0,-1-1 53 15,1 1-43-15,0-4 40 0,2 2-47 0,-1-2 36 16,5-1-45-16,-1-1 41 0,0-1-5 0,3-1-10 16,-1-1-8-16,0 0-6 0,1-1-5 0,2-1-4 15,0 0 1-15,-1-1-7 0,4-1-4 0,-2-1-1 16,0 1-2-16,-1-2 4 0,2 1-7 0,-2-3 2 16,0 3-4-16,-3-3 7 0,2 0-2 15,-3 0 0-15,-1 1 4 0,0-1 11 0,-1 1 16 0,-2-2 3 16,-1 1-2-16,-1-2 4 0,-1 1 2 0,-2 0-4 15,-1-1-1-15,-2 2-5 0,-2-3-3 0,-1 0-4 16,-2-1-3-16,-2 0-4 0,-1 3-4 0,0-2-43 16,-3 2 48-16,0-2-51 0,-1 3 49 0,0-1-47 15,1 2 46-15,-3 0-49 0,2 1 44 0,-2 4-50 16,3-3-33-16,0 2-129 0,-2 2-43 0,1 2-89 16,2-1-130-16,-2 2-514 0,-2 1-566 0</inkml:trace>
  <inkml:trace contextRef="#ctx0" brushRef="#br0" timeOffset="209355.648">29108 12296 47 0,'0'0'276'15,"3"-7"-60"-15,-3 7-24 0,1-6-22 0,-1 6 24 16,0 0-40-16,0-11-1 0,0 11-34 0,0 0-6 16,0-7-23-16,0 7 6 0,0 0-11 0,-2-6-13 15,2 6-16-15,0 0-7 0,0 0-10 0,0 0-8 16,-3-5-5-16,3 5-2 0,0 0-7 0,-6 6 0 16,6-6 3-16,-6 5 3 0,6-5 5 0,-6 7-7 15,3 0 10-15,-1-3-15 0,0 1 26 0,-1 0-14 16,1 2 28-16,-2-2-29 0,0 3 38 0,1-1-35 15,0-1 38-15,-1 2-41 0,-2-1 41 0,2 0-56 16,-1 1 53-16,0 1-43 0,-2 1 38 0,0 0-47 16,0-1 46-16,0 0-53 0,-4 3 47 0,4-1-9 15,-4 0-4-15,2 2-12 0,-1 0-5 0,-3-1-6 16,2 2-3-16,-3 1-3 0,2-3-1 0,-2 0-3 16,2 3 4-16,-1-3-6 0,-1 2 2 0,3-1 13 15,-2 1 3-15,0-2-3 0,2 0 3 0,-2-1 4 16,2-1 4-16,2 0-19 0,-2-1 2 0,1 2-1 15,-3-4 6-15,4 1-3 0,-1 1-3 0,-1-2-2 0,-1 2 3 16,2-1-47-16,-3 1 47 0,0-3-45 0,0 4 48 16,-2-1-44-16,2-4 47 0,-3 4-45 0,-2-1 52 15,0 1-52-15,1-1 46 0,0 1-46 16,-2 0 46-16,1-1-43 0,1 0 43 0,0-1-43 0,-2 2 1 16,3-3 9-16,-1 2-2 0,-1 0 2 0,2-1 6 15,1 0 4-15,1-2 1 0,-2 0 4 16,2 1-9-16,-1 0 4 0,-3-1-1 0,5-1 0 15,-1 3 1-15,-1-2 2 0,0-1 3 0,-1-2-4 0,0 4-1 16,1-2-1-16,1 0 1 0,-3-1 0 0,2 3 2 16,-2-2 5-16,-1-2-6 0,1 3-4 0,0-1 2 15,-4 2 0-15,3-2 46 0,1-1-52 0,0 1 44 16,0 1-44-16,0-2 37 0,1 1-46 0,0-1 44 16,1 0-47-16,-1 1 46 0,1-2-45 0,1 1 45 15,0 0-47-15,3-1 46 0,-2-1-45 0,2 0 45 16,-3-1-45-16,4 1 48 0,-3 1-50 0,0-2 46 15,2 0-50-15,-2 0 11 0,2 0 2 0,-3-2 4 16,3 2 0-16,-2 0-1 0,0 0 10 0,2 0-7 16,0-1 3-16,-1 1 2 0,1 0-1 0,1 0 0 15,-2 0 4-15,14 0-2 0,-24 0 8 0,12-1-6 16,12 1 0-16,-21-1 19 0,21 1 2 0,-21 0 0 16,21 0-6-16,-19-3-2 0,10 1-2 0,9 2-3 15,-16-3 0-15,16 3 0 0,-17-2-1 0,17 2 15 16,-15-4 1-16,15 4-3 0,-13-2-8 0,13 2-4 15,-15-1-1-15,15 1-3 0,-13-2 3 0,13 2-3 16,-12-2 3-16,12 2 0 0,-13-3-3 0,13 3-3 16,-11-1-2-16,11 1 2 0,-11-2 1 0,11 2 3 0,-11-4-3 15,11 4-1-15,-9-3 0 0,9 3 0 0,-11-2 1 16,11 2 0-16,-10-3 3 0,10 3 1 0,-12-4-4 16,12 4-2-16,-9-3-1 0,9 3 2 15,-11-5 0-15,11 5 3 0,-9-3 3 0,9 3-7 0,-12-4-2 16,12 4 5-16,-9-2-2 0,9 2 1 0,-8-3 4 15,8 3-5-15,0 0 6 0,-11-4-3 0,11 4 0 16,0 0-4-16,-9-4 4 0,9 4 1 0,0 0 1 16,0 0-6-16,-8-2 5 0,8 2-6 0,0 0 2 15,0 0 2-15,0 0-1 0,-10-2 1 0,10 2-3 16,0 0 2-16,0 0-3 0,0 0 1 0,0 0 1 16,0 0 2-16,0 0-3 0,0 0-1 0,-7-5-1 15,7 5 2-15,0 0 0 0,0 0-3 0,0 0 2 16,0 0-1-16,0 0 2 0,0 0-3 0,0 0-2 15,0 0 0-15,0 0-3 0,0 0 1 0,0 0-6 16,0 0-60-16,0 0-56 0,0 0-33 0,0 0-38 16,0 0-40-16,0 0-90 0,0 0-29 0,0 0-340 15,0 0-207-15</inkml:trace>
  <inkml:trace contextRef="#ctx0" brushRef="#br0" timeOffset="209819.915">27146 12749 218 0,'0'0'205'0,"0"0"-25"0,0 0-3 0,0 0 5 0,0 0-2 16,-1 6-4-16,1-6 0 0,-6 7-16 0,6-7-14 16,-4 8-27-16,4-8 6 0,-5 10-28 15,3-6 26-15,-1 3-41 0,-2-1 22 0,0 2-38 16,1 0-2-16,-1 0-4 0,0-1-9 0,0 0-9 0,-1 2 4 15,-1-3-18-15,1 3-5 0,-1-2-1 0,0 3-4 16,-1-3-3-16,0 1-8 0,2-1 13 0,-2 0-11 16,2 0 9-16,0-2 8 0,-1 0 5 0,3-1 1 15,0 2-3-15,4-6 3 0,-8 7-12 0,8-7-4 16,-7 5 3-16,7-5-5 0,-6 7 2 0,6-7-2 16,-4 4 5-16,4-4-12 0,0 0-1 0,-5 6-2 15,5-6 1-15,0 0 22 0,-3 7 8 0,3-7-1 16,0 0 4-16,0 8 42 0,0-8-52 0,0 6 8 15,0-6 45-15,5 8-34 0,-5-8 36 0,4 8-39 16,-4-8 47-16,8 11-44 0,-4-6 39 0,1 0-46 16,2 4 45-16,-1-3-44 0,1 1 40 0,0 1-58 15,3-2 48-15,-1 5-58 0,0-2 43 0,2 0-53 16,-2-1 43-16,1 1-50 0,2-1 43 0,-2 1-52 16,-1-1 50-16,4-2-54 0,-2 2 45 0,-3 0-51 15,2-1 44-15,-2 0-49 0,0-2 36 0,-1 2-106 0,1-2-29 16,-2 2-113-16,1-3-30 0,-2 0-65 15,-5-4-89-15,10 6-101 0,-10-6-259 0,0 0-305 16</inkml:trace>
  <inkml:trace contextRef="#ctx0" brushRef="#br0" timeOffset="211233.107">27263 13072 61 0,'-7'4'266'15,"0"0"-58"-15,7-4-26 0,-11 9-12 0,4-7-6 0,7-2-13 16,-9 9-21-16,9-9-12 0,-10 5-25 0,10-5-9 16,-6 6-6-16,6-6 3 0,-4 5 6 15,4-5-6-15,0 0 23 0,0 0-42 0,0 0-6 16,0 0-16-16,0 0-9 0,0 0-4 0,5-3 0 0,-5 3 2 15,8-9-6-15,-6 2-20 0,3 1 5 0,-3-2-8 16,0 0 1-16,-1 0 1 0,-1-1-8 0,-1 1 5 16,1 1 1-16,-4-2 0 0,-1 1 0 0,-4-1 0 15,2 3-1-15,-2-1-4 0,-3 1 6 0,2 3 0 16,-2 0 3-16,0 0 4 0,0 2 3 0,-2 1 4 16,1 0 2-16,2 1 3 0,-2 2 32 0,3 0-19 15,1 0 21-15,-1 1-31 0,1 3 34 16,2-2-32-16,2-2 46 0,0 6-48 0,3-4 44 0,2-5-56 15,0 12 42-15,2-6-49 0,3 0 53 0,4-3-57 16,-1 1 49-16,2-1-54 0,3-3 48 0,0-2-56 16,3-1 5-16,2-2 1 0,1-1 4 0,3-2-4 15,-1-2 2-15,3-4 6 0,1 2-1 0,-2-3-5 16,0 1-5-16,-5-2-19 0,1 2-10 0,-6 2 0 16,-1 0 10-16,-5-1-35 0,-3 4 8 0,0-3-8 15,-5 3 3-15,-2-1-11 0,-2 2 8 0,-4-3-4 16,-4 5-1-16,-1 0 23 0,-5 0-5 0,-4 2 24 15,-2 1-10-15,-1 1 9 0,-2 2 4 0,-3 2 9 16,2 0-3-16,-7 1 6 0,4 4 17 0,-1-1-8 0,1-1 11 16,1 3 5-16,2 0 9 0,3-1-1 15,5 1 8-15,0-1-5 0,1 1-4 0,6-2-4 16,1-1 3-16,1 1-6 0,5-1 29 0,7-5-1 16,-7 5 11-16,7-5 6 0,0 0-1 0,12-4-7 0,2-1 1 15,1-2-11-15,8-2-11 0,7-3-1 0,5-5-7 16,5 0 38-16,3-1-45 0,11-4 34 15,1-1-53-15,3-4 44 0,2 3-51 0,4-3 44 16,-3 0-2-16,-1 0-53 0,1-1 48 0,-2 1-47 0,-1-1 45 16,-2 3-46-16,-3-3 47 0,-1 1-50 0,-3 3 8 15,-9 2 2-15,-2 2 2 0,-2-1 5 0,-4 3 2 16,-8 2-8-16,-4 5-9 0,-4-1-5 0,-6 3-18 16,-4 2-22-16,-6 7-10 0,-2-10-8 0,-7 9 12 15,-2 1 7-15,-8 1 22 0,-8 4-6 0,-14 7 11 16,-6 0 9-16,-15 8 3 0,-2 4 6 0,-5 1 5 15,-1 5 20-15,-3 1-15 0,0 2 6 0,-1 1 36 16,3 2 34-16,2 1 10 0,2-2-16 0,3 1 30 16,6-2-43-16,6-2-4 0,5-3 4 0,11-5-8 15,7-1-5-15,7-4 7 0,8-3 5 0,8-6 7 16,2 2 4-16,8-3-9 0,5-1-3 0,6 0 2 16,8-3-16-16,14-1-9 0,3-4 6 0,11-7-13 15,18-6 4-15,4-3 40 0,10-6-30 0,4-2 13 16,16-10-52-16,6-3 45 0,-2-3-48 0,4-2 47 15,-3-2-1-15,2-1-10 0,-2-3-5 0,-3 0-46 16,-3-2 45-16,-4 2-45 0,-2-4 2 0,-6 2-17 16,-1-3 31-16,-7 2-62 0,-1 1 32 0,-19 8-18 15,0-1-5-15,-4 2-3 0,-5-1 12 0,-5 1 9 16,-6 3 12-16,-5 2 11 0,-8 6 4 0,-7 2 4 0,-5 5 5 16,-8 4 1-16,-1 2 23 0,-6 3-26 15,-4 2 3-15,-3 0 7 0,-7 2-2 0,-3 4 1 16,-8 1 1-16,-5 3 4 0,-7 4 9 0,-13 4-21 15,-6 4 13-15,-10 4-1 0,-5 7 1 0,-6 0-2 16,-4 5 2-16,-16 9-2 0,0 3 2 0,-2 3-11 0,0 2 18 16,3 3-19-16,0 3 9 0,4 2 10 0,2 2-11 15,4-1 9-15,4 3 3 0,5 0 4 16,17-12-6-16,2 4 5 0,6 1-3 0,6-3-13 0,8 0 16 16,4-2-20-16,10-9 33 0,5-1-17 0,8-4 22 15,5-7-23-15,6-3 0 0,3 2 0 16,5-3 4-16,5-2-1 0,5-4-3 0,6-3 23 15,6-4-30-15,0-4 25 0,14-6-32 0,4-5 30 0,14-8-34 16,4-9 34-16,3-4-27 0,20-13 23 16,2-6-3-16,1-3-30 0,0-3 31 0,-2-2-32 0,0-2 8 15,-4 0-5-15,-3 0 30 0,-4 4-25 0,-6-1 1 16,-15 7-7-16,-4 2-9 0,-3 1 4 16,-5 1 3-16,-5 0 7 0,-3 2 0 0,-7 5 1 0,-9 7 9 15,-5 2-8-15,-6 5 0 0,-6 4-3 0,-5 6 5 16,-2 1 1-16,-5 3-2 0,-3 2 4 0,-8 3-2 15,-3 4 6-15,-8 3-4 0,-10 5-9 0,-12 4 7 16,-12 10-18-16,-6 4-35 0,-4 6-34 0,-20 12-51 16,-3 5-36-16,-1 6-42 0,-1 1 12 0,5 3-272 15,3 4 33-15</inkml:trace>
  <inkml:trace contextRef="#ctx0" brushRef="#br0" timeOffset="211781.245">28150 13546 205 0,'0'0'355'0,"0"-7"-82"0,0 7-42 0,-4-7-25 0,4 7-16 15,-5-9-5-15,5 9 1 0,-5-6-40 0,5 6 13 16,-8-5-50-16,8 5 8 0,-10-4-56 0,10 4 35 16,0 0-47-16,-17 2 38 0,17-2-50 0,-11 5 39 15,5 0-54-15,-1 0-2 0,1 2-9 0,-2 0 0 16,3 1 7-16,-1 1 6 0,-1 3 15 0,2 0 6 15,1 1 7-15,-1-1 14 0,4 0-4 0,0 2-8 16,1 1-5-16,4 1-5 0,-1-1-6 0,1 0 37 16,3 1-49-16,-1-1 39 0,2 0-56 0,4-1 40 15,0 1-45-15,3-3 41 0,-1-2-49 0,4-1 45 16,-2-2-48-16,0-4 44 0,2 2-50 0,-1-3 44 16,2-4-44-16,-1 0 44 0,1-1-44 0,0-2 39 15,3-4-42-15,-2 0 42 0,-2 0-44 0,0-3 42 16,-4-1-40-16,3 1 40 0,-6-1-44 0,-1 0 56 15,-1 1-47-15,-5 0 43 0,-1 0-42 0,-3 1 45 0,-3 0-11 16,-1 0-5-16,-2 1-1 0,-5-2-9 0,-1 2-3 16,-6 0 0-16,3 2 2 0,-4 1-44 0,1 0 47 15,-4 3-47-15,4 0 49 0,-1 3-45 16,2-2 45-16,2 1-46 0,0 2-10 0,2 0-121 0,0 0-11 16,3 2-72-16,10-2-78 0,-16 3-64 0,16-3-387 15,-10 2-292-15</inkml:trace>
  <inkml:trace contextRef="#ctx0" brushRef="#br0" timeOffset="212313.96">29822 12942 86 0,'2'-5'367'0,"2"-2"-73"0,-2 2-27 15,-2 5-33-15,-2-9-22 0,-2 2 15 0,4 7-25 16,-9-5-9-16,9 5-8 0,-11-5 37 15,11 5-52-15,-16-1 13 0,16 1-63 0,-18-2 35 16,18 2-63-16,-21 4 38 0,12-1-51 0,-3-1 30 0,3 2-36 16,0 3 35-16,-1-1-47 0,1-1 39 0,0 5-53 15,-1-1 40-15,4 1-48 0,-1 2 46 0,1-2-43 16,2 4 30-16,1-2-51 0,1 0 46 0,-1 1-54 16,6 1 40-16,-2 1-10 0,2-1-4 0,2 1 1 15,1-1-12-15,1-1-4 0,1-1 1 0,3 0-5 16,0-3-45-16,3 0 53 0,-1-1-52 0,2-6 53 15,1 3-9-15,2-4-5 0,-3-1 0 0,3-1-4 16,0-4-5-16,0 3 0 0,3-5-43 0,-3-2 55 16,0 3-50-16,-2-3 56 0,-2 1-55 0,-2-1 53 15,2-1-45-15,-5 0 60 0,0 1-46 0,-2-2 49 16,-4 3-50-16,1-2 50 0,-4 2-58 0,-4-3 3 16,1 1 4-16,-6 0-3 0,-3 0-1 0,1 1-5 15,-8-1-52-15,-2 0-54 0,-2 3-22 0,-7-1-125 16,-1 2-35-16,-4 1-71 0,-2 1-120 0,0-2-392 15,-5 5-453-15</inkml:trace>
  <inkml:trace contextRef="#ctx0" brushRef="#br0" timeOffset="213331.242">28325 13673 101 0,'0'0'195'0,"0"0"-38"0,0 0-12 0,0 0-12 15,0 0-9-15,0 0-6 0,0 0-7 16,0 0-6-16,0 0-10 0,0 0-9 0,0 0-3 0,0 0 10 16,13 0-29-16,-13 0 1 0,0 0 12 0,0 0-13 15,10-1 4-15,-10 1-10 0,0 0 0 16,12-5-3-16,-12 5-5 0,0 0 14 0,14-4-18 15,-14 4 17-15,9-5-20 0,-9 5 28 0,9-1-27 0,-9 1 44 16,12-2-42-16,-12 2 23 0,13-5-36 0,-13 5 45 16,14-4-55-16,-14 4 53 0,14-5-53 0,-7 2 47 15,1 1-50-15,2-2 45 0,-3 1-48 0,2 0 54 16,1 1-47-16,-1-1 50 0,0-1-9 0,3-1-49 16,-2 2 48-16,0 0-5 0,2-2-8 0,-1 1 12 15,3 0-4-15,0-1-2 0,0 0-2 0,-1-1-2 16,3 1 1-16,0 1-3 0,-2-2-2 0,4 0-4 15,-1 1-42-15,-1 0 49 0,2-2-46 0,0 2 44 16,1-2-36-16,0 1 49 0,1 0-46 0,0-1 42 16,0 0-48-16,-3 0 42 0,3 1-3 0,-1-3-9 15,1 3-8-15,-2 0-4 0,-3 0-6 0,3-1 0 16,-1 0-3-16,-1 2-3 0,0-3-2 0,0 2-1 16,1-1-2-16,-1 0-1 0,1 1 1 0,-2-1-40 15,2 1 50-15,-2-2 0 0,-1 3-2 0,3-5 2 16,-2 5-4-16,-1-1-4 0,3-1 7 0,-3 1-1 15,1-1-3-15,-1 0-4 0,-1 2-3 0,1-2 1 16,0 0-3-16,0 1 2 0,-1-1-2 0,0 2 0 16,0 0 1-16,-1-3-16 0,1 4 16 0,-2-3-2 0,1 2 0 15,0-2 1-15,-1 2-43 0,-1 0 48 0,1 0-41 16,1 0 56-16,-3 1-51 0,2-1 50 0,-1-2-48 16,0 3 56-16,0-1-52 0,0 0 52 0,1-1-53 15,-1 2 56-15,1-1-48 0,0 0 46 0,-1 0-47 16,1-2 49-16,-2 4-47 0,2-4 41 0,0 2-55 15,-1 0 54-15,-1 0-52 0,1-1 49 0,-1 2-48 16,0-1 51-16,1-1-45 0,-2 3 43 16,1-2-50-16,0 1 50 0,0 1-51 0,-1-2 51 0,-2 1-37 15,2 0 9-15,-8 4 38 0,13-5-49 0,-13 5 46 16,11-7-53-16,-11 7 47 0,10-4-46 0,-10 4 47 16,7-2-49-16,-7 2 35 0,7-4-32 0,-7 4 46 15,0 0-53-15,8-5 4 0,-8 5-6 0,0 0-31 16,5-3-21-16,-5 3-123 0,0 0-32 0,0 0-134 15,-4-7-94-15,4 7-131 0,-5-5-367 0,5 5-544 16</inkml:trace>
  <inkml:trace contextRef="#ctx0" brushRef="#br0" timeOffset="-214414.081">30459 11322 200 0,'0'0'185'0,"-10"4"-23"16,10-4-8-16,-12 6-1 0,6-2-14 0,-2 0-6 16,3 0-4-16,-2-1-11 0,0 1 11 0,0 3-7 15,0-3-10-15,1 2-8 0,-1-1 4 0,0 2-7 16,0-1 13-16,2 1-29 0,0 0 23 0,0-2-36 16,1 4 38-16,-2-1-57 0,2-1 49 0,0 0-62 0,2 1 50 15,0 1-62-15,0-2 53 0,2 1-52 0,-2 0 43 16,2 1-53-16,0 0 48 0,2 1-9 15,-1 0-17-15,0 1-4 0,2-2-5 0,-1 0 8 16,2 0-6-16,0-1 1 0,2 1 0 0,1-2 0 16,-1 2 6-16,-1-4-7 0,4 2-4 0,-1-3-3 0,0 1-5 15,1-2-2-15,-1 2-5 0,1-4 2 0,2 2-7 16,0-3 3-16,-11 0-4 0,18 1 0 16,-18-1 1-16,20-1-3 0,-9-2-1 0,-1 2-7 0,0 0-38 15,-1-3 52-15,1 1-43 0,-1 1 48 0,0-1-42 16,-1-1 43-16,1-1-45 0,-3 2 51 0,2-1-49 15,-2-1 47-15,1 0-45 0,-2-1 47 0,0 2-44 16,-1-3 41-16,1 2-44 0,-4-1 46 0,3-1-42 16,-1 1 42-16,-1-2-46 0,-1 2 51 0,-1-2-49 15,0 0 8-15,0 0 1 0,0-1 40 0,-1 1-44 16,-1-2 43-16,-1 1-47 0,-1 0 46 0,2 0-44 16,-1-1 48-16,-1 0-43 0,0 2 44 0,0-1-38 15,-1 2 45-15,0-1-39 0,0 1 36 0,1 0-48 16,-1 0 47-16,-1 2-15 0,-2 0-4 0,2 0-9 15,-1 1-4-15,7 4-54 0,-14-4-109 0,14 4-108 16,-19-2-139-16,19 2-534 0,-23 2-521 0</inkml:trace>
  <inkml:trace contextRef="#ctx0" brushRef="#br0" timeOffset="-213032.733">30478 11722 93 0,'0'0'233'0,"0"0"-52"15,0 0-18-15,0 0-28 0,0 0-13 16,0 0-16-16,0 0-15 0,4-7-11 0,-4 7 14 0,0 0-40 15,0 0-10-15,0 0-2 0,0 0-1 0,0 0 4 16,0 0-1-16,-4-5 6 0,4 5-6 16,0 0-7-16,0 0 4 0,0 0-11 0,0 0 2 15,0 0 0-15,0 0 5 0,0 0 0 0,0 0 3 0,0 0 7 16,0 0-3-16,0 0 4 0,0 0 3 0,0 0 4 16,-7 3 1-16,7-3-3 0,0 0 16 0,-4 6-8 15,4-6 5-15,-3 6-10 0,3-6-2 0,-5 9 8 16,5-9-5-16,-4 8 1 0,1-2 0 0,1 0-1 15,-2 1-7-15,0 1 4 0,2 1 9 0,-2 0-9 16,-1 1-10-16,1 2-2 0,-2 0-9 0,2 1 6 16,-1 1-10-16,-2 1-1 0,1-1 0 0,2 2-7 15,-1 1-45-15,-1-3 50 0,1 2-42 0,-2-1 63 16,2 0-49-16,1 1 53 0,-1-2-45 0,1-1 45 16,0 0-46-16,2 0 53 0,-1-4-43 0,-3 4 44 15,4-3-48-15,0 1 1 0,-2-1 7 0,2 1 9 16,-1 0 37-16,-1 0-51 0,2 0 45 0,-1-1-52 15,1-1 39-15,-2 1-45 0,0 0 42 0,2 1-50 0,-1-1 41 16,-1 2-46-16,2-2 42 0,-1 0-46 16,-1 2 43-16,2-1-46 0,-1 0 45 0,0-1-44 15,-1 4 41-15,1-4-42 0,-1 2 42 0,0 0-2 0,2-3-7 16,-1 1 10-16,-1 2-11 0,2-3-6 0,-2 0-2 16,0 0 1-16,0-1 5 0,2 1 4 0,-1-2 4 15,-1 2-2-15,2-3-1 0,-1 3 1 0,1-2-1 16,-2-1 1-16,2 1-2 0,-3 0 3 0,3-2-8 15,-1 1 0-15,-1 1-2 0,2-2-2 0,-1 1 0 16,-1 1-1-16,2-3 5 0,-1 2-8 0,3-6 1 16,-5 11-1-16,2-6 2 0,1 1 0 0,-2 0 1 15,2-1-2-15,2-5-1 0,-4 11 1 0,4-11 0 16,-5 9 2-16,5-9 9 0,-4 12-36 0,1-7 46 16,2 1-45-16,1-6 48 0,-5 11-42 0,5-11 48 15,-4 10-45-15,2-3 51 0,0-2-55 0,2-5 48 16,-3 13-46-16,1-8 56 0,0 2-49 0,0-1 51 15,0-1-53-15,-1 2 53 0,3-7-54 0,-2 12 53 0,0-4-53 16,-1-3 53-16,0 1-49 0,3 0 45 0,-2 0-54 16,0 0 52-16,1-1-53 0,1-5 52 0,-4 11-53 15,4-11 54-15,-2 13-54 0,2-13 51 16,-2 9-46-16,2-9 56 0,-4 11-55 0,4-11 48 0,-2 9-49 16,2-9 47-16,-1 10-51 0,1-10 51 15,-2 7-54-15,2-7 56 0,-2 9-49 0,2-9 44 0,-3 8-53 16,3-8 53-16,0 0-51 0,-2 9 48 0,2-9-51 15,0 0 53-15,-3 8-55 0,3-8 52 0,0 0-52 16,0 6 51-16,0-6-51 0,0 0 52 0,0 0-53 16,-1 7 51-16,1-7-52 0,0 0 56 0,0 0-56 15,0 0 55-15,-1 8-49 0,1-8 46 0,0 0-53 16,0 0 50-16,-2 4-45 0,2-4 17 0,0 0 4 16,-1 8 29-16,1-8-19 0,0 0 2 0,-1 6 0 15,1-6-3-15,0 0 3 0,-3 8 3 0,3-8-6 16,0 0-3-16,0 0 3 0,0 8-2 0,0-8-2 15,0 0 0-15,-2 6 6 0,2-6-9 0,0 0-1 16,0 0 3-16,0 0-2 0,0 0 2 0,-2 6-3 0,2-6 2 16,0 0 0-16,0 0 2 0,0 0 1 0,0 0 3 15,0 0 4-15,-2 7 4 0,2-7-8 16,0 0 0-16,0 0-2 0,0 0 2 0,-3 5 3 16,3-5-4-16,0 0-1 0,0 0-1 0,0 0-2 0,0 8 1 15,0-8 0-15,0 0 3 0,0 0 0 0,0 0-7 16,-4 5-1-16,4-5 2 0,0 0 1 0,0 0-1 15,0 0 0-15,0 0 6 0,0 0-7 0,-3 7 0 16,3-7 0-16,0 0-2 0,0 0 5 0,0 0-4 16,0 0 2-16,0 0 0 0,-3 5 0 0,3-5-1 15,0 0 1-15,0 0 13 0,0 0-11 0,-1 7-6 16,1-7 3-16,0 0-2 0,0 0 1 0,0 0 4 16,0 0-3-16,0 0-2 0,-1 5 1 0,1-5 2 15,0 0-2-15,0 0 1 0,0 0 3 0,0 0 1 16,0 0-9-16,0 0-3 0,0 0-8 0,0 0-56 15,0 0-61-15,0 0-76 0,0 0-96 0,0 0-82 16,0 0-69-16,2-8-145 0,-2 8-345 0,3-9-528 0</inkml:trace>
  <inkml:trace contextRef="#ctx0" brushRef="#br0" timeOffset="-211096.793">30452 13750 430 0,'0'0'321'0,"0"0"-42"16,0 0-48-16,0 0-38 0,0 0-5 0,0 0-19 15,-3-4 21-15,3 4-47 0,0 0 34 0,0 0-80 16,0 0-3-16,-12 0-1 0,12 0 48 0,0 0-63 15,-14 1 46-15,14-1-63 0,-7 4 48 0,7-4-47 16,-9 5 42-16,9-5-56 0,-12 6 50 0,7-1-50 16,-1-1 50-16,-1 1-49 0,2 2 46 0,-2-1-45 15,2 1 45-15,-1 2 2 0,1-2 0 0,0 2-8 16,0-1-7-16,1 0-55 0,2 2 53 0,-1 0-12 16,2-1-5-16,0 3-10 0,1-3-9 0,1 1 7 15,0 0-61-15,2 0 49 0,1 0-5 0,2-1-6 16,0 1-3-16,-1-1-6 0,4-2-5 0,0 2 1 15,0-2-6-15,1-1-3 0,2-1-2 0,-1 0-1 16,0-2 1-16,1 1-1 0,-1-4-5 0,0 3-7 0,1-3-9 16,-12 0-2-16,23 0-1 0,-23 0 4 0,20-3 3 15,-7 2-4-15,-2-4-10 0,0 2 4 0,0-2 5 16,-1 1 1-16,-1-4 5 0,1 4 9 0,-2-4-4 16,1 0 2-16,-2 1 4 0,1-1-41 0,-4-3 52 15,1 3-47-15,-1-2 58 0,0-1-47 16,-1 0 63-16,-2 1-42 0,-1-3 57 0,-1 1-51 0,-1 0 12 15,0 0-2-15,-1 3 49 0,-1-5-60 0,-2 1 1 16,-1 0 48-16,-1 1-61 0,1 2 53 0,-2-2-62 16,0 2 49-16,-3 1-68 0,1-1 9 0,-3 4-97 15,2-2-14-15,-4 1-113 0,2 2-29 0,-2 0-64 16,0 1-66-16,-2-1-66 0,3 2-340 0,-3 0-356 16</inkml:trace>
  <inkml:trace contextRef="#ctx0" brushRef="#br0" timeOffset="-209655.59">28480 13897 45 0,'0'0'238'0,"4"4"-45"15,-4-4-23-15,0 0-13 0,0 0-5 0,4 6 5 16,-4-6 0-16,0 0-7 0,7 7-3 0,-7-7-13 16,5 3 5-16,-5-3-15 0,9 5 30 0,-9-5-62 15,12 5 29-15,-5 1-44 0,-7-6 53 0,14 5-45 16,-5-2 60-16,0 0-4 0,2-1-4 0,1 2 11 15,-2-2-23-15,2 1-3 0,3-3-58 0,-2 2 44 16,1-2-49-16,0 1 40 0,0-1-50 0,0 0 43 16,2 0-48-16,-4 0 42 0,4 0-48 0,-3 0 47 0,-1-1-51 15,4 1 40-15,-3 0-59 0,0-2 60 0,0 2-47 16,1 0 53-16,-1 0-53 0,2 0 55 0,-2 2-48 16,0-2 50-16,2 1-57 0,0-1 48 0,0 0-50 15,0 3 53-15,2-2-49 0,-2-1 47 0,4 0-42 16,0 1 31-16,-1-1-45 0,0 0 43 0,0 0-45 15,3-1 46-15,-2 1-47 0,0-1 41 0,1-2-38 16,1 3 4-16,-1-1 6 0,2 1-4 0,-2-2 5 16,2 2-7-16,-1 0-8 0,0-2-4 0,1 1 0 15,-3 0-4-15,3 0 4 0,-2-1-4 0,0 0 0 16,0 2-2-16,0-2-1 0,-2 1-1 0,1-1 2 16,-2 2 2-16,2 0-3 0,0-1-7 0,-1 1 2 15,3-1-1-15,-6 1 0 0,0 0 3 0,1 0-4 16,3 0 20-16,-3 1-22 0,-1-1 3 0,0 0-1 0,-1 0 3 15,2 0 8-15,-1 0-5 0,0 1 3 16,-1-1 1-16,1 0 2 0,-1 0-1 0,2-1 4 16,-4 1-5-16,3 0 7 0,0-1 0 0,-2 1 1 15,1-1 1-15,0 1 0 0,0-2-4 0,-1 2-3 0,1-1-1 16,-3 1 0-16,3-1 0 0,0 0 2 0,-2 1-7 16,0-2 13-16,1 0-15 0,0 2 14 15,-1 0-19-15,-1 0 13 0,-11 0-11 0,24 0 4 0,-24 0-9 16,23 0 17-16,-23 0-17 0,22-2 13 0,-22 2-8 15,18 0 9-15,-18 0-16 0,18 0 16 0,-18 0-16 16,15 0 14-16,-15 0-14 0,14 0 9 0,-14 0-5 16,0 0 10-16,16 0-15 0,-16 0 15 0,0 0-15 15,12 0 12-15,-12 0-10 0,0 0 12 0,0 0-12 16,13 0 14-16,-13 0-15 0,0 0 14 0,0 0-9 16,0 0 2-16,0 0-8 0,14 0 15 0,-14 0-14 15,0 0 15-15,0 0-17 0,0 0 11 0,0 0-18 16,0 0 8-16,0 0 9 0,10-1-31 0,-10 1-43 15,0 0-8-15,0 0-114 0,0 0-21 0,0 0-83 16,0 0-88-16,0 0-104 0,7-4-105 0,-7 4-521 16,2-6-734-16</inkml:trace>
  <inkml:trace contextRef="#ctx0" brushRef="#br0" timeOffset="-208089.576">30658 11693 30 0,'0'0'375'0,"2"-6"-101"16,-2 6-66-16,0 0-21 0,0 0-3 0,0 0-15 16,0 0-18-16,0 0-19 0,0 0-21 0,0 0-24 0,0 0-13 15,-4-4-7-15,4 4 2 0,0 0 5 16,0 0 18-16,-5 4-12 0,5-4-5 0,0 0-1 15,-4 5-1-15,4-5-38 0,-4 5 49 0,4-5 2 16,0 8 1-16,0-8-7 0,0 8 5 0,0-8 0 16,0 9-3-16,3-1 9 0,-2-2 0 0,0 1-8 0,-1 1 15 15,3 0-23-15,-1 1-5 0,1 1-5 0,-2 1-6 16,2-2 0-16,-1 3-2 0,1 0-3 16,0 3-5-16,-2 0-2 0,1 1-5 0,0 0-6 15,1 1-4-15,-1 0-39 0,-1 0 49 0,0 0-50 0,0 0 47 16,-1 2-44-16,2-2 41 0,-1 3-49 15,-1-3 6-15,1 1 48 0,-1 0-53 0,0 1 52 16,0-2-46-16,2-2 50 0,-2 2-49 0,0-1 45 0,1-1-52 16,0 2 49-16,-1 0-50 0,1-1 43 0,2 1-48 15,-2-2 46-15,1 1-46 0,0 0 44 0,1-2-3 16,-1 3-4-16,3 0-5 0,-4-2-2 16,3 0-6-16,-1 1 2 0,0-1-1 0,0 0-4 0,0 0 1 15,0-2-2-15,-1 2-1 0,1-1-1 0,0 1 3 16,1-1 0-16,-4-1 2 0,4 0-5 0,-3 0 0 15,2-1 3-15,-2 1-5 0,2 1 4 0,-2-2-1 16,0 1 6-16,1 0-7 0,-1 0 1 0,0 0 0 16,-1 0-44-16,2 2 54 0,-2-4-49 0,1 2 54 15,-1-1-49-15,1 0 53 0,0 0-52 0,-1-2 55 16,0 3-51-16,2-2 57 0,-2-1-57 0,2 2 55 16,-1-3-54-16,-1 1 52 0,0 0-51 0,2 0 52 15,-2 1-45-15,0-3 46 0,1 0-52 0,-1 3 50 16,0-5-47-16,0 3 52 0,0 0-47 0,0 1 56 15,0 0-47-15,0 0 56 0,-1-1-57 0,1 3 53 16,-2-2-55-16,1-1 52 0,-1 1-59 0,0 0 52 16,2 0-53-16,-2 0 49 0,1 1-52 0,-1-3 54 0,2 4-28 15,-2-3 22-15,0 2-51 0,1-2 56 0,0 3-50 16,-2-4 54-16,3 3-55 0,-1-3 57 16,0 1-8-16,1-1-4 0,-2 0-3 0,2 0 6 0,-2 1 6 15,0-1-47-15,1 0 39 0,1 1 0 0,0-2-47 16,0 1 50-16,0-1-5 0,-1 1-7 0,0-1 2 15,1 0-5-15,-2 2-3 0,2-1 4 0,0-1-5 16,0 0-10-16,-2 1 31 0,1 0-47 0,1 0 49 16,-3 0-50-16,3-8 48 0,-1 14-48 0,0-5 52 15,-1-2-46-15,2 1 40 0,0-1-49 0,-1 1 53 16,0-1-43-16,1 1 50 0,-2-1-49 0,2-7 51 16,-1 12-41-16,1-12 46 0,-1 14-45 0,0-8 37 15,1-6-38-15,-2 11 34 0,2-11-41 0,0 12 38 16,0-12-37-16,-1 11 42 0,1-11-37 0,-1 11 35 15,1-11-30-15,-2 11 25 0,2-11-35 0,-1 13 34 16,1-13-38-16,-1 12 34 0,-2-7-36 0,3-5 28 16,0 12-26-16,0-12 29 0,0 12-28 0,-1-6-3 0,1-6 8 15,-1 13-1-15,1-7-2 0,-3 2 1 0,3-8 16 16,0 12-19-16,0-12 4 0,-1 11 2 16,1-11 4-16,-1 11-6 0,1-11 2 0,0 11 2 0,0-11 3 15,-3 10 12-15,3-10-4 0,0 8 1 0,0 0 2 16,0-8 3-16,-1 8-1 0,1-8 1 0,-1 7 5 15,1-7-9-15,-2 9-1 0,2-9-3 0,0 6 4 16,0-6 1-16,0 7 0 0,0-7-3 0,-1 7 0 16,1-7-2-16,-1 5 1 0,1-5-2 0,0 0-1 15,0 12 0-15,0-12-2 0,0 5-2 0,0-5 1 0,-3 8-57 16,3-8 67-16,0 0-2 0,0 7-3 16,0-7-3-16,0 0 0 0,0 6-3 0,0-6 1 15,0 0-1-15,0 0-4 0,0 0 6 0,-1 8-1 16,1-8-1-16,0 0 3 0,0 0 3 0,0 0-6 15,0 0 1-15,0 0 3 0,0 0 3 0,0 0 2 16,0 0 8-16,0 7-9 0,0-7-1 0,0 0-1 16,0 0-2-16,0 0-4 0,0 0 1 0,0 0 4 0,0 0-11 15,0 0-4-15,0 0-14 0,0 0-26 0,0 0-35 16,0 0-34-16,0 0-42 0,0 0-46 0,0 0-9 16,-1 6-120-16,1-6-43 0,0 0-99 0,0 0-125 15,0 0-431-15,0 0-643 0</inkml:trace>
  <inkml:trace contextRef="#ctx0" brushRef="#br0" timeOffset="-199867.3">30942 11286 473 0,'4'-6'311'0,"-4"6"-40"0,0 0-89 0,0 0-5 15,0 0-56-15,6-5 51 0,-6 5-5 0,0 0 16 16,0 0-52-16,0 0-12 0,0 0-5 0,0 0-7 16,0 0 5-16,0 0 15 0,0 0-1 0,5 4-15 15,-5-4-14-15,0 0-12 0,4 7-1 0,-4-7 7 16,4 6-29-16,-4-6 10 0,5 6-8 0,-5-6-1 16,6 9-9-16,-6-9 0 0,7 8 1 0,-4-1 3 15,0-3-3-15,1 0-11 0,-1 3 1 0,1-2-7 0,-4-5 1 16,6 9 10-16,-6-9 4 0,9 10 2 15,-9-10-46-15,6 8 41 0,-6-8-3 0,7 10-42 16,-7-10 54-16,6 5-41 0,-6-5 62 0,6 4-38 16,-6-4 56-16,8 4-48 0,-8-4 51 0,0 0-50 0,12 0 43 15,-12 0-51-15,11-4 36 0,-11 4-36 0,12-9 48 16,-6 3-40-16,2 0 35 0,-1-2-22 0,2-1 23 16,0-1-30-16,0-1 15 0,0 0 4 0,0-1-4 15,0 0 2-15,1 2-11 0,-1-2 19 0,0-3 1 16,3 4 0-16,-3-1-2 0,0 0-10 0,2 0 2 15,-2-1-5-15,1 3 0 0,0-2 1 0,-2 1-4 16,1 2-11-16,3-2 2 0,-5 3-7 0,2-3-9 16,0 3-1-16,-1 1-5 0,-2-1-4 0,1 2-7 15,-1-1-1-15,0 2-6 0,-2 0 0 0,-4 5-4 16,9-8-2-16,-9 8-2 0,7-7-2 0,-7 7-1 16,5-5-6-16,-5 5 6 0,6-7-3 0,-6 7 0 15,0 0-3-15,6-5 3 0,-6 5-3 0,0 0-5 16,4-5 4-16,-4 5 0 0,0 0-6 0,0 0-5 15,0 0 3-15,4-3-13 0,-4 3-5 0,0 0-21 16,0 0-40-16,0 0-6 0,5-6-22 0,-5 6-30 16,0 0-21-16,0 0-41 0,0 0-54 0,0 0-41 0,0 0-58 15,0 0-24-15,4-4-89 0,-4 4-62 0,0 0-85 16,0 0-360-16,0 0-574 0</inkml:trace>
  <inkml:trace contextRef="#ctx0" brushRef="#br0" timeOffset="-190846.939">3589 14193 15 0,'0'0'152'0,"0"0"-26"0,-9-4 0 0,9 4-40 15,0 0 13-15,-9-1-24 0,9 1-4 0,0 0-26 16,-9-4 10-16,9 4-27 0,0 0 20 0,-9-1-13 15,9 1 25-15,0 0-8 0,0 0 25 0,-10-3-21 16,10 3 23-16,0 0-20 0,0 0 21 0,0 0-28 0,-13 0 30 16,13 0-26-16,0 0 40 0,0 0-40 0,0 0 46 15,0 0-43-15,0 0 47 0,0 0-50 16,0 0 45-16,-10 0-49 0,10 0 47 0,0 0-53 0,0 0 3 16,0 0 4-16,0 0 7 0,0 0 2 0,0 0 9 15,0 0-7-15,0 0 7 0,0 0-4 0,0 0 0 16,0 0 4-16,0 0-7 0,0 0-4 15,0 0 19-15,0 0-40 0,0 0-6 0,0 0-4 0,0 0-1 16,0 0 13-16,0 0-33 0,0 0 25 0,0 0-25 16,0 0 28-16,0 0-16 0,0 0 23 0,0 0-21 15,0 0 15-15,0 0-20 0,5-4 18 0,-5 4-18 16,9-2 18-16,-9 2-15 0,13-1 20 0,-13 1-12 16,13-3 8-16,-13 3-14 0,15-2 14 0,-15 2-17 15,15-2 9-15,-3-1-16 0,-2 2 18 0,-1 0-13 16,4-1 15-16,-3 1-20 0,1 0 12 0,2 0-14 15,-1-1 16-15,2 2-11 0,-3-3 11 0,2 3-14 16,1-1 17-16,-1-2-17 0,1 2-1 0,-1 0 0 16,1 0 4-16,-1-1 1 0,-1 1 3 0,1 0 2 15,0 0 0-15,1-1-2 0,-1 1 1 0,1-1 0 16,-3 1-3-16,3 0 6 0,-1-2 3 0,0 2 1 16,0-2 2-16,-1 3-1 0,2-2-7 0,-1-1 0 0,1 2-1 15,-1-1 3-15,4-2 7 0,-2-1 2 0,2 2-8 16,-2 1 0-16,1-1-4 0,0-1-6 0,2-1 0 15,-3 3-2-15,3-1-2 0,-1 0-2 0,1-1-1 16,-1 1 0-16,0 0-2 0,1-1 3 0,-1 2 0 16,-1 1 1-16,1-1-3 0,-1 0 1 0,0-1-2 15,-1 1-3-15,-1 1 5 0,0 0-5 0,0-2 1 16,0 2-3-16,-1 0 2 0,1 1 2 0,-1 0-7 16,-2-3 9-16,2 3-3 0,-1 0-1 0,0-1 0 15,0 0-1-15,-2-1 0 0,3 2 0 0,-13 0 7 16,22-1-7-16,-22 1-1 0,21-2 1 0,-8 2 0 15,-13 0 0-15,21-2 3 0,-21 2-8 0,21 0 4 16,-21 0 1-16,21-1-2 0,-21 1 3 0,18-2-3 16,-18 2 7-16,19-1-5 0,-19 1 0 0,18-1 2 0,-18 1-2 15,18 0 2-15,-18 0 5 0,19-3 3 16,-19 3-6-16,18 0 1 0,-18 0 0 0,18 0-4 16,-18 0 2-16,19 0 0 0,-19 0 3 0,18-1-4 0,-18 1 2 15,19 0-2-15,-19 0-1 0,18 0 2 0,-18 0 3 16,19 0-43-16,-19 0 56 0,18-1-46 0,-18 1 46 15,18-2-42-15,-18 2 45 0,19 0-41 16,-19 0 55-16,16-1-52 0,-16 1 46 0,17 0-48 0,-17 0 47 16,15-1-48-16,-15 1 46 0,14-2-42 0,-14 2 38 15,12 0-49-15,-12 0 45 0,0 0-51 0,15-1 36 16,-15 1-100-16,0 0-12 0,13 0-70 0,-13 0-82 16,0 0-118-16,10-3-134 0,-10 3-576 0,0 0-703 15</inkml:trace>
  <inkml:trace contextRef="#ctx0" brushRef="#br0" timeOffset="-186059.396">22992 13691 200 0,'0'0'258'0,"0"0"-37"0,0 0-28 0,0 0-13 0,0 0-26 15,-8-4-7-15,8 4-19 0,0 0 0 16,0 0-13-16,0 0-12 0,-5-4-14 0,5 4-3 16,0 0 49-16,0 0-74 0,0 0 54 0,-4-6-72 0,4 6 52 15,0 0-66-15,0 0 47 0,0 0-49 0,0 0 32 16,0-5-23-16,0 5 45 0,0 0-49 15,0 0 38-15,0 0-16 0,0 0 19 0,0 0-26 0,0 0 33 16,0 0-11-16,13 0 6 0,-13 0-5 0,0 0-3 16,11 3-10-16,-11-3 6 0,9 4 0 0,-9-4 4 15,12 5-1-15,-12-5-5 0,14 6-1 0,-8-4-5 16,3 2-4-16,1 1-7 0,-1-1 1 0,0 0-10 16,3 0 0-16,-2 1-15 0,-1-1 8 0,2 0-5 15,-2 0-2-15,0-1 7 0,1 1 2 0,-1-2 5 16,0 2-4-16,-9-4 17 0,14 4-9 0,-14-4 19 15,13 0-14-15,-13 0 24 0,12 3-17 0,-12-3 28 16,0 0-32-16,16 0 36 0,-16 0-38 0,12-3 39 16,-12 3-51-16,11-5 39 0,-11 5-50 0,12-9 41 0,-6 5-49 15,2-3 44-15,-3 1-51 0,3-2 49 16,1-1-54-16,1-3 50 0,-1 0-55 0,2-1 51 16,2-1-55-16,-2-3 50 0,2 0-32 0,5-3 25 0,-1-1-55 15,-2 2 54-15,2-2-50 0,-2 0 53 0,3 0-52 16,-3 2 46-16,-1 3-56 0,-1-1 57 0,2 0-54 15,-2 1 53-15,-1 1-55 0,0 1 57 0,-1 2-57 16,-1 1 51-16,-1 0-54 0,-1 1 58 0,-1 3-52 16,-1-2 63-16,1 3-54 0,-3 0 64 0,1 1-51 15,-1 0 57-15,-4 5-57 0,6-8 55 0,-6 8-58 16,8-7 52-16,-8 7-59 0,5-5 51 0,-5 5-46 16,4-7 34-16,-4 7-53 0,4-4 55 0,-4 4-61 15,0 0 53-15,3-5-81 0,-3 5-1 0,0 0-111 16,0 0-54-16,6-5-110 0,-6 5-146 0,0 0-162 15,0 0-596-15,-3-7-846 0</inkml:trace>
  <inkml:trace contextRef="#ctx0" brushRef="#br1" timeOffset="-166879.883">12032 16474 2 0,'0'0'242'0,"0"0"-30"0,0 0-23 16,0 0-13-16,0 0-13 0,-12-1-11 0,12 1-13 16,0 0-15-16,0 0-12 0,0 0-8 0,0 0 1 15,0 0-14-15,0 0-1 0,0 0-24 0,0 0 33 16,-13 0-36-16,13 0 55 0,0 0-37 0,0 0 39 16,0 0-41-16,0 0 47 0,0 0-29 0,0 0 27 0,0 0-24 15,0 0 31-15,0 0-31 0,0 0 19 16,0 0-21-16,0 0 12 0,0 0-19 0,0 0 12 15,0 0-15-15,0 0 7 0,0 0-16 0,-11 0 9 16,11 0-16-16,0 0 9 0,0 0-15 0,0 0 1 0,0 0-11 16,0 0 1-16,0 0 17 0,0 0 3 0,0 0 6 15,0 0-1-15,0 0-7 0,0 0-3 0,0 0-6 16,0 0 2-16,0 0 3 0,11-2-5 0,-11 2-7 16,0 0 1-16,0 0-9 0,12-2-1 0,-12 2-2 15,0 0-6-15,10-3-35 0,-10 3 36 0,0 0-4 16,14-4-3-16,-14 4-2 0,10-1-1 0,-10 1-2 15,14-1-5-15,-14 1-8 0,13-2 5 0,-13 2-2 16,13-2-2-16,-13 2-3 0,15 0 8 0,-15 0-2 16,16-1-2-16,-16 1-2 0,16-2 0 0,-16 2-2 15,16 0-19-15,-16 0 21 0,16 0 0 0,-16 0-3 16,19 0 5-16,-19 0-10 0,16 0-1 0,-16 0 5 16,17 0-2-16,-17 0-2 0,17 0-1 0,-17 0-4 15,17 0 4-15,-17 0-6 0,15 2 7 0,-15-2-4 16,14 1 1-16,-14-1-1 0,16 1-2 0,-16-1 0 15,15 0 3-15,-15 0-1 0,15 1 0 0,-15-1 0 16,14 0 1-16,-14 0-1 0,13 0-4 0,-13 0 5 16,15 0 1-16,-15 0-1 0,16 0-1 0,-16 0-6 0,16 0 8 15,-16 0-3-15,13 2 1 0,-13-2 0 16,15-2-1-16,-15 2-2 0,14 0-5 0,-14 0-1 0,14 0 7 16,-14 0-1-16,15 0 1 0,-15 0-2 0,11 0-3 15,-11 0 6-15,14 2-3 0,-14-2 0 16,14 0 1-16,-14 0 2 0,14 0 4 0,-14 0-8 0,13 0-2 15,-13 0 6-15,15 0-1 0,-15 0-1 0,13 0 1 16,-13 0-2-16,14 0 4 0,-14 0-5 0,14 0 1 16,-14 0 1-16,14 0 2 0,-14 0-5 0,16 0 0 15,-16 0-1-15,15 0 4 0,-15 0-5 0,14 1 5 16,-14-1-1-16,14 0 2 0,-14 0-3 0,14 1-2 16,-14-1 6-16,13 0-3 0,-13 0-2 0,15 3 2 15,-15-3-2-15,12 0 4 0,-12 0 0 0,14 0-5 16,-14 0 2-16,13 1 3 0,-13-1-1 0,15 1-16 15,-15-1 3-15,15 2 20 0,-15-2-1 0,17 1 0 16,-17-1 0-16,15 3-7 0,-15-3 6 0,21 1 2 0,-21-1-3 16,18 0 0-16,-6 3-3 0,-12-3-1 0,18 0-2 15,-18 0 5-15,21 2 0 0,-9-2 0 0,-12 0-1 16,20 0 0-16,-20 0-6 0,19 2 5 0,-19-2-5 16,19 0 7-16,-19 0-1 0,23 1-1 0,-23-1 1 15,19 0-10-15,-19 0 6 0,18 1 3 0,-18-1 1 16,20 0 1-16,-20 0-3 0,19 1 2 0,-19-1-5 15,19 2 1-15,-19-2 5 0,19 0 0 0,-19 0 1 16,17 0 1-16,-17 0-4 0,17 0 5 0,-17 0 2 16,19 0 2-16,-19 0-20 0,16 0 25 0,-16 0 0 15,17 0-1-15,-17 0-5 0,17 0-5 0,-17 0 7 16,18-2-1-16,-18 2-1 0,18 2-10 0,-18-2 8 16,15 0 0-16,-15 0-5 0,18 0 3 0,-18 0 2 15,14 1-4-15,-14-1-2 0,18 0 3 0,-18 0-5 16,14 0 3-16,-14 0 1 0,17 1-15 0,-17-1 9 15,14 0 7-15,-14 0 3 0,15 3-7 0,-15-3 1 16,15 0-1-16,-15 0 2 0,17 3-2 0,-17-3 4 0,14 0-1 16,-14 0-2-16,18 2 0 0,-18-2 2 15,15 3-1-15,-15-3 0 0,18 2-1 0,-18-2-4 16,16 2 3-16,-16-2 1 0,17 1-2 0,-17-1-9 0,18 2 10 16,-18-2 0-16,17 0 1 0,-17 0 0 0,16 2-1 15,-16-2 1-15,17 3 1 0,-17-3 2 0,18 0-3 16,-18 0 0-16,14 0-2 0,-14 0 2 0,19 1-4 15,-19-1 3-15,17 1-1 0,-17-1-2 0,19 2 5 16,-19-2-1-16,22 2 0 0,-12-2-7 0,-10 0 9 16,23 1-2-16,-13 1 3 0,4-2 5 0,-1 0-1 15,-3 0-2-15,3 0 11 0,-13 0-3 0,24 0 1 16,-11 0 7-16,-3 0-4 0,3-2-2 0,-1 2-1 16,0-1-1-16,1 0 1 0,-2 0-3 0,1-2 3 15,0 2-3-15,-1 1 1 0,2-3-2 0,-1 1-4 16,0 1-5-16,-1-1 5 0,1 0 2 0,-2 1 0 15,2 0-4-15,-1 0 1 0,2 1-1 0,-2-2 2 16,-11 2 0-16,23-1 1 0,-23 1-5 0,21 0 1 0,-21 0-2 16,23 0-3-16,-11 0 3 0,-12 0 3 0,21 0-2 15,-21 0 1-15,21 0-1 0,-21 0 1 16,20 1 3-16,-20-1 12 0,21-1-15 0,-11 1 13 16,2-1-14-16,-12 1 16 0,21 0-23 0,-9 0 19 0,-12 0-18 15,19-3 14-15,-19 3-14 0,19 0 15 0,-19 0-14 16,22-2-1-16,-22 2 2 0,18-1 11 0,-18 1-15 15,20-1 17-15,-20 1-16 0,19 0 7 0,-19 0-8 16,23 0 14-16,-23 0-13 0,23 0 10 0,-11 1-13 16,-12-1 17-16,21 0-29 0,-21 0 12 0,22 0 4 15,-13 1 0-15,-9-1 0 0,22 0 0 0,-22 0-6 16,19 2 7-16,-19-2 0 0,19 0-1 0,-19 0 1 16,21 0-1-16,-21 0 2 0,18 3-9 0,-18-3 8 15,16 1 2-15,-16-1-2 0,18 1-2 0,-18-1 0 0,18 0 4 16,-18 0-1-16,16 2 0 0,-16-2-1 15,17 1-2-15,-17-1 2 0,17 1-5 0,-17-1 1 16,15 1 5-16,-15-1 0 0,19 2 1 0,-19-2 1 0,16 2-6 16,-16-2 5-16,16 1 0 0,-16-1-1 15,18 0 0-15,-18 0-1 0,17 2 1 0,-17-2-2 16,17 0-3-16,-17 0 7 0,17 0-2 0,-17 0 1 16,18 0 1-16,-18 0-3 0,17 0 3 0,-17 0-2 0,18 0 2 15,-18 0 1-15,16 0-3 0,-16 0 1 0,19 0-4 16,-19 0-1-16,19 0 5 0,-19 0 0 0,19 3 0 15,-19-3-2-15,19 0 17 0,-19 0-19 0,18 0 11 16,-18 0-12-16,16 1 16 0,-16-1-18 0,17 0 15 16,-17 0-21-16,14 1 2 0,-14-1 22 0,15 2-20 15,-15-2 18-15,13 1-16 0,-13-1 16 0,11 0-19 16,-11 0 15-16,13 1-17 0,-13-1 19 0,13 0-17 16,-13 0 15-16,13 1-19 0,-13-1 21 0,11 0-18 15,-11 0 18-15,13 2-18 0,-13-2 18 0,14 0-18 16,-14 0 17-16,13 0-22 0,-13 0 24 0,14 2-19 15,-14-2 21-15,13 2-20 0,-13-2 18 0,14 0-25 16,-14 0 26-16,11 2-21 0,-11-2 23 0,13 2-24 16,-13-2 18-16,13 2-16 0,-13-2 11 0,11 3-11 15,-11-3 18-15,14 1-19 0,-14-1 16 0,13 3-17 16,-13-3 15-16,15 1-11 0,-15-1 17 0,16 2-19 16,-16-2 20-16,15 3-21 0,-15-3 19 0,18 3-22 0,-18-3 23 15,18 3-19-15,-18-3 19 0,18 2-20 0,-18-2 22 16,18 3-27-16,-18-3 26 0,15 0-21 15,-15 0 22-15,19 1-22 0,-19-1 21 0,18 1-21 0,-18-1 14 16,17 1-12-16,-17-1 19 0,18 0-21 0,-18 0 17 16,18 3-20-16,-18-3 24 0,19 1-22 0,-19-1 20 15,20 1-19-15,-20-1 16 0,18 0-17 0,-7 0 22 16,0 4-28-16,-11-4 28 0,20 0-21 0,-20 0 20 16,18 2-22-16,-18-2 23 0,19 2-23 0,-19-2 19 15,19 1-18-15,-19-1 20 0,17 2-19 0,-17-2 17 16,16 3-18-16,-16-3 16 0,17 2-16 0,-17-2 24 15,17 1-25-15,-17-1 21 0,15 2-23 0,-15-2 19 16,14 0-16-16,-14 0 21 0,16 3-22 0,-16-3 21 16,15 2-20-16,-15-2 21 0,15 0-29 0,-15 0 29 0,14 2-22 15,-14-2 20-15,16 1-21 0,-16-1 23 16,15 0-22-16,-15 0 21 0,13 1-21 0,-13-1 15 16,15 1-15-16,-15-1 18 0,14 0-26 0,-14 0 27 0,14 0-17 15,-14 0 19-15,14 2-18 0,-14-2 16 0,13 0-20 16,-13 0 22-16,14 0-20 0,-14 0 20 15,14 0-21-15,-14 0 22 0,13 1-23 0,-13-1 23 0,13 0-28 16,-13 0 27-16,12 1-19 0,-12-1 19 16,13 0-20-16,-13 0 24 0,11 0-23 0,-11 0 20 0,12 0-21 15,-12 0 21-15,0 0-21 0,17 0 20 0,-17 0-22 16,0 0 17-16,15 0-13 0,-15 0 19 0,0 0-19 16,16-1 17-16,-16 1-21 0,0 0 21 0,14 0-17 15,-14 0 18-15,0 0-20 0,11 0 20 0,-11 0-19 0,0 0 21 16,0 0-28-16,17-1 27 0,-17 1-20 15,0 0 20-15,0 0-21 0,11 0 21 0,-11 0-21 16,0 0 21-16,0 0-21 0,13 1 23 0,-13-1-23 16,0 0 21-16,10 1-24 0,-10-1 18 0,0 0-15 15,0 0 23-15,10 0-22 0,-10 0 19 0,0 0-20 16,0 0 22-16,13-1-21 0,-13 1 20 0,0 0-20 16,0 0 21-16,0 0-21 0,10 1 20 0,-10-1-26 0,0 0 25 15,0 0-19-15,0 0 18 0,0 0-16 0,0 0 21 16,0 0-24-16,12 0 19 0,-12 0-18 0,0 0 20 15,0 0-22-15,0 0 20 0,0 0-25 0,0 0 0 16,0 0-37-16,0 0-18 0,0 0-44 0,0 0-53 16,9-4-58-16,-9 4-92 0,0 0-76 0,0 0-145 15,0-10-102-15,0 10-206 0,-3-8-487 0,-2 4-936 16</inkml:trace>
  <inkml:trace contextRef="#ctx0" brushRef="#br1" timeOffset="-163930.849">26149 16500 143 0,'0'0'198'0,"0"0"-41"15,0 0-11-15,0 0-17 0,0 0-15 0,0 0-5 16,0 0-13-16,0 0-7 0,0 0-4 0,0 0-1 15,0 0 1-15,0 0 2 0,0 0 9 0,0 0 3 16,0 0 7-16,0 0-6 0,0 0 4 0,0 0 9 16,0 0 5-16,0 0-46 0,0 0 53 0,0 0-53 15,0 0 40-15,0 0-40 0,0 0 38 0,0 0-30 16,0 0 23-16,0 0-30 0,0 0 23 0,0 0-33 16,0 0 20-16,0 0-29 0,0 0 20 0,0 0-31 15,0 0 21-15,0 0-18 0,0 0 21 0,0 0-21 16,0 0 22-16,0 0-15 0,0 0 12 0,0 0-11 0,0 0 13 15,0 0-11-15,0 0 12 0,0 0-12 16,0 0 6-16,0 0-10 0,0 0 1 0,0 0-3 16,0 0 2-16,0 0-4 0,0 0 3 0,0 0-1 0,-2 5-1 15,2-5 6-15,0 0 3 0,0 0 11 0,0 0-10 16,0 0 10-16,0 0-22 0,0 0 14 16,0 0-9-16,13 1 5 0,-13-1-2 0,0 0-5 15,13 0-8-15,-13 0-1 0,0 0-4 0,16-1-11 0,-16 1 1 16,0 0-4-16,16-1 0 0,-16 1 2 0,14 0-2 15,-14 0-9-15,14 0 7 0,-14 0 2 0,17 0 3 16,-17 0-6-16,13-1 1 0,-13 1-4 0,18 0 2 16,-18 0-6-16,16-2-17 0,-16 2 38 0,18 0-1 15,-18 0-7-15,18 0 10 0,-18 0-10 0,23 0-4 16,-10 2-2-16,-2-2-1 0,1 1 1 0,-1-1-1 16,2 1-6-16,-2 0 0 0,1 1-3 0,-2-2-3 15,3 3 1-15,-3-3-8 0,2 1 5 0,-1 0 4 16,0 1-3-16,1-2-1 0,-1 1 6 0,0 0-5 15,0 0-8-15,1-1 11 0,-12 0-1 0,22 2 3 16,-11-2 0-16,1 0 3 0,-1 0-3 0,1 2 3 16,-12-2 0-16,23 0-6 0,-13 0 0 0,-10 0 4 0,24 1-3 15,-24-1-2-15,23 0 9 0,-23 0-3 0,23 0-4 16,-23 0 4-16,22 0-5 0,-9 0 5 0,-13 0-2 16,23 0-4-16,-12-1 3 0,0 1 5 15,1-2-5-15,0 2-18 0,-2-2 16 0,3 1 6 0,-2-1-1 16,3-1-2-16,-3 2-4 0,0-2-3 0,2 1 3 15,-3 1 0-15,4-1-1 0,-4 0-3 16,3 0 0-16,-1 1 4 0,-1-2-2 0,0 2 4 0,1 1 0 16,-2-3-2-16,3 3 6 0,-3-2 1 0,2 1-3 15,-1 0 2-15,-11 1-3 0,22-1 2 0,-10 1 1 16,-1-2-2-16,-11 2-2 0,22-1-5 0,-12 1 3 16,-10 0-1-16,23-1 0 0,-23 1-2 0,22-1 5 15,-11 1-1-15,-11 0 0 0,21-2-2 0,-21 2 2 16,23 0 2-16,-23 0-19 0,18 0 26 0,-18 0-4 0,21-2 7 15,-21 2 1-15,21 0-3 0,-21 0 1 16,20 0-2-16,-20 0-1 0,22 0 1 0,-22 0-3 16,20-3-7-16,-20 3 4 0,18 0 2 0,-18 0-5 15,21 0-3-15,-21 0 2 0,15 0-2 0,-15 0-3 0,19-1 3 16,-19 1 1-16,13 0-23 0,-13 0 22 16,15 1 5-16,-15-1-5 0,13 0 14 0,-13 0 2 15,14 0 1-15,-14 0-10 0,10 0 2 0,-10 0-3 0,0 0-5 16,16 0 5-16,-16 0-2 0,0 0-3 0,11 3-2 15,-11-3 2-15,0 0 3 0,0 0-4 0,13 0 2 16,-13 0 0-16,0 0 0 0,0 0 5 0,0 0 0 16,13 0-4-16,-13 0 3 0,0 0 1 0,0 0-2 15,0 0-6-15,0 0 2 0,11 0-2 0,-11 0 0 16,0 0-1-16,0 0-1 0,0 0-1 0,0 0 0 16,0 0-3-16,0 0-10 0,12 0-1 0,-12 0-21 15,0 0-37-15,0 0-46 0,0 0-42 0,0 0-33 16,0 0-56-16,0 0-92 0,0 0-112 0,0 0-79 15,0 0-170-15,-2 7-653 0,2-7-957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09:31:29.25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24911 7568 624 0,'-6'-7'475'0,"6"7"-98"15,-6-5-67-15,6 5-40 0,-3-6-9 0,3 6-18 16,0 0-3-16,-6-6-8 0,6 6-27 0,0 0-33 0,-5-4-37 15,5 4-18-15,0 0 15 0,0 0 2 0,0 0-12 16,0 0-2-16,12 4-13 0,-12-4-5 0,12 9 6 16,-4-4-7-16,2 4-5 0,3 1-9 0,0-1-6 15,1 5-13-15,5 4-7 0,0 2-9 16,1 2-5-16,3 4-8 0,1 0 5 0,-1 4-20 0,2 1-1 16,-3-1 3-16,2 2-12 0,1-2-2 0,-1 2-2 15,-1-1 4-15,1-6 1 0,-1 2 6 16,-4-4-12-16,-1-3 4 0,1-1-2 0,-3-4 3 0,0-2-39 15,-3 0 49-15,1-3-42 0,-2-2 58 0,0-2-46 16,-1-1 44-16,-1-2-52 0,-10-3 53 0,18-1-6 16,-9-2-4-16,0-4 1 0,0 1 3 0,-2-4 12 15,-2 0-23-15,1-5-2 0,-2-2-3 0,-1-2-4 16,0-5-3-16,-1-1-2 0,-2-2 2 16,0-3-56-16,-2-2 64 0,-1-1-57 0,3-1 64 0,-3 1-57 15,1 2 60-15,0 2-56 0,0 3 54 0,0 0-48 16,-1 0 62-16,1 3-14 0,0-2-1 0,0 5-3 15,-1 2-6-15,2 1-2 0,0 0 0 0,-1 3-1 16,0-1-10-16,-1 3-1 0,2 1-2 0,0 0-3 16,0 4-12-16,1-2-56 0,-2 3-63 0,2-1-27 15,0 7-85-15,-2-10 0 0,2 10-88 0,0 0-34 16,0 0-78-16,0 0-108 0,-12 0-458 0,6 4-618 16</inkml:trace>
  <inkml:trace contextRef="#ctx0" brushRef="#br0" timeOffset="202.474">25012 7767 490 0,'-13'12'586'0,"2"-3"-188"15,0 0-44-15,1-2-116 0,1 1 28 0,4-1-37 16,-1-2 71-16,-1-2-26 0,7-3 40 0,-7 9-77 16,7-9 23-16,0 0-81 0,0 0 12 0,7 4-84 15,5-5 20-15,3-2-62 0,3-1 29 0,6-4-61 16,6 2 33-16,1-5-50 0,8 1-9 0,-1-3-4 15,4 2-10-15,-1-1-40 0,1-3-53 0,-1 1-65 16,-1 5-93-16,1-4-83 0,-3-1-59 0,1 3-141 16,-9 0-393-16,1 0-506 0</inkml:trace>
  <inkml:trace contextRef="#ctx0" brushRef="#br0" timeOffset="1132.09">25826 7749 256 0,'0'0'410'0,"-12"-4"-84"16,12 4-48-16,-11-6-33 0,11 6 8 16,-9-10-45-16,5 6-20 0,4 4-11 0,-6-10-14 0,6 10-18 15,0-12-22-15,2 5-21 0,2 1-15 16,2-1-9-16,1 1-5 0,2 0-5 0,2-1-3 0,3 0-9 15,0 4-14-15,-1 1-8 0,0 1-6 0,2 1-7 16,-3 1 34-16,3 3-50 0,-2 1 40 0,-2 2-52 16,1-1 37-16,-3 6-42 0,0-2 39 0,-3 4-46 15,-2 1 43-15,-3 1-5 0,2 0-3 0,-5 0 1 16,1-1-9-16,-1 0-2 0,-2 1 3 0,0-2-2 16,-2-2-2-16,1 0 1 0,1-1-1 0,0-2 13 15,0-1-1-15,-1-1 2 0,5-7 2 0,-8 8 1 16,8-8-4-16,-7 4-5 0,7-4-3 0,0 0-1 15,-8-4-2-15,8 4 4 0,-3-9-9 0,2 3 2 16,0-2 0-16,2-1-40 0,0-2 47 0,-1 1-37 16,2-2 58-16,0-2-34 0,1 0 55 0,1 2-29 15,-2-2 58-15,3-2-35 0,0 3 64 0,0-2-47 16,-1 3 15-16,1-1 6 0,-1 4 0 0,0-3 6 16,2 7-3-16,-2-4 0 0,1 1-11 0,-3 2-6 15,0 0-21-15,-2 6-3 0,5-7 7 0,-5 7 10 16,0 0 8-16,5-4 4 0,-5 4-2 0,7 5-3 15,-7-5-12-15,4 10-9 0,-3-3-8 0,0 2-5 16,2 3-6-16,-1-2-5 0,1 2 1 0,1 4-8 16,0-2-3-16,-2 2-2 0,6 0-4 0,-2-3-1 15,2 4-12-15,1 0-17 0,2-2-44 0,1-2-33 16,2-1-21-16,-3-2-119 0,2-1-36 0,6-2-124 16,-2-1-68-16,-2-2-90 0,6-3-536 0,-3-2-707 15</inkml:trace>
  <inkml:trace contextRef="#ctx0" brushRef="#br0" timeOffset="1549.092">26626 7229 361 0,'-3'-10'653'15,"-1"-2"-132"-15,0 6-87 0,-1-2-44 0,0 3-52 16,-1 0-15-16,-2 3-11 0,8 2-12 0,-13-3-52 15,13 3 34-15,-18 6-60 0,8 0 7 0,0 5-58 16,1 0 2-16,0 8-39 0,0 0-12 0,3 5-13 16,-1 5-10-16,4 2-9 0,1 4-61 0,2 2 47 15,3-1-10-15,3 6-11 0,2 1-6 0,3 2-18 16,4-2-1-16,2-2-5 0,0-1-1 0,7-1-9 16,1-1-7-16,1-5-19 0,2 0-30 0,3-4-49 15,2-3-57-15,1-4-17 0,1-2-114 0,3-4-37 0,1-1-104 16,2-5-68-16,-7-6-85 0,4-2-487 15,-2-3-676-15</inkml:trace>
  <inkml:trace contextRef="#ctx0" brushRef="#br0" timeOffset="2331.978">26939 7548 407 0,'-14'-3'396'0,"14"3"-48"0,-13-4-16 15,13 4-75-15,-12-6 27 0,9-2-81 0,3 8 33 16,-4-11-66-16,2 2 26 0,5-1-29 0,1 1-24 16,2-1-34-16,4-2-15 0,1 1-14 0,2 1-6 15,4-2-8-15,0 3-2 0,1-2-8 0,2 4-3 16,-2 0-6-16,0 1-6 0,0 3-4 0,-3 2-42 15,2-2 37-15,-3 6-40 0,1-1 45 0,-2 3-42 16,-1 2 40-16,-1 2-38 0,-3 3 32 0,-2-1-34 16,-1 3 6-16,-2 2 0 0,-1 0 3 0,-4-1-4 15,1 0 46-15,-2 1-35 0,-1 0 56 0,2-2-36 16,-2-1 51-16,1-1-43 0,-1-2 50 0,2-2-41 16,-1 0 64-16,1-1-39 0,2-7 38 0,-5 10-63 15,5-10-8-15,0 0-9 0,0 0-6 0,0 0-6 16,-5-5-4-16,5 5-1 0,1-12-3 0,0 3-4 15,2-3 4-15,-1 2-7 0,2-6-3 0,0 3 44 16,0-3-55-16,-2 2 49 0,2-2-53 0,-1 2 45 16,0-1-45-16,1 3 49 0,-2 0-26 0,1 2 48 15,0-1-32-15,-1 3 39 0,0 0-45 0,-1 2 27 16,0-1-45-16,-1 7 41 0,4-8-29 0,-4 8 34 16,0 0-36-16,0 0-3 0,9 4-1 0,-9-4 1 15,10 11-3-15,-5-4 1 0,-1 3-1 0,5 0-5 16,-2 3 7-16,1-1-17 0,1 1-55 0,3 2-4 15,1 1-45-15,-2-1-48 0,3-3-12 0,0 0-82 16,2 0 3-16,-1-2-91 0,0-1-27 0,-1-3-19 16,4-2-105-16,-1-4-356 0,-2 0-394 0</inkml:trace>
  <inkml:trace contextRef="#ctx0" brushRef="#br0" timeOffset="2616.217">27673 7222 311 0,'-5'-12'560'0,"3"3"-94"0,-3 0-64 16,1 1-27-16,-3 2-31 0,2-1-24 0,-3 2-17 16,0 2-16-16,-1 1-22 0,9 2-26 0,-21-2-32 15,11 4-36-15,0 2-32 0,-3 1-31 0,0 3-15 16,2 1-10-16,1 1-12 0,-1 3-48 0,3-1 37 16,0 4-49-16,3-1 43 0,1 2-46 0,1-1 45 15,3 1-49-15,0 1 41 0,3 0-45 0,-1-1 45 16,5 1-52-16,1 2 11 0,2-2-6 0,0-1 2 15,2 0 20-15,1 0-21 0,2-5-3 0,1 2-2 16,0-4-2-16,3-2-8 0,0 1-26 0,-4-4-26 16,4-2-45-16,-1 0-46 0,1-2-9 0,0-1-113 15,-1-1-51-15,2-2-50 0,-4-1-53 0,1-3-93 16,-3 0-270-16,-3-2-322 0</inkml:trace>
  <inkml:trace contextRef="#ctx0" brushRef="#br0" timeOffset="3166.302">27650 7369 79 0,'-15'-1'603'16,"4"1"-181"-16,0-1-89 0,11 1-40 0,-17-1-7 16,17 1 11-16,-13-5-40 0,13 5-41 0,-8-4-41 15,8 4-29-15,4-7-24 0,1 2-31 0,3-1-19 16,5 0-16-16,2-2-19 0,5 0-45 0,2-1-37 16,4-3-57-16,3-1-31 0,0 2-32 0,5-5 13 15,0 0-24-15,4 0-17 0,-3-1-25 0,-1-1-4 16,-2 0-5-16,0 0 30 0,-6 1 15 0,-4 1 49 15,-1-4 24-15,-2 2 24 0,-6 2 33 0,0 1 86 16,-5 1 62-16,-1 0 36 0,-3 2 39 0,0 1 32 16,0 3 24-16,-2 0-17 0,-2 1 8 0,0-3-61 15,0 10 48-15,-6-7-52 0,6 7 38 0,0 0-11 16,-8-2-12-16,8 2-14 0,-9 7-8 0,4 0-13 16,1 3-21-16,-2 3-16 0,2 0-10 0,-1 3-20 15,1 5-13-15,0 3-9 0,1 0-4 0,0 0-11 16,-1 4-6-16,2-2-1 0,0 2-46 0,1-3 46 15,1 0-46-15,0-4 50 0,0 0-53 0,1-4 26 16,1-1-70-16,-1-1 22 0,0-2-44 0,2-4 39 16,-1 0-61-16,1-5 24 0,-3-4-47 0,5 5 52 15,-5-5 13-15,0 0 13 0,5-8 12 0,-2-2 9 16,-3 0 8-16,1-3 10 0,0-5 0 0,-2-2 4 16,1-1 3-16,-1-2 2 0,1-4 5 0,0 2 6 15,0 2 46-15,0 3 13 0,0-2 27 0,0 3 21 16,1 2 9-16,0 0-25 0,-1 3 45 0,0 1-60 15,2 4 23-15,-2-2-64 0,2 4 48 0,-2-1-39 16,0 8 45-16,8-6-45 0,-8 6 39 0,0 0-9 16,14 3-9-16,-6 1-17 0,2 4-11 0,1-1-5 15,-1 5-6-15,6 2-5 0,-1 1-4 0,0 0-2 16,2 4-4-16,2 0 0 0,2 2 1 0,-2-1-6 0,1 2-1 16,1-2-5-16,-2-1-24 0,0 1-45 15,-1-2-50-15,-3-4-62 0,-1 1-69 0,-2-2-85 16,-2-1-67-16,-1-2-59 0,-4-2-496 0,-2-2-544 15</inkml:trace>
  <inkml:trace contextRef="#ctx0" brushRef="#br0" timeOffset="3318.894">28130 7331 673 0,'-9'-3'499'0,"1"-2"-98"0,8 5-77 0,-10-7-47 15,10 7-27-15,-3-10-31 0,3 10-17 0,3-11-37 16,2 2-30-16,1 1-31 0,2-3-18 0,5 1-19 0,2-2-30 15,4 0-73-15,3-1-71 0,1-3-69 16,4 2-70-16,0 1-75 0,6-3-486 0,0-1-338 16</inkml:trace>
  <inkml:trace contextRef="#ctx0" brushRef="#br0" timeOffset="3661.022">28774 7023 468 0,'0'0'352'0,"-7"5"9"0,7-5-76 15,-7 5 15-15,7-5 4 0,0 0 1 0,-7 4-25 16,7-4-42-16,0 0-48 0,0 0-36 0,0 0-31 16,5-4-25-16,-5 4-17 0,14-8-9 0,-5 4-19 15,2-1-9-15,3-1-6 0,1-1-8 0,0 0-6 16,4 0-2-16,1 0 0 0,0 0-13 0,-2-1-5 16,4 1 7-16,-1 0 0 0,0 2-41 0,-4-2-70 15,0 5-76-15,-3-3-84 0,3 0-57 0,-4 0-60 16,-3 3-76-16,1 1-233 0,-11 1-193 0</inkml:trace>
  <inkml:trace contextRef="#ctx0" brushRef="#br0" timeOffset="3900.482">28877 7094 259 0,'-9'9'414'0,"3"-4"-149"16,1-1 11-16,-2 1-55 0,7-5 63 0,-7 6-17 15,7-6 4-15,0 0-21 0,-5 5-45 0,5-5-35 16,0 0-35-16,7-4-18 0,-7 4-27 0,12-7-21 15,-3 2-11-15,0 0-13 0,3-2-10 0,1 1-5 16,-1 0-6-16,3-3-6 0,-1 2-5 0,1 0 2 16,1-1-5-16,2-1-3 0,-2 1-3 0,-2 1-2 15,0-1 1-15,2 1 0 0,-2 2-5 0,0-2-17 16,-3 1-23-16,1 2-24 0,-3-1-32 0,-2 0-37 16,1 1-52-16,0 1-48 0,-2-1-33 0,-6 4-82 15,9-8-333-15,-9 8-191 0</inkml:trace>
  <inkml:trace contextRef="#ctx0" brushRef="#br0" timeOffset="4150.819">29078 6822 497 0,'-7'-7'511'0,"-1"2"-104"0,1-2 16 16,1 3-12-16,1-2-22 0,-1 3 0 0,0-1-61 16,1-1 31-16,5 5-80 0,-8-7-2 0,8 7-97 15,-7-4 0-15,7 4-71 0,-6-5 17 0,6 5-61 16,0 0 26-16,0 0-44 0,0 0 26 0,12 6-41 15,-4 0-7-15,4 0-3 0,0 1 30 0,2 3-43 16,4 3 35-16,0 1-47 0,0-3 30 0,2 5-39 16,-1 1 42-16,-2-3-42 0,-2 3 29 0,-1-2-2 15,0 0-2-15,-2 1-6 0,-2 1-5 0,-3-3-5 16,-1 1-6-16,-4-3-35 0,0 2-27 0,-4-1-41 16,0 1-62-16,-4-2-52 0,-1 1-29 0,-1-1-87 15,-1-1-77-15,-1 0-45 0,1-4-103 0,-1 0-291 16,-1-2-406-16</inkml:trace>
  <inkml:trace contextRef="#ctx0" brushRef="#br0" timeOffset="4766.319">29563 6846 122 0,'-5'-5'509'0,"1"-2"-104"0,-1 1-48 0,3-1-22 16,-1 1-29-16,-1-2-15 0,3 1-36 0,1-2-19 16,0 4-23-16,1-4-18 0,3 2-32 0,0-2-27 15,4 2-23-15,-1 1-20 0,2-2-7 16,-1 5-11-16,5 0-8 0,-2-1-9 0,3 2-4 0,-2 4-7 16,2-1-6-16,-3 2-6 0,2 2-2 0,1 1-47 15,-2 1 45-15,0 2-46 0,-4 1 47 0,1 2-11 16,-2 0-6-16,-1 1-4 0,-2 1-2 0,-2 0-1 15,-2-1-2-15,0-1 1 0,0-1-2 0,-2 1 7 16,0-3 23-16,0 1 12 0,-2-2 10 0,4-2 2 16,-4 1-1-16,4-7 0 0,-5 5-8 0,5-5-6 15,0 0-1-15,0 0-4 0,-10-2-52 0,10 2 38 16,-4-13-46-16,3 6 46 0,-1-5-45 0,2 1 47 16,0-1-50-16,0 0 47 0,0-2-5 0,0 2 0 15,2-2-5-15,-1 2-2 0,0-1 8 0,1 2 2 16,-1 1 6-16,0 0-4 0,-1 2-5 0,1 0-5 15,1 0-10-15,-2 8 3 0,2-9-5 0,-2 9 0 16,4-7 4-16,-4 7-2 0,0 0-1 0,0 0 1 16,13 4-37-16,-13-4 42 0,10 9-42 0,-3-4 47 15,-1 1-50-15,1 2 37 0,1-2-64 0,1 3 31 16,4-2-89-16,-3 1-2 0,3 0-55 0,0 1-46 16,1-4-55-16,0 2-52 0,1-5-46 0,0 2-38 15,0-1-97-15,0-3-237 0,0 0-258 0</inkml:trace>
  <inkml:trace contextRef="#ctx0" brushRef="#br0" timeOffset="5032.605">30179 6490 61 0,'-2'-12'621'0,"-3"1"-106"16,-1 3-155-16,1 1 1 0,-3-2-57 16,0 4 3-16,0 0-38 0,-3 3 3 0,2-1-16 15,-2 3-2-15,-1 2-26 0,0 0-35 0,2 2-34 0,-3 1-26 16,3 3-27-16,0 0-20 0,0 4-12 0,3-2-9 15,1 4-6-15,2 0-9 0,1 0-3 0,0 2-7 16,3-2-8-16,3 2-7 0,0 0 3 0,3 0-6 16,1 2-4-16,2-1-5 0,3-2-1 0,1-1 1 15,1 1-48-15,2-4 50 0,1 0-53 0,0-1 44 16,2-3-58-16,2 0 30 0,-3-3-23 0,1-1-39 16,-1-2-30-16,2-1-46 0,-1-1-62 0,1-2-77 15,-1-1-63-15,-2 0-57 0,-1-3-148 0,-1 0-250 16,-3 0-350-16</inkml:trace>
  <inkml:trace contextRef="#ctx0" brushRef="#br0" timeOffset="5399.236">30156 6621 253 0,'-11'1'576'0,"0"1"-141"0,11-2-97 0,-15 2-17 16,15-2 30-16,-11 1-27 0,11-1 6 0,0 0-64 15,-13-3-40-15,13 3-60 0,0 0-22 0,-1-5-41 16,6 0-13-16,2 0-46 0,2 0-35 0,5-1-67 15,1-2-24-15,4-1-71 0,1 0-3 0,2 0-80 0,3-3 9 16,-2 4-30-16,2-6 8 0,0 2 28 0,1-2 13 16,-2 1 27-16,-1-1 28 0,-5 0 29 15,-1 2 30-15,-3-2 19 0,0 1 48 0,-4 1 78 16,-1 1 78-16,-3 0 61 0,1 1-2 0,-4 1 76 0,1 1-37 16,-1 1 14-16,-2 1-23 0,-1 6 10 0,0-11-22 15,0 11 1-15,0-10-22 0,0 10-13 16,-2-7-18-16,2 7-6 0,0 0-3 0,0 0-12 15,0 0 4-15,-8 6-36 0,8-6 13 0,-1 11-30 0,2-4 16 16,0 2-15-16,2 0-14 0,1 2-11 0,-1 1-11 16,4-1-8-16,0 3-11 0,1 0-1 15,0-1-5-15,1 1-2 0,0-2-10 0,0 1-2 0,1-2-27 16,0 1-49-16,-1 0-54 0,-1-2-79 0,1 0-56 16,-2-1-83-16,0-1-13 0,-2-3-89 0,0 2-18 15,-5-7-100-15,6 6-301 0,-6-6-409 0</inkml:trace>
  <inkml:trace contextRef="#ctx0" brushRef="#br0" timeOffset="5782.072">30429 6394 49 0,'-7'-12'541'0,"5"0"-114"0,0 1-108 16,1 1 1-16,2-1-63 0,1-1 26 0,3-2-47 16,1 2 1-16,2-1-43 0,1 1-6 0,2 1-36 15,3 1-3-15,-2 2-25 0,4-1-12 0,-2 1-34 16,4 4-4-16,-4 1-26 0,2 2 2 0,-4 1-26 0,2 3 8 15,-2 0-19-15,-3 2 6 0,0 2-18 16,-5 3 10-16,-2 1-17 0,0-2 5 0,-4 4-20 16,-3 0 13-16,-2 1-9 0,-1-2 19 0,-2 5-17 15,-1-2 19-15,1-3-18 0,0-2 17 0,1 1 2 0,0-2-25 16,3 0 10-16,1-2-19 0,-1-2-12 0,6-5 5 16,-4 9-6-16,4-9-8 0,4 7 26 15,-4-7-16-15,13 4 31 0,-13-4-21 0,19 4 25 16,-3-2-22-16,2 1 28 0,0 1 2 0,2-1-3 0,2 2-1 15,1-2 2-15,-3 3-16 0,2-1 18 0,-2 1-1 16,-4-1-1-16,0 1 3 0,-2 0-3 0,-2 0-4 16,-3 2 18-16,-3-1-3 0,-1 0 5 15,-1 0-1-15,-4 0-5 0,-1 1-17 0,-4 1 20 16,0-1-24-16,-2 1 22 0,-4-1-22 0,0 1 23 0,1-1-28 16,-2-1 26-16,1-2-68 0,0 2-66 0,-1-1-89 15,3-4-73-15,0 2-118 0,9-4-390 0,-18 1-317 16</inkml:trace>
  <inkml:trace contextRef="#ctx0" brushRef="#br0" timeOffset="6032.131">30749 6136 675 0,'0'-9'712'0,"0"0"-133"15,0 2-93-15,0 1-87 0,0 6-48 0,1-11-33 16,-1 11 0-16,6-8-1 0,-6 8-26 0,9-5-54 15,-9 5 11-15,17 1-25 0,-1 4-28 0,-1 1-31 16,7 2-17-16,3 5-26 0,0 1-12 0,8 5-30 16,-1 1 17-16,1 1-33 0,-1 4-8 0,-1 0-13 15,-2 1 16-15,-2 3-34 0,-3 2 19 0,-1 0-29 16,-4 1 18-16,-6 3-30 0,-4-4 16 0,-5 4-18 16,-4-2-43-16,-5 4-48 0,-8 3-73 0,-5 0-19 15,-5 0-83-15,-8 3-81 0,-7-2-104 0,-1 0-87 0,-4-6-185 16,-3 0-408-16,-4-2-747 0</inkml:trace>
  <inkml:trace contextRef="#ctx0" brushRef="#br0" timeOffset="7500.271">28693 8315 402 0,'3'-12'485'16,"-2"2"-56"-16,0 0-25 0,1-1-13 0,-2 0-12 0,2 0-10 15,-2 1 6-15,-2-1 10 0,2 1-11 0,0 2-51 16,-2 1-28-16,1 0-63 0,1 7-39 0,0-12-52 15,0 12-11-15,-1-7-41 0,1 7 14 0,0 0-10 16,0 0 14-16,0 0-28 0,0 12-4 0,0-3-22 16,0 3-10-16,0 0-5 0,0 5-3 0,1 3-9 15,-1 1-4-15,0 4 7 0,0 1-21 0,0 3 9 16,3 0-27-16,-1 5-26 0,-1-7-43 0,2 0-9 16,-2-3-55-16,3 0-9 0,-3-5-53 15,3-2-52-15,-3 0-42 0,3-3-18 0,-2-4-18 0,0-2-38 16,-2-8-31-16,5 9 14 0,-5-9-5 0,0 0 37 15,7-6 3-15,-7 0 78 0,0-5 47 0,0-1 57 16,-2-5 31-16,-3-3 57 0,1-3 77 0,2-3 86 16,-2 2 72-16,0-2 44 0,0 2 35 0,2-1 23 15,-1 1 3-15,1 0 12 0,0 4 3 16,2 1 5-16,-1 0-3 0,1 2-5 0,0 4-17 0,1-1-30 16,-1 2-39-16,2 2-27 0,0-2-25 0,3 4-18 15,-1 1-10-15,3 2-11 0,0 1-11 0,3 2-10 16,-10 2-56-16,23 0 34 0,-7 2-42 0,0 3 39 15,2 1-50-15,3 2 45 0,0 2-52 0,5 3 48 16,0 0-47-16,-1 2 15 0,7 3-6 0,-2 1 31 16,-1 0-29-16,-1 3 20 0,-4-4-48 0,-1-1-9 15,-2 3-52-15,-2-3-58 0,-1 1-37 0,-4-2-49 16,-4-2-61-16,0 0-58 0,-3-2-47 16,-5-1-50-16,-2-2-455 0,-2-1-471 0</inkml:trace>
  <inkml:trace contextRef="#ctx0" brushRef="#br0" timeOffset="7664.826">28849 8535 145 0,'-18'-4'561'0,"4"-1"-160"16,3 0-65-16,0 2-46 0,1-1-71 0,3-2 5 15,-1 1-45-15,4 1-42 0,1-1-63 0,0-3 35 16,3 8-60-16,3-12 26 0,2 3-57 0,5 1 35 16,1 2-58-16,4-6 1 0,3-1-17 0,7-1-4 15,1-1-49-15,8-1-35 0,0-2-45 0,4 0-46 16,-2-2-45-16,4 1-57 0,0-2-239 0,2-2-48 15</inkml:trace>
  <inkml:trace contextRef="#ctx0" brushRef="#br0" timeOffset="7881.76">29471 8037 200 0,'11'-12'388'15,"-5"2"-96"-15,0 3 8 0,-3-1-62 0,-2 2 31 16,-1 6-57-16,-2-9 30 0,2 9-52 0,-12-6 18 16,12 6-33-16,-15-1 9 0,2 2-34 0,2 2-2 15,-2 1-43-15,-4 1 5 0,4 3-27 0,-1 0 2 16,1 3-27-16,1-1 12 0,2-1-22 0,0 3-4 15,3 2-5-15,1-2-1 0,2 3 1 0,1-3 4 16,3 1-6-16,3 0-1 0,2 0-1 0,1 2 1 16,4-3-9-16,3 1-3 0,2-2-3 0,2-1-3 15,4-1-7-15,0-1-15 0,1-2-26 0,2-2-24 16,3 0-40-16,-1-3-64 0,-1-1-81 0,-2 0-88 16,4 0-86-16,-5-1-493 0,-2 0-471 0</inkml:trace>
  <inkml:trace contextRef="#ctx0" brushRef="#br0" timeOffset="8071.969">29494 8425 63 0,'-11'11'557'0,"2"-1"-164"0,1-3-85 16,1 1-61-16,2-1-12 0,-1-1 19 0,4 0 17 16,2-6-6-16,0 0-25 0,1 6-32 0,-1-6-40 15,0 0-34-15,22-1-27 0,-11-3-23 0,5-2-15 16,2-1-11-16,3-1-16 0,2-1-8 0,5-1-55 15,0-2 1-15,2 0-105 0,4-4-20 0,-6 3-77 16,6-4-66-16,-2 0-68 0,0 0-86 0,-2 0-227 16,-7 0-179-16</inkml:trace>
  <inkml:trace contextRef="#ctx0" brushRef="#br0" timeOffset="8302.123">29948 8003 384 0,'-6'-9'657'16,"1"1"-152"-16,1 0-36 0,-1 2-37 0,1-1-23 15,1 0-12-15,-1 2-13 0,4 5-24 0,-7-8-43 16,7 8-66-16,-4-10-51 0,4 10-40 0,-3-6-31 16,3 6-21-16,0 0-11 0,0 0-4 0,0 0-14 15,14 4-9-15,-7 1-10 0,0 0-12 0,4 3-6 16,0 1-8-16,1 1-14 0,0 0 6 0,1 4-7 16,-1 0-7-16,2 1-1 0,-1-1-6 0,-1 1-11 15,1-1-63-15,-1 1 6 0,-2-3-49 0,-1-2-74 16,0 2-73-16,0-2-60 0,-4-2-61 0,1-1-66 15,-1 0-37-15,-1-3-117 0,-4-4-297 0,0 0-460 16</inkml:trace>
  <inkml:trace contextRef="#ctx0" brushRef="#br0" timeOffset="8700.591">29969 7996 271 0,'-11'-11'565'0,"2"0"-97"0,-2 1-69 15,3-1-13-15,0 1-9 0,-2-2-45 16,4-2-20-16,-1 1-19 0,2 0-22 0,1-1-31 15,2-1-29-15,1 2-38 0,2 0-34 0,1-1-33 16,4-1-22-16,3 4-17 0,0-1-12 0,6-1-15 16,3 3-5-16,-2-1-7 0,2 5-9 0,0-1-4 0,-1 3-8 15,-1 3-5-15,0 1 0 0,-3 3-6 16,0 2 0-16,0 1-4 0,-6 1-2 0,0 3 1 16,-4 0 0-16,-1 0 5 0,-3 2-3 0,-3-1 2 15,-1 2 2-15,-1-1-16 0,-2 0 20 0,2 1 0 16,-1-4-3-16,0 3 5 0,2-4-1 0,0-1-7 15,1 0-1-15,1-2 6 0,3-5 0 0,-1 11-4 16,1-11 5-16,6 9 2 0,2-4-5 0,3-1 2 16,2 3-3-16,4-1 3 0,3 0-3 0,2 2 7 15,1 0-5-15,-1-2-5 0,1 3 5 0,0-1 0 16,-2 1-1-16,-1 1-2 0,-1 0-5 0,-4-1 2 16,-3 3-1-16,-3-1 7 0,-4 0 0 0,-3 0 0 15,-2-1 4-15,-2 1-6 0,-5-2 6 0,-2 2-1 16,-5 0 1-16,-1-1-1 0,-4 1-2 0,-2-1 0 15,2-2-36-15,-4 0-103 0,0-3-150 0,1-1-183 16,2 0-737-16,-2-3-818 0</inkml:trace>
  <inkml:trace contextRef="#ctx0" brushRef="#br0" timeOffset="20799.05">29706 10200 178 0,'0'0'288'0,"0"0"-74"15,0 0 0-15,-6-5-24 0,6 5 28 0,0 0-62 16,-4-5 29-16,4 5-57 0,0 0 40 0,-5-5-58 15,5 5-7-15,0 0 1 0,0 0-22 0,-4-7-11 16,4 7-1-16,0 0 1 0,0 0 6 0,-4-5-5 16,4 5-6-16,0 0-5 0,0 0-5 0,-3-6-2 15,3 6 0-15,0 0-3 0,-3-6 5 0,3 6-4 16,0 0-5-16,-5-5-8 0,5 5 8 0,0 0 7 16,-4-7-4-16,4 7 1 0,-5-5-8 0,5 5-3 15,-6-5-4-15,6 5 1 0,-7-7 11 0,7 7-4 16,-10-7-7-16,10 7-5 0,-9-7-1 0,9 7-1 15,-10-7-7-15,5 2 5 0,-3 2 12 0,2-1-3 16,-1 0-11-16,1 0-4 0,-3-1-3 0,1 2 1 16,1-2 3-16,-2 1 1 0,0 1-6 0,-1-1-3 15,1 1 0-15,-3-1 7 0,2 1-7 0,-2 1 1 16,0-1 4-16,-1 0 3 0,0 1 11 0,0-1 2 16,-1 2-6-16,0-2-7 0,0 2-4 0,-1 0 2 15,-1-1 13-15,1 1 1 0,1 1-6 0,-4 0 9 16,0 0 2-16,4 0 0 0,-2 0-4 0,2 0-7 15,-2 1-7-15,-2-1 3 0,2 3-5 0,-1-2-4 16,-1 2-4-16,0-2 1 0,2 3 0 0,-3-2-1 16,3 3 5-16,-3-3 0 0,1 1 5 0,0 2 12 15,-1-1-5-15,1 1-3 0,-3 2-2 0,0-1 0 16,2 0 3-16,-3 2-4 0,2-1-1 0,-1 0-2 16,1 1 3-16,-2 1-5 0,2 1 6 0,-1-1 5 15,-2 1 0-15,-2 2-3 0,2 0 2 0,-2 1-3 16,0-1 2-16,-1 2 5 0,-2 2-5 0,3-2 1 15,-5 4 4-15,-2 0-11 0,3 3 5 0,-2-4-32 16,2 6 39-16,1-2-26 0,-2 0 26 0,1 0-27 16,-1 2 7-16,2 1 1 0,0-1 3 0,0 0 4 15,1 2-38-15,1 0 60 0,-1 1 0 0,1 2 3 16,4-1 1-16,-1 2 2 0,-1-1 14 0,4 4-20 16,-1-3 15-16,3 1-20 0,0 3 14 0,1-1-18 15,1-1 13-15,2 4-15 0,-1-4 14 0,3 3-17 16,-2-1 6-16,4-1-10 0,2 0 4 0,-1-1-6 0,1 2-2 15,0 0 5-15,0 5-2 0,3-4 0 16,0 2-4-16,-1-2-2 0,2 1-3 0,0 1 0 16,1 0 5-16,-1 1 4 0,3 1 8 0,-1-2-1 15,0 0 2-15,1 1 3 0,0 1 1 0,1 0 13 0,1-1 4 16,0 0-2-16,1 0-2 0,0-2-4 0,1 2 0 16,-1-1-38-16,2-2 43 0,1 0-35 15,2 2 35-15,-1-2-36 0,-1 1 36 0,4 3-6 16,-2-6-5-16,4 6-5 0,-1-2 5 0,-1-6 3 0,3 5-5 15,-1-4-6-15,3 3 3 0,0-3-5 0,0-2-4 16,0 1 2-16,2-3-10 0,2 2 3 16,-2-3-3-16,0-2 1 0,5 4-5 0,0 0 0 0,-1-4 4 15,3 4-8-15,0-3 9 0,1 0-10 0,1 1 15 16,0-2-8-16,2 3 7 0,1-1-1 0,0-1-3 16,2 1 3-16,-1-1 2 0,0 0-3 0,2 0 3 15,0 0-4-15,-1-1 6 0,1-1-5 0,1 0-2 16,1-2 2-16,-2 0-1 0,0-3-3 0,1 1 2 15,-2-2-9-15,-3-3-1 0,3-1 6 0,-2-1-15 16,1 0 0-16,0-2 0 0,1-2 0 0,0-1 0 16,2 0 0-16,2-2 0 0,-1 2 0 0,0-5 0 15,4 3 0-15,1-2 0 0,-2 0 0 0,3-2 0 16,-1 2 0-16,1-3 0 0,1 0 0 0,0 0 0 16,1-3 0-16,-2 2 0 0,2 0 0 0,0-3 0 15,-1 1 0-15,-1 0 0 0,7-3 0 0,-4 1 0 16,-3-1 0-16,4 0 0 0,1 0 0 0,0-3 0 15,-3 1 0-15,3-2 0 0,-3 3 0 0,0-4 0 0,-1 2 0 16,1-3 0-16,-2 1 0 0,0-1 0 16,0-1 0-16,-2 0 0 0,-2 1 0 0,1-1 0 15,-5-1 0-15,2 1 0 0,-3 1 0 0,-2-4 0 0,0 3 0 16,0 0 0-16,-3-1 0 0,2-1 0 16,-3 2 0-16,3-2 0 0,-5 0 0 0,2-1 0 15,-1-1 0-15,0 0 0 0,-1 1 0 0,2 0 0 0,-2-4 0 16,0 1 0-16,-2-2 0 0,1 1 0 0,0-2 0 15,-1 3 0-15,3-7 0 0,-4 2 0 0,-3 2 0 16,2-3 0-16,0 1 0 0,-1 0 0 0,-2 0 0 16,0 0 0-16,-2-1 0 0,1 1 0 0,0 0 0 15,0 0 0-15,-3 0 0 0,0 0 0 0,-2 4 0 16,-1-4 0-16,-1 2 0 0,2 1 0 0,-2-1 0 16,-1 0 0-16,-1-2 0 0,0 1 0 0,2 0 0 15,-4-2 0-15,1 0 0 0,0 0 0 0,1 1 0 16,-2-3 0-16,-1 0 0 0,2 2 0 0,-1-2 0 15,-2-1 0-15,3 1 0 0,-2-2 0 0,0 1 0 0,0 1 0 16,-2-2 0-16,0 1 0 0,0-2 0 0,0 3 0 16,0-2 0-16,-2 2 0 0,0-2 0 15,0 3 0-15,-2-3 0 0,2 3 0 0,-2 0 0 0,1-2 0 16,-2 4 0-16,0-1 0 0,1-1 0 16,-2 1 0-16,-1 2 0 0,2-4 0 0,-1 5 0 15,-1-1 0-15,-1-2 0 0,1 3 0 0,-1 1 0 0,-1-5 0 16,1 3-8-16,-1 0-17 0,-2 0 11 0,1 1 11 15,1 0-12-15,0 2 12 0,-2-3-13 0,2 3 12 16,-2 1-13-16,0 0 20 0,1-1-17 0,0 2 20 16,-2 0-19-16,1-1 17 0,0 2-17 0,-1 0 17 15,1 2 1-15,-3-2 1 0,3 0-3 0,-1 3 2 16,0-2-5-16,1 1 2 0,-3 1 0 0,3 0-2 16,-1-2 3-16,0 3-2 0,-1-1-2 0,1 0-1 15,1 2 1-15,0 2-7 0,0-2 8 0,1 0 1 16,-2 2 0-16,1-2-17 0,1 2 20 0,-1-2-18 15,-1 2 17-15,1 0-20 0,-1 1 25 0,1-1-22 16,2 1 18-16,-3 0-16 0,1 0 19 0,2-2-19 16,-3 4 17-16,3-1-18 0,-2 1 17 0,1-3-19 15,0 4 22-15,1 0-17 0,0-1 16 0,0 0-16 16,0 3 20-16,0-4-21 0,-1 3 20 0,1 0-19 16,1-2 15-16,-2 2-22 0,3 0 9 0,-2 0-2 15,-1-1 6-15,-1 2 1 0,2-3-2 0,-1 3 2 0,0-2-3 16,0 2 0-16,-2-2-5 0,3 0 4 0,-2 1-4 15,-1-2 3-15,3 2 0 0,-1 0 1 16,-1-1 0-16,0 0-3 0,2 1 1 0,-3 1 6 16,3-2-1-16,-2 1 3 0,1 0-1 0,1 1-2 0,-1 1 2 15,-1-2-5-15,0 0 4 0,2 1 0 0,-2 3-4 16,1-3 3-16,-1 0-10 0,-1 1 0 16,1-1 5-16,-1 2-1 0,1 0 2 0,0-2 0 0,-2 2 3 15,3-1-2-15,-2 0 2 0,1 1 0 0,1 0 3 16,-1 1 0-16,1-3 0 0,-1 2 0 0,2-1 17 15,-3 2-19-15,3-1 11 0,0-1-10 0,-1 2 12 16,0-2-15-16,1 2 14 0,-1-2-15 0,10 3 16 16,-18-3-16-16,8 2 14 0,2-1-18 0,-1-1 2 15,1 1 5-15,8 2 18 0,-16-4-21 16,16 4 18-16,-17-3-18 0,17 3 18 0,-14-4-22 0,14 4 19 16,-14-3-22-16,14 3 25 0,-15-2-18 15,15 2 13-15,-15-4-15 0,15 4 17 0,-13-3-17 0,13 3 15 16,-13-4-17-16,13 4 18 0,-12-2-20 0,12 2 20 15,-10-3-16-15,10 3 17 0,-10-1-16 0,10 1 15 16,-10-3-17-16,10 3 19 0,-9-1-20 0,9 1 21 16,0 0-21-16,-13-3 18 0,13 3-14 0,-9-2 14 15,9 2-13-15,0 0 13 0,-13-2-14 0,13 2 18 16,-8-1-28-16,8 1 9 0,-10-3 2 0,10 3 4 16,-9-4 14-16,9 4-14 0,-9-2 10 0,9 2-12 15,-11-4 8-15,11 4-11 0,-10-4 18 0,10 4-21 16,-11-4 21-16,11 4-15 0,-10-5 12 0,10 5-14 15,-11-6 12-15,11 6-13 0,-11-6 17 0,11 6-21 16,-15-8 16-16,9 5-15 0,-1 0 19 0,-1 0-14 16,0-2 10-16,0 1-10 0,0-1 15 0,-2 1-17 15,1-1 14-15,2 0-16 0,-5 0 18 0,4-2-18 16,1 3 18-16,-2-4-16 0,-1 3 13 16,1 0-15-16,0-2-15 0,-1 2-45 0,1-2-30 0,-2 2-44 15,1 0-59-15,-1 1-43 0,0-3-90 0,-3 2-52 16,3 1-111-16,-2 3-97 0,2-2-61 0,0 1-761 15,-1 0-1024-15</inkml:trace>
  <inkml:trace contextRef="#ctx0" brushRef="#br0" timeOffset="21632.482">30636 9822 165 0,'0'0'226'0,"6"-4"-27"0,-6 4-9 0,0 0-19 16,6-8-1-16,-6 8-7 0,4-4-40 0,-4 4 35 15,0 0-43-15,3-7 41 0,-3 7-63 0,0 0 28 16,1-10-33-16,-1 10 45 0,0 0-44 0,-3-7 39 15,3 7-48-15,-2-8 5 0,2 8 34 0,-4-5-50 16,4 5 35-16,-6-8-36 0,6 8 15 0,-8-7-36 16,8 7 16-16,-10-6-16 0,3 3 27 0,7 3-20 15,-15-5 11-15,15 5-23 0,-17-1 15 0,17 1-28 16,-20 0 27-16,7 0-20 0,2 1 21 0,-2 2-12 16,0-1 15-16,0 2-7 0,-1 0 9 0,0 0-13 15,2 0 7-15,-1 2-14 0,2-1 11 0,1 0-11 16,1 2-4-16,0-2-4 0,-1 1-3 0,5 0 5 0,-1 2-1 15,0-2-6-15,3 2 3 0,-1 1-6 16,1-4-2-16,3 2-3 0,0 1-4 0,0 0 0 16,3 0 4-16,1 0-4 0,-1 1-5 0,3-1 1 15,1 2 2-15,2-2-3 0,0 2 9 0,0 0-11 0,4-2 0 16,0 2-3-16,-2-1 5 0,3 0-7 16,0 0 5-16,2-2 1 0,0 3 5 0,2-1-5 15,0 0 0-15,-3-1 2 0,2 1 8 0,-2-2-5 0,0 1 1 16,1-1 6-16,-1 0-6 0,-1 1 4 0,0-1-3 15,-2-1 4-15,-2 2-5 0,3-1 6 0,-4-1-13 16,-1 1 21-16,0-1-8 0,-1 0 17 0,-1 1-16 16,-2-1 23-16,-1 1-23 0,-1-1 21 0,-2 1-27 15,-2 1 18-15,-2-1-25 0,0-1 28 0,-4 0-35 16,1 1 28-16,-1 1 4 0,0-3 0 0,-3 2-1 16,-1-5-3-16,-1 5-6 0,0-2-1 0,0-2-12 15,-1 1 9-15,1-1-5 0,0 0-6 0,-1-2 1 16,1 0-5-16,-1-1 2 0,1-1-9 0,-1 0 8 15,2-3-4-15,-1 2-1 0,1-2 3 0,1 1-3 16,-1-2-1-16,3 1-5 0,0-1 5 0,1 0-9 16,1 2 4-16,1-1-12 0,-1-1-21 0,7 5-51 15,-10-7-51-15,10 7-75 0,-6-8-48 0,6 8-90 0,-4-6-32 16,4 6-115-16,0 0-67 0,0-10-399 16,0 10-551-16</inkml:trace>
  <inkml:trace contextRef="#ctx0" brushRef="#br0" timeOffset="23005.526">30892 9971 85 0,'0'0'281'15,"-9"2"-43"-15,9-2-9 0,0 0-5 0,0 0-6 16,0 0-56-16,0 0 28 0,0 0-57 0,0 0 31 15,0 0-62-15,-6-3 35 0,6 3-56 0,0 0 28 16,0 0-34-16,0 0 35 0,0 0-52 0,0 0 42 16,0 0-42-16,0 0 28 0,0 0-37 0,0 0 39 15,0 0-36-15,0 0 35 0,0 0-25 0,0 0 27 0,0 0-21 16,0 0 27-16,0 0-25 0,0 0 20 16,-10-2-14-16,10 2 12 0,0 0-17 0,0 0 10 15,0 0-14-15,0 0 3 0,0 0-16 0,0 0 7 0,0 0-15 16,0 0 8-16,0 0-13 0,0 0 8 0,0 0-13 15,0 0 4-15,0 0-11 0,0 0 0 0,0 0-4 16,0 0 4-16,0 0-3 0,0 0 0 16,0 0-6-16,0 0 10 0,0 0-10 0,0 0 5 0,0 0-7 15,0 0-15-15,0 0 19 0,0 0-2 0,0 0 4 16,0 0-5-16,0 0 5 0,0 0-2 0,0 0-1 16,0 0 7-16,0 0-3 0,0 0-1 0,0 0 0 15,0 0 4-15,0 0-9 0,0 0-3 0,0 0-3 16,0 0-3-16,0 0 0 0,6-3-3 0,-6 3-2 15,0 0-2-15,0 0-3 0,9-2 4 0,-9 2-2 16,0 0-1-16,12-3 3 0,-12 3-4 0,0 0 0 16,11-1-2-16,-11 1 4 0,0 0 0 0,13-3-1 15,-13 3 5-15,7-2-8 0,-7 2 1 0,0 0 4 16,13-3-1-16,-13 3 1 0,7-2-1 0,-7 2-1 0,0 0 0 16,11-4 3-16,-11 4-5 0,0 0 2 15,8-2 0-15,-8 2 5 0,0 0-6 0,0 0 0 16,8-2 2-16,-8 2-2 0,0 0-2 0,0 0 0 0,0 0 6 15,0 0-6-15,8-4 0 0,-8 4-2 0,0 0 4 16,0 0-4-16,0 0-2 0,0 0 4 0,0 0-5 16,0 0 0-16,9-1-3 0,-9 1-10 0,0 0-22 15,0 0-24-15,0 0-18 0,11-3-40 0,-11 3-22 16,0 0-47-16,11-2-21 0,-11 2-67 0,0 0-33 16,10-3-42-16,-10 3-74 0,0 0-450 0,9-4-435 15</inkml:trace>
  <inkml:trace contextRef="#ctx0" brushRef="#br0" timeOffset="23585.262">30963 10023 28 0,'0'0'40'0,"0"0"-4"0,0 0-10 0,10-4 5 15,-10 4-12-15,0 0-2 0,0 0-1 16,9-2 8-16,-9 2 17 0,0 0-12 0,0 0 5 0,0 0 7 16,0 0 8-16,9-3 5 0,-9 3 5 0,0 0 10 15,0 0-10-15,0 0-6 0,0 0-2 16,6-3-7-16,-6 3 0 0,0 0 9 0,0 0 0 0,5-4-4 15,-5 4-3-15,0 0 1 0,4-6 2 0,-4 6 5 16,0 0-6-16,4-7 10 0,-4 7-9 0,2-6-3 16,-2 6 13-16,2-6-1 0,-2 6 0 0,0 0 3 15,-2-9-1-15,2 9 0 0,0-6-4 0,0 6 8 16,0 0-46-16,-6-8 25 0,6 8-34 0,0 0 40 16,-10-5-29-16,10 5 39 0,0 0-43 0,-12 0 38 15,12 0-44-15,-10 2 40 0,10-2-38 0,-9 3 52 16,9-3-53-16,-9 6 38 0,9-6-49 0,-6 6 42 15,6-6-46-15,-8 7 42 0,8-7 8 0,-4 7-39 16,4-7 50-16,-2 8-44 0,2-8 47 0,0 0-50 0,2 7 43 16,-2-7-44-16,0 0 35 0,12 4-48 15,-12-4 46-15,11-2-54 0,-11 2 45 0,12-2-45 16,-12 2 42-16,14-3-48 0,-6-1 48 0,-1-1-46 16,-3 2 40-16,4-2-45 0,-8 5 48 0,7-8-44 0,-7 8 37 15,6-7-44-15,-6 7 45 0,0-9-47 0,0 9 47 16,-4-5-41-16,4 5 43 0,-9-3-49 15,9 3 52-15,-14-2-49 0,14 2 45 0,-16 2-44 0,6 1 42 16,1-1-39-16,3 1 9 0,-2 1-139 0,2 1-86 16,2-2-170-16,-1 5-228 0,5-8-144 0</inkml:trace>
  <inkml:trace contextRef="#ctx0" brushRef="#br0" timeOffset="28601.674">28767 10542 124 0,'0'0'288'0,"0"0"-37"0,0 0-73 16,-2-8 20-16,2 8-41 0,0 0 8 0,0 0-33 16,0 0-5-16,-4-6 5 0,4 6-20 0,0 0-10 15,0 0-15-15,0 0-6 0,-5-6 4 0,5 6-1 16,0 0-1-16,-4-3-7 0,4 3 3 0,0 0-2 16,0 0-7-16,0 0 8 0,-9-3 7 0,9 3 8 15,0 0 5-15,0 0 1 0,-13-1-4 0,13 1-4 0,0 0 4 16,-11-1 1-16,11 1 1 0,0 0-7 0,-14 0-11 15,14 0-5-15,-14 0 4 0,14 0 3 16,-15 0 7-16,15 0-26 0,-17 2-7 0,6 0 2 0,0-1 2 16,-2 2-17-16,3-1 9 0,-3 1 21 0,0-1-31 15,-2 3 1-15,2 0-6 0,-1-2-6 0,0 0 16 16,0 3 7-16,-1-1-38 0,0 0 52 0,0 1-35 16,0 1 45-16,2-1-43 0,-1 2 54 0,-1 0-48 15,1-3 6-15,0 4 2 0,0-2 2 0,0 2-1 16,1 0 7-16,2 0 10 0,-2 0-9 0,2 0 2 15,-1 1 9-15,1 1 47 0,1 0-63 0,-1 1 43 16,3-1-52-16,-1 1 42 0,0 1-53 0,1-1 49 16,3 1-53-16,-2 0 52 0,-1 0-39 0,4 1 45 15,-2 1-50-15,2-2 45 0,0 1-46 0,0-1 35 16,2 3-20-16,-1-2 12 0,-1 0-38 0,3-1 43 16,-1 2-45-16,0-1 38 0,2-1-50 0,0 1 41 15,-1 1-40-15,0 0 46 0,2-2-40 0,0 2 39 16,-1 2-44-16,2 0 37 0,0-1-44 0,2 1 39 0,0 0-41 15,-1 0 23-15,3-3-30 0,-1 3 35 16,1-2-41-16,-1 2 8 0,4-2 3 0,-2-1 6 16,2 0 1-16,3 1 8 0,-1-1 1 0,0-3-4 0,2-1 0 15,0 3-1-15,3-4 5 0,-2 2-8 0,4-2 1 16,-1 1 7-16,1-2 3 0,2 2-1 0,-2-2 5 16,1 0-9-16,-1 1 0 0,4-1 4 0,-2-1 2 15,2 0 4-15,-3 0-4 0,4 1-2 0,-1-3-1 16,0 3-1-16,1-4-5 0,0 1-2 0,-1 2-3 15,2-4 5-15,0 1-5 0,-2-2-1 0,-1-1-2 16,1 0-3-16,0 1 5 0,1-2 2 0,0-2-9 16,1 1 3-16,2 0-1 0,-1-3-1 0,1 1 1 15,-2-2-1-15,0 0 1 0,-1-2 4 0,0 2-9 16,-1-1 1-16,-1 0 1 0,-1-3 0 0,0 2 6 16,-2 0-4-16,1-4 20 0,-1 2-26 0,-1 0 22 15,-1-1-23-15,0-3 20 0,-1 4-20 0,-2-4 19 16,1 1-23-16,-4 0 23 0,1 0-24 0,-1-2 27 15,-1 2-27-15,-2-2 16 0,1-1-19 0,-2 1 26 16,2-1-26-16,-3 3 21 0,0-3-23 0,-2 1 26 16,1-1-30-16,-1 1 30 0,0 0-27 0,-2-2 27 0,0 2-25 15,1-2 26-15,-1 3-21 0,-1-2 23 0,0 0-29 16,0 4 27-16,-1-4-28 0,-2 1 30 16,3-3-27-16,-1 0 22 0,-2 2-30 0,1 1 30 0,-2-3-34 15,3 1 38-15,-2 2-30 0,-2-2 25 0,1 1-24 16,0 1 29-16,-1-1-27 0,0 1-1 0,0-1 5 15,-1 4 5-15,1-1 0 0,-2-3 8 0,0 5-10 16,0-3 4-16,-2 2 2 0,3 0 25 0,-2-1-34 16,-1 3 30-16,2-3-30 0,-3 5 23 0,2-5-25 15,-1 4 29-15,0 1-29 0,-1-2 28 0,1 0-32 16,0 1 34-16,-3-2-27 0,3 2 25 0,0-3-34 16,-3 4 33-16,1-3-31 0,2 2 31 0,-3-1-37 15,1 0 32-15,0 1-32 0,-1-2 31 0,-1 2-38 16,2-1 17-16,-2 2-49 0,-2-3 36 0,0 5-64 15,-3-4 34-15,0 0-64 0,-3 3 18 0,2-3-29 16,-4 4-23-16,0 0-28 0,0 0-71 0,1 0-51 16,-3 3-50-16,3 1-2 0,-1 1-103 0,1 0-27 15,-3 1-84-15,1 2-44 0,-1 2-354 0,2 1-558 16</inkml:trace>
  <inkml:trace contextRef="#ctx0" brushRef="#br0" timeOffset="29817.1">28894 11833 161 0,'0'0'371'15,"-7"-7"-94"-15,7 7-34 0,-8-5-13 0,8 5-18 16,-11-7-31-16,5 5 22 0,-4-2-36 0,3 0 39 16,0 1-64-16,-1 0 35 0,-2-1-60 0,1 3 35 15,0-1-52-15,-4 1 51 0,13 1-55 0,-19-1 45 16,19 1-36-16,-23 1 32 0,11 0-58 0,0 1 38 16,0 1-48-16,-2-1 26 0,3 2-48 0,-2 2 64 15,-1 0-46-15,0 0 55 0,0 0-47 0,-2 4 48 16,1 0-59-16,-2-1 5 0,2 5-5 0,0-2-3 15,-1 1 5-15,1 3 4 0,0-1 1 0,-1 2 1 16,1 3-7-16,1 1-40 0,-1 1 44 0,0-2-53 0,1 2 63 16,4-3-48-16,1 1 64 0,-1-1-64 15,2 2 59-15,1-1-60 0,-1-1 64 0,2 2-57 16,1-1 64-16,1 1-14 0,0 0-20 0,1-3-36 16,1 2 48-16,0-1-1 0,0 1-4 0,0-2 2 15,4 3-8-15,-2-2-8 0,1 0-2 0,0 1-11 16,3-1-7-16,-1 3 0 0,1 0-6 0,0-2-2 15,1 2 0-15,1-2-6 0,3-1-1 0,-1-1-2 0,-1 1-1 16,5-1 2-16,-2-2 0 0,0 1-1 0,4 0-39 16,-1-4 45-16,0 1-39 0,2 0 45 0,-1 0-39 15,2-3 50-15,0 0-50 0,2-1 40 0,-1 0-46 16,1-2 43-16,-1 3-44 0,4-5 43 0,-3 2-46 16,0-3 43-16,-2 2-45 0,4-2 41 0,-1-1-42 15,-1 0 44-15,2 0-40 0,0-2 38 0,0 0-34 16,-1 1 33-16,1-1-41 0,1-2 38 0,-1 1-36 15,-1-2 37-15,2 1-44 0,-1-2 43 0,2-1-37 16,-3 1 38-16,1-2-43 0,2-1 45 0,0 0-5 16,0-2-3-16,-1 1-4 0,1-2-3 0,-1 0-15 15,0-1 18-15,-1 1-3 0,-1-2-2 0,1-1-2 16,-2 1-2-16,1-1 0 0,-1-2 0 0,-3 3-1 16,3-3 1-16,-4 1 1 0,0 1-1 0,-1-2 2 15,-4-1-2-15,2 4-10 0,-1-3 12 0,-1 0 2 16,-1-2-4-16,-1 3 2 0,-1-3-2 0,-1-1 0 15,1 2 1-15,-3-3-1 0,2 2 1 0,-2-2-2 0,-2 1 1 16,3-1-2-16,-3-1-34 0,1 1 41 0,-2 0-40 16,1 0 45-16,-1 0-37 0,0 0 40 0,-1 0-40 15,-1-2 42-15,2 1-42 0,-2 1 46 0,-1 1-40 16,1-3 37-16,-3 1-41 0,1 1 44 0,-1-1-5 16,-1 2-1-16,1 0-5 0,-1-3-2 0,-3 3-3 15,3 0 2-15,-1 1-2 0,-2 1 0 0,2-1-3 16,0 1 0-16,-2 2 0 0,2-2 0 0,-3 1 1 15,-1-1-2-15,3 2-1 0,-3-1 1 0,3 2-1 16,-3-3-3-16,-1 3 2 0,1-2-2 0,-1 0-1 0,-4 0 1 16,2 4-2-16,-2-4 0 0,-1 2-2 0,0 1 7 15,0 1-2-15,-1-3-1 0,-1 4 1 16,-1-2-1-16,1 2-1 0,-2-2 1 0,0 3 0 16,1 1 2-16,-1-1-5 0,-1 1-2 0,0-1 0 0,2 5-2 15,-1-2-16-15,1 2-15 0,-1 1-19 16,0 0-32-16,1 1-32 0,1 1-34 0,-2 1-63 15,3-1-70-15,0 4-30 0,2-1-112 0,0 1-20 16,2 2-73-16,1-2-111 0,4 2-451 0,1-1-706 0</inkml:trace>
  <inkml:trace contextRef="#ctx0" brushRef="#br0" timeOffset="30800.131">30133 11197 131 0,'-2'-6'306'0,"-2"0"-45"0,4 6-56 0,-8-10-9 16,3 7-11-16,5 3-7 0,-8-9 3 0,8 9-5 15,-14-5 6-15,14 5-16 0,-12-3 8 0,12 3-18 16,-14-2-2-16,14 2-14 0,-14 0-1 0,14 0-1 16,-16 4-14-16,16-4-13 0,-14 5 3 0,6-2 2 15,2 4 0-15,-3-3-2 0,4 2-6 0,-1 2-59 16,-1-1 38-16,3 3-37 0,-1 0 73 0,0-1-61 16,1 1 48-16,0 2-51 0,3 5 5 0,-3-3-8 15,3 1-3-15,-2 2 4 0,2 1 0 0,1 0 0 16,0 2-12-16,0-2-1 0,0 2 37 0,0 1-55 15,3 4 50-15,-1-1-56 0,0-2 30 0,0 3-36 16,3-1 48-16,2-2-33 0,0-1 42 0,1-1-27 16,0 0 29-16,3-2-25 0,1-1 1 0,-1-1-3 0,6 0 18 15,-3-2-25-15,1-2 17 0,2 2-22 0,-1-3 11 16,1 0-23-16,2 0 17 0,0-2-17 16,-1-1-1-16,-1-1-10 0,2 0 17 0,0-3-17 0,0 2 12 15,-1-2-8-15,0-2 6 0,0 0-19 0,1-1-10 16,0 0 14-16,-1-1 13 0,1-1-14 0,2-2 10 15,-3 1-15-15,1-2 13 0,-1 1-16 0,1-3 13 16,1-1-15-16,-3 2 10 0,2-4-10 0,-5 2 12 16,4-2-13-16,-2 0 14 0,0-2-15 0,-3 2 15 15,0-1-11-15,-2-1 3 0,1-1-7 0,-1 0 16 16,-2 1-16-16,1-1-3 0,-3-2 6 0,-1 1-1 16,3-1 2-16,-4 1 1 0,1-2-2 0,0 3 1 15,-4-2-1-15,2 0 8 0,-3-1-7 0,2 1 2 16,-2 2-2-16,-1-3-1 0,0 0 1 0,0 2 3 15,-2-3-3-15,0 0 0 0,0 1-1 0,-1 1 1 16,-1-1 16-16,0 1-18 0,-2-1 13 0,1 3-15 16,1-3 17-16,-2 2-19 0,-1-2 18 0,0 4-18 0,-1-3 18 15,-1 1-21-15,0 1 18 0,0 0-15 0,0-1 17 16,0 3-16-16,-1-2 15 0,1-1-9 16,0 1 2-16,-2 0-6 0,1 3 12 0,1-2-15 0,-3-1 15 15,3 3-9-15,-1-2 10 0,-1 2-15 0,0 0 16 16,2 1-17-16,-3-1 17 0,1 1-17 0,2-1 13 15,-3 2-12-15,1 2 8 0,0-1-8 0,-2-1 15 16,0 3-16-16,-1-1 16 0,1 0-15 0,-2 0 15 16,0 2-15-16,-2 1 15 0,1-1-15 0,-5 0 12 15,4 1-7-15,-4 0 1 0,-1 2-8 0,-1 0 17 16,3 1-16-16,-3 0 15 0,-2 2-16 0,0-1 14 16,-1 1-16-16,3 0 12 0,0 2-49 0,0 0-39 15,2-1 2-15,3 2-98 0,0-2-14 0,1 3-122 16,1-1-26-16,1 3-85 0,0-1-57 0,2 1-48 15,1 1-468-15,1 1-605 0</inkml:trace>
  <inkml:trace contextRef="#ctx0" brushRef="#br0" timeOffset="31681.334">30223 12158 435 0,'0'0'400'0,"-8"-7"-80"15,2 2-29-15,6 5-2 0,-11-7-21 0,11 7-60 0,-13-5 53 16,5 1-70-16,-1 3 35 0,-1-2-64 0,1-1 13 16,-2 3-60-16,-1 0 32 0,0 1-56 15,1 0 51-15,-2 1-42 0,1 1 47 0,-3 1-70 16,2 0 10-16,-1 2 8 0,0 2-6 0,1-1-6 0,-1 2 3 15,1 2 2-15,1 1-13 0,0 2-9 0,-2 2-4 16,4 0-11-16,-2 1 5 0,2 1 0 0,1 1-13 16,2 1-3-16,-1 4-4 0,0-3-5 0,3 1-7 15,1-1 0-15,2 2 10 0,-1-3-1 0,2 0 6 16,0 2 3-16,1-3-3 0,1 2 11 0,0-1-3 16,3 3 3-16,0-2 3 0,1 1-1 0,3-2-5 15,-1 1-5-15,1 0 1 0,2-2 6 0,0-1-6 16,3 0 0-16,0 0-3 0,0-2-3 0,3 2-6 15,-3-2 3-15,6-1-4 0,-3-1-3 0,1 0-5 16,2-1 5-16,0-2-7 0,0 0-3 0,0-1 3 16,1-1-8-16,-3-3 0 0,2-1-1 0,0-1 2 15,-1-1-9-15,1-1 5 0,2 2-5 0,-3-3-1 0,2 0-1 16,-2-3 3-16,3 0-6 0,-2 1 3 0,-1-1-1 16,1-2 0-16,0 0-1 0,-2 0 0 15,0 0 8-15,-1-2-10 0,0-1 3 0,-2-1-2 16,2 1 1-16,-3-1 1 0,0 0 2 0,0-1 8 0,-2-2-13 15,-1 0 8-15,0 0-7 0,-2-1 16 0,1-1-10 16,-3 1 15-16,-1-1-17 0,0-2 12 0,-1 0-7 16,0 0 18-16,-1 2-10 0,0-3 1 0,-3 2-5 15,0-2 6-15,0 1 11 0,0 3 0 0,0-3 0 16,-3 1-3-16,1-2-6 0,0 2 2 0,-1 1 5 16,1-1 2-16,-2 2 0 0,0-2-4 0,-1 2-4 15,1-1-4-15,-2 2-2 0,-1-1 0 0,3 1-2 16,-1-2-2-16,-3 2-40 0,2 0 45 0,-1 0-42 15,-1-1 48-15,1 1-7 0,-3 0-3 0,3 0 2 16,-2 1-3-16,0 0-2 0,-3-1 0 0,3 2-2 16,-3-1-1-16,1 1 1 0,0-1-4 0,-3 3 1 15,1-2-7-15,-1 2 9 0,-2-1-5 0,1 2-1 0,0-1-1 16,-2 2-1-16,-1-2-2 0,-1 1 3 16,4 2-3-16,-2 2-4 0,-2-3-2 0,4 2-5 15,-3 0-35-15,0 1-34 0,0 1-45 0,1 0-86 16,-2-2-120-16,0 1-72 0,0 2-179 0,-3-2-135 0,2 2-636 15,-1-2-959-15</inkml:trace>
  <inkml:trace contextRef="#ctx0" brushRef="#br0" timeOffset="38598.369">21903 15162 56 0,'0'0'296'0,"0"0"-46"16,0-7-23-16,0 7-11 0,0 0-21 0,0 0-7 15,-4-7-44-15,4 7 29 0,0 0-50 0,0-7 50 16,0 7-59-16,0 0 46 0,-1-7-52 0,1 7 41 16,0 0-47-16,-2-8 34 0,2 8-31 0,-1-6 28 15,1 6-33-15,-2-7 10 0,2 7-20 0,-4-5 14 0,4 5-30 16,-7-6 7-16,7 6-13 0,-9-7 15 15,9 7-5-15,-15-3 10 0,15 3-9 0,-15-4 9 16,3 4-18-16,12 0 11 0,-24 0 1 0,11 2 0 0,2 0-11 16,-3 1 2-16,-2-1-8 0,2 4-4 0,0 0 0 15,0-2-10-15,0 3-5 0,0-1-6 0,1 2-10 16,4-1 1-16,-2 2-9 0,2-1 2 0,1-1-4 16,3 0 4-16,0 1 1 0,1-1-1 0,4 1 0 15,0 1-5-15,0-2 0 0,4 1-7 0,1-1-2 16,3 0 2-16,1 1 3 0,2 1-8 0,3-2 0 15,0-1-1-15,4 3-2 0,1-1-2 0,-1 0-2 16,3 0 3-16,-2 1-1 0,1-1-2 0,-1 1 0 16,1 0-4-16,-1 0 3 0,0 1 0 0,-4 0 4 15,2 0-9-15,-2 2 0 0,-3-2-14 0,-2 0 13 16,-1 1-9-16,-3 0 16 0,1-1-12 0,-5 0 14 16,1 0-13-16,-3-2 14 0,-3 2-9 0,1-1 8 15,-6 0-11-15,3-1 17 0,-3-2-13 0,-2 2 10 16,-1-4-11-16,-1 1 13 0,-2 0-13 0,1-4 17 15,0 0-22-15,-3-1 18 0,-1-2-13 0,1-3 8 16,-1 0-38-16,4-2-50 0,0 0-40 0,-2-3-65 16,5-1-39-16,0 2-77 0,3-2-9 0,2-1-89 0,3 4-48 15,0-3-482-15,2 1-512 0</inkml:trace>
  <inkml:trace contextRef="#ctx0" brushRef="#br0" timeOffset="39098.791">22676 15065 72 0,'0'0'295'0,"0"0"-32"0,0 0-14 15,0-8-16-15,0 8-8 0,0 0-14 0,-3-6 11 16,3 6-64-16,-1-5 45 0,1 5-63 0,0 0 21 16,-8-5-58-16,8 5 36 0,-8-4-22 0,8 4 32 15,-11-1-26-15,11 1 22 0,-16 0-23 0,16 0 19 0,-18 1-12 16,5-1 2-16,0 3-15 0,2-2 10 0,-6 4-6 15,4-1-9-15,-5 0-22 0,4 1-5 0,-4 2-15 16,4 1-3-16,-2 0-4 0,2 0-2 0,-2-1-3 16,3 4-4-16,2-3-6 0,0 2-6 0,2 1-2 15,-2-1-5-15,5 1-7 0,0 1-2 0,2 0-2 16,1-1 1-16,2 0-1 0,1 0-4 0,1-1-4 16,4 1 4-16,-1-2-2 0,5 1 0 0,1 0-6 15,2-1 3-15,1-1-9 0,2-2 2 0,-1 0 6 16,5 0-11-16,-2-2-5 0,2-3-3 0,0 3 1 15,-1-1-13-15,4-2-15 0,-2-1-17 0,-2 0-22 16,3 1-49-16,-2-1-33 0,-1-1-33 0,1 1-34 16,-5 0-46-16,0 0-42 0,-3 0-33 0,-11 0 8 15,22 1-47-15,-22-1-60 0,12 1-265 0,-12-1-209 0</inkml:trace>
  <inkml:trace contextRef="#ctx0" brushRef="#br0" timeOffset="39338.114">22510 15502 453 0,'-12'7'383'0,"2"-3"-40"0,2 2-28 16,-2-2-10-16,4 1-14 0,-1-3-13 0,2 1-27 15,5-3-22-15,-11 7-27 0,11-7-24 0,-8 3-24 16,8-3-9-16,0 0-5 0,-4 7-4 0,4-7-11 16,0 0-9-16,9 3-14 0,-9-3-29 0,14 0-1 15,-14 0-14-15,18 0-14 0,-5-3-14 0,0 3 1 16,3-2-10-16,2-1-4 0,0-1-4 0,0 0 7 15,1 0-14-15,4-1 2 0,0 0-10 0,-2-2 3 16,2 2-49-16,0-2-47 0,-3 2-87 0,1-1-36 16,-2-1-105-16,1 1-44 0,-3-1-83 0,-1-2-447 15,0 3-460-15</inkml:trace>
  <inkml:trace contextRef="#ctx0" brushRef="#br0" timeOffset="39730.588">23257 14947 47 0,'0'0'700'0,"0"-11"-131"16,0 11-143-16,-4-11-28 0,4 11-56 0,-3-9 1 15,3 9-2-15,-4-5 1 0,4 5-20 16,-3-7-44-16,3 7-21 0,0 0-40 0,-7-3-26 0,7 3-16 15,0 0-15-15,0 0-5 0,-4 6-7 0,4-6-1 16,1 9-10-16,0-2-8 0,3 0-2 0,0 1-6 16,0 1-12-16,1 2-7 0,1-1-6 0,1 4-10 15,2 0-9-15,-2 1-9 0,2 0-11 0,1 1-1 16,-2 1-10-16,0 2-8 0,1-2-3 0,0-3-7 16,-2 3-3-16,0-2-4 0,-1-1-5 0,2-1-3 15,-2 0 2-15,-1-1-6 0,-1-1 0 0,1-3-7 16,-1 0 6-16,1 1-4 0,-2-2 0 0,-1-2-4 15,-2-5-8-15,4 9 2 0,-4-9-10 0,5 9-24 0,-5-9-42 16,4 7-30-16,-4-7-85 0,0 0-56 0,0 0-91 16,0 8-78-16,0-8-53 0,0 0-55 0,0 0-63 15,-13-4-59-15,13 4-367 0,-12-5-627 16</inkml:trace>
  <inkml:trace contextRef="#ctx0" brushRef="#br0" timeOffset="40013.714">23012 15015 497 0,'-8'-7'426'0,"2"2"-4"0,0 2-82 0,-1-2 27 16,7 5-38-16,-6-9-1 0,6 9-28 0,-7-6 0 16,7 6-32-16,-6-6-30 0,6 6-39 0,-4-6-36 15,4 6-23-15,3-6-19 0,-3 6-11 0,7-7-19 16,-7 7-8-16,13-8-19 0,-4 6-3 0,4-3-18 15,0 1-1-15,2-2-14 0,-1 1-3 0,5-1-7 16,-3 0 8-16,1 1-22 0,5-1 13 0,-4 0-12 0,4 0 8 16,-2-1-12-16,1-1 9 0,-2 3-12 15,-1 2 9-15,-2-3-12 0,2 0 6 0,-2 2-22 16,-1 0-37-16,-2 0-47 0,-1 0-69 0,-1 1-42 16,-2 1-91-16,1 0 8 0,-10 2-88 0,13-3-59 0,-13 3-514 15,11 0-546-15</inkml:trace>
  <inkml:trace contextRef="#ctx0" brushRef="#br0" timeOffset="40503.46">23903 15076 337 0,'0'0'630'0,"0"0"-81"15,10-3-81-15,-10 3-8 0,0 0-29 0,0 0-2 16,7-4-11-16,-7 4-38 0,0 0-53 0,0 0-90 15,0 0-12-15,0 0-31 0,0 0-11 0,10 2-8 16,-10-2-24-16,2 8-18 0,-2-8-20 0,1 9-21 16,1-2-27-16,-2 0-2 0,0 0-24 0,-2 3 1 15,1 0-24-15,0-1 1 0,-2 3-65 0,1-3-47 16,-1 2-132-16,2-1-70 0,-2 0-114 0,1-1-86 16,0-1-153-16,4-3-596 0,-2-5-854 0</inkml:trace>
  <inkml:trace contextRef="#ctx0" brushRef="#br0" timeOffset="40830.831">24174 14830 543 0,'0'-12'519'0,"0"3"-78"0,-2 0-53 0,2 2 12 15,0 0-59-15,-1 0 8 0,0-1 6 0,1 1 1 16,0 7-18-16,-3-10-47 0,3 10-61 0,0-10-51 16,0 10-33-16,-1-7-25 0,1 7-1 0,0 0 12 15,0 0-17-15,0 0 4 0,0 8-11 16,0-8-12-16,1 13 5 0,2-3-10 0,-1 1-10 0,0 1-9 16,0 1-15-16,3 1-5 0,-2 3-11 0,2-1-8 15,-1 0-4-15,0 0-5 0,1 1-5 0,0-1-9 16,2-2-6-16,-3 3-2 0,3-2-33 0,-2-1-48 15,1-2-36-15,-1 1-76 0,0-3-85 0,2-1-64 16,-3 0-90-16,-2-1-23 0,3-3-98 0,-2 2-70 16,-3-7-384-16,5 5-605 0</inkml:trace>
  <inkml:trace contextRef="#ctx0" brushRef="#br0" timeOffset="41247.402">24163 14898 238 0,'-6'-12'525'0,"-1"1"-75"15,1 3-85-15,2-4 5 0,-1 2-41 0,3-2-24 16,0-2-32-16,1 4-8 0,2-4-31 0,1 2-14 16,0-1-44-16,5 0-29 0,0 0-29 0,2 3-18 15,1-1-8-15,4 2-1 0,-1 0-13 0,0 4-12 16,4 0-5-16,-1 1-12 0,-2 3-5 0,-1 1-6 16,1 3-7-16,0 0-3 0,-1 3-5 0,-3 0-2 15,-1 4-7-15,0-1 0 0,-5 1-6 0,-3 3-1 16,0-1-3-16,-2 1-1 0,-1 0-3 0,-2 2 3 15,-4-2-5-15,2 0 1 0,-1 1 0 0,1-4 2 16,-2 1-2-16,3-3 3 0,0 1 3 0,1-3-3 16,-1-1-1-16,3 2-5 0,2-7-22 0,-3 8-19 15,3-8-17-15,0 0 12 0,8 5-2 0,-8-5 11 16,14 4-1-16,-3-2 5 0,-2 0-5 0,5 1 16 0,0 0-6 16,3 1 14-16,-2 2-6 0,-1-1 15 0,2 1-10 15,-2 1 11-15,-2 1-7 0,0-2 12 16,-2 5-6-16,-1-2 8 0,-4 0-12 0,-1-1 14 0,-1 3-9 15,-2-1 14-15,-2 0-13 0,-3-2 12 0,1 2-10 16,-3-2 12-16,-2-1-13 0,1 0 14 16,-2 0-15-16,1-2 10 0,-1 0-11 0,-2-1 12 0,1-1-28 15,1-3-55-15,9 0-111 0,-15 2-46 0,15-2-142 16,-14-5-90-16,8 1-423 0,1 1-453 0</inkml:trace>
  <inkml:trace contextRef="#ctx0" brushRef="#br0" timeOffset="41915.045">24485 14818 631 0,'1'-6'611'0,"-1"6"-104"15,2-12-84-15,-2 12-48 0,2-5-64 0,-2 5-17 16,0 0 7-16,0 0 10 0,0 0-15 0,0 0-35 0,0 0-48 16,7 2-34-16,-5 5-31 0,4-2-24 15,-1 4-31-15,2-1-11 0,2 2-20 0,-1 0-8 16,3-1-7-16,-2 4-8 0,2-4-8 0,1 1-11 15,0 0 2-15,-2-3-10 0,3 1-5 0,-2-1-6 0,-3-2-1 16,2 0-1-16,-1-1-5 0,0-1 6 0,-9-3-8 16,13 0 1-16,-13 0 3 0,10-3 1 0,-10 3-1 15,9-9-2-15,-4 3 2 0,-2-1-4 0,-1-2 6 16,-1-1 0-16,2 1 5 0,-2-1-6 16,2 1 3-16,-2 0-1 0,0 2-2 0,2 2-1 0,-3 5-9 15,4-11 13-15,-4 11-10 0,5-7 4 0,-5 7 4 16,10-4-3-16,-10 4 2 0,12 3-7 0,-12-3 10 15,16 5-13-15,-7-1 17 0,2-1-3 0,1 4 3 16,1 0-22-16,0-2 25 0,0 4-4 0,2-3-17 16,-2 1 22-16,0 2-22 0,2-5 24 0,-2 3-4 15,1-3-1-15,-3-1-5 0,2 0-14 0,-3-1 21 16,2 0-19-16,-12-2 24 0,19-2-24 0,-19 2 24 16,15-5-31-16,-7 1 30 0,-3-2-22 0,-3 2 23 0,1-5-5 15,-2 0 3-15,-3 0-6 0,-1-4 0 16,-3-2-2-16,-4-3 1 0,1-2-2 0,-8-3-5 15,4-1 8-15,-7-4-7 0,-1 1-33 0,2-1 44 0,0 6-39 16,1 0 39-16,0 1-33 0,2 2 44 0,2 4-32 16,1 0 38-16,-1 2-38 0,4 2 35 0,-1 1-44 15,1 3 44-15,1 0-42 0,3 2 40 0,-1 2-40 16,7 3 40-16,-10-5-42 0,10 5 33 0,0 0-47 16,0 0 19-16,-9 5-63 0,9-5 6 0,5 7-29 15,-1-2-26-15,1 0-21 0,3 2-21 16,-2 1-12-16,3-1-10 0,1 3 41 0,1-2-10 0,-2 2 64 15,-2-1-4-15,2 0 39 0,0-1-11 0,-5-1 42 16,3 0-21-16,-1 0 48 0,-1-2 11 0,-1 2 67 16,-4-7 51-16,6 7 62 0,-6-7 30 0,5 8 23 15,-5-8-29-15,4 7-35 0,-4-7-26 0,0 0-24 16,0 0-17-16,0 0-19 0,10 0-18 0,-10 0-12 16,7-2-12-16,-7 2-28 0,11-5-52 0,-2 0-86 15,0 2-100-15,0 2-71 0,2-3-129 0,2 0-91 16,0 1-144-16,1-2-309 0,-1 1-547 0</inkml:trace>
  <inkml:trace contextRef="#ctx0" brushRef="#br0" timeOffset="42364.924">25596 14458 300 0,'1'-7'356'0,"0"0"-13"0,-1 0-61 16,2 0 20-16,-2 0-41 0,0 7 12 0,0-10 16 16,0 10-55-16,-2-11-7 0,2 11-50 0,-5-9-14 15,5 9-32-15,-9-4 1 0,9 4-5 0,-12-1-3 16,12 1 8-16,-19 3-8 0,8 1-9 0,2 1-15 15,0-2-14-15,0 2-11 0,0 2-16 0,0 0-3 16,3 0-7-16,1 1-5 0,-1 0-5 0,3 1-3 16,2-1-2-16,1 1-6 0,2 0-6 0,1 4-4 0,4-1-2 15,2 1 0-15,2 1-7 0,1 1-2 16,4 0-1-16,0 0-4 0,4 0-5 0,0 4 3 16,0-2-3-16,0 0-3 0,0 0 2 0,0 0 3 0,-6-3-8 15,2 0 0-15,-3-1-2 0,-4-1 2 16,1-2-3-16,-5 2 7 0,-3-4-6 0,0 0 8 15,-2 1-3-15,-4-2 7 0,-1 0-5 0,-3 0-25 0,-1-2 32 16,-1-1 3-16,-3 2-4 0,2-3 2 0,-2-2-1 16,-1 1-20-16,0-1-66 0,0-1-52 0,0-1-90 15,0-1-49-15,-1 0-136 0,3-1-64 0,2-2-487 16,-1-1-547-16</inkml:trace>
  <inkml:trace contextRef="#ctx0" brushRef="#br0" timeOffset="42750.367">25993 14521 585 0,'0'0'475'0,"0"0"-49"0,0 0-18 0,0 0 14 0,-4-4-11 15,4 4 4-15,0 0-22 0,0 0-82 0,-2-5 9 16,2 5-91-16,0 0-16 0,2-8-77 0,-2 8 9 15,9-7-63-15,-1 3 12 0,1-1-48 0,1 0 24 16,5 2-14-16,0-3-10 0,2 1-12 0,4-1-5 16,-1 0-13-16,3 0-16 0,0 0-9 0,-2 2-46 15,-1-1-63-15,1 1-73 0,-3 0-62 0,-1 1-63 16,-4 1-67-16,1 2-30 0,-2 0-13 0,-12 0-73 16,16 0-352-16,-16 0-396 0</inkml:trace>
  <inkml:trace contextRef="#ctx0" brushRef="#br0" timeOffset="43113.712">26179 14581 365 0,'-6'6'349'16,"1"-3"-50"-16,5-3-41 0,-5 6 70 0,5-6-22 0,0 0 21 15,-4 5-66-15,4-5-19 0,0 0-69 0,0 0-16 16,7-4-45-16,-7 4-5 0,11-6-52 0,-3 2 2 16,-1 0-8-16,2-2-14 0,3 2-8 15,-2-2-3-15,2 0-7 0,0-2-7 0,1 1-30 0,-2-1-34 16,1 2-21-16,-3-3-26 0,0 2-15 0,-1-1-23 15,-3 0-4-15,-1-1 4 0,-2-2 44 0,-2 5-21 16,-1-5 62-16,-3 2-27 0,0-3 46 0,-2 2-23 16,-2-2 42-16,-1 3 34 0,0 0 23 0,-2-2 83 15,1 5-5-15,-1-3 60 0,1 4-6 0,3-2 26 16,-2 2-11-16,1 1 6 0,0-1-7 0,8 5 4 16,-14-3 1-16,14 3-9 0,-12 0 12 0,12 0 1 15,-11 3-8-15,11-3-32 0,-6 9 7 0,3-1-31 16,3 1-2-16,-2 1-15 0,2 2-25 0,0 1-9 15,1 3-4-15,0 2-25 0,0 1-2 0,3 4-11 16,-1-1-3-16,-1 4-11 0,2 0-9 0,0-1-9 16,0 0-24-16,2 0-51 0,-2-2-58 0,3 1-73 15,-1-3-94-15,-1 0-97 0,4-4-43 0,-4-1-138 16,4-4-72-16,0-2-390 0,0 0-645 0</inkml:trace>
  <inkml:trace contextRef="#ctx0" brushRef="#br0" timeOffset="43441.483">26767 14292 197 0,'-1'-5'717'0,"0"-3"-161"0,-2 2-126 0,3 6-55 15,-6-11-59-15,6 11-16 0,-4-8-6 0,4 8 5 16,-4-7-21-16,4 7-33 0,-4-6 4 0,4 6-34 15,0 0 0-15,0 0-12 0,0 0-24 0,0 0-10 16,0 7-7-16,0-7-17 0,6 12-10 0,-1-4 2 16,1-1-10-16,-1 2-9 0,2 2-14 0,0 2-12 15,0-1-14-15,2 1-19 0,-2 1-2 0,2 1-17 16,1 2 4-16,-2-3-26 0,-1 1 13 0,0 0-14 16,1 1 4-16,-2-1-3 0,-1-1-6 0,-1 1 0 15,1-1-5-15,1-2-4 0,-2 0-12 0,-1-1-6 16,0-2-39-16,-1 1-37 0,-1-3-40 0,2 2-29 0,0-4-50 15,-2 1-51-15,-1-6-57 0,2 9-109 0,-2-9-74 16,0 0-156-16,0 0-553 0,0 0-819 16</inkml:trace>
  <inkml:trace contextRef="#ctx0" brushRef="#br0" timeOffset="43737.158">26531 14391 65 0,'-6'-3'553'16,"6"3"-88"-16,-12-6-107 0,12 6-8 0,-9-8-77 16,9 8 0-16,-5-7-47 0,5 7 9 0,0-11-32 15,3 5-3-15,1 1-41 0,1-3-12 0,3 1-39 16,3-2-9-16,2 1-28 0,1-1 1 0,4 1-20 0,1-1 6 16,0 1-15-16,0-1 5 0,3 2-13 15,-2-1 3-15,1 3-16 0,-1-2 8 0,2 0-7 16,-4 4-15-16,0-1 7 0,-1-2-10 0,-1 1 9 15,0 3-8-15,-3-2 7 0,-1 1-14 0,-1 1 11 0,-1 0-11 16,0-1 8-16,-10 3-12 0,17-2 11 0,-17 2-11 16,12-3 7-16,-12 3-12 0,11-2 5 15,-11 2-26-15,9-3-56 0,-9 3-72 0,9-3-103 0,-9 3-146 16,0 0-158-16,10-4-300 0,-10 4-419 0</inkml:trace>
  <inkml:trace contextRef="#ctx0" brushRef="#br0" timeOffset="45997.702">27401 13946 145 0,'-15'-3'158'0,"2"-1"-21"16,-3 1-16-16,0-2-22 0,-2 0 7 15,-1 1-11-15,-4-1-13 0,0-1-18 0,-1 0 15 16,-3 1-9-16,2 0-15 0,-2-1-9 0,-4 0-11 0,-2-1 9 16,1 2 6-16,-1 0-3 0,1-2-8 0,-2 2-6 15,1 1-8-15,0-1-5 0,-3 0-3 0,3 2-25 16,-2-1 24-16,-1-1-25 0,0 2 23 0,1 0-23 16,-1-1 23-16,-1 2-23 0,-2-2 22 0,0 3-23 15,1-2 22-15,-3 2-24 0,0-1 24 0,0 2-5 16,-1 0 1-16,-1 0-3 0,-2-2 4 0,-5 4-9 15,-1-2 3-15,1 0-3 0,2 2-2 0,-2-1 4 16,0 1-1-16,7-1-20 0,-5 1 23 0,-3 2-18 16,3 0 19-16,0-2 1 0,-1 3-1 0,0-1 0 15,-2 1-3-15,1-1 5 0,1 0-8 0,-3 2 1 16,0-2-1-16,1 2 4 0,-1-1-2 0,1 0-2 16,0 2 4-16,1-2-5 0,1 0 2 0,-2 2-3 15,3-2 4-15,-2 0 0 0,4 1-6 0,-2-1 18 16,3 0-17-16,-1 0-1 0,6-2-1 0,2 1 6 15,-1-1-5-15,0 1 5 0,1-1-3 0,1 2-1 16,-3-1 3-16,3-1 0 0,0 0-1 0,0 4 2 16,-1-2-2-16,1 0 0 0,-2-1 0 0,3 1 0 0,-2 2 1 15,1-2 1-15,1 0 0 0,-2 2-3 0,2-1 1 16,-2 1-1-16,1 0 0 0,0-2 2 0,0 1 5 16,-2 1-8-16,2-3 7 0,0 2-8 0,1 0 3 15,-3-1 35-15,1 0-42 0,-1-1 35 0,3 1-43 16,-4-1 43-16,1 0-40 0,3-2 33 0,-2 3-38 15,0-1 3-15,1-1 5 0,0 1 4 0,-1-3 3 16,0 4-3-16,1 0 2 0,0-3 0 0,1 1 0 16,-2 3 33-16,-7-1-41 0,2 2 41 0,-2-1-43 15,2 1 35-15,-2 1-38 0,0-2 39 0,2 2-39 16,-1-1 37-16,1 3-33 0,-2-2 31 0,3 3-38 16,-1-2 5-16,2 0 1 0,0 1 4 0,-1 1 2 15,3-1 9-15,-1 1-8 0,1 1 1 0,2-2 2 16,0 3 3-16,0-2-2 0,0 1-1 0,0 3 6 15,0-1-5-15,1-1 1 0,-1 1-1 0,-1 2 3 16,2 0-17-16,0 2 19 0,-1-2 4 0,2 3-6 16,-3 1 0-16,2-2 1 0,2 3 0 0,-1 0-2 15,2-2 0-15,0 3 5 0,2-1-6 0,-1 2 2 0,4-1 26 16,-1-1 0-16,0 2-9 0,3 0-2 0,0 1 3 16,-1-2-8-16,3 2 16 0,5-2 24 15,0 0 1-15,1 1 1 0,0-1 8 0,0 1-1 0,5 0 6 16,-2 2 5-16,2-1-14 0,4 0-4 0,-1-4 5 15,2 3-39-15,3-3 46 0,0 1-39 0,1 1 43 16,2-2-40-16,0-1 37 0,2 1-44 16,2-1 27-16,0 5-5 0,1-2-12 0,2 3-2 0,0-1-4 15,2 3-5-15,1 1-1 0,1 1-7 0,2 0-1 16,0 0 0-16,2 2-2 0,3 1-4 0,-3 0 1 16,4-1 2-16,-2 1-5 0,4-2 0 0,-3 0-1 15,0-6 2-15,2 5 1 0,0-4-7 0,-1-1 9 16,1-1-4-16,1 0 0 0,0-2-2 0,1-1 0 15,1 1 1-15,-1-2 1 0,3-2 7 0,0 1-2 16,0-1-4-16,4-3 9 0,0-1 10 0,1-1-38 16,4-1 45-16,1-1-27 0,2-2 39 0,0-1-43 15,3-2 50-15,1-1-29 0,3-1 43 0,4-1-46 16,4-2 17-16,0 0-20 0,1 0 30 0,0-1-13 16,3 0-3-16,-3-2-1 0,3 1-11 0,-1 1 0 15,0-1-2-15,-2 0-1 0,1 0-3 0,-1 2-30 16,-1-3 38-16,1 2-31 0,-1 0 29 0,-1-2-4 0,-1 0 0 15,2 2 3-15,-3-2-9 0,3 1 2 0,-2-2-6 16,1 1 10-16,-1 0-4 0,0-2 4 0,3 1-11 16,-1-1 11-16,1 2 0 0,2-3-3 15,-2 0 7-15,1 1-8 0,3-2-2 0,1 2-1 0,-1-2 4 16,4 2-6-16,-1-2 5 0,10-1 1 0,0-2-3 16,1 1 0-16,-2 0 0 0,3-2 4 15,-1 2-5-15,1-1 5 0,-1 1 3 0,3-3-2 0,1 3-1 16,2-2 0-16,-1 0 3 0,4-1-6 0,-1 1 3 15,-1 0 1-15,1 0 0 0,-2-1-1 0,0 0-2 16,0 1-2-16,-2-2-1 0,0 4 3 0,-2-4-2 16,2 2-1-16,-3 1-1 0,1-1 0 0,-2 0-3 15,-3 1-7-15,2-2 14 0,-2 1-3 0,-12 2 0 16,0 0 0-16,1-3-4 0,-2 2 4 0,1-2-3 16,-1 0 4-16,0-1-1 0,-1 1-2 0,1-2-1 15,-3 1 1-15,1-2-5 0,-3 2-17 0,1-2 28 16,-2 2-27-16,-1-3 27 0,1 2-23 0,-2 1 20 15,-3 0-18-15,-1-2 30 0,-1 2-30 0,-2-2 5 0,-4 2-2 16,-3 1-1-16,-3-1 26 0,0 1-27 16,-1-2 30-16,-4 0-33 0,2 2 29 0,-2-4-29 15,-2 3 29-15,-1-4-30 0,0 2 26 0,0-2-23 0,-4 2 22 16,1-2-1-16,0-2-4 0,2 0 2 16,-3 0-7-16,2 0 11 0,-2 0-9 0,1 0 2 15,-1-2-3-15,0 2 1 0,-2 2-2 0,-1-1-2 16,-2 0 7-16,3 0-4 0,-2 0 2 0,0 0-1 0,-3 0-2 15,2 0 1-15,-1 1-3 0,-1 0-16 0,-3-2 26 16,2 2-26-16,-2 0 27 0,-1 2-20 0,0 0 21 16,-1-2-25-16,-1 1 28 0,-2-1-25 0,3 0 2 15,-1 0 2-15,-2 0 24 0,0-2-24 0,0 2 23 16,2 3-26-16,-6-4 22 0,3 4-26 0,3-1 26 16,-6 1-11-16,3 1 7 0,-1-1 5 0,1 0-6 15,0 0 2-15,0 3-3 0,-1-3-3 0,0 1-2 16,-1 1-3-16,0 0 7 0,-1-2-2 0,1 3-3 15,-1-2 1-15,0-2 3 0,-2 3-3 0,1-2 2 16,1 2 1-16,-1 0-4 0,1 2 0 0,-2-2 1 16,1 0 1-16,0 0-6 0,1 1 7 0,-1 2 2 15,-1-4-1-15,1 4-2 0,-1-3-4 0,1 3 5 16,-1-1-4-16,0 0 3 0,-2 0-3 0,2 1-1 0,0-1 5 16,-1 1-1-16,-1 1 0 0,3-1-3 15,-4 2 3-15,1-1 0 0,1 1 0 0,-1 0 0 16,0-1 0-16,0 1-2 0,0 2 0 0,0-2 4 0,-2 0 0 15,4 3-28-15,-2-1 6 0,0-1 32 0,1 0-5 16,-2 2-3-16,0 0-19 0,2-1 24 0,0 0-22 16,-3 0 25-16,2 0-18 0,0 1 16 0,0-1-15 15,-2 1 25-15,2 1-25 0,0-3 24 0,-2 1-14 16,-1 0 8-16,1-1-20 0,1 1 23 0,-3 0-25 16,1-2 22-16,-1 4-22 0,0-4 28 0,1 2-2 15,-2-2 11-15,1 0-18 0,-1 3 16 0,0-3-14 16,1 1 29-16,0 2-16 0,-1-2 9 0,-1 1-21 15,3 0 14-15,-2 0-15 0,1 1 24 0,-1 0-14 16,0-1 6-16,-1 0-18 0,0 2 12 0,1-2-13 0,-2 2 9 16,1-1-17-16,-4 1 12 0,3-2-14 0,-2 3 12 15,-1-2-11-15,-2 1 11 0,1 0-18 16,-4 1 14-16,-2 0-20 0,-4-1-101 0,-2 1-187 16,-7-1-815-16,-2 0-732 0</inkml:trace>
  <inkml:trace contextRef="#ctx0" brushRef="#br0" timeOffset="54480.469">28933 10540 50 0,'0'0'77'0,"0"0"-4"0,0 0 2 15,0 0-6-15,-5-4-13 0,5 4-1 0,0 0 1 0,0 0 0 16,-6-3 5-16,6 3 3 0,0 0-7 15,0 0 2-15,0 0-12 0,-9-4-3 0,9 4 6 16,0 0-10-16,0 0-5 0,0 0-3 0,0 0-6 16,0 0 0-16,-8-2 2 0,8 2 9 0,0 0 4 0,0 0 2 15,0 0-3-15,0 0 1 0,-9-3-1 0,9 3 7 16,0 0 3-16,0 0 17 0,0 0-4 0,-11-2-9 16,11 2-13-16,0 0 9 0,0 0-5 0,-15 0 13 15,15 0 13-15,0 0-12 0,-18 0-9 16,18 0 2-16,-14 2 21 0,14-2-9 0,-19 3-6 0,8-1-19 15,1 1-7-15,-3-1-8 0,2 0 1 0,-2 1-5 16,0 0-3-16,2-1-3 0,-3 0-2 0,3 0-5 16,1 1 5-16,-1-1-34 0,11-2-112 0,-16 2-151 15,16-2-358-15,-14 2-154 0</inkml:trace>
  <inkml:trace contextRef="#ctx0" brushRef="#br0" timeOffset="63779.83">19028 5946 124 0,'0'0'120'16,"0"0"-13"-16,-7-5-22 0,7 5-7 0,0 0-14 0,-7-4 6 15,7 4-10-15,0 0-6 0,0 0 4 16,-7-5-2-16,7 5-6 0,0 0-9 0,0 0-9 15,-9-3-4-15,9 3-5 0,0 0 2 0,0 0 10 16,-7-2 1-16,7 2-1 0,0 0-3 0,0 0-4 0,0 0 4 16,-12-1 1-16,12 1 7 0,0 0 5 0,0 0 4 15,0 0 4-15,0 0 4 0,-10 1-1 16,10-1-6-16,0 0 1 0,0 0-3 0,0 0 1 16,0 0-5-16,0 0-5 0,0 0 2 0,0 0-10 0,0 0-3 15,-13 0-6-15,13 0 10 0,0 0 16 16,0 0 24-16,0 0 13 0,0 0 14 0,0 0-29 15,0 0 33-15,6 7-44 0,-6-7 42 0,9 4-44 0,-9-4 52 16,16 4-46-16,-5-3 41 0,0 2-54 0,2-3 39 16,2 1-49-16,1-1 37 0,2 2-50 0,4 0 39 15,-2-1-49-15,2 0 41 0,5 2-44 0,0-1 30 16,0 0-37-16,1-1 34 0,0-1-42 0,0 2 40 16,1-1-40-16,1-1 39 0,0 2-46 0,0-2 44 15,0 0-42-15,0 2 40 0,-2-2-43 0,0 1 35 16,0 0-38-16,-2 0 43 0,-1 1-44 0,-2 0 39 15,-1-2-41-15,-3 0 40 0,2 2-32 0,-5-1 30 16,1-1-31-16,-4 0 45 0,1 2-29 0,-3-2 45 16,3 1-38-16,-14-1 45 0,18 1-40 0,-18-1 43 15,18 0-41-15,-18 0 40 0,13 1-49 0,-13-1 41 16,12 0-46-16,-12 0 40 0,0 0-48 0,15 0 41 16,-15 0-45-16,0 0 37 0,12 0-46 0,-12 0 37 15,0 0-61-15,0 0-47 0,12-1-180 0,-12 1-174 16,0 0-642-16,6-5-699 0</inkml:trace>
  <inkml:trace contextRef="#ctx0" brushRef="#br0" timeOffset="72012.84">11646 7865 272 0,'0'0'285'0,"0"0"-34"0,0 0-11 15,0 0-9-15,-2-7-13 0,2 7-3 0,0 0-32 16,-2-5 20-16,2 5-56 0,0 0 32 0,-4-6-74 16,4 6 43-16,0 0-42 0,-4-7 56 0,4 7-48 0,0 0 31 15,-6-5-52-15,6 5 32 0,-5-5-50 16,5 5 29-16,0 0-45 0,-14-3 29 0,14 3-39 16,-13 2 34-16,4 0-35 0,-4 2 44 0,2 0-36 0,-3 0 49 15,-2 2-41-15,1 2 53 0,-2 0-52 0,-2 2 39 16,4 0-56-16,-2 1 39 0,0-1-52 15,2 1 37-15,1 0-53 0,1 1 41 0,3-2-53 16,1 1 47-16,2 0-46 0,0 2 44 0,2-4-43 0,4 0 36 16,1 2-47-16,1 0 42 0,4-1-44 0,2 1 41 15,3 0-47-15,0 1 40 0,6 0-42 0,1 0 3 16,1-1 2-16,6 4 0 0,-2-3 4 0,2 1 0 16,1 0 1-16,-1-2-5 0,-5 0 5 0,3 0 0 15,-2-2-2-15,-3 3 2 0,-2-2-34 0,-2 0 29 16,0-1-23-16,-4 1 31 0,-2-2-23 0,-1 2 30 15,-4-2-27-15,-2 1 31 0,0 0-29 0,-4 0 33 16,-1-1-5-16,-4 3-4 0,-2-1 2 0,-1 0 3 16,-7 0-10-16,2 1 1 0,-3-3-1 0,1 0-1 0,-4 0-1 15,0 0-3-15,0-3 13 0,1 0-53 16,-1-2-55-16,3 0-53 0,-1-2-68 0,3 0-102 16,3-2-44-16,1 0-30 0,1 0-84 0,4-2-49 15,0-2-240-15,1 1-282 0</inkml:trace>
  <inkml:trace contextRef="#ctx0" brushRef="#br0" timeOffset="72412.54">12271 7894 408 0,'0'0'430'0,"5"-8"-91"0,-5 8-44 0,0 0-37 16,1-8 26-16,-1 8-50 0,-4-8 38 0,4 8-56 16,-5-8 21-16,5 8-58 0,-6-6 23 0,6 6-74 15,-11-6 19-15,11 6-55 0,-15-3 39 0,15 3-44 16,-14-3 50-16,14 3-41 0,-19 0 25 0,7 1-58 16,0 2 34-16,-1 2-44 0,-1-1 43 0,0 2-47 15,-3 1 39-15,2 2-41 0,-2 3 44 0,0-1-47 0,2 1 43 16,1 2-39-16,-1-2 2 0,2 1-8 15,-1 2-7-15,5 0 3 0,1-1-3 0,0-1 1 16,2 2-3-16,1-1-6 0,4-1 0 0,0 0-4 16,1 0 2-16,2-1-1 0,1-1 2 0,3 0-44 0,2-1 42 15,1-1-51-15,2-1 49 0,3 0-11 0,2-2-11 16,1-2-24-16,2-1-8 0,2 0-41 0,1-2-24 16,-1-1-34-16,0 0 2 0,2-1-82 0,1-1-6 15,-3 1-95-15,-1-1-16 0,1 1-30 0,-2 0-54 16,-5 1-64-16,1 0-372 0,-5 0-392 0</inkml:trace>
  <inkml:trace contextRef="#ctx0" brushRef="#br0" timeOffset="72628.939">12107 8328 69 0,'-14'7'491'16,"2"0"-136"-16,2 0-59 0,0 0-32 0,1-2-4 15,1-1 0-15,2 1 27 0,-2-1-19 0,3 0-24 16,5-4-25-16,-6 4-20 0,6-4-25 0,0 0-20 15,0 0-17-15,4 5-23 0,-4-5-20 0,11-1-15 16,-11 1-13-16,21-4-13 0,-9 1-11 0,1-1-6 16,5-1-9-16,-3 1-7 0,3-1-6 0,0 1-8 0,4-2-32 15,-2 1-37-15,2-1-40 0,-2 1-41 0,2-2-53 16,-1 2-19-16,-1 0-23 0,-1-2-30 0,-2 2-80 16,2-2-33-16,-2 0-329 0,-1 1-217 15</inkml:trace>
  <inkml:trace contextRef="#ctx0" brushRef="#br0" timeOffset="72980.565">12766 7856 340 0,'0'-9'622'16,"0"9"-161"-16,0-11-16 0,0 11-53 0,-6-9 27 15,6 9-47-15,-4-9 41 0,4 9-68 0,-6-7-21 16,6 7-44-16,-7-5-53 0,7 5-41 0,0 0-31 15,-11-2-1-15,11 2-3 0,0 0-8 0,-8 6 3 16,8-6 0-16,-2 9-2 0,2-9-1 0,1 12-1 16,0-4-4-16,2 1-3 0,-1 1-12 0,2 0-14 15,2 1-11-15,0 4-11 0,0-2-7 0,0 1-11 0,3-1-19 16,-4 3 3-16,3-1-8 0,0 3-9 16,-2-1-2-16,3 1-5 0,-4 0-35 0,2-1 30 15,-2 0-35-15,0-1 34 0,0 0-34 0,-1 0 35 0,0-2-37 16,-2 1 36-16,1-4-38 0,-2 1 32 0,2-3-38 15,-1 1 23-15,-2-2-42 0,1-1 11 0,1 0-63 16,-1-2 16-16,-1-5-116 0,1 9-32 0,-1-9-116 16,0 0-41-16,0 0-61 0,0 0-52 0,0 0-3 15,0 0-70-15,0 0-34 0,-5-10-428 0,5 10-638 16</inkml:trace>
  <inkml:trace contextRef="#ctx0" brushRef="#br0" timeOffset="73230.133">12572 7951 394 0,'-9'-5'430'15,"0"2"-45"-15,9 3-57 0,-11-8 43 0,6 5-55 0,1-1 5 16,1-3-72-16,1 1 43 0,2 6-51 0,0-15 32 16,2 7-79-16,2-2 27 0,4 0-74 15,-1-2 27-15,5 1-69 0,1-2-8 0,2-2-9 16,0 1-12-16,3 2-11 0,4-4-12 0,-3 2-5 0,1 1-17 15,1 2-4-15,-2-1-8 0,3 1-9 0,-2 1-30 16,2 1-44-16,0 0-57 0,-2 4-61 0,-2-2-79 16,1 3-72-16,-3 2-22 0,0 1-65 0,-3 1-48 15,1 0-392-15,-1 3-410 0</inkml:trace>
  <inkml:trace contextRef="#ctx0" brushRef="#br0" timeOffset="73406.653">13233 7986 553 0,'9'8'628'0,"-2"0"-209"16,2-2-34-16,-4 0-98 0,2 0 16 0,-2 1-38 15,0-2 29-15,0 3-46 0,0-1 26 0,-1 0-76 16,1 2 20-16,-2-1-82 0,-2 2 20 0,2 1-81 0,-3-1-8 16,0 5-20-16,-3-1-12 0,0 2-16 0,0 0-81 15,-3 0-103-15,0 1-143 0,-1 1-51 16,0-3-191-16,1 1-439 0,-1-4-584 0</inkml:trace>
  <inkml:trace contextRef="#ctx0" brushRef="#br0" timeOffset="74047.052">14173 7578 35 0,'-5'-6'643'0,"-1"-1"-144"16,-2-1-29-16,4 1-72 0,-2 2 30 0,1 0-63 15,-1 1 46-15,2-1-54 0,4 5-24 0,-7-9-41 16,7 9-60-16,-8-4-56 0,8 4-36 0,-3-5-22 16,3 5-1-16,0 0 9 0,0 0 3 0,0 0-52 15,3 7 54-15,-3-7-35 0,8 9 23 0,-1 1-58 16,-1-3 33-16,0 4-50 0,2 0 34 0,-2 3-11 15,2 0-13-15,-2 1-7 0,1-1-10 0,-2 4-7 16,0 1-3-16,-1-1-8 0,0 1-1 0,-2 0-6 16,1-2 1-16,-2 2-10 0,0-2 6 0,-1-2-6 15,0 0 3-15,0-3-1 0,0-1 4 0,2 1-1 16,-2-4 1-16,0 1 2 0,0-9-2 0,2 9-3 16,-2-9-3-16,0 0-2 0,5 3-5 0,-5-3-21 15,8-4 24-15,1 0-12 0,0 0-8 0,1-2-2 16,3-1-8-16,1 0-1 0,1 1 4 0,2-1 5 15,1 1 2-15,0-1-2 0,-1 3 0 0,3 2-4 0,-5 0 10 16,0 2-19-16,-1 0-3 0,0 1 1 0,-2 1 7 16,-2 2-5-16,0 1 3 0,-3 1 1 15,-3 1 2-15,-2 2 8 0,-2-2 3 0,-2 5 4 0,-4-2 7 16,-1 2 0-16,-3-1 0 0,-3 1 0 0,-2-1 4 16,-2 0-5-16,0 2-15 0,-1-5-35 0,-1 1-25 15,-1-4-31-15,3 1-99 0,1-3-22 0,0 1-57 16,2-4-65-16,3 0-76 0,-2-3-52 0,7 0-54 15,-1-4-354-15,3 3-455 0</inkml:trace>
  <inkml:trace contextRef="#ctx0" brushRef="#br0" timeOffset="74595.772">14468 7715 610 0,'8'-7'455'0,"-8"7"-79"0,5-5-37 0,-5 5 3 16,4-4 1-16,-4 4-16 0,0 0-31 0,4-5-7 15,-4 5-86-15,0 0-13 0,0 0-73 0,0 0 37 0,0 0-60 16,10 4 34-16,-10-4-55 0,5 8 30 16,2-3-62-16,-2 2 40 0,1-1-56 0,4 2 36 0,-1 1-54 15,2-1 45-15,1 4-55 0,0-5 42 16,2 4-49-16,-1-2 47 0,-1 0-51 0,4 0 46 0,-3-1-51 16,0-1 46-16,0-1-50 0,1 2 50 0,-3-4-49 15,-1-2 53-15,1 1-49 0,-11-3 44 0,14 3-49 16,-14-3 48-16,13-3-48 0,-13 3 47 0,9-5-48 15,-5-1 49-15,-3 0-49 0,0 0 49 0,1-1-49 16,-4-3 49-16,1 2-48 0,1-4 47 0,-2 2-49 16,-1-3 10-16,0 1 1 0,2 0 4 0,-1 3 11 15,-1-1 15-15,-1-1 8 0,4 3-10 0,-2 0-2 16,1 3-7-16,1 5-2 0,0-12-2 0,0 12 2 16,3-5 16-16,-3 5-20 0,0 0-1 0,9-1-1 15,-9 1 4-15,13 3 45 0,-4 3-50 0,0-2 38 16,1 4-49-16,3-1 47 0,0 3-47 0,3-1 43 15,-2 4-43-15,3-2 40 0,0-1-46 0,0 2 45 16,0-4-46-16,2 2 45 0,-6-3-46 0,1 0 49 0,0 1-49 16,-1-5 53-16,-4 0-49 0,0 1 47 15,-9-4-45-15,14 1 48 0,-14-1-36 0,9-5 52 16,-9 5-36-16,1-10 11 0,-1 3 26 0,-2-1 8 0,-5-3 12 16,1 1 14-16,-4-5-1 0,-1-2-53 0,-4 0 49 15,1-5-63-15,-4 1 60 0,3-2-22 0,-2-1-7 16,2 1-8-16,-2-2-9 0,3 3-2 0,0-1-10 15,4 5-3-15,1 2 14 0,0 3-26 0,1-1 9 16,2 2-103-16,2 5-85 0,-1-1-130 0,2-1-10 16,3 9-71-16,-6-4-67 0,6 4-100 0,0 0-560 15,0 0-732-15</inkml:trace>
  <inkml:trace contextRef="#ctx0" brushRef="#br0" timeOffset="74720.436">14832 7625 857 0,'2'9'636'16,"-1"-3"-184"-16,0 3-52 0,-1-9-113 0,4 8 51 15,-4-8-48-15,0 7 5 0,0-7-96 0,0 0 12 16,0 0-89-16,0 0 21 0,13 0-81 0,-13 0-9 16,14-7-141-16,-5 3-78 0,0 1-141 0,6-4-79 15,-2-1-158-15,4 2-352 0,1-3-461 0</inkml:trace>
  <inkml:trace contextRef="#ctx0" brushRef="#br0" timeOffset="75379.38">15792 7336 466 0,'0'0'497'0,"-15"2"-140"0,15-2-54 15,-15 2-78-15,15-2 30 0,-12 2-60 16,12-2 47-16,-8 4 12 0,8-4-19 0,0 0-20 15,0 0-50-15,0 0 16 0,4 6-68 0,-4-6 18 16,18 0-60-16,-5 0 22 0,1-1-55 0,4-1 33 0,0-1-52 16,2-3 33-16,1 4-49 0,-1-2 41 0,3-1-46 15,-4 0 41-15,-1 2-41 0,1-2 50 0,-2 2-28 16,-3-2 72-16,-2 2-18 0,0 1 65 0,-3-1-28 16,0 2 11-16,-9 1-10 0,14-3-5 0,-14 3-9 15,0 0-11-15,12 0 0 0,-12 0-10 0,0 0-3 16,0 0 2-16,1 7 2 0,-1-7-1 0,-4 8-16 15,4-8-4-15,-1 11-5 0,0-4-3 0,-1 2-6 16,1 2-2-16,1 0-2 0,0 0-10 0,1 4-40 16,2-1 45-16,-2 3-47 0,3 1 48 0,1 3-44 15,1 1 41-15,2 1-46 0,1 3 47 0,1 0-48 16,0-1 42-16,2 1-6 0,1 1-4 0,-3-2-7 16,2 0 3-16,0 0-3 0,-3-4-3 0,-2-2-3 0,0 0 3 15,-2-1-1-15,-1-1-2 0,-1-2 3 16,-3-1 0-16,-3-2-1 0,1 3 1 0,-5-3-1 0,-2 2-3 15,-1-2 6-15,-4-2-3 0,-1 1-2 16,-4-2-2-16,-2-1 3 0,-1-2-8 0,-2 1 3 0,1-3-3 16,0-2-5-16,0-1-22 0,1-2-47 0,3-1-48 15,0-1-62-15,1-1-36 0,3-2-116 0,1 2-28 16,2-3-83-16,3-1-29 0,2 2-46 0,2-3-39 16,2 1-374-16,0-1-513 0</inkml:trace>
  <inkml:trace contextRef="#ctx0" brushRef="#br0" timeOffset="75534.518">15847 7728 434 0,'0'0'598'0,"-5"-5"-162"15,5 5-6-15,-5-5-63 0,5 5-15 0,-3-8-88 16,3 8 4-16,0-10-76 0,0 10-34 0,3-11-27 16,1 4-30-16,2-1-21 0,3 2-17 0,4-2-40 15,-2-1-71-15,5 1-96 0,0-2-79 0,3-1-60 16,1 2-77-16,0-2-532 0,6 0-454 0</inkml:trace>
  <inkml:trace contextRef="#ctx0" brushRef="#br0" timeOffset="76345.69">16636 7510 179 0,'0'0'446'15,"-12"0"-86"-15,12 0-16 0,0 0-50 0,-13-3-12 16,13 3-13-16,-5-5-10 0,5 5-27 0,-5-6 3 16,5 6-72-16,3-10 6 0,-3 10-58 0,6-12 21 15,2 6-49-15,1 1 31 0,2-3-43 0,3 2 42 16,2-1-46-16,-1 1 51 0,0-1-55 0,3 5 36 15,-3-1-55-15,3 1 38 0,-5 0-54 0,1 4 40 16,0-1-50-16,-1 3-5 0,-3-2 1 0,-1 5-3 16,0 1 2-16,0-2-3 0,-4 5-1 0,-1-2-1 15,-1 3 2-15,-2-2-6 0,-1 2 2 0,-1 1 1 0,-2-3-2 16,-1 2 6-16,2-3-7 0,-2 1 0 16,0-1 3-16,-1-1 2 0,1-1-2 0,0-2 2 15,0 2 16-15,4-7-18 0,-5 5 1 0,5-5-2 0,0 0 3 16,0 0-4-16,-9-3 3 0,9 3-8 0,0-9 2 15,0 9-1-15,3-13 0 0,-1 4-1 0,1 0-3 16,1-2 8-16,-2 2-7 0,2-3 0 0,0 2 0 16,1-1 45-16,-1 3-46 0,0-3 63 0,0 2-30 15,-2 1 22-15,3 2 13 0,-2-2 0 0,-3 8-6 16,4-9-6-16,-4 9-5 0,2-9-4 0,-2 9 1 16,0 0 1-16,0 0-6 0,0 0-5 0,0 0-3 15,14 5 0-15,-14-5-54 0,7 9 48 0,-3-3-47 16,-1 2 46-16,4 0-44 0,-1 2 51 0,2-1-56 15,-1 3 34-15,4 0-90 0,-2 1-19 0,1-1-49 16,1-1-50-16,0 0-57 0,-1 1-54 0,2-3-37 16,0 1-3-16,2-3-50 0,-1 0-44 0,0-5-438 15,-1 3-436-15</inkml:trace>
  <inkml:trace contextRef="#ctx0" brushRef="#br0" timeOffset="76662.423">17411 7243 601 0,'0'-8'515'0,"-1"0"-144"0,-3 2 25 15,-1 2-33-15,1-3-26 0,-2 3-23 0,-1 0-12 16,-3 3-52-16,0 0 31 0,-2 0-79 0,0 2 33 16,0 1-72-16,-2 3 7 0,0-1-61 0,0 4 33 15,1 0-50-15,2 1 36 0,-1 3-45 0,1 0-10 16,3 2-7-16,-2 0-7 0,2 2-6 0,4 1-1 15,0 0-6-15,3-1-49 0,0 2 39 0,2 0-48 16,2 0 50-16,1-1-50 0,-1 2 49 0,5-2-54 16,0 1 52-16,1-1-55 0,1-6 49 0,3 4-50 15,-2-1 40-15,2-4-70 0,2 0 38 0,0-3-28 16,1 0-20-16,-2-2-27 0,5-2-33 0,-1-2-25 16,-1 2-24-16,3-6-27 0,-2 3-42 0,1-2-62 15,-1-1 37-15,-3-3-93 0,1 1-32 0,-3-1-104 16,-2-1-322-16,-1 0-350 0</inkml:trace>
  <inkml:trace contextRef="#ctx0" brushRef="#br0" timeOffset="76846.946">17335 7464 111 0,'-16'-1'472'0,"2"1"-127"16,1 0-48-16,13 0-13 0,-24 0-16 0,24 0 37 16,-16-2-8-16,16 2-16 0,-13-3-90 0,13 3 2 15,-7-5-76-15,7 5 14 0,0 0-60 0,4-8 17 16,4 2-53-16,1 2 32 0,5-2-57 0,1 2 26 15,2-4-88-15,3 3 7 0,2-1-82 0,2-1 8 16,-1 1-52-16,5-1-10 0,0-1-11 0,3 1-23 16,0-2-36-16,-2 3-43 0,2-1-60 0,-2-2-147 15,2 2 5-15</inkml:trace>
  <inkml:trace contextRef="#ctx0" brushRef="#br0" timeOffset="77117.629">17921 7177 57 0,'1'-9'568'0,"1"2"-130"0,-2 0 25 15,0 7-62-15,0-12 33 0,-3 4-78 0,3 8 35 0,-2-10-55 16,-1 3 40-16,3 7-54 0,-4-9-32 0,4 9-45 16,-4-8-44-16,4 8-38 0,-4-6-27 0,4 6-23 15,0 0 3-15,0 0-4 0,0 0-3 0,0 0 9 16,-7 6-4-16,7-6-2 0,-3 11 0 0,3-2-4 16,3-1-2-16,-1 1-14 0,0 3-6 0,0 0-12 15,1-2-4-15,1 4-13 0,1 2-10 0,-1-2-8 16,1 0-9-16,2 2-2 0,-3 0-6 0,3 0-2 15,-2-1-6-15,1 0-39 0,0 1 34 0,-1-1-31 16,1-1 37-16,-1 1-42 0,-1-3 24 0,0-1-63 16,-2 1 11-16,4-3-69 0,-3 0 8 0,-1-1-81 15,1-1 11-15,0-1-54 0,-3-6-37 0,2 8-111 16,-2-8-98-16,0 0-70 0,0 0-134 0,0 0-385 16,0 0-691-16</inkml:trace>
  <inkml:trace contextRef="#ctx0" brushRef="#br0" timeOffset="77317.098">17712 7214 165 0,'-8'-7'585'0,"0"3"-71"15,4 0-110-15,-1-2 26 0,3 1-27 0,2 5-81 16,-4-13 13-16,6 8-76 0,0-4 6 0,3 1-91 0,1 0 9 16,3-3-79-16,3 2 25 0,0-1-71 0,6 1 29 15,0-4-63-15,3 2 37 0,2 0-78 0,1 0-14 16,2 2-101-16,-4-2-15 0,3 5-86 0,0-3 7 15,1 2-50-15,-2 2-10 0,-1-2-31 0,3 3-20 16,-1-2-56-16,-2 5-273 0,-5-2-174 0</inkml:trace>
  <inkml:trace contextRef="#ctx0" brushRef="#br0" timeOffset="77879.104">18652 7013 535 0,'0'0'431'0,"0"-9"-31"0,0 9-65 16,-4-8-10-16,4 8 24 0,-9-7-82 0,9 7 26 15,-14-5-72-15,4 5 11 0,-2-2-66 0,0 4 23 16,0-2-68-16,-1 3 36 0,-3 1-65 0,3 1 24 15,-1-2-64-15,1 3 37 0,2 2-59 0,2-3 40 16,2 2-52-16,0 1 39 0,0-1-49 0,5 3 46 16,1-3-54-16,2 5 45 0,1-3-50 0,5 2 42 15,0 0-48-15,1 1 46 0,7 3-46 0,-2-1 38 16,4-2-47-16,-2 2 50 0,7 2-53 0,-1-2 49 16,1 0-48-16,1 2 48 0,0-3-47 0,-5 0 44 15,1-1-50-15,-2 1 39 0,-2-3-53 0,-4 1 45 0,-1-2-39 16,-4 0 44-16,-1-1-42 0,-2 2 51 15,-3-10-43-15,-3 15 0 0,-1-9 13 0,-1-1-5 16,-5 2 7-16,0-3 2 0,-2 1 4 0,-2 0-2 0,0-1 2 16,0-1 47-16,1-2-55 0,-1 0 46 0,3 1-52 15,-1-1 32-15,12-1-97 0,-19-1-38 0,19 1-132 16,-13-3-33-16,13 3-44 0,-10-4-41 0,10 4-39 16,0-8-455-16,0 8-415 0</inkml:trace>
  <inkml:trace contextRef="#ctx0" brushRef="#br0" timeOffset="78157.38">18896 7095 304 0,'0'0'253'0,"-9"-6"-60"0,9 6-45 0,-9-3-30 15,9 3-42-15,-9-4-57 0,9 4-73 0,0 0-69 16,-14-1-169-16,14 1 251 0</inkml:trace>
  <inkml:trace contextRef="#ctx0" brushRef="#br0" timeOffset="79162.194">18858 7106 466 0,'0'0'395'15,"-5"2"-10"-15,5-2-56 0,0 0 61 0,0 0-53 16,0 0 8-16,-7-2-78 0,7 2-8 0,0 0-89 15,0 0-1-15,0 0-47 0,0 0 44 0,0 0-42 16,3 6 47-16,-3-6-66 0,5 12 44 0,-1-7-64 16,0 2 39-16,2 2-53 0,0-1 36 0,-1 0-54 15,3 1 39-15,0 0-48 0,1 1 29 0,-2 0-49 16,1-2 33-16,2 3-46 0,-1-5 35 0,-1 3-48 0,0-2 35 16,-1-1-42-16,0 1 43 0,-1 0-45 0,-1-2 39 15,-5-5-46-15,10 8 47 0,-10-8-44 16,9 5 39-16,-9-5-44 0,0 0 43 0,11 1-46 0,-11-1 43 15,7-1-42-15,-7 1 39 0,8-8-43 0,-4 1 44 16,-2 2-44-16,2-3 43 0,-1-1-41 0,1 1 42 16,-2-1-38-16,1 2 40 0,0-3-45 0,0 3 46 15,-2-1-44-15,2 3 42 0,-3 5-46 0,4-12 41 16,-4 12-44-16,5-7 46 0,-5 7-45 0,6-3 45 16,-6 3-42-16,0 0 45 0,13 0-43 0,-13 0 42 15,11 5-40-15,-3-1 44 0,1 1-44 0,-1 0 45 16,1 0-54-16,0 1 22 0,2 1-71 0,-2-2 27 15,1-1-69-15,4 4 24 0,-3-5-69 0,0 2 23 16,-1-3-47-16,1 1 36 0,1-2-64 0,-12-1 42 16,18 0-32-16,-6-1 38 0,-3-2 2 0,0 1 35 15,-2-3 17-15,1 1 31 0,-2-4 18 0,-1 1 14 16,-1-1 13-16,0 0 7 0,0-2 14 0,-3-1-4 16,0 0 38-16,-1 1-3 0,-1-3 55 0,-3 2-9 15,3 0 71-15,-1 0-33 0,0 1 44 0,0 0-50 16,-1 2 41-16,1-1-52 0,0 4 16 0,0-1-56 15,2 6 29-15,-6-11-51 0,6 11 35 0,0 0-49 0,-6-2 38 16,6 2-39-16,0 0 37 0,-6 5-12 0,6-5-3 16,-1 10-42-16,1-10 44 0,0 16-6 15,2-8-5-15,-1 1-2 0,3 1-4 0,1 1-3 16,-1-3-4-16,3 5 1 0,0-4-39 0,1 3 28 0,-1-5-51 16,2 2 34-16,2-2-46 0,0 2 45 15,-2-5-68-15,1 0 40 0,2-3-56 0,-2 2 51 0,4-3-51 16,-2-1 37-16,-1-1-25 0,3-1 27 0,-2-2-10 15,2-3 25-15,-3 1-20 0,2-1 24 0,-3-2 1 16,1-3 17-16,-4 1 2 0,2-2 10 0,-4-2-2 16,-1-1 14-16,1 0-8 0,-4-1 13 0,1-1-3 15,-2 1 17-15,-3 0 33 0,2 1 32 0,-3-3 26 16,0 4 28-16,0-1 14 0,-2 2 15 0,0 1 18 16,1 0 51-16,-1 3-47 0,1 1-7 0,1 1-16 15,0-1-26-15,1 4-29 0,0-1-20 0,-1 3-15 16,4 4 1-16,-5-6-11 0,5 6-3 0,0 0-6 15,0 0-3-15,-2 6 2 0,2-6-8 0,2 11-5 16,2-3-5-16,0 2-6 0,1-1-4 0,1 3 10 16,2 3-17-16,-1-2 37 0,0 4-48 0,2 0 42 15,-1 2-51-15,-2 0 44 0,3-2-49 0,-1 2 47 16,-3-4-51-16,1 1 47 0,-2-3-51 0,0-3 46 16,0 1-39-16,-1-2 46 0,0-3-46 0,-3-6 44 0,5 8-45 15,-5-8 44-15,0 0-50 0,0 0 49 0,11-1-47 16,-11 1 45-16,5-12-45 0,0 5 47 0,0-2-43 15,-1 0 40-15,-2-2-45 0,3 2 4 0,-1-1 7 16,3 0 7-16,-2 2-2 0,0-1 0 0,0 2-1 16,0 0 3-16,0 3-2 0,4 0 0 0,-4 0 5 15,-5 4-4-15,14-3 48 0,-14 3-49 0,14 3 38 16,-5 1-49-16,2 0 44 0,0 0-51 0,0 1 18 16,1 3-96-16,3-3-7 0,-3 3-78 0,2-1 8 15,-1 0-63-15,2-1-80 0,-2 0-26 0,2-1-28 16,-1-2-64-16,1-2-407 0,-2 1-391 0</inkml:trace>
  <inkml:trace contextRef="#ctx0" brushRef="#br0" timeOffset="79395.395">20087 6866 301 0,'-1'-10'507'0,"-2"3"-83"0,3 0-23 16,-1-1 46-16,-3 3-58 0,4 5 15 0,-2-12-71 15,2 12 0-15,-2-9-108 0,2 9-1 0,-4-5-86 0,4 5 17 16,0 0-68-16,0 0 12 0,0 0-31 0,0 0-2 15,0 0-9-15,4 8-7 0,0-2-6 16,0 1-3-16,1 1-12 0,0 1-6 0,0-1-4 0,2 3 38 16,1 0-53-16,0 0 37 0,-1-1-44 0,-1 1 29 15,3 0-78-15,-3-1-3 0,-1-2-81 0,1 0 13 16,-4 1-53-16,1-1 18 0,-1-3-94 16,-2-5-16-16,-1 12-55 0,1-12-60 0,-8 5-36 0,8-5-416 15,-11 3-373-15</inkml:trace>
  <inkml:trace contextRef="#ctx0" brushRef="#br0" timeOffset="79946.111">19948 6907 64 0,'-12'-8'443'0,"2"-1"-78"0,1 3-31 0,4 0-25 16,-2-2-18-16,4 1-1 0,0 0-1 0,1 0-28 15,2 7 19-15,2-12-77 0,1 7 11 0,2-2-71 16,1-1 17-16,2 3-64 0,2 0 20 0,2-2-57 16,-1 2 25-16,6 0-56 0,-2 1 34 0,2-3-48 15,-2 2 31-15,4 1-45 0,-1-2 40 0,-1 1-49 16,0 0 38-16,2 0-43 0,-3-1 41 0,2 1-46 15,-3-1 45-15,-2 1-47 0,1-1 37 0,-2 0-41 16,-2 0 39-16,-1 0-39 0,-3-2 37 0,1 2-44 16,-1-1 49-16,-2 0-10 0,-2-1 0 0,0 1-5 0,-1 0 0 15,-2-1-3-15,-1 1 2 0,1-2-2 0,-2 2 0 16,1 1-1-16,1-1-2 0,-3 2-2 0,0 0 0 16,4 5 5-16,-4-9-5 0,4 9 2 0,-6-2 2 15,6 2 3-15,0 0-2 0,-8 2 3 0,8-2 3 16,-4 8-2-16,4-8-3 0,-2 13-34 0,2-4 48 15,2 2-40-15,-2-1 43 0,3 3-40 0,-1 3 44 16,2 0-40-16,0 0 2 0,2 0 4 0,2 3 37 16,0-2-51-16,-2 3 35 0,3-4-46 0,0 2 31 15,1-1-43-15,-2-4 35 0,0 1-53 0,-1-3 38 16,0 0-57-16,-2-1 48 0,0-4-31 0,-1 3 60 16,0-4-38-16,-4-5 41 0,6 8-38 0,-6-8 49 15,4 7-41-15,-4-7 50 0,0 0-46 0,0 0 51 16,0 0-48-16,2-7 8 0,-2 7 5 0,0-9 5 15,0 9 7-15,0-13 0 0,0 13 3 0,2-12 9 16,-1 6-7-16,-1 6 9 0,4-12 6 0,-2 6-2 16,2 1 7-16,0 0 4 0,2 0 8 0,-2 0 2 15,4 3-1-15,-8 2 0 0,13-3-1 0,-13 3-1 0,15-1-1 16,-15 1-6-16,17 1-3 0,-7 4-4 16,0-3 1-16,-1 3 29 0,1 0-44 0,2-1 38 15,-3 1-51-15,3 1 30 0,-1 1-72 0,0-1 3 0,-1 0-97 16,-2-1 14-16,1 0-66 0,1 0-9 0,-1-2-19 15,0 1-40-15,1-2-5 0,-10-2-26 0,18 2-29 16,-8-4-231-16,1 0-73 0</inkml:trace>
  <inkml:trace contextRef="#ctx0" brushRef="#br0" timeOffset="80613.614">20711 6788 76 0,'1'-11'345'0,"-2"3"-54"16,1-1-18-16,-3 3 7 0,2-3-25 0,-2 3-9 15,1-1-36-15,-2 0 40 0,1 3-70 0,-2-1 22 16,-1 0-65-16,-1 2 13 0,7 3-67 0,-11-4 29 15,11 4-50-15,-13 0 27 0,13 0-48 0,-13 4 35 16,7-1-50-16,-2 2 41 0,3 1-54 0,0 0 5 16,1 3-3-16,2-1 3 0,-1 1-3 0,2 1-2 15,1 0 47-15,0 2-56 0,2-3 42 0,2 1-51 16,0 0 39-16,1 0-43 0,4-1 38 0,-1 1-35 0,2-2 26 16,-2-2-53-16,3-1 45 0,-2-1-49 0,0-1 43 15,2-1-46-15,-11-2 38 0,19 0-50 16,-8-1 47-16,-3-2-43 0,1 0 8 0,-2-2 12 15,0-1 5-15,-1-2 4 0,-2 1 0 0,0 0 48 0,-2-3-48 16,0 0 43-16,-1-2-44 0,-1 3 45 0,-1-1-48 16,1-1 49-16,-2-2-6 0,0 4-1 15,-1-1 11-15,2 0 1 0,0 3 1 0,-1-1 2 0,1 1-18 16,1 7-2-16,-1-11-6 0,1 11-4 0,0-8 1 16,0 8 3-16,0 0-3 0,6-3-5 0,-6 3 4 15,0 0-1-15,19 2-43 0,-11 3 51 0,2-2-37 16,3 2 43-16,0 1-41 0,3 0 45 0,-2 3-43 15,7-1 6-15,-1 1 5 0,1-1 3 0,-1 1 5 16,2-1-5-16,-3 1 4 0,3-2 2 0,-6 1 4 16,0-4 6-16,0 1 0 0,-3 0 11 0,-3-2 7 15,2-2-4-15,-12-1-5 0,15-1 2 0,-15 1-2 16,10-7-2-16,-10 7-7 0,4-10 48 0,-4 2-35 16,-2 0 37-16,-3-3-29 0,0-3 48 0,-3 0 4 15,-1-2 9-15,-4-4-10 0,2-1-5 0,-3-3-11 16,-1 0-16-16,3 0-9 0,-4-3-9 0,2 1 0 15,0 2-9-15,1-2-7 0,-1 3 17 0,4 3 11 0,0 2 13 16,0 1-7-16,2 4-13 0,0 0-9 0,2 2-6 16,0 2-12-16,1 1 3 0,-1 3-3 15,6 5-1-15,-7-5-8 0,7 5-53 0,0 0-59 0,-8 5-37 16,8-5-38-16,-2 12-42 0,2-4-19 0,2 2-3 16,0-1 5-16,4 3 15 0,-1 0 35 0,1 2 36 15,3-1 35-15,-1-1 42 0,1 0 0 0,-3 0 18 16,3-2 14-16,-3-1 44 0,1-1 75 0,-1-1 53 15,-2 0 38-15,3-2 20 0,-1-1-10 0,-6-4-17 16,11 5-21-16,-11-5-24 0,16 0-19 0,-16 0-20 16,18-5-16-16,-8 3-29 0,1-2-70 0,2-1-106 15,0 2-120-15,0-1-131 0,1-3-459 0,-2 1-414 16</inkml:trace>
  <inkml:trace contextRef="#ctx0" brushRef="#br0" timeOffset="81495.787">17179 8424 24 0,'-9'-2'521'0,"9"2"-116"0,-18-3-58 0,10 1-36 0,-2-1-3 16,4-1-22-16,-1-1-22 0,3 0-29 0,-1-2-21 15,4 1-37-15,0 0-34 0,2-2-18 0,3 0-21 16,2 1-11-16,3 0-10 0,3 0 32 0,-1-1-42 15,4 3 43-15,1-2-55 0,0 3 41 0,0-1-55 16,0 4 40-16,-3-2-57 0,4 3-3 0,-4 2 4 16,-2 0-8-16,3 1-2 0,-5 3-2 0,1 1 2 0,-2 2 18 15,-2 0-30-15,-3 3-3 0,-2 0 41 16,-1 1-51-16,-1 2 44 0,-4 1-53 0,0-1 47 16,-2 0-44-16,0-1 37 0,0 0-44 0,-2-3 44 0,3 0-41 15,-2 0 44-15,2-4-42 0,1 1 50 0,-1-3-46 16,6-5 45-16,-7 3-46 0,7-3 44 15,0 0-47-15,-8-3 47 0,8 3-55 0,3-9 49 16,-1 1-48-16,3-1 3 0,0 1 4 0,3-4 4 0,-1-2 4 16,0 2-1-16,2-2 1 0,0-2 3 0,3 1 15 15,-2-1 19-15,-2 3 14 0,1 0 6 0,-1 0 13 16,0 2 24-16,-1-2 15 0,-1 6 12 0,-2-3-2 16,2 3-16-16,-1 2-20 0,-2-1-17 0,-3 6-13 15,6-8-2-15,-6 8-6 0,0 0-4 0,7-4-3 16,-7 4-5-16,0 0-4 0,6 7-55 0,-6-7 57 15,4 11-47-15,-2-4 46 0,1 1-51 0,-1 2 52 16,2-2-5-16,0 3-2 0,3 3-11 0,0-4-14 16,0 4-45-16,0-3-62 0,1 1-48 0,1 2-9 0,0-4-105 15,4 4-16-15,-3-4-89 0,0-3-38 16,2 0-18-16,0-3-79 0,0-1-441 0,2-2-540 16</inkml:trace>
  <inkml:trace contextRef="#ctx0" brushRef="#br0" timeOffset="81779.031">17967 8161 491 0,'0'0'459'0,"0"-10"-43"0,0 10-86 0,-4-8 36 16,4 8-56-16,-11-4 11 0,11 4-53 0,-14-3 26 16,14 3-66-16,-22 3 26 0,10-1-75 0,-1 3 14 15,-2 2-71-15,1 0 31 0,2 1-50 0,-1 2-2 16,0-1-12-16,0 5-10 0,-1 0-19 0,4 0-6 15,0 2-36-15,2-1 31 0,2 0-6 0,2 0-3 16,1 1-9-16,1 0-3 0,2-3-6 0,2-1-3 16,1 4-2-16,3-4 4 0,1 0-6 0,1 1-11 15,3-3-5-15,0-2-14 0,6-2-18 0,-3-1-16 16,3-1-19-16,2-1-20 0,0 0-11 0,1-3-13 16,3-3 9-16,4 0-71 0,-1-1-40 0,3-1-57 15,3-2-22-15,-2-2-16 0,0 1-36 0,-2-2-106 0,-1-2-355 16,-5 2-339-16</inkml:trace>
  <inkml:trace contextRef="#ctx0" brushRef="#br0" timeOffset="81967.565">17963 8361 412 0,'-21'4'497'0,"5"0"-97"0,0 0-72 0,-1-1 3 0,7 0 38 15,-1-1-23-15,11-2-61 0,-15-2-55 0,15 2-46 16,-5-4-35-16,5 4-28 0,7-9-23 0,1 4-22 15,4-3-18-15,3 0-19 0,4-2-39 0,6-3-5 16,0-1-77-16,5 3-7 0,-2-3-90 0,6 0 3 16,1-3-43-16,-1 2-44 0,0-1-49 0,-1-1-76 15,-1 0-313-15,-7 4-207 0</inkml:trace>
  <inkml:trace contextRef="#ctx0" brushRef="#br0" timeOffset="82346.6">17957 7906 327 0,'0'0'368'15,"-13"-6"-48"-15,13 6-25 0,-12-3-26 0,12 3-20 0,-12-5 79 16,12 5-75-16,-13-5 7 0,13 5-70 0,-14-2 14 15,14 2-62-15,-13-3 17 0,13 3-43 0,-11 3 56 16,11-3-47-16,-12 5 53 0,7 0-42 0,1 0 44 16,-1 3-48-16,1 1 40 0,2 3-35 0,-2 2 41 15,4 3-35-15,-1 1-6 0,2 2-11 0,1 5-10 16,2 1-6-16,0 4-57 0,0 2 44 0,0 3-59 16,0 0 46-16,0 0-61 0,2 6 36 0,-4-5-11 15,2 6-11-15,0-4-6 0,-3-1-2 0,3-1-8 16,-4 0-6-16,3-2 7 0,-2 2-12 0,-1-9-3 15,1 2-3-15,1-5 0 0,-1 0-30 0,0-4-51 16,-1-3-58-16,2-2-45 0,-1-1-52 0,0-2-46 16,-1-4-150-16,4-1-71 0,0-3-105 0,-4-4-539 15,0 0-758-15</inkml:trace>
  <inkml:trace contextRef="#ctx0" brushRef="#br0" timeOffset="82995.996">18740 7932 253 0,'0'0'277'0,"3"-7"-33"0,-3 7-11 15,1-6-3-15,-1 6-22 0,4-6-2 0,-4 6-22 16,0-9-27-16,0 9 32 0,-2-7-54 0,2 7 38 16,-3-10-60-16,3 10 42 0,-3-8-55 15,3 8 34-15,-6-6-61 0,6 6 42 0,-9-5-55 0,9 5 34 16,-14-3-41-16,14 3 39 0,-19 0-43 0,7 5 37 16,-2-1-4-16,0 1-4 0,0 2 4 0,0 1-8 15,-3 0 11-15,-2 3-11 0,5 0-4 0,-2-1-12 16,3 3-47-16,1-2 44 0,1 1-51 0,2-1 45 15,2 1-44-15,-2 1 46 0,6-4-48 0,0 3 48 16,2-3-47-16,2 2 37 0,2-2-49 0,2 0 44 16,4 1-45-16,0-1 41 0,2 0-51 0,3 0 47 15,3 0-55-15,1 0 2 0,2 0 43 0,-1 1-40 16,0-2 35-16,3 1-43 0,-4 0 42 0,4 1-43 16,-3 0 6-16,-1 0 5 0,0 1 2 0,-3-2 3 15,2 4 5-15,-5-1 0 0,1-1 1 0,-4 0 2 16,-1 1 5-16,-2 0-4 0,-3 0 5 0,-1-2 2 15,-2 2-2-15,-2 0 5 0,-1-2 2 0,-3-1 2 0,-2 1-2 16,0-1-3-16,-3 0 1 0,2-2-1 0,-3 0 2 16,1-2-1-16,1-1 1 0,-3-1-4 15,4-1 2-15,9-2-35 0,-18 0-76 0,18 0-105 0,-16-5-94 16,8 0-96-16,1 0-158 0,1-2-309 0,1-2-422 16</inkml:trace>
  <inkml:trace contextRef="#ctx0" brushRef="#br0" timeOffset="83542.077">19203 8264 906 0,'0'0'689'0,"-4"10"-153"0,4-10-124 0,0 0-91 15,-4 3-59-15,4-3-49 0,0 0-46 0,0 0-39 16,-6 4-69-16,6-4-195 0,0 0-197 0,0 0-675 15,-9-4-607-15</inkml:trace>
  <inkml:trace contextRef="#ctx0" brushRef="#br0" timeOffset="87461.595">29065 10532 282 0,'0'0'253'0,"0"0"-19"0,-10-3-13 0,10 3-6 15,0 0-31-15,0 0-15 0,0 0-9 0,0 0 3 16,0 0-27-16,-4-5 20 0,4 5-37 0,0 0 36 16,0 0-58-16,0 0 53 0,0 0-58 0,0 0 46 15,0 0-57-15,-5-5 37 0,5 5-57 0,0 0 34 16,0 0-55-16,0 0 37 0,0 0-54 0,-7-4 37 15,7 4-50-15,0 0 41 0,0 0-7 0,-10-4-7 16,10 4-9-16,0 0-5 0,-7-4-1 0,7 4-2 16,0 0-9-16,-11-4-40 0,11 4 49 0,-7-3-5 15,7 3-2-15,-9-5-2 0,9 5 3 0,-11-5-42 16,11 5 49-16,-13-2-9 0,13 2 0 0,-15-3-3 16,15 3 1-16,-19-2-5 0,9 2-2 0,-4-2-1 15,2 2 0-15,0-1-1 0,-4 2 4 0,2 1-6 16,-2-1 1-16,0 0 4 0,-3 3-6 0,5-3 0 15,-2 4-1-15,1 1-2 0,0-2-21 0,2-2-133 16,1 3-28-16,1 1-97 0,2-2-127 0,1 0-455 16,2-1-414-16</inkml:trace>
  <inkml:trace contextRef="#ctx0" brushRef="#br0" timeOffset="91511.722">29599 10715 61 0,'0'0'224'15,"1"-5"-36"-15,-1 5-11 0,0 0-14 0,0 0-5 0,0 0-11 16,0 0-18-16,0 0-15 0,0 0-1 0,-3-5-1 16,3 5 3-16,0 0 2 0,0 0-7 15,0 0 11-15,0 0-22 0,0 0 24 0,0 0-34 0,-6-6 32 16,6 6-53-16,0 0 50 0,0 0-22 0,0 0 18 16,-7-4-51-16,7 4 52 0,0 0-42 0,0 0 40 15,-10-2-52-15,10 2 35 0,0 0-52 0,-11 1 38 16,11-1-51-16,0 0 37 0,-10 2-39 0,10-2 23 15,-7 4-42-15,7-4 41 0,0 0-45 0,-8 6 38 16,8-6-5-16,-4 5-7 0,4-5-4 0,0 0 2 16,-3 7-7-16,3-7-1 0,0 0-10 0,0 7-27 15,0-7 40-15,0 0-1 0,4 5-3 0,-4-5-2 16,0 0-3-16,7 5-1 0,-7-5-1 0,0 0-6 16,12 0-38-16,-12 0 46 0,11-2-45 0,-11 2 49 15,9-3-42-15,-9 3 44 0,7-2-43 0,-7 2 51 16,9-6-47-16,-9 6 45 0,4-8-43 0,-4 8 45 15,3-6-42-15,-3 6 42 0,0 0-46 0,0-10 47 0,0 10-44 16,-3-6 45-16,3 6-38 0,-4-6 31 0,4 6-40 16,-6-4 45-16,6 4-46 0,-8-4 46 0,8 4-44 15,0 0 41-15,-13-1-47 0,13 1 50 16,-9 1-52-16,9-1 47 0,-8 4-47 0,8-4 48 0,-9 4-46 16,9-4 52-16,-6 7-47 0,6-7 48 0,-6 6-46 15,6-6 47-15,-5 8-46 0,5-8 46 0,-1 6-42 16,1-6 42-16,0 8-6 0,0-8-5 0,3 7-3 15,-3-7-1-15,4 4-3 0,-4-4-38 0,5 5 42 16,-5-5-48-16,8 4 50 0,-8-4-44 0,0 0 47 16,13 1-50-16,-13-1 49 0,0 0-48 0,13-3 50 15,-13 3-50-15,7-4 49 0,-7 4-47 0,8-6 52 16,-8 6-52-16,6-7 49 0,-6 7-52 0,4-10 50 16,-4 10-53-16,0-11 52 0,0 11-45 0,0-9 43 15,0 9-48-15,0-9 48 0,0 9-44 0,-4-9 44 16,4 9-48-16,-5-7 45 0,5 7-47 0,-3-7 45 15,3 7-44-15,-6-3 48 0,6 3-47 0,0 0 52 16,0 0-50-16,-14 0 46 0,14 0-47 0,-9 3 48 0,9-3-47 16,-5 7 49-16,5-7-45 0,-5 5 45 0,5-5-45 15,-2 7 44-15,2-7-43 0,-2 10 46 0,2-10-42 16,0 6 39-16,0-6-45 0,3 8 46 0,-3-8-47 16,4 8 48-16,-4-8-48 0,6 4 53 0,-6-4-53 15,8 7 48-15,-8-7-48 0,9 2 49 0,-9-2-49 16,0 0 51-16,11 1-36 0,-11-1 32 0,10-2-48 15,-10 2 49-15,7-5-44 0,-7 5 48 0,6-6-47 16,-6 6 44-16,4-6-49 0,-4 6 52 0,3-8-45 16,-3 8 45-16,2-8-49 0,-2 8 50 0,0-8-53 15,0 8 49-15,-2-8-50 0,2 8 48 0,-3-6-50 16,3 6 51-16,-6-6-53 0,6 6 52 0,-7-2-51 16,7 2 51-16,0 0-48 0,-16 2 49 0,16-2-47 15,-11 5 44-15,11-5-50 0,-10 5 52 0,10-5-48 16,-11 7 48-16,6-1-50 0,1-1 52 0,0 0-52 15,1 1 51-15,-1 0-49 0,1-1 49 0,0 1-4 16,3-6-48-16,0 12 50 0,0-12-3 0,1 11-2 0,-1-11-3 16,7 8-2-16,-7-8-2 0,9 5-43 0,-9-5 45 15,11 5-47-15,-11-5 46 0,14 0-41 16,-14 0 50-16,12-5-60 0,-12 5 31 0,14-4-74 0,-8 1-9 16,-6 3-101-16,9-8-25 0,-9 8-110 0,5-9-110 15</inkml:trace>
  <inkml:trace contextRef="#ctx0" brushRef="#br0" timeOffset="93581.07">30653 9980 176 0,'-16'-2'338'0,"16"2"-86"0,-14 2-63 0,14-2-34 16,-17 2-26-16,17-2-39 0,-14 3-15 0,14-3-17 15,-13 5-8-15,13-5-7 0,-9 4-7 0,9-4-8 16,-5 7 22-16,5-7-36 0,0 8 21 0,0-8-34 16,5 6 26-16,-5-6-33 0,9 6 25 0,-9-6-43 15,12 5 26-15,-12-5-40 0,11 5 24 0,-11-5-23 16,14 0 32-16,-14 0-24 0,14 1 29 0,-14-1-23 15,11-1 27-15,-11 1-23 0,10-5 26 0,-10 5-20 16,6-7 21-16,-6 7-22 0,5-8 5 0,-5 8 4 16,0-11 1-16,0 11 5 0,-5-11 6 0,4 5 10 15,-4-1 3-15,0 1-2 0,-3-1 7 0,3 2-5 16,-3 0 10-16,-1 1 5 0,-1 0 4 0,1 0 6 16,0 2 7-16,-2 0 3 0,-1 2 2 0,12 0-1 15,-20 2-7-15,20-2-11 0,-21 2 5 0,12 2-20 16,0 0-1-16,2 1-1 0,-1 0-7 0,2 1-1 15,2 0 1-15,-1 0 4 0,2 0-12 0,2 1 1 0,0 0-1 16,1-7 0-16,1 12-2 0,0-7-3 0,-1-5 9 16,7 10-10-16,-2-3 25 0,0-5-31 0,-5-2 0 15,14 7-2-15,-14-7 3 0,14 3 10 16,-14-3-10-16,17 0 2 0,-17 0 3 0,16-5-1 0,-7 2-1 16,-1-1 1-16,-2-3 5 0,2 2-6 0,-1-3-1 15,-1 1 0-15,-1 0 2 0,-1-2-2 0,-2-1 1 16,2 2 1-16,-3 0-1 0,-1 0-1 15,0 0 2-15,0 1-3 0,-2 1-3 0,-1 0 3 0,3 6-8 16,-9-8-40-16,9 8-45 0,-9-5-42 0,9 5-50 16,-14-4-39-16,14 4-262 0,-13 1 19 0</inkml:trace>
  <inkml:trace contextRef="#ctx0" brushRef="#br0" timeOffset="94580.551">30602 9973 43 0,'0'0'238'0,"0"0"-54"16,0 0-36-16,0 0-16 0,0 0-6 0,4-8-22 15,-4 8-19-15,4-7-15 0,-4 7-10 0,6-10-11 16,-1 3-11-16,-1-1-6 0,1-1-7 0,-1 1-4 16,-1-1 2-16,-1 0-3 0,1-1-2 0,-2-2-4 0,-1 1 19 15,0 1-22-15,-2-1 16 0,-1 2-30 16,-1-1 44-16,-2 0-35 0,-1 3 33 0,1 0-16 16,-3 1 40-16,-1 2-26 0,1 0 48 0,-3 3-25 15,2-1 0-15,10 2-2 0,-19 2-7 0,9 1-5 0,1 0-4 16,-1 3-1-16,2 0-1 0,0 1-16 0,2 4 0 15,-2 0-6-15,3 3-3 0,1-2-3 16,2 0-1-16,-1 0 3 0,3 2-11 0,3-1 2 0,-1-1-2 16,2 0 1-16,3 0-4 0,1 0-2 0,-1-2 18 15,3-1-33-15,0-1-7 0,2-1-1 0,-2-2 3 16,0-2 0-16,3-1 6 0,-3 0 2 16,-10-2 15-16,23-2-12 0,-12-1-1 0,0 1 10 0,-2-3-7 15,-1-2 11-15,-1 0-10 0,-2-1 4 0,-1-2 2 16,1 1-2-16,-5-1 1 0,0 0-1 0,0 0 12 15,-2-1-12-15,-1 3 3 0,-2-1 0 0,-1 2 4 16,-2 2 9-16,0 0 4 0,-1 1 0 0,-1 1-9 16,-1 2 16-16,0 2 1 0,0 1-1 0,-1 1 1 15,2 4 2-15,-1-2 6 0,1 3-13 0,0 2 0 16,2 2-5-16,0 0 0 0,2 3-5 0,0 1 26 16,0 0-25-16,2 2-12 0,3-1 2 0,0-1 43 15,1 1-50-15,2 0 51 0,2-3-57 0,2 1 43 16,0-3-48-16,1 0 2 0,0-2 5 0,3-1 1 15,1-2 2-15,-2-2-1 0,3-2 2 0,-2 0 0 16,-10-3 48-16,22 0-55 0,-12-1 46 0,-1-4-46 16,1 3 7-16,-3-5-6 0,0 1 2 0,-3-1 2 0,0 0 11 15,-3 0-11-15,2 0 4 0,-6-1 7 0,3 1-8 16,-5 0 2-16,1 2 2 0,-3 0 2 0,-1 1 9 16,-2 0 14-16,-2 3 11 0,12 1-3 0,-23 1 10 15,12 3-4-15,-1-2-6 0,-1 3-4 0,2 1-4 16,-2 2 1-16,4 0-11 0,0 2-1 0,0 1-2 15,4 1-3-15,1 0 0 0,2 0-3 0,0 1 3 16,5-3-32-16,1 1-18 0,2-1-20 0,2 1 32 16,2-2-43-16,0-2 17 0,4-1-24 0,1-1 35 15,0-2-29-15,-2-2 46 0,2 1-8 0,-2-4 26 16,0 0-37-16,-1-1 53 0,-1-2-42 0,-1 0 44 16,-3-2 6-16,-3-1-8 0,1 1-27 0,-3-3 59 15,-2 4-21-15,-2-4 10 0,0 2 8 0,-3-2-5 16,-2 1-4-16,0 4-3 0,0-4-7 0,-2 5-3 15,0-2-5-15,-1 1 1 0,1 2-4 0,9 3-2 16,-13-2-15-16,13 2-49 0,0 0-42 0,-14 2-85 16,14-2-49-16,0 0-319 0,0 0-68 0</inkml:trace>
  <inkml:trace contextRef="#ctx0" brushRef="#br0" timeOffset="94928.524">31016 10001 415 0,'0'0'536'0,"3"-9"-100"16,-3 9-67-16,-2-9-19 0,2 9-19 0,-2-7-15 15,2 7-6-15,-5-6-16 0,5 6-15 0,-4-5-46 16,4 5-45-16,0 0-18 0,0 0-9 0,0 0 1 16,0 0-7-16,0 0-14 0,-4 5 5 0,4-5-4 15,4 11-24-15,0-4 19 0,0 2-14 0,-2 1-3 16,5 2-10-16,-2 1-7 0,1 0-4 0,2 2-5 15,-2-1-8-15,3 3-10 0,-2 2-10 0,3 0-6 16,-4-1-15-16,3-1-4 0,-2 1-14 0,0-2 2 16,-2 0-6-16,0-2-7 0,1 1 1 0,-1-2-3 15,-1-2-3-15,0 0-5 0,0-4 1 0,0 4 1 16,-3-5 1-16,3 2 0 0,-2-2 0 0,-2-6-7 0,2 10 4 16,-2-10-8-16,3 5-19 0,-3-5-44 15,0 0-46-15,0 0-42 0,0 0-73 0,0 0-84 16,-3-7-55-16,3 7-84 0,-6-10-30 0,3 3-139 0,-1-3-580 15,-1 1-809-15</inkml:trace>
  <inkml:trace contextRef="#ctx0" brushRef="#br0" timeOffset="95211.811">30821 10065 218 0,'0'0'479'0,"-13"-1"-178"15,13 1 6-15,-10-4-57 0,10 4-6 0,-10-3-8 16,10 3-13-16,-7-5-34 0,7 5-13 0,0-8-17 16,0 8-21-16,3-9-18 0,-3 9-25 0,10-9-15 15,-1 2-13-15,1 2-24 0,4-3 18 0,0 1-4 16,3 0 4-16,1-2-8 0,3 1-5 0,2 0-8 16,-1-1-8-16,4-1-2 0,2-1-8 0,-1 1-4 15,-1 2-3-15,-1-1 3 0,-2 1-6 0,0-1-1 16,0 2 1-16,-2-1 20 0,-1 2-22 0,0-2 6 15,-4 4-9-15,-1-2 11 0,-2 1-17 0,-1 0 12 0,-3 3-17 16,0-2 9-16,1 1-33 0,-10 3-38 0,12-5-131 16,-12 5-109-16,5-4-96 0,-5 4-513 0,0 0-483 15</inkml:trace>
  <inkml:trace contextRef="#ctx0" brushRef="#br0" timeOffset="96444.636">28876 10710 50 0,'0'0'356'0,"0"0"-118"0,0 0-3 0,0 0-45 15,0 0 21-15,-5-7-22 0,5 7-16 0,0 0 5 16,0 0-49-16,-3-7-23 0,3 7-7 0,0 0-8 16,0-6-15-16,0 6-14 0,0 0-1 0,0-8-2 15,0 8-1-15,0-8 1 0,0 8-5 0,0 0-5 16,0-9-3-16,0 9 5 0,0-8 7 0,0 8-2 0,0 0-10 15,-2-7-5-15,2 7-1 0,-4-6-19 0,4 6 1 16,-7-4-6-16,7 4-3 0,0 0-2 0,-14 0 5 16,14 0 26-16,-10 3-21 0,10-3 0 0,-11 4-6 15,11-4 2-15,-11 6-3 0,11-6 4 0,-9 7 36 16,6-2-53-16,3-5 47 0,-7 7-48 0,7-7 44 16,-1 10-44-16,1-10 42 0,5 10-49 0,-5-10 45 15,9 9-49-15,-4-3 46 0,4-1-48 0,1 1 43 16,2 1-49-16,-2-2 50 0,3 0-51 0,1 3 44 15,1-2-46-15,-1 1 49 0,2 1-52 0,-2-3 47 16,0 2-49-16,0 0 52 0,-4-1-10 0,0-1-4 16,-1 2-1-16,0-1-6 0,-3-1 1 0,0 2 4 15,-4-2-5-15,-2-5-2 0,5 11 1 0,-5-11 3 16,-4 8-4-16,4-8-2 0,-6 10 0 0,6-10-44 16,-13 7 59-16,6-5-50 0,-1 0 49 0,-1 1-2 15,-1-2-1-15,10-1-3 0,-17 4 0 0,17-4-4 16,-18 0 0-16,18 0 3 0,-16-1-16 0,9-3-92 15,7 4-2-15,-11-5-87 0,11 5-54 0,-8-6-46 16,8 6-59-16,-6-7-405 0,6 7-265 0</inkml:trace>
  <inkml:trace contextRef="#ctx0" brushRef="#br0" timeOffset="100512.308">17344 9119 138 0,'0'0'346'0,"-7"4"-85"0,7-4-27 0,0 0-14 16,0 0-26-16,-6 3-12 0,6-3 49 0,0 0-101 15,0 0 48-15,0 0-71 0,0 0 36 0,-7 2-66 16,7-2 40-16,0 0-51 0,0 0 33 0,0 0-43 0,0 0 36 16,0 0-24-16,0 0 23 0,0 0-21 15,0 0 10-15,12 3-4 0,-12-3 17 0,10-3-5 16,-10 3-8-16,15-3-13 0,-4 1-13 0,1-1-11 16,-1 2-19-16,2-2 11 0,-1 1-6 0,6-1-6 0,-1 1-7 15,2-3 7-15,-1 2-7 0,2-1 2 0,3 1-3 16,0-1 0-16,2-1-7 0,0 1 1 0,3 0-1 15,4-2 0-15,0-1-5 0,3 1 3 16,-1-3-1-16,8 1 2 0,2-3-2 0,0 2-1 0,1-4-2 16,2 3-1-16,1-3 0 0,0 1 5 0,1 0-5 15,-1-2-1-15,2 2 2 0,-3-1-4 0,3 0 2 16,-5 1 2-16,2 1 27 0,-2-3-33 0,0 2-1 16,-2 2 0-16,-1 0 2 0,-3-2 0 0,-1 2 1 15,-5 1 0-15,1 1 1 0,-2 0 41 0,-2 0-51 16,-6 1 3-16,2-1 0 0,-3 3 5 0,-2-1-2 15,0 0 39-15,-3 0-45 0,-4 1 2 0,1 2 5 16,-3-1-1-16,-1 0 3 0,-2 0-4 0,0 1 1 16,-2 1-1-16,-7 2-2 0,10-5-9 0,-10 5-6 15,6-6-31-15,-6 6-29 0,0 0-49 0,0 0-43 16,-4-6-28-16,4 6-50 0,0 0-22 0,-16-1-91 16,16 1-64-16,-17 0-181 0,3 1-124 0</inkml:trace>
  <inkml:trace contextRef="#ctx0" brushRef="#br0" timeOffset="100912.45">17512 9261 352 0,'-16'8'353'0,"3"-1"-74"16,1-1-73-16,2-1-33 0,1 0-49 0,3-2 1 15,-2 1-13-15,8-4 8 0,-8 5-12 0,8-5 44 16,0 0-66-16,0 0-5 0,0 0-18 0,12 3-7 16,-12-3-1-16,17-4-3 0,-5 1 10 0,4-2-1 15,3 0 41-15,0-3-48 0,7 0 29 0,2-2-3 16,1-1 17-16,8-2-15 0,3 0 11 0,1-3-10 16,1 1 5-16,5-1-11 0,-1 1 6 0,5-1-9 0,7-1-11 15,-1-1-4-15,-8 3-7 0,2 1-3 16,1 0-14-16,-1 1-6 0,-2-2-5 0,1 2-5 15,-3 2-4-15,2-1-3 0,-3-1 1 0,0 2-4 16,-3-1-1-16,-1 2-4 0,-1 0 0 0,-8 2-2 0,1 0 2 16,-2 0-4-16,-2-1 2 0,-4 2 1 0,-2 2-3 15,0-3 0-15,-3 1-1 0,-3 2 3 0,-2 0 0 16,0-1-4-16,-1 3 5 0,-5-2-3 0,2 0 3 16,-2 1-2-16,-1 1 1 0,0 0-5 0,-2-1-24 15,0-1-70-15,-7 5-99 0,10-7-77 0,-6 3-179 16,-4 4-484-16,6-11-511 0</inkml:trace>
  <inkml:trace contextRef="#ctx0" brushRef="#br0" timeOffset="114777.614">1505 14356 145 0,'-5'-6'491'0,"0"3"-110"0,-2-1-41 0,1 1-28 16,-2-2-25-16,-2 3-34 0,2-1 2 0,-2 2-48 15,-1 0 18-15,-1 2-51 0,-1 0 8 0,0 2-19 16,-1 1 14-16,-2 2-28 0,-2 1 25 0,0 5-36 16,0-2 14-16,3 3-12 0,-3 3-15 0,1 2-10 15,1 2-21-15,0 2-25 0,4 0 21 0,1 4-36 16,4 3 15-16,-1 0-33 0,7-4 21 0,1 3-30 0,1-1 16 15,7 5-21-15,-2-6 12 0,6 2-12 0,0-4 12 16,2-1-16-16,3-3 2 0,1-3-2 16,0-4 6-16,0 0-9 0,2-4 6 0,-1-3-9 0,1-2 5 15,-1-2-3-15,1-3-6 0,-1-1 4 0,3-5-7 16,0 0-2-16,-3-4-3 0,0 1-1 0,-2-2 2 16,1-5-1-16,-3 3-4 0,-1-7-2 0,-5 3-2 15,0-1-7-15,-4-1-3 0,-3 1 29 0,-2 0-30 16,-2-3 24-16,-3 0-30 0,-4 0 2 0,-4-1-1 15,-1 2-8-15,-4 3 9 0,-1 2-18 0,0 5 28 16,-4 0-2-16,-1 5 4 0,-2 2 2 0,2 1-6 16,2 2 11-16,-1 2 1 0,-1 2 2 0,1 1-5 15,5 1 3-15,0 0 2 0,2 2-1 0,3-2-20 16,1 3 29-16,3-3-21 0,4 1 28 0,1 1-24 0,4-7 21 16,3 11-17-16,3-7 24 0,2 3-24 15,2-2 22-15,5 0-4 0,1 2-2 0,4 0-10 16,3 0 7-16,0 1-2 0,4 2-1 0,0 2-3 15,-2 2-2-15,2 0 0 0,-3 1-7 0,0 2 8 16,-3 0-26-16,1-1 30 0,-4 1-24 0,-2-3 28 0,-1-1-29 16,0 2 25-16,-4-2-21 0,1-3 28 0,-2 1-26 15,-2-2 26-15,0-1-29 0,-1-1 34 0,1 0-31 16,-2-2 17-16,2 0-41 0,1-1-11 0,-3 0-75 16,-6-4-55-16,19 1-84 0,-10-2-32 0,3-3-45 15,0-3-105-15,0 0-52 0,3-1-395 0,-5-2-453 16</inkml:trace>
  <inkml:trace contextRef="#ctx0" brushRef="#br0" timeOffset="114904.276">1814 14466 459 0,'-9'-14'552'0,"3"3"-118"0,1 2-55 0,-2 0-80 16,1 1-13-16,0 0-74 0,0 2-13 0,3-2-66 16,-1 4-8-16,0-3-50 0,4 7-39 0,-4-8-93 15,4 8-59-15,0 0-71 0,1-7-149 0,-1 7-102 16,0 0-210-16,13-1-158 0</inkml:trace>
  <inkml:trace contextRef="#ctx0" brushRef="#br0" timeOffset="115060.864">1923 14589 207 0,'2'13'633'0,"0"-3"-156"16,0 2-121-16,-2-3-33 0,0 0-64 0,0-1 1 0,0-1-36 16,0-7 8-16,0 11-52 0,0-11-15 0,1 8-48 15,-1-8-19-15,3 8-59 0,-3-8-28 0,6 5-101 16,-6-5-57-16,0 0-73 0,17-3-149 0,-7 1-75 15,-2-2-291-15,1-1-240 0</inkml:trace>
  <inkml:trace contextRef="#ctx0" brushRef="#br0" timeOffset="115361.061">1514 15005 124 0,'-18'11'535'0,"4"0"-131"16,0-2-61-16,1-1-43 0,4 0 15 0,-2-1-21 16,2-1 22-16,2-1-24 0,1 0 1 0,-2-1-46 15,8-4-7-15,-6 4-59 0,6-4 10 0,0 0-43 16,0 0 15-16,0 0-54 0,15-3 8 0,-6-1-46 16,4-1 12-16,5 0-40 0,-3-2 19 0,7 0-38 15,1-1 22-15,1 0-34 0,3-2 14 0,0 0-21 0,1 2 22 16,-1-3-31-16,1 2 24 0,-4 1-35 15,-1 2 24-15,-2-2-48 0,0 1 4 0,-3 2-47 16,-3-2-7-16,1 5-38 0,-6-2 14 0,2 0-3 0,-2 3 32 16,-10 1-8-16,13-6 6 0,-13 6-66 0,0 0-30 15,6-2-47-15,-6 2-92 0,0 0-53 0,-6-5-89 16,6 5-310-16,-8-7-290 0</inkml:trace>
  <inkml:trace contextRef="#ctx0" brushRef="#br0" timeOffset="115844.808">2821 14397 389 0,'-1'-8'540'0,"1"8"-56"0,-3-7-32 15,3 7 1-15,-5-11-34 0,5 11-6 0,-6-9 0 16,6 9-27-16,-8-8 2 0,8 8-60 0,-5-9 7 16,5 9-50-16,-5-5-15 0,5 5-54 0,-5-6-28 15,5 6-51-15,0 0-16 0,-8-4-37 0,8 4 13 16,0 0-4-16,-3 5 8 0,3-5-24 0,0 10 0 16,2-4-26-16,-1 2-2 0,3 1-14 0,-2 3 7 15,2-1-8-15,0 2-6 0,0 2-3 0,1-2-5 16,0 1-15-16,3 1 9 0,-3-2-21 0,0 1-9 15,1-2-52-15,1 2-20 0,-1-2-59 0,-1-3-27 16,-1 1-57-16,1-2-46 0,0 1-58 0,-1-2-28 16,0-3-5-16,0 3 15 0,-4-7-51 0,4 7-121 15,-4-7-29-15,0 0-428 0,0 0-574 0</inkml:trace>
  <inkml:trace contextRef="#ctx0" brushRef="#br0" timeOffset="115999.259">2709 14529 67 0,'-18'-12'487'0,"-3"0"-42"0,1-3-35 0,3 1-28 16,-1 1-22-16,3 0-18 0,-3-1-28 0,5-2 3 0,2 1-24 15,2 0-37-15,1 1-30 0,4 0-42 0,1-1-23 16,3 1-34-16,3-1-25 0,4 1-25 0,-1-1-10 16,6-2-12-16,3 2-13 0,0-1-8 0,4 4-7 15,4-1-22-15,-2 3-47 0,2 1-68 0,0 4-84 16,-3 1-46-16,0 4-52 0,0 1-105 0,-2 5-41 16,-2 0-522-16,1 7-546 0</inkml:trace>
  <inkml:trace contextRef="#ctx0" brushRef="#br0" timeOffset="116444.58">2784 14595 160 0,'-9'23'520'0,"1"-1"-148"16,2-3-31-16,1 1-65 0,0-4-17 16,0-3 2-16,2-1-8 0,2-2 34 0,2-3-14 15,-1 0-12-15,5-1-60 0,3-2-21 0,-1-1-50 0,4-2-7 16,3-2-35-16,1-2-35 0,3-2-35 16,4-3-44-16,0 0-45 0,3-3-38 0,3 1-32 15,0-6-21-15,4-1-14 0,0-3-11 0,0 1 3 16,0-2-5-16,0-1-23 0,-3 0 27 0,2 0-11 0,-3-2-1 15,-1 0 20-15,0-1 69 0,-3-1-15 0,-1-3 61 16,-6 7-8-16,-1-1 95 0,0-1 6 16,-4 1 61-16,-3 4 7 0,-1 1 69 0,-3 4-2 0,-2 0 10 15,-2 1 9-15,-2 4-1 0,-2-1 7 0,-2 3-10 16,-1 0-3-16,-3 2 10 0,-3 2 9 0,1 1 11 16,-3 2-5-16,1 2-17 0,-4 1-20 0,2 1-25 15,0 1-31-15,-1 5-16 0,1-2-17 0,2 1-4 16,3 1-6-16,0 0-9 0,2 4 16 0,3-2-40 15,2 0 15-15,2-2-20 0,4 2 8 0,2 2-22 16,1 1 16-16,5 2-10 0,1-3-32 0,5 1-35 16,-2 0-27-16,3-1-15 0,-1 0 0 0,2-3-13 15,0 0 9-15,-1-1-13 0,0-1 6 0,-7-1-8 16,2 0 1-16,-3-2 10 0,-3-1 19 0,-2 2 17 16,-4 1 11-16,-1-8 13 0,-4 14 4 0,-1-7 5 0,-4 2 9 15,-4 0-1-15,0 0 7 0,-3-2-3 16,0 3 6-16,0-2-3 0,2-3-10 0,0 2-53 0,1-1-80 15,3-1-130-15,1-2-174 0,9-3-434 0,-10 0-454 16</inkml:trace>
  <inkml:trace contextRef="#ctx0" brushRef="#br0" timeOffset="117360.664">4015 14314 438 0,'0'0'471'0,"0"0"-74"0,5 7-19 0,-5-7 7 15,0 0 3-15,0 0-24 0,0 0-22 0,10 2-46 16,-10-2-49-16,4-5-39 0,-4 5-42 0,6-9-31 15,-1 4-27-15,2-3-22 0,-1 1-17 0,-1-2-12 0,3 1-9 16,-2-2-19-16,2 0 10 0,-2-1-3 0,-1 4-1 16,0-3 4-16,-1 2 6 0,0-1-7 0,-1 2 7 15,-1 2-17-15,-2 5 3 0,-2-12-8 16,2 12-1-16,-9-4-9 0,9 4-1 0,-16 0-11 0,6 1 6 16,-1 3 0-16,-3 3 1 0,2-1-6 0,-1 2 3 15,2 1-2-15,-1 1 11 0,3 2-11 16,-1-1 12-16,4 0-12 0,1 3 11 0,2 0-15 0,2-1 13 15,1 0-15-15,4 1-7 0,-1 1-16 0,5-1-57 16,2-1-35-16,2 1-43 0,1-1-1 0,3-3-37 16,0 0-2-16,0-5-56 0,3 0-15 15,-2 0 30-15,2-3-44 0,0 0 29 0,-1-2-15 0,1-2 4 16,-3-1 7-16,-1 1 26 0,-5-2 29 0,2 1 37 16,-2-2 37-16,-5 0 47 0,0 0 58 0,-1 0 65 15,-1-2 54-15,-3 0 40 0,-2 0 34 0,1-3 33 16,-3 0 21-16,3 1 29 0,-3-1-16 0,3 0-3 15,-2-2-15-15,1 1-8 0,0-1-5 0,1 3-16 16,1-4-21-16,3 2-18 0,-2 2-24 0,3-1-17 0,1 1-14 16,0 0-10-16,3 1-12 0,0 3-13 15,2-2-11-15,0 2-1 0,1 2-4 0,1 3-11 16,0 0 0-16,0 0-5 0,0 3-3 0,-1 1-5 16,1 1 1-16,-2 3-4 0,0 0-7 0,-2 1 8 0,-2 1-3 15,1 0-6-15,-4 1 2 0,1-1 0 0,-1-1 3 16,-2-1 2-16,0 2 6 0,-1-10 2 15,0 12 2-15,0-12 4 0,-2 11-4 0,2-11 3 0,-4 5-6 16,4-5 6-16,0 0-12 0,-6-5 5 0,6 5-9 16,-3-12 8-16,3 6-22 0,1-6 14 0,2 1-7 15,-1 0-2-15,3-2-5 0,2 0 1 0,-1 0 3 16,1 0-13-16,3 1 11 0,-3 3-2 0,2 0 1 16,3-2 0-16,-3 6-1 0,0 0 0 0,2 3-22 15,-2-2 28-15,-9 4 0 0,21 0-2 0,-11 4-3 16,0-1 1-16,0 2-2 0,-2 2 4 0,0 1-2 15,-3 1 1-15,0 0 7 0,1 1-7 0,-2 1 5 16,1-1-13-16,-4 0 8 0,2-2 4 0,-3-1 6 16,3 0 1-16,-3-7 4 0,1 10-7 0,-1-10 14 15,0 0-14-15,0 0 13 0,0 0-11 0,0 0 10 16,0-9-12-16,0 3 14 0,1-6-21 0,2 3 16 16,1-3-12-16,-1-4 8 0,1 3-13 0,3-1 10 0,-2-1-18 15,1 2 12-15,-1 1-8 0,4 1 7 0,-4 3-16 16,2-1 14-16,-1 4-13 0,4-1 9 15,-3 2-6-15,-7 4 8 0,12 0-7 0,-12 0-23 16,17 5 24-16,-9 1-13 0,-1-2-44 0,2 3-23 0,0 2-32 16,0 2-26-16,-1-2-41 0,2 0-59 0,-1 2-47 15,0-1-41-15,0-2-34 0,-1 1-29 0,-2-3-44 16,2-2-297-16,-1-2-242 0</inkml:trace>
  <inkml:trace contextRef="#ctx0" brushRef="#br0" timeOffset="117610.432">4894 14112 399 0,'-3'-11'469'0,"0"0"-7"0,1 4-17 0,1-2 12 16,-2 2-23-16,2 2-22 0,-2-2-34 0,3 7-72 16,-2-10-65-16,2 10-34 0,0 0 24 0,0 0-32 15,0 0 16-15,0 0-45 0,11 5 19 0,-3 2-47 16,2 3 19-16,3 4-41 0,0 1-6 0,2 7-18 16,4 0 19-16,0 6-17 0,2 4-20 0,0-2-16 15,0 2-7-15,1 2-17 0,-2 3-13 0,-2-2 10 0,2 0-8 16,-3 1-9-16,1-2-3 0,-3-3-6 15,-3-5-30-15,-3-4 16 0,0-2-33 0,-3-1 8 16,-1-3-63-16,-1-3 2 0,-1-3-68 0,-2 0-50 0,-1-10-92 16,-1 10-69-16,1-10-52 0,-9 1-75 0,9-1-83 15,-17-6-72-15,7-3-274 0,-4-3-501 0</inkml:trace>
  <inkml:trace contextRef="#ctx0" brushRef="#br0" timeOffset="117844.468">4928 14180 519 0,'-6'-18'567'15,"-1"-2"-75"-15,2 3-39 0,3 0-56 0,-1 3-55 16,-1-1-28-16,4 2-23 0,3-1-14 0,-2 2-26 16,4 2-33-16,-1-2-27 0,2 5-47 0,1-3-15 15,3 4-34-15,-1 1-10 0,0 2-23 0,4 0 1 16,-13 3-21-16,19 3 1 0,-8 2-16 0,0 3 4 16,-2 1-20-16,-2 3 10 0,0 0-15 0,-5 2 10 15,1 3-20-15,-3-1 16 0,0 0-13 0,-3-1 7 16,-1 1-10-16,-1-1 14 0,-1 1-16 0,2-1-6 0,-1-4-15 15,0 0-25-15,2-1-22 0,-1-1-37 0,2-4-67 16,2-5-59-16,-5 7-53 0,5-7-48 16,0 0-26-16,0 0-22 0,5-9-18 0,-1 1-31 0,1-4-260 15,-1-5-201-15</inkml:trace>
  <inkml:trace contextRef="#ctx0" brushRef="#br0" timeOffset="118059.891">5033 13906 357 0,'-3'-19'523'0,"1"3"-18"0,-1-1-30 0,-2 4-8 0,3 1-29 16,-1 1-8-16,-1 1-23 0,3 1-40 0,-3 1-44 15,3 2-71-15,1 6-50 0,-3-9 10 0,3 9-26 16,0 0 1-16,0 0-30 0,0 0 1 0,0 0-18 16,7 3-15-16,-2 3-13 0,1 0-16 0,4 5-16 15,2-2-13-15,-1 5-15 0,5 0-9 0,-1 1-27 16,3 2 18-16,1 1-29 0,-1 2 21 0,1-2-28 16,0 1 20-16,-2 3-30 0,1-3 2 0,-3 3-67 15,-4-3-25-15,0-1-70 0,-2 0-15 0,-1-5-50 16,-2 1-57-16,-2 2-42 0,-2-4-46 0,-2-2-61 0,-2 1-115 15,-1-2-33-15,0-4-366 0,-3 0-542 16</inkml:trace>
  <inkml:trace contextRef="#ctx0" brushRef="#br0" timeOffset="118698.188">5122 14090 371 0,'-8'-9'499'0,"1"1"-66"0,2 1-52 0,1-2-24 0,1 3-28 16,2 1-46-16,1 5-28 0,-2-13-33 0,2 13-31 15,2-8-25-15,-2 8-28 0,8-7-23 0,-8 7-24 16,14-6-16-16,-14 6-15 0,18-1-13 0,-8 1-10 15,4 0-8-15,-2 1-6 0,3-1-6 0,-1 0-4 16,1 1-2-16,1-1-7 0,0 0-22 0,0-1-24 16,0 1-23-16,-3-1-10 0,4-2 0 0,-6 2 1 15,3-2 12-15,-2-1 12 0,-2-1 8 0,1 0 2 16,0-1 12-16,-5-1 5 0,4 1 4 0,-5-2 4 16,2 0 5-16,-3 1 2 0,-1 0 1 0,0 1 25 15,2 0 24-15,-2 1 4 0,-3 5-8 0,5-8-9 16,-5 8-9-16,4-5 5 0,-4 5 13 0,0 0 0 15,0 0 6-15,10 1-6 0,-10-1-7 0,9 7-6 16,-4 0-4-16,0-2-1 0,0 2-5 0,3 1-3 16,1-1 0-16,0 1-5 0,0 2 7 0,2-2 0 15,-2 0-2-15,0-1-5 0,0 0 3 0,1-2-3 16,-1 0-1-16,0-4-5 0,1 1 5 0,-10-2-1 0,14-1-3 16,-6-1-1-16,2-1-1 0,-2-1 2 15,-3-4-1-15,1 2 2 0,1-1 0 0,-2-1-10 16,-1-1 25-16,-2 0 8 0,1 2 39 0,-2-3 9 0,2 3 31 15,-3 0 36-15,1-2 6 0,-1 9 30 0,0-11-2 16,0 11-22-16,0-10-6 0,0 10-21 0,0-9-25 16,0 9-21-16,1-7-13 0,-1 7 4 0,0 0-5 15,0 0 6-15,0 0-8 0,0 0 6 0,9 8 3 16,-4-1-12-16,-1-1-8 0,1 7 2 0,3-1-24 16,1 5 20-16,1 2-24 0,2 6 17 0,2 1-22 15,0 8 19-15,2-1-6 0,1 5 7 0,1-2 3 16,1 3-4-16,-1-1-2 0,2 4 4 0,3 8-6 15,-1-2-10-15,-3-6-1 0,0-1-4 0,-2 2-5 16,-2-2-8-16,-3-2 3 0,-2 0-4 0,-2-8-9 16,-3 1 18-16,-3-6 0 0,-2-1-3 0,-1-3 3 15,-3-3 1-15,-2 0 0 0,-1-5 3 0,0-3 1 16,-1-4-2-16,-3-3-6 0,-1-4 0 0,-1-7-1 16,-5 0-1-16,1-8-5 0,-4-6 1 0,-2-6-3 15,1-5-5-15,2-5 0 0,-2-1-55 0,3-4-45 16,1-1-44-16,2-2-38 0,3 1-56 0,1 1 12 0,7 2-61 15,0 4-72-15,2 2-35 0,6 2-35 0,2 1-50 16,4 1-64-16,3 2-51 0,3-4-379 0,3 4-565 16</inkml:trace>
  <inkml:trace contextRef="#ctx0" brushRef="#br0" timeOffset="119177.964">6422 13750 322 0,'1'-6'434'0,"0"-1"-9"0,-1 7-96 16,-2-9-31-16,2 9 7 0,-9-10 16 0,4 8-33 16,5 2 14-16,-16-3-20 0,16 3-14 15,-21 0-23-15,8 3-23 0,0 2-30 0,0-1-26 16,-1 1-31-16,3 3-19 0,-2 0-11 0,4 0-18 0,1 2-2 16,2-2-9-16,1 3-12 0,4-3-27 0,2 3 11 15,0-2-25-15,6 2 12 0,-1 0-22 0,4 0 19 16,4 2-26-16,3 1 20 0,1-2-29 0,5 2 22 15,-1-2-25-15,2 3 22 0,0-3-23 0,2 3 22 16,-4-3-26-16,-1 0 24 0,-3 0-38 0,-1 1 17 16,-2-1-16-16,-6-2 16 0,0 1-11 15,-3-1-11-15,-3-1 15 0,-2 1 26 0,-4-1-14 0,-3-1 21 16,0-1-20-16,-5 1 19 0,-1 0-33 0,-1-2 38 16,-1-2-32-16,-4 1 31 0,4-2-22 0,-1-3 20 15,-2 0-24-15,6 0 15 0,-2-2-66 0,0-1-93 16,4-4-83-16,0 4-72 0,3-4-78 0,2-1-73 15,4 1-68-15,4-3-470 0,1-1-587 0</inkml:trace>
  <inkml:trace contextRef="#ctx0" brushRef="#br0" timeOffset="119663.229">6642 13918 557 0,'0'0'508'0,"0"0"-148"0,13 0-16 0,-13 0-48 0,0 0 33 15,0 0-18-15,12 0 21 0,-12 0-10 0,0 0-10 16,0 0-39-16,12-4-59 0,-12 4-36 0,6-5-42 15,-1 1-29-15,3-1-21 0,-2-2-14 0,2-2-18 16,1 1-10-16,1-2-8 0,-1-1-11 0,0 0-7 16,0 1-1-16,-1-2-5 0,-2 1-6 0,-1 2-3 15,-2-2-2-15,-2 3-5 0,-2-1 2 0,-1 2-1 16,-1-1 1-16,-3 1-5 0,0 2 2 0,0 2 0 16,6 3 2-16,-17-2-1 0,17 2 3 0,-15 2 1 15,5 1 0-15,1 2 1 0,2 2 2 0,-2 1 4 16,4 1 8-16,3 3-3 0,-1-1-8 0,3 2 8 15,3 3-4-15,2 1 8 0,2 2-12 0,1 2 8 16,5 3-20-16,2-4 7 0,1 3-22 0,1-4-23 16,3-1-6-16,0-3-9 0,-1-3 2 0,-1 0-16 0,4-6 12 15,-3-1-9-15,-2-2 13 0,2-2-15 16,-5-1 6-16,1-3 9 0,-1-2 13 0,-1-1 7 16,-3-2-7-16,-1-2 21 0,-1-2-2 0,-5-3 13 0,0 0-8 15,-3-2 17-15,-3-2-12 0,1-5 5 0,-7-5 8 16,3 0-1-16,-3-1 12 0,-4-5 10 15,3 0 24-15,-2 5 8 0,2 0 47 0,0 1 12 16,1 3 10-16,0 2 29 0,3 4-16 0,-1 0 31 0,2 4-23 16,0 2-21-16,1 0-21 0,-1 4-21 0,2 0-14 15,2 5-25-15,1 5 3 0,-2-10-9 0,2 10-6 16,0 0-6-16,0 0-1 0,6 5-9 0,-2 2 3 16,0 0-13-16,1 4-33 0,-1 3-58 0,2 0-60 15,0 6-79-15,3-1-56 0,-4 2-69 0,2 2-78 16,-3-2-43-16,-2 1-71 0,1-3-385 0,-2-1-509 15</inkml:trace>
  <inkml:trace contextRef="#ctx0" brushRef="#br0" timeOffset="119782.908">6887 13842 119 0,'0'0'607'15,"0"0"-54"-15,-9-2-109 0,9 2-10 0,-1-7-68 16,1 7-37-16,4-11-50 0,-2 4-40 0,3-1-47 16,2 0-35-16,2-1-28 0,2-2-34 0,2 3-29 15,5-4-86-15,-1 3-106 0,2-2-105 0,1 1-100 0,2-1-76 16,5-1-502-16,-2 1-475 0</inkml:trace>
  <inkml:trace contextRef="#ctx0" brushRef="#br0" timeOffset="120243.734">7770 13828 397 0,'0'0'389'0,"4"-10"-57"0,-4 10-8 16,0-13 7-16,-1 4 4 0,-2 1-30 0,-1-1-33 16,-1-2-12-16,-4 0-19 0,1 1-20 0,-2 0-22 15,0 1 5-15,-1-1-22 0,-1 4-17 0,-2-2-8 16,0 4-27-16,1 0-19 0,-1 3-21 0,0 0-9 0,1 2-9 15,0 3-8-15,1-2-10 0,-1 2-50 0,0 3 46 16,4 2-2-16,3-1-11 0,1 0-5 16,1 1-2-16,0 0-6 0,4 0-1 0,1 0-3 0,6 1 2 15,-2-4-12-15,4 1 0 0,0-2-4 0,2-1-3 16,3-2-4-16,0-2-4 0,3-2-24 0,2 0-22 16,-1-3-11-16,4-2-12 0,-2 1 5 15,-2-3 5-15,1-1 13 0,-1-1 10 0,-3 0 9 0,2 0 3 16,-5 1 9-16,-1 0 3 0,-1 1 8 0,-1 1 5 15,-1 2 4-15,1 0-7 0,-3 0 4 0,1 1-4 16,-7 5 2-16,11-3 0 0,-11 3-1 0,12 0 6 16,-12 0-7-16,12 5-1 0,-3 0-60 0,0 2-74 15,0-2-70-15,3 4-81 0,-1 2-73 0,2-1-37 16,1 1-102-16,0 0-328 0,3 1-373 0</inkml:trace>
  <inkml:trace contextRef="#ctx0" brushRef="#br0" timeOffset="120527.981">8357 13525 889 0,'-4'-14'706'0,"1"3"-75"0,1 1-80 16,-1 1-54-16,2 2-20 0,-1 0-65 16,1 1-81-16,1 6-72 0,-2-11-55 0,2 11 13 15,0 0 22-15,0 0-12 0,0 0-11 0,11 4-17 0,-2 3-18 16,1 4-26-16,2 5-14 0,3 4-21 0,0 4-15 15,6 5-21-15,-2 3-3 0,3 2-19 0,-2 4-7 16,0 1-14-16,1 1-11 0,-3 2-4 0,0 1-3 16,1-1-14-16,0-1 8 0,-1 0-14 0,-1-3 7 15,-2-1-2-15,2-3-4 0,-4-8-8 0,-1-1-14 16,0-4-45-16,-3-1-41 0,0-4-45 0,-3-3-30 16,0-1-11-16,0-2-62 0,-3-3-145 0,-3-7-68 15,3 5-108-15,-3-5-57 0,0 0-86 0,-9-11-368 16,1 2-701-16</inkml:trace>
  <inkml:trace contextRef="#ctx0" brushRef="#br0" timeOffset="121196.162">8396 13699 664 0,'-19'-31'650'0,"6"4"-96"0,0 2-52 0,3-1-94 16,5 4-23-16,0 1-38 0,4 2-29 0,2-1-14 16,3 3-53-16,1-3-9 0,3 1-26 0,2 2-30 15,2 3-39-15,3-1-16 0,2 4-22 0,2 3-21 16,2 1-14-16,-3 2-12 0,3 5-10 0,0 2-6 0,0 1-10 15,-1 4-8-15,1 2-5 0,-2 3 1 0,-4 1-7 16,-1 3-7-16,-2 2 7 0,-3 1-11 0,-2 3-15 16,-3-1 8-16,-4 1-19 0,0 0 5 0,-1-3-27 15,-2 1 20-15,-2-3-11 0,0 1 25 0,1-4-33 16,-1 0 20-16,1-2-33 0,2-3-12 0,-1-2-59 16,3-7-30-16,-4 6-20 0,4-6-3 0,0 0 16 15,4-8 10-15,-1 1 9 0,2-3 3 0,1-4 12 16,1-1-18-16,4-2 48 0,-2-2 0 0,4 1 42 15,-1 0-11-15,4-3 32 0,-1 4-12 0,-2 1 32 16,1 4-14-16,0-2 27 0,0 5 2 0,-2 1 42 16,2 2-7-16,-3 3 25 0,0 0-12 0,-11 3 13 15,21 2-14-15,-11 1 4 0,2 1-20 0,-3 2 9 16,1 3-23-16,0-1 13 0,-1 3-19 0,-2 1 10 0,-1 0-9 16,0 1-7-16,-2-1-1 0,-1-2-2 15,-1 1 7-15,0-2 8 0,0 0 24 0,-2-2 21 16,0-7-10-16,0 9-11 0,0-9-8 0,0 0-3 0,0 0-7 15,0 0-5-15,-4-8-3 0,6 2 5 0,-2-5-14 16,1 0 8-16,0-1-9 0,2-4 5 0,1-1-9 16,-2-1 2-16,2 1-10 0,2-3 7 0,-1 3-17 15,2 1 2-15,-2 3-21 0,0 0 9 0,4 3-7 16,-4 1 14-16,1 3-8 0,1 1 12 0,-7 5-9 16,13 0 19-16,-13 0-8 0,15 7 13 0,-7 1-13 15,2 1 16-15,-1 4-11 0,1-1 14 0,3 5-12 16,-2 0 2-16,2-1 3 0,0 1 0 0,-2 0 3 15,3-1 2-15,-2-3 2 0,1-1 8 0,-2-2-5 16,1-3 0-16,-1-2 0 0,1-2 0 0,-1-1-1 16,-11-2-5-16,21-2 6 0,-11-2-9 0,-1-2 0 15,-1-1 3-15,-2-3-1 0,-2 1-1 0,1-1-2 16,-5-2 12-16,-3-1-15 0,0 0 13 0,-4 0-13 16,-2-4-1-16,-3 4-2 0,-3-1 13 0,1 0-14 15,-4 4 10-15,2 0-13 0,2 3 11 0,1 0-12 16,0 2-2-16,4 3-55 0,-2 2-35 0,11 0-62 15,-13 0 4-15,13 0-81 0,-8 2-10 0,8-2-33 0,0 0-33 16,3 10-37-16,-3-10-73 0,10 2-158 0,-10-2-99 16</inkml:trace>
  <inkml:trace contextRef="#ctx0" brushRef="#br0" timeOffset="121461.044">9296 13361 333 0,'14'-8'342'0,"-4"-1"-24"0,-2 4-30 16,2-5 49-16,-5 3-31 0,1-1 50 0,0 0-15 15,-1 0 26-15,-1 2 7 0,-1 1-4 0,0-2-21 16,-1 3-50-16,-2 4-66 0,5-8-47 0,-5 8-3 15,8-2 7-15,-8 2 9 0,8 5 0 0,-1 0-7 16,1 2-3-16,1 5-21 0,4 2-7 0,0 3-11 16,3 3-7-16,-2 5-14 0,5 5-10 0,-2 2-15 15,4 2-4-15,-5 0-12 0,2 4-15 0,1 2-15 16,-6-1-20-16,5 1 5 0,-3 3-25 0,0-1 12 16,0-1-15-16,-3 0-5 0,-1 0-2 0,-1-6-6 15,-4 0 0-15,2-3-11 0,-4-4-14 0,0-3-28 16,-2-1-31-16,-2-7-25 0,3 0-6 0,-3-5-21 15,0 0-70-15,0-5-69 0,0-7-95 0,-5 8-48 0,5-8-48 16,-7-6 16-16,2-1-78 0,0-7-32 0,0-1-57 16,-3-6-331-16,-1-6-526 0</inkml:trace>
  <inkml:trace contextRef="#ctx0" brushRef="#br0" timeOffset="121680.077">9500 13447 63 0,'-10'-20'662'16,"0"1"-162"-16,1 0-30 0,1 2-60 0,2 3-43 15,-2 0-79-15,3 1-23 0,2 1-31 0,2 2-19 16,1-2-21-16,3 2-30 0,-1 1-27 0,3 2-23 16,4-1-24-16,0 3-12 0,2 1-8 0,1 1-1 15,1 3-17-15,2 0-1 0,-1 3-10 0,2 2-4 16,-2 2-11-16,-1 2 3 0,-2-1-10 0,-1 4 3 16,-2 2-9-16,1-1-3 0,-4 3-2 0,-2 0-5 15,-1 2-6-15,-2-1-6 0,0 0-40 0,0-1-40 16,-1 1-32-16,0-4-45 0,-1 0-60 0,1-1-72 15,1-1-65-15,1-1-37 0,1-3-533 0,0-2-510 16</inkml:trace>
  <inkml:trace contextRef="#ctx0" brushRef="#br0" timeOffset="122277.515">9821 13375 423 0,'0'0'616'0,"0"0"-181"0,4-5-60 0,-4 5-67 0,0 0 24 16,0 0 0-16,4-7 33 0,-4 7-38 0,0 0-50 15,2-8-48-15,-2 8-41 0,3-9-36 0,-1 4-35 16,2-3-24-16,0 1-20 0,3-3-15 0,1 0-13 16,1-2-8-16,-1 1-7 0,1-1-6 0,-3 0-4 15,3 0-6-15,-5 2-3 0,1 0-7 0,0 1-3 16,-1 1 0-16,-3 2-3 0,-1 6-2 0,2-11-3 16,-2 11 4-16,-4-6-4 0,4 6 3 0,0 0 3 15,-14 6 1-15,9-3-1 0,-2 4 2 0,2-2 0 16,1 5-1-16,1-1 2 0,0 3-1 0,2-1-2 15,2 0 5-15,-1 1-3 0,4 0-3 0,1 1-3 16,1 1-11-16,2-2-21 0,2-3-23 0,2 1 3 16,-1-3 7-16,4-2 4 0,1-2 2 0,-1-1 4 15,-1-2 9-15,4-2 2 0,0-1 6 0,0-2 3 16,-3-1 7-16,3-2-1 0,0-2 6 0,-3 0 6 16,-1 0-3-16,-2-1 2 0,-2 0 3 0,0-1 4 0,-1 0 10 15,0-1 15-15,-5 0 14 0,4 0 8 0,-6-3 1 16,1 4 2-16,-2-2-2 0,-2 0-41 15,-2-1 44-15,1-1-52 0,-3 3 44 0,0-4-55 16,-2 2 47-16,3 1-41 0,-2 0 54 0,2 2-43 0,-2 1 35 16,3 2-52-16,-2 0 41 0,4 3-48 15,1 6 46-15,-4-10-51 0,4 10 49 0,0 0-47 0,0 0 41 16,0 0-42-16,0 0 44 0,10 2-47 0,-6 3 45 16,2 0-49-16,2 5 45 0,-3-2-5 0,4 4-7 15,0-3-2-15,-1 6 0 0,-2-1-2 0,3 2-2 16,0 2 1-16,-1-1-1 0,-3 3-3 0,1-1 3 15,-2-2-3-15,2 0 3 0,-3 0 3 0,-2 0 12 16,3-1 16-16,-3-1 22 0,2 0 11 0,-2-3 1 16,0 0 22-16,1 0 6 0,0-3 21 0,-2 1 14 0,2-4 12 15,0 0-18-15,2 0-22 0,-4-6-20 16,7 7-17-16,-7-7-21 0,15 3-57 0,-15-3-77 16,20-3-85-16,-6-2-131 0,4 0-91 0,2-2-118 15,1-1-80-15,4-4-147 0,2-2-310 0,0 2-670 16</inkml:trace>
  <inkml:trace contextRef="#ctx0" brushRef="#br0" timeOffset="123710.161">11266 12917 440 0,'-5'-9'436'0,"-1"4"-91"0,-1-2-63 16,-3 0-10-16,1 4 18 0,-1-2-3 16,-3 2-11-16,2-1-19 0,-2 0-18 0,0 3-31 0,-1-1-19 15,1 4-28-15,3-2-65 0,-3 2 21 0,4 1-4 16,0 1-50-16,2-1 37 0,2 2-51 0,1 2 44 15,1-1-48-15,4 0 33 0,2 5-57 0,2-2 41 16,3 3-52-16,2 2 38 0,2 0-5 0,4 1-13 16,2 5-7-16,1-1-2 0,4 0-7 0,-1 1-3 15,1 4-1-15,1-5-3 0,-3 2-6 0,-2 0-1 16,-1-2-3-16,-3-2-5 0,-5 0-6 0,-1-2 9 16,-2-1-4-16,-2-2 2 0,-5-2-2 0,-3 1 7 15,-1-1-5-15,-1-1 9 0,-4-1-9 0,-1 0 9 16,-3-3-6-16,-1-1 6 0,0 0-6 0,3-3 7 0,-3-1-6 15,1-1-5-15,-1-4-28 0,4 1-27 0,-1-1-43 16,5-4-10-16,0 2-46 0,3-3-10 16,3-1-31-16,3 1-3 0,3-3 0 0,3-1 10 15,2-1 20-15,5-2 21 0,-1 2 31 0,4-1 29 0,-1-1 11 16,1 2 23-16,-2 2 13 0,-2 2 24 16,2-1 48-16,-6 3 38 0,3 2 36 0,-5-1-4 15,0 3 21-15,-1 1 27 0,-8 4 22 0,14-4-6 0,-14 4-9 16,10 3-17-16,-10-3-17 0,12 5-20 0,-7 3-17 15,-1-2-14-15,1 2-13 0,0 1-3 0,0 3 0 16,4-2-20-16,-3 2 9 0,2 2-18 0,1-3 8 16,1 0-22-16,-1 1 7 0,1-4-32 0,2 2-14 15,-2-3-33-15,3-3-9 0,-3 0-35 0,-1-3 13 16,-9-1-46-16,20 0 7 0,-9-4 18 0,-1-1 15 16,-1 0 20-16,0-4 24 0,-2 0 13 0,2-2 4 15,-2-1 9-15,-2 1 10 0,0-2-25 0,0 1 46 16,-2 2-14-16,2-1 73 0,-3 2-45 0,2 1 47 15,0 2-49-15,-2-1 41 0,2 2-41 0,-4 5 62 0,9-7-1 16,-9 7-5-16,13-2-7 0,-13 2-10 16,15 2-8-16,-3 1 4 0,-2-2-20 0,0 5-7 15,3 0 0-15,1-1-6 0,0 2 0 0,2-2-3 0,0 0-1 16,-3-2 1-16,2-1-3 0,-2 0 0 16,1-1-5-16,-1-1 3 0,-1-1-2 0,0-2-3 15,-3-1 3-15,0-1-8 0,1-1-1 0,-3-1-1 16,-2-3 7-16,-1-1-5 0,-3-2-38 0,-1 0 49 0,0-2 0 15,-4-2 3-15,2-4-5 0,-5 0-1 0,2-2-1 16,-4 1 1-16,3 1 3 0,-2 1 37 0,2 0 44 16,-2 2 8-16,2 3 17 0,-1 1 6 0,2 1-10 15,1 4-28-15,-1 1-14 0,0 1-9 0,1 2 1 16,4 5 14-16,0 0 0 0,-7-1-3 0,7 1-9 16,-3 5-4-16,3-5-4 0,1 13-9 0,1-3 2 15,0 0-48-15,2 2 42 0,1-2-48 0,3 3 49 16,-1 0-50-16,2-1 45 0,3 1-47 0,-1 1 45 15,2 0-48-15,1-2 44 0,0 1-48 0,1-1 46 16,0 0-52-16,0 1 45 0,-1 0-6 0,1-1-5 16,-2 1-4-16,1 0-8 0,-5-2-14 0,0 1 8 15,0 2-4-15,-4-3 2 0,0 1 1 0,-4-3 2 16,-1 3 1-16,-1-2 2 0,0-1 8 0,-3 1-7 16,0-1 4-16,-1-4-1 0,0 3 0 0,0-2 3 15,0-3 2-15,5-3 2 0,-9 7-2 0,9-7 2 16,0 0-1-16,-12-4-6 0,12 4-10 0,-2-6-22 0,2 6-34 15,1-14-49-15,3 6-26 0,2-1-21 0,-2-3-25 16,5-2-19-16,0-3-26 0,5-2 33 0,-2 1 18 16,3-3 38-16,0-2 30 0,2 2 25 15,-2-4 21-15,-1 4 30 0,0 0 65 0,-1 3 50 0,-4 1 63 16,0 1 4-16,-3 3 54 0,2 1 23 0,-4 1 19 16,0 1-7-16,0 0-23 0,-3 3-24 0,-2 2-14 15,1 5-4-15,-4-10-14 0,4 10-26 0,-9-5-5 16,9 5-16-16,-13 0-9 0,13 0-16 0,-9 5-21 15,4 0 4-15,2 2-25 0,-2 0 17 0,4 3-25 16,0-1 9-16,2 2-17 0,4 0 5 0,0 4-13 16,2-1-7-16,3 1-8 0,1 2-22 0,2-2-5 15,1 2 6-15,3 2-25 0,-1-2 9 0,1 2-20 16,-2-5 42-16,-2 1-29 0,1-4 38 0,-4 1-41 16,1-1 30-16,-5-1 4 0,3-3 3 0,-5 1 1 15,-3-1 0-15,-1-7 2 0,0 12 6 0,0-12-5 16,-5 7 7-16,0-1-3 0,5-6 0 0,-16 5-1 0,7-2-2 15,-1-1-10-15,10-2-59 0,-16 1-70 0,16-1-51 16,-17 0-55-16,17 0-65 0,-14-1-96 0,14 1-84 16,-8-4-59-16,8 4-371 0,-5-5-501 15</inkml:trace>
  <inkml:trace contextRef="#ctx0" brushRef="#br0" timeOffset="124277.415">12487 13016 304 0,'0'0'444'0,"8"-4"-32"0,-8 4-63 0,8-5-69 15,-8 5 34-15,5-7-61 0,-5 7 11 0,7-5-77 16,-7 5 4-16,6-7-76 0,0 2 13 0,-1 2-60 16,2-4 24-16,-2 2-53 0,4-2 28 0,-1 2-14 15,-1-1-11-15,1-1-8 0,1 1-3 0,-3-1-10 16,2-1-4-16,-3 3 1 0,2-4-10 0,-1 5-1 16,-4-2-5-16,1-1 1 0,-3 7-6 0,2-10-1 15,-2 10-1-15,-1-9 2 0,1 9-1 0,0 0 2 16,-6-6-1-16,6 6 2 0,0 0 3 0,-10 1 2 15,10-1 30-15,-5 9 10 0,5-9 4 0,-4 8-5 0,4-8-36 16,0 14 43-16,2-7-46 0,1 4 35 0,2-2-4 16,1 0-5-16,3 3-6 0,0-2-5 15,4 2-3-15,0-3-8 0,2 1-6 0,4 0-5 0,-1-3-7 16,0-2-2-16,1 0-4 0,1-2-6 0,0 0 4 16,0-3 3-16,-1 2 4 0,-3-4-2 0,0-1 3 15,0 0 6-15,0-2-5 0,-4 0 5 0,-2-2-37 16,0-2 49-16,-2-2-1 0,-3-1 0 0,-2 1 17 15,-3-4 17-15,-2-2 8 0,-2-1 9 0,-2-4 5 16,0-4 3-16,-4 0 13 0,-1-3 0 0,0 0 9 16,-1-2 11-16,1 4-4 0,-2-3 10 0,4 4 5 15,0 1-11-15,1 5 2 0,-2 3-40 0,5 1 17 16,1 2-46-16,-1 1 24 0,1 4-39 0,2 1 23 16,-2 2-38-16,4 6 31 0,0 0-9 0,0 0-7 15,0 0-3-15,0 0-18 0,4 6-25 0,-3 2-32 16,1 1-26-16,1 3-25 0,1 2-19 0,-2 0-2 15,2 1 10-15,0 2 7 0,0-3 22 0,0 2 21 16,0 0 14-16,-2-3 10 0,2 0 13 0,-1-3 17 16,-1-1-3-16,-1 1 26 0,2-2 62 0,-2-1 54 15,-1-7 26-15,4 10-18 0,-4-10-6 0,7 4-47 16,-7-4 18-16,0 0-11 0,16 0-21 0,-16 0-11 0,19-4-17 16,-9 2-16-16,2-1-76 0,2-4-123 0,0 4-107 15,3-2-111-15,-2 0-142 0,-1-2-677 0,2 2-829 16</inkml:trace>
  <inkml:trace contextRef="#ctx0" brushRef="#br0" timeOffset="125995.045">7113 15274 24 0,'0'0'456'0,"0"0"-54"16,8-5-51-16,-8 5 5 0,0 0-53 0,4-7 21 16,-4 7-45-16,0 0-17 0,-3-8-38 0,3 8-17 15,-5-7-37-15,5 7 14 0,-6-7-13 0,6 7-7 16,-8-10-26-16,3 5-14 0,-3 0-10 0,2 1-9 15,-2-1-25-15,-1 1-15 0,-1 1-14 0,1-1-5 16,-1 2-15-16,-4 2-1 0,0 0-6 0,-3 2-5 16,-1 2-10-16,-5 1 3 0,0 2 0 0,-2 5-3 15,-1 0 14-15,-2 2 6 0,1 2 7 0,2 1-6 16,0 1 6-16,1 0-11 0,5 1-11 0,-2 0 7 16,6 0-3-16,1-1 0 0,5 0-5 0,3 0 7 15,1-3-5-15,2 1-6 0,6-1 3 0,-1-2-3 16,6-2-7-16,1 0-9 0,1-3-22 0,5-3-37 15,1-3-29-15,3 0-19 0,0-4-11 0,0 0-1 16,4-5 6-16,0-2 9 0,4-1 22 0,-4-2 16 16,-1-3 16-16,-1 1 12 0,-4-1 5 0,-2-1 12 0,-2 1-8 15,0 0 28-15,-5 1 10 0,-2 1 51 0,2 0 0 16,-3 0 23-16,-2 3-11 0,0-1 7 16,0 4-13-16,-1 0-10 0,0 0-17 0,0 0 1 15,-2 7-14-15,4-7 5 0,-4 7-12 0,0 0 7 0,10-3-14 16,-10 3 6-16,12 5-13 0,-12-5 6 0,13 7-16 15,-3-2-13-15,-3 1-27 0,1-2-22 0,2 4-22 16,-2-2-7-16,0 2-12 0,-2-1-13 0,1 0 13 16,0 2 14-16,-3-3 18 0,-2 1 14 0,-2-7 20 15,3 10 6-15,-3-10 9 0,-1 7 9 0,1-7 6 16,0 0 7-16,0 0 5 0,-9-4 3 0,5-2 1 16,0 1 25-16,3-4 24 0,-2 0-14 0,2-4 32 15,1 0-15-15,1 0 25 0,3-1-9 0,1-3-1 16,0 2-7-16,2 1-8 0,3-2 0 0,0 4-1 0,0 1-8 15,3-1-5-15,0 4-4 0,-2 1-2 16,3 2-7-16,-2 1 1 0,2 3-9 0,-14 1-8 16,23 1 13-16,-12 2-12 0,0 1 9 0,-1-1-15 15,0 4 12-15,-2 0-9 0,0 1 8 0,-3 1-14 0,1 0 5 16,-2 3-5-16,-2-3 13 0,0 3-4 16,-1-2-5-16,-1 1 3 0,-1-1-1 0,-2-2 2 15,2 1 1-15,1-9 1 0,-3 11 1 0,3-11-1 0,-1 6-3 16,1-6-1-16,0 0-7 0,0 0 7 0,4-9-10 15,-2 0 12-15,2 0-12 0,1-4 12 0,0 1-10 16,2-4 6-16,-1 1-12 0,2-1 13 0,0-1-6 16,-2 3 3-16,4 0 2 0,-2 2-3 0,0 1 5 15,-2 2-5-15,3 1 1 0,-3 2-6 0,2 0 4 16,-3 3-11-16,-5 3 15 0,14-3-12 0,-14 3 15 16,12 3-13-16,-6 0 13 0,3 0-12 0,-3 3 14 15,2 0-15-15,0-1 9 0,0 2-20 0,1 0-21 16,1-1-47-16,0 0-26 0,-1 0-49 0,1-1 8 15,0-3-67-15,0 2 23 0,1-3-45 0,1-2 14 16,-2 0-9-16,2-3 8 0,1 1-3 0,0-3 44 16,-2 1 1-16,1-4 41 0,-3 2 24 0,-1-3 25 15,-1 2 22-15,-2-2 15 0,0 1 55 0,-1 0-12 16,-1 0 74-16,-1 1-4 0,-1 0 65 0,2 2-24 16,-2 0-9-16,-1 6-11 0,1-11-14 0,-1 11 11 0,0 0 10 15,2-7 2-15,-2 7 5 0,0 0-15 16,0 0-1-16,5 4-13 0,-5-4-2 0,6 5-8 0,-6-5-14 15,9 8-8-15,-9-8-3 0,13 7-5 0,-5-3-2 16,-1-1-4-16,2 1 4 0,0-4-6 0,-9 0-5 16,18 3 0-16,-5-6-3 0,-3 3 1 0,0-2 0 15,2-2 4-15,-3-1-5 0,1 1-1 0,-2-2 1 16,-2 0 1-16,2 1 0 0,-3-1 25 0,1 1 47 16,-1 0 10-16,-1 0 17 0,-4 5 14 0,8-8-7 15,-8 8-16-15,5-5-15 0,-5 5-17 0,0 0 11 16,0 0 11-16,0 0 2 0,10 1 0 0,-10-1-3 15,4 9-8-15,0-1-5 0,0 0 2 0,1 1-3 16,2 4-21-16,1 1 3 0,1 2-18 0,1 4 6 16,4 3-20-16,-1 1 8 0,2 2-16 0,2 5 9 15,0-1-5-15,-1 2-6 0,1-1-1 0,-1 2-3 16,0-1 3-16,-6-4-3 0,1-1-2 0,-3 2-5 0,-1-9 4 16,-4 4 0-16,-1-6-2 0,-4-1 3 15,1-1 0-15,-4 0-2 0,-1-5 2 0,-3 0 3 16,-3-4-2-16,3-2 0 0,-2-2 6 0,-2-4 3 15,-1-5 6-15,-1-2-5 0,-2-3 1 0,-4-6-2 0,4-4-2 16,0 0 1-16,-1-5-3 0,4 0-11 0,1-2 9 16,3-1-12-16,4 0-18 0,2-1-60 15,1 4-27-15,3 1-36 0,3 1-42 0,3-1-29 0,3 0-64 16,4-1-66-16,0 4-73 0,6 0-384 0,-1-2-331 16</inkml:trace>
  <inkml:trace contextRef="#ctx0" brushRef="#br0" timeOffset="126478.615">9114 14779 423 0,'2'-11'398'16,"-2"1"-10"-16,0 3-67 0,-3-2 33 0,3 4-58 16,-3-2-6-16,1 0-54 0,2 7-2 0,-9-6-29 0,9 6-4 15,-14-5-21-15,14 5-5 0,-17 1-32 0,7 1-6 16,-1 2-29-16,-1 0-10 0,1 3-21 15,-1 0-1-15,2 1-18 0,-2 1-12 0,5 1 5 0,0 1-8 16,2 0-1-16,0-2-9 0,4 3 1 0,2-2-19 16,2 2 12-16,4-2-8 0,0 2-5 0,3 0 0 15,5 0-6-15,1 0-15 0,3 1-18 0,1-1-22 16,2 1-3-16,2 0-9 0,-1-1 0 0,0 3-3 16,-2-4 20-16,-1-1-2 0,-1 1 14 0,-2 0-11 15,-3-3 16-15,-4 1-9 0,-1 2 16 0,-2-5-8 16,-4 3 19-16,1-2-11 0,-4 1 18 0,-4-3-11 15,-1 3 17-15,-1-1-12 0,-2-2 11 0,-1-1-11 16,-2 1 12-16,-1-1-7 0,2-1 8 0,-3-1-14 16,2-2 11-16,11 0-30 0,-23-1-72 0,14-2-85 0,-1 0-139 15,2-2-83-15,3-2-135 0,1-1-273 16,3-1-346-16</inkml:trace>
  <inkml:trace contextRef="#ctx0" brushRef="#br0" timeOffset="126993.5">9343 14890 253 0,'0'0'550'0,"0"0"-113"0,8-4-104 0,-8 4 33 0,0 0-2 16,5-5-42-16,-5 5-31 0,0 0-33 15,1-8-51-15,-1 8-23 0,3-8-44 0,-3 8-15 0,6-11-37 16,-2 4-5-16,2-3-27 0,1 2 0 0,-1-3-24 16,4 1 6-16,-1-1-17 0,0 0 6 0,1 0-14 15,-1 0 4-15,-2 4-10 0,-1-1 8 0,-1 0-15 16,0 3 2-16,-5 5-11 0,4-7 11 0,-4 7-10 15,0 0 11-15,0 0-11 0,-14 3 11 0,8 2-11 16,-1 0 10-16,-1 5-10 0,1 0 9 0,-1 1-8 16,3-1 12-16,0 4-11 0,1-2 13 0,2 3-12 15,-1-3 8-15,6 2-11 0,-1 0 8 0,2 1-13 16,4-2-12-16,2 2-44 0,3-4 3 0,1 1-21 16,1-4-10-16,2-1-3 0,1-2-5 0,2-3-1 15,-2-1-2-15,2-1 2 0,2-3 21 0,-4 0 11 0,5-1 15 16,-3-3 12-16,-2 0 9 0,0-3 11 0,-5 2 2 15,1-3 12-15,-5-2-3 0,0 1 5 16,-4-2-37-16,1-4 50 0,-3 1-43 0,-3-2 50 0,-3-5-30 16,-2 0 39-16,-1-4-38 0,-3-2 63 0,0 0-14 15,0 1 39-15,-2 0 53 0,2 3 9 0,-1 1 44 16,1 3-6-16,1 3 14 0,3 3 2 0,-3 2-6 16,3 1-27-16,1 1-34 0,-1 3-24 0,2 1-15 15,2 1 16-15,1 7-2 0,-1-6 8 0,1 6-11 16,0 0-14-16,0 0-17 0,8 3-12 0,-3 0-8 15,0 6-3-15,0-2-7 0,4 4-4 0,-1 0-1 16,1 4-14-16,1 2 0 0,0 0-5 0,0 2-21 16,-1 1-64-16,1-1-67 0,1 2-60 0,-1-1-54 15,-1-1-52-15,0 0-83 0,-3-5-81 0,2-1-67 16,-3-1-352-16,-1-2-461 0</inkml:trace>
  <inkml:trace contextRef="#ctx0" brushRef="#br0" timeOffset="127122.157">9675 14712 586 0,'-5'-5'439'16,"5"5"-56"-16,-6-10-118 0,6 10 14 0,1-11-81 16,4 5-2-16,0 0-81 0,0-1 12 0,3-1-56 0,2 0 16 15,3 2-57-15,1-2-37 0,3 1-62 0,3-2-24 16,-1 0-86-16,3 1-95 0,2-1-125 0,3 0-149 16,-2-2-58-16</inkml:trace>
  <inkml:trace contextRef="#ctx0" brushRef="#br0" timeOffset="127476.817">10402 14395 366 0,'0'0'383'0,"-15"2"-82"15,15-2 13-15,-15 0-71 0,15 0 40 0,-21-1-60 16,12 0-8-16,-2-3 6 0,2 1-59 0,0-1-6 15,0-1-50-15,0-2 3 0,4 1-42 0,0-1 4 16,1-2-34-16,0 1 16 0,4 0-33 0,0 2 19 16,3-1-28-16,-1 0 19 0,2 1-33 0,1 0 5 15,2 1 20-15,-1 0-3 0,-6 5-7 0,14-3-3 0,-14 3-6 16,13 0-20-16,-13 0 34 0,14 5-22 0,-8 1 29 16,-2 1-17-16,3 2 26 0,-5 1-17 15,3 4 27-15,-1 0-21 0,-3 3 6 0,2 0 4 16,-2 2 12-16,-1-1-21 0,3 3 9 0,-3-1-13 0,2-1 4 15,-2 3-13-15,3-4 17 0,-2 0-12 0,3 0 14 16,-3-4 1-16,3 1-13 0,2-1 10 0,-2-2-20 16,1 0 1-16,0-3-81 0,3-1-79 0,0-2-151 15,-2 2-108-15,3-5-543 0,-9-3-537 0</inkml:trace>
  <inkml:trace contextRef="#ctx0" brushRef="#br0" timeOffset="127600.487">10559 14764 490 0,'0'0'623'16,"2"9"-133"-16,-2-9-64 0,0 0-61 0,0 7-84 16,0-7-55-16,0 0-47 0,0 0-37 0,0 0-88 15,0 0-200-15,0 0-344 0,0 0-343 0,0 0-373 16</inkml:trace>
  <inkml:trace contextRef="#ctx0" brushRef="#br1" timeOffset="135143.367">6905 16560 208 0,'-5'-8'446'16,"0"-1"-83"-16,1 3 9 0,-1-2-35 0,1 1-25 0,0 0 15 15,-1 0-48-15,1 3 18 0,-1-2-29 0,5 6-22 16,-5-7-53-16,5 7 2 0,-7-5-19 15,7 5 12-15,0 0-5 0,-5 5 11 0,5-5-16 0,-1 12-12 16,1-2-26-16,1 1-10 0,1 5-19 0,0 1-6 16,-1 3 4-16,2 3-38 0,0 4 9 15,0-1-37-15,0 0 19 0,2 0-41 0,-1 5-3 0,1-6-4 16,0 0-5-16,-1 0 0 0,1-2-10 0,-1-2 3 16,1-3-3-16,-1 0-8 0,0-3 2 0,-2-2-9 15,2-3-11-15,0 0-4 0,-1-4-19 0,-3-6-14 16,3 9-12-16,-3-9-22 0,0 0-7 0,7-6-1 0,-6-1 2 15,-1-1 4-15,0-3 10 0,0-3-2 0,-4-1 5 16,2-4-3-16,-5-1 15 0,1-4-2 0,-3-2 29 16,-1-4-5-16,-2 1 24 0,2 2-7 0,1-3 18 15,-1 3-6-15,2 0 15 0,1 5-6 0,0 4 18 16,2 1-18-16,1 1 31 0,0 4-13 0,2 0 28 16,2 3-6-16,0 1 34 0,0 8-14 0,3-9 30 15,-3 9-17-15,11-6 28 0,-11 6-37 0,19 3 21 16,-9 1-32-16,3 2 22 0,4 1-2 0,2 5-4 15,-1 0-10-15,6 1-3 0,-1 6-10 0,-1-2-9 16,5 7-7-16,-2-1 2 0,2 4 2 0,-3 0-4 16,0-2-3-16,0 4-1 0,-3-1-7 0,1-1 3 15,-3 2-4-15,-1-6-3 0,-3 0-13 0,-2-1-55 0,0-4-1 16,-2-2-56-16,-3-2-22 0,0-1-61 0,-3-1-15 16,-2-2-69-16,-1 1-75 0,-4-5-50 0,-1 2-80 15,-2-2-397-15,-4-2-455 0</inkml:trace>
  <inkml:trace contextRef="#ctx0" brushRef="#br1" timeOffset="135325.536">6772 16967 161 0,'-19'-6'555'0,"3"-4"-121"15,4 3-79-15,-2-1-49 0,2-1-37 0,2 0-31 16,4-1-44-16,-1 0-17 0,5 1-13 0,0-2-19 16,4 1-22-16,0-3-24 0,3 0-18 0,3 0-16 15,3-1-35-15,4-1 18 0,1-1-37 0,2 1 27 16,5-3-34-16,3 3 21 0,-1 1-33 0,2-1-5 0,1 1-63 15,-2 4-27-15,2-3-31 0,0 4-78 0,-1 1-9 16,-3 0-42-16,0 1-49 0,-2 1-63 16,1 1-188-16,-4 1-78 0</inkml:trace>
  <inkml:trace contextRef="#ctx0" brushRef="#br1" timeOffset="135975.64">7264 16615 20 0,'0'0'530'15,"0"0"-76"-15,-8-3-78 0,8 3-46 0,0 0-7 16,-7-6-28-16,7 6-3 0,-4-6-26 0,4 6-13 16,0 0-53-16,-4-2-17 0,4 2-23 0,0 0 12 15,0 0-34-15,0 0 11 0,14 0-41 0,-14 0 8 16,14 5-45-16,-4 2 10 0,-1-2-20 0,2 3-7 16,1 1-12-16,-1 3-7 0,0-2-5 0,-1 2-14 15,-1 1 6-15,-1 0-1 0,1 0-5 0,-3 1-4 16,-2 0-3-16,1-4 1 0,-2-1-3 0,-2 1-3 15,0-3 3-15,-1-7 2 0,-1 10-4 0,1-10-1 0,0 0 0 16,0 0-4-16,-9-2 4 0,5-3 1 16,2-5-2-16,-2 1 0 0,1-3 0 0,1-2-2 15,-2-2-1-15,4 0-26 0,0 0 30 0,2-1-25 16,1 0 23-16,1 1-24 0,2 2 33 0,1-2-29 16,-1 3 28-16,4 0-2 0,-1 2-1 0,3 3-6 0,-1-2 3 15,1 4-7-15,-1 3 2 0,1 1-3 0,-1 1-6 16,3 1-9-16,-2 2-13 0,2 1-38 0,0 0-10 15,1 4-27-15,-1 0-6 0,-1-2-44 0,4 0 14 16,-3 1-27-16,1-3 15 0,-3 1-5 0,3-3 10 16,-2 0 10-16,1-1-7 0,-3-1 17 0,3-1-24 15,-2-3 42-15,1 0-3 0,-1-2 48 0,-3-1-16 16,0-3 43-16,0 1-17 0,-4-2 33 0,-1-1-15 16,0 2 27-16,-4-1-15 0,-1 0 40 0,-3 2 21 15,0-2 31-15,-1 3 8 0,-3 1 14 0,-1 0 21 16,3 3 0-16,-3-2 29 0,-1 3-28 0,2 2 17 0,8 2-45 15,-17-1 15-15,17 1-35 0,-11 3 25 16,11-3-28-16,-8 9 12 0,8-9-35 0,0 12 14 16,3-4-22-16,1 1 10 0,2 1-23 0,4 0 14 15,-1 2-22-15,4 2 7 0,3 0-15 0,1-1 19 16,0 1-21-16,2-2 16 0,-2 1-19 0,0 0 14 0,0-2-15 16,-3-1 6-16,-1-2-29 0,-3 3 30 15,-2-4-20-15,-4 0 25 0,-3 1-27 0,0 0 29 0,-2-2-21 16,-3 2 26-16,-5-1-22 0,3-1 20 0,-3 0-21 15,-2 0 21-15,-1-1-19 0,0 1 16 0,-3-3-8 16,5 1-37-16,-2-2-62 0,2 0-33 0,10-2-58 16,-17-2-45-16,17 2-128 0,-12-7-54 0,8 0-315 15,1-1-240-15</inkml:trace>
  <inkml:trace contextRef="#ctx0" brushRef="#br1" timeOffset="136113.279">7890 16354 126 0,'0'0'546'0,"3"-10"-127"0,-3 10-94 0,1-7-38 0,-1 7-54 16,0 0-36-16,0 0-33 0,0-8-45 16,0 8-22-16,0 0-17 0,0 0-14 0,0 0-40 15,0 0-30-15,15 4-63 0,-15-4-117 0,13 4-65 16,-4-2-122-16,4 3-194 0,-3-4-79 0</inkml:trace>
  <inkml:trace contextRef="#ctx0" brushRef="#br1" timeOffset="136242.923">8198 16568 352 0,'8'13'415'0,"-2"-3"-85"0,-2 1-26 16,0-1-63-16,0 1-15 0,-2-2-39 0,2 0-28 16,-1-1-32-16,-1-2-31 0,1 0-17 15,-3-6-17-15,6 9-15 0,-6-9-46 0,5 5-60 0,-5-5-136 16,0 0-89-16,12 0-376 0,-12 0-167 0</inkml:trace>
  <inkml:trace contextRef="#ctx0" brushRef="#br1" timeOffset="136388.533">8309 16501 283 0,'0'0'465'0,"1"-10"-93"16,-1 10-95-16,4-9-9 0,0 4-42 0,-1-1-23 0,2 0-31 15,0 1-36-15,3-3-28 0,-2 1-27 0,3 1-13 16,1-2-19-16,0 0-3 0,2 1-25 0,1 0-59 16,-2 0-40-16,2-1-104 0,1 2-42 0,-2 2-87 15,-1-1-299-15,-2 1-121 0</inkml:trace>
  <inkml:trace contextRef="#ctx0" brushRef="#br1" timeOffset="136726.631">7267 17299 176 0,'-25'17'499'0,"2"-2"-138"0,4-3-62 0,4 0-80 16,-2-2-3-16,6-1-13 0,1-2 20 0,2-1 25 16,1-2-25-16,7-4 22 0,-2 7-43 0,2-7 3 15,0 0-42-15,15-4 4 0,-1 0-28 0,5-5 6 16,7-2-22-16,5-2 17 0,6-4-36 0,2-2 16 16,2-1-44-16,9-6 22 0,2 1-48 0,1-1 22 15,-1 0-44-15,3-1 24 0,-1 0-39 0,-3 0 28 16,3 1-39-16,-1 0 28 0,-3-1-4 0,1 1-6 15,-2 1-1-15,-10 4-5 0,1 0-1 0,1 0 3 16,-3 2-9-16,-2 0 2 0,-1-1-24 0,-2 3-36 0,-6 2-57 16,-2 1-72-16,-1 0-79 0,-6 2-123 0,0 1-134 15,-4 0-576-15,-4 1-710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09:53:00.83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6372 12864 128 0,'0'0'147'0,"0"0"-15"0,0 0-15 0,0 0-9 15,0 0-12-15,0 0-4 0,0 0 3 0,0 0 1 16,0 0-1-16,0 0-3 0,0 0-6 15,-14 0-2-15,14 0 6 0,0 0-6 0,0 0-7 0,0 0 0 16,0 0 2-16,-9-2 3 0,9 2 4 0,0 0 5 16,0 0 1-16,0 0 0 0,0 0-21 0,-10-1 25 15,10 1-31-15,0 0 43 0,0 0-49 0,0 0 42 16,-13 0-41-16,13 0 51 0,0 0-44 0,0 0 40 16,-10-2-5-16,10 2-45 0,0 0 38 0,0 0-5 15,0 0 0-15,0 0-10 0,-10 3-4 0,10-3-3 16,0 0-49-16,0 0 33 0,0 0-42 0,0 0 36 15,0 0-12-15,0 0-36 0,0 0 40 0,0 0-29 16,0 0 52-16,0 0-35 0,0 0 53 0,0 0-45 16,0 0 49-16,0 0-53 0,0 0 49 0,5 3-41 0,-5-3 47 15,0 0-48-15,10 1 42 0,-10-1-29 16,0 0 30-16,15 3-45 0,-15-3 43 0,11 1-44 16,-11-1 42-16,15 1-45 0,-15-1 29 0,15 1-34 0,-15-1 5 15,18 2 4-15,-18-2 4 0,18 2 5 0,-5-2 3 16,-13 0-2-16,22 0-4 0,-10 0-2 15,1 0 2-15,0 0-4 0,0 0-8 0,-2 0 3 16,3-2-4-16,-1 2-4 0,0-2-6 0,-2 1 2 0,3 1-3 16,-2-1 0-16,-1 0 5 0,2 1-1 0,-1 0-3 15,0-2 4-15,0 2-10 0,-12 0 1 0,23-1-1 16,-23 1-6-16,22 0 9 0,-11 0 2 0,-11 0-5 16,24 0 1-16,-24 0 8 0,22 0 5 0,-9-1 5 15,-13 1-2-15,24 0-1 0,-12-1-8 0,-1 1 5 16,3 0-5-16,-2 0-2 0,2-2-1 0,-3 1-2 15,2-1-3-15,1 2 1 0,-2 0-1 0,1-2-5 16,0 1 0-16,1-2 1 0,-1 2 0 0,0-1-1 16,1 2 5-16,0-2-5 0,0 1 2 0,2-2-2 0,-3 2 1 15,3-3 0-15,0 2 1 0,1-2 4 16,-2 1-4-16,2 3 3 0,0-4 1 0,-1 1-2 16,0 1-1-16,0-1 5 0,0 0-5 0,0 1-1 0,0-1 1 15,-1 1-2-15,-1-1-2 0,0 2 0 16,0-2-2-16,1 0-1 0,-1 1 2 0,2-1-2 15,-5 2-1-15,3-2 0 0,0 1 2 0,-1 2-1 16,1-3 3-16,-1 1 2 0,2-4 1 0,-2 5 0 0,1-2 1 16,-1 2 2-16,0-2 0 0,1 1 1 0,-1-1-1 15,0-1-3-15,0 3 0 0,0-2-1 0,1 2-3 16,-4-3-2-16,3 2-1 0,-1 0-3 0,-1 0 1 16,1-1-2-16,-2 0-1 0,0 2 2 0,-1 0-3 15,-9 1 0-15,14-4-1 0,-14 4-4 0,14-2-5 16,-14 2-15-16,9-1-21 0,-9 1-34 0,0 0-46 15,0 0-73-15,0 0-96 0,0 0-110 0,0 0-181 16,0 0-79-16,-9 8-814 0,-5-4-1101 0</inkml:trace>
  <inkml:trace contextRef="#ctx0" brushRef="#br0" timeOffset="399.45">7047 13113 148 0,'-3'-8'394'16,"3"8"-55"-16,-1-8 0 0,1 8-41 0,-4-5 47 15,4 5-51-15,-1-5 23 0,1 5-65 0,0 0 22 16,-5-8-65-16,5 8 23 0,0 0-74 0,0 0 21 16,-4-7-59-16,4 7 49 0,0 0-27 0,0 0 66 15,-5 7-42-15,5-7 25 0,-4 8-40 0,4-8 14 16,-4 13-23-16,3-4 4 0,-3 0-23 0,0 3 6 16,-1 2-34-16,-3 1 7 0,2 0-29 0,1 0 4 15,-3 1-34-15,-1 4 13 0,3-2-28 0,-2 0 14 16,2-2-25-16,1 0 9 0,-2-2-19 0,4 1 15 15,-1-3-16-15,1 0 6 0,1-1-19 0,-1-2 7 16,2-3-54-16,-2 4-55 0,3-10-56 0,0 7-40 16,0-7-94-16,0 0-76 0,0 0-71 0,0 0-69 0,14-5-41 15,-9-1-540-15,2-2-712 0</inkml:trace>
  <inkml:trace contextRef="#ctx0" brushRef="#br0" timeOffset="733.141">7030 13092 293 0,'0'0'511'0,"3"-8"-94"0,-3 8-101 16,1-9 33-16,-1 9-39 0,0 0 29 0,1-7-62 16,-1 7 13-16,0 0-81 0,0 0 1 0,3-7-77 15,-3 7 31-15,0 0-42 0,0 0 52 0,6-3-55 16,-6 3 49-16,0 0-48 0,8 2 45 0,-8-2-40 16,13 3 35-16,-13-3-24 0,11 5 2 0,-2-1-6 15,0-1 12-15,1 1-11 0,-1 1 1 0,3 0-8 16,-1 0 8-16,1 2-13 0,0 1-4 0,0 1-15 15,1-2 1-15,0 1-12 0,-2 1-18 0,2-1-5 16,-2 1-8-16,2-1-1 0,-1 4-17 0,-1-4 4 16,2 3-18-16,-3-1 8 0,1-1-8 0,1 2-2 0,-3 0-8 15,2-1 1-15,0 0-7 0,-2 2 3 16,1-3-7-16,-1 3 1 0,-1-2-6 0,-2 0 5 16,1 1-2-16,0-2-5 0,-2-1-6 0,2 1-10 0,-2-1-20 15,0-2-40-15,-2 1-36 0,0-2-11 0,2 2-43 16,-5-7-22-16,4 7-161 0,-4-7-76 0,0 0-96 15,0 0-79-15,0 0-93 0,0 0-521 0,-9 0-822 16</inkml:trace>
  <inkml:trace contextRef="#ctx0" brushRef="#br0" timeOffset="949.629">7115 13396 171 0,'-18'3'504'0,"18"-3"-136"0,-17 0 3 0,17 0 20 16,-12-2 6-16,12 2-35 0,-9-3-29 0,9 3-26 15,-7-5-29-15,7 5-28 0,-1-9-25 0,1 9-13 16,1-12-31-16,3 6-36 0,1-2-20 0,0 0-21 16,1-2-14-16,2 0-60 0,2 0 33 0,-1 0-39 15,3 1 23-15,-1-3-54 0,-1 3 40 0,2-1-53 0,2 0 11 16,-3 0-100-16,3 1-18 0,-1 0-64 0,0 1-72 16,2-1-65-16,0 1-55 0,1-2-64 0,3 0-63 15,-1 3-316-15,0-4-364 0</inkml:trace>
  <inkml:trace contextRef="#ctx0" brushRef="#br0" timeOffset="1594.379">8285 12947 69 0,'0'0'374'0,"-8"2"-100"0,8-2 5 0,0 0-13 0,-15 2-21 16,15-2 25-16,0 0-51 0,-12 0 0 0,12 0-6 16,0 0-11-16,-11 3-3 0,11-3 17 15,0 0-54-15,0 0-11 0,0 0 24 0,0 0-54 0,-10 0 10 16,10 0-10-16,0 0 0 0,0 0-10 0,6-4-8 15,-6 4-8-15,9-4-3 0,-9 4 5 0,12-3 6 16,-12 3 13-16,17-4-22 0,-6 2-4 0,-1-1-14 16,4 2-3-16,-1-3 5 0,2 0-6 0,3 1-11 15,0-1-3-15,0 1-5 0,3-3-4 0,4 2-4 16,-1-1-6-16,-1-1-5 0,4 0-7 0,1 0-4 16,3 0-5-16,-1-4 0 0,1 3 1 0,0-2-9 15,1 1-3-15,-3-1 19 0,2 2-26 0,-2-1 1 16,2-1-1-16,-2 1 16 0,-3 0-19 0,-1 2 3 15,-2 1 2-15,-1-2-4 0,1 2 1 0,0-2 2 0,-3 2-1 16,-3 1-2-16,2-1 3 0,-2 2 0 16,-1-2-1-16,0 0 0 0,-1 2 1 0,-3 0-1 15,-1-1 0-15,1-1 3 0,-1 3-3 0,-1-1 7 0,-2 1-5 16,1 0 2-16,-9 2-3 0,15-3 1 0,-15 3 0 16,9-5 0-16,-9 5-8 0,11-4-6 0,-11 4-39 15,8-2-63-15,-8 2-64 0,0 0-37 0,8-3-122 16,-8 3-36-16,0 0-90 0,0 0-97 0,0 0-515 15,0 0-692-15</inkml:trace>
  <inkml:trace contextRef="#ctx0" brushRef="#br0" timeOffset="1960.401">8953 12971 265 0,'0'0'384'0,"-7"1"-41"0,7-1 11 15,0 0-34-15,0 0 11 0,-17 0 2 0,17 0-16 0,0 0-3 16,-9-4-22-16,9 4-3 0,-5-5 6 0,5 5-8 16,0 0 12-16,-9-5-74 0,9 5 46 15,0 0-20-15,-8-4-21 0,8 4-22 0,0 0-23 0,0 0-23 16,-6-4-19-16,6 4-55 0,0 0 59 0,0 0-9 16,-5 4 35-16,5-4-29 0,0 7 20 0,0-7-37 15,2 14 22-15,0-9-15 0,0 4-2 16,1 0-17-16,-2 2-5 0,3-1-12 0,0 2-18 0,1 0-6 15,-1 0-12-15,1 1-10 0,0 1-11 0,0-3-1 16,0 2-15-16,0 2-25 0,3-6 0 0,-3 4 0 16,0-4 0-16,-1 3 0 0,1-4 0 0,1-1 0 15,-1 1 0-15,-1 1 0 0,0-4 0 0,0-1 0 16,0 3-31-16,-4-7-74 0,5 9-37 0,-5-9-40 16,5 6-44-16,-5-6-42 0,0 0-55 0,5 5-130 0,-5-5-46 15,0 0-64-15,0 0-43 0,0 0-47 16,-1-10-65-16,1 10-350 0,-4-6-685 0</inkml:trace>
  <inkml:trace contextRef="#ctx0" brushRef="#br0" timeOffset="2382.944">8920 13105 239 0,'-5'-4'436'0,"0"-4"-86"0,-1 4-2 0,0-2-46 16,1-2 29-16,3 1 27 0,-2 0-72 0,1-1 10 15,1-2-71-15,2 0-27 0,0 1-18 16,2-1 29-16,-1-2-74 0,5 3 29 0,-1-4-65 0,3 1 46 15,-1 2-63-15,2-1 32 0,1 1-58 0,3 0 38 16,-3 4-50-16,2-2 39 0,-1 3-50 0,1 2 0 16,-3 1-2-16,-9 2-6 0,20-2 0 0,-20 2-3 15,13 4-1-15,-4-1 0 0,-5 4-6 0,0-1 0 16,-4 3-4-16,0 0 2 0,-2-1-4 0,1 3-3 16,-3-1 3-16,-1 0 36 0,0 1-46 0,1-2 41 15,-1 0-47-15,1-1 40 0,0 1-44 0,2-4 43 16,-1 2-36-16,3-7 32 0,-5 10-40 0,5-10 40 15,0 7-42-15,0-7 42 0,6 5-46 0,-6-5 6 16,15 2 2-16,-5-1 4 0,-10-1 0 0,24 1 1 16,-10 0 3-16,-1-1 3 0,5 3-3 0,0-2-2 15,0 2 2-15,-2-1 0 0,1 1 2 0,1 2-2 16,-4-1 12-16,0 4-14 0,-4 0 4 0,0 0 3 0,-2 0 0 16,-4 2 4-16,-2-2 7 0,-2 3 2 0,-4 0 36 15,-2-1-44-15,0 3 40 0,-5-1-48 16,-2 1 35-16,-3-1-32 0,0-1 27 0,-1-1-41 0,-2 0 34 15,1-2-48-15,-3 0 41 0,5-3-109 0,-1-2-56 16,3-2-129-16,1 0-161 0,0-3-193 0,2-1-569 16,1-4-812-16</inkml:trace>
  <inkml:trace contextRef="#ctx0" brushRef="#br0" timeOffset="6410.049">18099 11306 124 0,'0'0'139'0,"0"0"21"15,0 0-76-15,6-3-12 0,-6 3-9 0,0 0-13 16,5-5-8-16,-5 5-14 0,5-5-2 0,-5 5-5 15,0 0-6-15,4-7-1 0,-4 7 0 0,4-6-2 16,-4 6-6-16,0 0 2 0,4-7-4 0,-4 7 2 16,0 0-2-16,4-5 1 0,-4 5-3 0,0 0-5 15,0 0-2-15,2-8-19 0,-2 8-31 0,0 0-13 0,0 0-167 16,0 0 77-16</inkml:trace>
  <inkml:trace contextRef="#ctx0" brushRef="#br0" timeOffset="6648.99">18151 11325 76 0,'0'0'81'0,"0"0"40"15,0 0-76-15,3-6-17 0,-3 6 44 0,0 0-65 16,2-6 0-16,-2 6-12 0,0 0-13 0,3-6-31 16,-3 6-75-16,2-6 42 0</inkml:trace>
  <inkml:trace contextRef="#ctx0" brushRef="#br0" timeOffset="8182.651">17893 10667 105 0,'0'0'111'0,"0"0"33"0,-9-2-92 0,9 2 41 16,0 0-14-16,0 0-56 0,-4-5 47 0,4 5-55 16,0 0 41-16,-2-5-54 0,2 5 51 0,0 0-48 15,0 0 51-15,0-10-33 0,0 10 49 0,0 0-36 16,0 0 40-16,0-7-28 0,0 7 40 0,0 0-34 15,2-7 34-15,-2 7-32 0,0 0 29 0,3-8-17 16,-3 8 15-16,4-6-19 0,-4 6 7 0,6-6-9 16,-6 6 9-16,9-7 1 0,-3 3 9 0,-6 4-3 15,13-6-11-15,-4 1 15 0,0 1-24 0,1-1 24 16,2 4-30-16,-1-3-4 0,1 1 0 0,0 1 2 16,1 0-10-16,3 1-3 0,-5 1 3 0,3 0-4 15,-1 1 9-15,-1 2-13 0,0 0 1 0,-2 1-1 0,2-2 4 16,-4 3-6-16,-1 4 0 0,1-3 5 15,-3 3-12-15,-1-1-3 0,-2 1 0 0,0 0 2 16,-2 0-2-16,-3 2 2 0,2-1 9 0,-3-1 40 16,0 2-51-16,-1-4 52 0,3 2-36 0,-4-2 45 0,3 0-41 15,-3 1 38-15,1-3-34 0,5-5 41 0,-7 7-46 16,7-7 33-16,-8 4-42 0,8-4 30 16,0 0-43-16,0 0-4 0,-9-2-1 0,9 2-1 0,-1-7 0 15,1 7-2-15,2-9-5 0,1 1-1 0,1 2 1 16,0-3-1-16,1 0 0 0,1-1-2 0,-1 3 2 15,2-5 38-15,-1 3-51 0,-1-3 40 0,3 2-44 16,-2-1 42-16,-1 3-43 0,0-3 40 0,1 2-41 16,-3-1 43-16,3 2-28 0,-3-1 54 0,2 2-27 15,-1 0 52-15,-1 0-38 0,-3 7 52 0,4-10-53 16,-2 5 39-16,-2 5-51 0,4-8 38 0,-4 8-52 16,0 0 51-16,5-8-41 0,-5 8 48 0,0 0-47 15,0 0 46-15,0 0-34 0,10 4 17 0,-10-4 21 16,3 7-8-16,-3-7-2 0,6 7 4 0,-4 0 7 15,0 0-40-15,2 0 61 0,2 1-59 0,-2 1 41 16,1-1-60-16,-1 2 50 0,3-1-63 0,-1 1 52 16,3 0-61-16,-3 2 52 0,3-3-59 0,1 1 53 0,1 0-60 15,0 0 52-15,-1-1-90 0,3 0-31 0,-1-2-103 16,0 1-113-16,1 0-131 0,-1-2-70 0,-1 0-207 16,-3 1-392-16,1-2-720 0</inkml:trace>
  <inkml:trace contextRef="#ctx0" brushRef="#br0" timeOffset="9955.005">18583 10599 526 0,'0'0'383'0,"0"0"-79"15,0 0-60-15,0 0-31 0,5 5-6 0,-5-5-10 16,0 0 36-16,0 0-49 0,3 6-9 0,-3-6-14 16,0 0-11-16,0 8-22 0,0-8-24 0,0 10-20 15,0-10-19-15,-3 12-8 0,2-5-16 0,-2 1-8 16,2-1-6-16,-3 3-7 0,3-3 5 0,-2 4-17 16,1-2-5-16,-1 0-53 0,2 1-69 0,-2 0-36 15,2-3-37-15,0 1-56 0,-3-2-22 0,4-6-111 16,0 11-302-16,0-11-190 0</inkml:trace>
  <inkml:trace contextRef="#ctx0" brushRef="#br0" timeOffset="10549.417">18625 10462 47 0,'0'0'560'16,"0"-11"-172"-16,0 11-75 0,0-7-84 0,0 7-38 15,0-9-47-15,0 9 15 0,0 0-20 0,0 0 38 16,0 0-58-16,0 0 17 0,0 0-44 0,0 0 5 16,12 3-14-16,-12-3-11 0,10 6-13 0,-5-3-9 15,4 1-12-15,-1 1-4 0,1 0-7 0,1 1-3 16,-1-2-6-16,2 1 4 0,-1-1 29 0,1 0-48 0,0 0 1 16,1-2-2-16,-3 2-3 0,1-1 3 15,1-2 7-15,-11-1 37 0,14 3-53 0,-14-3 44 16,16 0-50-16,-16 0 50 0,11-3-54 0,-11 3 43 15,8-8-46-15,-8 8 46 0,6-5-43 0,-6 5 46 0,5-11-44 16,-5 11 45-16,2-12-38 0,-1 5 54 16,-1 7-19-16,1-11 61 0,-1 11-34 0,0-14 50 15,0 14-39-15,0-8 32 0,0 8-61 0,1-9 28 0,-1 9-50 16,3-5 47-16,-3 5-44 0,0 0 41 0,0 0-34 16,0 0 30-16,12 0-44 0,-12 0 44 0,10 6-43 15,-5 1 45-15,1 0-46 0,-2 0 36 0,5 4-51 16,-1 0 45-16,-2 1-46 0,2 2 1 0,0 0 3 15,-1-1 3-15,2 4-2 0,0 0-1 0,0 0 2 16,-1-1 0-16,-2-3-1 0,2 2 1 0,-1-2-1 16,-2 2 0-16,1-3 3 0,-3-2 4 0,1 2 2 15,-1-3 1-15,-2 1 5 0,-1-3-7 0,0 1 1 16,-1-1-2-16,-2-2 5 0,3-5-6 0,-7 10-2 16,7-10 19-16,-11 6-19 0,11-6-1 0,-14 1 0 15,14-1 8-15,-14-2-5 0,5-3 12 0,2 0-6 16,0 0-1-16,1-1 4 0,0-2-16 0,2-1 15 15,0 1-8-15,3-2 5 0,-1 0-6 0,4 0-4 0,0-2-2 16,2 2-5-16,2-3-22 0,3 2 9 16,0-1-73-16,0 0 11 0,5 0-72 0,-1 0-22 0,4-1-95 15,-3 1-17-15,2 1-30 0,0-1-57 0,0 2-63 16,0-2-320-16,-2 2-270 0</inkml:trace>
  <inkml:trace contextRef="#ctx0" brushRef="#br0" timeOffset="10798.794">19163 10289 480 0,'0'-10'456'0,"0"10"-61"0,0-8-111 0,0 8 9 15,0-6-60-15,0 6 52 0,0 0-56 0,4-5 30 16,-4 5-11-16,0 0-42 0,15 2 29 0,-15-2-61 16,13 6 37-16,-3 1-68 0,-1 0 33 0,3 3-65 15,-1 0 28-15,1 5-56 0,-2 1 26 0,3 2-56 16,-3 0-7-16,-2 3-4 0,0 0-13 0,-1 1-4 15,-3 2-3-15,0 0-29 0,-4 0 32 0,-2 2-9 16,0-1-1-16,-3-2-1 0,-3 3-6 0,-3-1-5 0,-1 0-1 16,-4-2-1-16,0 0-15 0,-4-1-63 15,-5 2-23-15,0-3-114 0,-5-1-39 0,-3-1-119 16,0-2-83-16,-3-2-78 0,4-4-414 0,-6 0-530 0</inkml:trace>
  <inkml:trace contextRef="#ctx0" brushRef="#br0" timeOffset="11269.173">17860 10374 2 0,'0'0'472'0,"-7"-7"-133"0,7 7-57 0,-7-2-20 16,7 2-1-16,-13 2-6 0,7 3 73 0,-1 0-46 16,-2 4 29-16,-1 3-26 0,1 1 36 0,0 4-72 15,0 1-12-15,0 3-21 0,0-2-19 0,3 5-55 16,2-1 16-16,-1 1-33 0,5 1-23 0,0 0-15 15,6-1-13-15,1 0-13 0,3 3-9 0,5-3-7 16,3-1-22-16,5-1-36 0,7 0-74 0,3-5-41 16,4 0-121-16,4-2-50 0,2-8-108 0,6 0-97 15,1-3-584-15,2-5-704 0</inkml:trace>
  <inkml:trace contextRef="#ctx0" brushRef="#br0" timeOffset="11871.21">19554 9803 15 0,'0'0'447'0,"-2"-8"-92"0,2 8-55 15,-4-6-27-15,4 6 5 0,-3-5-41 0,3 5-24 16,0 0-21-16,-4-6-28 0,4 6 13 0,0 0 19 16,0 0 11-16,-5 5 13 0,5-5 2 0,-1 8 0 15,1-8 2-15,0 13 5 0,1-4-27 0,-1 3 18 16,3 0-40-16,1 3 47 0,-2 2-62 0,2 4 44 15,1 1-18-15,-1 2-21 0,4 5-11 0,-2 0-10 16,-1 1-5-16,4 3-12 0,-2-1-17 0,0 0-14 16,2 6-1-16,0-2-8 0,1-4 3 0,-1 1-7 15,-1-1-40-15,0-2 30 0,2 3-38 0,-4-4 26 16,3 0-34-16,1 0 28 0,-3-3-36 0,-1-1 27 16,2-2-32-16,-3 0 21 0,1-2-30 0,-1-1 17 15,-1-3-24-15,-1 0-3 0,-2-2 5 0,3 0 22 16,-1-4-42-16,-2 2 18 0,0-5-69 0,2 2-4 15,0-2-83-15,-3-1-21 0,0-7-145 0,2 9-199 16,-2-9-170-16,0 0-135 0,0 0-643 0,0 0-1084 16</inkml:trace>
  <inkml:trace contextRef="#ctx0" brushRef="#br0" timeOffset="15117.52">20380 10222 267 0,'0'0'194'0,"7"-5"16"0,-7 5-52 15,0 0 27-15,0 0-46 0,4-7 9 0,-4 7-44 16,0 0 5-16,3-5-25 0,-3 5-12 0,0 0-28 16,2-6 14-16,-2 6-22 0,0 0 3 0,4-6 22 15,-4 6-35-15,0 0-21 0,0 0 13 0,3-7-17 16,-3 7 14-16,0 0-22 0,0 0 22 0,0 0-23 15,2-5 17-15,-2 5-18 0,0 0 17 0,0 0-12 16,0 0 7-16,0 0-6 0,-6-3 11 0,6 3-15 16,0 0 22-16,0 0 6 0,0 0 27 0,-11-2 19 15,11 2 9-15,0 0 12 0,0 0-1 0,-10-2 11 16,10 2 15-16,0 0 10 0,0 0 3 0,-9-2 4 16,9 2 3-16,0 0 0 0,-7-4-4 0,7 4 3 15,0 0-7-15,-7-4-1 0,7 4 0 0,-6-7-14 16,6 7-11-16,-4-8-13 0,4 8-6 0,1-10-8 15,-1 10-4-15,4-10-9 0,3 2-2 0,-2 0-3 0,2 1 2 16,4-1-4-16,0-1-4 0,2 2-3 0,1-3-4 16,0 4-2-16,3 0-5 0,-2 2-4 15,0 0 4-15,1 2-38 0,-2 1 28 0,0 2-1 0,-3 4-1 16,5 0-4-16,-5 2 0 0,-1 3-3 0,-2 2 2 16,-3 3-9-16,-1 2-1 0,-3 1-2 0,-1 2 1 15,-5 2-1-15,1 0 1 0,-2-1-5 0,-4 0 1 16,2-1-1-16,-2-2 1 0,1 0 4 0,-4-2 0 15,5-2 8-15,-1-2-34 0,-1 0 40 0,1-5-22 16,3 0 53-16,-2-2-48 0,8-5 47 0,-11 5-50 16,11-5 39-16,-9-1-48 0,9 1 43 0,-4-6-49 15,4 6 50-15,0-15-50 0,1 6 39 0,4-5-4 16,-2-1-7-16,3 2-1 0,-2-1-2 0,4-1-4 16,-1-4-1-16,1 2-2 0,1 0-39 0,1 0 46 15,-1 3-41-15,-2-1 52 0,3 1-41 0,-3 2 57 16,1 2-36-16,0-1 66 0,-3 2-48 0,1 2 55 15,1 0-54-15,-3 0 51 0,1 4-31 0,-5 3 58 0,7-5-44 16,-7 5 48-16,0 0-41 0,14 0 39 0,-14 0-47 16,7 7 35-16,-5-3-10 0,2 3-11 15,-1 0-14-15,2 1-8 0,-1 1-7 0,-2 0-9 0,3 1-3 16,-1 2-5-16,1 0-3 0,-1 0-7 0,2 3-3 16,1-1-6-16,-1-1-17 0,1 1-41 0,-1 0-39 15,4-1-51-15,-3-1-106 0,2 0-31 0,1 0-53 16,0-4-31-16,0 1-44 0,2-2-4 0,-1-4-44 15,0 0-12-15,1-3-100 0,1-1-295 0,4-3-415 16</inkml:trace>
  <inkml:trace contextRef="#ctx0" brushRef="#br0" timeOffset="15398.761">21134 9962 373 0,'2'-11'481'0,"1"1"-32"16,-2 2-112-16,-1 1 16 0,0 7-16 0,0-12-25 15,-1 5-18-15,1 7-32 0,-5-8-25 0,5 8-25 0,-8-5-27 16,8 5-10-16,-12 1-33 0,12-1 7 16,-15 7-43-16,6-2 21 0,-1 2-44 0,0 0 42 15,1 3-42-15,-1 0 34 0,1 2-56 0,0 2 51 16,1-1-67-16,-2 4 38 0,3-3-13 0,2 3-11 0,-1 0-7 16,2-1-1-16,0 1-12 0,3 1-6 0,1-1-6 15,1 0-1-15,3 0-11 0,0-3 1 16,2 1-51-16,-1-1 53 0,3-1-41 0,2-2 41 0,-1-3-66 15,1 1 30-15,3-3-32 0,1-2-29 0,-2 0-32 16,0-3-41-16,3-1-43 0,0-1-52 0,-1 1-57 16,5-4-52-16,-2-1-38 0,-2-2-61 0,2 2-28 15,-3-3-372-15,-3-1-403 0</inkml:trace>
  <inkml:trace contextRef="#ctx0" brushRef="#br0" timeOffset="15572.884">21176 10117 148 0,'0'0'570'15,"-19"1"-149"-15,19-1-93 0,-18 2-38 0,18-2 14 16,-13 0 15-16,13 0-14 0,-12 0 17 0,12 0-89 0,0 0-46 16,-11-3-37-16,11 3-34 0,0 0-18 15,1-7-22-15,3 1-16 0,4 1-33 0,-1-1-50 16,4-1-59-16,1-2-59 0,1 1-38 0,4-4-34 16,1 2-17-16,1-2-1 0,0 1-7 0,5-2-7 0,-1-4-37 15,3 3-31-15,-2-3-241 0,-1 2-68 0</inkml:trace>
  <inkml:trace contextRef="#ctx0" brushRef="#br0" timeOffset="15782.324">21536 9781 141 0,'6'-9'438'0,"-2"6"-69"16,0-4-31-16,-4 7-58 0,3-7-18 0,-3 7-12 15,0 0 1-15,0 0-8 0,0 0 34 0,0 0-44 16,0 0 3-16,0 0-7 0,-8 5-10 0,4 2-18 16,-1-2-13-16,3 6-5 0,-2-2-62 0,1 3 21 15,-1 2-53-15,0 1 17 0,1 2-54 0,1 1 31 16,-3 4-21-16,4-2-12 0,-1-2-8 0,0 0-10 15,1 1-5-15,0-1 3 0,1 0-15 0,0-2-10 16,1-2-33-16,0-1-57 0,1-1-53 0,0-2-22 16,-1 0-87-16,2-3-22 0,-1-1-96 0,-2-6-67 15,7 5-20-15,-7-5-493 0,0 0-527 0</inkml:trace>
  <inkml:trace contextRef="#ctx0" brushRef="#br0" timeOffset="16032.456">21624 9795 74 0,'0'-9'592'0,"2"-3"-96"16,-2 5-115-16,0 0 25 0,0 7-59 0,1-11 4 0,-1 11-67 16,0-9 9-16,0 9-86 0,-1-7 2 0,1 7-76 15,0 0 32-15,0 0-49 0,0 0-8 16,0 0-6-16,0 0-8 0,7 6 1 0,-7-6-10 0,8 11 3 16,-4-4 8-16,1 2-39 0,1 1 26 0,2 0-48 15,-2 3 34-15,3-2-41 0,0 4 29 0,1-2-46 16,-1 1 36-16,0 2-44 0,3-2 34 0,-1 1-6 15,-2-2 0-15,0-1-11 0,0 2-4 0,0-4-8 16,1 2-2-16,-1-2-11 0,0 0-53 0,-4-1-64 16,3-2-59-16,-2 0-64 0,-2 1-50 0,1-3-49 15,-5-5-52-15,3 9-103 0,-3-9-476 0,-3 8-565 16</inkml:trace>
  <inkml:trace contextRef="#ctx0" brushRef="#br0" timeOffset="16180.062">21594 10021 666 0,'-8'-4'467'0,"0"1"-99"0,3 0-60 0,5 3-50 16,-9-10-13-16,9 10-20 0,-4-11-16 0,6 4-23 16,2 1-34-16,2-3-26 0,0 1-28 0,3-1-14 0,4-1-27 15,2 0-28-15,2 0-48 0,1-1-63 0,1 1-46 16,0 0-47-16,2 1-29 0,0-1-55 16,2 0-128-16,-3 1-318 0,1 1-213 0</inkml:trace>
  <inkml:trace contextRef="#ctx0" brushRef="#br0" timeOffset="17348.932">22235 9745 353 0,'0'0'488'16,"8"-5"-112"-16,-8 5-51 0,6-7 9 0,-6 7-7 15,4-7-18-15,-4 7-13 0,1-10 29 0,-1 10-68 16,0-6-25-16,0 6-32 0,-2-11-23 0,2 11-31 15,-7-5-27-15,7 5-14 0,-10-5-20 0,10 5-9 16,-11-4-7-16,11 4-9 0,-16 2-8 0,6 1 5 16,2 1-5-16,-3-1-9 0,-2 4-2 0,3 0-10 15,-3 1-2-15,4 1-34 0,-1 0 29 0,1 2-31 0,0-2 35 16,3 3-33-16,-1 0 32 0,3-2-31 16,2 2 29-16,-2-2-38 0,4 2 39 0,0-2-41 15,4-1 32-15,0 1-51 0,-2 0 6 0,5-3-37 16,-1 0 1-16,-1-2-27 0,5 0 6 0,-1-3-6 0,0 2-12 15,1-3-4-15,-10-1-10 0,17 0 2 0,-7-2-11 16,-1-1 24-16,0-1 6 0,0-1 20 0,1 0 15 16,-5-2 11-16,2 2 18 0,-1-4-3 0,-2 1 10 15,1-1 6-15,-2 1 10 0,-1-1 29 0,1 1 11 16,-2 1 23-16,2 0 18 0,-2-1 9 0,0 3-1 16,1-2-18-16,-2 7-12 0,2-8-9 0,-2 8-6 15,5-7-6-15,-5 7-1 0,8-4-7 0,-8 4-6 16,0 0 0-16,15 0 1 0,-15 0-7 0,13 5 0 15,-5-1-8-15,-1-1-12 0,1 2-22 0,1 0-25 16,-2 0-18-16,3 0-43 0,-3 2-52 0,3-3-17 16,-3 1 47-16,-1 0-48 0,-6-5 28 0,12 7 32 15,-12-7 17-15,7 5 6 0,-7-5 29 0,0 0 19 16,0 0 12-16,0 0 10 0,0 0 12 0,2-8 6 16,-2 8 17-16,-3-11 20 0,0 5 9 0,2-2 15 15,0 0 6-15,-2-2 1 0,3 1 8 0,0-2 12 16,0 0 51-16,0 1-40 0,3-1 46 0,-1 3-39 15,2-2 42-15,1 0-55 0,1 3 26 0,1 0-53 0,-1 2 34 16,2 0-46-16,1 0 43 0,-1 3-51 16,-8 2 32-16,16-2-43 0,-16 2 38 0,18 4-50 0,-9-1 38 15,-2 2-43-15,-1 2 5 0,2-2-2 16,-3 4 4-16,-1-1-3 0,-2 1 0 0,0 1 3 0,-1-3 5 16,-2 1 14-16,1-8 20 0,-2 13 22 0,2-13 20 15,-2 11 5-15,2-11-5 0,-4 5-13 16,4-5-7-16,0 0-1 0,0 0-9 0,-10-5-5 0,7-1-7 15,3 6-9-15,-1-14-8 0,2 7-7 0,-1-3 0 16,1 1 0-16,2-4-14 0,1 4-2 0,-1-3 1 16,3 2-4-16,-1 0-3 0,1 3 0 0,-2-4 5 15,6 5-8-15,-3-2-2 0,0 2-3 0,1 3-9 16,2 0-7-16,-1 1-8 0,-9 2 28 0,21 0-73 16,-21 0 23-16,20 2-67 0,-7 1 6 0,-3 0-77 15,5 0-24-15,-2 3-25 0,2-1 1 0,0-2 18 16,-3 0 15-16,2 1 8 0,-1-1-7 0,1-2 18 15,-2 0-38-15,0-1 19 0,1 0-30 0,-4-2 55 16,3-1-25-16,-5 0 83 0,1-1-9 0,-1 1 94 0,-7 3 2 16,10-9 84-16,-10 9-16 0,6-8 47 15,-6 8-6-15,1-12 40 0,-1 12 14 0,-2-9-12 16,2 9 5-16,-3-8 4 0,3 8 28 0,-6-5-45 16,6 5 23-16,0 0-49 0,-13-3-13 0,13 3-13 0,0 0-6 15,-9 5-3-15,9-5-9 0,-5 8-9 16,5-8 3-16,-3 9-8 0,3-9-6 0,0 13-2 15,2-8-4-15,0 1 0 0,-1 0-10 0,5-1 7 0,-6-5-10 16,10 7-7-16,-10-7-8 0,15 5-1 0,-15-5 5 16,16-2-5-16,-6-1-4 0,-1-1-14 0,0-1-1 15,-1-1 9-15,0-3 4 0,-3 1 4 16,1-2 4-16,-3-1 8 0,0-1 3 0,-2-4 14 0,-1 0 18 16,-4-1 16-16,1 2 12 0,-4-6 23 0,1-1 22 15,-3 2 23-15,-1-1 27 0,-1 2 14 0,1-1 15 16,-1 2 14-16,0 0 27 0,0 1 26 0,2 5-37 15,1 0 24-15,-2 2-69 0,5 1 14 0,-1 1-75 16,0 4 30-16,6 4-56 0,-9-5 44 0,9 5-64 16,0 0 42-16,-10 6-64 0,10-6 44 0,-1 13-7 15,1-3-19-15,3 2-9 0,1 2-7 0,0 3-10 16,3 2-7-16,-1 2-5 0,3 1-13 0,3 3-49 16,-1 2-93-16,1-2-2 0,0 3-54 0,3-1-42 15,-1-1-49-15,-2 1-63 0,4 0 3 0,-3-1-88 16,-1-1-36-16,0 1-85 0,-2-2-274 0,0-2-370 15</inkml:trace>
  <inkml:trace contextRef="#ctx0" brushRef="#br0" timeOffset="18081.718">23201 9551 119 0,'0'0'630'0,"0"-8"-179"0,0 8-80 0,0-8-1 0,0 8-95 16,0 0 1-16,0-8-87 0,0 8 25 15,0 0-44-15,0 0 33 0,0 0-62 0,0 0 19 16,0 0-58-16,5 8 22 0,-1-1-56 0,0-2 23 0,-2 3-53 15,4 1 31-15,-1 1-47 0,0 1 31 0,4 1-42 16,-2-2 42-16,0 2-48 0,0-4 3 0,4 2 6 16,-4-3 4-16,2 2-3 0,-2-4 1 15,3 0 1-15,-2 0-1 0,-1-2-2 0,-7-3-3 0,17 2-1 16,-17-2 2-16,15-1 37 0,-15 1-52 0,13-7 42 16,-7 3-45-16,-1-1 42 0,1-2-48 0,-3-1 44 15,2 1-46-15,-1-3 50 0,-1 2-46 16,-2-1 57-16,3 0-28 0,-3-1 61 0,1 4-38 0,0-2 55 15,-2 2-51-15,0 6-9 0,5-11-8 0,-5 11-7 16,3-8 5-16,-3 8-8 0,0 0 4 0,11 0 1 16,-11 0-5-16,12 5-2 0,-6 1 0 0,4 0 1 15,-1 4-9-15,0 0-1 0,1 3-1 0,3 2 0 16,-2 0-2-16,1 2 4 0,0 2-37 0,-1-2 44 16,-1 2-41-16,1 1 38 0,-1-1-33 0,-1 1 35 15,-1-2-34-15,-2 2 46 0,-1-3-45 0,-1-2 34 16,-2-1-35-16,-2 1 37 0,0-5-35 0,-2 2 36 15,-2-3-1-15,0 1 2 0,-1-3-9 0,-1-2 1 16,-1 0-36-16,7-5 42 0,-14 2-41 0,14-2 43 0,-16-3-39 16,7-2 41-16,1-2-39 0,2 0 39 15,-1-4-43-15,1-1 27 0,1-1-50 0,4-1-48 16,-1-1-48-16,2 1-45 0,4-3-9 0,0 2-97 16,2 0-13-16,2-2-23 0,1-1-17 0,2 4-55 0,1-2-39 15,2 0-323-15,-1 2-273 0</inkml:trace>
  <inkml:trace contextRef="#ctx0" brushRef="#br0" timeOffset="18348.938">23958 9393 98 0,'1'-8'485'0,"-1"8"-101"0,-3-10-17 0,3 10-72 16,-5-10-5-16,5 10-10 0,-9-4-20 0,9 4-25 15,-12-3-17-15,12 3 16 0,-15 0-60 0,15 0-16 16,-17 5-14-16,9 0-13 0,0 0-3 0,-1 3-17 15,3 1-7-15,-2 2-10 0,4 2-18 0,-1 1-12 16,3-2-14-16,0 5-4 0,0-2-12 0,2 2-4 16,2 0 11-16,1-1-22 0,1 1-1 0,1-1-3 15,1-1-1-15,3 2-7 0,0-2 1 0,0-1 2 16,1-2-7-16,3-1-9 0,-1-1-21 0,0-1-12 16,1-2-15-16,4-1-27 0,-3-1-40 0,2-3-33 15,-3 0-30-15,0-1-40 0,4-2-23 0,-3-1-34 16,0 1-30-16,-3-3-103 0,3-2-372 0,-5 0-309 15</inkml:trace>
  <inkml:trace contextRef="#ctx0" brushRef="#br0" timeOffset="18513.497">23935 9583 545 0,'0'0'457'0,"-15"2"-116"0,15-2-46 0,0 0-19 15,-12-2 2-15,12 2-4 0,0 0 7 0,0 0-75 0,0-7 0 16,0 7-78-16,11-10 12 0,-2 5-66 0,4-1 25 15,1 0-62-15,1-1 9 0,3-3-97 0,3 1-23 16,-1 0-99-16,-1 1-39 0,2-2-34 0,0 2-48 16,-3-3-27-16,1 3-47 0,0-3-242 0,-2 2-123 15</inkml:trace>
  <inkml:trace contextRef="#ctx0" brushRef="#br0" timeOffset="18748.867">24241 9370 313 0,'0'0'420'15,"-3"-9"-56"-15,3 9-47 0,-6-5 30 0,6 5-33 16,-5-5 44-16,5 5-62 0,-4-5 31 0,4 5-63 15,0 0 18-15,-7-5-85 0,7 5 11 0,0 0-80 16,0 0 7-16,0 0 22 0,0 0 11 0,0 0-3 16,0 0 1-16,2 6-11 0,-1 0-12 0,3-1-12 15,0 1-10-15,0 2-11 0,1 1-17 0,1 0-11 16,1 2-18-16,-1 2-10 0,1-1-8 0,-1-1-9 16,2 4-10-16,-2-1-3 0,2 1 1 0,-2-3-11 15,2 4-10-15,-2-3-15 0,-1 0-37 0,0-1-39 16,1 1-55-16,-1-5-56 0,-2 2-57 0,1-2-17 15,-1 0-88-15,-1-2-47 0,-2-6-68 0,4 10-124 16,-4-10-401-16,0 0-601 0</inkml:trace>
  <inkml:trace contextRef="#ctx0" brushRef="#br0" timeOffset="19148.744">24203 9414 420 0,'-3'-12'338'0,"2"2"-42"0,1 0-33 15,1 0-25-15,3-2 6 0,-1 2-49 0,2-1-11 16,0 1-15-16,1 0-12 0,2-2-14 0,1 4-9 0,1-1-7 16,-1 2-10-16,0 2-9 0,3 1-13 0,-2 1-8 15,-10 3-10-15,19-1-10 0,-11 4-9 0,1 0 28 16,-2 2-52-16,0 1 31 0,-2 0-49 0,-1 4 31 16,-2-1-46-16,1 1 38 0,-2 1-46 0,0-2 39 15,-1 2-40-15,-1-1 37 0,1 0-43 0,-1-1 42 16,1 1-44-16,0-3 40 0,0 0-41 0,0 1 40 15,2-3-35-15,-2 2 36 0,4-2-40 0,-4-5 40 16,8 9-44-16,-2-2 41 0,2-2-46 0,0 0 47 16,2 0-39-16,1 2 37 0,2-1-40 0,-2 3 36 15,2-2-42-15,-1 1 43 0,1 1-41 0,-1-2 41 16,-3 3-40-16,0-3 41 0,-1 1-39 0,-2-1 54 16,-1 2-43-16,-2-1 45 0,-2-2-41 0,-3 2 43 15,-2-1-38-15,-1 1 49 0,-3-1-42 0,-1 0 39 16,1-2-47-16,-2 2 39 0,-1-4-45 0,-1 2 42 15,1-1-46-15,-1-1 40 0,2-1-44 0,-1-1 35 16,11-1-96-16,-17-1-42 0,17 1-125 0,-14-4-62 16,9 0-53-16,1-2-132 0,1 0-309 0,3-3-324 15</inkml:trace>
  <inkml:trace contextRef="#ctx0" brushRef="#br0" timeOffset="19666.525">24580 9068 82 0,'-3'-9'448'0,"3"9"-94"0,0-13-61 16,0 13-43-16,3-14-12 0,-1 7-32 0,0 3-21 15,2-3-22-15,-2 0-28 0,3 3-17 16,-5 4-11-16,13-6-8 0,-13 6-4 0,14-4 4 15,-14 4-7-15,18 4-2 0,-9-2 7 0,-1 2-8 0,2 1 2 16,-3 3 2-16,1 1-1 0,0 4-2 0,-1 0-8 16,-3 1-8-16,-1 2-10 0,-2 0-3 0,-1 2-4 15,-1 2 3-15,-2-2 4 0,1 1 3 0,0-2 10 16,-3 3-6-16,3-3-6 0,1 1-4 0,-2-2-14 16,0 0-6-16,2-4-1 0,0 3 0 0,1-4-2 15,0-1 1-15,0 2-5 0,1-5 4 0,0 3-12 16,3-5-3-16,0-2-7 0,2 1-3 0,1 1-8 15,-7-5-8-15,17 3 0 0,-7-1-9 0,-10-2-2 16,18 2 2-16,-18-2 0 0,16 1 43 0,-16-1-56 16,14 4 51-16,-14-4-53 0,14 5 55 0,-10 0-48 15,1 0 57-15,-2-1-39 0,1 4 60 0,0-2-28 16,-2 5 13-16,2-2 14 0,-2 3 16 0,0-2 6 16,-1 4-9-16,0 1-3 0,2 2-6 0,-1-2-9 15,-2 2-4-15,3 3-54 0,-2-2 56 0,2 2-50 16,-1-2 46-16,2 5-56 0,0-3 60 0,0-2-60 15,-2 2 57-15,1-3-51 0,-1 0-4 0,1 0 18 16,-2 0 2-16,-1-5 3 0,0 2 4 0,-2 1 1 16,-2-1 45-16,-3 1-67 0,-1-1 51 0,-3 2-70 15,-4-2-57-15,-2 2-65 0,-6 0-143 0,-6 0-176 16,-7 3-163-16,-5-2-696 0,-5 0-924 0</inkml:trace>
  <inkml:trace contextRef="#ctx0" brushRef="#br0" timeOffset="21382.794">26412 10609 619 0,'-5'-12'526'15,"1"2"-71"-15,-1 2-124 0,-1 0 4 0,-1 2-71 16,2 2 20-16,-1 0-55 0,6 4 18 0,-15-1-44 16,15 1 50-16,-16 6-60 0,6 2-8 0,-1 2-11 15,-1 7-14-15,-3 8-22 0,-1 6-10 0,0 5-25 16,0 5 26-16,-1 12-55 0,-3 3 22 0,4 2-45 15,-1 5-4-15,-1 2-1 0,4 0 0 0,0 6-37 16,0 2 49-16,5 3-3 0,0 0-8 0,0 3 0 16,4 2-3-16,3 1-9 0,0 0 0 0,4 4-48 15,2 0 56-15,2 2-2 0,0 2 5 0,3 0-10 16,0 0-1-16,5-1 0 0,0-2-3 0,0 1-49 16,4-6 11-16,1 3 52 0,0-1-9 0,1-2-2 0,1-2-8 15,2-2-3-15,-1-2 7 0,4-3-10 16,-1-1-3-16,1-4-42 0,1 1 56 0,1-4-39 15,0-2 47-15,0-2-45 0,1-1 44 0,1-4-7 0,0 0-3 16,0-3-9-16,0-4-1 0,-1-2-4 0,1-4 0 16,-3-8 1-16,0-1-5 0,0-2-1 0,0-5 3 15,-1 1 0-15,1-4 2 0,1-3-3 0,-6-3 2 16,1-3 3-16,1-1-5 0,-3-2 9 0,-1-3 6 16,1-1 1-16,-2-3-5 0,-1-2 0 0,1-1-4 15,-1-3 0-15,0-2 3 0,1-3-5 0,0-1 0 16,0-3-5-16,5-5 2 0,-3-3-7 0,1-2 0 15,2-5-2-15,-1-4-5 0,-1 0 4 0,1-5-33 16,-2-1 43-16,0 0-40 0,-2-6 43 0,0 0-38 16,0-9 34-16,0-2-2 0,1-3-4 0,-5-1 0 15,0-4-4-15,-3-4 2 0,-2-1-3 0,0-5-3 16,-5 3-33-16,2-4 48 0,-5-1-43 0,0-3 40 16,-2 2-4-16,-2-2-1 0,-2 0-3 0,1 0 1 0,-3 0-4 15,1 2-39-15,-5 1 45 0,1 0-35 16,0 1 27-16,-3 4-12 0,0-3 11 0,-2 4-6 15,1-2-4-15,0 3-7 0,-2 0-1 0,2 2 1 16,-3-1-6-16,3 3 3 0,0 2-22 0,0 0 26 0,3 11-37 16,-1 1 47-16,0 0-2 0,1 3-4 0,-1 0-14 15,0-1 7-15,0 3 3 0,-1 1 1 0,1 1 1 16,0-1 2-16,-2 3 2 0,1-2-4 0,-2 3 0 16,3 0 1-16,-5 2-4 0,3 0 4 0,0 0-2 15,-2 1 10-15,0 0-4 0,2 3 0 0,-1 4-1 16,0 2-1-16,0-2-49 0,1 4 59 0,-1-1 1 15,0 2 0-15,0 0 1 0,0 3-4 16,1 2 3-16,-1 2-2 0,0 1 1 0,0-1-3 0,0 1 0 16,-1 4 6-16,-1-2-5 0,0 2 1 0,2 1 2 15,-3 2-2-15,2 0 1 0,-2 1 0 0,1 3 0 16,-2-3 7-16,0 1 4 0,0 2-10 0,-1 0-2 16,0 2 1-16,-2 0-3 0,2-1 1 0,-2 1-6 15,1-2-11-15,0 3-24 0,-1 0-22 16,1-1-21-16,-2 1-35 0,1 0-37 0,1 1 11 0,0-1-71 15,2 0 1-15,-1 1-79 0,3-1-10 0,2 0-65 16,0 2-76-16,1-2-95 0,3 1-329 0,10-1-431 16</inkml:trace>
  <inkml:trace contextRef="#ctx0" brushRef="#br0" timeOffset="22332.805">28889 10283 233 0,'-2'-10'350'15,"2"10"-61"-15,-6-6-74 0,6 6 18 0,0 0-52 0,0 0 39 16,-13 3-51-16,13-3 11 0,-9 9 7 0,2-3-4 15,3 6 6-15,-1 0-8 0,2 2-7 0,-1 3-4 16,-1 7-2-16,3 1-8 0,0 1-46 16,0 8 39-16,2 3-42 0,0 9 28 0,2 2-52 0,-2 3 40 15,3 4-13-15,1 11-18 0,0 4-4 0,1-2-43 16,0 2 37-16,1 0-46 0,-1 3 10 0,2 2 6 16,-1 0 38-16,2 2-43 0,1 1 48 0,1 0-37 15,0 1 34-15,2-1-39 0,-1 1 1 0,2 0-49 16,0 1 49-16,1 1-12 0,2-1-6 0,-1 1 16 15,2 0-28-15,1-2-8 0,-1-1 9 0,3-1-18 16,-2-2 2-16,1-2-52 0,2 0 58 0,-1-2-4 16,1-1-3-16,2-4 7 0,-2 2 13 0,1-4-29 15,4 0 21-15,-1-3-18 0,-1-2-6 0,3-2 3 16,-2-3 4-16,2-4-1 0,-1-2-1 0,-3-9 0 16,0-2 0-16,3-1-50 0,-4-5 60 0,1-1-5 15,-1-2 3-15,-2-8-5 0,0-3 0 0,-3-2 0 16,-2-4 6-16,2-5-11 0,-1-2-50 0,1-3 62 15,0-2-56-15,2-4 61 0,2-4-4 0,1-3-3 16,1-4-4-16,4-6-2 0,0 0 12 0,0-6-19 0,-1 0 17 16,1-2-16-16,-2-4 10 0,0 1-12 15,-2-4 22-15,3 2-13 0,-3-3-1 0,-3 0 6 16,2-1 4-16,-3 0-5 0,0-2 6 0,0 0-3 0,-2-5-6 16,2-6 16-16,-2 7-14 0,-2-12-3 0,0 0-6 15,-2-4 14-15,-2-3-18 0,0-1 10 0,-2-5-12 16,-1-1 0-16,-3-1 3 0,2-1 9 0,-4-2-15 15,-1 0 9-15,-2-2-14 0,-1-1 11 0,-1 2-13 16,-4 2 18-16,-2-1-15 0,-1 5 3 0,-3-1 2 16,-4 3 15-16,-2 2-19 0,-3 0 4 0,-1 3-3 15,0 0 11-15,-2 1-12 0,-1 1 11 0,-1 3-7 16,0-2 11-16,-1 6-18 0,1 0 17 0,-1 1-18 16,2 2 0-16,-1 3 6 0,-1 1-3 0,4 9-2 15,0 0 19-15,1 2-18 0,1 0 6 0,-1 1-8 16,-1 4 18-16,1-1-15 0,-2 0 14 0,1 3-2 15,-1-1-3-15,-2 3-8 0,3-2 7 0,-5 4 2 16,1 1-13-16,-1 0 11 0,0 2 3 0,-3 0-3 16,2 2 0-16,-3 2-21 0,5 4 22 0,-6-3-18 15,5 4 21-15,-3 2-20 0,3 1 11 0,-2 0-14 16,0 3 9-16,3 2-38 0,1-2 14 0,-1 3-73 16,0 0 7-16,-1 4-56 0,-2 0-68 0,2 3-75 15,-5 2-88-15,-2 2-121 0,1 2-84 0,-6 3-405 16,1 2-598-16</inkml:trace>
  <inkml:trace contextRef="#ctx0" brushRef="#br0" timeOffset="23184.993">26664 11858 249 0,'0'0'428'16,"0"0"-99"-16,0 0-33 0,13 0-27 0,-13 0 0 0,0 0-7 16,6-7-15-16,-6 7-18 0,1-5-29 15,-1 5-24-15,4-10-12 0,-4 10-14 0,2-15-20 16,-1 8-17-16,0-3-7 0,-1 0-12 0,0-1-8 16,0 0-11-16,0-2-36 0,0 0 34 0,-4-2-49 0,2-1 39 15,-1 1-43-15,-2 0 44 0,0 0-37 0,-4 2 53 16,3-2-47-16,-2 2 40 0,-1 2-47 15,-2 0 30-15,0 2-32 0,0 1 48 0,-2 3-52 16,0 1 36-16,1 2-49 0,-1 0 40 0,-1 5-43 0,-2 1 35 16,2 1-47-16,-1 2 43 0,-2 3-46 0,3 2 42 15,0 2-39-15,1 1 54 0,2 5-48 0,1-2 45 16,1 5-49-16,2-1 46 0,1 1-49 0,2 0 49 16,2-1-49-16,0-1 47 0,4-3-46 0,0 0 44 15,3-1-44-15,0-2 46 0,-1-1-42 0,5-2 46 16,-2-2-45-16,3-1 36 0,-3-3-45 0,1-1 45 15,3-1-48-15,0-4 42 0,-11 0-43 0,20 0 47 16,-11-5-50-16,0 1 42 0,2-2-42 0,0-2 43 16,-2-1-27-16,0-1 21 0,-2-2-38 0,1 0 42 15,-1-1-42-15,-2-1 38 0,1-1-22 0,0 2 52 16,-2-1-16-16,-1 0 47 0,-1 2-20 0,2 1 9 16,-4 1 22-16,4 1-11 0,-3 1-13 0,2 2-1 15,-3 6-30-15,2-10-6 0,-2 10 9 0,3-6-16 16,-3 6 2-16,0 0-14 0,0 0 16 0,9 5-20 15,-9-5 14-15,9 9-20 0,-2-1 14 0,0 0-16 16,2 1 9-16,1 4-8 0,4 0 2 0,-1 0-7 16,2 3 4-16,1 2-49 0,3 2-37 0,0-1-48 15,-1 2-15-15,1 3-110 0,4 1-39 0,-1-1-120 16,-3-2-63-16,1 0-119 0,-2-2-475 0,1-1-693 16</inkml:trace>
  <inkml:trace contextRef="#ctx0" brushRef="#br0" timeOffset="23581.56">26879 12344 82 0,'0'0'615'0,"0"0"-123"16,-4 7-150-16,4-7-7 0,0 0-79 0,-3 5 28 15,3-5-44-15,0 0 53 0,0 7-51 16,0-7 33-16,3 8-54 0,0-3 26 0,0 1-65 15,1 0 30-15,0 3-77 0,0 1 19 0,2 2-52 0,-1 1 23 16,-1 1-52-16,4 0 24 0,-2 1-51 0,-1 2 30 16,-1 0-53-16,1 1 27 0,-1-1-40 0,1 0 33 15,-2 1-43-15,-1-1 36 0,2-1-42 0,-3-2 42 16,3-1-48-16,-4-1 37 0,3-2-25 0,-1 0 23 16,-2-3 17-16,3-2-5 0,-3-5 0 0,5 6-12 15,-5-6-5-15,0 0-4 0,10-5-3 0,-3 1-4 16,0-1 1-16,3-2-2 0,-1 0-1 0,3 1 5 15,1 0-8-15,-3 1-1 0,0 2 0 0,3-1 2 16,-3 4 5-16,1-3 2 0,-11 3-3 0,20 3 1 16,-12 1-4-16,0-1 3 0,-3 4 0 0,1 0-4 15,-2 1 3-15,-3 3-3 0,-2 0 2 0,-1-1-5 16,-4 3 1-16,1-2-2 0,-5 1 1 0,1 0-3 16,-2-3-3-16,-1 1-39 0,-1-3-76 0,-1-2-67 15,-3 1-61-15,-1-5-136 0,3 2-63 0,-3-6-124 16,1-2-564-16,-4-2-751 0</inkml:trace>
  <inkml:trace contextRef="#ctx0" brushRef="#br0" timeOffset="24448.318">26361 10122 390 0,'0'0'538'16,"2"-9"-96"-16,-2 9-29 0,2-7-98 0,-2 7-2 16,0 0-61-16,0 0 59 0,0 0-30 0,0 0 37 15,-4 6-56-15,2 2 20 0,-1 1-65 0,3 2 4 16,-2 4-60-16,0 1-27 0,0 2-18 0,0 3-26 16,0 1-16-16,-1 0-14 0,3 3-15 0,-2-7-6 15,0 2-3-15,2 1 0 0,0-4-12 0,0-3 0 16,0-4 3-16,0 2 2 0,0-2 7 0,0 0 15 15,0-3 6-15,0-7-9 0,0 10-9 0,0-10-7 16,0 0-9-16,0 0-3 0,0 0-3 0,2-10 3 16,-2 3-6-16,0-3-6 0,0-1 0 0,-2-3-1 15,2-2-3-15,-1-4-2 0,0-1 1 0,-1-2 0 16,0-3-3-16,2 1 3 0,0-1-2 0,0 1 0 16,0 3-49-16,0 1 60 0,0 2-42 0,0 2 65 15,2 1-52-15,0 3 47 0,-1 3-48 0,0 0 56 16,2 4-44-16,-1 1 58 0,-2 5-3 0,10-5-4 15,-10 5-3-15,12 3-14 0,-3 1-2 0,-1 3-5 16,2 1-5-16,0 2-2 0,2 1-1 0,2 2-2 16,-1 2-3-16,2 2 10 0,-1-1-15 0,1-1 6 15,1 5-28-15,0-3-26 0,-3-1-55 0,1-1-59 16,0 1-17-16,-3-1-102 0,-1-2-19 0,-3 0-88 16,1-1-6-16,-4-1-102 0,-3-2-100 0,0 0-425 15,-2-1-625-15</inkml:trace>
  <inkml:trace contextRef="#ctx0" brushRef="#br0" timeOffset="24573.982">26373 10367 786 0,'-7'-6'542'0,"2"2"-170"0,1-1-23 0,4 5-96 15,2-12-12-15,2 5-80 0,2-3 13 0,5 1-35 16,2-5-24-16,6 2-24 0,6-5-21 0,6-1-9 16,5-1-27-16,3 0-49 0,3-1-68 0,8-3-91 0,3 0-94 15,2 0-122-15,-1 0-389 0,1 2-299 16</inkml:trace>
  <inkml:trace contextRef="#ctx0" brushRef="#br0" timeOffset="24915.625">28434 9332 1073 0,'-4'-7'617'0,"-1"4"-112"15,5 3-102-15,-8-8-40 0,8 8 2 0,-9-7-50 16,9 7 22-16,-9-3-61 0,9 3 5 0,0 0-44 16,-11 1-9-16,11-1-30 0,-3 5-1 0,3-5-30 15,0 14-4-15,2-6-29 0,0 1-11 0,3 3-29 16,3-1-7-16,-2 2-25 0,3 2 0 0,0 2-24 15,1 0 1-15,1 0-16 0,0 2 5 0,-1 1-16 16,1 1-11-16,0-3-17 0,-1 0-29 0,-1 0-54 16,-1-1-21-16,-1-3-80 0,0 1-7 0,-1-2-87 15,-2-4-3-15,0 2-40 0,-1-3-71 0,0 1-108 16,-3-9-133-16,-3 8-362 0,3-8-617 0</inkml:trace>
  <inkml:trace contextRef="#ctx0" brushRef="#br0" timeOffset="25282.638">28376 9411 264 0,'-2'-17'422'0,"2"3"-67"0,2 2-31 15,-2-2-29-15,4-1-51 0,1 2 42 0,-1 1-68 16,4 0 25-16,1 0-66 0,-2 3 16 0,4-2-65 16,1 5 16-16,-3 2-21 0,3 0-26 0,-12 4-16 15,22 0-13-15,-10 3-9 0,-3 2-13 0,0-1-9 16,0 6-5-16,-4-1-7 0,2 3-6 0,-5-1 0 15,-2 3-8-15,0 0 1 0,0 1-6 0,0-3 2 16,-4 5-2-16,3-2-2 0,-2-1 1 0,2-1-2 16,0-1 1-16,0 0 7 0,1-3 1 0,1 3 4 15,0-4 2-15,4 3 6 0,-1-3-7 0,3 0-4 16,3 2-3-16,1-2 1 0,2 2-5 0,4 1 2 16,-2-2-1-16,4 3 0 0,0-3 0 0,-1 3 6 15,-1-2-3-15,-2 2 2 0,0 0 1 0,-2-3 2 16,-4 2 5-16,0 1 4 0,-2-2 3 0,-5 1-40 15,1-1 46-15,-5 1-40 0,-1-3 40 0,-4 5-47 16,-2-4 44-16,-1 1-46 0,-3 0 41 0,-1 1-43 16,-3 0 35-16,2-2-65 0,0 0-60 0,0-1-166 15,2 0-105-15,-1-1-198 0,3-3-347 0,2 1-494 16</inkml:trace>
  <inkml:trace contextRef="#ctx0" brushRef="#br0" timeOffset="25865.277">29396 11013 316 0,'-6'-10'603'0,"-1"1"-117"16,1 1-64-16,-1 1-8 0,-1 2-7 0,0-1 21 15,1 1 1-15,0-1-26 0,-1 2-73 0,8 4-27 16,-11-5-62-16,11 5-7 0,-11-2-12 0,11 2 8 16,0 0-27-16,-11 5 2 0,11-5-17 0,-3 9 1 15,3-9-26-15,0 12-22 0,3-6-12 0,1 5-28 16,0-4-13-16,3 5-22 0,0 1-5 0,0-2-20 16,0 3-1-16,3-1-14 0,-1 1-2 0,1 2-23 0,0 0-22 15,0 1-60-15,1 0-64 0,-1 0-47 0,0 0-97 16,-1 1-65-16,1-1-128 0,-1 1-58 15,-1-1-86-15,0 0-187 0,-1-1-312 0,-2 0-740 16</inkml:trace>
  <inkml:trace contextRef="#ctx0" brushRef="#br0" timeOffset="26248.871">29620 11858 621 0,'0'0'594'0,"-16"2"-142"0,16-2-73 15,-14-2-11-15,14 2-27 0,-10-3-38 0,10 3-30 16,-4-7-21-16,4 7-21 0,-1-8-29 0,1 8-29 16,5-7-26-16,-5 7-27 0,13-7-14 0,-6 4-18 15,4 1-10-15,0 1-10 0,1 2-9 0,0 0-7 16,0 2-10-16,0 1-6 0,-1-2-5 0,-1 5-3 15,3 1-4-15,-5 1-35 0,-1 0 40 0,0 2-41 16,-3 0 49-16,-2 1-44 0,-2 5 55 0,0-2-26 16,0 2 53-16,-2-2-18 0,-2 2 21 0,1 0 23 15,-2-1 14-15,0-2 10 0,2 1 11 0,-2-2 0 16,0-3-4-16,3 0 0 0,-1-2 6 0,0 0 9 16,2-1-12-16,1-7 5 0,0 8-52 0,0-8 16 15,0 0-20-15,9 4-15 0,-9-4-15 0,15-4-11 16,-3 0-10-16,3 0-13 0,-1-2-29 0,7-3-61 15,-2 0-73-15,0 0-96 0,2-2-107 0,-3 0-165 16,-1 1-201-16,0-1-960 0,-4-2-1341 0</inkml:trace>
  <inkml:trace contextRef="#ctx0" brushRef="#br0" timeOffset="31650.107">23793 14529 349 0,'0'0'451'0,"-4"-6"-42"0,4 6-74 0,-8-5 38 15,8 5-44-15,-7-1 17 0,7 1-33 0,-12 1 41 16,12-1-48-16,-18 7 24 0,9-3-53 0,-1 3 22 0,-3 2-48 16,2 0 9-16,-3 4-18 0,0 0 5 15,-2 2-22-15,2 2-3 0,0 4-11 0,-1 3-10 16,1-2-16-16,1 3-12 0,0 2-12 0,0 0-16 0,3 2-3 16,1 1-36-16,-1 0-3 0,4-2-28 0,0 4-2 15,4-6-24-15,1 0 5 0,1 0-8 16,2 0-11-16,1-3-35 0,3 1 28 0,3 1-2 15,1-3-5-15,3 2-10 0,1-5-35 0,0-2-43 0,3-1-41 16,0-3-49-16,2 0-69 0,-1-1-54 0,3-5-102 16,0 0-57-16,-1-2-69 0,1-1-68 0,-1-3-78 15,-1-1-152-15,2-1-300 0,-4-3-723 0</inkml:trace>
  <inkml:trace contextRef="#ctx0" brushRef="#br0" timeOffset="32165.104">24089 14869 9 0,'-5'-7'528'0,"-1"-1"-172"0,1 1 7 0,-2-1-78 16,-3 1 35-16,4 0-44 0,-5-1 23 0,2 0-41 16,-2 0 5-16,-1 2-36 0,3 2-23 0,-3-1-14 0,0 2-4 15,-1 0-19-15,3 2-6 0,-3 0-1 16,-2 2-8-16,2 0-9 0,-2 2-14 0,1 2-17 0,-1 2-12 15,2-2-13-15,-1 4-7 0,2-1-14 16,1 1-7-16,-1 0-8 0,3 2-4 0,0-2-9 0,0 4-6 16,4-4-5-16,0 4-2 0,1-3 2 0,3 1-11 15,0-1 4-15,2 2-6 0,0-2 3 0,3-1-2 16,1 1-33-16,2-2 32 0,0 1-8 0,4-4 4 16,-1-1-11-16,1 2-7 0,3-3-5 0,-2 0-4 15,2-2-13-15,0-1-10 0,1-1-5 0,-2-2-9 16,2 0-7-16,0-3 3 0,-3 2 11 0,2-1 6 15,-2-3 7-15,-2 2 9 0,-1-2 2 0,-1-2 6 16,-1 4-6-16,-2-5 18 0,-1 4 4 0,0-4 1 16,1 3 7-16,-3-2 16 0,0 2 28 0,-2-1 21 15,1 2 11-15,2 1 10 0,-2-1 0 0,-1 7-3 16,1-11-7-16,-1 11-14 0,0-10-23 0,0 10-3 16,2-7-10-16,-2 7-2 0,0 0-4 0,0 0-3 15,0 0 3-15,0 0-4 0,0 0 0 0,9 3-3 16,-9-3-6-16,7 9 2 0,-4-5-8 0,2 3-4 15,1-1 11-15,1 1-6 0,-1 1-5 0,3 2-3 16,1-1-16-16,1 1-2 0,-1 0-23 0,1-2-29 0,1 2-28 16,0 0-55-16,1-3-86 0,-1 1-64 0,0 0-87 15,0-3-47-15,3 2-129 0,-3-3-92 0,0-1-293 16,0-1-532-16</inkml:trace>
  <inkml:trace contextRef="#ctx0" brushRef="#br0" timeOffset="33281.492">25414 14427 372 0,'0'0'363'0,"0"0"-44"0,0 0-22 0,0 0 1 0,2-7-11 15,-2 7-2-15,0 0-22 0,0 0-26 0,0 0-29 16,0 0-25-16,1-6-25 0,-1 6-9 0,0 0-4 15,0 0-1-15,0 0 2 0,10-1-4 0,-10 1 16 16,0 0 0-16,13 2-51 0,-13-2 53 0,11 5-28 16,-2-2 28-16,0 3-46 0,0-1 15 0,3 2-3 15,-1 3-6-15,0 0-8 0,1-1 5 0,1 4-18 16,1 1 12-16,-1 1-26 0,-3 3 1 0,4 0-18 16,-4 2-1-16,2-1-5 0,-2 6-4 0,-2-4-9 15,-2 4-6-15,2-3-9 0,-3 2-4 0,-1-3-12 16,-2 3 1-16,0-4-3 0,-2 1 0 0,-2-2-4 15,0-2 0-15,-3 4-7 0,-1 0-2 0,0-2-4 16,-3-2-15-16,4-2-56 0,-3 2-34 0,0-3-89 0,0-1-46 16,1 0-105-16,-2-1-94 0,1 1-112 0,1-2-127 15,2-3-529-15,-2 2-817 0</inkml:trace>
  <inkml:trace contextRef="#ctx0" brushRef="#br0" timeOffset="33998.236">24089 15937 393 0,'-1'-7'359'0,"1"0"-16"0,-4 0-4 16,4-1-20-16,-1 1-29 0,-2 1-10 0,2-1-25 15,-2 2-7-15,3 5-2 0,-3-11-21 0,0 6-29 0,3 5 5 16,-6-6-10-16,6 6 7 0,-12-3 7 0,12 3-23 15,-9 1 9-15,9-1-38 0,-14 6 27 16,5-1-15-16,0 2-9 0,0 3-13 0,-1-1-3 0,0 3 3 16,-2 5-7-16,2-1-1 0,-1 3-10 0,0 4-15 15,0 2-14-15,2 0-16 0,1-2-14 0,4 1-27 16,-2 0 10-16,5-4-21 0,1 1 9 0,1 3-19 16,2-2 5-16,4-1-12 0,0 0 11 0,2-2-15 15,3-2-3-15,0 0-15 0,2-5-3 0,3 2-57 16,0-4-27-16,3-1-64 0,1-3-9 0,1 1-66 15,-3-6-64-15,3 0-66 0,0 1-58 0,-2-5-63 16,4 2-53-16,1-6-99 0,-1 1-360 0,-3-1-600 16</inkml:trace>
  <inkml:trace contextRef="#ctx0" brushRef="#br0" timeOffset="34465.145">24425 15937 5 0,'-1'-12'638'15,"0"1"-152"-15,-3 3-82 0,0 0-27 0,3-2-9 16,-2 4-20-16,-1-1-8 0,2 1-9 0,2 6-32 16,-5-11-44-16,5 11-57 0,-4-8-24 0,4 8-24 0,0 0 4 15,0 0-24-15,0 0-11 0,0 0-11 0,-8 4 17 16,8-4-35-16,2 11 20 0,-2-11-10 0,4 14-9 16,0-6-1-16,0 1-23 0,3 1 1 0,-2 1-1 15,1 0-3-15,3 2-2 0,-4 0-5 0,3-1-8 16,-2 3-11-16,2-2-8 0,-2 0-2 0,1 0-4 15,-1 1-5-15,2 0-5 0,-2-3-4 0,-1 2-23 16,-1-2 24-16,1-2-26 0,-2 1 28 0,1-3-18 16,1 0 29-16,-3 0-27 0,-2-7 24 0,5 8-19 15,-5-8 21-15,2 8-24 0,-2-8 23 0,0 0-4 16,0 0-5-16,0 0-3 0,9-6 2 0,-9 6-2 16,7-7-4-16,-2 1-1 0,2-1-7 0,-1 1 0 15,3 1-10-15,0-2 15 0,1 2-19 0,-1 0 16 16,3 0-15-16,-1 0 13 0,-2 2-7 0,4 1 12 15,-3-1-4-15,2 2-3 0,-12 1-8 0,18 0-2 16,-18 0 1-16,14 4 6 0,-14-4-3 0,11 6-2 16,-11-6 4-16,3 12-3 0,-5-6-1 0,-3 4-8 0,1-3 7 15,-4 1-1-15,-1 1-3 0,-2-1-40 16,-1 1 23-16,-1-1-39 0,0 0 19 0,0-2-60 16,0 1 2-16,2-2-57 0,1-3-70 0,1 1-73 0,9-3-70 15,-17 2-138-15,17-2-95 0,-9-4-426 0,9 4-656 16</inkml:trace>
  <inkml:trace contextRef="#ctx0" brushRef="#br0" timeOffset="34798.216">24976 16048 316 0,'0'0'506'0,"14"0"-158"15,-14 0-2-15,14 0-40 0,-14 0 44 0,10-2-25 16,-10 2-1-16,0 0-26 0,13-1-12 0,-13 1-31 15,0 0-21-15,12-2-10 0,-12 2-14 0,0 0-19 16,0 0-8-16,10-2-10 0,-10 2-8 0,0 0-13 16,0 0-30-16,0 0 20 0,0 0-7 0,0 0 8 15,0 0-1-15,11 2-2 0,-11-2 4 0,0 0 3 0,0 0-13 16,0 0-13-16,0 0-12 0,0 0-13 0,0 0-13 16,0 0-11-16,0 0-12 0,0 0-2 15,0 0-8-15,0 0-8 0,0 0-11 0,0 0-4 0,0 0-8 16,0 0-5-16,0 0-2 0,9 2-1 0,-9-2-3 15,0 0-1-15,3 6 0 0,-3-6-7 0,1 7 7 16,-1-7-4-16,5 12 1 0,-3-7-4 0,-2 3 2 16,1 0-4-16,-1 3-13 0,-1-1-30 0,-1 2-96 15,-3 2-54-15,1-2-90 0,-1 3-51 0,-2-1-118 16,-1 0-87-16,-1-2-144 0,0 0-771 0,-1-3-1072 16</inkml:trace>
  <inkml:trace contextRef="#ctx0" brushRef="#br0" timeOffset="35348.45">24691 15023 152 0,'0'0'574'0,"0"0"-166"0,0 0-10 0,0 0-51 0,0 0 29 16,0 0-29-16,-2-5-5 0,2 5-25 0,0 0-9 16,0 0-1-16,0 0-4 0,0 0-19 15,0 0-27-15,5 5-10 0,-5-5-16 0,5 7-8 16,-5-7-16-16,5 7-28 0,-5-7-27 0,6 7-21 0,-5 0-20 16,2-1-22-16,-2 0-24 0,1 2-4 0,-2 1-20 15,-2 2-8-15,0 2-43 0,-3 2-74 0,-2 1-124 16,-5 2-123-16,-4 5-184 0,-2 0-195 15,-7 3-760-15,-5 1-1091 0</inkml:trace>
  <inkml:trace contextRef="#ctx0" brushRef="#br0" timeOffset="41376.761">25124 14630 400 0,'0'0'323'0,"0"0"5"16,0-9-52-16,0 9-7 0,0 0 6 0,-1-9-1 15,1 9-10-15,0 0-31 0,-1-8-20 0,1 8-19 16,0 0-15-16,0-7-15 0,0 7-6 0,0 0-7 15,0 0-7-15,-2-6-8 0,2 6-5 0,0 0-9 16,0 0-8-16,0 0-12 0,0 0-8 0,0-7-6 16,0 7-7-16,0 0 1 0,0 0-10 0,0 0 0 15,0 0-4-15,0 0-3 0,0 0 3 0,0 0 8 16,0 0-29-16,0 0 29 0,0 0-20 0,0 0 16 16,0 0-13-16,0 0 16 0,0 0-3 0,0 0 20 15,0 8-16-15,0-8 16 0,2 8-8 0,-2-8 16 16,2 8 1-16,1-3 3 0,-1 2-4 0,0 1-2 15,0-2-11-15,1 5-3 0,-1-4 2 0,2 3 3 16,-3 3-1-16,3-4-10 0,1 3-3 0,-2-1-2 16,1 2-6-16,0 1-2 0,-1 0-10 0,1 0-4 15,0 0-5-15,1 0-1 0,0-1-12 0,-2-1 0 16,2 2-6-16,-3-4-5 0,2 1-1 0,0 0-8 0,0-2-1 16,-1 0 1-16,2-1-3 0,-3-1-1 0,2 1-3 15,-1-2 2-15,-1 1-3 0,-1-2 0 0,-1-5-3 16,6 10-9-16,-6-10-20 0,2 7-32 0,-2-7-49 15,4 8-55-15,-4-8-62 0,0 0-60 0,5 5-82 16,-5-5-130-16,0 0-201 0,0 0-214 0,0 0-481 16,0 0-993-16</inkml:trace>
  <inkml:trace contextRef="#ctx0" brushRef="#br0" timeOffset="41881.219">26241 14892 111 0,'0'0'538'0,"0"0"-54"16,8-5-111-16,-8 5 21 0,0 0-28 0,5-4-11 0,-5 4-30 15,0 0-23-15,0 0-39 0,0 0-37 16,0 0-1-16,0 0 5 0,0 0-7 0,6 4-31 16,-6-4-15-16,3 5-27 0,-3-5-20 0,1 12-23 15,-2-7-22-15,1 2-15 0,-1 2-14 0,-2 2-8 0,0-2-20 16,-2 3 1-16,1-1-11 0,-2 3-17 15,0-1-50-15,-1 0-65 0,1-1-82 0,-1 2-68 16,0-2-122-16,-1 0-134 0,4-1-128 0,-1-4-390 0,1 3-652 16</inkml:trace>
  <inkml:trace contextRef="#ctx0" brushRef="#br0" timeOffset="42264.196">26968 14355 348 0,'0'0'374'0,"-6"-4"-57"0,6 4-11 0,0 0-28 0,-12-1 64 15,12 1-10-15,-10 0 11 0,10 0-17 16,-10 8 0-16,5-4-27 0,-2 1 1 0,1 1-31 16,-2 3-28-16,3-2-52 0,1 2 8 0,-1 1 9 0,1 1-21 15,2-1-1-15,-1 3-25 0,0 2-6 0,1-2-15 16,2 0-19-16,0 4-15 0,0-1-12 0,3 1-12 16,0 1-15-16,1-1-12 0,0 1-10 0,1 0-9 15,3 2-4-15,-2-2-6 0,3-1-5 0,0 0-1 16,0 0-11-16,1-3-20 0,-1-1-27 0,0 0-30 15,3-4-35-15,-2 3-35 0,0-4-72 0,2 0-28 16,-1-2-68-16,0-2-39 0,1 2-68 0,0-4-36 16,0 0-46-16,1-1-34 0,0-2-448 0,1-2-572 15</inkml:trace>
  <inkml:trace contextRef="#ctx0" brushRef="#br0" timeOffset="42763.858">27409 14561 308 0,'1'-8'336'0,"-1"1"-18"16,-1 0-48-16,-2 1 36 0,1-1-49 0,-1-1-9 16,-3 2 7-16,0-2-24 0,-1 1-12 0,-1 2-8 15,1-2-15-15,-3 2-14 0,1 1-10 0,-2 1-16 0,1-1-7 16,-1 1-8-16,-2 3-20 0,0-2-6 0,2 2-12 16,-2 2-12-16,0 0-10 0,-1 0-12 15,1 3-6-15,-1-1-9 0,0 0-5 0,3 4-2 0,-1-2-1 16,1 1-4-16,2-2-7 0,0 3-7 0,2 1-2 15,0-1 2-15,1-1-6 0,2 3-2 0,0 0-6 16,1-1 0-16,2 1-1 0,1-1-2 0,0 2 1 16,1-2-5-16,0 0 3 0,3 1-2 0,0-2-2 15,0-1 0-15,0 0-2 0,1 1 0 0,1-2 0 16,-1-2 4-16,3-1-9 0,-8-3-4 0,13 5-1 16,-13-5-1-16,16 0-1 0,-16 0-1 0,18-2 2 15,-9-3-1-15,0 2-1 0,0-4 4 0,0 2-1 16,0-2 2-16,1 0 3 0,-2-3 0 0,2 0-2 15,-2 1 0-15,-2-1 3 0,2 1 2 0,-2 1-1 16,0-1 6-16,1 2 1 0,-3-3 11 0,2 4 19 16,-2 0 7-16,-1 0-28 0,2 1 33 0,-5 5-40 15,6-6 28-15,-6 6-8 0,5-6 48 0,-5 6-14 16,0 0 18-16,0 0-21 0,12 3 8 0,-12-3-11 16,7 9 4-16,-4-4-5 0,1 3-7 0,0-1-15 15,-2 3-10-15,3 0 2 0,-1 1-7 0,-1 0-5 16,2 3-3-16,-3-1-7 0,3 1-3 0,-1-1-26 0,-1 2 4 15,1-5-39-15,-2 1-48 0,1 2-64 0,1-5-58 16,-1 3-52-16,0-5-78 0,-1 2-12 0,2-2-133 16,-4-6-83-16,4 8-444 0,-4-8-645 0</inkml:trace>
  <inkml:trace contextRef="#ctx0" brushRef="#br0" timeOffset="42957.257">27665 14612 569 0,'8'-4'434'15,"-8"4"-48"-15,11-4-93 0,-11 4 13 0,7-4 24 16,-7 4-35-16,0 0 29 0,10-3-7 0,-10 3-8 16,0 0-37-16,0 0-38 0,8 4-39 0,-8-4-35 15,5 6-35-15,-5-6-26 0,2 6-25 0,-2-6-7 16,1 11-22-16,-1-11-2 0,1 12-16 0,-1-12-9 0,0 14-15 16,0-7-74-16,0-7-59 0,0 12-73 0,0-12-28 15,0 13-82-15,0-13-121 0,3 11-54 16,-3-11-468-16,6 5-542 0</inkml:trace>
  <inkml:trace contextRef="#ctx0" brushRef="#br0" timeOffset="43347.474">27838 14469 248 0,'0'-6'461'0,"0"6"-139"0,-1-11 9 15,2 4-78-15,-1 7 31 0,3-11-60 0,-2 5 24 16,4 1-62-16,0 1 8 0,0-2-50 0,3 1 2 16,-1 2-43-16,2 0 11 0,-1 1-29 0,-8 2 3 15,17-3-22-15,-17 3 10 0,18 1-27 0,-10 2 6 16,-1 0-19-16,1 1-10 0,-2 3-3 0,-2-2 6 16,-1 0-9-16,-1 4-2 0,-2-2-2 0,0 2 4 15,-2 0-2-15,-1 1 5 0,-1 0 16 0,-1-1 1 16,1 0 17-16,-1 1-3 0,0-1 12 0,-1-2 0 15,2 2 12-15,0-3-18 0,0-1 1 0,-1 2-10 16,5-7 3-16,-5 8 5 0,5-8 9 0,-2 9 7 0,2-9 3 16,0 0-5-16,2 8-13 0,-2-8-11 15,10 2-12-15,-10-2-6 0,14 3-4 0,-14-3-4 16,21-3-6-16,-10 1-3 0,1 0-9 0,1-1 0 0,-2 2-9 16,3-3-37-16,0 1-60 0,-2-2-48 15,-1 1-41-15,-1-1-43 0,2 0-47 0,-3-2-47 0,1 0-26 16,-2 0 15-16,1-1-42 0,-3-2-12 0,-1 1-359 15,0-3-262-15</inkml:trace>
  <inkml:trace contextRef="#ctx0" brushRef="#br0" timeOffset="43580.359">28199 14275 106 0,'4'-6'489'16,"-1"-2"-92"-16,0 4-42 0,-3 4-26 0,5-9-17 16,-5 9-8-16,5-7-36 0,-5 7-13 0,4-5-5 15,-4 5 6-15,0 0 10 0,6-2 7 0,-6 2 2 16,0 0-33-16,9 4-1 0,-9-4-3 0,7 6-4 15,-7-6 0-15,9 10-3 0,-6-4-4 0,3 2-18 16,-3-3-12-16,3 4-17 0,1 0-20 0,-2 0-20 0,0 0-18 16,1 2-18-16,-1-1-23 0,0 5-10 0,0-4-2 15,-3 1-23-15,1 3 1 0,-2-1-17 16,-1 0-3-16,-2 3-32 0,-4 0-46 0,0 4-61 16,-4-2-66-16,-3 5-63 0,-5 1-76 0,-2 3-124 0,-2-1-156 15,-5-2-166-15,-2 3-685 0,-3-2-1063 16</inkml:trace>
  <inkml:trace contextRef="#ctx0" brushRef="#br0" timeOffset="45330.668">25465 15758 675 0,'0'0'558'16,"-1"-7"-137"-16,1 7-61 0,0 0-12 0,-4-8-66 16,4 8 18-16,0 0-10 0,-2-6 5 0,2 6-11 15,0 0-29-15,0 0-26 0,0 0-8 0,0 0-11 16,0 0-15-16,0 0-31 0,0 0-2 0,0 10-17 15,0-10 6-15,2 12-24 0,1-4-3 0,-1 0-27 16,0 0 0-16,2 2-27 0,-2 1-6 0,1 0-15 16,1 1 3-16,-1 1-26 0,4 0 10 0,-4 0-19 15,1 0 8-15,0 1-18 0,1-2 10 0,1 1-13 16,-2-3-4-16,0 2-25 0,0-3-13 0,1 1-49 16,-1-3-86-16,1 1-28 0,-1-1-118 0,1-2-19 0,-1 0-60 15,-4-5-68-15,8 7-85 0,-8-7-71 0,0 0-360 16,11-4-574-16</inkml:trace>
  <inkml:trace contextRef="#ctx0" brushRef="#br0" timeOffset="45630.926">25706 15579 437 0,'1'-7'545'15,"0"1"-122"-15,-1 6-100 0,4-8-60 0,-4 8 26 16,3-8-25-16,-3 8 24 0,0 0 0 0,7-2 1 15,-7 2-18-15,0 0-15 0,16 2-21 0,-9 2-22 16,2 0-27-16,5 3-19 0,-2 0-15 0,2 3-19 16,1 1-18-16,3 1-20 0,-1 3-13 0,-1-2-12 15,3 6-16-15,-2-1-9 0,0 2-6 0,-3 2-15 16,0-1-1-16,-4 0-1 0,-1 0-5 0,-3-2-25 16,3 3 27-16,-6 0-27 0,-1 1 17 0,-2-3-12 15,0 0 22-15,-4 4-30 0,1-2 27 0,-5 0-2 0,2-3-8 16,-1 1-5-16,-2-1-3 0,-1-1-6 15,1-2-36-15,1-2-60 0,0-2-69 0,1 0-72 16,-2-1-93-16,5-2-42 0,-2-2-168 0,0-2-87 0,2 0-360 16,4-5-594-16</inkml:trace>
  <inkml:trace contextRef="#ctx0" brushRef="#br0" timeOffset="45833.079">26375 15914 902 0,'14'-5'687'0,"0"2"-151"16,-5 1-134-16,-9 2-78 0,17-4-38 0,-17 4 25 16,13-2 9-16,-13 2-2 0,0 0-20 0,11 2-53 15,-11-2-72-15,5 5-8 0,-5-5-56 0,3 8 3 16,-3-8-51-16,1 12 18 0,-1-5-43 0,0 2 13 16,0-1-48-16,0 0-31 0,0 1-136 0,0-1-59 15,0-1-97-15,1 2-109 0,-1-1-116 0,2-2-104 16,0 1-302-16,1-3-535 0</inkml:trace>
  <inkml:trace contextRef="#ctx0" brushRef="#br0" timeOffset="46147.744">27220 15438 508 0,'0'0'634'0,"-2"-9"-157"0,2 9-96 0,0 0-28 0,-12 0-16 16,12 0 11-16,-14 5 11 0,4-1-2 0,1 2-18 15,-2 3-25-15,1-1-47 0,1 3-33 0,0 0-27 16,-3 5-26-16,3 1-20 0,2 3-11 0,1-1-30 16,-2 2-14-16,6 1-15 0,0 2-16 0,1-2-15 15,2 3-13-15,-1-2-9 0,4 0-5 0,2 0-7 16,-2 0-13-16,5-2 5 0,-1-1-16 0,2-2 4 15,0-1-30-15,1-1-46 0,1-2-61 0,-1-2-19 16,1-3-107-16,0 1-8 0,1-3-50 0,-1-1-51 16,1-3-48-16,0 1-55 0,-2-2-30 0,2-2-71 15,1-3-285-15,-1 0-401 0</inkml:trace>
  <inkml:trace contextRef="#ctx0" brushRef="#br0" timeOffset="46830.682">27616 15582 259 0,'0'-8'445'16,"-1"0"-84"-16,-1 0-63 0,0 0 24 0,-2 1-63 15,-2 0 26-15,1 0-58 0,-2-1 18 0,1 3-32 16,-3-1-3-16,1 0-33 0,-1 2-4 0,-1 1-33 16,2-1-8-16,-1 3-30 0,9 1-5 0,-15-5-21 15,15 5-4-15,-13 0-15 0,13 0 0 0,0 0-14 16,-16 0 8-16,16 0-9 0,0 0 5 0,-12 3-14 15,12-3 6-15,0 0-11 0,0 0 3 0,-5 3-11 16,5-3 4-16,0 0-8 0,0 0 0 0,0 0-2 16,-4 6 7-16,4-6 3 0,0 0 10 0,0 0 24 15,0 0 2-15,0 0 11 0,0 0 16 0,0 0-4 16,0 0-10-16,0 0-12 0,0 0-2 0,0 0-14 16,0 0 1-16,-9-5-1 0,9 5 1 0,0 0 5 15,-1-7-7-15,1 7 0 0,-1-7-5 0,1 7-3 16,-1-8 3-16,1 8 13 0,0-9 14 0,0 9 18 0,0-8 8 15,0 8 3-15,0-8 3 0,0 8-5 0,0 0-18 16,0-9-8-16,0 9-7 0,0 0-16 16,0 0 2-16,0 0 5 0,0 0 13 0,0 0 6 0,0 0 8 15,0 0-6-15,6 7-8 0,-4-1 6 0,1 1-7 16,-1 3-3-16,2 1-10 0,-1 3-5 0,1 1-9 16,-2 1-5-16,2 2-7 0,2 2-2 0,-2 2-7 15,-1-1-1-15,2 0-4 0,-1 1-7 0,1-1 3 16,0 0 2-16,1-2-4 0,-2 1 1 15,1-5-6-15,-1-1-1 0,1 0 0 0,-1-4-3 0,0 0-3 16,0 0 4-16,0-3 3 0,-1 0-5 0,-3-7-2 16,7 5 2-16,-7-5 0 0,0 0-1 0,10-2 0 15,-10 2-1-15,10-8-3 0,-6 2-2 0,3-2 7 16,-2-1 0-16,1 1-1 0,0 0-6 0,2-2 2 0,0 1-5 16,0 0 5-16,2 1 1 0,-1 1-6 15,-2 0 0-15,3 1 1 0,1 2 0 0,-2 1-4 16,2 2 3-16,-11 1 1 0,17-1 0 0,-6 3-4 0,-2 1 3 15,0 0-3-15,-1 2 0 0,-1 2-7 0,0 0-2 16,-2 2-8-16,-1 1-9 0,-3-2-15 16,-1 3-1-16,0-2 5 0,-1 1-4 0,-2-1 1 0,-2 0-6 15,0 1-14-15,-4-3-16 0,1 0-20 0,1 0-25 16,-2-2-39-16,-3 0-34 0,3-1-44 0,-1-1-55 16,-1-2-23-16,11-1-90 0,-16 0-36 0,16 0-68 15,-16-5-79-15,9 0-271 0,2 1-436 0</inkml:trace>
  <inkml:trace contextRef="#ctx0" brushRef="#br0" timeOffset="47041.519">27951 15670 134 0,'11'-1'757'16,"-11"1"-234"-16,18 0-93 0,-18 0-108 0,12 0 10 15,-12 0-20-15,12 1 24 0,-12-1 1 0,9 3-9 16,-9-3-14-16,9 4-37 0,-9-4-53 0,8 4-24 15,-2 1-33-15,-6-5-29 0,9 9-33 0,-5-4-12 0,1 0-20 16,-1 2-17-16,1-2-8 0,0 3-12 16,-1-1-10-16,0-1-11 0,-1 3-12 0,-1 0-78 15,-1-2-80-15,2 0-79 0,-2-1-102 0,1 1-44 0,-2-7-162 16,1 14-72-16,-1-14-400 0,1 9-621 0</inkml:trace>
  <inkml:trace contextRef="#ctx0" brushRef="#br0" timeOffset="47397.146">28266 15502 126 0,'0'-11'706'0,"-1"1"-204"0,1 1-88 16,0 1-46-16,-1-1-25 0,2 2-59 0,-1 0-3 15,0 2-32-15,3-2-15 0,-1 2-40 0,2 0-24 16,-4 5-33-16,10-7-25 0,-10 7-9 0,13-4-34 15,-13 4-1-15,19 1-26 0,-10 2 1 0,2 1-17 16,0 1 0-16,-1 3-13 0,-1 0 3 0,1 2-11 0,-2 1-1 16,-3 1-2-16,0 1 4 0,-3-1-7 15,1 3 6-15,-5-2-9 0,1 1 11 0,-2 2-7 16,-1-2 3-16,0-1-6 0,0 1 9 0,1-3-9 0,-1-1 11 16,1 0-8-16,-2-2 3 0,4 0 29 0,-2-2 17 15,2-1 8-15,1-5-6 0,-1 10 6 16,1-10-21-16,5 7 3 0,-5-7-16 0,11 2 2 0,-11-2-12 15,16-1-6-15,-4 0-28 0,0-2-52 16,2 0-45-16,1 0-39 0,-2-3-47 0,6 2-66 0,-2-2-84 16,1-1-86-16,0-3-96 0,1 1-338 0,-1-4-431 15</inkml:trace>
  <inkml:trace contextRef="#ctx0" brushRef="#br0" timeOffset="48030.96">28891 14270 50 0,'-2'-12'616'0,"0"4"-213"0,2-2-44 0,-1 3-112 15,1-1 16-15,1 1-83 0,1 1 44 0,-2 6-50 16,5-11 18-16,-5 11-41 0,7-6-2 0,-7 6-40 16,12 0 2-16,-12 0-43 0,17 5 12 0,-10 0-33 15,5 4 16-15,-1 0-24 0,0 3 22 0,1 3-23 16,1 0 11-16,-2 4-20 0,1 1 4 0,-2 4 1 15,2 2 4-15,-1 0 13 0,-2 1 3 0,0 2 17 16,-1-2-16-16,-2 3 4 0,1 0-12 0,-1 0 6 16,-1-1-9-16,-1-3 3 0,-2-1 1 0,2 1 15 15,0-1-9-15,-1-4 4 0,-1 3-7 0,2-5-24 16,0-3 12-16,0 0-6 0,0 1 5 0,-2-2-3 16,3-2 3-16,-1-2-11 0,3-1 8 0,-1-1-20 15,0-1-5-15,1-1 0 0,-1-2-5 0,2 2 0 0,-2-2-4 16,-1-1-7-16,-5-4-1 0,8 9-4 15,-8-9-1-15,4 9 4 0,-4-9 3 0,0 10-2 16,-3-4 12-16,1-1 7 0,-2 6 13 0,0-2 7 0,-1 0 36 16,-3 2 9-16,3 2 17 0,0-1 0 15,0 1 3-15,0 1-28 0,1 1 28 0,1 0-4 0,1 2-14 16,1 0 6-16,1 1-26 0,3 2 3 0,1 1-9 16,1 0-11-16,2 3-7 0,2 1-3 0,3 0-10 15,-1 1-1-15,3-1-5 0,0 0-3 0,1 2-21 16,-2-1 28-16,-2-2-24 0,2 2 31 0,-5-4-24 15,-2 0 17-15,-3 1-24 0,-3-1 27 0,-3 0-28 16,-3 2 23-16,-6 1-38 0,-2 1 21 0,-3-2-76 16,-5 1-2-16,-3 1-49 0,-3-3-89 0,-2 0-130 15,-5-2-87-15,-3 0-172 0,-3-2-763 0,-3-2-968 16</inkml:trace>
  <inkml:trace contextRef="#ctx0" brushRef="#br0" timeOffset="49097.444">22878 14775 109 0,'2'-9'380'0,"-2"0"-99"16,2 1 9-16,-1-1-69 0,-1 1 24 0,0-1-52 15,-1 3-23-15,1-3 0 0,-2 2-4 0,1-1-26 0,0 1-18 16,-2 1-14-16,3 6-14 0,-5-9-8 16,5 9 1-16,-8-4 22 0,8 4 3 0,-10 1-5 15,6 5 13-15,-4-1-27 0,1 2 5 0,-2 4-15 0,3 3 15 16,-3-2-17-16,0 5 24 0,1 1-7 0,2 2 2 15,-2-1-5-15,3 2 5 0,1 2-13 16,2-1-4-16,0-2-6 0,2 1-4 0,2 3-2 0,1-2-7 16,3 3-6-16,1-3-6 0,2 3-7 0,1 2-6 15,4-2-40-15,-2 1 35 0,1 0-48 0,3 1 46 16,-3 1-10-16,4 2-1 0,-3 2-5 0,-1-3-5 16,-2 4-2-16,-1-1-2 0,-6 0-8 0,1 1 4 15,-2-1-11-15,-3-3 9 0,-2-1-8 0,0-3 14 16,-5 4-13-16,0-5 8 0,-3 0-7 0,-1-4 8 15,-1-2-13-15,-1-1 15 0,-1-3-8 0,0 1 8 16,-1-5-9-16,3-2 15 0,0 1-13 0,-2-4 11 16,5 1-7-16,0-1 11 0,1 0-3 0,1-3 7 15,7-2-16-15,-9 6 7 0,9-6-8 0,0 0 8 16,0 0-11-16,7 5 9 0,-7-5-14 0,14 6 17 0,-3-3-25 16,3 3 16-16,0-1-11 0,0 1 8 15,4 5-7-15,-1-3 8 0,-2 7-2 0,1-2 1 16,-1 3 0-16,-4 2-1 0,2 2 1 0,-4 3 5 0,-3 6-2 15,0 2 2-15,-4 2 0 0,-2 1-5 0,0 4 5 16,-4 3-4-16,-1 3 20 0,1-3-5 0,0 2 26 16,1-8-8-16,-1 1 32 0,1-2-25 0,1-3 25 15,2-2-38-15,0-2 31 0,2-2-41 0,3-2 40 16,-1-1-6-16,5-2-7 0,4-4-5 0,1-1-11 16,4-3-4-16,1-3-5 0,7-3-53 0,-1 0-33 15,6-5-107-15,1-1-110 0,4-3-126 0,3-2-189 16,5-4-692-16,-1-1-896 0</inkml:trace>
  <inkml:trace contextRef="#ctx0" brushRef="#br0" timeOffset="72174.431">17872 11843 16 0,'0'0'70'0,"0"0"16"0,0 0-24 0,0 0 20 15,0 0-14-15,-7-3 8 0,7 3-17 0,0 0 7 16,0 0-20-16,0 0 6 0,0 0-21 0,0 0 4 16,0 0-15-16,0 0 17 0,0 0-16 0,0 0 18 15,-12-1-13-15,12 1 14 0,0 0-11 0,0 0 15 16,0 0-7-16,0 0 20 0,0 0-8 0,0 0 26 16,0 0-22-16,-10 1 19 0,10-1-19 0,0 0 22 15,0 0-25-15,0 0 20 0,0 0-25 0,0 0 22 0,0 0-27 16,0 0 29-16,0 0-27 0,-10 1 37 0,10-1-36 15,0 0 24-15,0 0-19 0,0 0 4 16,0 0 1-16,0 0 1 0,0 0 1 0,0 0-8 0,0 0-2 16,0 0-2-16,0 0-4 0,0 0 4 0,0 0 16 15,0 0 25-15,-6 5-4 0,6-5-2 0,0 0 0 16,0 0 0-16,0 0 1 0,0 0 8 0,2 6-4 16,-2-6-2-16,0 0-5 0,0 0-1 0,4 6-4 15,-4-6 4-15,0 0-4 0,6 5 0 0,-6-5 0 16,0 0-11-16,9 5-3 0,-9-5 1 0,0 0-1 15,12 4-4-15,-12-4-3 0,11 0 0 0,-11 0 5 16,12 3-2-16,-12-3 0 0,16 1-4 0,-16-1-4 16,17 0-1-16,-17 0 1 0,20 1-2 0,-7-1-3 15,0 0-4-15,-2 0-2 0,3 0-5 0,1-1-3 16,0 1-2-16,-1-1-3 0,0 1-1 0,5-3-1 16,-2 3 4-16,-2 0-3 0,4-3-1 0,-2 3 0 15,1-1-2-15,-3 0-1 0,2-1-1 0,-2 1 3 16,-1 0-3-16,2 1 3 0,-1-1-1 0,-1 1-4 15,1-2 1-15,-2 2 0 0,1 0-1 0,-1 0-4 16,1-2 4-16,-1 2 0 0,1 0-3 0,-2 0 4 16,1 0 1-16,1 0-3 0,-1-3-1 0,2 3 0 15,0 0-3-15,-3 0 3 0,2 0-5 0,0 0 7 0,-1 0-7 16,0-1 0-16,2 1 2 0,-2 0-2 0,1-2-1 16,-1 2-38-16,1-1 49 0,-1 1-39 0,1 0 37 15,-1-1-5-15,-2 1 2 0,3 0-8 0,0-2 8 16,-1 2-5-16,-2-1-15 0,2 1 16 0,0-1-4 15,-1 1 1-15,0 0 0 0,0 0 6 0,0-3-10 16,0 3 11-16,1-2-3 0,0 1-2 0,-2 1 1 16,2-1-2-16,-3 0 5 0,2 0-9 0,0 0 6 15,-1 1-1-15,-1-2 2 0,1 1-1 0,-2-1 1 16,-9 2 1-16,18-2-6 0,-18 2 6 0,16 0-5 16,-16 0 1-16,12-3 0 0,-12 3 3 0,13-1-5 15,-13 1 0-15,9-3 2 0,-9 3 0 0,0 0-4 16,13-1 2-16,-13 1 1 0,0 0-4 0,10-1 4 15,-10 1 0-15,0 0-4 0,0 0 1 0,10-2 1 16,-10 2-1-16,0 0-2 0,10-4 2 0,-10 4 1 16,0 0 1-16,8-2-1 0,-8 2 0 0,0 0-2 0,8-3-2 15,-8 3-6-15,0 0-15 0,9-5-50 16,-9 5-79-16,0 0-113 0,0 0-173 0,6-4-272 16,-6 4-489-16,0 0-808 0</inkml:trace>
  <inkml:trace contextRef="#ctx0" brushRef="#br0" timeOffset="77763.203">12903 14633 134 0,'-4'-5'182'0,"4"5"-37"16,-5-7 13-16,5 7-27 0,0 0 4 0,-3-9-34 15,3 9-16-15,-1-5-10 0,1 5-8 0,-2-7-12 16,2 7 4-16,0 0 2 0,-4-9 8 0,4 9 4 16,0 0 5-16,-1-7 0 0,1 7 0 0,0 0 3 15,0 0-5-15,-2-7-2 0,2 7 2 0,0 0 1 16,0 0 26-16,0 0-46 0,0 0 29 0,-2-7-25 15,2 7 1-15,0 0 0 0,0 0-30 0,0 0 40 16,0 0-43-16,0 0 35 0,0 0-4 0,0 0-1 16,0 0 7-16,0 0 12 0,0 0 10 0,0 0 2 15,0 0 1-15,0 0 8 0,0 0-9 0,11 2-10 16,-11-2-1-16,7 5 0 0,-7-5-3 0,7 9-7 0,-7-9-3 16,11 6-6-16,-4 1-1 0,-2-2-3 15,2 0-1-15,-1 0 0 0,2 1 4 0,-2-1 10 16,2 0-2-16,0-1-5 0,-2 3 1 0,3-3 0 0,-2 1-5 15,1-1-9-15,2 1-1 0,-2-2-4 0,0 1 6 16,-2-1-3-16,4 2-1 0,-2-3-1 0,-8-2-5 16,13 4 1-16,-13-4-4 0,14 4 9 15,-14-4-2-15,10 2-12 0,-10-2 22 0,10 3-24 0,-10-3 33 16,0 0-21-16,16 0 22 0,-16 0-24 0,10-3 15 16,-10 3-21-16,11-4 11 0,-6 1-17 0,2-5 11 15,1 3-24-15,-1-2 13 0,2-2-17 0,0 1 15 16,1-4-22-16,3 2 5 0,-1-3-4 0,2-2-2 15,-3 0-1-15,3 1-1 0,0-3 2 0,-1 1 4 16,1-2 9-16,0 1-20 0,0 0 19 0,-1-2-19 16,1 1 19-16,-2 2-15 0,-2-1 20 0,1 0-4 15,-1 2 18-15,-2 3-14 0,1-2 21 0,-3 2-17 16,2 0 21-16,-4 2-7 0,2 1 12 0,-2-2-10 16,-1 4 10-16,1-2-14 0,-2 2 9 0,1 2-14 0,-3 5 4 15,4-11-10-15,-4 11 1 0,2-10-15 16,-2 10 7-16,4-8-14 0,-4 8 9 0,3-6-17 0,-3 6 12 15,0 0-18-15,3-8 5 0,-3 8-53 0,0 0-53 16,4-4-106-16,-4 4-96 0,0 0-173 16,0 0-187-16,0 0-800 0,14 0-1093 0</inkml:trace>
  <inkml:trace contextRef="#ctx0" brushRef="#br0" timeOffset="99761.497">12861 14526 16 0,'0'0'287'16,"0"0"-51"-16,0 0-18 0,0 0-9 0,0 0 5 16,0 0-11-16,0 0-23 0,-10 0-12 0,10 0 2 0,0 0-27 15,0 0 28-15,0 0-36 0,0 0-13 16,0 0 10-16,0 0 8 0,0 0 43 0,0 0-48 16,-5-4 35-16,5 4-41 0,0 0 41 0,0 0-37 15,0 0 43-15,0 0-49 0,0 0 4 0,2-6 9 0,-2 6-6 16,0 0-4-16,0 0-5 0,0 0-4 0,0 0-6 15,0 0-3-15,0 0 1 0,0 0-10 16,0 0-47-16,0 0 58 0,0 0-55 0,0 0 61 0,4-4-5 16,-4 4-14-16,0 0-12 0,0 0-5 0,0 0 0 15,0 0-11-15,15 0-4 0,-15 0 7 0,0 0 1 16,13 2 0-16,-13-2 4 0,13 3-7 0,-13-3-4 16,13 5 1-16,-4-1-2 0,1-1 0 0,-1 2-7 15,0 0-10-15,1 1-3 0,-1 0-6 0,1 1-7 16,1 2-5-16,1-3-4 0,-3 2-4 0,4-2-3 15,-3 1-3-15,-1 0-1 0,1-1-3 0,-1-1 2 16,0 1-1-16,1 0-6 0,-1-1 5 0,-1-1-1 16,1 3 0-16,-3-2-2 0,3 0 1 0,-4-1-2 0,2 0 2 15,-7-4 2-15,11 6 2 0,-11-6 5 16,9 4 6-16,-9-4-26 0,9 4 38 0,-9-4 7 16,9 4 2-16,-9-4-4 0,0 0-2 0,12 0-5 15,-12 0-7-15,0 0-1 0,0 0-6 0,15 0-7 0,-15 0 4 16,7-4-5-16,-7 4 1 0,8-5-3 15,-8 5-3-15,9-5 0 0,-9 5-1 0,9-8-3 16,-5 4-13-16,-4 4 16 0,8-9-13 0,-8 9 12 0,6-11-7 16,-1 7 9-16,0-3-13 0,0 1 15 15,-1 0-17-15,1-1 16 0,-1-1-12 0,0 3-18 16,1-2 20-16,3-1 12 0,-3-1-12 0,1 0 15 0,2 1-19 16,-1-2-3-16,1 0 6 0,1-2 13 0,-1-1-16 15,3 3 15-15,-2-3-12 0,-1-1 3 0,2 2-7 16,2-3 11-16,-1 0-8 0,1 0 10 0,-2-1 0 15,1 4-2-15,-2-3-1 0,0 1 0 0,-1 2-2 16,2 0-2-16,-1-1 1 0,-1 1 2 0,1 1-8 16,-3 0 5-16,2 1 4 0,-3 1-1 0,0 0 0 15,1 1 1-15,-2 1 0 0,1 0 5 0,-2 1 0 16,1 0 3-16,-2 1-1 0,-2 5 0 0,7-10 0 16,-7 10-7-16,5-7 5 0,-5 7-3 0,3-8 3 0,-3 8-2 15,4-7-2-15,-4 7-7 0,4-6 7 0,-4 6-2 16,0 0 1-16,4-8-1 0,-4 8-2 0,0 0 0 15,3-4-7-15,-3 4 9 0,0 0-4 16,0 0-1-16,4-6 2 0,-4 6 1 0,0 0-8 0,0 0 9 16,0 0-1-16,0 0 1 0,2-5-3 0,-2 5 2 15,0 0 0-15,0 0-8 0,0 0 8 16,0 0 0-16,0 0 2 0,0 0-3 0,0 0-1 0,0 0-7 16,0 0 9-16,0 0 1 0,0 0-1 0,0 0-2 15,3-6 1-15,-3 6-1 0,0 0 1 0,0 0 1 16,0 0-1-16,0 0-2 0,0 0 1 0,0 0-2 15,0 0-4-15,0 0-2 0,0 0-28 0,0 0-48 16,0 0-76-16,0 0-111 0,0 0-122 0,0 0-215 16,0 0-273-16,0 0-896 0,-3-8-1475 0</inkml:trace>
  <inkml:trace contextRef="#ctx0" brushRef="#br1" timeOffset="127310.357">17125 13704 72 0,'-1'-8'335'0,"1"8"-42"0,-2-6-31 0,2 6 1 16,-1-6-17-16,1 6 9 0,-2-6-8 0,2 6-5 0,0 0-13 16,-2-6-24-16,2 6-36 0,0 0-22 0,-5-6-18 15,5 6 6-15,0 0 19 0,0 0 14 0,0 0 19 16,-1 6-34-16,1-6 43 0,0 12-42 0,-1-4 41 16,1 1-48-16,-2 4 25 0,0 3-50 0,-2 1 26 15,2 3-39-15,-2 2 8 0,-2 1-37 0,3 2 10 16,-1 0-10-16,-1 0-13 0,0 0-13 0,1-1-13 15,1 1-10-15,-1-2-1 0,2 2-9 0,-1-4-2 16,2 0-10-16,-2-1-10 0,2-3 12 0,1 0-17 16,0-2 10-16,0-1-32 0,0-2-37 0,0 0-51 15,3-2-49-15,-2-2-51 0,0-1-40 0,2-2-49 16,-3-5-48-16,6 5-49 0,-6-5 0 0,0 0-34 16,12-6-57-16,-10-1-312 0,2-2-333 0</inkml:trace>
  <inkml:trace contextRef="#ctx0" brushRef="#br1" timeOffset="127643.469">17111 13820 319 0,'0'-15'476'0,"0"1"-121"0,0 6-26 0,0-3-21 0,0 3-9 15,0-2-6-15,0 3-14 0,0-2-4 0,-1 1-25 16,1 8-41-16,0-9-43 0,0 9-31 16,0-10-2-16,0 10 10 0,0 0 0 0,2-7-46 0,-2 7 45 15,0 0-54-15,9 4 59 0,-9-4-47 0,8 8 30 16,-3-3-25-16,3 3 25 0,-1-2-34 0,2 5 22 15,1-2-16-15,1 2 14 0,2 2-15 0,0-1 8 16,2 2-20-16,0 1 1 0,-1-1-8 0,1 3-7 16,-1 0-9-16,4 0-8 0,-2 3-17 0,-1-3-1 15,-1 2-8-15,1-2-5 0,-2 0-2 0,2 0-3 16,-4 2-6-16,0-4-2 0,2 1-4 0,-3-1-2 16,-1-3-19-16,-1 2 21 0,-2-3-2 0,2 0-1 15,-2 2 3-15,-1-6-10 0,-1 4 3 0,1-5 0 0,-4 3-6 16,2-2-3-16,-3-7-7 0,3 12-24 0,-3-12-46 15,-3 10-38-15,3-10-35 0,-4 7-57 16,4-7-72-16,-8 5-54 0,8-5-70 0,-11 3-18 16,11-3-115-16,-11 0-44 0,11 0-414 0,-14-6-597 0</inkml:trace>
  <inkml:trace contextRef="#ctx0" brushRef="#br1" timeOffset="127877.765">17070 14047 32 0,'-9'-7'522'0,"1"4"-79"0,3-4-94 0,-4 5-15 0,3-4-17 16,1 2 1-16,1-2-46 0,-1 2-19 0,5 4-10 15,-6-12-22-15,6 12-26 0,0-12-23 0,0 12-24 16,3-12-17-16,1 5-19 0,3 0-18 0,-1 0-13 16,2 0-16-16,3-1-9 0,1 1-11 0,2 2-11 15,0-2-5-15,2 2-10 0,0 0-5 0,2-1-6 16,-2 2-16-16,3 0-56 0,-1 0-65 0,1 0-67 15,2 2-66-15,-2-1-51 0,0-1-44 0,2 1-26 16,-1 1-67-16,-1-1-296 0,0-1-252 0</inkml:trace>
  <inkml:trace contextRef="#ctx0" brushRef="#br1" timeOffset="128195.295">17705 13747 585 0,'0'0'445'0,"0"-12"-25"16,0 12-50-16,0-7 32 0,0 7-41 0,0-10-22 0,0 10-13 15,0-7-50-15,0 7 30 0,-1-7-83 0,1 7-2 16,0 0-86-16,0-8 19 0,0 8-48 0,0 0 41 16,0 0-35-16,8-4 21 0,-8 4-30 0,11 3-7 15,-11-3-3-15,14 5-6 0,-4-1-8 0,1-2-6 16,0 4-9-16,3 0-9 0,0-2-11 0,3 3 2 15,-2-1-19-15,2 1 11 0,3 1-23 0,-2-2 13 16,1 2-17-16,-1 0 7 0,3-1-9 0,-1 2-1 16,-2-1-10-16,0-1 13 0,-3 0-18 0,2 0 7 15,-2-1-34-15,-1 1-32 0,-1 0-81 0,0-2-3 16,-2-1-64-16,-2 1-56 0,0 1-34 0,-3-2-41 16,1-1-81-16,-7-3-86 0,6 7-110 0,-6-7-279 15,0 0-464-15</inkml:trace>
  <inkml:trace contextRef="#ctx0" brushRef="#br1" timeOffset="128460.577">17963 13725 355 0,'-5'-9'405'0,"0"4"-22"0,3-2-16 16,-2 2-33-16,1-2-16 0,3 7-13 0,-5-9-7 16,1 4-4-16,4 5-18 0,-4-6-32 0,4 6-37 15,-5-7-39-15,5 7-8 0,0 0-27 0,-6-4 58 16,6 4-43-16,0 0 26 0,-8 7-31 0,8-7-17 15,-6 9-1-15,1-2-3 0,-2 1-5 0,2 1-14 16,0 2-5-16,-3-1-5 0,3 3 1 0,-5-1-33 16,4 2 3-16,-1 1-25 0,-2-2 7 0,3 1-21 15,0 0 5-15,-1 1-14 0,3-2 6 0,-1 3-13 16,3-4-3-16,0 0-11 0,0 0-15 0,-1 0-67 16,3-2-31-16,3 0-73 0,-2 0-81 0,0-3-83 15,3 2-85-15,0-4-105 0,-4-5-114 0,10 6-404 16,-10-6-680-16</inkml:trace>
  <inkml:trace contextRef="#ctx0" brushRef="#br1" timeOffset="128766.561">18206 13607 379 0,'1'-7'632'0,"-1"7"-137"0,0-11-77 15,0 11-13-15,-1-9-64 0,1 9-2 0,-1-9-21 16,1 9-11-16,-2-7-28 0,2 7-42 0,0 0-43 16,-1-8-45-16,1 8 5 0,0 0 5 0,0 0-4 15,0 0-37-15,0 0 15 0,8 7-32 0,-4-2 7 16,-2 0-18-16,2 2 8 0,3 0-26 0,-4 0-2 16,4 1-14-16,-2 1 4 0,1-1-22 0,1 2-5 15,0 2-2-15,0 0-12 0,-1-2 14 0,0 2-21 16,3 0 10-16,-4-2-10 0,2 2 3 0,-1 0-19 15,-2-3 5-15,1 1-16 0,1 0-7 0,0-1-72 0,-2 0-15 16,-1-1-100-16,1 1-21 0,0-3-71 0,0 1-54 16,0-2-55-16,-4-5-126 0,2 7-117 0,-2-7-331 15,0 0-576-15</inkml:trace>
  <inkml:trace contextRef="#ctx0" brushRef="#br1" timeOffset="129177.056">18281 13641 76 0,'-3'-9'519'0,"-3"0"-73"0,3 0-73 16,-1 1-17-16,0-1-20 0,0-3-57 0,2 3-10 15,2-3-30-15,-2 2-11 0,4-2-42 0,0 2-13 16,2-1-33-16,2-2-16 0,1 3-30 0,-1-2-4 16,6 3-27-16,-2-1-1 0,0 2-22 0,3 1 1 15,0 2-17-15,-2 2 8 0,2 1-17 0,-1 0 9 16,-12 2-12-16,21 4 0 0,-12-1 9 0,1 2-12 15,-1 2-3-15,-5 1 2 0,3 1-3 0,-5-1 0 16,4 2 4-16,-4 1-7 0,-1-3 1 0,0 2-1 0,-1 0 0 16,0-2 0-16,0 1 2 0,1-3 2 0,1 2-5 15,-2-1 6-15,1-1 8 0,0 0 5 16,2 0 0-16,-1 0 0 0,2-1 1 0,3 1-6 0,0 0-5 16,2 0-39-16,-1 0 46 0,5 1-40 0,0 1 41 15,-2-1-42-15,3 2 44 0,0 1-44 16,-1-2 44-16,0 3-43 0,-3-1 44 0,0 0-43 0,-1 0 40 15,0 2-5-15,-4-3-5 0,-2 2 3 0,-2-1-7 16,-2 0 2-16,-3 0 2 0,-2 0-5 0,-1 0-2 16,-3-1-1-16,-3 1-4 0,2-2 0 0,-2 1-14 15,-4-2-40-15,3-2-72 0,-1 1-102 0,-2-5-95 16,3 2-131-16,3-3-558 0,-3 0-625 0</inkml:trace>
  <inkml:trace contextRef="#ctx0" brushRef="#br1" timeOffset="129744.572">19770 13272 507 0,'0'-8'392'15,"0"2"15"-15,0 6-72 0,-2-13 12 0,2 13 12 0,-3-11-13 16,3 11 3-16,-4-12-13 0,4 12-28 15,-1-7-50-15,1 7-49 0,-3-7-41 0,3 7-12 16,0 0 6-16,0 0 13 0,0 0-3 0,0 0-38 0,7 4 10 16,-3 1-19-16,-1 0 0 0,5 5-16 0,-3-3-17 15,3 5-7-15,0-2-11 0,0 4-10 0,0-1-15 16,1-1-12-16,0 4-1 0,1-3-6 0,-1 4-5 16,0-5-5-16,1 2-4 0,-3 1-13 0,2-2 6 15,-3-1-17-15,4 1 10 0,-3-3-19 0,-1 2-35 16,-1-3-69-16,0-1-21 0,2-1-57 0,-4 1-64 15,3-3-28-15,-4 1-26 0,-2-6-69 0,7 6-105 16,-7-6-43-16,0 0-509 0,0 0-657 0</inkml:trace>
  <inkml:trace contextRef="#ctx0" brushRef="#br1" timeOffset="130160.701">19852 13380 20 0,'-9'-10'492'0,"0"-2"-128"0,3 2 33 15,-1-2-93-15,-1 0-19 0,3-1-29 0,-1-1-10 0,2 0-4 16,3 2-16-16,0-3-17 0,2 2-22 0,2-1-24 15,2 0-26-15,2-1-18 0,1 2-20 16,4 0-7-16,0 0-14 0,1 2-8 0,2 1-8 16,1 2-8-16,0 2 3 0,-3 1-7 0,5 2-6 0,-4 3-4 15,1 0 0-15,-2 3-7 0,1 1-2 16,0 1-1-16,-3 3-5 0,-1 1-2 0,-3 1-1 16,0 0-7-16,-3 2 0 0,-2 2-3 0,0-2-1 0,-2 0 5 15,-2 1-7-15,2-1 3 0,-4 1-7 0,2 0 8 16,-1-3-7-16,1 1 2 0,0-2-10 0,-2 2 9 15,3-5-7-15,0 1 9 0,0 0 3 0,1-7-2 16,2 10-6-16,-2-10 1 0,5 7-2 0,-5-7 0 16,11 7 3-16,-3-5-3 0,1 0 1 0,2-1-1 15,0 3-3-15,2-1-1 0,-1 0 0 0,3 1 2 16,-2-1 2-16,2 2-3 0,-2 2-2 0,-1-2 0 16,0 2-1-16,-3-2 2 0,0 1 4 0,-3 2 2 15,-2-1-2-15,1 1 2 0,-5-2 0 0,0 2 2 16,-2 0-4-16,-2-1-2 0,-3 2 4 0,-3 1-4 15,1-2 1-15,-5 1 1 0,0-2 0 0,1 1-3 16,-3 0-3-16,0-2-1 0,0 0-22 0,0-2-58 16,1 0-65-16,2-1-96 0,-2-2-112 0,3-1-106 15,1-1-88-15,1-2-343 0,2-1-455 0</inkml:trace>
  <inkml:trace contextRef="#ctx0" brushRef="#br1" timeOffset="130392.628">20330 13184 352 0,'7'-8'533'16,"0"-1"-93"-16,-2 4-58 0,1 0-7 0,-3 0-25 15,1 0-28-15,-4 5-22 0,6-7-34 0,-6 7-20 16,8-6 2-16,-8 6-7 0,11-4-58 0,-11 4 21 16,16 2-65-16,-4 0 19 0,1 1-65 0,0 0 21 15,5 2-25-15,1 0-15 0,0 2-20 0,3 1-6 16,0 0-10-16,-1 0-9 0,1 2-4 0,5 0-4 15,-4 0-6-15,-4 1-11 0,4 0 1 0,-4-2-16 16,1 0-61-16,-3 1-67 0,-4 0-45 0,1-4-30 16,-2 1-59-16,-2 1-28 0,-4-3-116 0,-1 0-93 15,-5-5-498-15,6 7-610 0</inkml:trace>
  <inkml:trace contextRef="#ctx0" brushRef="#br1" timeOffset="130605.205">20608 13126 483 0,'-5'-5'436'16,"3"-2"-45"-16,2 7-51 0,-4-8-38 0,4 8-15 16,-6-5-39-16,6 5 15 0,0 0 16 0,0 0 4 15,-11 0-19-15,11 0-27 0,-6 10-30 0,2-3-23 16,-2 2-29-16,2 1-29 0,-3 1-25 0,2 5-19 16,0-1-15-16,-1 4-13 0,-1 1-9 0,2 1-8 15,0 0-13-15,3 2-4 0,-2-4-7 0,1 0-38 16,2-1-78-16,0-2-61 0,1-1-71 0,2-2-101 15,-2-2-88-15,5-1-68 0,-1-2-493 0,1-2-578 16</inkml:trace>
  <inkml:trace contextRef="#ctx0" brushRef="#br1" timeOffset="130893.472">20982 12977 194 0,'2'-9'571'0,"-2"9"-156"0,0-12-35 16,0 12-27-16,0-6-9 0,0 6-22 0,-4-7-16 16,4 7-6-16,0 0-43 0,0 0 24 15,0 0-59-15,-11 3 40 0,11-3-66 0,-4 8 12 0,4-8-57 16,-3 11 15-16,3-3-50 0,0-1 6 0,3 5-57 16,-2-4 27-16,0 6-41 0,3-2 13 0,-1 0-35 15,1 4 17-15,-2-2-33 0,2 2 16 0,1 1-22 16,0-2 18-16,-1 1-33 0,0-1 19 0,-2 0-45 15,2-1-61-15,0-1-60 0,-1-3-72 0,-1-1-43 16,3 3-83-16,-3-4-56 0,-1-2-32 0,-1-6-121 16,4 9-391-16,-4-9-537 0</inkml:trace>
  <inkml:trace contextRef="#ctx0" brushRef="#br1" timeOffset="131161.727">21016 13015 138 0,'4'-10'430'0,"0"2"-83"15,-1 0-31-15,1 1-37 0,0 2-40 0,-1-1 29 0,1 1-67 16,-4 5 15-16,7-7-56 0,-7 7 31 16,9-5-54-16,-9 5 37 0,0 0-39 0,14 2 27 15,-14-2-54-15,14 7 28 0,-7-2-40 0,-1 3 28 16,2-1-47-16,2 3 42 0,0-1-17 0,-1 3-12 0,1 0-6 16,3-1-9-16,-1 3-2 0,0 1-9 0,1-1-9 15,1 0-8-15,-2 2-7 0,2 0-7 0,-3-2-7 16,2 1-2-16,-2-1-5 0,1 0-5 0,-3-1-1 15,1-1-4-15,-1 1-1 0,0-1-3 0,-1-2-1 16,-2 2-7-16,1-3 2 0,-4 2-8 0,1-3 0 16,0 2-37-16,-4-3-54 0,1 2-55 0,-1-9-81 15,-1 12-111-15,-3-7-89 0,-1-2-78 0,0 1-421 16,-3-1-511-16</inkml:trace>
  <inkml:trace contextRef="#ctx0" brushRef="#br1" timeOffset="131314.31">20997 13287 544 0,'-4'-7'404'0,"4"7"-11"0,-5-7-103 0,5 7-31 16,1-12-20-16,3 6-21 0,0 0-24 0,2-2-36 0,-1 0-32 15,4 0-23-15,3-1-22 0,-1 1-15 16,0 0-13-16,3 1-9 0,-3-2-38 0,3 4-100 0,-2-3-100 16,-2 2-92-16,0 2-120 0,-2-1-290 0,-2-1-205 15</inkml:trace>
  <inkml:trace contextRef="#ctx0" brushRef="#br1" timeOffset="131993.027">19033 13508 149 0,'0'0'369'16,"0"0"-19"-16,0 0-46 0,-11 0 37 0,11 0-31 0,0 0 23 15,0 0 19-15,0 0-24 0,0 0-12 0,0 0-23 16,0 0-41-16,0 0-28 0,0 0-17 16,-1-5-13-16,1 5-19 0,8-5-18 0,-8 5-23 0,10-7-19 15,-5 4-20-15,4-1-14 0,0-1-20 0,0 2 0 16,1-1-13-16,1-1-12 0,0 0-6 16,2 2-6-16,1-4-6 0,1 5-3 0,-2-4 1 0,2 2-12 15,-1 1 1-15,2-1-8 0,-2-1-42 0,0 3-70 16,-1-2-77-16,0 3-62 0,-1-2-34 0,0 1-76 15,-1 2-68-15,1-2-68 0,-12 2-41 0,15-1-299 16,-15 1-382-16</inkml:trace>
  <inkml:trace contextRef="#ctx0" brushRef="#br1" timeOffset="132191.041">19195 13600 305 0,'-6'7'328'0,"1"-2"-74"16,-2 1-11-16,3 0-8 0,4-6 6 0,-7 8 33 15,7-8 13-15,-5 8 1 0,5-8-23 0,-2 6-21 16,2-6-28-16,0 0-16 0,5 7-12 0,-5-7-12 16,0 0-19-16,16 2-26 0,-16-2-19 0,14-2-21 15,-14 2-18-15,20-4-15 0,-9 1-11 0,1 1-11 0,0-1-10 16,2 1-15-16,0-1-59 0,1-1-92 16,1-1-98-16,-1 2-97 0,0-2-116 0,3 0-145 15,-3 0-248-15,3-2-389 0</inkml:trace>
  <inkml:trace contextRef="#ctx0" brushRef="#br1" timeOffset="133501.757">19342 13046 87 0,'0'0'128'0,"0"0"5"0,0 0-25 0,0 0 11 15,0 0-17-15,0 0 4 0,0 0-28 0,0 0 5 16,0 0-26-16,0 0 13 0,0 0-23 0,0 0 20 16,-9 3-14-16,9-3 25 0,0 0-18 0,-4 5 23 15,4-5-10-15,-2 4 38 0,2-4-22 0,-8 10 58 16,8-10-38-16,-4 12 47 0,-1-3-42 0,3 2 27 15,-2-1-32-15,-2 3 20 0,1 2-47 0,-1 3 22 16,-2 2-34-16,3-2 22 0,-2 3-19 0,-1 1 1 16,2-3-16-16,-1 5 22 0,1-4-23 0,-1 3 26 15,1-2-23-15,2 2 29 0,-1-3-18 0,1 2 11 16,2-3-2-16,-1 0 5 0,2 1 1 0,-2 1-1 16,2-2-3-16,0 1-6 0,-3 3-37 0,3-1 34 0,-2 3-4 15,1-4-8-15,-2 2 3 0,0-1 3 16,1 2-2-16,-2-2-5 0,0-1 5 0,-1 1-6 15,1-1-10-15,-2 0 1 0,3 0-1 0,-1-2-9 0,1 1-6 16,-2-3-5-16,4-1-4 0,-1-1 0 0,-1 1 0 16,2 1-6-16,0-2 3 0,0-3-4 0,-1 1-1 15,2-1 0-15,-2 1-5 0,3-2-1 0,-1-1-3 16,0-1 0-16,-3 0-1 0,4-1 0 0,-1-1 2 16,-1 1 1-16,2-8 5 0,-1 11-5 0,1-11 6 15,-2 10-1-15,2-10-1 0,-2 7 0 0,2-7 0 16,0 6-2-16,0-6-5 0,0 0 0 0,-4 9-1 15,4-9-4-15,0 0 0 0,0 0-2 0,0 0-47 16,0 0-105-16,-11-3-100 0,11 3-139 0,-4-6-148 16,4 6-750-16,-8-10-893 0</inkml:trace>
  <inkml:trace contextRef="#ctx0" brushRef="#br1" timeOffset="139044.048">26396 7991 542 0,'-3'-6'413'0,"1"-1"-55"0,-1-1-83 16,-1 0 55-16,0 2-46 0,0 1 51 0,1-1-62 15,-1 1 19-15,0 0-68 0,4 5 6 0,-10-4-70 16,10 4 29-16,0 0-55 0,-16 2 55 0,16-2-48 16,-11 7 30-16,5 2-47 0,0-2 36 0,1 5-38 15,-1 0-9-15,0 2-14 0,-1 3 11 0,3 1-30 16,-1 4-18-16,3-3-5 0,0 4-56 0,1-3 46 15,2 2-54-15,-1 0 53 0,4 2-54 0,1-2 51 16,2 0-59-16,3 0 53 0,1 1-69 0,4-3 13 16,2 0-85-16,1-2-23 0,1-2-56 0,2-6-61 15,2 1-21-15,-1-3-107 0,3-2-41 0,2 0-59 16,0-3-32-16,1-3-400 0,-3 0-466 0</inkml:trace>
  <inkml:trace contextRef="#ctx0" brushRef="#br1" timeOffset="139512.342">26724 8148 85 0,'-6'-9'533'0,"-1"1"-149"0,1 1-84 16,1 0-47-16,-3-2-1 0,4 2-32 0,2-2 49 16,-1 0-19-16,3 1-23 0,0 0-23 0,1-1-36 15,3 2-30-15,1-2-18 0,4 2-19 0,2 0-4 16,0-1-7-16,4 3-1 0,-2 0-8 0,2 2-7 15,0 2-7-15,0 1-6 0,0 0-7 0,-1 2-9 16,2 2 0-16,0 2-3 0,-4 1-4 0,0 0-41 0,-1 3 43 16,-4 0-39-16,1 1 36 0,-2-1-41 0,-3 1 40 15,-2 0-42-15,-1 1 52 0,0-2-42 16,0-1 57-16,-2 1-39 0,0 0 57 0,-4 0-35 16,5-3 50-16,-2-2-34 0,-2 1 11 0,5-6-6 15,-4 8-2-15,4-8-6 0,-6 3-6 0,6-3-8 16,0 0-3-16,-7-3-8 0,7 3-7 0,-3-10 27 15,3 2-46-15,3 0 34 0,-1-4-40 0,0 1 36 16,2-2-40-16,1 0 27 0,-1 1-30 0,3 0 35 16,1-1-33-16,-4 4 36 0,1-1-21 0,1 1 34 15,-3 2-26-15,1 0 27 0,0 1-28 0,2-1 12 0,-6 7 1 16,9-5 17-16,-9 5-11 0,9-3 11 0,-9 3-15 16,10 3 9-16,-10-3-17 0,11 8 2 15,-5-3-13-15,-1 1 0 0,3 1-1 0,-2 2 0 16,1 0-5-16,-1 2 1 0,4 2-7 0,-3-1-5 15,0-1-45-15,1 2-59 0,1-1-61 0,-1 1-45 0,-1-3-62 16,2-1-53-16,1 1-50 0,1 0-33 16,-2-3-43-16,2-2-23 0,-1-1-487 0,3-2-553 15</inkml:trace>
  <inkml:trace contextRef="#ctx0" brushRef="#br1" timeOffset="139691.373">27382 8100 498 0,'5'-5'705'0,"-5"5"-165"0,10-5-98 15,-10 5-82-15,5-6-50 0,-5 6-23 0,0 0-29 16,8-3-12-16,-8 3-50 0,0 0 44 0,0 0-64 16,0 0 14-16,11 2-76 0,-11-2 17 0,3 5-61 0,-3-5 20 15,8 8-54-15,-8-8 36 0,5 11-61 0,-1-4 36 16,-2 1-77-16,2 0-41 0,0 1-116 0,-1-2-37 16,-2 0-128-16,4 0-68 0,-2-2-64 15,-1 3-530-15,-2-8-622 0</inkml:trace>
  <inkml:trace contextRef="#ctx0" brushRef="#br1" timeOffset="141744.582">27680 7806 305 0,'0'0'332'0,"0"0"-89"0,0 0-50 0,0 0-34 0,0 0-26 15,0 0 11-15,0 0 3 0,0 0-8 0,0 0-11 16,0 0-18-16,-3 9-3 0,3-9-10 0,2 12-14 16,-1-6-14-16,0 1 3 0,2 0-10 0,-1 2-6 15,1-2-10-15,1 2-7 0,1-2-4 0,0 0-1 16,1 2-3-16,-1-4 3 0,1 2 4 0,-1 0-18 16,2-4-2-16,1 3-7 0,-2-1 5 0,1-4-5 15,-7-1-3-15,14 4 2 0,-14-4 1 0,15 0-6 16,-15 0 3-16,13-4-7 0,-5 3 1 0,-8 1-1 15,11-10-5-15,-6 6 4 0,0-2 1 0,0 1 2 16,-1-1 5-16,-1 1-2 0,1-1 15 0,-4 6 7 16,6-8 8-16,-6 8 0 0,6-8-12 0,-6 8-7 15,4-5-1-15,-4 5 6 0,0 0 10 0,0 0-1 16,12 0 4-16,-12 0 7 0,7 7 11 0,-1-2 0 16,0 3 6-16,0-1-1 0,-1 1 3 0,2 5-6 15,-1-1 4-15,2 1-20 0,-2 2-9 0,1 1-6 16,-1 4-4-16,2-2 2 0,-3 3-10 0,1 0-1 15,-3 0-38-15,1-1 42 0,-2-3-40 0,-1 0 45 16,1-1-44-16,-2-3 42 0,-2-1-35 0,1 1 55 16,-3-4-44-16,0 1 44 0,-1-3-34 0,0 0 47 15,-4-3-30-15,9-4 45 0,-14 4-39 0,14-4 38 16,-16 0-33-16,8-4 55 0,-1 2-52 0,1-4 35 16,-2 0-11-16,4 0-14 0,-1-4-11 0,1 2-5 15,0-1-6-15,2-2-5 0,1 0-3 0,1 1-19 16,2-2-35-16,0 2-46 0,2-2-48 0,3 2-53 15,0-3-51-15,3 1-53 0,0 1-56 0,1 0-38 16,2-2-108-16,1-1-265 0,-2 3-268 0</inkml:trace>
  <inkml:trace contextRef="#ctx0" brushRef="#br1" timeOffset="142009.36">28061 7775 34 0,'0'-12'602'0,"0"12"-186"0,0-10-43 0,0 10-90 15,1-7 0-15,-1 7-71 0,4-6 36 0,-4 6-61 16,0 0 30-16,10-4-7 0,-10 4-21 0,10 6-8 16,-1-2-13-16,-1 2-13 0,3 3-19 0,-2 3-7 15,5 1-13-15,-1 3-10 0,2 4-16 0,1 1-19 16,-1 1-12-16,-1 0-8 0,0 2-8 0,-1-2-9 16,-2-3-1-16,-3 1-3 0,1-2-2 0,-2 2 1 15,-1-3-3-15,-2-2 0 0,-2 1-7 0,-2-3-45 16,0 0 48-16,0-1-50 0,-2-1 49 0,-1 0-51 15,-2-3 42-15,1 2-69 0,0-5-7 0,1 2-110 16,-1-2-34-16,4-5-112 0,-9 4-94 0,9-4-85 16,0 0-447-16,-10-4-526 0</inkml:trace>
  <inkml:trace contextRef="#ctx0" brushRef="#br1" timeOffset="142267.179">28454 7900 473 0,'0'0'455'0,"0"0"-102"0,0 0-19 15,3-5-30-15,-3 5-24 0,5-5-10 0,-5 5-20 0,6-5-20 16,-6 5-18-16,9-7-25 0,-2 3-27 16,1 0-23-16,3 2-20 0,-1-3-26 0,3 0-13 15,0 3-11-15,2-4-12 0,0 3-10 0,2-3-8 0,-2 4-9 16,3-2-6-16,-1-1-7 0,1 2 1 0,-2-2-6 15,2 3-9-15,0 0-29 0,-3-1-41 0,-1 1-48 16,-1 1-57-16,2-1-52 0,-3 2-26 0,-12 0-15 16,17 0-21-16,-17 0-30 0,12 2-84 0,-12-2-257 15,0 0-167-15</inkml:trace>
  <inkml:trace contextRef="#ctx0" brushRef="#br1" timeOffset="142442.712">28654 7911 193 0,'-16'7'330'0,"3"0"-31"0,1 0-59 0,0-3 20 16,2 2-62-16,1-1 37 0,0-1-46 0,0-2 12 15,9-2 16-15,-9 7 11 0,9-7 2 0,-7 4-17 16,7-4-18-16,0 0-40 0,0 0-31 0,0 0-21 16,16 0-20-16,-6-2-19 0,4 0-14 0,-1-1-7 15,4-1-15-15,-2 1-16 0,6-2-36 0,0-2-20 16,0 2-46-16,2-3-49 0,0 1-52 0,0 0-54 0,-1-1-45 16,-1 1-25-16,1-3-83 0,-3-1-284 15,-1 1-189-15</inkml:trace>
  <inkml:trace contextRef="#ctx0" brushRef="#br1" timeOffset="142692.955">28855 7649 382 0,'-7'-4'430'0,"7"4"-96"0,-10-7-55 0,10 7-50 16,-9-5 16-16,9 5-39 0,-10-2 59 0,10 2-48 16,0 0 44-16,-13 0-15 0,13 0-9 0,-9 4-14 15,2 0-8-15,4 3 4 0,-3 0-46 0,3 4 36 16,-1 2-18-16,0 1-44 0,0 3 18 0,1 2-50 15,-3 3 12-15,4 2-43 0,0 0 11 0,-2 1-44 16,2 2 19-16,-1 3-43 0,-2 5 19 0,3-4-26 16,-2 2 15-16,-1-3-28 0,2 2-2 0,1-6-2 15,0 0-3-15,0-1-3 0,-1-3-22 0,2-3-62 16,0 0-64-16,1-2-29 0,0-4-110 0,0-1-33 16,1-3-103-16,0-2-130 0,3-2-544 0,-4-5-716 15</inkml:trace>
  <inkml:trace contextRef="#ctx0" brushRef="#br1" timeOffset="143077.998">29300 7611 448 0,'0'0'381'0,"0"-11"-49"0,0 11-35 0,0-8-20 16,0 8-53-16,-4-6 36 0,4 6-62 0,-5-4 42 15,5 4 0-15,-9 1-36 0,9-1 23 0,-12 8-54 16,6-3 38-16,0 2-51 0,-1 1 46 0,1 2-18 15,1 0-11-15,1 4-27 0,-1-2-14 0,3 2-16 16,0 4-22-16,1-4-10 0,1 1-12 0,1 0-13 16,2 2-8-16,-1 0-8 0,4 0-6 0,-1-1-9 15,3 1-12-15,2-1 2 0,-1-1-6 0,3-1-17 16,0-2-42-16,-1-1-64 0,3-2-61 0,2-3-60 16,0 1-44-16,0-1-97 0,1-4-45 0,3 0-51 15,-4-2-72-15,3-1-344 0,-2-1-440 0</inkml:trace>
  <inkml:trace contextRef="#ctx0" brushRef="#br1" timeOffset="143595.973">29600 7674 316 0,'-1'-11'422'16,"1"11"-84"-16,0-9-42 0,0 9-47 16,0-7-26-16,0 7-58 0,-2-7 5 0,2 7-54 0,0 0 13 15,0 0-45-15,0 0 37 0,0 0-11 0,0 0-6 16,0 0-5-16,0 0-18 0,-2 7-5 0,2-7 5 15,4 10-20-15,-4-10-7 0,7 11-7 0,-3-5 0 16,0 1-9-16,3 1-4 0,-1-4 1 0,-1 2-10 16,3 1 0-16,0-3-6 0,-1 1 3 0,2-2-9 15,-1 1-2-15,-8-4 0 0,17 3-3 0,-17-3-4 16,16-1-1-16,-16 1 5 0,14-4-8 0,-7 2-1 16,-1-4-2-16,2 1 3 0,-3-2 2 0,-1 0-2 15,1 0 3-15,-3-2-1 0,2 1-39 0,1-1 53 16,-4 0-38-16,2-2 62 0,-2 5 16 0,2-3 20 15,-2 2 11-15,-1 7-35 0,3-11 39 0,-3 11-54 16,2-11 25-16,-2 11-51 0,2-6 32 0,-2 6-40 16,0 0 49-16,0 0-49 0,0 0 45 0,0 0-42 15,9 6 43-15,-4-2-42 0,-2 4 46 0,1 1 3 0,0 2-8 16,1 1-6-16,2 4 2 0,-1-1-1 16,2 4-8-16,-1 1 1 0,-1-1-5 0,1 1-8 15,1 2 1-15,-2-1 1 0,1-1-7 0,0 1 3 0,-3-1 2 16,1-3-5-16,0-1-1 0,-1 0 6 0,-3-1 6 15,1-1 6-15,-2-3 8 0,-2-1 5 0,1 0-12 16,-1-2-5-16,-4 0-3 0,0-3-2 0,1-2-7 16,5-3-1-16,-13 4 2 0,13-4-5 0,-19-1 3 15,11-3-3-15,-1-2 1 0,1-1-8 0,1 0 6 16,-2-4-9-16,3 2-1 0,-2-3-3 0,4-3-3 16,-1 1-34-16,3 1-40 0,0-1-49 0,2 0-51 15,0 0-42-15,4 1-40 0,0-2-56 0,1 1-46 16,4 2-32-16,-1 0-34 0,2 0-46 0,3 2-314 15,-2-2-309-15</inkml:trace>
  <inkml:trace contextRef="#ctx0" brushRef="#br1" timeOffset="143796.437">30202 7689 120 0,'9'1'539'0,"-9"-1"-165"16,14 4 13-16,-14-4-64 0,8 6 5 15,-8-6 17-15,5 7-34 0,-5-7 11 0,3 8-20 16,-3-8-19-16,0 12-28 0,0-12-31 0,0 10-31 0,-2-3-36 15,2-1-37-15,-2 2-21 0,2 0-20 0,-1 1-12 16,-1 0-12-16,2 2-13 0,-1-2-2 0,0 2-19 16,1-2-10-16,0 3-15 0,0-4-50 0,0 1-58 15,0-1-75-15,2-1-42 0,-2 2-100 0,2-4-14 16,0 0-80-16,-2-5-53 0,5 9-417 0,-5-9-453 16</inkml:trace>
  <inkml:trace contextRef="#ctx0" brushRef="#br1" timeOffset="144327.02">30362 7607 35 0,'-1'-7'484'16,"1"7"-105"-16,-3-11-45 0,3 11-54 0,0-12-17 15,2 5-3-15,-2 7-17 0,3-12-24 0,0 7-19 16,0-3-24-16,3 3-24 0,-1 0-25 0,1-2-25 15,3 3-15-15,-1 1-20 0,2 1-11 0,-1 0-9 16,2-1 1-16,0 2-7 0,-11 1-4 0,23 3-2 0,-13-2-9 16,-1 1 3-16,2 1-5 0,-3 2 2 15,0 0-2-15,-2 2 1 0,2-1 2 0,-2 2 0 16,-3-1-1-16,1 1-1 0,-2 1 5 0,-2-3-4 0,0 3 1 16,0-2 6-16,-2 1 3 0,0-1 6 0,-1 0 4 15,1 0 7-15,-2-2 8 0,4-5 9 0,-5 7 1 16,5-7 2-16,-7 10-1 0,7-10-7 0,-5 3-8 15,5-3-6-15,0 0 1 0,0 0-7 0,0 0-4 16,-8-2-8-16,8 2-5 0,1-8-48 0,-1 8 46 16,4-11-45-16,-1 4 50 0,0-1-48 0,1 2 40 15,1-3-5-15,0 2-3 0,1-3-4 0,-3 3 0 16,3-1-4-16,-3-1-2 0,4 4 2 0,-5-3 6 16,3 1-4-16,-5 7 1 0,4-9-2 0,-4 9 0 15,5-8-3-15,-5 8-5 0,0 0 7 0,4-4 2 16,-4 4 0-16,0 0 4 0,0 0-41 0,4 4 43 15,-4-4-37-15,1 11 46 0,-1-11-33 0,0 10 47 16,0-2-45-16,2-1 48 0,-1 1-44 0,1 2 34 16,1-2-5-16,-1 2-3 0,0 0-4 0,2 0-1 15,-2-1-4-15,3 1-9 0,-1 0-11 0,1-2-29 16,3 1-58-16,-2-1-79 0,1-1-44 0,-1 1-52 16,4-3-20-16,-1 1-104 0,-1 0-35 0,1-2-53 15,2-3-443-15,-11-1-493 0</inkml:trace>
  <inkml:trace contextRef="#ctx0" brushRef="#br1" timeOffset="144609.595">30811 7415 305 0,'0'0'482'15,"0"-12"-36"-15,0 12-105 0,0-13 10 0,0 13-65 16,1-9-2-16,-1 9-52 0,1-9-4 0,-1 9-36 15,4-4-1-15,-4 4-23 0,5-4 5 0,-5 4-27 16,0 0 0-16,19 3-8 0,-19-3 4 0,17 5-9 16,-8 2-7-16,0 0 5 0,3 1-1 0,-1 1-2 15,-1 0-9-15,1 2-8 0,0-1-1 0,-1 3-37 16,1 2 15-16,-2-3-22 0,0 3 0 0,0-2-22 16,-2 2 10-16,2 1-10 0,-6 0-11 0,1-1-1 15,0 1-12-15,-4 1-9 0,-2 2-6 0,-5 0-46 16,1 1-91-16,-5 0-103 0,-4 2-141 0,-5 0-109 15,-1-1-238-15,-4 1-468 0,-5-1-800 0</inkml:trace>
  <inkml:trace contextRef="#ctx0" brushRef="#br1" timeOffset="145658.99">29719 8521 91 0,'0'0'411'0,"0"0"-135"0,-11 2 4 16,11-2-33-16,0 0-3 0,0 0 11 0,0 0-10 0,0 0-15 16,0 0-30-16,0 0-28 0,0 0-29 0,0 0-15 15,0 0-9-15,0 0 4 0,0 0-12 0,5-4-4 16,3 1-8-16,1 2-10 0,2-1-18 0,-1-3-11 15,4 3-11-15,0-2-8 0,4 1-10 16,-2 1-2-16,1-3-10 0,0 0-8 0,2 3-26 0,-2-2-60 16,-1 1-64-16,2 0-65 0,-2 0-55 0,0-1-51 15,-3 1-47-15,-1 2-74 0,0-2-229 0,-3 2-170 16</inkml:trace>
  <inkml:trace contextRef="#ctx0" brushRef="#br1" timeOffset="145942.808">29866 8564 154 0,'-12'7'311'0,"1"-3"-34"0,4 2-48 0,-1-1 47 16,-1-1-37-16,4 0 6 0,5-4 9 15,-12 7-2-15,12-7-22 0,-7 5-21 0,7-5-12 0,0 0-19 16,0 0-18-16,0 0-18 0,0 0-12 0,0 0-20 16,14 0-16-16,-4 0-14 0,3-3-9 0,1-1-11 15,2 1-8-15,2-2-6 0,0 0-6 0,5 0-4 16,-2 0-2-16,2 1-11 0,-2-3-6 15,1 3-1-15,-5 0-5 0,2 0 1 0,-4-2-1 0,-1 2-3 16,0 1-1-16,-2 0 2 0,-3-1 3 0,0 2-10 16,-2-1-1-16,1 0-5 0,-8 3-1 0,10-5-2 15,-10 5-2-15,5-5 0 0,-5 5-28 16,0 0-34-16,4-7-44 0,-4 7-47 0,0 0-58 0,0-7-60 16,0 7-44-16,0 0-26 0,-4-9-64 15,4 9-293-15,0-10-213 0</inkml:trace>
  <inkml:trace contextRef="#ctx0" brushRef="#br1" timeOffset="146177.343">30151 8392 17 0,'0'0'518'0,"-2"-10"-108"0,0 4-34 0,2 6-18 15,-3-10 10-15,3 10-13 0,-4-9-22 0,4 9-15 16,-3-8-17-16,3 8-42 0,-4-7-50 0,4 7-83 16,0 0 17-16,-1-7-30 0,1 7-57 0,0 0 38 15,0 0-53-15,0 0 39 0,10 6-49 0,-5-1 34 16,1 0-49-16,2 2 37 0,0 0-10 0,0 3-6 15,1 2-5-15,0-1-12 0,0 2 2 0,-2 1-7 16,0 0 0-16,0 0-5 0,-2 1-3 0,-1-1-1 16,-1 3-5-16,-1-3-4 0,-2 1-7 0,0-3-27 15,-2 1-35-15,-3-1-40 0,0-1-21 16,-1 3-74-16,-4-5-22 0,3 1-94 0,-2-1-43 16,-1-3-86-16,-1 0-459 0,2-4-481 0</inkml:trace>
  <inkml:trace contextRef="#ctx0" brushRef="#br1" timeOffset="146759.771">30698 8349 35 0,'-15'-2'450'0,"15"2"-88"15,-14-2-19-15,14 2-27 0,-12-5-18 0,8 0-1 16,4 5-11-16,-7-8-44 0,4 1-38 0,3 7-27 16,-2-12-22-16,4 7-22 0,1-1-20 0,-1-1-19 15,3 2-17-15,2-1-13 0,1 1-9 0,0 0-6 16,1 1 8-16,0 1-16 0,0 1 12 0,-9 2-18 0,19-2 0 15,-19 2 8-15,18 4-13 0,-9 1 0 0,-2 0-1 16,0 0-1-16,0 4-4 0,-5-1 3 0,3 4-7 16,-3-3-4-16,-1 3-3 0,-1 0-3 0,0-2 0 15,-1 2-4-15,-1-2 7 0,2 1-4 0,-2-3 3 16,2 0 3-16,-3-1 8 0,3-7 23 0,0 13 29 16,0-13 28-16,-1 8-7 0,1-8-11 0,0 0-9 15,0 0-14-15,0 0-8 0,0 0-14 0,0 0-7 16,0 0-8-16,6-6-3 0,-2 0-48 0,-1-1 49 15,1 0-45-15,-2-3 44 0,3 3 0 0,0-2 7 16,0 0 8-16,-1 2 2 0,0-2 19 0,-1 5 2 16,1-4 9-16,-4 8-37 0,5-10 17 0,-5 10-34 15,3-9 22-15,-3 9-32 0,5-5 30 0,-5 5-25 16,0 0 12-16,0 0-21 0,0 0 20 16,13 2-25-16,-13-2 28 0,7 5-26 0,-7-5 24 0,9 11-28 15,-6-6 22-15,3 3-22 0,-1-1 12 0,1 0-25 16,0 1-2-16,1 1-70 0,-1-1-16 0,1-1-69 15,-1 1-55-15,4 1-64 0,-3-4-16 0,0 2-93 16,1-2-17-16,2 0-67 0,2-3-473 0,-3 2-547 16</inkml:trace>
  <inkml:trace contextRef="#ctx0" brushRef="#br1" timeOffset="146930.468">31108 8268 213 0,'0'-8'604'0,"0"8"-201"0,0-8-56 16,0 8-67-16,0-7 17 0,0 7-66 0,0-7-4 16,0 7-57-16,3-6-10 0,-3 6-56 0,6-7 5 15,-6 7-41-15,8-5 0 0,-8 5-40 0,15-5-9 16,-15 5-95-16,16-2-22 0,-6 0-125 0,-10 2-54 16,16 0-105-16,-16 0-340 0,17-3-227 0</inkml:trace>
  <inkml:trace contextRef="#ctx0" brushRef="#br1" timeOffset="147094.789">31170 8301 98 0,'0'0'594'0,"-4"7"-165"16,4-7-81-16,-3 7-50 0,3-7-41 0,0 0-13 15,0 0-21-15,0 0-28 0,8 3-29 0,-8-3-37 16,10-3-6-16,-10 3-45 0,17-7 3 0,-7 5-52 16,0-1-16-16,4-3-81 0,2 1-20 0,0-1-113 15,-2 1-22-15,4-1-88 0,-1 0-98 0,1-2-222 16,-3 1-142-16</inkml:trace>
  <inkml:trace contextRef="#ctx0" brushRef="#br1" timeOffset="147543.142">31476 8118 283 0,'0'0'491'0,"0"0"-131"0,0 0-86 0,0-7-55 0,0 7-34 16,0 0 13-16,0 0-41 0,0 0 39 15,0 0-24-15,0 0-20 0,0 0-20 0,4 7-20 0,-4-7-10 16,5 6-19-16,-5-6-40 0,7 8 18 0,-2-4-39 15,-5-4 22-15,7 11-34 0,-1-5 29 0,-1-1-28 16,0 1 24-16,4 2-29 0,-4-5 26 0,-5-3-31 16,11 6 24-16,-11-6-29 0,12 4 26 0,-12-4-30 15,11 4 24-15,-11-4-4 0,12 0-4 0,-12 0-6 16,11-4-2-16,-11 4-3 0,5-4-1 0,-5 4 3 16,8-9-2-16,-5 2 2 0,-3 7-2 0,4-9 3 15,-2 1-4-15,-2 8 8 0,5-12-4 0,-5 12 4 16,3-10 7-16,-3 10 3 0,2-7-7 0,-2 7-4 0,5-7 10 15,-5 7 3-15,0 0 3 0,5-4 6 0,-5 4 6 16,8 4 1-16,-2-1 5 0,-6-3-1 0,11 10 3 16,-5-3-2-16,1 1 2 0,3 1-3 0,-3 2-4 15,2 1-3-15,-1 1-17 0,2 1 13 0,-1 1-15 16,0 3 12-16,-1 0-18 0,-2 0 12 0,2 0-14 16,-4-1 11-16,1-2-16 0,-3-1 13 0,3 1-6 15,-5-1 0-15,0-4 0 0,0 1 2 0,-2-3 1 16,-2 2 1-16,-1-3-20 0,-1-3 21 0,-1-1-11 0,7-3 11 15,-16 3-10-15,16-3 17 0,-16-5-17 0,6 0 16 16,1 0-15-16,1-1 3 0,-1-3 0 16,-1 0 11-16,4-3-17 0,-1 0 5 0,2 0-40 0,1-2-33 15,2 1-71-15,1 1-23 0,1-2-67 0,3-1-70 16,0-2-65-16,2 3-75 0,2-1-313 0,-1 0-264 16</inkml:trace>
  <inkml:trace contextRef="#ctx0" brushRef="#br1" timeOffset="148227.822">32000 7870 170 0,'-2'-5'436'16,"0"-2"-159"-16,-3 2-19 0,1-3-74 0,-2 2 13 15,-3-1-54-15,1-1-8 0,-1 4-9 0,-3-3-7 16,0 1-3-16,-6 2-21 0,2 1-22 0,-3 0-11 15,-3 1-12-15,0 0 9 0,-5 2 1 0,-2 2 7 16,-2-1-32-16,-5 3 47 0,-2-2-12 0,-7 3-1 0,-1 3-10 16,2-1 1-16,-5 2-4 0,4 0-8 0,-4 1-8 15,1 1-2-15,2 3-12 0,-2-2-3 16,0 0-3-16,1 3-5 0,1 0-2 0,-1 1-1 16,1 0-25-16,-1 3 26 0,-5 3-32 0,0-1 35 0,6 0-33 15,5-1 32-15,-2 0-28 0,1 3 32 16,3-1-31-16,-1 0-3 0,4 1 8 0,1-1 2 15,3 1 3-15,0 0 0 0,4 0 5 0,1-2-4 0,7 0-1 16,-1-1 6-16,4-1 13 0,4-2 4 0,2-1 24 16,0 2-11-16,3 0 6 0,3-2-19 0,1 0 22 15,4 1-27-15,0-3 23 0,2 5-23 0,1-5 6 16,3 3-9-16,3 0 18 0,2-2-22 0,1 0 20 16,3 1-20-16,5-1 15 0,2 1-18 0,2-3 17 15,2 1-17-15,4-2 17 0,2-3-21 0,8 3 21 16,1-4-13-16,2 0 8 0,2-1-15 0,4-1 18 15,-1-2-6-15,3 2-3 0,0-5 1 0,-1 1-5 16,3-2-2-16,0-2 6 0,0 1-1 0,-1-1-2 16,1-3-2-16,0 2 1 0,3-1-5 0,-4 0 5 15,3-2-4-15,-2-1 0 0,1 2-4 0,2-2 2 16,-5-3 1-16,3 1-3 0,-1-1 3 0,0-2-4 0,-1 2-1 16,1-3 5-16,-2 0-3 0,-3-2-1 0,2 1 0 15,-3-3-2-15,-2 2 4 0,2-2-1 16,-6-2-1-16,0 2-3 0,-4 0 1 0,-1-2 5 0,-3 1 0 15,-3 0-2-15,-6 1-3 0,-5 1 2 0,-1 0 6 16,-4-1-25-16,-1 0 25 0,-4 0-24 0,-3 1 26 16,-1 0-15-16,-3 0 23 0,-2-3-32 0,-3 2 35 15,-1-3-15-15,-5 0 20 0,0-1-24 0,-5-1 18 16,-4-1-26-16,0 0 24 0,-6-1 0 0,-1-1-23 16,-5 1 19-16,0 2-25 0,-4 1 23 0,-1 2-1 15,-4 1-2-15,-2 1-2 0,2 2-6 0,-2 2-3 0,-3 3 4 16,3 1-33-16,6 2-72 0,-2 3-72 0,-2 0-131 15,4 2-184-15,3 2-409 0,1 0-467 0</inkml:trace>
  <inkml:trace contextRef="#ctx0" brushRef="#br1" timeOffset="158292.609">17308 14599 139 0,'0'0'153'0,"0"0"-34"0,0 0-4 15,0 0-21-15,0 0-2 0,-12 1-26 0,12-1 3 16,0 0-27-16,0 0 6 0,0 0-15 0,0 0 14 16,0 0-7-16,-10 2 20 0,10-2-7 0,0 0 38 15,0 0-19-15,0 0 33 0,0 0-20 0,0 0 35 16,0 0-32-16,0 0 43 0,-6 2-28 0,6-2 30 16,0 0-36-16,0 0 7 0,0 0-3 0,0 0 1 15,0 0 3-15,0 0-2 0,0 0 0 0,0 0-6 16,0 0-2-16,0 0 1 0,0 0-13 0,0 0-8 15,0 0-3-15,0 0-3 0,0 0-4 0,0 0-3 16,0 0 1-16,0 0-4 0,0 0 1 0,12 0-6 16,-12 0-2-16,9-4-3 0,-9 4 2 0,15-3 0 0,-7 0-1 15,3 1 2-15,-1 0-10 0,1-1-2 16,1 0 2-16,2 1-4 0,-1-2-1 0,2 1-3 16,0 0-2-16,3 0 5 0,-2-1 0 0,1 1 0 0,0-1 3 15,2 0 5-15,-1 1-3 0,3-1-4 16,-1 0-39-16,-1 1 47 0,2-1-38 0,2 1 39 15,-1-1-37-15,2 1 40 0,0-2-44 0,0 1 46 16,2-1-45-16,-1 2 42 0,1-2-42 0,-2 1 39 0,4-1-39 16,-2 0 43-16,2-1-39 0,-1 2 32 0,1-1-4 15,-1 0-4-15,1 1-8 0,-3-1-4 0,2 1-3 16,0-2 0-16,-1 1-7 0,-1 0 0 0,1 1-1 16,-1 1-5-16,-3-3 4 0,2 1-3 0,-1 2 1 15,0-2-2-15,-1 1 6 0,2 0-3 0,-5 0 0 16,4 1 2-16,-3-1 1 0,-1-1 2 0,-1 2-32 15,1 0 44-15,0 0-34 0,-1 0 31 0,0 0-33 16,0-2 38-16,-1 1-36 0,3 1 32 0,-2-2-3 16,-1 2-8-16,0-1-1 0,2 2-34 0,0-3 42 15,-2 2-5-15,1-1-2 0,0 1-3 0,1-2-3 16,-1 4-1-16,0-2 2 0,1 0-8 0,0 0 5 16,0-1 2-16,0 1-7 0,-2 2 6 0,3-3-1 15,1 0-2-15,-2 2 4 0,0-1-7 0,-1 1 2 0,3-1-3 16,-2 0 5-16,1-1 0 0,-2 1-1 0,1 1 4 15,0-3-2-15,2 3-3 0,-1-3-5 16,-2 3 9-16,1-1-3 0,2-1 2 0,-3 0-2 0,1 1 2 16,-1 0-3-16,2-1-1 0,-1 0 3 0,-1 0 1 15,4-1-3-15,-2 1 0 0,-3 0 4 0,3 1-5 16,1-1 6-16,-2 1-3 0,4-1 3 0,-3 1-2 16,1-1 2-16,-1 0-4 0,1 0 0 0,-2 2 1 15,1-2-1-15,2 0 1 0,-4 0-4 0,4 1-2 16,-2-1 5-16,1 1 0 0,2-2-2 0,-2 0 0 15,1 1 1-15,0-1 3 0,0 1-3 0,-1-2 0 16,0 2 2-16,0 0 0 0,1-3 4 0,-1 3-3 16,-1-1-7-16,3 0 11 0,-1-2-1 0,-2 4-1 15,3-2-5-15,-1-2 3 0,-1 2-2 0,0-2-6 16,2 1 8-16,0 0 3 0,-1 1 1 0,0-3-3 16,1 2-3-16,-1-1-1 0,-1-1-6 0,2 1 13 15,1 0-13-15,-2-2 14 0,0 1-14 0,-1 0 8 0,1 1-7 16,0-2 16-16,1 1-18 0,-1 1 16 15,-1-3-15-15,0 3 15 0,-1-1-13 0,3 1 15 16,-3-2-16-16,1 2 18 0,-2-1-16 0,2 0 15 0,-1 3-15 16,1-3 10-16,-2 0-5 0,1 3 15 0,-2-2-18 15,0 1 15-15,0 1-10 0,-3-1 1 16,3 0-5-16,-2 2 11 0,0 0-14 0,0-1 13 0,-1 0-12 16,0 1 12-16,-2 2-17 0,-2-2 17 0,2 0-17 15,0 2 17-15,-1-1-16 0,0 0 11 0,-1 0-11 16,1 0 17-16,-3 0-21 0,1 1 18 0,2-1-14 15,-3 2 17-15,-1-1-19 0,-8 2 11 0,13-4-7 16,-13 4 10-16,15-5-12 0,-15 5 14 0,11-2-14 16,-11 2 7-16,12-3-9 0,-12 3-3 0,9-3-5 15,-9 3-14-15,7-4-86 0,-7 4-152 0,8-3-172 16,-8 3-254-16,1-8-760 0,-3 3-1066 0</inkml:trace>
  <inkml:trace contextRef="#ctx0" brushRef="#br1" timeOffset="171796.54">19773 16645 152 0,'0'0'282'0,"0"0"-41"16,-4-7-6-16,4 7-35 0,-3-5 28 0,3 5-44 15,-5-4 13-15,5 4-48 0,-1-6-3 0,1 6-35 16,-3-7 3-16,3 7-22 0,0 0 2 0,-4-8-8 15,4 8-41-15,0 0 35 0,-1-9-8 0,1 9 9 16,0 0-18-16,-1-6 10 0,1 6-29 0,0 0 16 16,0 0-15-16,0-7 3 0,0 7-23 0,0 0 27 0,0 0-14 15,0 0 26-15,0 0-22 0,0 0 33 16,6-5-26-16,-6 5 23 0,0 0-24 0,9 5 22 16,-9-5-21-16,8 5 10 0,-8-5-21 0,10 7 18 0,-10-7-20 15,9 7 13-15,-9-7-20 0,12 7 10 0,-12-7-13 16,11 7 8-16,-6-2-12 0,2-2 13 15,-7-3-17-15,12 7 8 0,-7-4-12 0,-5-3 11 16,11 7-3-16,-11-7-12 0,10 6 10 0,-10-6 7 0,10 5-1 16,-10-5 9-16,9 3 0 0,-9-3 5 0,9 4 4 15,-9-4 2-15,0 0 1 0,11 3-4 0,-11-3 0 16,0 0-5-16,0 0-3 0,15-2-4 0,-15 2-8 16,6-2-2-16,-6 2-5 0,10-7-4 0,-10 7-4 15,9-9 3-15,-5 5 3 0,2-3-2 0,3 2-11 16,-4-2 5-16,3 0 1 0,0-2-7 0,1 1 7 15,0-2-4-15,0 0 2 0,1 0-3 0,1-2 1 16,-2 0-1-16,3 2-8 0,1-2 8 0,-2-2 4 16,3 1-5-16,0 0 1 0,0-2-1 0,-1 3 3 15,-2 1-1-15,1-2-2 0,-2 3-5 0,2-1 6 16,-2 1 0-16,0-2-1 0,0 3-5 0,-1 0 6 16,0-2 1-16,0 5-4 0,-2-3 3 0,0 2 1 15,-2 2 6-15,1 0 1 0,0-2 8 0,-2 2 1 0,-4 5 1 16,7-7-5-16,-7 7 0 0,7-8-2 0,-7 8-10 15,5-5 8-15,-5 5-1 0,6-4 0 16,-6 4 1-16,0 0 1 0,4-5 2 0,-4 5-15 16,0 0 19-16,5-5 3 0,-5 5-3 0,0 0 0 0,0 0-1 15,4-5 2-15,-4 5 22 0,0 0-24 0,0 0 23 16,0 0-30-16,4-5 24 0,-4 5-29 16,0 0 22-16,0 0-21 0,0 0 24 0,0 0-31 0,0 0 26 15,0 0-28-15,0 0 32 0,4-5-39 0,-4 5 39 16,0 0-36-16,0 0 33 0,0 0-33 0,0 0 34 15,0 0-39-15,0 0 15 0,0 0-7 0,0 0 28 16,0 0-35-16,0 0 29 0,0 0-29 0,0 0 39 16,0 0-39-16,0 0 35 0,0 0-34 0,0 0 33 15,0 0-35-15,1-5 38 0,-1 5-44 0,0 0 40 16,0 0-36-16,0 0 31 0,0 0-28 0,0 0 36 16,0 0-35-16,0 0 27 0,0 0-32 0,0 0 40 15,0 0-36-15,0 0 34 0,0 0-41 0,0 0 41 16,0 0-49-16,0 0 55 0,0 0-39 0,0 0 34 0,0 0-52 15,0 0 52-15,0 0-31 0,0 0 31 16,0 0-55-16,0 0 56 0,0 0-41 0,0 0 41 16,0 0-41-16,0 0 32 0,0 0-27 0,0 0 35 0,0 0-55 15,0 0 54-15,0 0-37 0,0 0 37 0,0 0-35 16,0 0 34-16,0 0-39 0,0 0 35 16,0 0-51-16,0 0 56 0,0 0-36 0,0 0 34 0,0 0-33 15,0 0 32-15,0 0-37 0,0 0 35 0,0 0-38 16,0 0 30-16,0 0-23 0,0 0 29 0,0 0-35 15,0 0 37-15,0 0-32 0,0 0 28 0,0 0-33 16,0 0 38-16,0 0-35 0,0 0 31 0,0 0-36 16,0 0 39-16,0 0-35 0,0 0 32 0,0 0-28 15,0 0 33-15,0 0-34 0,0 0 29 0,0 0-37 16,0 0 34-16,0 0-25 0,0 0 31 0,0 0-35 16,0 0 37-16,0 0-37 0,0 0 34 0,0 0-35 15,0 0 36-15,0 0-33 0,0 0 34 0,0 0-41 16,0 0 40-16,0 0-36 0,0 0 34 0,0 0-32 15,0 0 32-15,0 0-31 0,0 0 35 0,0 0-42 16,0 0 35-16,0 0-28 0,0 0 34 0,0 0-34 16,0 0 35-16,0 0-38 0,0 0 34 0,0 0-29 15,0 0 32-15,0 0-36 0,0 0 38 0,0 0-43 0,0 0 41 16,0 0-34-16,0 0 35 0,0 0-37 0,0 0 35 16,0 0-34-16,0 0 34 0,0 0-38 15,0 0 31-15,0 0-28 0,0 0 37 0,0 0-33 0,0 0 29 16,0 0-33-16,0 0 35 0,0 0-31 0,0 0 26 15,0 0-29-15,0 0 36 0,0 0-39 0,0 0 37 16,0 0-49-16,0 0 52 0,0 0-36 0,0 0 32 16,0 0-36-16,0 0 30 0,0 0-48 0,0 0-1 15,0 0-62-15,0 0-50 0,0 0-69 0,0 0-60 16,0 0-54-16,0 0-80 0,0 0-106 0,0 0-624 16,0 0-758-16</inkml:trace>
  <inkml:trace contextRef="#ctx0" brushRef="#br1" timeOffset="176355.849">19628 17040 385 0,'0'0'389'0,"0"0"-72"15,-10-2 22-15,10 2-17 0,0 0-25 0,-9-5 2 16,9 5-45-16,0 0 8 0,-6-6-41 0,6 6-1 0,0 0-29 16,-7-6-5-16,7 6-37 0,0 0 0 15,-3-5-40-15,3 5 2 0,0 0-33 0,3-9 10 16,-3 9-37-16,4-3 7 0,-4 3-30 0,9-5 19 16,-9 5-37-16,12-5 22 0,-12 5-26 0,16-6 22 0,-7 5-32 15,3-3 19-15,-2 0-37 0,0 2-35 0,3 0-70 16,-3 1-45-16,2 0-68 0,0 0-26 15,-12 1-41-15,16 0-85 0,-16 0-18 0,15 2-425 0,-15-2-373 16</inkml:trace>
  <inkml:trace contextRef="#ctx0" brushRef="#br1" timeOffset="176511.979">19608 17151 286 0,'-8'5'327'0,"4"0"-30"15,4-5 11-15,-9 7-12 0,9-7-26 0,0 0-30 16,0 0-38-16,0 0-51 0,0 0-26 0,0 0-34 15,0 0-6-15,18-4-32 0,-9 1-3 0,4-2-25 16,0 0 1-16,3-1-50 0,0-1-91 0,3 1-39 16,0-2-76-16,3 0-91 0,1-2-304 0,-3 0-137 15</inkml:trace>
  <inkml:trace contextRef="#ctx0" brushRef="#br1" timeOffset="176764.305">20234 16844 253 0,'6'-7'579'16,"-2"2"-125"-16,-4 5-74 0,8-8-29 0,-8 8 8 16,2-6-16-16,-2 6-9 0,0 0-18 0,3-7-27 0,-3 7-19 15,0 0-10-15,0 0-43 0,0 0 0 0,-9 6-49 16,9-6 11-16,-8 11-48 0,3-4 21 0,0 2-44 16,0 1-21-16,1 2-10 0,-2-1-19 0,1 3-6 15,-2 1-19-15,2-1-1 0,0 2-5 0,1 1-4 16,-1 0-1-16,3 0-11 0,-1 0-4 0,-1-2-7 15,3 0-12-15,-3-1-44 0,4 0-58 0,0-2-28 16,-1 0-85-16,1-2-46 0,0 0-63 0,1-3-21 0,-1 0-48 16,0-7-65-16,6 9-64 0,-6-9-365 0,0 0-464 15</inkml:trace>
  <inkml:trace contextRef="#ctx0" brushRef="#br1" timeOffset="177044.085">20251 16859 553 0,'0'-10'443'0,"1"1"-49"0,0 2-88 0,-1-1 27 16,0 8-17-16,0-10-24 0,0 10-28 0,1-10-38 16,-1 10-41-16,3-9-21 0,-3 9-10 0,5-5-7 15,-5 5-16-15,0 0-3 0,13 0-14 0,-13 0-7 16,11 7-3-16,-2-2-14 0,-1 0-6 0,0 2-5 0,1 1-7 16,2 2-10-16,-1 1-6 0,-2-1-8 15,3 2-2-15,1 3-9 0,-2-1-6 0,-1 3-4 0,1-2-27 16,-1 2 27-16,0-3-33 0,-2 1 28 0,-1 0-29 15,-1 1 24-15,0-1-27 0,2-1 27 0,-5 1-27 16,3-2 26-16,-2-1-26 0,-2-2 25 0,2 1-28 16,-1 1 26-16,0-3-30 0,-1-1 21 0,0 1-63 15,-1-4-16-15,0-5-80 0,0 12-77 0,0-12-91 16,0 9-121-16,0-9-75 0,0 0-494 0,-9 4-617 16</inkml:trace>
  <inkml:trace contextRef="#ctx0" brushRef="#br1" timeOffset="177237.678">20253 17038 505 0,'0'0'470'0,"-6"-7"-71"0,6 7-48 15,-4-8-54-15,4 8 1 0,-3-7-57 0,3 7 8 16,2-10-44-16,-2 10-8 0,2-7-57 0,-2 7-12 16,7-8-39-16,-7 8-3 0,11-4-31 0,-11 4 8 15,17-5-30-15,-17 5 5 0,20-4-22 0,-8 3 11 16,-1-1-48-16,3 2-37 0,-1 0-71 0,2 0-40 15,-1 0-43-15,3 0-90 0,-3 0-16 0,3 0-61 0,1 0-352 16,-2-2-236-16</inkml:trace>
  <inkml:trace contextRef="#ctx0" brushRef="#br1" timeOffset="177491.588">20736 16891 220 0,'0'-7'439'15,"0"7"-50"-15,1-6-57 0,-1 6-21 0,0 0-9 16,2-9-9-16,-2 9-17 0,0 0-19 0,0-6-33 0,0 6-41 16,0 0-36-16,0 0-45 0,2-7 18 0,-2 7 0 15,0 0-5-15,0 0-10 0,14 4-16 0,-14-4-7 16,11 6-30-16,-4-3 9 0,3 2-27 0,-2 2 8 16,1-2-22-16,5 2 10 0,-2 0-20 0,-1 0 13 15,3 1-21-15,-2 0 13 0,2 0-18 0,-1 0 7 16,-1-1-67-16,0 1-51 0,-1-1-74 0,2-1-31 15,-3 0-36-15,-1-1-102 0,0-1-27 0,-1-1-91 16,-8-3-269-16,13 3-252 0</inkml:trace>
  <inkml:trace contextRef="#ctx0" brushRef="#br1" timeOffset="177697.438">20957 16830 222 0,'-2'-6'518'0,"2"6"-138"16,-7-8-50-16,7 8-49 0,-5-5-14 0,5 5 6 15,-8-5-9-15,8 5-2 0,0 0-24 0,-15 2-25 16,15-2-24-16,-10 9-22 0,3-3-24 0,1 1-40 16,0 3-9-16,-1 1-28 0,2 1-3 0,-1 1-22 15,0 1 3-15,0 2-19 0,3 0 6 0,-1-1-20 16,0 2 6-16,3-1-21 0,-1-1-36 0,1-1-86 16,1 0-28-16,1-3-62 0,1 1-71 0,0-3-38 0,3 2-69 15,-1-5-89-15,4 0-219 0,1-1-208 16</inkml:trace>
  <inkml:trace contextRef="#ctx0" brushRef="#br1" timeOffset="177975.387">21215 16813 301 0,'2'-7'580'0,"-2"7"-128"0,1-10-78 0,-1 10-17 15,-1-7-19-15,1 7-18 0,0 0-12 0,0-10-19 16,0 10-21-16,0 0-19 0,0 0-4 0,0 0-19 15,0 0-11-15,0 0-48 0,0 0 4 0,0 0-38 16,2 7 14-16,1-2-52 0,-1 0 16 0,2 3-44 16,-1 0 17-16,2 0-50 0,-1 2 24 0,-1 0-41 0,3 1 29 15,-4 0-43-15,3 1 0 0,-1 0 0 0,2 2-5 16,-2-2-1-16,0 0-3 0,1 0-12 0,-2-2-41 16,-1 2-24-16,2-2-69 0,-2-1-36 0,0 1-78 15,2-2-23-15,-2-1-46 0,-2-2-65 0,0-5-47 16,3 11-95-16,-3-11-360 0,0 0-466 0</inkml:trace>
  <inkml:trace contextRef="#ctx0" brushRef="#br1" timeOffset="178343.998">21256 16847 120 0,'-2'-12'464'0,"2"0"-79"0,0 1-44 0,0 0-34 16,2 0-27-16,1 0-31 0,-1-1 21 0,3 1-45 15,0 0-1-15,1 0-41 0,0 0-5 0,1 4-49 16,1-2 1-16,1 3-31 0,-1 1 1 15,0 1-28-15,3 2 2 0,-11 2-22 0,18 0 5 0,-8 0-18 16,-2 5 5-16,0-1-24 0,-1 2 17 0,2 0-6 16,-4 2-8-16,2 2-4 0,-3 0 1 0,0-1-4 15,-1 3-4-15,0-3-16 0,-1 3 12 0,0-2-10 16,-1 0 10-16,0 1-14 0,2-1 12 0,-2-2-13 16,0 2 14-16,1-3-16 0,0 0 19 0,-1-1-12 0,3 2 9 15,-1-3-11-15,2 3 14 0,-1-1-13 16,1-1 14-16,1 0-18 0,1 1 14 0,-1-2-22 0,4 3 25 15,-1-1-14-15,0 0 10 0,1 0-10 0,1 2 11 16,-4-3-15-16,2 3 15 0,-2-1-18 16,-2-1 19-16,0 1-19 0,-3 0 24 0,1 0-12 0,-3-1 12 15,-1 0-14-15,-2-1 15 0,-1 1-12 0,-1 0-2 16,-1 0 0-16,-2-1 15 0,-1 0-16 0,0-1 14 16,0 0-14-16,-2-3 11 0,0 2-18 0,0 0 15 15,2-4-16-15,9 0-32 0,-18 0-96 0,18 0-44 16,-16-3-83-16,9 1-143 0,2-3-66 0,-1 0-401 15,3-1-431-15</inkml:trace>
  <inkml:trace contextRef="#ctx0" brushRef="#br1" timeOffset="178594.238">21649 16787 145 0,'0'0'606'0,"5"-8"-155"0,-5 8-67 0,4-9-44 16,-4 9 16-16,4-5-51 0,-4 5 10 0,6-7-19 15,-6 7-27-15,5-5-20 0,-5 5-24 0,8-3-22 16,-8 3-22-16,15-2-37 0,-15 2-20 0,20 2-17 16,-6-1-23-16,-1 1-12 0,6 1-13 0,-5 1-10 15,4 1 5-15,3-1-31 0,-2 1 15 0,1 2-23 16,3-1 11-16,-5 1-19 0,3 2-4 0,-2-1 3 16,-4-1-6-16,2 0-19 0,-3 3-26 0,-3-1-41 0,2-2-42 15,-3 1-41-15,-3 1-67 0,2-3-16 16,-4 1-33-16,-1 0-80 0,-2-1-46 0,-2-6-84 0,5 7-340 15,-5-7-374-15</inkml:trace>
  <inkml:trace contextRef="#ctx0" brushRef="#br1" timeOffset="178821.76">22056 16682 238 0,'-4'-7'450'0,"2"2"-66"0,2 5-48 0,-5-9-20 16,5 9 0-16,-8-5-23 0,8 5 9 0,-12-1-26 15,12 1-4-15,-15 3-36 0,7 0-13 0,-2 2-26 16,3 1-19-16,-4 1-22 0,2 2-24 0,-1 2-28 0,1-1-18 16,0 3-13-16,-1 1-19 0,1 0-4 15,3 1-18-15,-1-1 0 0,1 1-6 0,1 2-32 16,1-3 23-16,0 1-36 0,4-1-23 0,-1-2-77 0,1 0-43 16,1 0-84-16,-1-2-27 0,3 1-51 0,1-3-69 15,1 0-90-15,2-3-372 0,0 0-401 0</inkml:trace>
  <inkml:trace contextRef="#ctx0" brushRef="#br1" timeOffset="179141.604">22318 16699 57 0,'3'-6'547'0,"-3"6"-139"0,2-9-40 0,-2 9-33 15,0-9-37-15,0 9 9 0,0 0-67 0,-5-5 43 16,5 5-14-16,0 0 1 0,0 0-31 0,-13 0 15 16,13 0-20-16,-12 7-18 0,5-2-24 15,3 1-11-15,-2 1 12 0,1 2-51 0,-1-2 24 0,2 3-43 16,0 0 19-16,1-1-21 0,1 1 10 0,-1 1-31 16,3 0 7-16,3-1-29 0,-1 2-16 0,0-2-7 15,1-1-8-15,3 1-12 0,1 0-1 0,-1-3-10 16,2 2-4-16,4-2-4 0,-2 1-9 0,0-3-13 15,4 0-51-15,2 0-53 0,-4-1-37 0,2-3-62 16,0 1-112-16,-1-2-77 0,1 0-69 0,0-2-142 16,-1 1-647-16,1-3-864 0</inkml:trace>
  <inkml:trace contextRef="#ctx0" brushRef="#br1" timeOffset="187559.462">21237 17594 115 0,'-1'-10'541'0,"1"10"-160"0,0-9-43 15,0 9-25-15,-3-7-21 0,3 7-8 0,-1-10-26 0,1 10-8 16,0-7-14-16,0 7-14 0,-1-7-18 0,1 7-28 16,0 0-27-16,-3-8-21 0,3 8-18 0,0 0-2 15,0 0 6-15,0 0 10 0,0 0-9 0,0 0 6 16,0 0-10-16,-2 5 25 0,2-5-27 0,-2 15 28 16,1-6-36-16,-2 0-1 0,2 4 1 0,-1 1-2 15,-1 2 1-15,-1 3-12 0,2 2-8 0,-5 2-10 16,4 1-20-16,-3 1 33 0,1 0-57 0,1 1 35 15,-1-3-47-15,1 1 27 0,-1 0-43 0,2-2 38 16,1-3-38-16,0-2 30 0,-1 2-41 0,2-4 32 16,0-1-74-16,-1-3-30 0,2 0-36 0,0-3-56 15,0-1-18-15,0-7-83 0,2 12-80 0,-2-12-28 16,2 5-55-16,-2-5-74 0,0 0-51 0,9-8-368 16,-3 2-506-16</inkml:trace>
  <inkml:trace contextRef="#ctx0" brushRef="#br1" timeOffset="187857.637">21224 17653 555 0,'0'-8'534'0,"0"-1"-101"0,0 3-57 0,0 6-31 0,0-11-37 15,0 11-16-15,0-10-25 0,0 10-28 0,2-5 0 16,-2 5-7-16,0 0-6 0,2-7-11 16,-2 7-20-16,0 0-25 0,14 4-26 0,-14-4-7 0,12 7-16 15,-6-2-13-15,4 1-10 0,-1 3-7 0,3-1 5 16,-1 1-5-16,2 3 6 0,4 0-12 0,-3 0-11 15,2 1-11-15,-3 1 5 0,5 1 28 0,-4-1-49 16,3 0 38-16,-2 1-43 0,0-1 36 0,-1 1-50 16,2-1 33-16,-4 0-52 0,1-1 36 0,-1 2-39 15,-2-5 32-15,0 2-44 0,-2 0 50 0,0-3-55 16,-1 1 39-16,-1-1-49 0,1-1 38 0,-3 1-52 16,1-2 26-16,-1 1-65 0,0-2 8 0,-2 1-60 15,-2-7-7-15,6 11-8 0,-6-11-64 0,4 8-36 16,-4-8-41-16,0 8-56 0,0-8-20 0,0 6-32 0,0-6-78 15,0 0-69-15,-6 5-427 0,6-5-553 16</inkml:trace>
  <inkml:trace contextRef="#ctx0" brushRef="#br1" timeOffset="188105.549">21337 17933 293 0,'0'0'555'16,"-7"-5"-120"-16,7 5-69 0,-7-9-59 0,7 9 16 16,-4-10-59-16,4 10 11 0,-1-10-27 0,2 2-1 15,-1 8-47-15,1-12-14 0,3 6-51 0,2-2-2 16,-1 1-40-16,2 1 5 0,1-2-41 0,0 1 11 16,3 0-35-16,0 0 12 0,1-1-27 0,-1 3 14 15,3-2-30-15,0 1-12 0,-1 0-48 0,2-1-27 16,0 3-80-16,0-1-12 0,-1 0-49 0,1 1-83 15,-1 0-43-15,0-1-85 0,-1 0-383 0,1 2-353 16</inkml:trace>
  <inkml:trace contextRef="#ctx0" brushRef="#br1" timeOffset="188406.97">21872 17757 525 0,'0'0'588'0,"0"0"-93"0,6 4-91 0,-6-4 22 0,0 0-28 15,0 0 35-15,0 0-42 0,0 0-8 0,0 0-42 16,-1 5-39-16,1-5-18 0,0 0-27 16,0 0-26-16,0 0-26 0,0 0-21 0,0 0-22 15,0 0-21-15,0 0-12 0,0 0-18 0,0 0 2 0,-4 5 8 16,4-5 0-16,4 7-12 0,-4-7-9 0,8 8-6 16,-8-8-1-16,8 11-7 0,-3-5-3 0,1 3-10 15,-1-2-10-15,3 5-3 0,-4-2-11 0,2 1-8 16,0-1-7-16,1 2-6 0,-1 1-7 0,-2-1-4 15,3 1-1-15,-1-2-6 0,-2 0-18 0,1 0 12 16,-1-1-105-16,-2 0-18 0,1-1-115 0,-1-1-53 16,2 1-54-16,-4-2-110 0,2-1-132 0,-2-6-93 15,-2 10-220-15,2-10-378 0,0 0-881 0</inkml:trace>
  <inkml:trace contextRef="#ctx0" brushRef="#br1" timeOffset="188841.165">22105 17619 207 0,'-7'-3'695'0,"7"3"-149"0,-9-7-94 15,9 7-45-15,-12-5-36 0,12 5 0 0,-9-5-6 16,9 5-33-16,-6-4-39 0,6 4-34 0,0 0-58 15,0 0-4-15,-3-4 24 0,3 4-62 0,0 0 24 16,14 0-49-16,-14 0 13 0,18 3-44 0,-7-2 8 0,3 3-47 16,2-2 15-16,0 1-43 0,1 2-10 0,1 2 2 15,2-2-6-15,1 3-7 0,0-1-5 16,-1 2-21-16,0-2-34 0,0 3-36 0,-2-2-17 0,3 1-62 16,-2-1-22-16,-4-1-80 0,-1 0-37 0,0-2-57 15,0 1-47-15,-3 0-38 0,-1-4-65 16,1 1-75-16,-11-3-243 0,13 1-360 0</inkml:trace>
  <inkml:trace contextRef="#ctx0" brushRef="#br1" timeOffset="189057.585">22436 17519 692 0,'-5'-7'589'0,"1"-2"-127"16,0 3-9-16,1 1-57 0,-2-1 0 0,0 1-45 15,5 5-1-15,-8-7-34 0,8 7-38 0,-7-5-45 16,7 5-36-16,0 0-18 0,-13 3-19 0,13-3 13 15,-9 9-61-15,4-2 19 0,0 3-54 0,0 0 7 16,-2 2-40-16,2 4-12 0,0 0-9 0,1 5-3 16,-2 0-18-16,3 1 4 0,-2-2-30 0,1 2-38 15,3-1-57-15,0-2-24 0,0 1-92 0,2-2-83 16,0 0-42-16,-1-3-38 0,4-1-91 0,-1-2-87 16,3-2-373-16,-1-3-533 0</inkml:trace>
  <inkml:trace contextRef="#ctx0" brushRef="#br1" timeOffset="189327.109">22754 17435 631 0,'2'-8'674'0,"1"1"-168"0,-3 7-53 0,0-9-83 0,0 9 2 15,0 0-33-15,-3-7 21 0,3 7-24 0,0 0-32 16,0 0-38-16,-10 4-25 0,10-4-26 0,-4 12-20 15,3-5-17-15,0 3-18 0,0-1 4 0,-1 2-49 16,2 1 1-16,0 0-47 0,0 4-9 0,2-1-12 16,-1 0-14-16,0 2-3 0,2 0-6 0,-1 0-12 15,0-1-22-15,0 2-50 0,2-1-52 0,-2-3-36 16,1 1-61-16,-2-3-28 0,4-1-67 0,-3-1-10 16,0 0-35-16,2-3 22 0,-1-2-27 0,-3-5-27 15,7 7-22-15,-7-7-7 0,0 0 3 0,12-4-313 16,-8-1-226-16</inkml:trace>
  <inkml:trace contextRef="#ctx0" brushRef="#br1" timeOffset="189591.395">22808 17515 207 0,'-2'-17'456'0,"2"2"-96"0,-1 1 2 0,0 1-7 0,-2 1-23 15,3 0 17-15,-1 0-58 0,1 3 11 0,-1-1-31 16,1 3-2-16,-2-2-68 0,2 9-2 0,0-12-46 16,0 12 26-16,0-8-45 0,0 8 23 0,5-5-17 15,-5 5-25-15,12 1-4 0,-12-1-14 0,13 6-15 16,-6-1-8-16,1 0-12 0,5 4 0 0,-3-1-10 15,0 2 30-15,3 1-47 0,-1 1 28 0,2 2-41 16,-3-1 25-16,4 2-41 0,-3-1 32 0,1 1-43 16,-2 0 39-16,1-1-46 0,-1 0 8 0,-1-1-7 15,1-1 4-15,-1 0 5 0,-1 0-2 0,-1-3-2 16,-1 3-14-16,3-4-24 0,-3 3-35 0,-1-5-76 16,-1 3-24-16,2-2-68 0,-4 1-24 0,1-1-61 15,-1-1-95-15,-3-6-74 0,1 11-109 0,-1-11-265 16,-2 7-432-16</inkml:trace>
  <inkml:trace contextRef="#ctx0" brushRef="#br1" timeOffset="189744.985">22883 17708 622 0,'-13'-2'576'16,"4"-1"-147"-16,0 1-19 0,9 2-47 16,-12-5-31-16,12 5-40 0,-8-7-8 0,8 7-47 15,-3-9-6-15,3 9-66 0,4-10-5 0,1 5-31 0,3-2-22 16,-1 2-32-16,4 0-16 0,0-1-37 0,3 0-61 15,-1 0-68-15,2 1-79 0,1-1-69 0,0 3-119 16,0-1-82-16,0 0-506 0,-3 0-551 0</inkml:trace>
  <inkml:trace contextRef="#ctx0" brushRef="#br1" timeOffset="190291.02">23282 17690 524 0,'-9'-5'413'0,"9"5"-19"0,-9-6-50 0,9 6-40 0,-4-7 26 16,4 7-62-16,-3-10 13 0,3 10-34 0,4-9-7 16,-4 9-40-16,4-8 5 0,-4 8-27 0,11-9-6 15,-3 6-16-15,0 0-13 0,-8 3-21 0,15-2-17 16,-15 2-13-16,17-2-20 0,-17 2-5 0,18 5-9 15,-12-2-34-15,2 4 22 0,-1-1-3 0,-3 2-35 16,-1 2 17-16,-1 2-19 0,-2-2 21 0,-2 5-31 16,-1-1 28-16,-1 2-30 0,-3-1 30 0,0 0-22 15,0-1 28-15,0 1-21 0,-3-3 20 0,1 0-17 16,1 0 17-16,2-2-7 0,-3-1 19 0,5-2 10 16,-1 1 4-16,1-3 38 0,-1-1-36 0,5-4 27 0,-4 7-46 15,4-7 20-15,0 0-37 0,0 0 23 16,0 0-35-16,11 1 28 0,-11-1-39 0,14-5 31 15,-4 1-34-15,0-1-1 0,4-1-12 0,-1 1-23 16,1-2-8-16,1 1-17 0,1-2-30 0,0 0-64 16,1 3-30-16,-2-2-80 0,2 0-29 0,-2 0-55 15,-1 1-74-15,0 0-32 0,-1-1-81 0,0-1-369 16,-3 0-476-16</inkml:trace>
  <inkml:trace contextRef="#ctx0" brushRef="#br1" timeOffset="190541.375">23543 17408 74 0,'-7'-10'721'0,"1"3"-131"15,-1 0-135-15,1 0 5 0,-2 2-47 0,4-2 21 16,-2 2-27-16,2 0-7 0,-1 0-53 0,5 5-66 16,-7-7-50-16,7 7-40 0,-2-5-30 0,2 5-4 15,0 0-22-15,0 0-13 0,10-4-27 0,-10 4-10 16,16 2-18-16,-4 0-10 0,0 0-16 0,4 3-4 15,0-2-12-15,2 1-10 0,-2 2-36 0,5 1 1 16,0 0-66-16,-1 0-19 0,1 0-64 0,0 1-65 16,-3 0-57-16,-2-2-76 0,0 1-1 0,-1-2-81 0,-2 2-1 15,-2-2-60-15,-2-2 8 0,0-1-268 16,-9-2-288-16</inkml:trace>
  <inkml:trace contextRef="#ctx0" brushRef="#br1" timeOffset="190723.879">23781 17345 459 0,'-5'-9'522'0,"0"3"-69"0,0-1-50 0,5 7 39 16,-8-7-39-16,8 7 4 0,-7-8-64 0,7 8-9 0,-7-6-40 16,7 6-25-16,0 0-32 0,0 0-32 0,-11 0-29 15,11 0-25-15,-6 10-25 0,4-3-22 0,-2 2-18 16,2-1-25-16,-1 4 26 0,3 0-43 0,-2 1 17 16,0 4-42-16,1-1 3 0,0-2-47 0,-1 6-16 15,1-4-77-15,1 0-70 0,0 0-76 0,-1-2-95 16,2 1-52-16,-1-2-89 0,0-2-92 15,4 1-411-15,-3-3-603 0</inkml:trace>
  <inkml:trace contextRef="#ctx0" brushRef="#br1" timeOffset="190928.046">24052 17432 322 0,'0'0'719'0,"0"0"-134"0,-4-7-143 15,4 7-39-15,0 0-47 0,-5-5 16 16,5 5-53-16,0 0 1 0,-2-7-56 0,2 7-49 16,0 0-52-16,0-7-33 0,0 7-39 0,5-4-30 0,-5 4-60 15,10-7-88-15,0 3-57 0,-2 0-91 0,2 1-59 16,3-2-68-16,-3 3-121 0,5-3-62 16,-3-2-280-16,1 2-362 0</inkml:trace>
  <inkml:trace contextRef="#ctx0" brushRef="#br1" timeOffset="191075.392">24345 17309 480 0,'0'0'479'16,"0"0"-95"-16,0 0-59 0,0 0-36 0,0 0 45 15,0 0-72-15,0 0-6 0,0 0-72 0,0 0-13 16,0 0-64-16,0 0-20 0,0 0-88 0,9-7-29 16,-9 7-74-16,11-3-123 0,-4 0-72 0,0-1-126 15,1-1-297-15,2 2-227 0</inkml:trace>
  <inkml:trace contextRef="#ctx0" brushRef="#br1" timeOffset="191214.027">24625 17235 654 0,'0'0'480'0,"0"0"-108"0,0 0-14 0,0 0-17 16,0 0 5-16,0 0-52 0,0 0-34 16,0 0-72-16,6-4-14 0,-6 4-55 0,0 0-42 15,0 0-103-15,6-7-42 0,-6 7-71 0,4-4-111 16,-4 4-79-16,9-3-137 0,-9 3-291 0,10-5-270 0</inkml:trace>
  <inkml:trace contextRef="#ctx0" brushRef="#br1" timeOffset="191524.85">25049 17152 387 0,'0'0'610'0,"-3"-6"-86"16,3 6-100-16,-4-6 16 0,4 6-38 0,-3-5 23 15,3 5-20-15,-4-7-27 0,4 7-35 0,-4-5-23 16,4 5-31-16,0 0-34 0,-5-7-45 0,5 7-28 0,0 0-23 16,0 0-19-16,0 0-4 0,10-4-15 0,-10 4-18 15,13 3-16-15,-2-2-17 0,1 1-18 16,2 3-6-16,1-3-8 0,4 2-10 0,-2 1-4 15,2-1-6-15,0 2-37 0,3 1-54 0,-4-3-52 0,1 3-42 16,3 0-31-16,-2-2-47 0,-4 2-61 0,0 0-76 16,-2-1-17-16,0 0-37 0,-1-1-114 15,-4 0-19-15,1-3-415 0,-1 1-578 0</inkml:trace>
  <inkml:trace contextRef="#ctx0" brushRef="#br1" timeOffset="191711.452">25353 17111 447 0,'-5'-7'610'0,"0"-1"-140"0,1 3-20 0,0 1-49 16,4 4-4-16,-9-8-36 0,9 8 10 0,-9-5-33 16,9 5-37-16,-9-1-45 0,9 1-42 0,-11 4-32 15,4-2-37-15,2 4-28 0,-4 0-27 0,3 3-15 16,-2 2-20-16,-1 1-4 0,0 2-13 0,0 1-10 16,0 4-9-16,6-2-37 0,-5 2-55 0,-1 1-81 0,3 1-104 15,0 1-56-15,3-2-71 0,1-2-171 16,1-1-81-16,2-3-309 0,2 0-528 0</inkml:trace>
  <inkml:trace contextRef="#ctx0" brushRef="#br1" timeOffset="192225.149">25638 17069 572 0,'0'-9'777'0,"0"1"-168"0,-4 1-123 15,4 7-112-15,-2-9-28 0,2 9-29 0,-3-5-10 0,3 5-7 16,0 0-27-16,0 0-45 0,-13 0 0 0,13 0-74 16,-4 9 12-16,2-1-58 0,-1 0 18 0,2 1-59 15,1 3-10-15,-2 0-12 0,2 0-4 0,0 2-28 16,2 0 10-16,-2-1 0 0,1 1-8 0,0-1 4 16,2 1-9-16,-2-3 2 0,1 0-6 0,-1-1 1 15,0-1 5-15,-1-2-3 0,3 1 14 0,-3-8 5 16,2 10-3-16,-2-10-6 0,0 0-7 0,0 0 7 15,0 0-13-15,0 0 6 0,4-5-1 0,-5-2-5 16,2-3-1-16,-1-2-1 0,0-1 1 0,0-3-4 16,1-1 28-16,-1-3-27 0,2 0 25 0,-2-3-27 15,0-2 26-15,2 1-25 0,-2 0 23 0,3 3-30 16,-2 1 33-16,1 2-2 0,1 0-8 0,0 3 30 16,-2 3-2-16,0 0-4 0,2 2-6 0,-2 1 3 0,2 1 18 15,-1 2 20-15,2 3 8 0,-4 3 3 0,10-4-11 16,-10 4 13-16,9 2-14 0,-2 2 11 0,-1 1-11 15,3 1-6-15,0 2-1 0,1 2 11 0,1 0-9 16,1 0-5-16,2 2-6 0,0 0-8 0,2 2-8 16,0 0-10-16,1 1-5 0,3-1-5 0,-1 3-5 15,1-2-3-15,1 2-3 0,-4-2-5 0,0-2-5 16,0 0-20-16,0 1-36 0,0-1-33 0,-3 1-42 16,0-2-30-16,-1 1-24 0,-2-1-30 0,-2-4-14 15,-1 3-1-15,-1 0-17 0,2-3-25 0,-5 2-56 16,-1-2-35-16,-1 0-60 0,-2-8-76 0,-2 13-76 0,-2-6-568 15,-3-2-756-15</inkml:trace>
  <inkml:trace contextRef="#ctx0" brushRef="#br1" timeOffset="192396.19">25726 17249 49 0,'-9'-8'691'16,"4"3"-158"-16,0-4-139 0,2 1-39 0,2 0-66 15,1-1-9-15,1 0-31 0,2-3 10 0,1 2-31 0,2-2-10 16,-1 0-59-16,5 0-14 0,-1 1-43 15,3-1-4-15,1 3-41 0,1-3-11 0,2 2-62 16,0 1-29-16,0 2-77 0,-2-1-15 0,3 1-43 0,-3 1-48 16,4 1-30-16,-3 2-92 0,2-2 0 0,-2 1-61 15,2 0-237-15,-1 2-158 0</inkml:trace>
  <inkml:trace contextRef="#ctx0" brushRef="#br1" timeOffset="192658.45">26131 17001 348 0,'0'0'533'0,"12"-2"-63"0,-12 2-71 16,10-3 15-16,-10 3-32 0,0 0 15 0,10-2 4 15,-10 2-19-15,0 0-36 0,5-6-12 0,-5 6-99 0,0 0 10 16,0 0-66-16,0 0 15 0,11-1-9 0,-11 1 34 16,0 0-12-16,6 7 11 0,-6-7-22 15,5 7-11-15,-5-7-18 0,4 11-6 0,-2-4-11 0,2-2-7 16,-1 4-18-16,-1-1-20 0,2 1-4 0,2 1-19 16,-2-1-7-16,-1 1-24 0,2 2 2 0,-1-2-18 15,0 2-1-15,0 0-11 0,2 1 1 0,-1 0-15 16,-1-1 6-16,0 1-12 0,0-3-18 0,-1 2-44 0,3-2-44 15,-3 0-46-15,2-1-52 0,-1 1-53 16,-1-2-35-16,1 1-17 0,-1-2-37 0,1-1-60 16,0 0-1-16,2-2-39 0,-6-4-22 0,8 6-47 15,-8-6-51-15,0 0-471 0,18-3-647 0</inkml:trace>
  <inkml:trace contextRef="#ctx0" brushRef="#br1" timeOffset="192926.873">26437 17056 341 0,'1'-8'506'15,"-1"-1"-72"-15,0 9-44 0,-1-10-16 0,1 10-25 16,-2-10-4-16,2 10-21 0,-4-8-24 0,4 8-22 16,-5-7-24-16,5 7-29 0,0 0-27 0,-10-2-34 0,10 2-14 15,-10 2-14-15,10-2-13 0,-10 7-10 16,2-2-14-16,2 0-14 0,-1 1-11 0,1 1-8 0,-2 0-9 16,2 0-5-16,1 1-3 0,-1-2 5 0,3 1-3 15,-1 1 6-15,0-3 8 0,0 0-3 0,3 2 3 16,-2-1 2-16,2 0 10 0,1-6 2 0,1 12 8 15,2-6-1-15,0 0-2 0,1 1-12 0,2-2-9 16,0 0-13-16,1 0-11 0,2 1-10 0,1-1-5 16,-1 1-2-16,2-2-9 0,1 1-22 0,0 0-40 15,2-2-57-15,-1 0-60 0,2 2-59 0,0-1-81 0,1-2-119 16,-2 3-51-16,3-2-122 0,-3 0-201 0,0-2-286 16,-1-1-702-16</inkml:trace>
  <inkml:trace contextRef="#ctx0" brushRef="#br1" timeOffset="193411.208">26890 16950 152 0,'0'0'742'0,"-14"1"-199"15,14-1-68-15,0 0-64 0,-14 0-5 0,14 0 5 0,0 0-4 16,-14-1-21-16,14 1-7 0,0 0-99 0,0 0-10 15,-9-2-74-15,9 2-12 0,0 0-65 0,0 0-2 16,3-4-44-16,-3 4 11 0,12-7-46 0,-4 3-9 16,2 2-85-16,2-2-40 0,3 1-78 0,0-1-84 15,2 2-65-15,1-1-61 0,-1 0-104 0,-1 2-54 16,2-2-512-16,-4 2-672 0</inkml:trace>
  <inkml:trace contextRef="#ctx0" brushRef="#br1" timeOffset="193540.862">26978 17089 424 0,'-10'9'591'0,"1"-1"-115"0,5-2-123 16,-1-1-11-16,5-5-60 0,-6 7-12 0,6-7-74 16,0 0-10-16,0 0-58 0,0 0-4 0,11-6-48 15,-2 1-19-15,3 0-100 0,3-2-73 0,4-3-112 16,-1 1-167-16,6-4-463 0,1 0-406 0</inkml:trace>
  <inkml:trace contextRef="#ctx0" brushRef="#br1" timeOffset="193956.824">27628 16406 693 0,'-6'-9'562'0,"0"0"-82"0,-3 4-74 0,0-2 6 16,0 3-11-16,-1 0-3 0,-3 2-17 0,0 1-23 15,-2 1-3-15,-2 3-62 0,1 1 12 0,-1 1-35 16,-1 5 0-16,-1 0-31 0,4 2 0 0,0 3-26 15,3 2-6-15,0 3-27 0,2 0-17 0,4 3-24 16,2 2-15-16,0 1-21 0,4 0-19 0,4 8-9 16,1-4-14-16,3 0-11 0,4 5-12 0,5-1-7 0,1-4-6 15,1 1-5-15,6-2-11 0,-1-3-38 0,3 0-56 16,1-4-59-16,0-1-66 0,1-2-65 0,-1-5-10 16,0-1-39-16,0-3-70 0,2 0-27 0,-2-3-51 15,0-2-26-15,-1 0-53 0,-1-4-88 16,-2-1-377-16,-1-1-624 0</inkml:trace>
  <inkml:trace contextRef="#ctx0" brushRef="#br1" timeOffset="194423.199">28132 16644 28 0,'-4'-12'631'0,"-3"3"-189"15,0 1-66-15,1 1-68 0,-2-2-15 0,-3 4-52 16,-1-3 13-16,-2 3-32 0,0 0 22 0,-2 1-31 15,0 2-2-15,-3 1-39 0,2 0-1 0,-4 2-35 16,0 1 24-16,3 1-2 0,-5 2-9 0,0 2-22 16,4-2-14-16,-1 2-21 0,-1 2-8 0,7-1-18 15,0 1 1-15,3-1-11 0,0 1-8 0,1 0 20 16,5 2-33-16,-1-4 19 0,3 2-42 0,3-1 31 16,0-1-29-16,0 2 21 0,5-1-34 0,-1-1 31 15,4-1-37-15,1 0 10 0,0-1-8 0,2-2 21 16,1 0-33-16,-1-1 8 0,3 0-25 0,-2-2 17 15,1-2-13-15,2 0 11 0,-1-1-12 0,1-2 13 16,-2-2-8-16,1 2 2 0,-1-3 0 0,-2 1 8 16,1-4 5-16,-2 3 4 0,0-3-3 0,-2 2 13 15,-3 0 11-15,0-1 4 0,0 2 20 0,0-1 13 16,-1 3 48-16,-1-2-34 0,-1 1 53 0,2 1-23 16,-4 6 13-16,3-9-48 0,-3 9 18 0,4-9-37 15,-4 9 4-15,4-3 5 0,-4 3 23 0,0 0-25 0,0 0 16 16,10 3-28-16,-10-3 13 0,7 9-26 15,-3-4 16-15,1 0-29 0,2 3 20 0,0-2-25 16,2 4 20-16,0-1-35 0,1 1 8 0,1 0-56 0,0 0-16 16,-1-1-79-16,2 3-21 0,-2-4-75 0,2 2-76 15,-2 1-60-15,0-4-68 0,1 1-102 0,0 0-60 16,-2-2-453-16,2-1-683 0</inkml:trace>
  <inkml:trace contextRef="#ctx0" brushRef="#br1" timeOffset="194669.541">28413 16684 721 0,'4'-6'828'0,"-4"6"-147"0,5-8-117 16,-5 8-46-16,4-8-29 0,-4 8 48 0,4-6-50 15,-4 6-22-15,0 0-43 0,2-7-58 0,-2 7-76 16,0 0-59-16,0 0-42 0,4-5-24 0,-4 5-18 16,0 0-23-16,0 0-17 0,3 6-20 0,-3-6-13 15,1 8-15-15,-1-8-12 0,4 12-8 0,-4-12-7 0,3 12-6 16,-1-7-7-16,-1 3-12 0,3-1-28 0,-2 0-22 15,0 2-42-15,2-3-17 0,0 3-46 16,-2-3-17-16,0 0-50 0,0 1 8 0,-2-7-42 0,5 10-14 16,-5-10-43-16,4 11-19 0,-4-11 2 0,5 6-6 15,-5-6-19-15,0 0-43 0,5 7-37 0,-5-7 18 16,0 0-60-16,0 0 15 0,0 0-294 0,-3-7-261 16</inkml:trace>
  <inkml:trace contextRef="#ctx0" brushRef="#br1" timeOffset="195433.186">28659 16709 566 0,'6'-5'612'0,"-3"-2"-140"16,2 3-20-16,-5 4-55 0,6-8 2 0,-6 8-3 15,5-8-24-15,-5 8-45 0,5-7-54 0,-5 7-59 0,0 0-43 16,6-3-18-16,-6 3-24 0,0 0-21 16,0 0-23-16,7 5 17 0,-7-5-54 0,1 8 15 15,-1-8-40-15,0 10 18 0,-1-3-71 0,-1 0-37 16,0 0-73-16,1 1-79 0,-1 0-66 0,0-1-71 16,1-1-123-16,0 2-55 0,1-8-493 0,0 9-638 15</inkml:trace>
  <inkml:trace contextRef="#ctx0" brushRef="#br1" timeOffset="196374.133">29045 16431 43 0,'0'0'494'16,"0"0"-150"-16,0 0 4 0,0 0-27 0,0 0-38 15,0 0-20-15,2-7-34 0,-2 7-6 0,0 0-48 16,0 0 6-16,0-8-49 0,0 8 11 0,0 0-42 15,1-9 14-15,-1 9-31 0,-1-5 24 0,1 5-16 16,-1-9 13-16,1 9-25 0,-3-6 6 0,3 6-31 0,-4-7 10 16,4 7-21-16,-8-5 11 0,8 5 0 15,-11-5-3-15,11 5-3 0,-14-2-6 0,14 2 6 0,-18 2 1 16,18-2 8-16,-21 3-4 0,10-1-4 0,2 2 3 16,-1 0-11-16,0 0 7 0,1 1-2 0,-1 2-4 15,2-1-5-15,-1 1-4 0,4 2-5 0,-2-1-9 16,1 2-1-16,4-1 0 0,-1 1-1 15,3-1-7-15,0 1 3 0,3 0-3 0,-1-1-6 0,4 1 2 16,1-1 1-16,1-1-3 0,-1-2-8 0,3 2 3 16,1-5-19-16,-1 3 8 0,3-3-7 0,-2 2-3 15,0-4-4-15,1 0 3 0,0 0 1 0,-12-1-6 16,22 0 11-16,-12-1 3 0,-10 1 1 0,16-2-1 16,-9-3 4-16,-1 3-24 0,-1-2 29 0,1-1-21 15,-2 1 28-15,0-2-24 0,-1 0 30 0,-2 0-29 16,-1-2 34-16,0 3-8 0,0-3 10 0,0 1 3 15,0 7 12-15,0-11-2 0,0 11 9 0,-2-12 4 16,2 12 4-16,-2-9 1 0,2 9 2 0,0-8-9 16,0 8-5-16,-1-8-9 0,1 8-2 0,0 0 8 15,0 0 6-15,1-7-4 0,-1 7 2 0,0 0 1 16,0 0-4-16,9 7-5 0,-9-7 2 0,9 5-4 16,-9-5 0-16,9 11-11 0,-2-5-1 0,0-1 1 0,0 2-13 15,-1 0-1-15,2 0-16 0,-2 1-1 16,3 1-24-16,1 1-37 0,-3-2-36 0,2 1-77 15,-3-1-73-15,3-1-34 0,-1 1-53 0,-2-1-110 16,-1 0-51-16,2-2-511 0,-1 0-632 0</inkml:trace>
  <inkml:trace contextRef="#ctx0" brushRef="#br1" timeOffset="196780.637">29276 16462 201 0,'-3'-7'684'0,"2"0"-126"0,0-1-110 15,0-1-8-15,-1 4-65 0,2-2 12 0,0 7-43 16,0-13 0-16,0 13-52 0,0-12-53 0,0 12-55 16,4-7-40-16,-4 7-40 0,8-5 5 0,-8 5-15 15,11-2-20-15,-11 2-19 0,12 4-6 0,-3-1-10 16,-2 3-9-16,-2 1-6 0,2-1 0 0,-3 2-6 16,1 2-8-16,-3-1 2 0,-1 3-3 0,1-1-2 15,-4 0-6-15,1-1 6 0,-1 1-1 0,-1 0-3 0,-2-2-6 16,4 1 11-16,-2-2-1 0,1 1-2 15,-1-4-1-15,2 2 3 0,1-7-4 0,-3 10-1 16,3-10 3-16,0 9-7 0,0-9-21 0,5 4-29 16,-5-4-42-16,13 1-66 0,-13-1-28 0,17-2-65 0,-7-1-7 15,3-1-28-15,-2 1-25 0,3-1 22 16,-1-2-35-16,0 0 58 0,0 0 34 0,0 1 42 16,-1-3 34-16,0 4 30 0,-3-3 55 0,1 2 75 0,-1 0 59 15,-3 1 42-15,2-1 38 0,-2 2 25 0,-6 3-9 16,11-7 36-16,-11 7-26 0,7-3 11 15,-7 3-34-15,0 0 12 0,12-4-28 0,-12 4-7 0,0 0-35 16,0 0-5-16,10 4-27 0,-10-4 2 0,5 6-30 16,-5-6-3-16,4 7-83 0,-4-7-53 0,4 10-79 15,-4-10-90-15,6 11-67 0,-6-11-119 0,5 9-362 16,-2-4-368-16</inkml:trace>
  <inkml:trace contextRef="#ctx0" brushRef="#br1" timeOffset="196943.796">29746 16445 384 0,'0'0'525'15,"3"-9"-120"-15,-3 9-92 0,4-7-63 0,-4 7-46 0,2-7-39 16,-2 7-43-16,4-6-24 0,-4 6-42 0,6-5-50 16,-6 5-110-16,8-4-51 0,-8 4-116 15,10-3-358-15,-10 3-139 0</inkml:trace>
  <inkml:trace contextRef="#ctx0" brushRef="#br1" timeOffset="197090.402">30014 16358 326 0,'0'0'602'0,"0"0"-124"0,11 1-103 0,-11-1 5 16,0 0-37-16,7-3-11 0,-7 3-49 0,0 0-25 16,0 0-63-16,8-3-25 0,-8 3-51 0,0 0-52 15,6-5-114-15,-6 5-49 0,6-4-78 0,-6 4-88 16,9-5-80-16,-9 5-111 0,12-6-354 0,-3 2-339 15</inkml:trace>
  <inkml:trace contextRef="#ctx0" brushRef="#br1" timeOffset="197276.028">30322 16206 164 0,'7'-3'707'0,"-7"3"-175"16,10-7-61-16,-10 7-54 0,8-5-7 15,-8 5-3-15,7-4-30 0,-7 4-54 0,0 0-63 16,9-4-40-16,-9 4-35 0,0 0-36 0,0 0-30 15,14 3-21-15,-14-3-19 0,4 5-20 0,-4-5-7 0,5 10-14 16,-5-10-22-16,4 12-55 0,-4-12-88 16,0 14-51-16,0-6-92 0,-1 0-45 0,1 0-72 15,-1-2-80-15,2 1-94 0,0 0-302 0,-1-7-412 0</inkml:trace>
  <inkml:trace contextRef="#ctx0" brushRef="#br1" timeOffset="197807.449">30729 16008 41 0,'0'0'451'0,"1"-10"-84"0,-1 10-85 15,0-10-2-15,0 10-23 0,-4-9 0 0,4 9 3 16,-7-7-31-16,7 7 2 0,-12-7-38 0,12 7 13 15,-15-4-9-15,15 4-14 0,-16-2-9 0,16 2-5 16,-19 1-5-16,19-1 1 0,-20 2-13 0,10 1-20 0,0 1-11 16,0 1-4-16,1 0-23 0,2 2 0 0,0 0-20 15,0 0 7-15,0 0-33 0,2 2 17 16,1 0-27-16,2 2-5 0,-1-2-12 0,2 1-1 0,1 1 0 16,1-2-9-16,2 3 0 0,-1-4 0 0,2 2-28 15,1 0 19-15,0-1-6 0,4-2-23 16,-2 1-10-16,-1-2-11 0,3 2-12 0,0-1-9 15,-1-2-28-15,-1-3 20 0,1 2-24 0,-8-4 24 0,17 4-13 16,-17-4 20-16,14 0-8 0,-14 0 24 0,14-4-6 16,-8 2 24-16,1-2-7 0,-1-3 23 0,0-1 5 15,-1 2-1-15,1-2 8 0,-1-1 4 0,-1-2-1 16,-2 2 5-16,2 0 6 0,0-1 15 0,-2 0 28 16,-1 2 35-16,2-1 20 0,-2 2 13 0,-1 7 4 15,4-13-10-15,-4 13-13 0,0-10-18 0,0 10-16 16,3-7-9-16,-3 7 13 0,0 0 39 0,0 0-42 15,0 0 32-15,0 0-44 0,9 5 30 0,-9-5-49 16,7 12 31-16,-3-5-48 0,1 0 29 0,2 3-47 16,-1 0 3-16,-1 2-2 0,4 0-3 0,-2 1-5 0,0 1-27 15,2-2-33-15,-1 0-51 0,0 3-87 16,1-3-41-16,-1-1-72 0,1 1-16 0,-1-1-41 16,1 0-56-16,0-3-58 0,-1-1-464 0,-1-3-537 0</inkml:trace>
  <inkml:trace contextRef="#ctx0" brushRef="#br1" timeOffset="198056.819">31034 16186 595 0,'0'0'526'15,"3"-7"-96"-15,-3 7 5 0,1-8-26 0,-1 8-10 16,0 0-44-16,0-6-14 0,0 6-81 0,0 0-20 16,0 0-30-16,0 0-11 0,0 0-24 0,0 0-11 15,0 0-16-15,0 0-7 0,9 5-24 0,-9-5-11 16,5 9-13-16,-1-4-17 0,0 2-11 0,1-2-9 15,2 3-7-15,-3-3-12 0,3 3-5 0,-1 0-6 16,2-3-4-16,1 2-6 0,-2-1-26 0,0 1 4 16,1-3-16-16,2 1-24 0,-3-2-41 0,2 1-12 15,1 0-57-15,-10-4-13 0,15 3-63 0,-15-3-10 16,15 1-50-16,-15-1-43 0,13-3-49 0,-13 3-91 16,10-9-515-16,-7 4-586 0</inkml:trace>
  <inkml:trace contextRef="#ctx0" brushRef="#br1" timeOffset="198339.872">31074 15994 473 0,'0'0'505'0,"-12"-4"-117"15,12 4-86-15,-7-3-45 0,7 3-21 0,0 0-30 16,-9-1 13-16,9 1-33 0,0 0 12 0,0 0-46 16,0 0 0-16,0 0-51 0,0 0-5 0,0 0-34 15,0 0 16-15,0 0-36 0,0 0 15 0,0 0-33 16,5-5 20-16,-5 5-23 0,0 0 19 0,6-5-20 15,-6 5 19-15,0 0-21 0,3-7 16 0,-3 7-21 16,0 0 24-16,0-10-26 0,0 10 23 0,-4-5-23 16,4 5 18-16,-4-9-27 0,4 9 17 0,-5-4-22 15,5 4 18-15,-5-4-19 0,5 4 14 0,0 0-16 16,0 0 3-16,0 0-6 0,-12-3-22 0,12 3-76 16,0 0-20-16,-3 8-48 0,3-8-61 0,0 8-38 15,0-8-111-15,2 11-52 0,-2-11-305 0,3 12-249 16</inkml:trace>
  <inkml:trace contextRef="#ctx0" brushRef="#br1" timeOffset="198807.835">31140 15979 595 0,'0'0'494'0,"-6"-6"-104"0,6 6-23 16,-8-4-30-16,8 4 19 0,-6-6-32 0,6 6 12 15,-7-2-53-15,7 2-5 0,0 0-13 0,-11 0-13 16,11 0-29-16,-10 5-28 0,10-5-18 0,-5 10 42 0,2-5-32 16,2 4 27-16,-1-1-24 0,2 2 19 15,2 1-36-15,0 1-17 0,1 0-17 0,1 1-15 16,1 3-13-16,2-1-17 0,-1 0-13 0,1-1-15 15,0 3-12-15,3 0-12 0,-3-1-6 0,1-1-7 0,1-1-7 16,-1-1-3-16,-2 1-8 0,3-2 35 0,-2-1-72 16,0 0-3-16,-2-1-82 0,0 0-6 15,-1-3-102-15,0 1-1 0,1-1-40 0,0 0-13 0,-1-1-69 16,-1-2-18-16,-3-4-41 0,7 10-16 0,-7-10-64 16,6 4-71-16,-6-4-473 0,0 0-635 0</inkml:trace>
  <inkml:trace contextRef="#ctx0" brushRef="#br1" timeOffset="199157.192">31379 16084 245 0,'1'-9'534'0,"2"1"-73"15,-2 2-47-15,-1 6-34 0,2-10 7 0,-2 10-52 16,0-8-10-16,0 8-55 0,0 0-10 0,-2-9-18 16,2 9-21-16,0 0-26 0,0 0-26 0,-10 3-25 0,10-3-18 15,-9 4-18-15,3 3-17 0,1-2-13 16,-2 0-12-16,0 0-13 0,0 2-13 0,2-1 1 15,-1 2-8-15,0-2-3 0,0-2-11 0,1 2-1 0,5-6-18 16,-6 9 10-16,6-9 13 0,-7 7-10 0,7-7 0 16,-4 6 4-16,4-6 1 0,-5 5-1 0,5-5-2 15,0 0 3-15,0 0 3 0,0 0 5 0,2 6 1 16,-2-6-3-16,0 0 11 0,10 3 8 0,-10-3 8 16,10 3 15-16,-10-3 4 0,14 5-6 0,-14-5 2 15,16 4-10-15,-8 0-4 0,1-1-8 0,0 2-9 16,2 0-9-16,-1-3-3 0,0 3-3 0,0 0-9 15,0 0 16-15,-1-1-30 0,0 1-13 0,0-1-48 16,0 0-35-16,-1 1-23 0,1-3-59 0,-2 1-24 16,-7-3-80-16,13 7-40 0,-13-7-48 0,12 6-69 15,-12-6-59-15,10 3-102 0,-10-3-337 0,10-2-516 16</inkml:trace>
  <inkml:trace contextRef="#ctx0" brushRef="#br1" timeOffset="199506.968">31540 15637 338 0,'0'0'605'0,"-4"-4"-115"0,4 4-115 0,0 0-9 0,-5-4-36 16,5 4 28-16,0 0-12 0,0 0 19 0,0 0-47 16,0 0-1-16,8 7-37 0,-4-2-40 0,2 1-34 15,2 1-12-15,1 1 22 0,0 4-9 0,0 0-11 16,3 2 0-16,1 1-8 0,1 1-12 16,-2 0-24-16,2 2-5 0,0 4-18 0,0 0-18 0,-1 0-17 15,-2 1-13-15,1 2-10 0,-5 1-18 0,-1-3-7 16,-3 3-10-16,-1 1-9 0,0-1-22 15,-4 5-44-15,-3 3-20 0,-5 3-120 0,-1-1-72 0,0 2-64 16,-4-1-139-16,-4-1-124 0,-1-2-133 0,-1-3-772 16,-2-1-1106-16</inkml:trace>
  <inkml:trace contextRef="#ctx0" brushRef="#br1" timeOffset="200758.475">27079 16370 259 0,'-5'-4'313'0,"5"4"-96"15,-6-10 30-15,6 10-40 0,-10-6 11 0,10 6-18 16,-12-6 16-16,12 6-12 0,-15-3-30 0,15 3-20 16,-17 3-26-16,9-1-6 0,-2 2-23 0,1 1 17 15,0-1-24-15,-1 5 13 0,0-2-29 0,0 5 26 16,0 0-32-16,1-1 29 0,-1 2-21 0,3 2 18 16,-2 2-20-16,3-3 5 0,-1 3-15 0,3-2 26 15,2 2-7-15,0-1-1 0,2-1-3 0,2 2-1 16,0-2-10-16,3-1-11 0,3 6-7 0,1-6-8 15,5 3-36-15,0-1 23 0,1 0 1 0,6 1-10 16,-2-1-2-16,3 2-3 0,-2-2-7 0,1 1 0 16,-1 0-9-16,-2 0-2 0,-1-1-8 0,-2 0-9 0,-4 1 2 15,0 0-5-15,-1 0 2 0,-4-1-1 0,-2 0-17 16,0 0 22-16,-3-2-19 0,-1-1 27 0,-2 0-15 16,-1-1 17-16,-1-1-11 0,-1 0 16 0,0-3-11 15,-1 1 15-15,1-3-15 0,-1 1 21 0,3-2-20 16,-1 0 21-16,4-5-15 0,-8 7 13 0,8-7-17 15,0 0 15-15,0 5-17 0,0-5 14 0,0 0-22 16,12 2 1-16,-12-2-29 0,15 3 10 0,-5 0-21 16,0 1 21-16,2-1-15 0,1 3 26 0,0 1-17 0,-1 3 25 15,0 0-21-15,-1 4 30 0,2 1-20 0,-3 4 26 16,-1 0-25-16,0 1 29 0,-1 2-18 0,-2-3 24 16,-1 4-16-16,2-2 33 0,-1 0-14 0,-1-2 24 15,2 1-8-15,-1-3 21 0,4-2-21 0,-1 1 9 16,0-2-18-16,5-3 7 0,2 2-18 0,3-5 6 15,-1 0-50-15,5-3-24 0,2-1-83 0,2-1-28 16,2-1-59-16,3-2-144 0,7-2-97 0,-2-1-374 16,4-1-389-16</inkml:trace>
  <inkml:trace contextRef="#ctx0" brushRef="#br1" timeOffset="201673.058">31540 15054 367 0,'0'0'267'0,"0"0"-53"15,0 0 3-15,0 0 15 0,0 0-24 0,0 0 33 0,0 0-13 16,5 4-15-16,-5-4 8 0,0 0-44 16,0 0 10-16,-1 11-39 0,1-11 40 0,1 5-12 15,-1-5 8-15,2 8-17 0,-2-8 21 0,2 9-22 16,-2-9 28-16,5 11-9 0,-1-4-19 0,0 1-4 0,0 1-12 15,1 2 26-15,1 0-46 0,1 3 33 0,2 3-33 16,0-1 2-16,1 5-4 0,1 5 3 0,2 2 3 16,2 7-7-16,-2 4 39 0,6 3-54 0,-6 2 37 15,2 2-58-15,3 11 39 0,0 1-64 0,0 3 33 16,1-1-55-16,0 1 5 0,3-1-7 0,-1 5 39 16,-1-1-61-16,-1 1 48 0,3-1-59 0,0-1 50 15,-1-1-61-15,-1-1 48 0,-1-4-56 0,-1-1 48 16,-2-1-54-16,-2-9 50 0,0-3-50 0,-1-3 51 15,-3 1-56-15,-1-5 54 0,-1-4-56 0,-3-5 54 16,1-4-56-16,-2-1 45 0,0-5-64 0,-1-3 38 16,-1 0-77-16,2-3 20 0,-3 0-108 0,2-5-99 15,-3-6-122-15,3 9-180 0,-3-9-91 0,0 0-234 16,0 0-450-16,-6-9-950 0</inkml:trace>
  <inkml:trace contextRef="#ctx0" brushRef="#br1" timeOffset="202706.595">28445 17423 148 0,'0'0'328'0,"0"0"-90"0,0 0-33 0,0 0 18 15,0-10-4-15,0 10-7 0,-5-9-2 0,3 3-12 16,0-1-36-16,-2 0-15 0,1-3-40 0,-2 1-18 0,1 1 1 16,-1-1-18-16,-1-1 3 0,1 1-4 0,0-1-10 15,-4 3 1-15,3-3 20 0,-2 4-32 0,-2 0 21 16,2 0-25-16,-1 1 23 0,0 1-30 0,-1 3 30 16,-1 0-20-16,-2 1 29 0,3 2-28 0,-3 3 25 15,-1 2-27-15,0 0 18 0,1 1-8 0,2 3 26 16,-1-1-11-16,-1 5 13 0,4 0-28 0,0 1 10 15,1 0-25-15,1 0 11 0,5-2-27 0,0 1 17 16,0-1-22-16,3-1 19 0,2-1-25 0,-1 0 21 16,3-3-33-16,3-1 26 0,-1 0-25 0,3-2 19 15,0-3-27-15,1 0 27 0,2-2-28 0,1-2 19 16,0-2-20-16,3 0 19 0,-3-4-25 0,2 0 21 16,-3-2-24-16,4-1 22 0,-4 0-24 0,-2-1 28 15,2 0-22-15,-4 1 20 0,2 0-20 0,-3-1 25 0,-2 1-20 16,-2 3 20-16,3-1 7 0,-2 2 35 15,-2 0-29-15,1 1 25 0,-4 5-39 0,7-7 28 16,-7 7-34-16,5-5 28 0,-5 5-29 0,0 0 29 16,0 0-31-16,9 3 29 0,-9-3-35 0,7 8 28 0,-7-8-28 15,7 8 27-15,-1-2-29 0,-2-2 28 0,5 3-37 16,-3-1 21-16,3 1-44 0,0-1-26 16,0 0-74-16,0 0-31 0,0 0-73 0,3 1-19 0,-1 0-37 15,1-4-95-15,0 3-40 0,0-2-490 0,1-2-490 16</inkml:trace>
  <inkml:trace contextRef="#ctx0" brushRef="#br1" timeOffset="202992.843">28859 17340 94 0,'0'0'598'15,"-10"-6"-177"-15,10 6-68 0,-9-3-36 0,9 3-28 16,-14-1 12-16,14 1-38 0,-20 0 17 0,9 1-33 15,0 2-7-15,-1-1-41 0,-2 3-13 0,2 2-43 16,-1-2 15-16,0 3-42 0,0 0 18 0,2 2-43 16,1-2 22-16,-1 4-36 0,2 0 11 0,3-3-30 15,0 5 20-15,2-2-13 0,2 1-11 0,0-1-15 0,2 1-26 16,2 1 23-16,2 0-33 0,0 1 26 16,1-1-31-16,3 1 20 0,1-1-26 0,1-1 27 15,-1-2-35-15,4 1 12 0,0-2-60 0,1-2 4 0,-2-1-55 16,4-2-13-16,-1 1-49 0,0-3-3 15,1 0-57-15,0-3-11 0,-3 0-45 0,4 0-66 16,-2-3-62-16,0 0-462 0,-2-3-441 0</inkml:trace>
  <inkml:trace contextRef="#ctx0" brushRef="#br1" timeOffset="203187.6">28788 17531 466 0,'-16'1'401'0,"16"-1"-95"16,-12 3-3-16,12-3-13 0,0 0-24 0,-13 1-9 16,13-1-84-16,0 0-5 0,0 0-50 0,-9-2-10 15,9 2-46-15,0 0 12 0,0 0-37 0,8-7-3 16,-8 7-42-16,10-3-25 0,-10 3-40 0,11-6-89 0,-11 6-38 16,14-5-76-16,-7 0-107 0,0 2-222 15,0-2-117-15</inkml:trace>
  <inkml:trace contextRef="#ctx0" brushRef="#br1" timeOffset="203673.552">28768 17379 474 0,'0'0'598'0,"-3"-7"-134"0,3 7-21 0,-5-7-38 0,5 7-9 16,0 0-34-16,-5-7-11 0,5 7-64 0,0 0-1 16,0 0-35-16,0 0-12 0,0 0-29 0,-6 7-23 15,6-7-15-15,2 9-17 0,0-1-6 0,0 1-8 16,0 1-4-16,4 1-2 0,-2 2-17 0,1 2-15 16,1 2-15-16,1 1-14 0,0 2-13 0,0 2-15 15,0-2-5-15,-1 1 26 0,-1 0-52 0,0-1 34 16,2-3-45-16,-4-2 41 0,1 1-45 0,0-5 42 15,-3 0-29-15,3-1 75 0,-2-2-33 0,-2-1 45 16,0-7-62-16,1 8 36 0,-1-8-58 0,0 0 53 0,0 0-69 16,-1-11 3-16,-1 5-2 0,0-5 2 15,-1 0 0-15,-1-4-3 0,-1 0 4 0,3-1-2 16,-5-2 1-16,2-1-1 0,0 0-2 0,0 2 2 0,0 2-4 16,0-2 2-16,-2 3 8 0,4 0 14 0,-1 4 8 15,0-1-2-15,1 4-7 0,1-2-4 0,-2 2-7 16,4 7-1-16,-4-7-3 0,4 7 6 0,0 0-9 15,0 0 1-15,0 0-1 0,0 0-2 0,-1 7 0 16,3-1-6-16,3 2-18 0,1 1-33 0,1 2-41 16,2 1-28-16,1 0-55 0,1 2-40 0,3 1-19 15,0-2-58-15,2 0-96 0,-3-1-32 0,4 0-40 16,-2-2-88-16,0-1-53 0,-2-3-508 0,4-1-731 16</inkml:trace>
  <inkml:trace contextRef="#ctx0" brushRef="#br1" timeOffset="204007.379">29355 16972 276 0,'0'0'647'0,"0"-11"-145"0,0 11-129 0,-2-10-37 0,2 10-82 16,-8-7 29-16,8 7-23 0,-13-5 15 15,13 5-26-15,-13-2 3 0,13 2-53 0,-21 4-2 0,10 0-41 16,-1 1 15-16,-1 3-41 0,1 0 18 0,0 1-23 16,1 3-3-16,-1 0-19 0,3 1-6 0,2 1 0 15,-2 1-26-15,4 1-12 0,1 0-5 0,3 0-9 16,0 1-3-16,2-3-11 0,3 3-2 0,2-2-3 16,1 1-3-16,3-1 17 0,1 0-27 0,2-1 23 15,1-2-40-15,4 0 1 0,1-2-9 0,-1 0-16 16,3-1-26-16,0-4-26 0,0 0-57 0,2 0-14 15,-3-2-75-15,1-2-28 0,-1 0-62 0,2-2-42 16,-3 1-91-16,0-2-94 0,0-2-428 0,-3-1-563 16</inkml:trace>
  <inkml:trace contextRef="#ctx0" brushRef="#br1" timeOffset="204506.767">29388 17176 285 0,'0'0'699'0,"-18"2"-173"0,18-2-101 15,-12 0-46-15,12 0-82 0,-8-5-22 0,8 5-4 0,-3-5-53 16,3 5-23-16,7-9-53 0,-1 2-13 0,4 1-42 16,2-2-10-16,2 0-52 0,5-2-11 0,2 1-56 15,0-1-2-15,5-1-59 0,-2-2 6 0,2 1-41 16,-2-1 23-16,-2 1 2 0,-2 2 18 16,1-2 20-16,-5 0 24 0,1 2-3 0,-4 1 26 0,-1-1 3 15,-1 1 47-15,-2 2 21 0,-1 2 57 0,-1-1-5 16,-1 0 37-16,-2 3-22 0,1-1 5 15,-5 4-20-15,10-4 35 0,-10 4-11 0,0 0 25 0,8 4-33 16,-8-4 21-16,5 8-50 0,-3-2 24 0,0 4-38 16,3-3 18-16,-2 3-39 0,2 0 17 0,-3 3-38 15,2 0 24-15,1 2-37 0,-2-1 23 0,-1-1-33 16,2-1 26-16,-2-1-34 0,0 0 25 0,1-2-16 16,-2-2 33-16,1 0-15 0,-2-7 15 0,0 10-24 15,0-10 11-15,0 0-16 0,0 0 18 0,0 0-14 16,-6-10 15-16,4 3-14 0,0-4 19 0,0-1 2 15,-1 1-11-15,2-5 7 0,0 0-7 0,-1-2 1 16,1 0-6-16,0 1 38 0,1-2-29 0,0 1 35 16,2 2-18-16,0 0 33 0,-1 4-30 0,0 0 16 0,4 1-22 15,-2 1 18-15,2 3-27 0,0 0 33 0,0 2-19 16,-5 5 11-16,12-5-22 0,-12 5 16 16,16 2-31-16,-7 1 16 0,-1 0-30 0,3 4 6 0,0 1-9 15,0 1 1-15,1 3-3 0,-1 2-3 0,2 1-10 16,-3 2-37-16,2 0-49 0,0 1-14 15,-3 2-46-15,0-1-92 0,0-1-76 0,-2 1-56 0,-2-4-22 16,0-1-72-16,-3 1-81 0,0-3-77 0,-2-5-255 16,-2 3-449-16</inkml:trace>
  <inkml:trace contextRef="#ctx0" brushRef="#br1" timeOffset="204648.995">29816 17077 315 0,'-2'-8'539'0,"1"1"-129"16,1 7-84-16,1-12-33 0,1 7-50 0,4-2-5 15,0 0-58-15,2-1-5 0,-1 3-59 0,4-2 0 16,1 0-43-16,2-1 3 0,0 2-51 0,0 0-18 16,4 1-57-16,-2 0-56 0,1 1-49 0,1 0-77 15,0 1-93-15,1 1-394 0,-2-3-225 0</inkml:trace>
  <inkml:trace contextRef="#ctx0" brushRef="#br1" timeOffset="204872.976">30209 16936 466 0,'0'0'548'0,"0"0"-71"15,7-3-65-15,-7 3 38 0,0 0-43 16,0 0 36-16,0 0-38 0,0 0-9 0,8-4-45 0,-8 4-44 16,0 0-38-16,0 0-32 0,0 0-35 0,0 0-13 15,0 0-17-15,0 0 5 0,0 0 10 0,0 0 1 16,0 0-19-16,10 3-14 0,-10-3-11 0,5 7-16 16,-2-2-19-16,0 0-18 0,0 2-15 0,4-1-17 15,-2 2-8-15,1 0-10 0,-1 1-10 0,3 1-6 0,1 2-17 16,-1 0 5-16,1 1-120 0,-1 1-27 0,3 0-121 15,0 1-49-15,-1 2-65 0,-2 0-130 0,-1-3-58 16,-2 2-107-16,0-1-764 0,0 1-1037 0</inkml:trace>
  <inkml:trace contextRef="#ctx0" brushRef="#br1" timeOffset="205573.523">29195 17834 97 0,'-4'-7'635'0,"1"-1"-180"0,-4 1-74 15,2 1-50-15,-2 0-24 0,-1 1-22 0,-2 0-18 16,-2 1 5-16,2 1-11 0,-3 1-27 0,0 2-31 0,-1 0-37 16,0 0-24-16,-2 3-22 0,0 3-15 0,0-1-8 15,2 0-7-15,-2 5-7 0,1 0-10 0,0 0-10 16,4 0-9-16,0 2-3 0,1 0-10 0,3-1-7 15,0 1-3-15,3 3-3 0,0-1-5 0,3 0-3 16,1-1-5-16,1 1 0 0,3-1-5 0,1 1-2 16,1-2-2-16,3 0-4 0,0-2-3 0,1-1-6 15,-2-1-6-15,2-3-11 0,2-1-6 0,-1-1-6 0,-1-1 0 16,-10-2-2-16,21-2 0 0,-10-1 2 0,-3-1 6 16,1-1 5-16,0-1 4 0,0-3 5 15,-3 0 4-15,2-1 4 0,-3-1 1 0,0 0 4 0,0 0 6 16,-1 1 12-16,-3-1 9 0,3 1 22 0,-2 2 4 15,0-1 9-15,1 2-3 0,-3 7-12 0,2-11-12 16,-2 11-7-16,4-10-5 0,-4 10 0 0,0 0-6 16,8-5 1-16,-8 5-4 0,9 3-4 0,-9-3 3 15,13 7-2-15,-5-2-5 0,1 0-18 0,2 2-39 16,3 0-47-16,-3 2-53 0,4-1-71 0,-2 1-83 16,1-1 18-16,0 0-90 0,-1 1-60 0,1-2-88 0,-1 0-291 15,0-2-352-15</inkml:trace>
  <inkml:trace contextRef="#ctx0" brushRef="#br1" timeOffset="205856.458">29405 17925 261 0,'-8'-9'587'0,"5"1"-125"16,-1 2-81-16,0-1-17 0,1 2-16 0,-1-2-15 16,2 1-18-16,-1-1-31 0,3 7-40 0,0-9-35 0,0 9-30 15,5-8-29-15,-5 8-29 0,9-5-23 16,-9 5-22-16,14-1-11 0,-14 1-18 0,14 5-12 0,-6-1-8 15,0 2-5-15,-1 2-3 0,-3 1-6 0,0 2-4 16,-1-2 2-16,-1 1-7 0,0 1-1 16,-2 0 9-16,0 0-1 0,-2-1 0 0,1 0 4 0,-2 0 7 15,2-1 6-15,0-1 6 0,0-1-1 0,1-7-3 16,-2 12-1-16,2-12 11 0,3 10-7 0,-3-10-6 16,5 5-8-16,-5-5-10 0,14 2-29 0,-4-3-46 15,2 0-51-15,4-2-56 0,0-1-56 0,3-1-36 16,1-2-56-16,1-1-4 0,0-1-75 0,1-1-58 15,4-5-377-15,-6 1-375 0</inkml:trace>
  <inkml:trace contextRef="#ctx0" brushRef="#br1" timeOffset="206072.879">29822 17673 85 0,'-4'-6'616'0,"0"1"-144"0,-1 0-87 16,5 5-56-16,-9-7 9 0,9 7-55 0,-12-3 25 15,12 3-38-15,-11-2 10 0,11 2-52 16,-9 3-3-16,9-3-50 0,-9 5 4 0,9-5-36 0,-5 10 9 15,2-3-42-15,3 0 13 0,0 1-36 0,2 1-16 16,-1 1-5-16,3-1-13 0,1 3-9 0,2 0-5 16,0 2-6-16,-1-2-7 0,6 0-3 0,-2-1-2 15,0 1-10-15,5 1-1 0,-6-2-4 0,4-3-19 0,1 1-39 16,2-2-33-16,-1 0-38 0,-1-2-55 0,1-1-49 16,-2-1-79-16,2 0 27 0,-2-2-57 0,-1-2-90 15,-1-1-80-15,-2 0-333 0,0-1-381 0</inkml:trace>
  <inkml:trace contextRef="#ctx0" brushRef="#br1" timeOffset="206572.819">29920 17795 666 0,'0'0'471'0,"-17"0"-104"15,17 0-59-15,-14 0-15 0,14 0 4 0,-12 0 12 0,12 0 11 16,0 0-31-16,-11-3-37 0,11 3-47 0,0 0-38 16,0 0-35-16,3-9-27 0,3 6-22 0,1-2-16 15,1 0-21-15,3-1-33 0,0 0-36 0,3 0-49 16,-1-2-50-16,6 1-32 0,-6-1-7 0,2 2-6 15,-2-4 2-15,2 3 2 0,-2-1 1 0,1 1 9 16,-3-2 33-16,-1 1 23 0,-1 2 22 0,-2-1 20 16,-2 1-35-16,1-1 83 0,-1 2 35 0,-5 5 33 0,7-9 8 15,-7 9 49-15,5-8-16 0,-5 8 27 16,6-7-39-16,-6 7 43 0,0 0 1 0,0 0 47 16,0 0-16-16,0 0 10 0,0 0-45 0,11 5 12 0,-11-5-43 15,6 9-10-15,-2-4-12 0,-1 2-15 0,1 0-7 16,0 2-13-16,-1 0-7 0,1 1-7 0,0 0-6 15,-3 1-3-15,4-1-2 0,-2-1-3 0,-2 0-2 16,2-1 1-16,-2 0 6 0,-1-8 2 0,1 11-6 16,-1-11-1-16,0 7 0 0,0-7-6 0,0 0 3 15,-9-2-1-15,9 2-1 0,-10-10-2 0,6 1 5 16,-1 2 21-16,-1-5-29 0,1-3 26 0,-3 3-31 16,4-4 29-16,-1 1-29 0,0-2 27 0,1 0-11 15,0 2 37-15,2 0 8 0,-1 1-4 0,3 1 15 16,0 1-16-16,0 2 8 0,3-1-23 0,-1 1 32 15,2 3-41-15,1 0 20 0,-1 2-29 0,4 0 37 0,-8 5-40 16,14-5 29-16,-14 5-37 0,17 0 26 0,-5 3-31 16,-3 0-3-16,3 1-2 0,2 3 2 0,-1 1-3 15,1 1-5-15,0 1 10 0,0 2-48 0,0 0-23 16,-2 2-22-16,-1 1-57 0,-1-3-46 0,0 1-67 16,-2-1-69-16,-2-1-34 0,1 0-16 0,-2-1-56 15,-3-1-26-15,3-1-55 0,-3-2-312 0,-2-6-364 0</inkml:trace>
  <inkml:trace contextRef="#ctx0" brushRef="#br1" timeOffset="206721.419">30237 17706 376 0,'-8'-3'481'0,"8"3"-81"0,-14-6-73 15,14 6 0-15,-9-6-30 0,9 6-41 0,-6-9-17 16,6 9-23-16,-3-9-27 0,3 9-17 0,4-11-61 16,-1 6 3-16,4-2-46 0,0 2 8 0,3-1-41 15,1 0-7-15,3-1-81 0,-1 0-18 0,2 1-63 16,2 0-65-16,0 0-51 0,-1 0-78 0,5 1-70 15,-1-3-326-15,-3 1-230 0</inkml:trace>
  <inkml:trace contextRef="#ctx0" brushRef="#br1" timeOffset="206992.134">30504 17518 39 0,'0'0'523'0,"-9"-3"-119"16,9 3-43-16,-8-7-35 0,8 7-16 0,-7-6-10 15,7 6-25-15,-7-7-15 0,7 7-26 0,-2-9-37 16,2 9-21-16,2-6-27 0,-2 6-11 0,5-6-17 15,-5 6 1-15,9-3-27 0,-9 3 5 0,13 0-38 16,-13 0 10-16,12 5-31 0,-6 0 13 0,0 0-35 16,1 2 23-16,-3 0-26 0,-1 1 21 0,1 2-28 0,-2-1 22 15,-1 1-26-15,-1 1 29 0,0-1-17 16,-1 1 6-16,-1-2 9 0,0 0-1 0,0-1 11 0,1-1-1 16,0 0-1-16,0 0 2 0,1-7 4 0,-2 9 4 15,2-9 16-15,0 6-33 0,0-6 12 0,0 0-49 16,8 5-11-16,-8-5-89 0,13-3-51 0,-6 1-103 15,4-1-49-15,1-1-61 0,0-1-100 0,3-2-84 16,1-1-337-16,-1-2-450 0</inkml:trace>
  <inkml:trace contextRef="#ctx0" brushRef="#br1" timeOffset="207131.76">30781 17463 197 0,'0'0'550'0,"0"0"-142"15,-9-4-70-15,9 4-27 0,0 0-11 0,-9-3-11 16,9 3-34-16,0 0-33 0,-5-4-43 0,5 4-30 15,0 0-41-15,0 0-15 0,0 0-77 0,2-6-55 16,-2 6-53-16,8-2-79 0,-8 2-136 0,9-3-125 16,-9 3-322-16,13-4-265 0</inkml:trace>
  <inkml:trace contextRef="#ctx0" brushRef="#br1" timeOffset="207273.38">30891 17451 146 0,'0'0'517'0,"0"0"-138"0,0 0-41 15,0 0-53-15,0 0-50 0,0 0-31 16,0 0-40-16,0 0-33 0,0 0-37 0,0 0-40 0,13-2-57 16,-13 2-105-16,10-5-141 0,0 2-121 0,-3-1-198 15,2 1-80-15</inkml:trace>
  <inkml:trace contextRef="#ctx0" brushRef="#br1" timeOffset="207408.023">31171 17391 270 0,'0'0'638'0,"14"3"-163"15,-14-3-93-15,0 0-25 0,0 0-16 0,0 0-28 0,13-3-31 16,-13 3-39-16,0 0-46 0,0 0-38 0,0 0-35 16,7-2-31-16,-7 2-71 0,0 0-86 0,0 0-80 15,0 0-67-15,0 0-109 0,0 0-125 0,0 0-410 16,0 0-401-16</inkml:trace>
  <inkml:trace contextRef="#ctx0" brushRef="#br1" timeOffset="207906.253">31124 17766 58 0,'0'0'326'0,"0"0"-35"0,0 0-48 0,0 0 29 16,0 0-59-16,0 0 29 0,7-4-40 0,-7 4 40 15,3-8-71-15,-3 8 37 0,1-10-16 0,-1 10-16 16,-1-11 1-16,1 11-17 0,-3-10-12 0,3 10-12 15,-7-11-17-15,7 11-10 0,-8-6-15 0,2 2-6 16,6 4-13-16,-17-4-12 0,17 4 0 0,-21 0-5 16,9 3 2-16,0-1-1 0,0 1 5 0,-1 2-2 0,0 3-9 15,0-3 4-15,2 4-7 0,-1-1 0 0,3 2-5 16,0 1-11-16,-1 0-2 0,4 0-5 0,1 2 1 16,1 0-11-16,2-1 7 0,1 1-13 0,2-1-2 15,1-1-9-15,0 1 2 0,3 3-9 0,2-6-10 16,0 1-9-16,2-1-6 0,0-3-6 0,1 0-15 15,-1-2 6-15,2-2-18 0,1-2 8 0,-1 0-7 16,0-1 11-16,1-1-7 0,-2-2 15 0,0-3-1 0,2 1 18 16,-3-3-5-16,0-1 21 0,-1 1-9 0,0-1 14 15,-1-2-1-15,-4 0 14 0,1 2 26 16,1 0 24-16,-4 1 16 0,2 1 18 0,-2 1 5 0,1 0 13 16,-2 7-10-16,2-12-14 0,-2 12-20 0,0-8-12 15,0 8-6-15,0 0 3 0,0 0-11 0,0 0 0 16,0 0-14-16,0 0 7 0,9 2-7 0,-6 4-3 15,-1-1 0-15,5 1-17 0,-4 0 5 0,4 3-26 16,-1-1-26-16,-2-1-45 0,4 3-55 0,-1-1-60 16,0-1-75-16,-1 0 3 0,1 0-70 0,0-1-11 15,0-1-76-15,0-2-57 0,-1 0-298 0,-6-4-309 0</inkml:trace>
  <inkml:trace contextRef="#ctx0" brushRef="#br1" timeOffset="208141.671">31256 17761 41 0,'-2'-10'683'0,"-2"1"-163"0,4 9-92 0,-4-10-33 16,2 3-20-16,2 7-18 0,-3-9-15 0,3 9-28 16,-2-8-26-16,2 8-16 0,0 0-1 0,-4-2-31 15,4 2-31-15,0 0-19 0,4 2-33 0,-4-2-23 16,4 10-22-16,-1-5-14 0,0 2-14 0,2 0-14 16,-1 2-19-16,0 1-16 0,-1 0-5 0,4 2-3 0,-2 0-3 15,1-1-9-15,-1 3-11 0,2-2-37 0,-1 0-34 16,-2 0-29-16,4-2-30 0,-3-1-42 15,0 0-44-15,-1-1-28 0,2 1-49 0,-2-1 14 0,2-3-46 16,-2 1 26-16,1-1-58 0,-5-5-27 0,9 5-25 16,-9-5-28-16,14 1-221 0,-14-1-164 0</inkml:trace>
  <inkml:trace contextRef="#ctx0" brushRef="#br1" timeOffset="208373.041">31442 17788 230 0,'1'-12'429'0,"-2"2"-109"15,1 1 21-15,-2 1-34 0,1 0-26 16,0 2-23-16,-2-2-12 0,-2 4-21 0,3-1-7 0,-3-1-8 15,5 6 1-15,-11-6-13 0,11 6-2 0,-14-2-9 16,14 2-14-16,-14 2-11 0,5 3-15 16,0-1-17-16,2 1-6 0,0-1-7 0,0 4-24 0,0 0 2 15,2-2-11-15,1 2-7 0,-1-1-2 0,3 2-10 16,0-1 4-16,2-2-14 0,0 2-14 0,2-2-5 16,0 2-4-16,2 1-6 0,1-2-3 0,0 0-10 15,4-1-2-15,0 0-12 0,0-1-25 0,1 0-47 16,2-2-36-16,-2-1-35 0,5 0-54 0,-2 1-41 15,1-3-57-15,2 0 15 0,1-3-46 0,-2 1 9 16,2-2-63-16,-1-1-34 0,0-1-45 0,0 0-250 0,-1-2-216 16</inkml:trace>
  <inkml:trace contextRef="#ctx0" brushRef="#br1" timeOffset="208639.281">31678 17594 369 0,'-5'-7'400'0,"3"0"-44"0,-1 1-109 16,-1 2 10-16,4 4-14 0,-10-8-17 0,10 8-9 15,-13-6-16-15,13 6-14 0,-13 0-8 0,13 0-13 16,-15 2-2-16,7 2-10 0,-1 0-6 0,4 3 4 0,-5-2-16 16,4 4-2-16,1-2-10 0,-1 3-10 0,1-1 0 15,0 3-15-15,2-1-9 0,1 1-6 0,0-2-5 16,2 2-3-16,0-1-8 0,1 2-10 0,2-1-9 16,0 0 9-16,2-1-28 0,0 1 13 0,3-1-20 15,0-1 5-15,1-1-18 0,1 0 13 0,0-3-17 16,2 1 6-16,-1-2-25 0,0-1-35 0,1-1-39 15,1 0-43-15,1-2-36 0,-1 0-83 0,-2-1-9 0,3 0-63 16,-1-1-7-16,0 0-77 0,-3-4-70 16,-1 2-360-16,1 1-373 0</inkml:trace>
  <inkml:trace contextRef="#ctx0" brushRef="#br1" timeOffset="209173.278">31640 17766 139 0,'0'0'628'0,"-17"0"-205"16,17 0-51-16,-11-4-123 0,11 4 14 0,-7-6-75 15,7 6 46-15,0-9-38 0,2 4-6 0,0 0-40 16,2-3-16-16,5 2-29 0,-1-1-20 0,2-3-24 16,4 3-11-16,-3-1-20 0,3-1-19 0,1 1-29 15,2-1-25-15,-4 0-22 0,2 1-2 0,-2-1-11 16,0 1 2-16,1 0-17 0,-2 1 25 0,0-2-1 16,-3 1 24-16,-1 1 12 0,-1 2 3 0,-1-2 17 0,0 1 14 15,-6 6 42-15,7-6 0 0,-7 6 43 0,5-10 15 16,-5 10 21-16,0 0 18 0,2-5 31 0,-2 5 11 15,0 0-4-15,0 0-8 0,0 0-3 0,0 0-7 16,0 8-17-16,0-8-16 0,0 8-17 0,0-8-11 16,2 11-17-16,0-4-12 0,1 1-19 0,-2 1-9 15,1 0-4-15,0-1-6 0,0 1-12 0,-2-1 3 16,3-1-10-16,-3-7 6 0,2 12 1 0,-2-12 4 0,0 10-4 16,0-10-1-16,0 0-6 0,0 7-3 15,0-7-2-15,0 0-1 0,-5-7-10 0,1 1 22 16,2-2-18-16,-3 0-2 0,0-4 8 0,1-2-11 15,-1 1 14-15,1-3-10 0,-1-1 2 0,-1-4-5 16,0-1 4-16,3-1 3 0,-1 2-6 0,0-2 6 0,1 1-4 16,1 4 4-16,-1-1 14 0,3 2-1 0,-3 3 15 15,1 2 3-15,2-1-11 0,-1 4 5 0,1 1 18 16,0 8 26-16,1-10 9 0,-1 10 15 0,8-5 2 16,-8 5-3-16,9 3-12 0,-9-3-5 0,11 10-1 15,-5-3-7-15,2 2-2 0,-1 1-8 0,0 2-2 0,3 0-14 16,1 3-7-16,-2 2-7 0,2 0-5 0,-1 1-41 15,1-1 39-15,1 1-3 0,-3 1-8 16,2-1-7-16,1 1-11 0,-3 0-38 0,0-2-45 0,0-3-56 16,-2 0-49-16,0 1-46 0,-2-2-52 0,2-1-39 15,-5-2-57-15,1 1 8 0,-2-3-55 0,-2 1-36 16,-2-3-36-16,1 0-36 0,-5-1-307 0,7-5-392 16</inkml:trace>
  <inkml:trace contextRef="#ctx0" brushRef="#br1" timeOffset="209473.058">31807 17648 384 0,'-6'-6'526'0,"0"0"-103"0,3 1-93 0,3 5-49 16,-3-12-15-16,5 5-35 0,2-1-31 16,0 1-30-16,4 0-20 0,1-3-26 0,2 3-26 0,1-1-44 15,2-1 14-15,2 1-41 0,2-3 19 0,1 1-34 16,1 1 18-16,-1-1-43 0,-1 2 23 0,2 0-45 16,-1-1 32-16,-2 2-46 0,-2 0 46 0,-2 0-41 15,0 1 47-15,-1-1-38 0,-2 2 44 0,-2 1-37 16,-2-2 51-16,3 1-32 0,-4 1 60 0,-5 4-4 15,8-6 43-15,-8 6 5 0,6-4 34 0,-6 4 5 0,0 0 24 16,0 0 17-16,0 0 11 0,0 0-12 16,0 0 6-16,4 5-15 0,-4-5-23 0,1 8-9 0,-1-8-18 15,0 12-8-15,2-5-24 0,0 2-15 0,-1-1-34 16,2 2 14-16,-1 0-28 0,2 1 11 16,-1 1-12-16,-1-1-5 0,2 0-16 0,0 1-36 0,1-1-51 15,0-1-55-15,0 1-66 0,-1-4-57 0,-1 3-44 16,2-3-23-16,-2 0-85 0,-1 0-39 0,4-2-63 15,-6-5-374-15,8 7-460 0</inkml:trace>
  <inkml:trace contextRef="#ctx0" brushRef="#br1" timeOffset="209723.492">32260 17437 141 0,'-2'-8'634'0,"2"2"-206"0,-1-1-29 15,-2 2-83-15,1-2 11 0,2 7-58 0,-4-10 19 16,4 10-1-16,-4-4 4 0,4 4-11 0,0 0-23 15,-11 1-12-15,11-1-38 0,-12 5-30 0,9 1-10 16,-3-2-18-16,3 3-21 0,-1 0-1 0,2 1 1 16,-2 1-15-16,3-2-17 0,1 0-3 0,-1 1-18 15,2-1-11-15,-1 1-37 0,4-1 26 0,-1 1-5 16,2 0-11-16,1-3-8 0,2 1-9 0,-1-1-15 0,4-1-60 16,-1-2-38-16,3 1-65 0,0-1-60 15,2-2-87-15,-1 0-92 0,5 0 32 0,-2-1-110 16,3-2-59-16,-1 1-36 0,-1-3-292 0,-1 2-410 0</inkml:trace>
  <inkml:trace contextRef="#ctx0" brushRef="#br1" timeOffset="209809.263">32524 17469 578 0,'0'0'567'0,"0"0"-57"0,-2-6-83 15,2 6-31-15,0 0-59 0,-4-6-28 0,4 6-68 16,0 0-39-16,-3-6-52 0,3 6-32 0,0 0-144 16,0 0-157-16,-1-7-223 0,1 7-600 0,0 0-607 15</inkml:trace>
  <inkml:trace contextRef="#ctx0" brushRef="#br1" timeOffset="211273.62">32321 15165 381 0,'-17'-10'507'0,"6"2"-108"15,-2-2-79-15,3-1-47 0,1 1-59 0,-1-1-24 16,5 1-30-16,1-2-18 0,1 3-1 0,3 0 14 0,0 1-46 16,3-1-16-16,3 1-19 0,0 2-7 0,3 2 33 15,-1 0-29-15,6 1 0 0,0 5 1 0,0-1 1 16,4 4-14-16,1 1-5 0,-1 6-10 0,1 1 0 16,0 3 15-16,-2 3-24 0,-2 3 16 0,-2 4-19 15,-5 4 11-15,-3-1-21 0,-5 7 0 0,0 0 0 16,-5 8 4-16,-3 2 11 0,-1 0 9 0,-2 0 10 15,-1 0 13-15,1 0 7 0,-1-2 4 0,1-1 31 16,2-2-34-16,-1-2 25 0,5-6-36 0,-1-2 17 0,3-1-24 16,1-4 9-16,2-1-29 0,0-5 11 15,2 1-21-15,1-1 7 0,3-1-20 0,1-4 11 0,3 1-20 16,1-2 15-16,2-1-22 0,2-1 14 0,2-2-22 16,2-1 16-16,2-2-32 0,-1 0-8 0,1-2-1 15,0 0-5-15,-2-2 0 0,0 0 6 0,-1-1 6 16,-1 1-3-16,-4-1 13 0,0 0-4 0,-1 1-2 15,-1-1-2-15,-2-1-1 0,-1 3 7 0,-1 1 8 16,0 0 8-16,-2 2 7 0,0 1 9 0,-2 2 21 16,-1 2 7-16,1 1 17 0,-1 2 9 0,0 4 6 0,-2 0 8 15,1 1-6-15,0 4 11 0,-1 0 5 0,4 1 9 16,-1 1-11-16,0 6-13 0,3-3-3 0,1 2 13 16,2-2-11-16,0 3-15 0,0-2-8 0,5 4-6 15,-4-4-6-15,4-1-10 0,-2-1-6 0,-1 0-7 16,3-2-5-16,-2-1 18 0,-1-1-25 0,-2-2-2 15,0-1-7-15,-3-2-5 0,-1-2-6 0,-2 0-31 16,-3 0-78-16,-3-2-77 0,-2 1-104 0,-3 0-116 0,-4 0-119 16,-3-3-172-16,-3 1-555 0,-8-3-875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09:56:51.8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12504 5462 348 0,'0'0'283'15,"0"0"-93"-15,0 0 16 0,-14-2-16 0,14 2-2 16,0 0-2-16,0 0-17 0,-10-1 2 0,10 1-41 15,0 0-14-15,-9-1-16 0,9 1-11 0,0 0-3 16,0 0-2-16,-11-3-11 0,11 3 2 0,0 0-4 16,0 0-9-16,0 0 5 0,0 0 2 0,-13 2 3 15,13-2 7-15,0 0 3 0,0 0 10 0,0 0 47 16,-10 1-36-16,10-1 44 0,0 0-43 0,0 0 46 16,-9 2-45-16,9-2 4 0,0 0 2 0,0 0 4 15,0 0-4-15,-8 4 5 0,8-4 6 0,0 0-10 0,0 0-6 16,0 0-5-16,0 0-7 0,0 0-5 15,0 0-6-15,0 0-7 0,-6 3-58 0,6-3 51 16,0 0-8-16,0 0-4 0,0 0-9 0,0 0-9 16,0 0-5-16,0 0-1 0,0 0-4 0,0 0 1 0,0 0-3 15,0 0-1-15,0 0 9 0,0 0 1 0,0 0-1 16,0 0 4-16,0 0 2 0,2 7 1 0,-2-7 8 16,0 0 4-16,9 2-4 0,-9-2 1 0,0 0 4 15,10 3-4-15,-10-3 7 0,0 0 2 0,13 2-2 16,-13-2-1-16,14 3-39 0,-14-3 44 0,13 0-41 15,-13 0 41-15,14 1-42 0,-14-1 42 0,19 0-44 16,-19 0 38-16,23 0-42 0,-11 0 38 0,0 0-45 16,1 0 37-16,0-1-42 0,4 1 34 0,-3-2-39 15,5 1 38-15,-1-1-37 0,-3 5 32 0,4-3-39 16,-1 0 37-16,3-1-38 0,-1 1 35 0,-2 0-37 16,4 0 33-16,-2 1-35 0,-1-1 35 0,3 0-34 15,0 0 33-15,-3 0-36 0,4 0 35 0,-3 0-36 0,3 0 38 16,-2 0-37-16,0 0 37 0,4-1-39 15,-6 1 39-15,4 0-39 0,-1 0 38 0,-2 0-36 16,1-2 32-16,-1 4-32 0,0-2 35 0,0 0-37 0,0 0 36 16,-1 0-35-16,-1 0 37 0,1 0-36 0,-1 0 37 15,0 0-34-15,1 1 33 0,-1-1-40 0,0 0 39 16,-1 0-35-16,2 0 37 0,0 0-34 0,-1 0 33 16,1 2-38-16,-1-2 39 0,0 0-37 0,1 0 36 15,0 0-35-15,0-2 34 0,-2 2-33 0,3-1 37 16,1 1-36-16,-3-2 32 0,1 2-30 0,1 0 35 15,-2 0-32-15,0-2 35 0,1 2-35 0,2-1 32 16,-2 0-29-16,0 0 32 0,0-1-35 0,2 0 36 16,-3 2-31-16,2 0 31 0,-1-2-34 0,-1 1 32 15,2 1-29-15,-2-2 25 0,2 2-31 0,-1-1 29 16,-1 1-29-16,1-1 31 0,0 1-31 0,-2 0 27 16,2 0-28-16,-4 0 31 0,2 0-29 0,1-1 28 15,1 1-29-15,-2 0 24 0,0 0-25 0,0 0 30 16,-1 0-26-16,2 0 24 0,-4 0-26 0,4 0 25 15,-1 2-23-15,-2-2 25 0,4 1-27 0,-3-1 25 16,1 2-21-16,0-2 23 0,-3 0-19 0,2 0 8 0,0 0-14 16,-2 0-6-16,3 1 12 0,-3-1 25 0,2 0-22 15,-1 0 19-15,1 0-24 0,-3 0 25 0,4 2-24 16,-5-2 26-16,4 0-25 0,-3 0 21 0,2 0-19 16,-2 0 16-16,0 2-18 0,2-4 18 0,-2 4-7 15,-1-2-26-15,1 0 20 0,0 0 20 0,0-2-16 16,-2 2 15-16,3 0-15 0,-2 0 14 15,-1 4-20-15,1-6 17 0,-12 2-13 0,20 2 11 0,-10-2-11 16,-10 0 12-16,21 0-11 0,-21 0 10 0,19 0-1 16,-19 0 4-16,19 0-5 0,-19 0 6 0,20 0 0 15,-20 0 0-15,20-2 2 0,-9 0-6 0,-11 2 0 16,22 0 9-16,-22 0-7 0,22 0 1 0,-12-2-1 16,-10 2 3-16,22-1-19 0,-12 1-4 0,-10 0 0 15,20-3 0-15,-20 3 0 0,18-1 0 0,-18 1 0 0,18-1 0 16,-18 1 0-16,19-2 0 0,-19 2 0 15,18-1 0-15,-18 1 0 0,15-1 0 0,-15 1 0 16,18-1 0-16,-18 1 0 0,13 0 0 0,-13 0 0 0,13 0 0 16,-13 0 0-16,13-2 0 0,-13 2 0 0,0 0 0 15,14 0 0-15,-14 0 0 0,0 0 0 0,14-1 0 16,-14 1 0-16,0 0 0 0,0 0 0 0,11 0 0 16,-11 0 0-16,0 0 0 0,0 0 0 0,0 0 0 15,0 0 0-15,13-1 0 0,-13 1 0 0,0 0 0 16,0 0 0-16,0 0 0 0,0 0-204 0,0 0-54 15,8-3-150-15,-8 3-98 0,0 0-180 0,0 0-166 16,0 0-817-16,0 0-1338 0</inkml:trace>
  <inkml:trace contextRef="#ctx0" brushRef="#br0" timeOffset="3954.299">6131 5398 149 0,'0'0'141'0,"0"0"-34"16,0 0-27-16,0 0-12 0,-12 1-12 0,12-1-14 15,0 0-2-15,0 0 4 0,-9 3 7 0,9-3 10 16,0 0 16-16,-9 2-6 0,9-2 6 0,0 0 12 16,-8 3 7-16,8-3 2 0,0 0 10 0,-8 4 1 15,8-4 3-15,0 0 8 0,-8 6 7 0,8-6 6 16,0 0 10-16,-8 4 7 0,8-4 0 0,0 0-4 15,-9 4-1-15,9-4-8 0,0 0-9 0,-7 4-6 16,7-4-9-16,0 0-4 0,0 0-1 0,0 0-9 16,-8 4-9-16,8-4-3 0,0 0-5 0,0 0-6 15,0 0-3-15,0 0 0 0,0 0-10 0,-6 3-7 0,6-3-9 16,0 0-4-16,0 0-3 0,0 0 2 0,0 0 10 16,0 0 6-16,0 0 2 0,0 0 1 15,9 2-2-15,-9-2 3 0,0 0-44 0,13 3 43 0,-13-3-35 16,12 1 54-16,-12-1-34 0,14 0 40 0,-14 0-44 15,18 0 24-15,-18 0-22 0,23 0 25 0,-11-1-29 16,1 1 27-16,2 0-22 0,1-3 15 0,1 1-21 16,1 0 15-16,0-1-23 0,1 1 11 0,0-1-22 15,0 1 12-15,0-1-14 0,2 3 15 0,-3-1-22 16,1 0 16-16,-1-2-14 0,0 0-2 0,-1 2 3 16,0 0-3-16,2-1 0 0,-6 2 1 0,2 0 3 15,-1 0 1-15,0-2 2 0,-1 2-1 0,1 0 1 16,-2 0 5-16,-1-3 2 0,2 3 7 0,-1 0-7 15,-12 0 2-15,20 0-3 0,-20 0-3 0,18 0 1 16,-18 0 0-16,18-1-2 0,-18 1-4 0,18 0 2 16,-18 0-5-16,12 0 0 0,-12 0 0 0,12 0 2 15,-12 0-8-15,0 0 6 0,14-1-4 0,-14 1-3 0,0 0 1 16,13 0-2-16,-13 0-6 0,0 0-21 0,0 0-76 16,15 0-118-16,-15 0-122 0,0 0-220 15,9 1-230-15,-9-1-577 0,0 0-967 0</inkml:trace>
  <inkml:trace contextRef="#ctx0" brushRef="#br0" timeOffset="6184.924">8125 5395 308 0,'0'0'288'0,"0"0"-30"15,0 0-4-15,-6 4-13 0,6-4-14 0,0 0-36 16,0 0 15-16,0 0-60 0,0 0 16 0,0 0-56 16,0 0 30-16,0 0-47 0,0 0 41 0,0 0-46 15,0 0 44-15,0 0-43 0,0 0 43 0,0 0-35 16,-6 3 42-16,6-3-37 0,0 0 40 0,0 0-41 15,0 0 36-15,0 0-50 0,0 0 41 0,0 0-52 16,12 0 49-16,-12 0-55 0,0 0 43 0,0 0-44 16,14 0 45-16,-14 0-40 0,11 1 4 0,-11-1 16 0,14 1-9 15,-14-1-4-15,14 0-4 0,-14 0 2 16,20 3 4-16,-8-3-5 0,-1 0-7 0,3 0-5 16,-1 2-50-16,1-2 57 0,1 0-7 0,-2 0-9 15,6 0-52-15,-1 2 53 0,0-1-10 0,2-1 2 16,0 0-3-16,0 1-12 0,-2-1-5 0,4 1-6 15,-2-1-2-15,2 0-2 0,-3 2 4 0,4-1-7 16,-3-1-1-16,1 0 2 0,-1 2 1 0,1-2-3 0,-2 1 1 16,1-1 8-16,1 0-13 0,-2 0 4 0,0 0-3 15,2 0-2-15,-3 0 0 0,2 0 4 0,-2 1-7 16,1-1 0-16,-1 0 0 0,-1 0 1 0,-1 0-4 16,1 0 1-16,-2 0 1 0,2 0-2 0,2 0 5 15,-4 0-4-15,4-1 2 0,-1 1 0 0,0 0 4 16,0-1-8-16,0 1 5 0,0-2 1 0,0 1 4 15,0-1-2-15,-1 0 2 0,0 1-41 0,1-1 49 16,1 2-42-16,-2-2 45 0,1-1-45 0,-2 2 47 16,2 0-42-16,0-1 40 0,-1 1-42 0,-1-2 48 15,2 2-47-15,0-2 48 0,-1 3-46 0,1-1 41 16,-3 0-5-16,4-1-2 0,-1 1-5 0,-1 0 0 16,0 0-3-16,0-1 4 0,2 2-8 0,-3 0 4 0,0-1-3 15,2 0-1-15,-4 1-3 0,3-1 4 0,-2 1-4 16,0-2 2-16,1 2 2 0,-1 0-4 0,-1-3 0 15,3 3 0-15,-3 0 5 0,1-1-9 16,0 1-36-16,1-1 49 0,-1 1-3 0,-1-2-42 0,2 1 46 16,-1 1-40-16,0-1 54 0,-2 1-54 0,2-1 47 15,-1 1-43-15,3-2 46 0,-3 2-43 0,0 0 42 16,-1-2-42-16,2 2 43 0,-1-1-42 0,2 1 46 16,-4 0-41-16,4-2 37 0,-3 0-42 0,0 1 42 15,-1 0-40-15,2 0 43 0,0-1-44 0,-1 1 44 16,2 0-35-16,-2 0 36 0,0-1-49 0,0 2 48 15,-1-1-45-15,1-1 50 0,-1 2-44 0,2-2 39 16,-4 1-46-16,4-1 45 0,-4 1-43 0,3 0 45 16,-2-1-48-16,1 2 46 0,-2-1-46 0,2 0 45 0,-2 1-44 15,1-1 44-15,-11 1-42 0,17 0 40 16,-17 0-42-16,19-2 45 0,-19 2-42 0,16-1 45 16,-16 1-42-16,15-2 41 0,-15 2-37 0,14 0 48 0,-14 0-19 15,13-2 27-15,-13 2-34 0,11-1 41 0,-11 1-35 16,0 0 42-16,17-1-43 0,-17 1 46 15,0 0-39-15,10-1 42 0,-10 1-40 0,0 0 38 0,0 0-42 16,12-4 34-16,-12 4-43 0,0 0 32 0,0 0-41 16,0 0 25-16,11 0-28 0,-11 0 28 0,0 0-58 15,0 0-22-15,0 0-143 0,0 0-128 0,5-3-282 16,-5 3-226-16,0 0-728 0,-4-5-1202 0</inkml:trace>
  <inkml:trace contextRef="#ctx0" brushRef="#br0" timeOffset="11609.595">20717 5402 316 0,'0'0'323'0,"0"0"-79"16,-10 1-2-16,10-1-4 0,0 0-10 0,0 0-3 16,0 0-8-16,-12 0-7 0,12 0-13 0,0 0-31 15,0 0-12-15,0 0-20 0,0 0-12 0,-10 4-14 16,10-4-7-16,0 0-4 0,0 0-8 0,0 0-10 15,0 0 0-15,0 0 1 0,0 0 5 0,0 0 7 16,0 0 5-16,-4 4 8 0,4-4 2 0,0 0-6 16,8 3 5-16,-8-3-11 0,0 0-3 0,9 6 15 15,-9-6 14-15,9 1 4 0,-9-1-41 0,14 4 68 16,-14-4-74-16,15 3 61 0,-15-3-37 0,21 2 28 16,-10-1-55-16,3 1 48 0,0-2-52 0,3 0 38 15,1-2-51-15,2 2 39 0,3-1-51 0,0-1 36 16,4-1-49-16,1 2 35 0,-1-2-49 0,1 1 32 15,0-3-47-15,0 3 38 0,0-1-48 0,0 1 39 16,-1-1-43-16,1 2 39 0,-2 0-44 0,1-1 39 16,-5 2-41-16,-1-1 40 0,0 1-43 0,-1-1 41 15,-1 1-37-15,-6 0 36 0,4 0-38 0,-4 0 42 0,-13 0-40 16,21 1 43-16,-21-1-38 0,18 0 49 16,-18 0-41-16,14 0 44 0,-14 0-37 0,0 0 42 15,18 0-37-15,-18 0 45 0,0 0-44 0,14 1 40 16,-14-1-45-16,0 0 36 0,0 0-40 0,14 0 36 0,-14 0-40 15,0 0 34-15,0 0-39 0,10-2 39 0,-10 2-37 16,0 0 38-16,0 0-43 0,0 0 42 16,11-2-43-16,-11 2 39 0,0 0-42 0,0 0 43 15,0 0-45-15,0 0 41 0,0 0-41 0,9-1 42 0,-9 1-37 16,0 0 34-16,0 0-40 0,0 0 42 0,0 0-42 16,0 0 38-16,0 0-41 0,0 0 37 0,0 0-42 15,0 0 14-15,0 0-90 0,0 0-23 16,0 0-132-16,0 0-69 0,0 0-128 0,0 0-146 0,7-4-165 15,-7 4-613-15,0 0-979 0</inkml:trace>
  <inkml:trace contextRef="#ctx0" brushRef="#br0" timeOffset="13851.229">25660 5441 87 0,'5'4'514'0,"-5"-4"-153"0,0 0-49 0,0 0-68 16,0 0 13-16,0 0-35 0,0 0 6 0,0 0 40 15,0 0-68-15,0 0 22 0,5 5-67 0,-5-5 22 16,0 0-62-16,0 0 28 0,0 0-45 0,11-2 36 16,-11 2-45-16,9-1 43 0,-9 1-49 0,16-2 46 15,-6 0-58-15,0 0 49 0,3 2-54 0,0-3 8 16,4 1 7-16,3-1-2 0,-1-1-3 0,1 1-3 15,6 1-4-15,-1-1-3 0,1 1-9 0,1-3-4 16,6 0-11-16,-6 3-5 0,0-1-2 0,-2 1-5 16,2-1-2-16,-3-1-6 0,-1 1-1 0,-1 1-2 15,-3-1-42-15,-1 1 45 0,0 0-44 0,-4 0 43 16,0-1-40-16,-2 3 56 0,-1-3-38 0,-1 2 56 16,-10 1-48-16,15-1 56 0,-15 1-67 0,13-3 51 15,-13 3-64-15,11-1 40 0,-11 1-97 0,7-3-81 16,-7 3-173-16,0 0-186 0,9-5-887 0,-9 5-1004 0</inkml:trace>
  <inkml:trace contextRef="#ctx0" brushRef="#br0" timeOffset="35799.147">27561 3301 419 0,'-3'-9'404'0,"1"-1"-31"0,1 1-27 0,-2 2-16 15,-2-3-38-15,4 2 7 0,-2 1-18 16,1 0-13-16,-1 1-13 0,-1-1-9 0,4 7-28 0,-4-9-15 15,4 9-36-15,-5-9-29 0,5 9-22 0,-2-5-20 16,2 5-3-16,0 0-1 0,0 0 9 0,-12 4-22 16,10 2 10-16,-2 3-19 0,-1 4 9 0,-2 1-29 15,0 5 25-15,0 2-38 0,-2 5 25 16,0 2 3-16,-1 4-4 0,1 3-3 0,0 2-5 16,-2 3-17-16,2 2 24 0,0 0-7 0,-1 4 3 0,1 2-15 15,2 0 27-15,-2 3-17 0,0 2 13 0,4 1-15 16,-2 1 4-16,3-2-19 0,-1 3 4 15,0-1-13-15,2 2-4 0,3 1 4 0,0 0 0 16,0 14-5-16,5-2-2 0,-2 1 13 0,0 1-18 0,4 1 14 16,-1-3-11-16,1 1-4 0,2-2 1 0,0 0 0 15,0-1-29-15,2 3 40 0,-1-3-4 0,1 0-3 16,-1-1-2-16,1 0-1 0,0-2 1 0,0 0-1 16,-1-1-2-16,0-3 4 0,2-2-34 0,-2 1 39 15,-1-12-39-15,4 3 8 0,-3-4 43 0,1 0-46 16,2-1 45-16,-2-2-43 0,1-2 33 0,1 0-30 15,2-3 36-15,-2 0-41 0,1-3 44 0,0-2-43 16,-1-1 42-16,1-6-35 0,0-2 38 16,0-1-36-16,-1-2 43 0,2-5-36 0,-2 0 41 15,0-1-37-15,0-4 43 0,0-2-38 0,1-1 45 0,-3-3-34 16,4-1 46-16,-1 0-42 0,0-4 36 0,-1-1-40 16,4-4 27-16,-2-1-42 0,2-2 35 0,0-5-40 15,4-5 30-15,-2-2-30 0,2-1 35 0,-1-6-33 16,3 0 32-16,-5-2-34 0,3-3-2 15,-4-4 3-15,1 0 1 0,-2 1 29 0,-2-5-35 0,1 0 31 16,-3-2-35-16,-1 0 32 0,0-2-30 0,0-3 23 16,-2 0-4-16,0-3-34 0,-2 2 34 15,2-2-34-15,-3-2 30 0,2 2-31 0,-4-2 38 0,3-2-38 16,-2 2 30-16,0-4-2 0,0 0-4 0,-1 1-4 16,-2-1-1-16,-2 0-3 0,1-2-11 0,-1 1 11 15,-1 1-5-15,0-1 0 0,-2 4 0 0,-3 3-33 16,1 0 41-16,0-2-34 0,-2 1 39 0,2 4-7 15,-3 0 2-15,-2 4-13 0,3-2 9 0,-2 1-12 16,-3 2 12-16,2 3-7 0,0 0 11 0,-2 0-10 16,2 2 8-16,2 7-10 0,-2-3 10 0,3 1-6 15,-1 2 6-15,-2 1-16 0,1 1 15 0,2 0-5 16,-2 2 4-16,1 2-7 0,0 2 6 0,1-1-5 16,0 2 6-16,-2 0-4 0,1-1 0 0,0 1 2 15,0 1 0-15,1 1-7 0,-2 0 7 16,0 1-6-16,0 2 5 0,2-2-5 0,0 3 8 0,-2-1-6 15,2 2 10-15,0 0-12 0,0-2 6 0,0 3 1 16,0 1 0-16,0-2 1 0,1 1 0 0,-1 1-1 16,1 0 3-16,-2 1 0 0,3-3-2 0,-2 2-5 15,1-1 6-15,-2 2-1 0,1 0-1 0,-1-2 1 16,2 0 0-16,0 0-3 0,-3 3 4 0,2-2-3 16,-2-2-4-16,2 2-1 0,-2 2 6 0,1-1-14 15,0 0 12-15,-2 1-12 0,1 1 14 0,0-1-12 16,-1 1 13-16,0 2-17 0,0 0 11 0,-2 1-22 15,1 0-3-15,-2 1-33 0,-1 4-5 0,1-4-53 16,-5 1-2-16,5 3-62 0,-3-1-7 0,2 1-61 16,0-1-69-16,0 1-34 0,-2 0-48 0,5-1-79 15,-2-1-106-15,3 0-557 0,-1-1-763 0</inkml:trace>
  <inkml:trace contextRef="#ctx0" brushRef="#br0" timeOffset="36299.829">27645 2910 567 0,'2'-11'536'0,"0"0"-92"0,-2 3-47 0,1-1-24 16,-1 3-2-16,0 6 0 0,0-13-27 0,0 13-44 15,0-10-49-15,0 10-53 0,0-8-35 0,0 8-19 16,0 0-4-16,0 0 16 0,0 0-34 0,0 0 30 15,2 12-8-15,-2-5-10 0,1 3-8 0,0 0-3 16,-1 4-13-16,0-1-10 0,2 3-5 0,-2 0-1 16,1 1-12-16,0-1-7 0,-1 1-28 0,0 0 29 15,3-4-16-15,-3 0 14 0,2 0-18 0,-2-3 16 16,2-1 5-16,-2 0 41 0,1-1 29 0,-1-8 26 16,1 10 5-16,-1-10-29 0,0 0-31 0,0 0-23 15,0 0-21-15,0 0-12 0,8-7-3 0,-7 0-22 16,0-2 8-16,1-3-22 0,-1-4 6 0,0-1-25 15,2-2 7-15,-2-1-4 0,0-3-5 0,2-2 0 16,-2 1-5-16,0-1 12 0,3 0-8 0,-2 2 3 16,0 1-4-16,-2 4 5 0,5 1-7 0,-4 0 2 15,1 4-11-15,-1 3 4 0,0-2-10 0,-1 3-2 16,3 1 0-16,-1 3 6 0,-2 5-1 0,4-7 6 16,-4 7-1-16,0 0 3 0,14 5-2 0,-9-1 8 15,2 3-5-15,-1 2 4 0,3 0 3 0,1 3 2 16,-2 1-2-16,2 3-2 0,2 1-4 0,-1 0-6 15,2 5-3-15,-3-3-23 0,2 1-19 0,3 1-30 16,-3 1-29-16,0-3-26 0,0 1-30 0,-2-1-38 16,3 1-38-16,-2-2-54 0,-2-1-60 0,0 0-64 15,0-4-12-15,-2 0-25 0,-2 0-100 0,-3-2-69 16,2-4-477-16,-5 0-724 0</inkml:trace>
  <inkml:trace contextRef="#ctx0" brushRef="#br0" timeOffset="36452.931">27735 3061 72 0,'-4'-6'751'0,"0"0"-229"0,2 0-83 16,-1 0-90-16,3-3-28 0,0 2-49 0,3-2 1 15,1-1-40-15,2 0-22 0,0-1-51 0,3 0-24 16,4-1-46-16,2-2 1 0,2 1-19 0,1 1-44 16,3-2-78-16,1 3-96 0,-1 1-123 0,0-1-166 15,0 3-541-15,-3 2-567 0</inkml:trace>
  <inkml:trace contextRef="#ctx0" brushRef="#br0" timeOffset="37698.583">9746 9503 234 0,'-3'-10'539'0,"0"3"-107"0,1-2 7 0,-1 4-61 16,1 0 28-16,-3-1-61 0,5 6 36 0,-5-8-53 16,5 8 26-16,-7-8-74 0,7 8-39 0,-5-5-48 15,5 5-32-15,0 0-10 0,0 0 0 0,-9 4 3 16,9-4-1-16,-5 11-9 0,4 0-14 0,-2-1-15 0,2 3-13 15,0 4-20-15,-2 2-11 0,2 0-15 16,-2 5-8-16,3 1-50 0,-2-1 46 0,2-2-32 16,-2-1 21-16,1 0-46 0,1-1 42 0,0-2-43 0,1 2 39 15,-1-4-50-15,2 1 32 0,-1-3-95 16,0-4-3-16,-1 2-95 0,0-3-8 0,3-1-55 16,-3-8-28-16,4 8-43 0,-4-8-1 0,0 0-43 15,0 0 14-15,11-6 31 0,-8-1 0 0,-1-2 32 0,1-1-34 16,-2-2 33-16,2-1-42 0,-3-2 45 0,0-2 58 15,0-1 57-15,-3 1 87 0,3 0 65 0,-1-3 74 16,-2 2 61-16,3 1 44 0,-1 1 45 0,-2-1 13 16,2 3 86-16,0 2-40 0,-2 0 38 0,2 2-39 15,1 1 22-15,-1 1-72 0,1 0 6 0,-1 2-79 16,1 6 47-16,1-11-51 0,-1 11 58 0,2-6-50 16,-2 6 3-16,0 0 6 0,13-2-5 0,-13 2-21 15,14 2-5-15,-4 0-7 0,-2 2 3 0,4 0-14 16,0 3-8-16,0-1-11 0,2 2-45 0,1 0 27 15,0 2-14-15,1-1-8 0,2 3-12 0,-3-3-3 16,2 2-6-16,-2-2-3 0,2 3-44 0,-2-2 46 16,-1 0-53-16,-1 0 45 0,-1-1-82 0,1 0-4 15,-2-1-95-15,-1-1 5 0,-3 1-63 0,0-1-59 0,-3 0-89 16,-2 0-61-16,0-2-72 0,-2-5-103 0,-7 12-379 16,2-7-581-16</inkml:trace>
  <inkml:trace contextRef="#ctx0" brushRef="#br0" timeOffset="37820.257">9789 9772 480 0,'-13'0'525'0,"0"-1"-28"0,2-1-34 16,11 2-26-16,-16-2-53 0,16 2-43 0,-13-6-42 16,13 6-36-16,-7-8-33 0,7 8-36 0,-1-13-44 15,3 6-29-15,6-2-27 0,2-1-17 0,3-3-19 16,6 1-25-16,3-2-76 0,5-1-79 0,1 1-183 16,8-1-94-16,2-1-179 0,3 0-422 0,1 0-598 15</inkml:trace>
  <inkml:trace contextRef="#ctx0" brushRef="#br0" timeOffset="38732.018">17519 9363 466 0,'-7'-9'582'0,"2"1"-85"0,0 1-31 0,-1 1-25 16,-1-1-22-16,2 3-8 0,1-2-11 0,-2 0-60 0,6 6 22 15,-9-6-118-15,9 6 5 0,-8-6-79 0,8 6 11 16,0 0-45-16,0 0 48 0,0 0-32 0,-9 4 45 16,9-4-42-16,2 8 28 0,-1 1-57 0,3 3 23 15,-2-2-55-15,2 3 18 0,3 1-52 0,-1 3 25 16,0 0-50-16,3 4 27 0,-2-1-42 0,1 1 29 16,0-1-41-16,0 0 29 0,0 2-45 0,-1-5 34 15,1 1-47-15,-2 2 5 0,1-4-77 0,0-3-10 16,-3-1-88-16,2 2 2 0,0-6-84 0,-2 2 10 15,-2-1-4-15,1-4-31 0,-1 0-67 0,-2-5-50 16,0 0-4-16,4 7 17 0,-4-7 17 0,0 0 65 16,-4-8 14-16,-1 4 70 0,3-4 14 0,-4 1 62 15,1-7 3-15,-1 3 68 0,-3-1 3 0,1 0 67 16,-1-2 76-16,-1-2 27 0,1-1 39 0,0 2 73 0,0-2-2 16,0 0 33-16,2-2-34 0,0 4 12 0,2-2 10 15,1 0 1-15,-1 3-4 0,4-1-5 16,2-2-12-16,1 1-15 0,1-1-21 0,5 3-42 0,-2 0 25 15,2 0-57-15,5 2 31 0,-3 2-59 0,4 0 26 16,-1 4-51-16,0-1 36 0,-1 4-52 0,1 2 38 16,-1 1-33-16,-1 4 18 0,-2 0-48 0,1 3 42 15,-2 1-46-15,-3 3 49 0,0 1-7 0,-2-2-11 16,-2 3-3-16,-1 1-2 0,0-2-3 0,-1 1-1 16,0-1 1-16,-1 0 5 0,0 0-9 0,-1-2 2 15,2 1-1-15,0-3-3 0,1 2 11 0,-2-3-5 16,4 2 0-16,0-3 4 0,3 3-2 0,-1-2-3 15,6 2 0-15,-1-1-44 0,3-1 54 0,2 1-50 16,0 0 48-16,2-2-47 0,1 4 52 0,2-2-51 16,0 1 48-16,-6-1-50 0,4 1 46 0,-6-2-52 15,1 2 52-15,-3-1-48 0,-3 2 56 0,-2-3-49 16,-3 2 46-16,-2 1-48 0,-3 0 49 0,-2 0-46 0,-2 1 53 16,-3-1-55-16,0 1 48 0,-4-2-56 15,0 0-3-15,-3 1-88 0,0-3-63 0,4 0-115 16,-4-3-120-16,1-3-140 0,2-1-621 0,2 0-795 0</inkml:trace>
  <inkml:trace contextRef="#ctx0" brushRef="#br0" timeOffset="39948.934">27699 4124 324 0,'0'0'367'0,"0"0"-38"0,0 0-63 0,6-4 21 0,-6 4-56 0,0 0 34 15,2-8-46-15,-2 8-3 0,2-5-48 16,-2 5 4-16,1-11-36 0,-1 11 4 0,2-8-23 16,-2 8 20-16,2-12-16 0,-2 12 8 0,0-13-19 15,0 6-1-15,0 1-26 0,-2-2 2 0,0 0-12 16,1-1 12-16,-3 2-16 0,2 1-2 0,-2-2-24 15,-1 3 5-15,0-2-15 0,0 2 5 0,0 2-10 16,5 3 6-16,-16-5-16 0,16 5 2 0,-16 1-7 16,4 1 7-16,3 3-6 0,-2-1-1 0,-1 1-2 15,-1 4-2-15,3 2-2 0,-3-2 3 0,3 3-6 16,-1 0 1-16,3-1-2 0,0 4 5 0,1-1-2 16,0 2 4-16,4-3 1 0,1-1-2 0,1 1-1 15,1 0 6-15,1-3 1 0,2 2-8 0,2-2 4 16,0-1-6-16,1-1-1 0,1-1 1 0,1-1-3 15,2-1 0-15,-1-3-1 0,1 0-3 0,-10-2 5 16,20-1-7-16,-9-1 4 0,1-1-5 0,-1-2 7 16,-1-2-5-16,1 2 6 0,-2-4-5 0,0-2 1 15,-1 2 2-15,-2-3 8 0,1-1 20 0,-2 4 2 16,-1-2 19-16,-2 2 14 0,2-2 5 0,-2 1 9 16,-2 2 13-16,2 0 8 0,-2 0 6 0,2 3-14 15,-2 5-4-15,0-14-14 0,0 14-15 0,0-8-14 16,0 8-7-16,0 0-3 0,0 0-9 0,0 0-7 15,0 0-10-15,0 0-2 0,0 0 9 0,5 6 1 16,-5-6-4-16,6 12 1 0,-3-5-3 0,1 0-2 16,4 1-3-16,-2 2-7 0,2 1-17 0,0 0-15 15,2 0-20-15,1-1-52 0,-2 1-50 0,3-1-58 16,-1 2-46-16,2-2-50 0,-3 1-59 0,2 0-66 16,-1 0-25-16,-2-2-73 0,3 2-413 0,-2-4-526 15</inkml:trace>
  <inkml:trace contextRef="#ctx0" brushRef="#br0" timeOffset="40448.649">27737 4645 93 0,'0'0'473'0,"0"0"-77"0,-5-8-20 0,5 8-12 0,-5-7-3 15,5 7-4-15,-5-6-16 0,5 6 1 16,-4-8-50-16,4 8 38 0,-4-5-59 0,4 5 19 16,-4-5-84-16,4 5 2 0,0 0-74 0,-5-5 3 0,5 5-54 15,0 0 23-15,0 0-21 0,-6 3-5 0,6-3-3 16,0 9-3-16,0-1 3 0,0 1-22 0,2 2 5 16,0-1-11-16,-1 5-8 0,0 0-14 0,1 2-8 15,0 2 6-15,-1-2 7 0,3 1-20 16,-2 0 16-16,0 0-22 0,1-1 12 0,-2 2-10 0,3-4 8 15,-1 2-17-15,-1-2 19 0,-1-2-20 0,2-2 15 16,-1 0-11-16,0-1 14 0,0-2-4 16,-2 0 26-16,0-8 1 0,4 10 9 0,-4-10-24 0,4 5 6 15,-4-5-14-15,0 0 6 0,10-2-18 16,-10 2 9-16,12-7-16 0,-6 4 11 0,2-2-12 0,0 0 12 16,2 3-22-16,-1-2 11 0,1 1-17 0,-1 0 4 15,2 1-23-15,-11 2 13 0,18 0-20 0,-18 0 16 16,17 2-10-16,-7 1 8 0,-2 1-13 15,-1 1 23-15,-3 0-20 0,1 2 7 0,0 1 0 16,-5-2 8-16,0 2 2 0,0 1 5 0,-5 1 2 0,0 0 1 16,-3-2 6-16,1 2-15 0,-3-2-10 0,-1 0 5 15,2-3-74-15,-3 2 14 0,1-5-76 0,1 1-12 16,-3-2-71-16,3 0-92 0,0-3-85 0,-3-1-102 16,5 1-566-16,1-3-713 0</inkml:trace>
  <inkml:trace contextRef="#ctx0" brushRef="#br0" timeOffset="40849.359">27985 5545 470 0,'0'0'475'0,"-2"-5"-6"0,2 5-97 15,-4-7 28-15,4 7-43 0,-8-5-33 0,8 5-64 16,-9-4 25-16,9 4-53 0,-13-3 27 0,13 3-66 15,-15 3 38-15,6 1-66 0,0 0 23 0,-2 2-57 0,1 1 19 16,-1 2-49-16,1 0 19 0,0 2-42 0,1 1 12 16,1 0-32-16,2 0-9 0,1 2-5 15,2-3-1-15,1 2-7 0,0-1 8 0,4-1-19 16,0 1-8-16,3-3-25 0,3 3-55 0,1-4-68 16,2 1-30-16,2-4-113 0,4-1-36 0,1-1-102 0,2-4-46 15,6-3-56-15,6-3-526 0,5-7-654 0</inkml:trace>
  <inkml:trace contextRef="#ctx0" brushRef="#br0" timeOffset="41798.502">30326 2968 82 0,'-4'-5'388'0,"4"5"-72"16,-9-7-96-16,9 7 21 0,-10-6-54 0,10 6 27 16,-11-2-22-16,11 2 8 0,-14 0 17 0,14 0-14 15,-16 5-2-15,7 0-7 0,-1 0-13 0,1 4 4 16,-1 3 4-16,-3 5 21 0,2 1-9 0,-3 4-37 16,0 6 2-16,-3 7-15 0,3 3-16 0,-4 1-15 15,3 5 8-15,-2 2 8 0,2 9-33 0,-3 1 6 16,1 4-9-16,3 1-9 0,0 3-16 0,0 2-2 15,3 4-10-15,0 0-14 0,1 2-4 0,1 1 16 16,3-1-9-16,1 0-14 0,0 0 16 0,2 3-15 16,3 1 12-16,1 0-12 0,2 0 9 0,1 1-4 15,-1 0 10-15,3 0-12 0,0-2 13 0,2 0-15 16,1-3-3-16,2 2 8 0,-1-2-7 0,4 1 4 16,1-3-14-16,1 1 5 0,1-4-13 0,1 1 7 15,3-3-10-15,-3-2 3 0,5-5-8 0,0-2 3 16,-2-2-2-16,3-3 1 0,-4-9 0 0,2-3 1 15,-1-2-4-15,0-1-2 0,1-5 0 0,-1-2-1 16,-2-7 0-16,0-3 2 0,-4-4-1 0,4-2-2 16,-1-4 5-16,-1-1-1 0,-2-4-1 0,4-2-2 15,0-2-3-15,-2-5 2 0,7-3-2 0,-2 0-4 16,4-5-1-16,-3-3 3 0,2-1-5 0,2-5 6 16,-1 0-8-16,0-2 6 0,-1-3-5 0,0 0 3 15,0-2-1-15,-2-2 1 0,-2 0-7 0,1-3 12 16,-3 0 3-16,2-3-4 0,-3-1-5 0,-1-1-2 15,-2-2 4-15,0-1 4 0,0-3-15 16,-2-1 12-16,-3-4-2 0,5-6-1 0,-3-3 0 0,-2-1-1 16,0-3-6-16,-1 0-7 0,-4 0-10 0,2-2 13 15,-2 9-1-15,-3-2-2 0,0 1 4 0,0 1-4 16,-3-2-4-16,-2 2-22 0,1 0 25 0,-3 1-19 16,-2 1 29-16,0 1-22 0,-4-5 28 0,1 8-27 15,-1 0 28-15,-2 2-24 0,0 1 24 0,0 2 5 16,-2 0-8-16,0 1 8 0,0 1-7 0,0-2-23 15,-1 2 23-15,2 2-23 0,-3-1 22 0,4 0-24 16,-1 1 21-16,0 3-19 0,0 0 22 0,1 0-19 16,-2 3 23-16,2 2-26 0,1 6 26 0,-1-2-27 15,1 3 28-15,-2 1-25 0,1 1 27 0,-1 0-31 16,0 1 27-16,0 2-19 0,3 3 30 0,-3-3-30 16,-2 4 30-16,3 0-40 0,0 1 41 0,-2 0-28 0,1-1 22 15,0 2-16-15,0 0 17 0,0 0-20 16,0 3 25-16,0-3-29 0,0 3 22 0,-1 0-23 15,0 0 25-15,0 1-37 0,0 1 38 0,2 0-37 16,-2 3 26-16,0-1-46 0,-1 1 7 0,1 1-55 16,-2 2-1-16,3-1-62 0,-1 1-58 0,-2 1-53 15,4 1-56-15,-2 2-68 0,4 0-121 0,-3 0-97 16,14 0-409-16,-20-3-632 0</inkml:trace>
  <inkml:trace contextRef="#ctx0" brushRef="#br0" timeOffset="42299.02">30602 2613 619 0,'0'0'544'0,"-4"-8"-118"0,4 8-42 0,-3-6-46 0,3 6 16 16,-4-8-13-16,4 8 13 0,-5-4-54 0,5 4-17 15,-7-5-68-15,7 5-17 0,0 0-69 0,0 0 15 16,0 0-9-16,-9 3 8 0,9-3-10 0,-5 7-13 16,5-7 16-16,0 15-8 0,0-8-17 15,-1 1-8-15,2 1-5 0,-1 4-11 0,0-2-12 0,3-1-14 16,-1 2-8-16,0 3 8 0,0-3-24 0,1 4 9 15,1-3-22-15,-1 2 12 0,2-1-26 0,-2 0 14 16,0-1-67-16,-1-1-29 0,3 0-76 16,-1 0-42-16,-1-3-92 0,-1 1-74 0,3-1-57 15,-2-2-80-15,-1 1-89 0,1-5-570 0,-3-3-766 0</inkml:trace>
  <inkml:trace contextRef="#ctx0" brushRef="#br0" timeOffset="42666.594">30550 2653 535 0,'-3'-12'450'0,"2"1"-65"16,0 1-45-16,1-1-41 0,0 1-19 0,2-1-59 15,1-3 5-15,2 1-41 0,0 0 12 0,0 0-45 16,4 0-5-16,1 1-38 0,-1 0 5 0,3 3-36 16,-1 1 1-16,3 2-30 0,-2 0 8 0,1 1-38 15,-2 5 26-15,-1 0-21 0,1 5 10 0,-2 1-19 16,-2 0 17-16,1 5-18 0,-3-1 13 0,-2 2-23 15,-1 1 18-15,-1 1-14 0,-2-1 17 0,0 3-18 16,-2-1 16-16,1 0-12 0,-2-1 12 16,1-1-18-16,-2 2 11 0,3-4-18 0,-1-1 19 15,1 0-16-15,-1-1 17 0,0 1-13 0,2-4 18 0,1 0-18 16,0-6 19-16,-1 12-13 0,2-7 20 0,-1-5-22 16,4 14 12-16,1-8-15 0,0 3 21 0,3-2-27 15,0 3 24-15,1-1 2 0,2 1-7 0,-2 0-1 16,0 2-1-16,-1-2-3 0,0 2-1 15,0 0-8-15,-3-1 2 0,-2 0 4 0,-2 1 0 0,0 0-3 16,-2 0-5-16,-1 2-4 0,-5-1-1 0,2 2-10 16,-3-3-47-16,-2 1-52 0,-3 0-76 0,-1 1-74 15,2-2-112-15,-4-2-88 0,5-1-527 0,-3-1-585 16</inkml:trace>
  <inkml:trace contextRef="#ctx0" brushRef="#br0" timeOffset="44032.068">30165 3806 305 0,'0'0'376'0,"1"-10"-27"0,-1 10-66 0,0-8 36 0,0 8-54 15,-1-8 11-15,1 8 11 0,-1-9-49 0,1 9-4 16,-3-5-37-16,3 5-10 0,-5-7-31 0,5 7-11 16,0 0-32-16,-3-5-9 0,3 5-30 0,0 0-1 15,0 0-24-15,0 0 9 0,0 0-8 16,-11 2 18-16,11-2-11 0,-5 7 5 0,1 1-11 0,4-8 7 16,-2 11-2-16,0-1 1 0,0-2-11 0,1 4-7 15,1 0-3-15,1-2 0 0,1 5-2 0,0-2-3 16,0-3 5-16,2 2-10 0,1 1 6 0,-1-1-5 15,1-3 15-15,0-1-8 0,4 1 25 16,-2-2-13-16,0-3 21 0,2 0-28 0,0-1 22 0,-9-3-36 16,21 0 29-16,-10-3-34 0,-1-1 36 0,-1-1-6 15,1-1-10-15,-1-3 5 0,-1 0-5 0,0-2-3 16,-2 0-7-16,-1-1-4 0,-3-1-6 0,0 1-2 16,-2-1-11-16,0 0 5 0,-2 1-6 0,-2 1 1 15,0 0-9-15,-3 1-1 0,1-1-36 0,-3 5 36 16,0-2-7-16,-2 1-24 0,1 5-43 0,-1 0-42 15,-1 1-57-15,1 2-36 0,0 3-60 0,-1-1-26 16,1 2-82-16,-1 2 1 0,3 3-42 16,0 0-43-16,4-1-429 0,1 2-455 0</inkml:trace>
  <inkml:trace contextRef="#ctx0" brushRef="#br0" timeOffset="44316.307">30283 4238 426 0,'0'0'698'0,"0"0"-139"0,-8-3-73 0,8 3-42 0,0 0-6 16,-6-7-9-16,6 7-4 0,0 0-63 0,-7-5-14 16,7 5-44-16,0 0-50 0,0 0-47 0,-5-5-49 15,5 5-31-15,0 0-30 0,0 0-20 0,0 0-18 16,0 0 3-16,-4 7-10 0,4-7-3 0,2 10-3 15,0-3-10-15,-2 1-4 0,4-1-7 0,-1 3-3 16,-1 1-8-16,1 0 1 0,1-1-5 0,-2 2 0 16,2 0-8-16,1 2-35 0,-2-1-32 0,-1-2-66 15,2-1-42-15,-1 3-93 0,-1-2-83 0,-1 1-87 16,1-1-93-16,-1-1-153 0,0-1-449 0,-1 0-746 16</inkml:trace>
  <inkml:trace contextRef="#ctx0" brushRef="#br0" timeOffset="44714.762">30303 4896 447 0,'-6'5'656'0,"-2"-2"-191"0,8-3-54 0,-10 3-63 16,10-3-41-16,0 0-48 0,-10-5-3 0,10 5-13 15,-4-7-1-15,4 7-22 0,-1-11-27 0,3 5-34 0,-2 6-27 16,5-11-35-16,-1 6-7 0,2-1-15 0,1 0-10 16,1 2-11-16,-1 0-13 0,3 1-10 15,-10 3-6-15,16-1-7 0,-16 1-1 0,15 1-10 16,-15-1 0-16,12 9-1 0,-7-2-1 0,-1 0 0 0,-2 1-1 16,0 3 3-16,-2-1 8 0,-2 2-9 0,0 1-3 15,0 1 3-15,-3-2 0 0,1 3 5 0,-1-1 1 16,1-2 4-16,-1-2 5 0,3 0 3 15,-1-1 22-15,-1-1 13 0,3-1 15 0,1-7 8 0,-4 9-12 16,4-9 25-16,0 9-28 0,0-9 6 0,0 0-30 16,7 4 6-16,-7-4-20 0,14-3 8 0,-14 3-13 15,18-5 0-15,-6 1-22 0,-1 2-13 0,0-1-36 16,2-2-54-16,-3 2-58 0,4-1-64 0,-2 1-39 16,-2 0-69-16,1-1-18 0,-2 1-85 0,-9 3 11 15,17-1-54-15,-17 1-454 0,13 1-506 0</inkml:trace>
  <inkml:trace contextRef="#ctx0" brushRef="#br0" timeOffset="45198.542">30469 5591 154 0,'-14'0'567'0,"14"0"-168"0,-14-3-35 15,14 3-26-15,-10-7-17 0,10 7-21 0,-11-7-37 0,7 4-27 16,0-3-15-16,1 0-22 0,1 1-26 0,0-1-22 16,2-1-34-16,0 7-15 0,2-13-15 15,0 8-5-15,1-2-6 0,1 2-10 0,1-2-13 16,1 2-8-16,-6 5-4 0,12-5-10 0,-12 5-1 0,11-4-8 15,-11 4 0-15,13 2 2 0,-13-2-6 16,10 4 1-16,-10-4-1 0,9 6-4 0,-9-6 1 0,8 11 3 16,-4-6-2-16,-4-5 4 0,3 12 1 15,-1-6 3-15,0 0 5 0,-2-6 3 0,0 12 6 0,0-12 3 16,0 11 4-16,0-11 4 0,2 9 0 0,-2-9-2 16,1 7 3-16,-1-7 1 0,0 10-5 0,0-10 9 15,1 7-6-15,-1-7-11 0,3 11 1 0,-3-11-3 16,4 11-2-16,-1-4-29 0,1 0 34 0,1 2-36 15,2-3 18-15,-2 2-25 0,0-1 35 0,-1 0-34 16,1 0 35-16,-1 1-22 0,-2-2 33 0,1 0-19 16,-1 0 24-16,-2-6-26 0,-2 13 10 0,-1-9-21 15,-2 3 8-15,0 1-11 0,-3-3 10 0,-1-1-24 16,-3 1-25-16,-1-2-145 0,-4 1-91 0,-1-2-175 16,-1-2-207-16,-4-1-677 0,-5 0-930 0</inkml:trace>
  <inkml:trace contextRef="#ctx0" brushRef="#br0" timeOffset="48629.708">28012 4063 301 0,'0'0'302'0,"0"0"-50"0,0 0-20 0,0 0-13 0,0 0-17 16,0 0-11-16,8-3-20 0,-8 3-49 15,0 0 32-15,10-1-60 0,-10 1 40 0,13-3-61 16,-13 3 33-16,14-2-42 0,-14 2 39 0,18-3-32 15,-8 2 26-15,1 0-5 0,2-2-2 0,-1 2-5 0,4-2-1 16,-3 3 3-16,4 0-2 0,2-3-6 0,-2 3-13 16,3 0 2-16,-2-1-3 0,2 0-5 0,1-1-5 15,-1 1-2-15,1 0-9 0,2 0-5 16,-3-1-2-16,3 0 1 0,0 2-2 0,3-3-5 16,-6 3-7-16,3-2-4 0,3 0 1 0,-3 1-2 0,-2-1 1 15,1 1-4-15,0 0-7 0,-2-2 6 16,1 3-11-16,-1-3 10 0,2 1-13 0,-3 1 13 15,3-2-10-15,-2 0 9 0,1 1-13 0,0-1 13 16,0 2-8-16,-1-3 6 0,1 0-14 0,0 1 13 0,-3 0-12 16,4 1 6-16,-2-2-5 0,2 1 10 0,-4 1-13 15,4-2 14-15,-2 1-2 0,-2 1-1 0,3-2-2 16,-3 3-1-16,1-2 0 0,-2 0 1 16,0 1-2-16,2-1-1 0,-3 1-1 0,0 0 0 0,0 0-2 15,0 1 3-15,-2-2 0 0,0 2-1 0,-1-2-2 16,2 2-8-16,-3-2 10 0,1 2 4 0,-2 0 0 15,1 0-4-15,-1 0 2 0,-1-1-4 0,1 2 6 16,1 0 0-16,-12 0-7 0,18-3 13 0,-18 3-2 16,18-2 1-16,-18 2-7 0,18-3 12 0,-18 3-2 15,14-1 4-15,-14 1-4 0,17-3 11 0,-17 3-6 16,13 0 10-16,-13 0-4 0,11-3 6 0,-11 3-10 16,10-1 3-16,-10 1-11 0,12-3 2 0,-12 3-4 15,9-2 2-15,-9 2-8 0,9-4 2 0,-9 4-10 16,7-3-5-16,-7 3-33 0,8-4-30 0,-8 4-59 15,5-5-42-15,-5 5-70 0,8-6-101 0,-8 6-75 16,2-6-117-16,-2 6-323 0,0-9-408 0</inkml:trace>
  <inkml:trace contextRef="#ctx0" brushRef="#br0" timeOffset="49064.502">28840 3820 345 0,'0'0'390'0,"-9"-3"-45"16,9 3-53-16,0 0 43 0,-9-4-41 0,9 4 26 15,0 0-62-15,0 0-12 0,-9-2-46 0,9 2-30 16,0 0-41-16,0 0-9 0,0 0-29 0,0 0-15 15,0 0-23-15,0 0 21 0,0 0 7 0,-9 3 28 16,9-3 5-16,0 0 15 0,4 8 5 0,-4-8-11 16,5 6 2-16,-5-6-14 0,9 6 10 0,-9-6-7 15,10 11-11-15,-2-7-8 0,-1 1-22 0,1 3 6 16,0-4-10-16,0 2-5 0,2 0-7 0,0-1-6 0,-1 1-4 16,2-2-14-16,-1 4-5 0,0-3-5 15,0 1-10-15,0 0 8 0,-1 0 0 0,-2 0-3 16,0-1-2-16,2 2-4 0,-4 0 1 0,-1 0 13 15,0 0 3-15,-3 2-1 0,-1-1-2 0,-2 2-4 0,-5 0-3 16,0 3-13-16,-5 2 11 0,-3-4-2 16,-2 5-10-16,-3 0-2 0,-3 1-8 0,0 0-30 15,-1-1-45-15,-1 1-71 0,1-1-65 0,-2 2-86 16,2-1-58-16,0 0-124 0,2 1-119 0,0-3-557 0,1 2-774 16</inkml:trace>
  <inkml:trace contextRef="#ctx0" brushRef="#br0" timeOffset="51598.393">28028 4280 106 0,'0'0'258'16,"0"0"-54"-16,0 0-23 0,0 0-17 0,0 0-19 0,0 0-9 15,0 0-22-15,0 0-12 0,0 0-5 16,-2-7-6-16,2 7-2 0,0 0-8 0,0 0-2 0,0 0 0 15,0 0-2-15,0 0-4 0,0-7-35 0,0 7 42 16,0 0-32-16,0 0 33 0,0 0-42 0,0 0 46 16,0 0-47-16,0 0 50 0,-2-6-48 0,2 6 40 15,0 0-43-15,0 0 36 0,0 0-40 0,0 0 32 16,0 0-23-16,-2-5 31 0,2 5-38 0,0 0 24 16,0 0-31-16,0 0 26 0,-2-7-26 0,2 7 22 15,0 0-30-15,0 0 20 0,0 0-27 0,-3-6 18 16,3 6-28-16,0 0 20 0,0 0-35 0,-1-4 35 15,1 4-31-15,0 0 28 0,0 0-28 0,-3-7 25 16,3 7-26-16,0 0 23 0,0 0-27 0,-1-7 30 16,1 7-32-16,0 0 32 0,0 0-28 0,0 0 20 15,0 0-23-15,0 0 30 0,0 0-4 0,0 0-27 16,0 0 30-16,-3-6-32 0,3 6 28 0,0 0-23 16,0 0 32-16,0 0-18 0,0 0 31 0,0 0-17 15,0 0 30-15,0 0-16 0,0 0 16 0,0 0-14 16,0 0 17-16,0 0-14 0,0 0 14 0,0 0-18 15,0 0 10-15,0 0-17 0,0 0 4 0,0 0-16 16,0 0 17-16,0 0-15 0,0 0 16 0,0 0-10 16,0 0 12-16,0 0-16 0,0 0 11 0,0 0-13 15,0 0 8-15,0 0-9 0,0 0 12 0,0 0-8 16,8-2 12-16,-8 2-3 0,0 0 6 0,11 1-4 16,-11-1 5-16,0 0-10 0,16 1-2 0,-16-1-2 15,13 3 3-15,-13-3-3 0,15 0 6 0,-15 0-7 16,16 3 4-16,-5-1-4 0,-1 0 2 0,1 0-7 0,1-1 4 15,0 2-2-15,0-2 6 0,1-1-5 16,1 3-1-16,4-2-1 0,-1 1 3 0,-1 0-6 16,4-1 6-16,-2 1-6 0,1 0-1 0,1 0 2 15,-1-2 0-15,-1 3-3 0,4-1 2 0,-3-2-2 0,0 1 2 16,3 0 0-16,-3-1-4 0,2 0 7 16,0 0-4-16,-3 1 1 0,4-1 1 0,-2 0-1 15,1 0-4-15,-1 0 5 0,3 0-7 0,-2 0 4 16,-1 0-5-16,2 0 3 0,-3 2-12 0,3-2 13 0,-2 0-8 15,1 0 6-15,0 1-4 0,0-1 3 0,-2 1-4 16,0-1 4-16,2 1-11 0,-2-1 12 16,1 1-6-16,1-1 4 0,-2 2-5 0,0-2 7 15,1 1-8-15,-2 0 6 0,1-1-5 0,2 2 4 0,-3-1-5 16,2 0 6-16,-2 0-9 0,3 0 8 0,-2 0-4 16,-1 1 3-16,1-2-9 0,1 1 11 0,-2 0-4 15,1 0 6-15,-1 1-8 0,1-2 8 0,0 2-4 16,0-1 4-16,0 0-6 0,0 1 4 0,-4-1-4 15,4 1 4-15,-1-1-5 0,-1 0 4 0,-2 1-8 16,0-1 13-16,2-1-31 0,-2 3 33 0,-2-3-7 16,2 2 5-16,0 0-5 0,-1-1 2 0,-2 1-5 15,2-1 9-15,-1 1-9 0,0 0 7 0,1 0-6 16,-2-2 10-16,0 0-11 0,0 3 11 0,-1-3-8 16,3 1 8-16,-5 2-7 0,5-2 10 0,-3 1-8 15,0-1 17-15,-1 0-20 0,1 2 16 0,0-3-18 16,-1 2 15-16,1-2-24 0,-11 0 20 0,17 3-14 15,-17-3 15-15,14 1-13 0,-14-1 9 0,16 1-11 16,-16-1 11-16,13 3-12 0,-13-3 14 0,10 1-36 16,-10-1 43-16,11 2-17 0,-11-2 16 0,0 0-18 15,11 1 17-15,-11-1-19 0,0 0 16 0,0 0-15 16,12 0 16-16,-12 0-34 0,0 0 36 0,0 0-8 16,0 0-8-16,0 0-33 0,12 0-24 0,-12 0-57 15,0 0-63-15,0 0-81 0,0 0-134 0,0 0-84 16,5-4-115-16,-5 4-381 0,0 0-563 0</inkml:trace>
  <inkml:trace contextRef="#ctx0" brushRef="#br0" timeOffset="51898.1">29319 4184 430 0,'0'0'417'0,"0"0"-87"0,0 0-52 0,-14 0-26 0,14 0-8 16,0 0-14-16,0 0-13 0,0 0-32 16,0 0-28-16,0 0 2 0,0 0-15 0,7 5-15 15,-7-5-11-15,0 0-1 0,9 6-5 0,-9-6-11 16,9 5-1-16,-9-5 10 0,10 7-1 0,-5-3-4 16,1 2-3-16,-1 0-13 0,1-1 9 0,0 5-9 0,0-4 2 15,-1 3-8-15,-1 0-12 0,1 2-4 0,-2-2-31 16,0 4 16-16,-2-2-6 0,-2-1-7 0,-1 4-11 15,0-3-7-15,-5 2-6 0,-1 1-7 0,-3-1-14 16,-2 1-64-16,-6-1-90 0,-3 3-116 0,-3-1-138 16,-5-4-134-16,-2 2-548 0,-6-1-712 0</inkml:trace>
  <inkml:trace contextRef="#ctx0" brushRef="#br0" timeOffset="53067.632">28073 4257 24 0,'0'0'420'0,"0"0"-103"0,0 0-26 16,0 0-7-16,7 3-22 0,-7-3-55 0,0 0 33 15,0 0-53-15,10 1 19 0,-10-1-40 0,0 0 6 16,13 2-25-16,-13-2 14 0,11 3-30 0,-11-3 8 16,14 5-16-16,-5-2 4 0,-1 0-24 0,3 0 9 15,-3 1-15-15,2 1 0 0,3 1-14 0,-1-1 7 16,1 2-14-16,0-1 4 0,0 2-18 0,3 1-2 16,-2-1-9-16,2 3-2 0,0-1-6 0,0-1-4 15,2 3 1-15,-1-1-7 0,-2 1-4 0,3-1 6 16,-2 2 4-16,1 0 6 0,1 0-2 0,-1 0 8 15,-1 1 3-15,2-2 4 0,-1 1-1 0,1 0 3 16,0-1-1-16,-1 1-2 0,0-1-7 0,2 0-4 16,-2 0-13-16,1 1-21 0,1-1 20 0,-1 0-1 0,0 2-2 15,0-3-7-15,1 2-2 0,-1-1-3 16,0 0-3-16,1 1-9 0,-1 1 7 0,3-1-3 16,-3 1-23-16,0-1 22 0,1-1 2 0,-1 1 4 15,0 0-5-15,0 0-3 0,1 0-2 0,-1-1 4 0,0 1-4 16,0-2 4-16,-2 0-7 0,2 0 11 15,0 0-1-15,0-2-2 0,1 3 0 0,-1-3 1 16,-1 1-3-16,1 0-2 0,-2-2-8 0,2 1 6 16,-4-1 2-16,3 0-2 0,-3 0 1 0,1-1-2 0,-1 2 3 15,0-2-14-15,-1 1 15 0,2 1-3 0,-2-1 0 16,0 2 1-16,-3-2-17 0,2 2 24 0,0-3-19 16,-1 2 15-16,-1 0-13 0,1 0 15 0,-2-1-13 15,2 0 20-15,1 1-14 0,-3-1 12 0,3 1 1 16,-3-2 14-16,2 0-9 0,-1 0 21 0,1 1-10 15,0 0 16-15,1-2-8 0,-1 0 15 0,-2 3-12 16,4-3 9-16,-2 1-15 0,3 0 0 0,-3 0 0 16,0 0-2-16,3-1-3 0,-2 0 1 0,0 2-5 15,1 0-1-15,-2-2-5 0,1 1-17 0,0 1 15 16,-2 0-4-16,4-3 4 0,-4 3-6 0,4 0 5 16,-5-3-9-16,3 1 5 0,-2 0-10 0,-1 0 7 15,0 0-3-15,1 0 4 0,-2 0-8 0,1-1 8 16,0 2-6-16,-2-2-6 0,2 2 4 0,-2 0 6 15,1-2-2-15,0 1 5 0,0 1-6 0,0-1 8 16,-1-1-8-16,2 3 5 0,-1-1-3 0,0-2 6 16,-1 2-1-16,2-2 5 0,-2 1-5 0,0 2 3 15,3-3-3-15,-3 2 0 0,1-2-3 0,-1 2 1 0,1-2 3 16,-1 3-3-16,1-4-6 0,-1 2 5 16,0 2-2-16,2-2-4 0,-2-1 1 0,-1 4 0 15,2-6-1-15,-2 4 2 0,-1-2-7 0,3 2 3 16,-2-2-2-16,-1 0-2 0,2 2 5 0,-7-7-3 0,9 7 3 15,-9-7-2-15,7 8 2 0,-7-8-1 16,9 7-6-16,-9-7 2 0,7 5-2 0,-7-5-4 0,5 5-9 16,-5-5-11-16,0 0-45 0,0 0-74 15,0 0-53-15,0 0-73 0,4-6-79 0,-4 6-70 0,-7-11-41 16,1 1-147-16,-4-2-160 0,-2-1-355 0,-1-5-740 16</inkml:trace>
  <inkml:trace contextRef="#ctx0" brushRef="#br0" timeOffset="53681.666">29434 4775 126 0,'0'0'335'0,"0"0"-73"0,-5-4-37 15,5 4-20-15,0 0-10 0,0 0-4 0,0 0-11 0,0 0-52 16,-7-3 37-16,7 3-73 0,0 0 28 0,0 0-69 15,0 0 46-15,0 0-24 0,0 0 54 16,0 0-29-16,-8 3 42 0,8-3-14 0,0 0 32 0,-3 9-23 16,3-9 9-16,0 7-14 0,0-7 13 0,-1 9-16 15,1-1 28-15,1-1-3 0,-1 3-6 0,2-2-3 16,-1 2-18-16,0 1-2 0,2 2-22 0,-1 1 4 16,2-1-3-16,1 1-9 0,2 1-7 0,-2 1-5 15,1-1-10-15,1-2-6 0,-2 3 0 0,3 2-29 16,0-3 20-16,0-2-24 0,-2 2 19 0,3-2-24 15,-2 0 13-15,0-1-16 0,-2 0 9 0,4 0-9 16,-4-3 13-16,-1 1-18 0,0-2 11 0,3 1-22 16,-5-1 23-16,4-1-17 0,-2 0 10 0,0 0-5 15,-1-1 13-15,-3-6-17 0,5 11 16 0,-5-11-13 16,4 12 11-16,-4-12-15 0,4 10 5 0,-4-10 2 16,2 10 5-16,-2-10 5 0,4 9 6 0,-4-9 11 15,0 10 1-15,0-10 10 0,-4 7 4 0,4-7 0 16,-4 10-5-16,4-10-5 0,-6 7-9 0,-1-2-5 15,1 0-4-15,-3-3-8 0,-1 2-6 0,-2 1-9 16,0-1-3-16,-4 0-12 0,1-1-2 0,-2 1-39 16,-3-1-42-16,-3 3-63 0,1-2-28 0,-2 1-99 15,-2-1-17-15,2 3-64 0,-1-2-76 0,0 0-96 16,3-2-134-16,3 3-509 0,-1-3-784 0</inkml:trace>
  <inkml:trace contextRef="#ctx0" brushRef="#br0" timeOffset="55734.436">28135 5007 93 0,'0'0'309'0,"0"0"-61"0,0 0-35 15,0 0-9-15,0 0-12 0,0 0-13 16,0 0 1-16,0 0-8 0,-7 5-1 0,7-5-10 15,0 0-3-15,0 0-51 0,0 0 39 0,0 0-21 16,0 0-6-16,0 0 1 0,0 0-11 0,0 0-3 0,0 0-4 16,0 0-10-16,0 0-2 0,0 0-3 15,0 0-5-15,0 0-2 0,0 0 0 0,0 0-5 16,0 0-5-16,0 0-9 0,0 0-2 0,7-5-3 16,-7 5-3-16,6-4-2 0,-6 4-2 0,9-5-2 15,-9 5-3-15,13-6 0 0,-13 6-14 0,13-7-6 0,-7 3-1 16,4-1-3-16,-1 3-5 0,0-4 0 15,1 1-1-15,1 1 0 0,0-1-4 0,3 0 2 16,0-2-9-16,0 1 4 0,2 0-1 0,0 0-2 16,0-2 0-16,3 3 3 0,2-4-2 0,-1 1 0 15,1-1 0-15,2 1 3 0,-1-1-4 0,1-1-1 0,3 2 3 16,0-3 2-16,1 2 1 0,1 0 3 0,-2-1 2 16,-2 1 0-16,-1 2-2 0,5-2 1 15,-3 1-1-15,-1 0 0 0,-1 1 0 0,1-2-4 16,-1 1 3-16,1 2-5 0,1 0 3 0,-3-1-2 0,2-2 0 15,-1 4 5-15,0-3-4 0,-1 1 1 0,1 0-1 16,-1 1 6-16,1-1 0 0,-1 0 0 16,1 0-2-16,0 2 7 0,0-2-5 0,-2 1 3 0,2 0-18 15,-2 0 24-15,0 0 2 0,-1 1 5 16,-1-1-43-16,1 2 47 0,-1-1-43 0,0 0 47 0,-1 1-46 16,1 0 44-16,1-2-46 0,-2 2 49 0,0-1-40 15,0 2 33-15,4-3-39 0,-2 2 43 16,-3-1-42-16,2 1 45 0,-2 1-45 0,2-2 48 0,0 2-50 15,-1-1 42-15,1-1-39 0,0 2 42 0,-2-2-27 16,2 1-14-16,-2 1 40 0,-1-2-38 0,2 1 40 16,-3 1-40-16,2-1 32 0,-2-1-42 0,-2 2 41 15,1-1-41-15,-4 1 37 0,2 0-38 0,-2 1 25 16,-1-1-18-16,-1 1 30 0,-8 2-33 0,14-4 32 16,-14 4-49-16,10-7 27 0,-10 7-72 0,10-5 11 15,-10 5-51-15,8-7-52 0,-8 7-65 0,1-7-70 16,-1 7-88-16,0-9-76 0,0 9-41 0,-5-8-472 15,-2 3-565-15</inkml:trace>
  <inkml:trace contextRef="#ctx0" brushRef="#br0" timeOffset="56332.224">28986 4480 172 0,'0'0'276'16,"0"0"-51"-16,0 0-30 0,0 0-8 0,0 0-8 16,0 0-20-16,0 0-10 0,0 0-2 0,0 0 1 15,0 0 4-15,0 0 30 0,0 0-19 0,0 0 55 16,0 0 7-16,0 0-41 0,6 3 47 0,-6-3-41 16,0 0 40-16,14 4-57 0,-14-4 38 0,12 2-68 15,-12-2 42-15,15 3-63 0,-3 0 35 0,-2-2-35 16,0 2-31-16,4-1 28 0,-2-1-39 0,3 3 21 0,0-1-45 15,1 0 21-15,0 3-44 0,1-3 29 16,-2 1-44-16,3 0 22 0,-1 0-23 0,-2-1 24 16,0-1-34-16,-2 2 28 0,-1-1-33 0,0-2 27 15,-3 1-17-15,0 0 13 0,-9-2-8 0,14 5 26 0,-14-5-20 16,12 2 20-16,-12-2-16 0,10 4 7 16,-10-4-13-16,6 3 17 0,-6-3-19 0,0 0 12 15,8 6-20-15,-8-6 14 0,0 0-12 0,3 8-5 16,-3-8 6-16,-2 7 21 0,2-7-13 0,-2 10 13 0,2-10-5 15,-3 11 13-15,-1-4-14 0,0-1 11 0,1 3-11 16,-2 1 9-16,-2 1-19 0,2 1 10 16,-4 1-18-16,2 1 10 0,-2 3-17 0,0-2 10 15,-3 1-9-15,3 1 5 0,-2 0-15 0,-1 1 4 0,2-1-35 16,-2-1-56-16,0 1-82 0,0 0-58 0,-2-5-113 16,3 3-112-16,0-3-119 0,-1-3-203 0,0 1-367 15,2-2-761-15</inkml:trace>
  <inkml:trace contextRef="#ctx0" brushRef="#br0" timeOffset="58063.589">28067 5216 161 0,'0'0'140'16,"0"0"-28"-16,0 0-5 0,-9-3-15 0,9 3-1 0,0 0-6 16,0 0-1-16,0 0-1 0,0 0-1 0,0 0-1 15,0 0 3-15,0 0 7 0,0 0-10 0,-4-5 11 16,4 5 1-16,0 0 9 0,0 0 5 16,0 0 2-16,0 0-8 0,0 0-4 0,0 0-19 0,0 0 7 15,0 0-25-15,-2-7 19 0,2 7-31 0,0 0 46 16,0 0-44-16,0 0 52 0,0 0-51 0,0 0 54 15,0 0-45-15,0-5 45 0,0 5-52 0,0 0 45 16,0 0-47-16,0 0 36 0,0 0-54 0,0 0 41 16,0 0-58-16,0 0 36 0,0 0-50 0,0 0 39 15,0 0-49-15,0 0 41 0,0 0-49 0,0 0 51 16,0 0-35-16,0 0 46 0,0 0-35 0,14 0 41 16,-14 0-44-16,9 2 48 0,-9-2-37 0,13 1 44 15,-13-1-35-15,17 2 44 0,-17-2-35 0,21 1 35 16,-8 0-42-16,-1-1 38 0,5 0-44 0,-3 0 31 15,7 0-43-15,-1-1 37 0,-1 0-44 0,4 1 39 16,3-2-8-16,-1 1-4 0,2-1-8 0,0-2-5 16,0 1 3-16,1 0-11 0,1 1 2 0,-1-3-4 15,6 2 0-15,-2-3-1 0,2 3 0 0,-2-1 0 16,1-1-2-16,0 1 1 0,-1 0 4 0,0-1-1 16,2 1-1-16,-3-1-3 0,3 0 1 0,-2 0 0 15,1 0-2-15,0 2 1 0,-1-3-1 0,1 1 3 16,0 1-4-16,-1 0 1 0,-5 0-3 0,3-1 0 15,-3 1-1-15,1 0 0 0,-2 0 0 0,3-1 1 16,-3 0-4-16,1 1 5 0,-1-1-2 0,-1 0 3 16,0 2-6-16,-1-2 0 0,0 1 3 0,-2-1 1 15,-3 3-2-15,1-1-3 0,0 0-2 0,-2-1 9 16,1 2-3-16,-3-1-1 0,2 0 3 0,0 1-5 16,-4 0 2-16,3-1 2 0,-3 0-1 0,0 2 0 15,-1-1 3-15,0 0-2 0,-1 0 0 0,2 0 3 16,-2 0-1-16,1 1 4 0,-2-2 9 0,1 2-2 15,-2 1 0-15,1-3 1 0,-2 1 0 0,0 0-2 16,3-1 3-16,-12 3 0 0,16-3-4 0,-16 3-1 16,15-4 2-16,-15 4-1 0,17-3-3 0,-17 3-2 15,14-3-1-15,-5-1-1 0,-9 4 4 0,12-3-5 16,-12 3-1-16,14-4-1 0,-14 4-1 0,13-3 0 0,-13 3-1 16,14-4-1-16,-14 4 1 0,11-5-1 15,-11 5-6-15,14-3 7 0,-14 3 0 0,14-4-2 16,-14 4 1-16,11-3-3 0,-11 3 3 0,12-3 3 15,-12 3-6-15,9-2 6 0,-9 2-3 0,9-5 3 0,-9 5-6 16,0 0 5-16,10-1-4 0,-10 1 2 0,0 0-7 16,0 0-5-16,9-4 0 0,-9 4-6 0,0 0-39 15,0 0-31-15,0 0-44 0,0 0-21 16,4-4-71-16,-4 4-20 0,0 0-93 0,0 0-32 0,-6-5-61 16,6 5-444-16,-7-4-431 0</inkml:trace>
  <inkml:trace contextRef="#ctx0" brushRef="#br0" timeOffset="58364.437">29756 4839 61 0,'0'0'478'16,"0"0"-139"-16,-9-1 14 0,9 1-74 0,0 0 41 15,0 0-63-15,-9-3 16 0,9 3-65 0,0 0-3 16,0 0-48-16,-10-2-9 0,10 2-38 0,0 0 6 15,0 0-17-15,0 0 21 0,0 0-11 0,0 0 9 16,0 0-11-16,2 6 10 0,-2-6-8 0,6 4-4 16,-6-4 1-16,9 7-4 0,-9-7-17 0,6 8-3 15,-2-2-8-15,1 0-4 0,-2-1-9 0,2 2-5 16,-3-2-4-16,2 4-7 0,-1-2-9 0,-1 1-2 16,0-1-10-16,-1 0-3 0,-1 3-6 0,-3 0-8 15,1-1-26-15,-2 0-56 0,-3 3-65 0,-1-1-74 16,-1 0-71-16,0-1-114 0,-5 1-86 0,0 2-101 15,-3-3-311-15,0 0-460 0</inkml:trace>
  <inkml:trace contextRef="#ctx0" brushRef="#br0" timeOffset="60769.634">28214 5770 135 0,'0'0'362'0,"-2"6"-84"0,2-6-26 0,0 0 3 16,0 0-2-16,0 0 4 0,-4 5-50 0,4-5 36 0,0 0-29 15,0 0-26-15,0 0-22 0,0 0-26 0,0 0-20 16,1-7-8-16,-1 7-6 0,4-7-15 0,-4 7-3 15,7-8-5-15,-3 4-2 0,4-3-12 0,-2 1 0 16,4 0 1-16,-2-2 3 0,4 0-1 16,0-3-2-16,1 2-5 0,0-1-3 0,4-2-2 15,-2 0 1-15,2-1 0 0,0 2-3 0,-1-4 0 0,0 3-2 16,2 0 2-16,-1-3-5 0,0 1-1 16,-1 1-45-16,3-1 49 0,-1-2-45 0,1-1 40 15,-1 2-49-15,0-2 50 0,1 0-48 0,-1 0 46 16,1 0-48-16,-1 0 47 0,0 1-30 0,1-2-18 15,-1 1 7-15,1-2 37 0,-3 1-48 0,3 0 43 0,-3 1-48 16,-3 0 47-16,5 0-42 0,-4 1 45 0,3 0-38 16,-2 0 32-16,0 1-33 0,0-2 33 15,1 2-46-15,-2-1 42 0,-1-1-7 0,2 1-2 16,-1 0-4-16,2-1-3 0,-3 1 0 0,2 1-2 16,-1-2-6-16,0 0-6 0,0 2 5 0,1-2 0 0,-2 1 0 15,2 2 1-15,-2-3-2 0,1 0-2 0,0 1 2 16,-1 0-1-16,1 0-3 0,0 0-4 0,0 0 4 15,-1 1 1-15,1-2 1 0,-1 2-2 16,0-2-1-16,-2 1 5 0,3 0-4 0,-2 0-30 16,1 0 38-16,-1 0-34 0,0 0 39 0,-1-1-43 0,1 1 39 15,-1 0-38-15,2-1 39 0,-3 7-34 0,1-6 40 16,1 1-38-16,-3-1 34 0,2 1-11 16,0 0 8-16,-1 0-2 0,2 0-3 0,0 1-1 15,-3-2-5-15,4 0 6 0,-1 2-6 0,-1-1-12 0,1 0 15 16,-1 0 5-16,-1 0-9 0,4 1-2 0,-3 1-19 15,1-3 27-15,-3 4-28 0,3-2 28 0,-1 2-18 16,-2-1 21-16,2 1-22 0,-1-1 27 0,-1 1-27 16,0 1 26-16,1-2-29 0,-1 1 30 15,-1-1-30-15,1 1 33 0,1-1-26 0,-1 2 25 16,-2 0-29-16,3-4 28 0,-2 4-26 0,1-1 24 0,0 1 2 16,1 0-7-16,-2-1-7 0,0 3-15 0,-1 0 23 15,1 0-1-15,-2-2 0 0,1 5-23 0,-1-2 38 16,0 0-4-16,0 3-6 0,-1-4 6 0,0 2 0 15,-1 1-4-15,0 0-2 0,0 1 2 0,-4 5-6 16,8-9-3-16,-8 9 1 0,5-10-3 0,-5 10 0 16,7-8 1-16,-7 8-2 0,6-10-1 0,-6 10 2 15,6-8-5-15,-6 8 5 0,7-9-7 0,-7 9-3 16,6-9 9-16,-2 3-3 0,-4 6-2 0,7-9 7 16,-5 4-17-16,-2 5 13 0,8-9-1 0,-8 9 3 15,6-9-33-15,-6 9 25 0,7-8-2 0,-7 8-18 16,5-7-21-16,-5 7-27 0,5-8-35 0,-5 8-42 15,5-6-27-15,-5 6-50 0,0 0 5 0,0 0-32 16,0 0 15-16,0 0-77 0,0 0-27 0,0 0-68 16,-1 10-64-16,-4-3-288 0,-2 2-280 0</inkml:trace>
  <inkml:trace contextRef="#ctx0" brushRef="#br0" timeOffset="61664.99">28655 5304 353 0,'0'0'296'0,"0"0"-40"0,0 0-15 16,0 0-25-16,0 0-22 0,0 0-9 0,0 0-28 16,0 0 14-16,0 0-41 0,0 0 34 0,6-4-63 15,-6 4 7-15,0 0 37 0,0 0-49 0,12-2 44 16,-12 2-57-16,11-2 46 0,-11 2-50 0,12-3 38 15,-12 3-50-15,16-2 33 0,-7 2-46 0,3-3 32 16,-3 1-42-16,1 1 42 0,1-1-50 0,-2-1 34 0,-9 3-46 16,16-2 39-16,-16 2-46 0,15-3 37 15,-15 3-43-15,12-1 41 0,-12 1-43 0,0 0 44 16,15 0-41-16,-15 0 50 0,0 0-47 0,10 4 49 0,-10-4-42 16,5 7 39-16,-5-7-51 0,0 7 42 0,0-7-51 15,0 8 44-15,-2-1-51 0,-1-1 47 0,2-1-54 16,-2 3 43-16,-2 0-49 0,1-1 44 0,-1 1-46 15,0 1 4-15,-1-1-40 0,1 1-60 0,-2 4-62 16,-2-1-51-16,2-1-41 0,0 2-34 0,-2 1-27 16,0-2-34-16,2 1-65 0,-2 1-288 0,-3 1-224 15</inkml:trace>
  <inkml:trace contextRef="#ctx0" brushRef="#br0" timeOffset="62383.559">28234 5729 13 0,'0'0'354'0,"0"0"-100"16,0 0-49-16,0 0-29 0,-5 4-8 0,5-4 0 15,0 0 9-15,0 0 21 0,0 0 8 0,0 0-2 16,4 5-3-16,-4-5-32 0,0 0-14 0,14 3-5 16,-14-3-4-16,14 0-5 0,-14 0-7 0,19 1-9 15,-7-1-3-15,0 1-12 0,0 1-12 0,4-2-3 16,-1 1-1-16,2 0 0 0,2 0-11 0,1 1-4 15,-1-2-2-15,4 0-6 0,0 3-5 0,3-3 0 16,1 1-9-16,0-1 0 0,2 1-17 0,-1-1 14 16,3 0-53-16,-2 0 48 0,3 0-51 0,-1 0 45 15,1 0-47-15,0 0 45 0,1 0-3 0,0 0-2 16,-1-1-6-16,0 1-2 0,5-1-6 0,-4 1-1 16,-1 0-3-16,-1-3-4 0,1 3-3 0,0 0 0 15,-3 0 0-15,3 0 4 0,-1 0-7 0,-2 0 1 16,1 0-1-16,-2 0 0 0,0 0-2 0,0 0-28 15,-5 0 33-15,1 0 0 0,-1 0-4 0,-1 0 4 16,-1 0-6-16,0 3 1 0,1-3 2 0,-1 0 3 16,0 0 3-16,-3 0-37 0,2 0 59 0,-4 0-37 15,3 0 45-15,0 0-38 0,-1-3 34 0,-2 3-47 16,2 0 47-16,-2 0-46 0,-2 0 38 0,0-2-39 16,0 1 30-16,0 1-36 0,-1-1 42 0,-2 1-45 15,1-1 45-15,-1-1-46 0,-2 1 43 0,-9 1-45 16,18 0 39-16,-18 0-36 0,15 0 42 0,-15 0-41 15,12-1 41-15,-12 1-37 0,11 0 43 0,-11 0-38 16,13-3 42-16,-13 3-33 0,10-2 18 0,-10 2-21 16,11-2 26-16,-11 2-44 0,12-2 38 0,-12 2-39 15,12-3 36-15,-12 3-35 0,11-3 38 0,-11 3-35 16,12-2 34-16,-12 2-35 0,10-3 33 0,-10 3-5 16,0 0-37-16,13 0 38 0,-13 0-11 0,0 0-4 15,9-2-3-15,-9 2-7 0,0 0-8 0,0 0-15 16,9-2-12-16,-9 2-29 0,0 0-74 0,0 0-82 15,4-5-88-15,-4 5-104 0,0 0-96 0,-7-8-83 16,7 8-335-16,-13-4-515 0</inkml:trace>
  <inkml:trace contextRef="#ctx0" brushRef="#br0" timeOffset="62847.379">29346 5576 512 0,'-11'3'369'0,"11"-3"-86"15,0 0-62-15,-12 4-12 0,12-4-57 16,0 0 10-16,-9 5-5 0,9-5 6 0,0 0-5 0,0 0-3 16,-9 3-1-16,9-3 16 0,0 0 4 0,0 0 2 15,-1 5-7-15,1-5-3 0,0 0-12 0,4 7-7 16,-4-7-14-16,6 5-3 0,-6-5-7 0,7 6-14 15,-7-6-10-15,9 8-1 0,-3-4-9 0,0-1-7 16,2 2 1-16,-2 0-16 0,2 2-1 0,2-4-7 16,-2 2-7-16,0 2-7 0,1-2-5 0,-1-1-4 15,0 1-1-15,1 1-2 0,0-1-33 0,-1-1 40 16,-2 1-40-16,1-1 36 0,0 0-34 0,-2 0 39 16,-5-4-33-16,9 7 33 0,-9-7-33 0,9 7 35 15,-9-7-29-15,5 5 34 0,-5-5-23 0,7 8 17 16,-7-8-8-16,2 8 15 0,-2-8-19 0,4 8 5 15,-4-8-3-15,1 9-3 0,-1-9 4 0,0 11 8 16,0-11-17-16,0 7 8 0,0-7-16 0,0 9 10 16,0-9-16-16,-2 11 10 0,-1-5-13 0,3-6 9 15,-2 11-15-15,0-5 13 0,0 1-9 0,-3 1 3 16,0-1-15-16,1 1 4 0,-1-1-6 0,-2 3-13 16,2-3-65-16,-2 1-75 0,0 1-55 0,1-3-157 15,-1 1-77-15,0-2-122 0,2 3-738 0,-2-4-912 0</inkml:trace>
  <inkml:trace contextRef="#ctx0" brushRef="#br0" timeOffset="65348.732">26444 8620 375 0,'0'0'403'0,"0"0"-69"0,5-6-37 16,-5 6-37-16,0 0 44 0,4-8-36 0,-4 8 23 16,0-7-62-16,0 7 20 0,0-7-60 0,0 7 22 15,-1-8-56-15,1 8 34 0,-4-10-52 0,4 10-9 16,-2-7-9-16,2 7-6 0,-6-9-5 0,6 9-11 15,-7-8-3-15,7 8-9 0,-12-7-1 0,12 7-9 16,-14-5-3-16,14 5 2 0,-18-2-3 0,18 2 4 16,-23 1-8-16,11 2-4 0,-3 0 15 0,-1 1 4 15,0 3 1-15,-3 1 9 0,0 2 5 0,0-1 7 16,0 4 1-16,-3 2-3 0,3 2-9 0,-2 1-9 16,2 2-6-16,3-1-11 0,-1 2-10 0,2 1-12 15,0 1-5-15,3 1-6 0,2 2-5 0,1-5-34 16,2 2 38-16,4-1-40 0,-1 2 40 0,4-5-40 15,0 1 42-15,2-1-42 0,2 2 37 0,1-1-40 16,5-1 37-16,-1-1-34 0,2 0 35 0,1-2-42 16,2-2 42-16,4-2-45 0,-2 0 41 0,1-3-42 15,3 0 39-15,0-3-44 0,1 1 33 0,-1-3-51 16,-1-1 17-16,2-1-82 0,-1-1 16 0,1-1-92 16,0 0 0-16,-1-1-74 0,0 0-37 0,-2-2-48 15,-3 1-77-15,2-1 28 0,-4-1-120 0,-3 0-58 16,-1-1-443-16,-3 1-616 0</inkml:trace>
  <inkml:trace contextRef="#ctx0" brushRef="#br0" timeOffset="65581.111">26231 9003 437 0,'-16'-3'407'0,"16"3"-80"0,-15-3-17 0,11-1-33 15,4 4 6-15,-10-3 1 0,10 3-25 0,-9-4-18 16,9 4 8-16,-4-5-74 0,4 5 9 0,0 0-64 15,0-7 28-15,0 7-48 0,7-6 31 0,-7 6-52 0,11-7-3 16,-3 4-12-16,0-2-10 0,2 1-8 0,1-1-10 16,0 1-3-16,1-1-9 0,1 0-6 15,4 0 35-15,-3-2-53 0,1 3 12 0,-1-1-92 16,1 2-18-16,0-4-101 0,0 2-20 0,-1 2-72 16,0-2-53-16,-1 1-41 0,-2-1-57 0,3 2-311 0,-3-2-262 15</inkml:trace>
  <inkml:trace contextRef="#ctx0" brushRef="#br0" timeOffset="66780.611">26500 8707 13 0,'-2'-9'321'0,"2"9"-94"16,-1-8-52-16,1 8-36 0,-3-8-29 0,3 8-18 16,-5-9 4-16,5 9-1 0,-3-8-22 0,3 8-13 15,-6-9-11-15,6 9-12 0,-4-7-4 0,4 7-5 16,-6-7 1-16,6 7 10 0,-4-6 4 0,4 6 3 15,-4-5 19-15,4 5-15 0,-5-4 16 0,5 4 5 16,0 0 11-16,-6-7 12 0,6 7-18 0,0 0 24 16,-7-5-31-16,7 5 31 0,0 0-38 0,-9-4 3 15,9 4 0-15,0 0-4 0,-15 2 14 0,15-2 58 16,-14 2-49-16,4 1 43 0,-2 1-46 0,-1 1 46 16,-2 0-40-16,1 0 42 0,-4 3-36 0,1-1 49 15,-4 5-23-15,0-3 48 0,2 1-55 0,-5 3 43 16,1 1-50-16,0 0 46 0,1 2-37 0,0 0 6 15,2-2 9-15,2 2 3 0,1 0-6 0,5 0-14 16,-2-1-2-16,3 2 4 0,4 0 5 0,-1-2-47 16,4 0 32-16,2 1-52 0,2-2 23 0,2 2-12 15,2-1 29-15,2-2-50 0,2 1 38 0,2 1-50 16,4-3 34-16,0 0-47 0,4 0 32 0,-2-4-41 16,4 1 31-16,-2-3-38 0,4 0-1 0,-3-3 0 15,0 1 17-15,3-3-17 0,-2 1 31 0,3-2-43 16,-1-2 33-16,2 0-57 0,0-1 13 0,1-1-86 15,-5 0 7-15,1 0-95 0,-2 1-4 0,-2-3-46 16,0 1-28-16,-4 2-20 0,2 0-23 0,-3-3-26 16,-2 3-20-16,-1 0-24 0,-9 3-68 0,10-3-16 15,-10 3-383-15,0 0-401 0</inkml:trace>
  <inkml:trace contextRef="#ctx0" brushRef="#br0" timeOffset="67082.31">26288 9204 353 0,'-14'14'352'0,"2"0"-52"0,-1 1-18 16,1-1-13-16,3-2-38 0,0 0 44 0,-1-2-29 16,6 0 38-16,-1 0-38 0,3-1 36 0,0-2-48 15,2 0 48-15,0-7-59 0,4 9-10 0,1-3-7 16,-5-6-17-16,14 5-9 0,-5-4-11 0,3 0-14 16,-12-1-58-16,25-1 55 0,-8 1-62 0,0-1 60 15,3-1-20-15,0-1-11 0,2-3-12 0,1 2-12 16,1 0-6-16,1 1-11 0,-1-2-8 0,-1 0-15 15,0 1-4-15,-3 1-10 0,-3 0-7 0,2-3-12 0,-5 4 3 16,0 1-9-16,-1-2 0 0,-3 2-3 16,1 0-1-16,-2-2-4 0,-9 3-2 0,15-2-5 15,-15 2-6-15,11-3-16 0,-11 3-39 0,7-4-42 16,-7 4-62-16,0 0-79 0,0 0-59 0,0 0-71 16,0-7-69-16,0 7-38 0,-5-7-107 0,5 7-48 0,-4-11-315 15,4 11-533-15</inkml:trace>
  <inkml:trace contextRef="#ctx0" brushRef="#br0" timeOffset="67614.398">26564 8635 249 0,'-7'-5'284'0,"-1"-1"-63"0,-1 0-20 0,0 2-1 16,1-1 11-16,-2 2 18 0,1-2-48 0,-2 1-3 16,-1 0-39-16,2 2 21 0,-3 1-54 0,1 0-14 15,1-2 6-15,-3 6 57 0,0-2-43 0,3 0 45 16,-5 2-52-16,1 1 35 0,0 4-53 0,-2-3 39 16,-1 4-46-16,0 2 45 0,0 0-35 0,1 1 48 15,-4 4-45-15,2 1 45 0,-2 0-46 0,1 1 44 16,3 1-54-16,1 1 35 0,-1 1-48 0,3-1-6 15,1 2 17-15,3-3-8 0,0-2 1 0,2 3-2 16,4-3-2-16,2 0-38 0,-1 0 37 0,3-4-42 16,3 4 50-16,2-2-47 0,1-1 49 0,2-1-56 15,2 0 46-15,2-4-60 0,3 4 51 0,0-5-64 16,3 2 6-16,0-5-2 0,1 2 0 0,4-2 2 16,-1-1-1-16,-1-1-8 0,0-1-33 0,1 1-8 15,-3-3-94-15,4 1-47 0,-3 2-61 0,0-2-75 16,-1 1-57-16,-2-1-26 0,0 0-30 0,-4 2-70 15,-1-1-351-15,-3 1-410 0</inkml:trace>
  <inkml:trace contextRef="#ctx0" brushRef="#br0" timeOffset="67831.815">26318 9378 253 0,'-8'9'473'0,"-1"-2"-131"0,5-2-70 0,-1 1-55 16,5-6 25-16,-6 9-24 0,6-9 49 0,-5 6 51 15,5-6-37-15,-2 6 30 0,2-6-79 0,0 0 14 0,7 5-81 16,-7-5 20-16,11-3-82 0,-11 3-17 16,18-2-18-16,-6-3-12 0,4 0-12 0,-2 3 33 15,4-3-58-15,4-3 37 0,0 1-56 0,3 0 24 16,3-3-99-16,3-2-23 0,0 3-121 0,5-4-46 16,-1 1-90-16,2-3-84 0,-2-1-59 0,-1 1-325 0,-1-2-359 15</inkml:trace>
  <inkml:trace contextRef="#ctx0" brushRef="#br0" timeOffset="68264.401">27075 8877 776 0,'4'-8'658'0,"-4"1"-175"0,0 7-38 0,2-10-111 16,-2 10 18-16,1-9-57 0,-1 9 33 0,0 0-62 16,1-7 53-16,-1 7-49 0,0 0-16 15,0 0-20-15,-2 7-36 0,2-7-24 0,0 12-17 0,1-4-19 16,0 3-24-16,-1 1-16 0,1-1-11 0,2 5-56 15,-2-1 33-15,3 4-39 0,-4-2 25 0,5 0-49 16,-4-1 41-16,3-3-47 0,-2 1 39 0,-1 0-45 16,0-4 44-16,2 1-34 0,-1-2 45 0,-2-2-39 15,0-7 39-15,3 7-46 0,-3-7 38 0,0 0-43 16,0 0 35-16,0 0-37 0,-1-10 33 0,1 1-38 16,-2-1 34-16,1-2-5 0,-2-2-2 0,2-3-5 15,-1 1 0-15,0-3-1 0,1 0 2 0,0-1 0 16,-1 2 0-16,2-2 4 0,0 2 5 0,0 1 3 15,2 3 3-15,-2 1 3 0,1 1-7 0,0 2-4 16,1-2-5-16,-1 4 2 0,0 3-1 0,3-2 3 16,-4 7 4-16,8-4-2 0,-8 4-2 0,11 2 2 15,-11-2-3-15,13 7-1 0,-7 0-2 0,3 1-2 16,0 4 0-16,0-1 1 0,1 2-5 0,-1 2 1 16,2 3-39-16,-1-1 32 0,-1 1-58 0,0-1 23 15,0 2-70-15,-1-1 18 0,1-3-84 0,-1 2-30 16,2-2-3-16,-3-1-70 0,0-1-38 0,1-3-47 15,-3 0-50-15,0-1-19 0,0-4-38 0,-3 3-109 16,-2-8-392-16,1 9-556 0</inkml:trace>
  <inkml:trace contextRef="#ctx0" brushRef="#br0" timeOffset="68438.929">27124 9025 567 0,'-9'-6'572'0,"5"0"-84"0,-1 1-132 0,5 5-5 0,-5-9-99 16,5 9 40-16,-1-11-29 0,1 11 41 0,4-10-60 15,-1 3 16-15,3 1-88 0,1 2-34 0,3-3-20 16,1 2-34-16,3 0-14 0,0 0-16 0,4 1 31 16,-2 1-57-16,3-1 11 0,-1 3-38 0,0-1 4 15,4 0-97-15,-3 1-13 0,2 1-94 0,-2 0-23 16,1 1-85-16,-1-1-34 0,0 2-25 0,-3-1-91 16,0-1-380-16,-2 0-379 0</inkml:trace>
  <inkml:trace contextRef="#ctx0" brushRef="#br0" timeOffset="68653.153">27555 8850 600 0,'0'0'469'0,"2"-7"-30"0,-2 7-103 15,3-6 14-15,-3 6-23 0,4-5-16 0,-4 5-39 16,7-4 31-16,-7 4-63 0,10-3 25 0,-10 3-75 16,12-1 30-16,-12 1-75 0,14 2 23 0,-1 0-63 15,-2 1 18-15,1 1-58 0,3-1 27 0,-1 1-55 16,0 0 28-16,5 5-47 0,-4-4-4 0,0 2-2 15,0 0-11-15,2-1-10 0,-3 0-66 0,0 0-15 16,-1 0-103-16,-2 0-25 0,1-1-104 0,-3-1 7 16,-2-2-21-16,-7-2-49 0,13 4-61 0,-13-4-428 15,0 0-429-15</inkml:trace>
  <inkml:trace contextRef="#ctx0" brushRef="#br0" timeOffset="68863.886">27792 8785 453 0,'-7'-5'411'0,"3"1"-59"0,4 4-46 15,-8-8-40-15,8 8-55 0,-6-4 56 0,6 4 1 16,0 0 6-16,-12 0 6 0,12 0-16 0,-9 6-61 0,4 0 34 16,1 0-76-16,-1 2 29 0,0 3-71 0,0-1 30 15,1 2-64-15,-1 1 32 0,1 1-63 0,-2 1 36 16,2 0-63-16,-1 2 3 0,1-1-13 16,0 1-3-16,2 0 0 0,-1-3-3 0,2 3-10 15,0-5 2-15,-1 1-36 0,2-2-62 0,0-1-61 0,2-2-61 16,-1 1-75-16,0-4 25 0,4 2-104 15,-5-7-68-15,11 3-502 0,-11-3-521 0</inkml:trace>
  <inkml:trace contextRef="#ctx0" brushRef="#br0" timeOffset="69134.704">28072 8717 414 0,'3'-9'655'16,"-3"9"-169"-16,2-10-17 0,-2 10-72 0,2-8 15 15,-2 8-47-15,1-8 33 0,-1 8-66 16,0 0 3-16,1-8-69 0,-1 8-56 0,0 0-2 0,0 0-11 16,0 0-12-16,0 0-13 0,5 8-10 0,-5-8-10 15,4 10-7-15,-1-2-17 0,2-1-15 0,-2 3-16 16,3-1-21-16,-1 3-15 0,1-2-12 0,2 2-9 16,-2 3-5-16,-1-4-10 0,2 4-2 0,-1-1-10 15,0 2-3-15,0-3-11 0,-4 1-36 0,3 0-27 16,-2-2-42-16,1-2-45 0,-2 0-93 15,0 0-8-15,-1-1-50 0,-1-9-45 0,1 13-31 0,-1-13-90 16,0 11-111-16,0-11-55 0,0 0-326 0,-4 5-546 16</inkml:trace>
  <inkml:trace contextRef="#ctx0" brushRef="#br0" timeOffset="69514.197">28141 8753 117 0,'-4'-13'580'0,"2"-1"-153"16,-1 0-18-16,2 2-90 0,0-1 30 0,-1 0-75 15,2 0 42-15,2-1-49 0,-1-2 25 0,0 3-65 16,4-2 22-16,-1 2-79 0,3 0 19 16,-1 3-70-16,2 0 26 0,1 0-67 0,0 3 31 0,1 3-56 15,0-1 37-15,0 5-56 0,-10 0 35 16,19 0-52-16,-10 4 37 0,-2 1-49 0,0 2 45 0,-3 1-54 16,0 1 41-16,-3 1-46 0,-1 2 43 0,0-1-46 15,-2 1 41-15,-2 2-29 0,1-1 25 16,-1 0-46-16,0-1 50 0,0 0-49 0,1-2 43 0,-1 0-44 15,2 0 46-15,0-2-44 0,1 2 45 0,1-2-44 16,1 1 42-16,-1-1-44 0,4 2 47 0,1-1-46 16,2 3 43-16,0-2-43 0,2 2 42 0,2 0-45 15,-1 1 46-15,1 0-46 0,1 2 42 0,-1-3-42 16,-2 0 49-16,-2 2-49 0,0 0 20 0,-2-3-2 16,-2 2 7-16,-3 1 1 0,0-2 9 0,-3 0 8 15,-3 3-27-15,-2-6 41 0,-3 4-44 0,-3-2 38 16,-2 0-38-16,-1 2 35 0,-3-4-45 0,-1 0 37 15,-4-1-63-15,-3 1-54 0,-4-4-97 16,0 2-111-16,-3-3-103 0,-4 0-104 0,3-3-636 0,-8-1-763 16</inkml:trace>
  <inkml:trace contextRef="#ctx0" brushRef="#br0" timeOffset="70348.055">21889 9322 553 0,'0'0'442'0,"-4"-10"-79"0,4 10-54 15,-3-9 1-15,3 9-10 0,-4-9-9 0,4 9-11 16,-1-7-22-16,1 7-37 0,-2-6-42 0,2 6-25 0,0 0 12 16,0 0-4-16,2-7-9 0,-2 7-12 0,0 0-10 15,13 0 1-15,-13 0 13 0,17 4 3 16,-7-1-57-16,0 1 24 0,3-1-57 0,1 4 38 16,1 0-54-16,-2-2 47 0,5 4-50 0,-1-1 34 0,2 2-57 15,0-1 44-15,-3 1-57 0,4 0 52 0,-2 0-18 16,-1-1-3-16,0 1-2 0,0-3 0 0,-3-1 8 15,0 0 11-15,-1-2 4 0,-1 0 9 0,-1-2 9 16,0 0-5-16,2-4-3 0,0 0-2 0,3-3-4 16,-2-3-1-16,4-1-39 0,1-6 37 0,3 1-41 15,1-4 36-15,3-6-42 0,-1 1 38 0,2-2-33 16,-1-4 5-16,-1 2 40 0,3-2-45 0,-1 0 38 16,1-3-46-16,-1-1 36 0,0 2-42 0,0 1 36 15,-3-1-27-15,4-1 29 0,-5 4-40 0,3-4 38 16,-2 7-37-16,-4-3 36 0,1 6-36 0,-2 2 40 15,-2 1-29-15,-2 3 32 0,-4 3-38 0,1 1 33 16,-2 1-30-16,-2 3 34 0,0-1-40 0,-1 2 35 16,-2 2-45-16,2-2 35 0,-4 2-39 0,3 1 37 15,-6 4-38-15,7-6 36 0,-7 6-37 0,9-3 37 16,-9 3-37-16,9-2 36 0,-9 2-41 0,0 0 11 16,14-1-80-16,-14 1-22 0,12 3-71 0,-12-3-102 15,13 2-131-15,-13-2-106 0,12 3-144 0,-12-3-866 16,12 4-1166-16</inkml:trace>
  <inkml:trace contextRef="#ctx0" brushRef="#br0" timeOffset="82193.999">20483 12482 46 0,'0'0'362'0,"-4"-5"-74"16,4 5-30-16,0 0 4 0,-5-5-15 0,5 5-19 15,0 0 25-15,-2-4-58 0,2 4-11 0,0 0 23 16,0 0-52-16,-3-6 32 0,3 6-57 0,0 0 34 16,0 0-52-16,-4-4 34 0,4 4-56 0,0 0 32 15,0 0-48-15,0 0 36 0,0 0-38 0,0 0 47 16,0 0-44-16,0 0 45 0,0-7-52 0,0 7 45 16,0 0-59-16,0 0 42 0,0 0-59 0,12-1 43 0,-12 1-41 15,0 0 45-15,11-1-53 0,-11 1 48 16,0 0-42-16,14 0 4 0,-14 0-2 0,14 1-4 15,-14-1 12-15,16 1-8 0,-16-1 8 0,20 2 1 16,-20-2-4-16,23 1-1 0,-11 0-2 0,2-1-8 0,-2 3 1 16,4-3 2-16,-1 2 4 0,2 0-1 0,-2-1 0 15,4 2-2-15,-2-2-4 0,1 2 2 16,-2-2-2-16,4 0 5 0,-3 2-3 0,0-3 1 16,2 2 0-16,-2 0 0 0,1 0-2 0,-1 1 3 0,0 0-4 15,2-3-1-15,-3 2 3 0,2 0-6 0,-2-1-3 16,2 1-2-16,-1 1 0 0,-1-1-4 0,2 0 2 15,-1 1 0-15,1-3-2 0,-3 1 3 0,4 0 3 16,0 2-2-16,-2-2 3 0,2 0 3 0,-1-1-7 16,1 2 0-16,0-1 2 0,-1-1-4 0,0 1-3 15,0 0 4-15,1-1-4 0,0 0-2 0,-1 0 1 16,1 0-2-16,2 0-3 0,-3 0 3 0,2 0-1 16,0-1-1-16,0 0 0 0,1 0-1 0,0-1 4 15,2 1-2-15,0 0 4 0,1-2 0 0,2 2-3 16,-2-3-1-16,2 4-1 0,1-4-3 0,-2 1 2 15,2 1-2-15,-2 1 1 0,2-1-4 0,-1-2 0 0,1 1 3 16,0 0-3-16,1 0 5 0,0 2-3 0,0-2-1 16,1-1 1-16,3-1 1 0,-2 2-3 15,3-2 1-15,0 3 2 0,0-1-4 0,2-1 2 16,-1 1 1-16,1-1-2 0,-1 1 1 0,-1 0 1 0,3 0-3 16,-2-1 0-16,0 2 0 0,1-2-1 0,0 0 0 15,-2 2 3-15,3 0 1 0,-3 0 0 0,2-3-1 16,0 2-2-16,-2-1-35 0,0 3 44 0,3-4-33 15,-2 0 39-15,2 0-38 0,-1 3 43 0,-1-3-39 16,3-1 42-16,0 2-35 0,-1 0 34 0,2-1-39 16,-2 0 40-16,9-3-37 0,-8 4 36 0,1 4-40 15,2-5 40-15,-3 0-40 0,6-2 39 0,-3 5-39 16,-2-4 40-16,1 2-39 0,-1-1 28 0,0 1-26 16,0-1 16-16,2 0-12 0,-1 1 35 0,0 0-36 0,5-3 34 15,1 0-39-15,-6 3 35 0,-1 3-36 16,1-5 36-16,-1 2-38 0,7-2 37 0,-6 5-32 15,1-5 29-15,-2 2-35 0,1 0 27 0,1 1-19 0,-3-1 18 16,2 0-10-16,-1 0-2 0,0 0 3 0,-2 1 9 16,1 0 1-16,-2-1-1 0,2 1 6 15,0-1 12-15,-8 1-14 0,8 1 0 0,-1 1-2 0,-1-3 1 16,-5 3-1-16,6-1 3 0,-3-1 18 16,-2 1-28-16,-2 0 24 0,1 1-29 0,-1 1 26 0,-1-1-36 15,-1 1 31-15,1-3-27 0,-5 6 25 0,-1-6-29 16,-3 3 1-16,1 0 27 0,-1 0-29 0,-4 0 26 15,0-1-29-15,-2 1 29 0,0 0-29 0,-1-1 27 16,-12 1-29-16,17 0 27 0,-17 0-26 0,15 0 27 16,-15 0-32-16,13 0 25 0,-13 0-34 0,12-2 18 15,-12 2-69-15,0 0-4 0,0 0-87 0,11-1-7 16,-11 1-107-16,0 0-38 0,0 0-81 16,0 0-91-16,5-4-70 0,-5 4-59 0,0 0-741 0,0 0-964 15</inkml:trace>
  <inkml:trace contextRef="#ctx0" brushRef="#br0" timeOffset="83131.424">29407 12378 357 0,'0'0'434'0,"0"0"-91"0,0 0-50 16,0 0-5-16,0 0 13 0,0 0-1 0,0 0-25 16,0 0-4-16,0 0-24 0,0 0-21 0,0 0-23 15,0 0-21-15,0 0-8 0,0 0-3 0,8-7-5 16,-8 7-6-16,9-5-20 0,1 2-12 0,-10 3-47 15,16-4 35-15,-4 0-47 0,1-3 36 0,0 3-42 16,4 2 30-16,0-3-30 0,0 2 17 0,2-2-30 16,3 1-1-16,4-1 5 0,-1 0 5 0,3 0 1 15,4 0 1-15,0 0-3 0,4 1-1 0,1-1-3 16,1 0 7-16,8 1-16 0,0 1 8 0,2-3-20 16,0 2 5-16,1 1-10 0,-1 1 7 0,2-2-10 15,-1 2 11-15,-1-1-7 0,3 0 9 0,-2 2-10 16,1-2 14-16,1 2-13 0,-1 1 4 0,1-2-7 15,-2 1 3-15,2 0-8 0,-2 1 4 0,-6-2-7 16,0 1 4-16,0 1-9 0,-1 0 5 0,1-2-6 16,-2 2 5-16,-1-1-9 0,1 1 6 0,-4-1-5 15,1 0 5-15,-4 1-8 0,-2 0 1 0,-2-2-2 16,1 2 4-16,-3-1-5 0,-1 1 3 0,-4-2-5 16,0 2 5-16,-4 0-4 0,-1 0 0 0,-3-2-5 15,0 2-4-15,-3 0 0 0,1-1 4 0,-13 1-19 0,19-1-8 16,-19 1-58-16,13-1-58 0,-13 1-120 0,9-4-52 15,-9 4-93-15,3-7-80 0,-3 7-92 0,-5-8-110 16,-3 3-446-16,0-2-752 0</inkml:trace>
  <inkml:trace contextRef="#ctx0" brushRef="#br0" timeOffset="84512.767">2982 13289 397 0,'0'0'317'0,"0"0"-28"0,0 0-49 15,0 0 37-15,0 0-37 0,0 0-7 0,0-6-4 16,0 6-19-16,0 0-2 0,0 0-12 0,0 0-19 16,-3-6 1-16,3 6-38 0,0 0-11 0,0 0-11 15,-1-6-6-15,1 6-8 0,0 0 1 0,0-10-7 16,0 10-3-16,0 0-3 0,0-7-1 0,0 7-3 15,0 0-2-15,0 0-4 0,0-8-2 0,0 8-5 16,0 0-3-16,0 0-3 0,0 0 3 0,0 0-5 16,-1-7-4-16,1 7 1 0,0 0-6 0,0 0-3 15,0 0-11-15,0 0-2 0,0 0-8 0,0 0 3 16,0 0 7-16,0 0-9 0,0 0-28 0,0-7 36 16,0 7-29-16,0 0 23 0,0 0-22 0,0 0 28 15,1-7-29-15,-1 7 20 0,0 0-23 0,4-4 17 0,-4 4-26 16,0 0 21-16,9-5-21 0,-9 5 20 15,8-5-18-15,-8 5 10 0,11-3-12 0,-11 3 20 16,17-3-23-16,-7 2 20 0,2 0-13 0,1-1 5 0,2 1-14 16,2 0 19-16,1-2-20 0,3 1 21 0,2-1-21 15,1 1 21-15,3-1-25 0,1 1 20 0,-1 0-19 16,4-1 21-16,4 0-22 0,0-1 17 0,1-2-16 16,-2 4 19-16,2-3-18 0,-2 1 18 0,1-1-21 15,-2 2 15-15,-5-1-18 0,-2 0 7 0,-2 2-37 16,2-2-15-16,-6 1-30 0,1 3 8 0,-5-2-81 15,0 1 7-15,-1 0-85 0,-4 1-3 0,2-1-63 16,-13 1-104-16,15 0-160 0,-15 0-532 0,0 0-718 16</inkml:trace>
  <inkml:trace contextRef="#ctx0" brushRef="#br0" timeOffset="89415.223">31006 11100 128 0,'0'0'510'0,"0"0"-143"0,-8-4-59 0,8 4-55 15,-5-6 53-15,5 6-49 0,-4-5 34 0,4 5-40 16,-5-7 8-16,5 7-39 0,-2-9-6 0,2 9-39 16,-3-7-11-16,3 7-34 0,-2-8-13 0,2 8-22 15,3-7-9-15,-3 7-17 0,0 0 5 0,4-7-17 16,-4 7-1-16,7-5-12 0,-7 5 4 0,0 0-9 15,14 0 0-15,-14 0-7 0,11 5 2 0,-11-5-2 16,14 6-1-16,-6-5 2 0,1 4-1 0,-1 2-1 16,-1-2-7-16,-1 0 4 0,1 4-2 0,-2-2 11 15,2 1-12-15,-4 0 17 0,1-2-17 0,-1 5 14 16,-2-3-4-16,-1 2 1 0,0-3 0 0,0 1 2 16,-2 1 0-16,0 0-1 0,-3 0-6 0,3-2 11 15,-4 1 1-15,1-1 6 0,1 1 1 0,-2-2 8 16,0-1 0-16,1 2 7 0,-1-3-7 0,3 1 8 15,-3-1 6-15,6-4 2 0,-8 7-17 0,8-7 19 16,-7 6-3-16,7-6-14 0,-6 5-1 0,6-5-5 16,-5 5-2-16,5-5-6 0,0 0-4 0,-8 5-3 15,8-5-2-15,0 0 0 0,0 0-6 0,0 0 3 16,-4 5-4-16,4-5-24 0,0 0 24 0,0 0-5 16,0 0-3-16,0 0-3 0,14 0-4 0,-14 0-7 15,14-3 4-15,-14 3-3 0,18-2-6 0,-9 0-6 16,0-1 9-16,3 1 2 0,-1-1-3 0,-2 1-2 15,3-1-10-15,-2 1-15 0,1-1-29 0,-1 2-29 16,1-3-40-16,-1 1-27 0,0-1-50 0,-1 2-62 16,0-1-61-16,1-1-71 0,-1 1-18 0,-2-1-105 15,-7 4-64-15,12-5-94 0,-12 5-267 0,7-6-520 16</inkml:trace>
  <inkml:trace contextRef="#ctx0" brushRef="#br0" timeOffset="89646.191">31324 11191 176 0,'0'0'681'0,"0"0"-197"0,14 2-57 15,-14-2-75-15,0 0 4 0,9 3-15 0,-9-3 19 16,0 0-6-16,0 0-11 0,8 4 5 0,-8-4-20 16,0 0-26-16,1 7-2 0,-1-7-15 0,0 5-16 0,0-5-20 15,-4 9-22-15,4-9-28 0,-2 9-33 0,2-9-28 16,-3 12-16-16,2-6-34 0,-2 1-8 15,3 1-31-15,-5 1-4 0,2-1-79 0,-3 4-131 16,1 0-161-16,-4 2-358 0,-1 0-281 0,-4 4-586 0,-6 0-1192 16</inkml:trace>
  <inkml:trace contextRef="#ctx0" brushRef="#br0" timeOffset="114635.455">23519 11860 94 0,'-4'4'343'0,"4"-4"-134"0,0 0-17 16,0 0-72-16,0 0 12 0,0 0-62 0,0 0 19 15,0 0-56-15,0 0 6 0,0 0-79 0,0 0-2 16,0 0-117-16,-10-2-8 0,10 2-119 0,0 0 260 16</inkml:trace>
  <inkml:trace contextRef="#ctx0" brushRef="#br0" timeOffset="115000.425">24334 11843 352 0,'0'0'456'0,"9"3"-123"0,-9-3-51 0,8 2-80 16,-8-2-21-16,0 0-1 0,9 3 10 15,-9-3 17-15,0 0-1 0,0 0 0 0,13 3-14 0,-13-3-21 16,0 0-22-16,0 0-16 0,0 0-20 0,0 0-11 16,0 0-10-16,13 0-5 0,-13 0-9 0,0 0 2 15,0 0-15-15,0 0-8 0,0 0-5 0,0 0-14 16,0 0-6-16,0 0-6 0,0 0-2 0,0 0-9 16,0 0-3-16,0 0-4 0,0 0 0 0,0 0-4 15,0 0-3-15,0 0-2 0,0 0-5 0,0 0-33 16,0 0-45-16,0 0-53 0,0-8-54 0,0 8-46 15,0 0-30-15,-5-5-56 0,5 5-35 0,0 0-491 16,-7-5-392-16</inkml:trace>
  <inkml:trace contextRef="#ctx0" brushRef="#br0" timeOffset="115254.205">23689 11940 71 0,'-5'4'290'0,"5"-4"-121"0,0 0 9 16,0 0-64-16,0 0 36 0,0 7-36 0,0-7 32 15,0 0-50-15,0 0 11 0,0 0-44 0,0 0 15 16,14 1-38-16,-14-1 11 0,0 0-35 0,9-2 25 15,-9 2-37-15,0 0 1 0,9-3-84 0,-9 3-40 16,10-5-124-16,-10 5-167 0,9-5 129 0</inkml:trace>
  <inkml:trace contextRef="#ctx0" brushRef="#br0" timeOffset="115889.59">24485 11858 371 0,'10'2'411'0,"-10"-2"-99"0,8 3-69 0,-8-3-60 16,10 2-23-16,-10-2-31 0,0 0 2 0,8 3 2 15,-8-3 1-15,0 0-10 0,0 0-14 0,10 1-4 16,-10-1-20-16,0 0-11 0,0 0-12 0,0 0-9 15,0 0-1-15,9 3-12 0,-9-3-2 0,0 0-1 16,0 0-1-16,0 0 4 0,0 0-3 0,0 0 4 16,0 0-11-16,0 0 0 0,0 0-3 0,0 0 2 15,0 0 1-15,0 0 5 0,0 0-4 0,12 0 2 16,-12 0 1-16,0 0-1 0,0 0 2 0,0 0 0 16,0 0 3-16,0 0-6 0,0 0-2 0,0 0-1 15,0 0-2-15,0 0 1 0,0 0-7 0,0 0-4 16,0 0 0-16,0 0-4 0,0 0-2 0,0 0-4 15,0 0 5-15,0 0-2 0,0 0-5 0,0 0-2 16,0 0 0-16,0 0-1 0,0 0 1 0,0 0-4 16,0 0 5-16,0 0-3 0,0 0-1 0,0 0 2 0,0 0-4 15,0 0 8-15,0 0-1 0,0 0-2 0,0 0-1 16,0 0-2-16,0 0-1 0,0 0 0 0,0 0 2 16,0 0 0-16,0 0-2 0,7 0 1 0,-7 0 1 15,0 0 0-15,0 0 3 0,0 0-4 0,0 0 0 16,0 0 2-16,0 0-2 0,0 0 2 0,0 0-1 15,0 0 5-15,0 0-2 0,0 0-2 0,0 0-1 16,0 0 0-16,0 0-1 0,0 0 3 0,0 0-2 16,0 0 1-16,0 0-1 0,0 0-3 0,0 0 1 15,0 0 1-15,0 0 3 0,0 0-3 0,0 0 0 16,0 0 0-16,0 0 0 0,0 0 19 0,0 0-22 16,0 0-2-16,0 0 7 0,0 0-2 0,0 0-2 15,0 0 1-15,0 0 0 0,0 0 3 0,0 0-5 16,0 0 2-16,8-4 0 0,-8 4-4 0,0 0-6 15,0 0-21-15,0 0-29 0,0 0-52 0,0 0-70 16,0 0-46-16,-2-6-36 0,2 6-87 0,-3-7-54 16,3 7-339-16,-6-8-252 0</inkml:trace>
  <inkml:trace contextRef="#ctx0" brushRef="#br0" timeOffset="118278.245">20074 10022 556 0,'-5'-7'690'15,"1"1"-161"-15,-2-2-90 0,-1 4-92 0,-1-1-17 16,1 1 5-16,-2 1-11 0,9 3-17 0,-16-2-11 16,7 4-22-16,0 1-71 0,1 3 31 0,-1 0-30 15,3 5-25-15,-1 1-25 0,1 4-20 0,1 2-16 16,1 4-15-16,0 2-14 0,4 0-15 0,0 0-8 16,0 3-14-16,4 0-6 0,1-1-7 0,-1 3-7 15,5-2-3-15,0 0-2 0,1-1-6 0,3 0-40 16,-2-2 43-16,3-2-55 0,0-1 28 0,4-2-103 15,-5-3-50-15,4 0-20 0,-1-5-86 0,2-1-50 0,0 0-69 16,3-3-39-16,-1-5-39 0,-1 1-27 0,3-4-99 16,2-3-313-16,2 0-462 0</inkml:trace>
  <inkml:trace contextRef="#ctx0" brushRef="#br0" timeOffset="118728.832">20634 10226 227 0,'-5'-9'404'0,"-1"2"-68"15,-2 3-35-15,-1 0-46 0,-4 0 18 0,3 0-52 16,-3 3 5-16,-2-2-25 0,1 3-13 0,-3 3-31 16,0-1 15-16,0 2-66 0,0 2 17 0,2-1-64 15,-2 4 31-15,2 0-46 0,1 2 36 0,2-1-49 16,2 1 41-16,0 1-42 0,1 1 32 0,4-1-42 16,1 0 34-16,1-3-36 0,2 1 35 0,1 1-41 0,1-1 6 15,4-2-7-15,-1 1 2 0,1-3-1 16,3 0 9-16,1-1-13 0,0-3 39 0,0 2-49 15,-9-4 37-15,20-3-44 0,-10 1 42 0,2-3-47 16,-2 0 41-16,-1-2-41 0,1-3 39 0,-2 1-42 0,-2-3 42 16,1-1-39-16,-3-1 33 0,1-3-38 15,-3-2 41-15,-2 0-38 0,0-1 43 0,-4-4-39 16,1 0 9-16,-2-1 17 0,-2-4 5 0,1 1 12 0,-2 0 20 16,-1 1 43-16,0 1 6 0,0 3 28 15,0 3 13-15,2 2 8 0,0 0-37 0,-1 3 62 16,3 3-56-16,-1 1 31 0,2 2-74 0,-1 0 23 0,1 2-69 15,4 7 47-15,-4-9-63 0,4 9 46 0,0 0-56 16,0 0 5-16,0 0 12 0,3 10-11 0,1-3 57 16,0 3-60-16,2 2 52 0,3 3-55 0,1 2 39 15,-1 2-9-15,5 2-3 0,0 3-6 0,0 0-5 16,2 2-7-16,0 0-17 0,0-1-67 0,0-2-66 16,0 1-62-16,0-1-15 0,1-2-91 0,1-1-7 15,-4-5-83-15,2-1-52 0,0-2-34 0,2-4-142 16,-3-1-257-16,-1-2-439 0</inkml:trace>
  <inkml:trace contextRef="#ctx0" brushRef="#br0" timeOffset="118882.551">20905 10211 606 0,'0'0'738'0,"11"-5"-202"0,-11 5-68 0,0 0-135 16,8-1 34-16,-8 1-35 0,0 0 52 0,9 5-58 16,-9-5-23-16,2 9-51 0,-2-9-41 0,4 9-38 15,-2-2-27-15,0-1-33 0,1 4-23 0,-1-1-19 16,2 2-15-16,-1-1-17 0,1 5-47 0,-1-2-98 0,1 0-96 15,1 0-87-15,-2 0-82 0,-1-1-55 0,2 0-120 16,-2-3-97-16,0-1-283 0,1-1-500 0</inkml:trace>
  <inkml:trace contextRef="#ctx0" brushRef="#br0" timeOffset="119237.682">21314 10101 396 0,'-3'9'698'15,"3"-9"-138"-15,-5 5-155 0,5-5-24 0,-4 3-64 0,4-3 53 16,0 0-41-16,-5 7 7 0,5-7-5 0,0 0-22 16,0 0-97-16,0 0 18 0,0 0-87 0,0 0 27 15,0 0-29-15,14-4-22 0,-4 0-21 0,2 0-16 16,2-1-13-16,1-2-15 0,1 2-8 0,3-2-10 16,1 1-55-16,1-3 53 0,-1 4-56 0,2-4 54 15,0 4-68-15,-1-3 26 0,0 1-103 0,-6 0-41 16,3 2-94-16,-4 0-84 0,1 1-79 0,-4 0-45 15,-2 0-66-15,1 0-598 0,-4 1-734 0</inkml:trace>
  <inkml:trace contextRef="#ctx0" brushRef="#br0" timeOffset="119513.836">21702 9636 502 0,'0'-8'627'0,"3"2"-177"16,-3 6-41-16,2-11-97 0,-2 11-20 0,2-7-59 0,-2 7 69 16,0 0-26-16,6-4 46 0,-6 4-46 0,10 4 36 15,-3-1-66-15,2 5-33 0,2-1-18 0,-1 3 0 16,6 0-31-16,0 4-18 0,0 1-57 0,3 2 34 16,1 2-62-16,-2 0 32 0,1 3-53 0,0 2-11 15,-2-1 36-15,1 7-58 0,-1 2 35 0,-6-4-86 16,-3 3-11-16,-3-1-121 0,-5-1-43 0,-3 3-66 15,-1 1-44-15,-7 3-107 0,-4 0-76 0,-6-1-91 16,1-1-445-16,-9 0-665 0</inkml:trace>
  <inkml:trace contextRef="#ctx0" brushRef="#br0" timeOffset="119863.419">20952 10756 688 0,'-4'-6'592'0,"-1"2"-117"0,5 4-53 15,-6-11-40-15,6 11-25 0,-9-5-21 0,9 5-30 16,-9-3-19-16,9 3-19 0,-9 2-56 0,9-2 4 16,-13 8-74-16,8-1 27 0,0 1-45 0,0 4-20 15,2-2-12-15,-2 4-13 0,4-1-9 0,-1 1-11 16,4 0-16-16,-1 3-6 0,3 0-4 0,0 0-9 16,4 0-4-16,-1 3-14 0,3-6-12 0,-1 3-52 15,4-4-64-15,0 1-51 0,-2-3-18 0,5-3-90 16,-2-1-18-16,2-1-88 0,0-3-51 0,2-2-36 15,2-2-500-15,-3-1-565 0</inkml:trace>
  <inkml:trace contextRef="#ctx0" brushRef="#br0" timeOffset="120363.594">21291 10878 276 0,'0'0'544'0,"0"0"-121"15,0 0-100-15,0 0-28 0,0 0-7 0,0 0-15 16,-3-7-52-16,3 7-27 0,2-7-18 0,-2 7-26 15,1-8-27-15,-1 8-23 0,5-12-7 0,-1 7-29 16,-2-6-18-16,3 2-8 0,-1 0-9 0,0-1-6 16,1-2-4-16,-1 0-3 0,2 0-3 0,-3-1-4 15,-2 3-1-15,2-2-2 0,-2 0 4 0,-1 2 13 16,-1 1 18-16,-1 0 7 0,1 1 2 0,-1 1 3 16,-2 2 2-16,4 5 2 0,-10-7 10 0,10 7 5 15,-11-1-8-15,4 5 21 0,-2 0-25 0,1 1 21 16,2 2-18-16,-1 1 32 0,-2 3-3 0,4 0-7 15,0 0-10-15,4 2-8 0,-2-1-11 0,3 3-7 16,0-1 0-16,3 0-6 0,2 1-12 0,0 2-6 16,3-3-1-16,1-2-7 0,0 1-9 0,3-1-11 0,0-3-19 15,1 1-55-15,1-5-44 0,1 2-4 16,0-2-67-16,2-2 11 0,0-4-81 0,2 1-9 0,1-3-49 16,2-3-25-16,0 1 14 0,0-1-42 15,-1-3 39-15,1 1-46 0,-1-3 99 0,0 1-6 0,-2 0 136 16,1 1 19-16,-1-3 141 0,-2 4 23 15,-4-1 100-15,1 4 31 0,-4-2 41 0,-2 2 18 0,2 1 27 16,-2 0 21-16,-3 0-16 0,-5 4-1 0,10-4 4 16,-10 4 9-16,0 0 6 0,13-1-4 0,-13 1-19 15,0 0-21-15,9 5-34 0,-9-5-23 0,5 8-26 16,-5-8-27-16,5 9-21 0,0-2-18 0,-3-2-12 16,0 4-19-16,3-1-13 0,-2 2-11 0,-1 0-59 15,2 1-87-15,-2-1-93 0,0 0-71 0,-2 2-137 16,3 0-121-16,-2 0-648 0,-1-2-803 0</inkml:trace>
  <inkml:trace contextRef="#ctx0" brushRef="#br0" timeOffset="120640.898">21976 10730 680 0,'7'-7'595'0,"-7"7"-139"15,7-8-82-15,-7 8-64 0,9-5-26 0,-9 5-3 16,10-9-12-16,-4 3 16 0,1 3-45 0,2-3-4 16,-2-1-61-16,2 2 3 0,3-2-66 0,-1 0 8 15,1-1-46-15,2 0 32 0,-1 0-54 0,2 2 34 16,-2-2-50-16,2 0 35 0,-1 1-52 0,0-1 33 16,-2 3-49-16,-1-4 44 0,2 4-12 0,-3 0-12 15,-1 0 2-15,-1 0-7 0,-2 2-8 0,-6 3-4 16,12-5-42-16,-12 5 11 0,10-6-33 0,-10 6-40 15,0 0-44-15,0 0-55 0,6-2-60 0,-6 2-65 16,0 0-19-16,0 0-4 0,0 0-22 0,0 0-85 16,0 0-375-16,-6-3-363 0</inkml:trace>
  <inkml:trace contextRef="#ctx0" brushRef="#br0" timeOffset="120895.215">22268 10422 440 0,'1'-7'539'16,"-1"7"-139"-16,4-10-45 0,-4 10 42 0,0-10-66 0,0 10 28 15,2-6-72-15,-2 6 26 0,2-7-70 0,-2 7 38 16,0 0-58-16,7-4-17 0,-7 4-9 0,10 4-4 16,-1-1-14-16,-2 2-17 0,5 3-17 0,-1-1-13 15,2 3-16-15,2 3-63 0,0-1 46 0,0 3-69 16,-2 1 48-16,3 1-61 0,-3 2 47 0,4 1-60 16,-6-1 0-16,0-1 54 0,-1 1-56 0,-3 0 42 15,0 1-58-15,-3-3 57 0,-2-1-57 0,-1 1 48 16,-1-3-55-16,-1-1 45 0,-1-1-50 0,-1 2 47 15,-2-1-36-15,1-4-99 0,-1 3-3 0,-1-4-71 16,1-1-71-16,1-1-74 0,-2-1-91 0,6-5-76 16,-7 4-127-16,7-4-441 0,0 0-684 0</inkml:trace>
  <inkml:trace contextRef="#ctx0" brushRef="#br0" timeOffset="121378.709">22510 9844 387 0,'0'0'467'16,"-8"-9"-87"-16,8 9-67 0,-4-7 1 0,4 7 23 16,-6-6-10-16,6 6-16 0,-4-7-10 0,4 7-18 15,-4-6-29-15,4 6-36 0,0 0-27 0,1-8-14 16,-1 8-10-16,8-3-6 0,-8 3-12 0,12-2-5 15,-12 2-43-15,20 2 52 0,-5-1-61 0,1 1 61 0,2 3-79 16,0-2 48-16,5 3-60 0,-2 0 39 0,2 1-34 16,2 0-24-16,-1 2-13 0,0-2-2 15,4 3-6-15,-2 1-2 0,-2 0 0 0,3 0 35 16,-5-1-52-16,1 0 44 0,-3-2-56 0,1 3 45 0,-2-3-49 16,-1 0 43-16,-2-1-43 0,-2 0 41 0,2-2-61 15,-4 0 29-15,1 0-70 0,-4-2 11 16,1-1-93-16,0 0 2 0,-10-2-65 0,15 2-53 0,-15-2-58 15,12-4-63-15,-12 4-60 0,4-6-51 0,-4 6-96 16,0-10-304-16,-4 2-469 0</inkml:trace>
  <inkml:trace contextRef="#ctx0" brushRef="#br0" timeOffset="121611.635">22904 9771 472 0,'0'0'427'0,"-11"-6"-89"0,11 6-61 0,-8-5-17 16,8 5-5-16,-6-5-1 0,6 5 4 0,0 0 22 15,-13 2 23-15,13-2-5 0,-7 7-2 0,1 0-9 16,3 0-55-16,-5 2 10 0,4 3-71 0,-2 2 46 16,1 1-75-16,-2 4 40 0,1-1-78 0,-2 5 33 15,2-1-24-15,-1 2-23 0,1 4-15 0,-1 0-17 16,0 1-10-16,2 1-10 0,0-1 1 0,0-3-21 16,1-1-5-16,0 1-27 0,0-3-53 0,3-3-60 0,-2-2-63 15,2-1-66-15,0-4-28 0,1 1-104 0,-1-3-31 16,1-1-69-16,-2-3-53 0,2-7-443 15,-4 9-581-15</inkml:trace>
  <inkml:trace contextRef="#ctx0" brushRef="#br0" timeOffset="123130.171">22401 9847 312 0,'0'0'207'0,"-4"-5"-14"0,-1-2-44 0,5 7 24 0,-10-9-39 16,4 3 4-16,-1-1-19 0,-2 0 11 0,-2-1-9 16,-1-1-6-16,0-1-20 0,0 2-17 0,-3-3-9 15,-2-1-1-15,-1 0-7 0,0 2-15 0,-2-2 3 16,-4-1-24-16,-1 1 4 0,1 0-24 0,-3 0 17 15,-1 0-11-15,-1 0 11 0,-1 2-6 0,-2 0-9 16,0-1-4-16,-1 3 1 0,-1-1 0 0,-1 1-3 16,-7-1-1-16,6 2 7 0,-2 2 2 0,0 1 6 15,-1-2-1-15,1 1 1 0,1 3-3 0,-1-1-10 16,-1-1 39-16,3 2-26 0,-1-1 13 0,0 3-23 16,0-3 33-16,0 3-20 0,1 0 27 0,3-1-34 15,1 1 23-15,-5 0-33 0,-1 1 33 0,-1-1-27 16,2 0 34-16,0 3-39 0,-1-1 32 0,2 0-39 15,-1 1 39-15,1-2-44 0,-2 0 38 0,2 2-28 16,2-1 43-16,3 0-49 0,-1 1 40 0,3-1-51 16,-2 1 47-16,3-2-47 0,-1 0 54 0,-1 2-53 0,2-2 41 15,0 0-49-15,-1 2 49 0,2 0-42 0,-1-1 38 16,-2 2-24-16,2-1 18 0,1-1 0 0,-2 2-4 16,-4-1 2-16,1 4-3 0,0-2 3 15,0 0-10-15,0 2-39 0,0-2 53 0,-1 0-28 0,1 2 46 16,1-1-42-16,3-2 49 0,-4 4-47 0,3-1 42 15,-1 2-38-15,3-2 56 0,2-1-45 0,-3 3 37 16,3 1-17-16,-1-2 16 0,3 1-41 0,-2 3 1 16,0-1 7-16,-1 2 2 0,3-2-1 0,-1 4-5 15,2-2 2-15,0 2 4 0,2 2-1 0,1-1 9 16,0 1-1-16,0 1 42 0,1 0-45 0,1 2 34 16,2-1-37-16,-2 2 38 0,4-1-42 0,-1-1 31 15,3 1-43-15,-1-1 41 0,2 2-12 0,1-1-1 16,1 2 4-16,1-2 3 0,-1 0 4 0,4 0 6 15,0 0 6-15,3-2-32 0,0 0 46 0,1-1-30 16,0 3 51-16,1-1-48 0,2 0 49 0,2 1-51 16,0 4 49-16,0-5-48 0,5 2 2 0,-2-1 3 15,1 2 3-15,1-1-1 0,3 0-11 0,0 2-1 0,1-1-18 16,1 1 28-16,3-2-26 0,0 0 45 0,0-1-8 16,2 2-3-16,3-2-1 0,3 2-4 0,1 1-2 15,2-4-1-15,2 1 5 0,1-1-5 0,0-2-8 16,3 0 1-16,0 0-2 0,-1-3 1 0,-2-2-7 15,4 1-2-15,1 0-4 0,1 1 0 0,-3-5-8 16,3 2 0-16,-4 0 2 0,4-2-2 0,-5 0-5 16,9 0 0-16,-1 1-3 0,0-2 0 0,-1 2-1 15,1-2-3-15,1 2 7 0,-3-1-7 0,2 0 1 16,1 1 0-16,-1 1 1 0,-2-2 4 0,0 3-3 16,2-1-4-16,-3 1 0 0,1 0 0 0,-7-3 2 15,2 1-4-15,-2-2 6 0,-3 0 4 0,2 0-2 16,1-2 1-16,-5 0 2 0,-1-5-52 0,2 2 63 15,0-1-9-15,0-2-4 0,0 0 0 0,0-1-1 16,0 0-1-16,2-1-2 0,-2 1 5 0,1 0-3 16,0-2-5-16,1 0 1 0,-2 2-1 0,0 0-1 15,0-2 9-15,-1 3-10 0,0-2 2 0,1 0-1 0,0 2 0 16,-1-1 1-16,-2 0 0 0,2 0 7 0,-1-1-5 16,0 1 1-16,-1-2-4 0,1-1 1 15,0 3 2-15,1-4 0 0,0 1 0 0,0-2 4 0,0 1-3 16,3-2-52-16,2-1 62 0,-1 1 2 0,0 0 17 15,-1-1-31-15,2 1 2 0,-2-1-2 0,2 2 2 16,-2-4 7-16,0 5-10 0,-5-1 0 0,2-1 0 16,-1 1 0-16,-1 1 2 0,1-2 1 0,-1 0 13 15,1 2-16-15,-3 0 19 0,1-3-24 0,-1 1 3 16,3 0 1-16,-3 0 8 0,0 1-58 0,1-3 63 16,0 2-55-16,3-3 60 0,-4 2-54 0,-2 0 62 15,2-2-58-15,-1 0 65 0,-1 0-66 0,3 1 60 16,1-3-58-16,-4 2 6 0,2-2 9 0,-1 0 0 15,2 0 4-15,-3 2 4 0,3-3 1 0,-5-1 3 16,0 4 1-16,-1-3 3 0,-2 0 0 0,0 2 55 16,1-2-67-16,-2-2 58 0,-1 3-63 0,-2-2 57 15,-1 0-54-15,-2 2 62 0,0-1-66 0,-4-1 44 0,1-1-54 16,-2 2 61-16,0-1-61 0,-4 0 56 0,0-1-5 16,0 1-4-16,-4-2-5 0,0 0-2 0,-2 0-3 15,1-1 15-15,-3-1-67 0,1-1 55 0,-3 0-2 16,-1 2-4-16,1-2-4 0,-3 1 5 0,2 2-5 15,-1-2 0-15,-2 0-2 0,-1-2 2 0,-2 1-4 16,-2-2 2-16,1 1-52 0,-1 0 62 0,-6-3-47 16,0 0 52-16,0 1-57 0,-4-2 60 0,0 2-55 15,-3-2 58-15,-1 2-47 0,-4 0 45 0,-1-1-55 16,-1 1 53-16,0 2-49 0,-3-1 54 0,-1 1-54 16,1 3 59-16,-1-2-61 0,-1 3 56 0,-2 2-9 15,3 1-2-15,-3 0-11 0,1 4-20 0,-2 1-30 16,-2 0-29-16,3 4-2 0,-5 0-105 0,2 3-43 15,-3 2-130-15,1 3-84 0,-1-1-127 0,-1 3-557 16,-3 0-744-16</inkml:trace>
  <inkml:trace contextRef="#ctx0" brushRef="#br0" timeOffset="144878.08">26252 16000 436 0,'-1'-9'560'0,"1"-1"-152"16,-2 2-31-16,0-2-65 0,0 2-4 0,-2-2-51 0,4 3 20 16,-1-1-16-16,-2 1 12 0,3 1-14 15,0 6-34-15,-2-12-41 0,2 12-45 0,-3-9-26 16,3 9-26-16,-1-8 0 0,1 8 10 0,0 0 22 0,0 0 1 15,0 0-7-15,6 8-3 0,-4-1-7 0,0 2-15 16,-2 4-16-16,4 0 25 0,-2 4-24 0,-2 1 10 16,2 3-12-16,-2 4-9 0,0 1-11 0,-2 2-10 15,1 3-37-15,0 1 26 0,-3-1-28 0,2 2 21 16,0-6-30-16,1 1 21 0,0-2-29 0,-2 0 34 16,2-1-35-16,0-4 28 0,-1-4-36 0,2 1-6 15,0-2-67-15,0-4 3 0,0-1-55 0,0-2-62 16,0-4-52-16,0-5-50 0,4 7-38 0,-4-7-64 15,7-8-26-15,-5-1-19 0,4-2-35 0,-2-5-322 16,-1-8-351-16</inkml:trace>
  <inkml:trace contextRef="#ctx0" brushRef="#br0" timeOffset="145145.373">26271 16053 113 0,'0'-24'512'16,"0"-1"-66"-16,-2 4-72 0,2 3 30 0,0 1-15 0,-1 0-59 16,0 4-5-16,1 0-25 0,-2 2-31 0,1 1-50 15,1 1-33-15,0 1-29 0,0 8 26 16,3-9 5-16,-3 9-30 0,7-5 23 0,-7 5-18 15,9 2-54-15,-2 2 33 0,0 3-17 0,2 2-13 0,0 0-6 16,1 3-23-16,4 4 6 0,-3-1-17 0,2 3 4 16,2 3-15-16,-1 1-4 0,1 1-10 15,-1-1-12-15,2 1-4 0,-2-1-12 0,1 2-3 0,-2-3-22 16,2 1 23-16,-5-2-27 0,4-2 14 0,-5 2-12 16,2-3 24-16,0 0-28 0,-2 0 24 0,-3-2-27 15,2-3 21-15,0 2-30 0,-3-2 20 0,0 0-74 16,0-2 0-16,-1-1-64 0,-3 1-30 0,3-2-63 15,-3-1-62-15,-1 0-50 0,0-7-57 0,-4 13-84 16,4-13-58-16,-5 7-38 0,5-7-262 0,-11 7-389 16</inkml:trace>
  <inkml:trace contextRef="#ctx0" brushRef="#br0" timeOffset="145348.172">26306 16303 626 0,'-11'-5'477'0,"2"0"-76"0,2 0-54 0,-1 0-11 15,1 3-6-15,7 2-1 0,-10-8-21 0,10 8-15 0,-9-7-29 16,9 7-29-16,-8-7-46 0,8 7-36 0,-1-9-34 16,1 9-23-16,3-12-20 0,0 6-15 0,5-1-3 15,-2-1-19-15,3-1-3 0,4 0-9 16,-1 1-4-16,0-2-8 0,6-1-12 0,-1 3 10 0,0-2-8 16,0 2-40-16,1 0-65 0,0-1-56 0,-1 3-54 15,-1-2-69-15,1 4-49 0,-2-1-4 16,2-1-91-16,-3 1-47 0,1-1-330 0,-2 2-325 0</inkml:trace>
  <inkml:trace contextRef="#ctx0" brushRef="#br0" timeOffset="145582.587">26762 16075 515 0,'0'0'463'15,"0"0"-133"-15,2 9 14 0,-2-9-35 0,0 0 51 0,0 0-14 16,-2 7 16-16,2-7-17 0,0 0-35 15,0 0-70-15,0 0-19 0,0 0-38 0,0 0-48 16,9-1-26-16,-9 1-20 0,11-6-20 0,-3 0-15 0,0 3-10 16,2-2-7-16,4-2-7 0,-1 2-11 15,1-2-8-15,2 1-26 0,1-1-54 0,-2 1-42 16,2-1-26-16,-2 1-55 0,1 2-46 0,-2-3-95 16,-1 3-7-16,-3 0-23 0,-1 4-6 0,-9 0-48 0,15-2-327 15,-15 2-252-15</inkml:trace>
  <inkml:trace contextRef="#ctx0" brushRef="#br0" timeOffset="145734.723">26935 16105 201 0,'-12'11'443'16,"3"-1"-70"-16,-1-3-33 0,1 3-48 0,2-3-22 16,-2 0-31-16,2-2 2 0,2 0-8 0,1-1 5 15,4-4 0-15,-5 6-20 0,5-6-36 0,0 0-30 16,0 0-40-16,0 0-14 0,17 0-28 0,-8-6-1 16,2 1-24-16,2 0-1 0,1-3-18 0,0 0 1 15,5-1-28-15,-1-1-46 0,0-1-68 0,1 0-83 16,-1 0-74-16,1-1-42 0,-1 1-82 0,-1-1-44 15,1-1-312-15,-4 2-263 0</inkml:trace>
  <inkml:trace contextRef="#ctx0" brushRef="#br0" timeOffset="146004.09">27247 15833 454 0,'1'-6'558'16,"-1"6"-109"-16,0-14-2 0,0 14-11 0,0-11-42 15,0 11 13-15,-1-10 2 0,1 10-39 0,0-10-3 0,0 10-67 16,-2-7-45-16,2 7-44 0,0-5-40 15,0 5-32-15,0 0-1 0,0 0 28 0,0 0 10 16,0 0-6-16,0 0-14 0,4 6-18 0,0 1-15 0,-1 1-3 16,0 1-17-16,3 1-2 0,-1 3-12 0,2 0-17 15,-3 1-13-15,3 1 0 0,0-1-17 0,-2 1-3 16,4-1-11-16,-2 3-1 0,0-4-10 0,-1 1 1 16,2-1-9-16,-1 0-8 0,-1-3 3 0,-1 2-6 15,0-1-11-15,2-3-33 0,-3-1-37 0,-1 0-38 16,1-2-31-16,-1 2-29 0,-3-7-22 0,6 9-44 15,-6-9-118-15,4 5-90 0,-4-5-101 0,0 0-53 16,0 0-114-16,0 0-359 0,-4-8-701 0</inkml:trace>
  <inkml:trace contextRef="#ctx0" brushRef="#br0" timeOffset="146360.653">27295 15859 130 0,'-4'-11'565'0,"1"0"-132"0,-1 2-107 16,-1 0 20-16,2-2-46 0,-1-3 29 15,4 1-36-15,0 0-2 0,0-1-36 0,2-2-26 16,3 2-31-16,0-2-11 0,1 2-34 0,2 0-14 16,3 0-12-16,-2 2-19 0,3 1-20 0,2 2-16 0,-1 1-13 15,1 4-7-15,-4 2-11 0,0-2-10 0,3 6-6 16,-5 0-6-16,-1 3-3 0,0 2-12 0,-2 2 8 16,-3 0-3-16,1 2-3 0,-3 1-2 0,-2-2 0 15,1 2-3-15,-1 1 3 0,0-2-2 0,-3 1-1 16,4-2 0-16,-1 0-2 0,0 0 8 0,1-1 19 15,2-3-8-15,-1 5 23 0,3-5-7 0,4 3 11 16,-2-2-18-16,6 0 9 0,-1 1-20 0,5-1 12 16,1 0-17-16,2 3 11 0,1-4-17 0,-1 2 11 15,1 0-19-15,-4 1 20 0,-2-1-8 0,-2 0 10 16,1 1 1-16,-6 1-3 0,-1 1 0 0,-5-2-1 16,-2 2 2-16,-3 4-14 0,-7-1 3 0,-2 3 1 15,-6 2-9-15,-3-2-4 0,-8 5-41 0,-1-1-114 16,-2 0-144-16,-3-1-120 0,-3 0-241 0,-2-1-509 15,-2 0-786-15</inkml:trace>
  <inkml:trace contextRef="#ctx0" brushRef="#br0" timeOffset="147847.445">19060 17634 58 0,'0'0'312'0,"-11"2"-49"0,11-2-15 0,0 0-31 0,-15 0 45 16,15 0-51-16,0 0 18 0,-13 0-38 0,13 0-21 15,0 0-22-15,0 0-32 0,-11 0-10 0,11 0-12 16,0 0 32-16,0 0-14 0,0 0 21 0,0 0-36 15,1 6 25-15,-1-6-26 0,10 5 23 0,-10-5-31 16,13 5 22-16,-4-1-13 0,1 0 6 0,0 1-21 16,2-2 17-16,3 1-27 0,-2 1 35 0,2-2-26 15,1 1 24-15,0-1-34 0,1 1 26 0,2-1-36 16,0-1 26-16,-1 0-32 0,4 1 27 0,-2-1-11 16,2-1-9-16,0 1-4 0,2-2-32 0,3 2 17 15,-3 1 0-15,3-1-7 0,0 0-4 0,0 1-5 16,1-1-4-16,1 1-9 0,1-1 4 0,0 1-7 15,0-1 14-15,-1 1-16 0,3 0 9 0,-1-2-12 16,3 2 11-16,-4-3-6 0,0 1 8 0,0-1-4 0,-1 0 1 16,2 0-4-16,-2-1-1 0,0 1-3 15,1 0 6-15,-1-3 2 0,-1 3-3 0,0-2-1 16,-1 0 1-16,0 1-8 0,0 1 1 0,-3-2-1 16,3 1 5-16,-4 1-6 0,1 0 4 0,-2-1-1 0,1 2 1 15,0-1-3-15,3 0 5 0,-1 0 3 16,-2 0-5-16,4 0 1 0,1 0-6 0,-1 0 8 15,-1 0-8-15,2 0 8 0,0 0-2 0,-3 0 3 0,3-1-11 16,-3 1 3-16,2-1 2 0,-2-1 2 0,3 2-3 16,-2-1 1-16,1 0-3 0,-1 1 1 0,-1-3-4 15,0 3 6-15,2 0-1 0,-1-1-2 0,-1-2 5 16,1 2-12-16,-4-1 11 0,1 1-1 0,-2 0 2 16,2 1-4-16,-2-3 1 0,2 1-4 0,0 2-2 15,2-2-1-15,-4 1 5 0,-1 0-3 0,4 0 8 16,-4-1-4-16,1 1 0 0,2 0-3 0,-4 0 1 15,3-1 0-15,-1 2 3 0,0-3 1 0,1 3 6 16,-1-1-9-16,0-2-11 0,2 3 25 0,-2-1 2 16,0 0-5-16,2-2-3 0,-3 2 2 0,1 0-10 15,2 0 5-15,-3-1-1 0,1-1-1 0,1 3 5 16,-3-1-4-16,3 0 5 0,-2-2-5 0,2 2 1 16,-3 0-1-16,3 1-7 0,-2-2 6 0,-2 2 2 15,3 0-12-15,-3-2 9 0,1 2 1 0,0-1 1 0,-1 1 2 16,0-1 2-16,-3 1 2 0,2-1 1 15,-3-1 5-15,1 2 3 0,-1-1 3 0,1 0-3 16,-3 0 23-16,1-1-30 0,-2 1 2 0,1 1 3 0,-1-2-13 16,-11 2 6-16,17 0-1 0,-17 0-1 0,16-2-7 15,-16 2 5-15,13 0-4 0,-13 0-6 0,12-1 12 16,-12 1 0-16,0 0 6 0,15-2-6 0,-15 2 9 16,0 0-5-16,14 0 7 0,-14 0 4 0,0 0 7 15,13-2 21-15,-13 2-21 0,0 0 8 0,14-1-12 16,-14 1 3-16,0 0-4 0,10-1-4 0,-10 1 0 15,0 0-4-15,9-3-5 0,-9 3-3 0,0 0-3 16,0 0-1-16,13-2-2 0,-13 2 3 0,0 0-5 16,0 0-4-16,0 0 2 0,10 0-1 0,-10 0 1 0,0 0-2 15,0 0 0-15,0 0 1 0,0 0-2 16,0 0 2-16,0 0-1 0,0 0 4 0,9-3-4 16,-9 3-7-16,0 0-7 0,0 0-25 0,0 0-46 15,0 0-54-15,0 0-25 0,0 0-160 0,0 0-212 0,0 0-190 16,-1-7-783-16,1 7-1139 0</inkml:trace>
  <inkml:trace contextRef="#ctx0" brushRef="#br0" timeOffset="149981.925">23008 16849 311 0,'-4'-9'433'16,"4"9"-65"-16,-5-5-117 0,5 5 3 0,-5-3-51 15,5 3 43-15,0 0-41 0,-5-7 20 0,5 7-53 16,0 0 0-16,-4-5-57 0,4 5 4 0,0 0-15 16,0 0 30-16,0 0-24 0,0 0 7 0,0 0-22 15,0 0 8-15,9 3-18 0,-9-3 6 0,8 2-11 16,-8-2 11-16,10 7-17 0,-10-7 8 0,14 5-15 0,-8-2 10 16,2-1-8-16,1 2 2 0,1-1-10 15,0 2-7-15,1-2 1 0,-1 2-5 0,0-1 8 16,0-1-11-16,2 1 4 0,-3 1-18 0,0 0 13 0,1-2-18 15,0 0 16-15,-3-1-16 0,-7-2 28 0,15 4-20 16,-15-4 35-16,10 5-25 0,-10-5 45 0,12 3-31 16,-12-3 52-16,0 0-14 0,14 3 21 0,-14-3-36 15,0 0 14-15,11-4-36 0,-7 0 22 0,-4 4-9 16,10-10-8-16,-5 3-5 0,2-1-11 0,-1-2-4 16,3-2-3-16,-1-2-5 0,2-1 1 0,1-2-17 15,1-1 20-15,1-4-18 0,2 1 19 0,-1-2-16 0,1 1 15 16,0 1-16-16,1-2 16 0,-2 1-15 15,0 1 11-15,-2 3-7 0,-3 0 8 0,2-1-9 16,-1 2 11-16,2 1-10 0,-4 3 9 0,-1 0-5 16,0-1 11-16,-1 3-7 0,0 0 11 0,-2 2-5 0,1 1 3 15,-1 1-8-15,-1 0-4 0,1 0-2 16,-2 2-10-16,1 0-5 0,-3 5-8 0,5-9-4 0,-5 9 1 16,4-6-6-16,-4 6-3 0,2-9-14 0,-2 9-39 15,5-5-47-15,-5 5-70 0,0 0-49 0,4-8-86 16,-4 8-114-16,4-4-130 0,-4 4-144 0,5-5-879 15,-5 5-1219-15</inkml:trace>
  <inkml:trace contextRef="#ctx0" brushRef="#br0" timeOffset="198591.5">21757 6545 47 0,'0'-6'355'0,"0"6"-102"0,3-12-1 16,-3 12-25-16,2-10 12 0,-2 10 6 15,0-10-24-15,0 10-4 0,0-9 18 0,0 9-23 16,0-10 31-16,0 10-48 0,0-9 38 0,0 9-49 0,-1-8 35 16,1 8-55-16,-1-6 45 0,1 6-63 0,0 0-10 15,-3-8-9-15,3 8-16 0,0 0-12 0,0 0-14 16,0 0-16-16,0 0-5 0,0 0-14 0,-13 2 3 16,10 4 4-16,-1 0 11 0,-1 2 5 0,-2 3 20 15,-2 2-44-15,4 1 64 0,-4 1-56 0,5-1 53 16,-6 5-55-16,4 3 47 0,-2-2-55 0,4 1-3 15,-2 0-3-15,3 1-4 0,-2-2 1 0,4 0 3 16,1-1 39-16,1 0-51 0,1-1 33 0,1 1-47 16,2-2 44-16,2 1-56 0,-1-3 42 0,3 2-49 15,1-4 35-15,2 1-68 0,1-4 9 0,-2 1-92 16,3-5 7-16,0 2-91 0,3-2-20 0,-2-3-45 16,4 0-43-16,-3-2-48 0,0-1 24 0,2-1-81 15,1-2-15-15,-2 0-38 0,3-4-53 0,1 0-236 16,-2-2-271-16</inkml:trace>
  <inkml:trace contextRef="#ctx0" brushRef="#br0" timeOffset="199175.197">22192 6665 30 0,'0'0'459'0,"-2"-7"-124"0,2 7-51 0,-2-8-23 0,2 8-12 15,-4-5-7-15,4 5-4 0,-5-7-9 16,5 7-24-16,-9-6-13 0,9 6-15 0,-9-6-19 15,9 6-12-15,-10-5-16 0,10 5-10 0,-12-2-17 0,12 2-14 16,-11-3-13-16,11 3-4 0,-13 1-8 0,13-1-7 16,-14 4-7-16,6-1-6 0,2 0-4 0,-2 2-6 15,-1 1-5-15,3 0 4 0,-2 0-14 0,1 4-3 16,0-3-7-16,3 2 5 0,-2-1-6 0,2 3 7 16,0-2-12-16,-1 2 10 0,4-3-6 0,-2 3 6 15,3-3-7-15,0 2 11 0,0-3-11 0,0 1 7 16,2-1-7-16,0-2 8 0,1 2-10 0,0-3 10 15,-3-4-8-15,8 8 7 0,-8-8-11 0,12 2 10 16,-12-2-14-16,16-2 1 0,-8-3 2 0,0 1-12 16,2-2 9-16,-3 0-19 0,2-4 7 0,-1 0-4 15,2 0 4-15,-3-3 0 0,-1 0-2 0,-1-3 4 16,-1 2 4-16,2-5-2 0,-4 1 2 0,-1 0 1 16,-1-2 4-16,-3-4-1 0,1 0 5 0,-2 1 5 15,0 0 15-15,-2 1 14 0,-1-1 4 0,2 3 27 16,-5-2 4-16,4 1 8 0,-1 3 8 0,0 4 12 15,-1-1 5-15,0 1 9 0,3 2-41 0,-3-1 51 16,3 5-51-16,-1-1 43 0,2 2-64 0,-1 0 41 16,1 1-69-16,0 0 41 0,4 6-62 0,-5-7 55 15,5 7-64-15,0 0 53 0,0 0-59 0,-10 4 50 16,10-4-53-16,0 10 60 0,0-3-43 0,3 3 49 16,0 1-62-16,1 2 56 0,0 2-54 0,1 0 55 15,-1 1-56-15,4 2 53 0,2 1-55 0,-2 3 52 16,1-3-49-16,1 0 47 0,0 0-56 0,0 1 52 15,0-3-53-15,1 1 54 0,0 0-54 0,-1-3 12 16,2 2-12-16,-2-3-18 0,0-2-56 0,1 0-48 16,-2-1-27-16,2-2-67 0,-1 0-46 0,-1-1-39 15,3-4-56-15,-2 1 16 0,0-1-99 0,2-1-54 16,-12-3-375-16,20-2-450 0</inkml:trace>
  <inkml:trace contextRef="#ctx0" brushRef="#br0" timeOffset="199373.049">22510 6570 520 0,'6'-6'614'0,"1"2"-122"0,-2 0-63 16,-5 4 0-16,7-6-68 0,-7 6 4 0,9-5-20 16,-9 5-23-16,0 0-33 0,7-3-43 0,-7 3-48 15,0 0-29-15,0 0-15 0,6 2-62 16,-6-2 43-16,1 7-65 0,-1-7 39 0,4 10-70 16,-4-1 43-16,0-1-66 0,0-1 47 0,0 3-62 0,-1 1 65 15,1-1-82-15,-1 1 49 0,1 0-80 0,0-1-10 16,0 0-96-16,1-1-54 0,0 2-70 0,-1-3-86 15,0 0 3-15,2-2-115 0,-2-6-58 0,2 11-452 16,-2-11-580-16</inkml:trace>
  <inkml:trace contextRef="#ctx0" brushRef="#br0" timeOffset="199779.774">22710 6399 494 0,'0'0'457'0,"-5"-6"-120"0,5 6-35 0,-6-7-55 16,6 7-14-16,-10-4 11 0,10 4 17 0,-9-3-57 15,9 3 26-15,0 0-66 0,-16 0 15 0,16 0-60 16,-12 5 27-16,5-1-54 0,3 1 26 0,-1-1-54 16,1 4 34-16,-2-2-46 0,4 3 42 0,0-2-46 15,0 1 50-15,2-1-56 0,0 3-3 0,1-2 1 16,2 2-3-16,-1-2 1 0,3 2 0 0,0-3-2 15,0 2-2-15,2-2 0 0,-1-1-6 0,4 2-2 16,-3-4-3-16,2 1-2 0,0-1-3 0,1 0-4 16,0-3-1-16,-10-1 3 0,19 2-8 0,-19-2-3 15,16-2 0-15,-9 0-5 0,2-2 1 0,-1-1-6 16,-3 0 1-16,2 0 2 0,-4-2-7 0,2-1 1 16,-3-1 1-16,-1-1 0 0,-1-1 2 0,-3 0 3 15,1-1-5-15,-1 1 5 0,-2-4 0 0,-1 3 4 16,-1 1-6-16,1 0 3 0,-3 1 1 0,3 2-5 15,-1-1-1-15,-2 2-3 0,3 2-1 0,-2 0-4 16,-1 1-29-16,3 0-57 0,6 4-27 0,-14-4-116 16,14 4-56-16,-10 0-39 0,10 0-56 0,0 0-40 15,0 0-421-15,-12-2-401 0</inkml:trace>
  <inkml:trace contextRef="#ctx0" brushRef="#br0" timeOffset="200060.837">22831 6094 507 0,'2'-12'499'0,"-2"12"-74"0,3-7-130 15,-3 7-15-15,2-8-83 0,-2 8 3 0,0 0-19 16,0 0 32-16,8-4 10 0,-8 4 13 0,6 4 2 16,-6-4-12-16,13 7 0 0,-3-2-49 0,2 3 22 15,-1 1-64-15,3-1 26 0,2 4-48 16,0 0 32-16,2 2-53 0,3 1 44 0,-1 2-60 0,-1 0 61 15,2 1-65-15,-1 2 47 0,-3-2-29 0,-1 1-38 16,0 1 55-16,-4-2-16 0,-1-1-10 0,-4 3 0 16,2-3-7-16,-4 0-52 0,-3 0 40 0,-2 0-52 15,-2-1 40-15,-3 1-58 0,-2 2-19 0,-2 1-175 16,-3-2-162-16,-6 3-234 0,-5-3-296 0,-5 4-417 16,-5-4-912-16</inkml:trace>
  <inkml:trace contextRef="#ctx0" brushRef="#br0" timeOffset="202886.487">9307 9718 154 0,'0'0'103'0,"1"6"27"0,-1-6-83 15,0 0 38-15,0 0-63 0,0 0 41 0,0 0-59 16,0 0 42-16,12 2-62 0,-12-2-18 0,0 0-157 16,9-3 56-16</inkml:trace>
  <inkml:trace contextRef="#ctx0" brushRef="#br0" timeOffset="205293.437">11974 10111 286 0,'-6'-5'544'0,"-1"0"-86"0,2 0-52 0,-1 0-4 16,0 1-16-16,-1 0-24 0,3-1-23 16,4 5 4-16,-9-6 3 0,9 6-62 0,-10-7 8 0,10 7-101 15,-9-5-2-15,9 5-82 0,0 0 42 0,0 0-35 16,0 0 63-16,-9 1-46 0,9-1 43 16,3 10-57-16,-1-4 17 0,1 3-9 0,1 1-17 0,0 0-12 15,2 4-16-15,-2 1-18 0,1-1-11 0,1 1-8 16,-2 2-8-16,3-3-7 0,-1 2-14 0,-1 0 10 15,0 0-9-15,0 1-5 0,2-4-4 0,-3 2-10 16,2-1-23-16,-2 1-48 0,-1-1-55 0,1-5-101 16,0 3-29-16,-1-3-58 0,1-1-49 0,-1-1-15 15,0-1-98-15,-3-6-128 0,4 7-59 0,-4-7-296 16,0 0-552-16</inkml:trace>
  <inkml:trace contextRef="#ctx0" brushRef="#br0" timeOffset="205709.057">11933 10121 397 0,'-5'-10'468'16,"0"2"-87"-16,0 1-56 0,1 0-9 0,0 1-8 16,0-1-21-16,2 0-21 0,-1 2-15 0,1-2-21 0,2 7-24 15,-3-12-29-15,3 12-20 0,3-12-24 0,-1 7-19 16,3-2-13-16,2 0-15 0,4 3-15 0,-2-2-8 16,2 2-16-16,1 1-9 0,1 0-7 0,2 1-3 15,-2 0-8-15,2 2-5 0,-2 2 2 0,1-1-7 16,-1 3-3-16,0-1-2 0,0 2 0 0,-3 4-4 15,-2-4-1-15,-2 4 42 0,-2 2-52 0,-2-1 45 16,-3 2-49-16,-3 1 45 0,0 2-49 0,-5-1 49 16,2 0-52-16,-5 1 48 0,1 0-47 0,-1-1 44 15,1-3-45-15,-1-1 51 0,1-2-45 0,-2 1 45 16,3-1-47-16,1-1 51 0,1-2-34 0,-1 0 63 16,3-2-40-16,1 2 9 0,5-5-1 0,-10 4-7 15,10-4-3-15,0 0-4 0,0 0 10 0,0 0 2 16,6 8-5-16,-6-8 1 0,13 1 0 0,-13-1-1 0,21 0 3 15,-8 1 2-15,2 1 3 0,2-1 6 16,2 1-2-16,0-2-4 0,1 3-6 0,1-1-1 16,0 2-4-16,-1-1-9 0,3 1 0 0,0 0-4 0,-1 0-2 15,-3 0-4-15,1-1-13 0,-3 2-37 0,2-2-63 16,-1 3-29-16,-3-2-110 0,1 0-31 16,-3-1-116-16,-2 0-83 0,0-2-64 0,-11-1-431 0,20 0-567 15</inkml:trace>
  <inkml:trace contextRef="#ctx0" brushRef="#br0" timeOffset="206042.17">12858 9857 518 0,'0'0'454'15,"0"-10"-97"-15,0 10-66 0,-6-8-24 0,6 8-2 16,-5-6 4-16,5 6-28 0,-13-5-18 0,13 5-10 15,-15 0-9-15,3 2-17 0,2 0-23 0,-3 1-17 16,-1 2-28-16,0 2 11 0,0 0-18 0,-1 3 15 16,-1 0-5-16,1 2-6 0,2 2-14 0,-2 0-8 15,2 0-1-15,-1 2-5 0,3-1-5 0,0 1-4 0,1 1-1 16,4-2-4-16,-1 1-5 0,3 0-7 0,2 0-3 16,1-2-7-16,1 1 1 0,2-1-6 15,2 0-2-15,3-1-4 0,-1-1-8 0,4-2-2 0,-1 0-5 16,3-1-44-16,2-2 43 0,1 1-3 0,3-4-4 15,1 0-3-15,0-3 0 0,2 2-19 0,0-2-29 16,1-1-48-16,1-1-53 0,4-2-52 0,-3 1-12 16,3-2-88-16,-4 1-7 0,0-2-84 0,-1 2-23 15,-4-1-9-15,-2 2-79 0,1-1-430 0,-7 0-486 16</inkml:trace>
  <inkml:trace contextRef="#ctx0" brushRef="#br0" timeOffset="206217.658">12816 10394 112 0,'-11'11'553'0,"-2"-1"-156"16,5 2-84-16,2-6-41 0,1 1 20 0,1 0 27 16,4-7 0-16,-3 7-11 0,3-7-19 0,0 0-41 15,7 5-40-15,-7-5-36 0,13-5-35 0,-2 1 19 0,3 0-52 16,1-4 0-16,3-1-67 0,4-2 35 0,2 0-74 16,3-5-8-16,-3 2-112 0,3-2-30 15,4-2-114-15,-3-2-41 0,-2 2-43 0,-4 1-86 16,-1-3-435-16,-2 1-424 0</inkml:trace>
  <inkml:trace contextRef="#ctx0" brushRef="#br0" timeOffset="206474.972">12980 9813 64 0,'-17'-12'644'0,"4"0"-146"0,-3 1-61 0,4 2-81 16,0 1 15-16,1 1-66 0,2 2 46 0,-2 0-51 15,3 1 4-15,-1 1-58 0,9 3-12 0,-14-1 12 16,14 1-20-16,-10 7-51 0,5 0 40 0,1 3-65 15,1 2 34-15,-2 5-51 0,4 4 32 0,1 4-52 16,0 4 24-16,0 6-14 0,3 2-22 0,0 7-16 16,0 2-9-16,-1 0-18 0,2 0-12 0,0 0-8 15,3 0-6-15,-2-2-8 0,2-1-34 0,0 0 38 16,-1-1-45-16,2-3 36 0,-2-6-65 0,3-2-4 16,-3-2-98-16,2-1-19 0,1-8-101 0,-3-2-72 15,2 1-93-15,-1-6-72 0,-1-2-81 0,3-4-648 16,-1-2-845-16</inkml:trace>
  <inkml:trace contextRef="#ctx0" brushRef="#br0" timeOffset="206924.052">13313 10032 553 0,'3'-6'638'0,"-3"6"-141"0,2-8-96 16,-2 8-92-16,2-7-48 0,-2 7-16 0,0 0 10 15,0 0 27-15,0 0 20 0,0 0-2 0,0 0-26 16,11 7-47-16,-7 1-26 0,0-1-31 0,1 4-22 16,1 1-17-16,-1 1-19 0,2 1-20 0,-2 1-16 15,2-1-16-15,0 1-5 0,-2 0-17 0,0-1-5 16,2-1-4-16,-1 0-8 0,-2-2 4 0,0-2 9 0,-2-1 34 16,2-1 22-16,-4-7-5 0,4 7-20 15,-4-7-11-15,0 0-11 0,0 0-5 0,-4-8-11 16,0-1-3-16,-1-3 1 0,-1-2-12 0,-3-6-3 0,1 1-3 15,-1-6-38-15,-1-3 42 0,0 0-37 0,1 0 44 16,0 0-44-16,1 1 44 0,2 5-3 0,1-1-5 16,1 2 5-16,0 4 1 0,0 3-4 15,2-2-5-15,-1 5-3 0,3 0-1 0,0 3-5 0,1 1 13 16,-1 7 1-16,8-8 2 0,-8 8-36 0,10-2 49 16,-2 5-37-16,1 1 38 0,1 1-41 0,2 2 41 15,0 3-41-15,0-1 40 0,1 3-41 0,2 2 36 16,-1 1-38-16,1-1 38 0,-2 2-40 0,2 0 40 15,0 0-37-15,0 0 23 0,-2 1 2 0,2-2-36 16,-4 1-43-16,1-1-47 0,3 0-46 0,-6-3-58 16,1 0-50-16,-2-2-5 0,0 2-91 0,-2-3-13 15,-2-2-72-15,1 0-103 0,-5-7-569 0,0 9-737 16</inkml:trace>
  <inkml:trace contextRef="#ctx0" brushRef="#br0" timeOffset="207095.591">13442 10143 549 0,'0'0'562'0,"-15"-5"-46"0,15 5-97 0,-10-6-17 0,10 6-89 16,-8-7 34-16,8 7-37 0,-1-10 0 0,1 10-14 16,1-14-37-16,3 6-43 0,1 1-75 15,0-3 7-15,5 3-65 0,-1-5 19 0,3 3-57 0,2 0 32 16,-1 1-53-16,3-4 29 0,2 4-61 0,0-1-1 16,-3 4-70-16,3-2-32 0,1 2-54 0,-3 0-61 15,3 1-66-15,-2 0-62 0,-1 2-44 0,1 0-66 16,1-1-496-16,-7 0-545 0</inkml:trace>
  <inkml:trace contextRef="#ctx0" brushRef="#br0" timeOffset="207324.527">13814 9864 128 0,'-1'-7'622'16,"0"0"-127"-16,1 7-80 0,-3-11-30 0,3 11-10 16,0-12-27-16,0 12-2 0,-1-10-5 0,1 10-23 0,-2-9-49 15,2 9-35-15,0 0-28 0,3-7-17 16,-3 7-15-16,0 0-59 0,14-2 34 0,-5 6-71 15,0-1 31-15,0 0-69 0,6 3 43 0,-2 0-65 0,2 3 49 16,1 0-65-16,3 2 52 0,-2 0-61 0,2 1 52 16,0 0-60-16,-1 0 48 0,1 1-51 15,-2-2 40-15,-1 1-100 0,2-1-23 0,-5-2-49 0,0 0-57 16,-1-1-66-16,-1-1-61 0,-2-2-35 0,-2 1-30 16,-1-2-88-16,-6-4-84 0,10 2-266 0,-10-2-376 15</inkml:trace>
  <inkml:trace contextRef="#ctx0" brushRef="#br0" timeOffset="207515.702">14033 9801 372 0,'0'0'474'15,"-7"-8"-90"-15,7 8-117 0,-6-6-30 0,6 6-35 16,0 0 16-16,-9-1 24 0,9 1 9 0,0 0 0 16,-9 3-15-16,9-3-33 0,-6 10-30 0,3-3-28 15,2 0-27-15,-2 3-20 0,2 0-22 0,0 4-1 16,-1-2-29-16,1 1-8 0,1 1-9 0,0 4 32 15,0-1-56-15,3 1 28 0,-2-1-120 0,0 0-34 0,3 0-111 16,-1 0-41-16,-1-2-56 0,2-1-72 0,1-3-477 16,0-1-434-16</inkml:trace>
  <inkml:trace contextRef="#ctx0" brushRef="#br0" timeOffset="207788.444">14199 9779 774 0,'0'-7'553'0,"-2"0"-51"0,2 7-65 0,-1-12 28 16,1 12-57-16,0-13 7 0,0 13-11 0,0-8-32 15,0 8-66-15,0-6-53 0,0 6-58 0,0 0-32 16,0 0-4-16,4-7-4 0,-4 7-14 0,0 0-15 16,9 7-16-16,-4-2-47 0,-1 0 30 0,3 2-52 15,1 0 32-15,-3 3-50 0,3-1 34 0,2 1-45 16,-3 2 34-16,-1 0-48 0,2 2 39 0,1-1-43 15,-3 1 35-15,0 1-47 0,2-2 29 0,-4 0-47 16,2 1 1-16,1-1-94 0,-2-1 6 0,-1 0-88 16,0-2-26-16,-2 0-58 0,2-1-61 0,-2-3-77 15,-2-6-78-15,2 10-148 0,-2-10-392 0,0 0-669 16</inkml:trace>
  <inkml:trace contextRef="#ctx0" brushRef="#br0" timeOffset="208192.965">14273 9745 38 0,'-4'-6'606'16,"1"-1"-113"-16,2-1-119 0,-3 0-4 15,3 2-77-15,0-5 22 0,-2 4-65 0,3-4 24 0,0 1-48 16,0-1 24-16,3 2-74 0,-2-3 11 0,4 2-77 16,-1 0 24-16,1 1-61 0,2 1 34 0,0-1-55 15,2 2 36-15,0 2-58 0,1 0 1 0,-1 2-1 16,0 2 39-16,-9 1-57 0,21 4 45 0,-12-2-55 15,1 5 1-15,-1-2 1 0,-2 7 1 0,1-3-1 16,-3 2-1-16,2 6 5 0,-2-3-7 0,-3-4 0 0,1 3 0 16,-1-2 2-16,1-1-2 0,-3 3-2 0,3-4 19 15,-1 0-19-15,-2-1 2 0,0-1 2 16,3 0 6-16,-3-7 3 0,2 11 12 0,-2-11-5 16,5 10 5-16,-5-10-20 0,5 8 30 0,-1-3-28 0,3-2 32 15,-1 1-23-15,2 1 30 0,-1 0-27 0,1 0 40 16,0 2-34-16,1 0 42 0,-2-1-50 0,0 1 44 15,-1 3-43-15,0-2 50 0,-2 2-45 0,0-2 46 16,-4 4-51-16,0-3 52 0,-1 3-66 0,-4 1 50 16,-3-1-59-16,0 2 46 0,-3 1-58 0,-4 0 31 15,-1-1-107-15,-3 2-56 0,-3-2-81 0,1 2-73 16,-2-4-131-16,2-2-141 0,1-3-596 0,-1 0-783 16</inkml:trace>
  <inkml:trace contextRef="#ctx0" brushRef="#br0" timeOffset="208624.455">13686 10459 285 0,'0'0'494'0,"-10"5"-119"0,10-5-90 15,-10 3-33-15,10-3 6 0,-6 4 49 0,6-4 20 16,0 0 1-16,0 0-18 0,0 0-25 0,0 0-26 15,0 0-27-15,10-9-25 0,0 4-21 0,4-1-12 16,1 1-34-16,6-4-7 0,1 1-20 0,6-3-8 16,0 1-9-16,2-2-9 0,2 2-19 0,7-4-9 0,-1 2-8 15,3-1-10-15,0 0-6 0,-1-2-15 16,2 2 6-16,-1 0-54 0,1-1 53 0,-3 0-7 16,2-1-1-16,-4 1 2 0,3 2-10 0,-4-1-7 15,-6 4-13-15,1-3-38 0,-4 4-48 0,-3 2-46 0,-5-2-50 16,-1 4-2-16,-4 0-63 0,-2 1 15 0,-5 1-88 15,-7 2-40-15,0 0-57 0,0 0-51 16,0 0-402-16,-2 6-439 0</inkml:trace>
  <inkml:trace contextRef="#ctx0" brushRef="#br0" timeOffset="208859.892">14081 10429 313 0,'-23'15'404'0,"4"-4"-104"0,2 1-60 15,2-1-20-15,4-3 2 0,-1 1 15 0,5-2 45 16,0-2 8-16,7-5 0 0,-5 9-11 0,5-9-27 15,0 0-34-15,5 3-31 0,-5-3-23 0,19-3-30 16,-6-2-20-16,4-1-9 0,2-1-23 0,4-2-12 16,2-2-12-16,2 0-6 0,4-4-11 0,2 0-2 15,-1-1-11-15,3 0-6 0,-2 0-6 0,0-1-1 16,-6 5 37-16,0-3-48 0,-2 4-3 0,-3 0 38 16,-4 2-67-16,-3-1 26 0,-2 3-77 0,-2-1 3 15,-4 1-90-15,-3 2-8 0,-4 5-116 0,2-12-32 0,-7 7-73 16,-1-2-49-16,-7 0-435 0,-3 1-435 15</inkml:trace>
  <inkml:trace contextRef="#ctx0" brushRef="#br0" timeOffset="212923.825">21965 7127 127 0,'0'0'195'16,"0"0"-28"-16,0 0-4 0,0 0-12 0,0 0-4 15,0 0 1-15,0 0-6 0,0 0-13 0,0 0 12 0,-11 0-18 16,11 0-1-16,0 0-8 0,0 0-15 15,0 0 6-15,0 0-18 0,0 0 15 0,0 0-27 16,0 0 22-16,0 0-34 0,0 0-4 0,0 0 1 16,0 0 6-16,0 0 43 0,0 0-48 0,0 0 45 15,0 0-42-15,0 0 49 0,3-7-39 0,-3 7 36 16,10-3-40-16,-10 3 36 0,11-6-40 0,-4 3 34 16,3 1-41-16,-1-5 2 0,4 2 0 0,2 0-1 15,0-2-10-15,4-1-6 0,3 2-5 0,-1-3-6 0,2 2-2 16,1-2-7-16,4 0-8 0,1 0 3 0,-1 0-7 15,2 1-4-15,-1-1-1 0,0 1-1 16,2-1 3-16,-1-1-5 0,0 3-2 0,1-2 0 16,0 1 0-16,-1 0 2 0,2-1-3 0,0 2 2 0,0-2 2 15,-1 1-5-15,1-1 3 0,-3 1-1 16,3 0-7-16,-1-1 14 0,-2 1-3 0,0-1 5 0,1 2 1 16,-2-1 2-16,-5 1-4 0,3 0-1 0,-2-3 5 15,4 1-5-15,-4 1-1 0,2-2 1 0,1-1 1 16,-2 2-2-16,2-4-1 0,-1 1 0 0,0-1 40 15,1-1-47-15,-1 0 38 0,1-2-49 0,-3 0 35 16,2-1-37-16,-2 0 41 0,1 0-44 16,-2-2 46-16,-1 0-50 0,-1 1 48 0,0-1-49 0,-3 0 45 15,1-1-45-15,-1-1 45 0,-2 1-43 0,-4-1 43 16,2 3-46-16,-3-1 49 0,-1-1-48 0,-1-1 48 16,-3 3-47-16,1 0 47 0,-5 1-44 0,3 0 44 15,-5 0-48-15,1 1 4 0,-2-2 4 0,-4 1-1 16,3 1 3-16,-5 1 1 0,-1-4 2 0,1 1 5 15,-6 2 5-15,3-1-9 0,-3 2 44 0,0-2-46 16,-1 2 33-16,-2-1-42 0,-1 1 41 0,0-1-43 16,-3 1 40-16,1-2-40 0,-2 0 44 15,0 2-47-15,3 3 43 0,-3-2-41 0,0 1 34 0,0-1-39 16,-3 2 42-16,0-1-41 0,-1 3 46 0,0-1-46 16,2 2 41-16,-6 0-39 0,5 1 40 0,-4 0-4 15,0 3-5-15,1 0-1 0,-1-2-4 0,0 3 1 16,1 1-2-16,-1-2-1 0,1 0 5 0,-2 3-7 15,1-2-3-15,0 3 4 0,1-1-2 0,-1 1 1 16,0 0-1-16,1 1 1 0,-1 0-2 0,1 1 3 16,-1 0 1-16,0 1-4 0,1 1 1 0,-2 0 0 15,-1 4 0-15,-1-2 2 0,-1 1-40 0,0 2 48 16,-1 1-40-16,3-1 50 0,-2 1-45 0,2 3 43 16,0-3-41-16,0 2 42 0,1 0-41 0,-1 0 43 15,5 1-43-15,-2-1 46 0,1 1-44 0,1-2 4 16,1 3 4-16,-2-1 3 0,7-2 3 0,-3 1 39 15,3 0-45-15,0 0 40 0,0 0-43 16,1-1 41-16,-1 2-43 0,-1-1 41 0,4 1-43 0,-1 0 44 16,-1 0-41-16,0 1 38 0,3 0-37 0,-3 1 37 15,2-1-41-15,0 2 41 0,0-1-40 0,0 2 40 16,0 0-4-16,2-2-4 0,-2 3 2 0,3-2-6 16,1 2-2-16,0 0 1 0,1-1-38 0,-1 1 43 15,3 0-3-15,2 0-37 0,0-2 46 0,0 2-40 16,1 0 41-16,3-1-40 0,-1 0 44 0,1 1-37 15,1 0 41-15,0 1-44 0,2 0 40 0,-1 1-36 16,1-2 43-16,1 2-41 0,-1 1 8 0,3-2 3 0,-2 0 7 16,4 4 2-16,-1-1 9 0,1 0 6 0,3 1 10 15,-2-2 1-15,5 0 3 0,-2 0 6 16,2-1 7-16,-1-1 3 0,4-1 2 0,-1 1 3 16,1-2 11-16,3-1-6 0,2 2-5 0,0-1-3 0,1-1-1 15,2 0-3-15,1-1-10 0,0-1-3 0,3 1-4 16,-2-3-9-16,-2 0-2 0,0-4-5 15,0 2-5-15,4-2 0 0,1 3-2 0,-2-3 5 16,0-1-8-16,0 0-3 0,1-1-17 0,-1-1-35 16,0 1-56-16,-4-1-73 0,2-1-40 0,-4-1-126 0,0 1-58 15,-4-2-108-15,-4 0-656 0,-11-1-778 0</inkml:trace>
  <inkml:trace contextRef="#ctx0" brushRef="#br0" timeOffset="-210398.941">14853 10057 186 0,'0'0'353'0,"3"-5"-66"0,-3 5-61 15,0 0-2-15,1-9-28 0,-1 9-12 0,0 0-12 16,0-8 1-16,0 8 1 0,0 0-10 0,-1-7-14 16,1 7-16-16,0 0-22 0,-3-7-18 0,3 7-15 0,0 0-17 15,0 0-6-15,0 0-19 0,0-7-9 16,0 7 1-16,0 0-9 0,0 0 2 0,0 0 9 15,0 0-2-15,0 0 3 0,0 0 3 0,0 0-4 0,14 1 3 16,-14-1 7-16,8 4 7 0,-8-4 39 0,10 7-40 16,-1-5 39-16,-3 2-44 0,3 0 40 0,-2 0-43 15,3 3 34-15,-1-2-48 0,0 0 38 0,1 2-46 16,0-2 38-16,-1 0-46 0,1 2 36 0,-1-2-48 16,0 0 49-16,-1 0-46 0,2 0 47 0,-2 0-43 15,-2-1 49-15,1-1-48 0,-7-3 63 0,11 5-43 16,-11-5 60-16,9 5-32 0,-9-5 22 0,0 0 8 15,13 3 2-15,-13-3-10 0,0 0-13 0,11-1-7 16,-11 1-4-16,8-7-8 0,-8 7 0 0,8-8-4 16,-1 2-3-16,-3 0-6 0,1-3-34 0,2 2 42 15,-2-3-43-15,2-1 48 0,1-1-44 0,0 1 38 16,1-4-46-16,2 1 4 0,1-3 2 0,-3-2-2 16,5 2 46-16,-1 0-47 0,3-3 43 0,-3 3-47 15,1 0 46-15,-1 0-50 0,1 1 53 0,-3 2-46 16,1 1 40-16,-2 1-43 0,-2 0 53 0,-2 3-45 15,1 3 57-15,0-2-55 0,-2 2 57 0,-1 0-61 0,1 1 54 16,-5 5-62-16,7-7 54 0,-7 7-49 16,7-7 44-16,-7 7-59 0,5-7 54 0,-5 7-53 15,0 0 52-15,4-7-57 0,-4 7 56 0,0 0-57 0,7-5 56 16,-7 5-54-16,0 0 54 0,2-4-59 0,-2 4 53 16,0 0-76-16,0 0 15 0,4-6-74 0,-4 6-9 15,0 0-51-15,0 0-61 0,4-4-84 0,-4 4-91 16,0 0-96-16,1-9-666 0,-1 9-781 0</inkml:trace>
  <inkml:trace contextRef="#ctx0" brushRef="#br0" timeOffset="-174875.083">8438 2685 443 0,'-5'-5'462'0,"0"-2"-46"0,0 1-14 15,0-1 3-15,0 1-5 0,0 0-12 0,-2 1 0 16,2-2-9-16,0 2-40 0,5 5-3 0,-9-9-76 16,9 9 11-16,-9-6-57 0,9 6 0 0,-6-7-58 15,6 7-1-15,-8-4-55 0,8 4 6 0,0 0-41 16,0 0 45-16,0 0 5 0,-9 2 28 0,9-2-27 15,0 10 1-15,1-2-5 0,1-2-2 0,-1 5-5 16,2 1-15-16,0 1-1 0,2 2-13 0,0 4-9 16,2 0-7-16,-2 1-15 0,4 3 3 0,1 2-9 15,-1 1-5-15,-1 2-7 0,5-5-3 0,-3 2-19 16,0 1 1-16,-1-5-30 0,1-2-15 0,1 0-36 16,-1-2-32-16,0 0-20 0,-1-3-51 0,1 0-25 15,-1-3-22-15,1-2-23 0,2-3-32 0,-2-2-30 0,-1-1-20 16,4-2-11-16,-3-2-52 0,-1-2-34 15,2-1-20-15,0-2-46 0,-1-4-23 0,-1-3-328 16,-3 0-385-16</inkml:trace>
  <inkml:trace contextRef="#ctx0" brushRef="#br0" timeOffset="-174571.888">8644 2731 553 0,'-4'-12'531'16,"2"0"-75"-16,-3 6-44 0,2-3-25 0,-1 1-29 0,-1 1 6 15,1 0 0-15,2 1-3 0,-1 2-37 0,-1-2-11 16,4 6-81-16,-6-8 3 0,6 8-69 0,-5-9 4 15,5 9-61-15,-4-6 10 0,4 6-79 0,-4-5 38 16,4 5-45-16,0 0 20 0,-4-5-39 0,4 5 28 16,0 0-32-16,0 0 44 0,0 0-28 0,4 6 5 15,-4-6 1-15,7 9 42 0,-2-3-22 0,1 0 33 16,-1 2-8-16,1 0-8 0,2 3-7 0,1 0-5 16,0 2-5-16,0-1-27 0,0 1 16 0,4 1-9 15,-3 1-2-15,0 1-7 0,3-1-5 0,-3-1-8 16,2 1 7-16,-3-1-10 0,0-2 5 0,-2 1-6 0,2 0 5 15,0-1-10-15,-1-1-1 0,1 1-15 16,-3-2-8-16,0 1-41 0,0-1-30 0,-1-2-48 16,1 1-12-16,-1-1-72 0,-1 0 11 0,1 0-47 0,-2 0-53 15,-2-1-66-15,2 0-76 0,-2-2-78 0,-1-5-105 16,0 11-331-16,0-11-562 0</inkml:trace>
  <inkml:trace contextRef="#ctx0" brushRef="#br0" timeOffset="-174305.327">8436 2955 470 0,'0'0'527'15,"-17"1"-123"-15,17-1-92 0,-13 0-21 0,13 0 17 16,-10 2 3-16,10-2 22 0,0 0-12 0,-14-2-29 15,14 2-41-15,0 0-46 0,-9-2-44 0,9 2-28 16,0 0-29-16,4-10-24 0,-1 5-18 0,3 0-12 16,0-2-10-16,3 0-9 0,3 1-5 0,-2-3-19 15,4 1-40-15,0-1-33 0,0 1-67 0,3-2-38 0,1 0-92 16,-1 1-24-16,0 0-95 0,4 1-25 16,-3-1-74-16,1-1-310 0,-3 4-313 0</inkml:trace>
  <inkml:trace contextRef="#ctx0" brushRef="#br0" timeOffset="-173874.364">8975 2705 366 0,'0'0'446'0,"0"0"-77"0,6-3-32 0,-6 3-14 15,0 0-7-15,0 0-31 0,0 0-42 0,0 0-32 16,-2-5-25-16,2 5-22 0,0 0-22 0,0 0-26 15,0 0-19-15,-14 0-5 0,14 0-5 0,-8 2-7 16,8-2-4-16,-10 4-12 0,10-4-7 0,-10 6-15 16,10-6-13-16,-9 9 0 0,4-6-12 0,1 3 11 15,0 0-11-15,0-1 9 0,0 2-12 0,2 0 13 16,1 0-12-16,-1 1 16 0,2 1-14 0,0-1 5 16,2 1-7-16,0 1 11 0,3 0-15 0,-1-1-2 15,1 0 1-15,0-1-1 0,3 2-3 0,1 0-2 16,0-1 5-16,0-3-13 0,-2 2-6 0,3-2-10 0,-1-2-11 15,1 1-7-15,0-2 4 0,-1-1 11 0,-9-2-3 16,15 3 7-16,-15-3 2 0,18-3 3 0,-18 3-1 16,14-7 0-16,-8 2 19 0,-2 2-16 15,0-4 12-15,-3 0-15 0,1 0 14 0,-1 0-13 0,-2-1 18 16,-2-1-16-16,-1-1 16 0,0 1-18 0,-2-1 16 16,-2 1-3-16,1-1-2 0,-1 0-3 0,-1 2 1 15,3 1-9-15,-1 0-16 0,-1 0-35 0,2 1-36 16,0-1-50-16,1 3-46 0,1-1-90 0,4 5-45 15,-8-6-18-15,8 6-19 0,-4-6-342 0,4 6-216 16</inkml:trace>
  <inkml:trace contextRef="#ctx0" brushRef="#br0" timeOffset="-173424.223">9088 2654 135 0,'0'0'312'0,"0"0"-33"0,12 0 5 15,-12 0 35-15,9 4-7 0,-9-4-6 0,7 5-22 16,-7-5-37-16,7 7-23 0,-7-7-14 0,8 12-35 15,-4-5-44-15,0 0-6 0,-1 0-36 0,3 1 7 0,-3 2-19 16,4 0 0-16,-2-1-27 0,0 1 9 0,0-1-23 16,2-1 14-16,-1 1-22 0,0-1-1 0,-2 0-5 15,1-2 2-15,-1 0-5 0,-4-6 18 16,7 9-11-16,-7-9 6 0,7 5-7 0,-7-5-1 0,0 0-2 16,0 0 9-16,0 0-20 0,13-4 14 0,-13 4-16 15,1-9 9-15,0 2-16 0,1 1 11 0,-2-2-14 16,1 0 16-16,-1 1-6 0,0 7 16 0,1-14-16 15,1 8 9-15,0-1-20 0,-2 7 9 0,2-9-15 16,-2 9 16-16,7-8-10 0,-7 8 14 0,9-4-6 16,-9 4 7-16,13 0-11 0,-13 0 14 0,18 3-14 15,-9 0 10-15,2 1-10 0,-1-2 9 0,2 3-13 16,-1-3 15-16,1 1-8 0,-1 2 9 0,1-3-5 16,-2 1 8-16,1-1-2 0,-2 0 10 0,-9-2-3 15,18 2 20-15,-18-2 10 0,13-1 6 0,-13 1 2 16,13-3-14-16,-13 3 4 0,9-8-12 0,-9 8 2 15,4-12-12-15,-4 12 4 0,-2-14-26 0,0 8 16 16,-2-4-16-16,-4 2 10 0,1-2-17 0,-2 0 5 0,-3 0-12 16,1 1 4-16,-1-1-3 0,0 1-1 0,0 1-13 15,-2 3-32-15,1-2-31 0,3 2-54 16,-3 1-12-16,4 1-60 0,0 1-103 0,-1 2-108 0,10 0-76 16,0 0-481-16,-15 0-572 0</inkml:trace>
  <inkml:trace contextRef="#ctx0" brushRef="#br0" timeOffset="-172539.053">7310 1748 259 0,'0'0'666'16,"1"-7"-173"-16,-1 7-55 0,0 0-56 0,-1-7 8 15,1 7-28-15,0 0 20 0,0 0-41 0,0 0-46 16,-4-5-58-16,4 5-37 0,0 0-25 0,0 0-18 15,0 9-12-15,0-3-9 0,3 2-20 0,-1 2-8 0,2 0 18 16,0 3-44-16,4 1-5 0,-1 0 18 16,3 3-39-16,1 0 14 0,0 0-37 0,2 3 17 15,2-1-32-15,1 1 30 0,0-1-39 0,-3-2 19 0,2 0-35 16,-2-1-50-16,4-1-56 0,-4-1-76 16,-1-1-78-16,1 1-55 0,-1-5-102 0,-1 1-50 15,-2-2-92-15,0-2-547 0,-3-1-728 0</inkml:trace>
  <inkml:trace contextRef="#ctx0" brushRef="#br0" timeOffset="-172074.84">7567 1835 644 0,'0'0'605'0,"1"-11"-183"0,-1 11-56 16,0-7-99-16,0 7-42 0,0 0-53 0,4-6 17 15,-4 6-30-15,0 0 13 0,0 0-13 0,10 5 0 16,-10-5-39-16,9 8 9 0,-5-1-36 0,2 0 6 15,3 2-36-15,-2 2 9 0,-1 0-10 0,2 0-13 16,1-2-11-16,-3 0-5 0,-1 0-5 0,2-2-3 16,-4 1-4-16,4-2 7 0,-3 0 22 0,-2-1 35 15,2 0 35-15,-4-5 32 0,5 7 49 0,-5-7-58 16,0 0 5-16,0 0-58 0,0 0 9 0,0 0-46 16,-5-10 16-16,1 3-44 0,-1-3 26 0,-4-1-38 15,1-4 29-15,-2-2-39 0,0 0 35 0,0-1-58 16,-2-2 55-16,2 0-31 0,0-1 38 0,1 1-35 15,-1 1 30-15,2 3-21 0,2 0 41 0,-1 4-35 0,1 0 19 16,1 2-40-16,1 3 14 0,0-3-32 0,3 5 19 16,1 5-17-16,0-9 30 0,0 9-32 15,5-5 31-15,-5 5-18 0,14 0 23 0,-14 0-31 0,19 5 2 16,-7-1 2-16,2 1 7 0,1-1-1 0,-1 4 2 16,5-2-5-16,-1 3 4 0,0 1 5 0,2 0-9 15,-3-1 7-15,3 0-4 0,-2 2 3 0,2 1-14 16,-1-2 3-16,-3 1-8 0,2-1-28 0,-1 2-12 15,-2-2-11-15,-2-1-8 0,1-1-1 0,-5 0-10 16,1 1-9-16,-1-1-10 0,-3-1-18 0,0 0-59 16,-4 1-96-16,1-2-52 0,-6 1-69 0,2-2-123 15,-6 0-30-15,1-1-367 0,-4 2-492 0</inkml:trace>
  <inkml:trace contextRef="#ctx0" brushRef="#br0" timeOffset="-171932.214">7698 1928 76 0,'0'0'537'16,"-17"0"-79"-16,17 0-74 0,-17-1-28 0,17 1-8 15,-13-2 1-15,13 2-46 0,-10-5-41 0,10 5-45 0,-9-7-38 16,9 7-38-16,-5-11-31 0,5 11-20 0,0-12-31 16,3 3 0-16,-1 3-27 0,6-5-2 15,-2 2-39-15,3-3-25 0,0 0-69 0,4 2-24 16,1-3-48-16,1 0-72 0,1 2-27 0,0-1-56 0,1 0-83 16,-1-2-311-16,1 2-229 0</inkml:trace>
  <inkml:trace contextRef="#ctx0" brushRef="#br0" timeOffset="-171658.42">7881 1526 315 0,'-5'-9'623'0,"5"9"-125"0,-5-6-115 0,5 6-19 0,-4-5-70 16,4 5-16-16,0 0-64 0,-6-5-28 0,6 5-53 16,0 0 18-16,0 0 6 0,0 0 14 0,0 8-6 15,2-1-28-15,2 0 18 0,3 0-12 0,0 4-26 16,2 0-3-16,0 1 5 0,4 3-9 0,-3 0-2 15,3-1-16-15,1 2-7 0,0-1-6 0,3 5-20 16,-5-5-4-16,4 1-4 0,-2-1-6 0,1-1-8 0,-1 1-5 16,0-1-12-16,-1 1 0 0,2-3-4 15,-3 2 1-15,-2-4-2 0,3 0 35 0,-3 1-50 16,-1-5 34-16,0 3-62 0,-1-3-25 0,-2 1-33 16,2-3-64-16,-1 2-77 0,0-2-96 0,-7-4-13 0,9 7-121 15,-9-7-232-15,0 0-338 0,11-5-638 0</inkml:trace>
  <inkml:trace contextRef="#ctx0" brushRef="#br0" timeOffset="-171453.967">8254 1681 279 0,'0'0'600'15,"0"0"-139"-15,0 0-90 0,0 0-8 0,0 0-28 16,0 0 13-16,0 0-40 0,0 0-21 0,0 0-82 15,0 0-27-15,0 0-54 0,4-8-8 0,0 2-50 16,4 0-9-16,-1-1-55 0,1-1-26 0,4 1-65 16,0-2-19-16,-3 2-36 0,4-2-64 0,0 2-62 0,-3 1-17 15,1 1-95-15,0-2-37 0,-2 2-269 16,-2 2-192-16</inkml:trace>
  <inkml:trace contextRef="#ctx0" brushRef="#br0" timeOffset="-171291.402">8353 1717 261 0,'0'0'393'0,"-3"9"-134"16,3-9 43-16,-4 5-37 0,4-5 19 0,0 0 2 16,0 0-29-16,0 0-13 0,4 5-64 0,-4-5-31 15,9-5-38-15,1 1-4 0,-2-1-62 0,4-3-21 0,0 1-60 16,1-2-51-16,4-1-49 0,-2-2-109 16,3 2-49-16,-3-2-127 0,2 0-191 0,-3 0-123 0</inkml:trace>
  <inkml:trace contextRef="#ctx0" brushRef="#br0" timeOffset="-170838.768">8560 1465 301 0,'0'0'538'0,"-5"-5"-108"16,5 5-58-16,-4-4-21 0,4 4-1 0,0 0-34 16,-8-5-35-16,8 5-49 0,0 0-52 0,0 0-40 15,-2-6-28-15,2 6-30 0,0 0-4 0,0 0-18 16,0 0-8-16,14 0-7 0,-14 0-11 0,11 3-1 15,-2 1-4-15,1 0-4 0,-2 0-2 0,1 1 0 0,1 0-16 16,-1-1 10-16,0 2-29 0,1-1 30 16,-2-1-14-16,-2 1 16 0,1 0-17 0,0-1 21 15,-7-4-17-15,9 6 36 0,-9-6 26 0,8 5 26 0,-8-5 22 16,6 5 25-16,-6-5 0 0,0 0-25 16,0 0-25-16,0 0-17 0,0 0-16 0,0 0-10 15,0 0 27-15,-1-8-36 0,-1 3 20 0,-1-1-38 0,-1-2 26 16,1 1-36-16,2-3 15 0,-3 2-31 0,3-2-5 15,-2 1 4-15,2-3-5 0,1 3-3 0,0 1 4 16,3-2 0-16,-2 2 1 0,0 0 0 0,2 0-15 16,-1 3 11-16,1-1 0 0,2 0-3 0,-5 6 10 15,12-7 2-15,-6 4 4 0,-6 3-4 0,14-2 5 16,-14 2 1-16,15-2 0 0,-15 2 4 0,18 4 3 16,-6-3 0-16,-2 2 4 0,-1 1-1 0,1-1 9 15,0 2 30-15,1 0-23 0,-1 0 30 0,-1-1-38 16,1 3 32-16,0-2-43 0,-2 0 36 0,1 0-41 15,-1-1 33-15,0 1-38 0,0 2 31 0,0-3-42 16,-3 0 39-16,4 1-39 0,-3 0 28 0,-1-1-62 16,2 0-32-16,-7-4-104 0,11 6-128 0,-11-6-127 15,11 4-204-15,-11-4-651 0,10-2-893 0</inkml:trace>
  <inkml:trace contextRef="#ctx0" brushRef="#br0" timeOffset="-169174.05">10043 2459 180 0,'0'0'565'0,"-9"-6"-121"0,9 6-54 15,-10-7-16-15,10 7-7 0,-8-6-36 0,8 6-18 16,-6-5-42-16,6 5-35 0,-5-3-60 0,5 3-28 16,0 0-41-16,0 0-6 0,0 0-21 0,0 0-1 15,0 0-19-15,8-3 1 0,-8 3-15 0,11 6-4 16,-1-3-8-16,-1 1-1 0,-1 1-11 0,1 3 3 16,1-3-15-16,-1 2 8 0,0 1-15 0,0-2 9 15,-1 1-10-15,-2 1 6 0,-1-3-12 0,2 0 11 16,-7-5-3-16,7 8 18 0,-7-8-7 0,7 8 3 15,-7-8 0-15,0 0 0 0,0 0-1 0,0 0 1 16,-7 4-3-16,7-4 5 0,-10-8-1 0,5 3 1 16,-2 0 4-16,1-2-5 0,1-2 4 0,-1-2-2 0,-1 2 3 15,2 0-8-15,1-1-1 0,2 0-10 16,-1 2-3-16,3-1-4 0,-1 3 5 0,2-3-16 16,0 4 8-16,3-2-1 0,0 2-2 0,2 0 4 0,3 3 4 15,0 0 0-15,-9 2 7 0,22 0-6 0,-12 2 0 16,3 2 1-16,1 1 0 0,0 2 1 0,0-1-1 15,-1 5-2-15,2 1 1 0,-4-2-1 0,-1 1 1 16,1 0-6-16,-2 1 5 0,-1-4-7 0,-3 2 11 16,3-3 0-16,-5 0 7 0,0-2-1 0,-3-5 7 15,5 9-6-15,-5-9 8 0,0 0-4 0,0 0 9 16,0 0-14-16,-9-7 10 0,7 2-11 0,-2-3 8 16,0-1-22-16,0-3 22 0,0-2-13 0,2 2 8 15,-1-3-16-15,2 1 16 0,0 2-7 0,1-1-4 16,1-1-4-16,0 3 0 0,2-1-3 0,-1 3-1 15,2 0 4-15,4 1-4 0,-2 1-4 0,2 5 7 16,0-1-7-16,-8 3 11 0,19-1-7 0,-9 3 8 16,1 2-13-16,2 1 12 0,-1 3-8 0,2 1-23 0,-1 1-32 15,-1 0-52-15,0 1-28 0,2-1-35 16,-4 0-48-16,2 0-42 0,-1-3-41 0,1 3-51 16,-1-3-57-16,-2-2-75 0,1-1-269 0,1-1-274 15</inkml:trace>
  <inkml:trace contextRef="#ctx0" brushRef="#br0" timeOffset="-168058.366">10659 2283 530 0,'-1'-7'389'15,"-3"2"17"-15,0 0-97 0,-1 0 23 0,-1 0-65 16,-2 2 6-16,2 1-39 0,-3-1-13 0,9 3-33 16,-19-1 2-16,7 2-24 0,1 2-11 0,-1 2-38 15,2-2-14-15,-2 4-31 0,2 0-1 0,1 2-23 16,2 0 0-16,0 0-5 0,2 0-7 0,1 2-7 15,3 0-1-15,1 0-5 0,0 0-5 0,1 0-2 16,3 1-3-16,1-2-8 0,-1-2-2 0,5 2-14 16,-3-3-15-16,3 0-9 0,-1-4 0 0,2 0-7 15,-1-1-2-15,-9-2-1 0,18-2 2 0,-9-1-2 16,-1 1 9-16,-2-3 4 0,3-2 4 0,-3 2 9 16,-2-3 2-16,1 1 2 0,-1 0 7 0,-1-1-3 15,-2 0-12-15,2 2 27 0,-3 6-11 0,3-12 27 16,0 7-18-16,-3 5 14 0,1-10-24 0,-1 10 17 15,4-5-14-15,-4 5 18 0,0 0-16 0,6-4 15 16,-6 4-4-16,0 0 2 0,13 4-5 0,-13-4 7 16,12 4-8-16,-12-4 1 0,11 6 0 0,-1-1-5 0,-3 0 1 15,-1-3-2-15,2 2 0 0,0 2-21 0,-8-6-27 16,12 5-16-16,-12-5-4 0,9 5 7 16,-9-5 18-16,8 4 0 0,-8-4-4 0,0 0 3 0,0 0 8 15,10-5 10-15,-10 5-3 0,5-7 11 0,-5 7 4 16,1-12-31-16,1 6 42 0,-2 6-30 0,0-13 38 15,1 4-28-15,-1 2 35 0,0-1-32 0,0 0 35 16,3 1-34-16,-1 0 37 0,-2 0-34 0,3 2 37 16,1 0-28-16,-4 5 43 0,7-7-35 0,-7 7 37 15,9-2-24-15,-9 2 28 0,13 2-33 0,-13-2 30 16,11 6-30-16,-4-1 31 0,-2 1-26 0,0 1 11 16,-1 1-17-16,2-1 22 0,-2 2-8 0,-1-3 0 15,-1 1-2-15,1-1-7 0,-1-1 20 0,-2-5 53 16,4 8 12-16,-4-8-3 0,0 0-29 0,0 0 2 15,0 0-24-15,0 0 6 0,0 0-10 0,0-9 3 16,0 3-21-16,0-4 6 0,-1 3-13 0,1-3 9 16,-1 0-16-16,1-1 5 0,0 0-11 0,0 2 13 0,0-1-18 15,0 3 5-15,2-1-12 0,-2 1 8 0,0 7-17 16,4-11 16-16,-4 11-12 0,8-7 14 16,-8 7-12-16,9-3 16 0,-9 3-14 0,11 2 20 0,-11-2-14 15,14 8 6-15,-6-6-13 0,0 5 5 0,0-2-33 16,0 0-13-16,1 2-60 0,-1-4 4 0,1 3-63 15,-2-2 23-15,1 0-38 0,-8-4 57 0,15 1-41 16,-15-1 46-16,14-1-35 0,-14 1 59 0,16-5-22 16,-10 0 60-16,-1-2-24 0,-1 0 54 0,1 0 8 15,-3-1 3-15,-1 1 7 0,0-2 2 0,-1 0 6 16,-1-2 14-16,0 4 56 0,-1-3 25 0,0 1 19 16,0 2 8-16,-3 0 0 0,5 1-13 0,0 6-28 0,-2-11-18 15,2 11-19-15,-3-6-4 0,3 6-7 0,0 0-6 16,0 0-2-16,0 0-2 0,0 0-4 15,12 2-29-15,-12-2 35 0,10 6-41 0,-10-6 44 0,13 9-34 16,-7-4 36-16,4 1-35 0,-2-2 40 0,3 3-38 16,-3-4 32-16,2 0-32 0,-10-3 37 0,13 4-29 15,-13-4 34-15,13 0-34 0,-13 0 35 0,10-3-29 16,-10 3 44-16,8-5 3 0,-8 5 11 0,6-8 4 16,-6 8 5-16,4-11 11 0,-3 6 20 0,-1 5 9 15,3-12 11-15,-3 12 6 0,1-10 12 0,-1 10-21 16,1-7-30-16,-1 7-21 0,2-5-19 0,-2 5-13 0,0 0-5 15,0 0 0-15,9-3-4 0,-9 3-6 0,11 8 1 16,-2-3 1-16,1 4-5 0,1 0 1 0,1 3-1 16,4 4 0-16,0 3 0 0,2 3-7 0,0 0 5 15,2 7-11-15,1 1 9 0,-2 1-9 0,1 3 10 16,-2-1-11-16,0 3 10 0,-1-2-7 0,-2-1 2 16,-3-4-8-16,-2-2 6 0,-2-4-4 0,-2-2 10 15,-2-3 16-15,-2-3 45 0,1-2 30 0,-3-1-1 16,-1-2-16-16,-2-2-16 0,-3-1-13 0,6-7-9 15,-15 2-10-15,4-4 3 0,1-2-4 0,-4-4-9 16,-2-2-6-16,0-5-11 0,-1-4 5 0,2 0-7 16,0-4-3-16,1 0-12 0,2 0-48 0,3 2-58 15,-1 0-61-15,4 1-80 0,-1 0-62 0,4 3-108 16,2 0-77-16,-1 1-82 0,3 2-452 0,0 1-647 16</inkml:trace>
  <inkml:trace contextRef="#ctx0" brushRef="#br0" timeOffset="-167174.528">11850 2129 462 0,'-9'-9'597'0,"0"1"-126"0,0 2-56 16,2-2-31-16,0 1-38 0,1 0 6 0,-1 0-10 15,1 0-18-15,1 1-51 0,1 2-81 0,4 4-21 16,-5-9-36-16,5 9-35 0,0 0-11 0,4-7-22 16,-4 7-9-16,10 0-24 0,-10 0 9 0,19 2-13 15,-7 3-2-15,2 0-20 0,0 2 10 0,0-1-15 16,0 2 8-16,1 4-9 0,1 0 7 0,-5-4-8 15,2 3-2-15,-3-1-2 0,-1-2 4 0,-1 0 6 0,-2-1 39 16,1-1 56-16,-3-1-2 0,-4-5-11 0,4 5-13 16,-4-5-11-16,0 0-11 0,0 0-4 15,-7-5 1-15,3 1-5 0,-1-1-4 0,0-3-5 0,0-1-11 16,1 0-13-16,-2-1-53 0,0-3 6 0,4-1-60 16,-1 2-17-16,3-1-51 0,-1-1-55 0,2 3-26 15,0-1-25-15,3 1-23 0,4-1 0 0,-3 1-8 16,3 3 35-16,-1 1-41 0,3 2 31 0,1 0-10 15,-1 4 52-15,1-1-38 0,0 3 70 0,-1 1-12 16,1 0 84-16,0 1-10 0,-2 2 64 0,-1 2-24 16,0-4 50-16,-1 2-24 0,-1 0 80 0,1-1 4 0,-1-1 99 15,-6-3 15-15,9 6 94 0,-9-6 6 16,8 5 69-16,-8-5 25 0,7 3-4 0,-7-3-50 16,0 0-56-16,0 0-41 0,9-5-38 0,-9 5-23 0,5-7-23 15,-5 7-30-15,4-9 4 0,-4 9-15 0,3-11-21 16,-1 5 14-16,-2 6-18 0,1-10 13 0,-1 10-25 15,2-8 10-15,-2 8-8 0,0 0-26 0,0-7 14 16,0 7-31-16,0 0 29 0,0 0-11 0,0 0 23 0,-5 5 1 16,2 1-7-16,2 0 2 0,-2 2 3 15,3 1-1-15,-2 1-5 0,2 1 4 0,0 1-5 16,1-2-7-16,0 2 12 0,2 0-18 0,2 1 15 0,0-1-21 16,4-2 12-16,-1 1-25 0,1-5 25 0,3 2-31 15,-3-4 18-15,4 0-40 0,0-3 14 0,1-2-14 16,0-1-3-16,0-3-1 0,1-1-3 0,1-3 11 15,0 0 9-15,-3-3 5 0,1-3 3 0,-5 1 12 16,0-3-7-16,-3 3 17 0,-1-4-12 0,-2-1 30 16,-3 0-45-16,-5-6 38 0,1 1-7 0,-4-2 19 15,-1-4-6-15,-3 4 63 0,-2-6-24 0,0 6 30 0,0 1 6 16,1 1 51-16,0 7 9 0,0 0 41 16,0 1 10-16,4 5-3 0,0-3-8 0,-1 4-27 15,5 1-39-15,-1 2-20 0,1 0-16 0,-2 1-17 0,7 6-10 16,-7-7-17-16,7 7 1 0,0 0 0 0,0 0-5 15,-3 8-6-15,7-2-3 0,1 0 4 0,0 5-4 16,3 1-3-16,0-1 1 0,3 4-6 0,2 1 5 16,-2-1-4-16,5 2-3 0,-1 2 6 0,3-2-15 15,1 2-1-15,-2 0-23 0,2-3-43 0,-4 0-59 16,4 1-51-16,-5-3-47 0,2 1-56 0,-2-3-74 16,0 0-72-16,-3-2-15 0,2-1-472 0,-3-4-485 0</inkml:trace>
  <inkml:trace contextRef="#ctx0" brushRef="#br0" timeOffset="-166415.056">12627 1848 582 0,'3'-8'458'0,"-2"1"-68"0,-1 7-45 0,0-13-39 15,-1 4-15-15,-1 2-12 0,1 0-21 0,-2 1 21 16,2 0-38-16,-3-1 7 0,2 3-46 0,2 4-43 16,-8-10-31-16,8 10-30 0,-9-4-18 0,9 4-47 15,-13 0 13-15,13 0-29 0,-14 8 25 0,8-3-35 16,-2 3 21-16,2 0-32 0,0-1 26 0,0 5-7 0,3-1-4 15,-1-1-2-15,1 2-11 0,2-1-5 0,1 1-18 16,0 0-14-16,1-3-9 0,2 2-9 0,1-2-6 16,-2-1-8-16,5-3 2 0,0 1 3 0,1-3 7 15,-8-3-2-15,13 1 8 0,-13-1 7 0,16-3-5 16,-7-2 15-16,0-1 3 0,-1 0-28 0,-1-1 34 16,1-3-20-16,-1 0 39 0,0 1-24 0,-2 0 27 15,-1-2-30-15,0 1 35 0,0 1-24 0,-2-1 33 0,1 1-29 16,0 3 34-16,-1-1-44 0,0 1 36 0,-2 6-41 15,6-9 27-15,-6 9-33 0,5-5 44 16,-5 5-24-16,0 0 27 0,10 3-23 0,-10-3 27 0,13 7-30 16,-7-3 34-16,3 3-33 0,-1 0 35 0,3 0-34 15,-3 1 31-15,4-1-21 0,0 0 25 0,-1 1-24 16,1-2 26-16,0-1-37 0,-2-3 42 0,1-1-27 16,0 1 29-16,-11-2-38 0,20-2 36 0,-11-1-25 15,-1-2 38-15,-2-1-18 0,2-2 32 0,-3-2-16 16,-1-1 30-16,-3 0-1 0,-1-3 25 0,-1-1-11 15,-2-2 31-15,-2-2-13 0,1-1 12 0,-6-1-5 0,1-1-6 16,-1-2-25-16,-3-2-9 0,-1 1-6 0,0 2-6 16,1-1 6-16,-2 3 3 0,5 2 16 15,-2 3-11-15,1 1-12 0,3 2-8 0,0 1-13 0,1 3-12 16,-1 1-11-16,4 0-12 0,4 8 10 0,-9-5-3 16,9 5-4-16,0 0-37 0,-9 5-31 0,9-5-33 15,-1 16-39-15,2-7-28 0,-1 3-18 0,4-1-48 16,0 3 5-16,0 1 2 0,2-1-11 0,1 1 53 15,0-1 9-15,0-2 64 0,0 1-3 0,1-3 46 16,-2-2 2-16,1 1 48 0,-2-1 20 0,1-1 42 16,-2-2 56-16,0 0 19 0,-4-5 62 0,9 7-6 15,-9-7 8-15,7 3-27 0,-7-3 6 0,0 0-49 0,15-3 17 16,-15 3-47-16,11-5 12 0,-6 1-51 16,3-1 27-16,-2 0-14 0,3 0-20 0,-1 0-8 0,1 1-11 15,0 0 0-15,0 0-16 0,0 0-15 0,0 0-24 16,-1 2 13-16,1-1-18 0,-9 3 21 0,18-4-21 15,-18 4 21-15,14 0-18 0,-14 0 27 0,16 3-15 16,-16-3 20-16,11 2-14 0,-11-2 15 0,11 8-12 16,-4-6 19-16,-7-2-19 0,9 9 24 0,-9-9-23 15,6 8 26-15,-6-8-19 0,8 9 15 0,-8-9-11 16,5 8 14-16,-5-8-17 0,8 9-9 0,-8-9-62 0,5 7-9 16,-5-7-53-16,4 7-19 0,-4-7-38 0,0 0-105 15,4 5-95-15,-4-5-460 0,0 0-408 0</inkml:trace>
  <inkml:trace contextRef="#ctx0" brushRef="#br0" timeOffset="-166267.451">12913 1514 227 0,'-6'-6'503'0,"-2"-1"-81"0,4 1-61 0,-1 2-22 16,5 4-21-16,-9-9-48 0,9 9-78 0,-5-5-26 0,5 5-37 16,-5-7-49-16,5 7-14 0,0 0-25 15,0 0-16-15,0 0-59 0,0 0-75 0,0 0-31 0,18 3-98 16,-10 1-18-16,1-1-89 0,3 2-290 0,-4-1-146 15</inkml:trace>
  <inkml:trace contextRef="#ctx0" brushRef="#br0" timeOffset="-165792.449">13177 1504 15 0,'0'0'474'16,"11"-3"-130"-16,-11 3 8 0,10-1-57 0,-10 1-24 16,0 0-54-16,9-1-36 0,-9 1-50 0,0 0-22 0,0 0-30 15,9 4-5-15,-9-4-18 0,3 6-16 0,-3-6-18 16,5 10 29-16,-3-3-7 0,0 0-23 0,0-2 12 15,1 3-10-15,-1 1-1 0,2-2-2 0,-1-2 2 16,1 0-14-16,-2 0 8 0,-2-5-5 0,6 8 13 16,-6-8-22-16,5 8 18 0,-5-8-12 0,0 0 3 15,8 1-7-15,-8-1 1 0,4-5-3 0,-4 5 4 16,4-8-9-16,-4 8 3 0,3-10-4 0,-3 10 8 16,0-15-6-16,0 9 7 0,0-3-5 0,0 2 3 15,0-1 2-15,0 0 6 0,0-1 6 0,0 9-15 16,1-12 7-16,-1 12-11 0,3-11 3 0,-3 11-8 0,7-8 10 15,-7 8-3-15,9-3 0 0,-9 3 1 0,14 0-2 16,-14 0 4-16,14 5-3 0,-5-2-7 16,0 3 7-16,0-1-3 0,0 0 6 0,-1 2-10 0,0-2 11 15,0 2-10-15,-2-2 6 0,2 1-4 0,-3-1 17 16,0-1 23-16,-5-4 76 0,8 7 4 0,-8-7 6 16,0 0-39-16,0 0 15 0,0 0-7 0,10-4 10 15,-10 4 32-15,2-10 8 0,-2 10-10 0,0-14-16 16,0 6-14-16,0-1-2 0,3 0-8 0,-3-2 0 0,3 3-7 15,-2-2-1-15,2 0-7 0,-1 2-12 16,-2 8-4-16,7-13-17 0,-3 8-6 0,-2 0-6 0,-2 5-2 16,13-7-3-16,-13 7-3 0,11-2-4 0,-11 2 26 15,17 2-36-15,-9 3 27 0,1-1-54 16,0 4 34-16,1 2-75 0,-1 1-84 0,-3 2-113 0,2 2-120 16,-3 0-203-16,-3 2-672 0,0 1-859 0</inkml:trace>
  <inkml:trace contextRef="#ctx0" brushRef="#br0" timeOffset="-163708.57">14062 1235 444 0,'0'0'377'16,"0"0"-56"-16,0 0-23 0,-1-7-8 0,1 7-3 16,0 0-40-16,-3-9-20 0,3 9-57 0,-5-5 20 15,5 5-63-15,-4-4 30 0,4 4-47 0,0 0 17 16,-8-6-41-16,8 6 9 0,0 0-45 0,-8-3 13 15,8 3-36-15,-9 4 18 0,9-4-33 0,-12 6 20 0,6 0-26 16,-2 1 17-16,2 0-24 0,-1 1 21 16,2 3-28-16,-2-2 28 0,3 1-21 0,-1 0 18 15,1 1-27-15,1 0 28 0,2-2-5 0,-2 3-2 16,2-4-6-16,1 1-2 0,0-2-2 0,3 1-4 0,-1-3-1 16,-2-5-2-16,5 10 9 0,-5-10-3 15,9 5-1-15,-9-5-3 0,14 2-25 0,-14-2 23 16,16-3-34-16,-16 3 28 0,14-9-39 0,-8 4 34 0,1-2-19 15,-1 0 30-15,-1-1-27 0,0-1 20 0,0 0-15 16,-4-2 38-16,3 1-35 0,0 0 33 16,0-1-38-16,-1 1 44 0,1-1-30 0,-1 2 36 15,0 0-38-15,-2 4 34 0,2-2-37 0,-1 2 34 0,-2 5-37 16,7-9 35-16,-7 9-29 0,5-4 38 0,-5 4-30 16,0 0 30-16,14 0-38 0,-14 0 36 0,9 4-28 15,-3 0 33-15,-2 1-29 0,2 0 34 0,1 2-35 16,-2-1 28-16,1 2-31 0,-2 0 29 0,1 0-28 15,0-2 28-15,0 2-29 0,-1-1 33 0,-1-2-5 16,-1 0 60-16,-2-5 14 0,5 7 54 0,-5-7-49 16,0 0 15-16,0 0-39 0,0 0 27 0,0 0-40 15,0 0 35-15,6-7-39 0,-5 1 27 0,1-1-38 16,-2 0 24-16,0 0-37 0,2-4 31 0,0 2-42 16,-1-3 32-16,3 5-39 0,-2-3 24 0,0 2-35 15,2-1 21-15,1 2-31 0,-1 0 18 0,2 0-29 16,1 4 36-16,-7 3-33 0,13-7 27 0,-13 7-39 15,16-3 26-15,-16 3-49 0,17 0 5 0,-6 2-58 0,1 1-24 16,-2-1-70-16,3 1-22 0,0 0-56 0,-1 1-65 16,0 1-30-16,-2 0-56 0,4-3-58 0,-2 1-270 15,-1-2-264-15</inkml:trace>
  <inkml:trace contextRef="#ctx0" brushRef="#br0" timeOffset="-163439.289">14516 1157 484 0,'1'-8'435'0,"-1"8"-70"0,0 0-55 15,1-9-15-15,-1 9-34 0,0 0-1 0,0-6-54 16,0 6 12-16,0 0-53 0,0-10-2 0,0 10-66 16,3-7 14-16,-3 7-47 0,2-8 17 0,-2 8-40 15,7-9 10-15,-7 9-34 0,5-12 23 0,-3 7-35 16,2-2 3-16,-2 2 1 0,0-2 2 0,-1 2-1 16,-1 5-3-16,2-10-13 0,-2 10 2 0,-2-8 5 15,2 8 0-15,-3-6-4 0,3 6 6 0,0 0 41 16,-13 2-22-16,5 3 36 0,-1-1-14 0,3 2 23 15,-1 2-20-15,-2 1 13 0,3 0-27 0,2 3 17 16,-2 0-23-16,3 0 22 0,1 0-30 0,0 0 18 0,2 1-28 16,3 0 17-16,-1 0-22 0,5-1 1 15,-1 0-60-15,2-1-27 0,3-2-83 0,1 1-36 16,3-2-49-16,-3 1-141 0,3-2-53 0,-1-2-413 16,-2-1-404-16</inkml:trace>
  <inkml:trace contextRef="#ctx0" brushRef="#br0" timeOffset="-162908.619">12823 2626 378 0,'0'0'348'16,"-4"-9"-23"-16,4 9-14 0,-5-12-21 0,2 6-1 0,0-1-8 15,2 2-12-15,-4-2-20 0,1-2-22 0,2 4-11 16,-2-1-3-16,0 1-23 0,0 1 0 0,4 4-19 16,-8-9-8-16,8 9-30 0,-6-6-24 0,6 6-35 15,-11-4-10-15,11 4-15 0,-12 2-10 0,6 0-8 16,-2 3-3-16,-1 1-7 0,1 1-3 0,1 2-4 15,-2 1 0-15,1 2 2 0,-1 1 0 0,3-1-4 16,-2 4 0-16,3-1-2 0,0 0 4 0,2 1-2 16,2 1-2-16,1-1-1 0,0 0-4 0,4 0-2 15,1-3-19-15,2 3-4 0,1-3-33 0,3-3-45 16,2 1-46-16,0-3-44 0,4-3-45 0,1 0-37 16,1-2-33-16,0-2 1 0,3-2-58 0,2-3-54 15,3 0-355-15,-4-5-283 0</inkml:trace>
  <inkml:trace contextRef="#ctx0" brushRef="#br0" timeOffset="-162257.746">13177 2527 100 0,'-2'-9'519'0,"-2"0"-118"0,0 1-49 0,1 1-23 0,-5 1-26 16,3-1-8-16,-1 5-46 0,-2-2-16 16,-1 0-22-16,9 4-26 0,-15-1-35 0,15 1-10 15,-18 5-15-15,7-1-17 0,2 1-20 0,-1 3-15 0,1 1-11 16,2 0-12-16,0 3-8 0,0-2-6 0,3 2-4 15,0-2-4-15,1 2-2 0,2-2-5 0,1 2-2 16,1-1-4-16,2-2-3 0,0 0-1 0,2 0-3 16,1-4-7-16,-1 2 1 0,3-2-6 0,1-2-5 15,-9-3-9-15,18 0-13 0,-7-2-6 0,-1-3-11 16,1 0-11-16,0-2 3 0,1 0 4 0,-1-3 11 16,-2 1 6-16,1-1 4 0,-1 0 10 0,-2-1 5 15,-1 0-3-15,2 3 8 0,-2-1 4 0,-1 2-1 16,-1-1-2-16,1 3-6 0,-5 5-8 0,8-9-5 15,-8 9 11-15,7-4 0 0,-7 4 6 0,0 0 0 16,15 0 8-16,-15 0-3 0,12 4 1 0,-5 0 6 16,-1 1-2-16,1 0 2 0,0 0 0 0,2 0-8 15,-4 2 1-15,4-2-24 0,-3 0-3 0,1 0-8 16,-7-5 6-16,10 7 11 0,-10-7 7 0,7 5 0 16,-7-5-10-16,0 0-8 0,0 0 2 0,11-1 5 15,-11 1 8-15,1-9-2 0,-1 9 13 0,2-10-5 16,-2 1 5-16,0 2 5 0,-2-2-1 0,2-3-2 0,2 1 7 15,-2 2-4-15,1-4 5 0,0 3-4 0,0 1 0 16,3-2 4-16,-1 2-4 0,-1 2 2 16,4-2 0-16,-2 4 5 0,2 0 0 0,-6 5 0 15,11-7 1-15,-11 7 1 0,13 0-1 0,-13 0 2 0,14 2 5 16,-6 2-14-16,-1 1 6 0,2-1-2 0,-4 1 0 16,2 3-2-16,-2-2 3 0,1 2-1 0,-2-2 1 15,1 0 7-15,-2-2 22 0,-3-4 48 0,6 9 41 16,-6-9-6-16,0 0-18 0,4 5-16 0,-4-5-15 15,0 0-11-15,0-7 0 0,0 7-8 0,1-12-8 16,1 5-6-16,-2-3-19 0,2 0 13 0,-2-2-18 16,4 3 12-16,-3-2-15 0,3 0 11 0,-1 1-13 15,0 1 12-15,3 0-16 0,-3 3 19 0,3-1-19 16,1 0 16-16,1 2-17 0,-2 2 13 0,-6 3-12 16,17-2 11-16,-17 2-1 0,19 1-18 0,-8 3 9 15,1 1-20-15,3-1-56 0,-2 4-55 0,0 0-63 16,6 4-76-16,-1-3-96 0,0 2-51 0,1-1-417 15,-1 0-374-15</inkml:trace>
  <inkml:trace contextRef="#ctx0" brushRef="#br0" timeOffset="-160592.431">14250 2175 342 0,'0'0'528'15,"-6"-5"-130"-15,6 5-95 0,0 0-52 0,-17 2-67 0,8 1 42 16,0 1-56-16,1 1 15 0,-1-1-55 0,-3 4 5 16,1-1-26-16,0 3-18 0,3-1-23 0,0 0-7 15,2-1-11-15,2 2-8 0,1-2-2 0,0 4-7 16,3-5-4-16,0 2-8 0,1-3-2 0,4 1-2 16,0 0 0-16,2-3-38 0,1 1 41 0,-1-2-7 15,3 0-4-15,-10-3 7 0,20-3-8 0,-10 0 1 16,0-2-26-16,-1-1 31 0,0 0-28 0,-1-3 27 15,-1-3-22-15,-3 2 30 0,-1 0-31 0,-2-4 29 16,-1 2 4-16,-1-5-3 0,-2 2 7 0,-3-2 2 0,-1-4 4 16,-2 2 15-16,-2-1-5 0,-2-3 29 0,-2 0-19 15,-1 0 33-15,1 2 3 0,0 0 16 16,-2 1-11-16,6 3 33 0,-2 1-16 0,0 1 9 0,4 4-4 16,0 0-16-16,3 1-26 0,-2 3-15 0,4 0-25 15,-2 1 1-15,6 6-10 0,-8-6-7 0,8 6 0 16,0 0-10-16,0 0-12 0,2 6 22 0,0 0-2 15,4 1-1-15,1 3-11 0,1 1-14 0,1 2 22 16,3 2 18-16,1 1-24 0,2 0 21 0,2 2-49 16,1 1 41-16,1-1-25 0,-1 1 10 0,2 0-13 15,0-2-41-15,0 1-46 0,-1-1-33 0,-2-3-50 0,1 0-9 16,-3-4-61-16,3 2 4 0,-5-5-64 16,2 1 43-16,-2-1 1 0,-2-3 12 0,1-1 19 15,-3-1 15-15,-9-2 21 0,19-1 17 0,-19 1 32 0,15-7 28 16,-9 3 28-16,0-1 16 0,-1-2 25 0,-1 1 13 15,-2-3 41-15,1 1 55 0,-2 2 42 0,-1-3 26 16,4 2 18-16,-4-1 22 0,0 1 1 0,0 1-16 16,0-3 1-16,0 1 0 0,0 8-11 0,0-12-14 15,0 12-16-15,-3-11-8 0,3 11-17 0,-1-12-7 16,1 12-8-16,0-11-16 0,0 11-10 0,0-9-9 16,0 9-7-16,0 0-7 0,0-9-14 0,0 9 2 15,0 0-5-15,0-8-7 0,0 8-2 0,0 0-6 0,0 0 4 16,0 0-4-16,0 0 2 0,0 0 3 0,0 0-2 15,6 5-18-15,-6-5 28 0,2 8-5 0,-2-8 3 16,2 9 4-16,-2-9-1 0,7 10 0 0,-5-4-1 16,2-1 1-16,0 1 1 0,1 0 0 0,1-1-4 15,1-1 2-15,-1 2-5 0,3-3-8 0,1-1-7 16,-10-2-2-16,18 0-6 0,-18 0-8 0,22-2-13 16,-13-1-9-16,5-3-4 0,-4 0-4 0,4-1-3 15,-4-1 2-15,1-1-14 0,-1-1-5 0,-4-1 18 16,2-2-26-16,-3 1 23 0,-2-2-35 0,-1 1 39 0,-3-1-24 15,-2-2 44-15,-2-1-25 0,0-1 46 0,-3-1-24 16,-2 0 37-16,1-1-32 0,-2 3 40 0,-2-1-32 16,3 1 49-16,-2 2-10 0,1 0 65 0,0 5-9 15,0-3 25-15,5 4 13 0,-1 0-13 0,1 2-4 16,1-1-36-16,-2 3 5 0,2-2-18 0,5 7-1 16,-6-6-15-16,6 6 8 0,0 0-23 0,0 0 18 15,0 0 2-15,0 0 17 0,0 0-21 0,5 10 28 16,0-3-13-16,4-1 41 0,0 4-22 0,1 0 35 15,4 2-50-15,-1 2 60 0,4-1-18 0,-3 3 21 16,5 2-16-16,-1 1 14 0,2 2-8 0,-1-1 1 0,-1 1-4 16,3 1-12-16,0 3-1 0,-3-1-23 0,4 3-6 15,-2-1 7-15,1 0-18 0,-3-1 2 0,2 2-13 16,-3-1 2-16,1-2-8 0,-3-1 5 0,3 1-8 16,-3-2 9-16,2-2-9 0,-4-3 5 0,1-2-2 15,-4-2 1-15,3-2 0 0,-4-4 9 0,-2 1-4 16,1-4 2-16,-8-4-9 0,17 3-2 0,-17-3-2 15,11-9-6-15,-6 2-13 0,0-3-11 0,-2-1-5 16,-3-2-20-16,-3-2-14 0,-3-7-39 0,-3 3-4 16,-3-6-22-16,-3 3 19 0,-2-3 18 0,0 2-11 0,-4 1 43 15,2 3-19-15,-1 0 39 0,-2 3-21 16,0 2 34-16,3 2-28 0,1 0 38 0,1 5-22 16,2 0 33-16,4-1-24 0,-1 4 24 0,1-1-26 0,3 0 37 15,0 1-29-15,8 4 31 0,-12-4-37 0,12 4 39 16,-7-6-31-16,7 6 35 0,0 0-30 0,4-8 27 15,-4 8-39-15,13-8 26 0,-6 1-31 0,2 1 25 16,3-2-39-16,-1 1 33 0,1 0-22 0,1-1 28 16,-2-1-21-16,2-1 31 0,-3 3-26 0,2-3 27 15,-1 3-15-15,-2-3 41 0,-1 5-8 0,-2-1 44 16,2 0-2-16,-2 0 28 0,-1 1-25 0,-5 5 7 16,9-7-37-16,-9 7 9 0,9-6-32 0,-9 6 15 15,0 0-18-15,12-2 15 0,-12 2-16 0,9 3 11 0,-9-3-19 16,10 8 13-16,-4-4-16 0,-2 2 16 0,4 2-21 15,-3-3 19-15,1 2-22 0,1 0 19 0,-2-2-37 16,-1 0-11-16,1-3-56 0,-1 4 7 0,-4-6-33 16,6 6 30-16,-6-6-73 0,0 0-90 0,0 0-29 15,0 0-48-15,0 0 66 0,0 0 43 0,-10-9 40 16,2 4 46-16,2 0 40 0,-3-2 31 0,-3-1 17 16,3-1 5-16,-3-1 9 0,0-1 2 0,2 0 16 15,-2 0 31-15,2 2 32 0,1-2 18 0,3 3-28 0,-3-1 44 16,4 2-56-16,0 0 23 0,2 1-45 0,-1-1 29 15,4 7-38-15,0-9 29 0,0 9-40 0,5-5 37 16,-5 5-38-16,9-4 39 0,-9 4-44 0,14-1 38 16,-14 1-38-16,17 2 42 0,-6 1-43 0,0-1 44 15,0 1-44-15,1 1 46 0,-1 0-44 0,2 0 50 16,1 0-29-16,-2-1 43 0,0 2-29 0,-2 0 47 16,1-1-30-16,0-1 19 0,-2 2-20 0,0-3 16 15,1 2-10-15,-3-1 12 0,-7-3 6 0,11 5 3 16,-11-5 26-16,9 5 14 0,-9-5 47 0,9 5-9 15,-9-5 12-15,0 0-51 0,0 0 0 0,0 0-42 0,0 0 19 16,0 0-37-16,5-6 28 0,-5 6-31 0,-1-8 11 16,1 8-25-16,-3-13 12 0,3 5-30 0,0 0 18 15,2-1-26-15,-1 0 17 0,0 0-28 0,0 0 22 16,2 1-22-16,2-1 11 0,-2 2-21 0,2 1 22 16,0 1-26-16,0-2 23 0,1 3-31 0,-6 4 32 15,16-3-26-15,-16 3 30 0,15-1-29 0,-15 1 30 16,18 1-25-16,-8 1 17 0,-1 0-48 0,3 2 16 0,-1 0-62 15,-2-1-5-15,3 1-30 0,-2 1-53 16,0-3 6-16,0 1-57 0,1 1 29 0,-2-3-32 16,-9-1-38-16,17 2-27 0,-17-2-200 0,18-3-6 0</inkml:trace>
  <inkml:trace contextRef="#ctx0" brushRef="#br0" timeOffset="-160326.059">15463 1603 209 0,'0'0'382'0,"2"-9"-79"0,-2 9 30 16,3-10-45-16,-3 10-13 0,1-7-16 0,-1 7-26 15,0-8-25-15,0 8-43 0,0 0 14 0,1-10-61 16,-1 10 10-16,0-7-16 0,0 7-47 0,0-7 13 0,0 7-16 16,0-7-14-16,0 7-5 0,0-10-7 0,0 10-2 15,-1-7-4-15,1 7 0 0,-1-8 1 0,1 8 3 16,-3-5 15-16,3 5 3 0,0 0 8 0,-5-7-13 16,5 7-11-16,0 0-6 0,0 0-3 0,-10 3 1 15,10-3 7-15,-8 5 3 0,4 0-3 0,3 2-2 16,-3 0-2-16,2-1-3 0,-1 3 4 0,2-1-8 15,1 1-3-15,1 0-21 0,2 2 21 0,-1-3-29 16,3 2 13-16,4-1-47 0,-2-1-37 0,4 1-78 16,1-3-44-16,-1 1-38 0,4 0-97 0,0-4-39 15,1 2-92-15,-2-3-298 0,0 0-280 0</inkml:trace>
  <inkml:trace contextRef="#ctx0" brushRef="#br0" timeOffset="-159524.676">14058 3122 115 0,'0'-8'387'0,"0"8"-23"0,0-8-58 16,0 8 24-16,-4-10-64 0,3 6-1 0,-3-1-16 15,2-1-27-15,-1 1-17 0,-2-1-5 0,0 2-14 16,1 0-13-16,4 4-13 0,-11-7-29 0,4 4-18 16,7 3-17-16,-14-2-13 0,14 2-12 0,-20 2 1 15,11 1 12-15,-3 1-19 0,1 3 7 0,-1 1-18 16,3-1-1-16,-3 3-10 0,3-1-5 0,1 1-14 16,-1 1 6-16,5-1-5 0,-1 1 5 0,1-1-11 15,4 0 7-15,0 1-10 0,0-2 1 0,4 1-5 16,1-2 1-16,3-1-10 0,-2 0 5 0,3-2-17 15,4 0-3-15,-3-3-28 0,3 0-6 0,2-2-30 0,-3-2 1 16,2 0-21-16,0-3 8 0,0 0-10 16,-1 1 19-16,-3-4-14 0,0 3 33 0,-2-1-23 15,-2-2 38-15,-2 1-13 0,1 0 28 0,-3-2-13 16,-2 1 29-16,0 0-19 0,-2-1 31 0,0 1-17 16,-1-1 3-16,1 1 2 0,-2-1 5 0,1 2 2 15,0 0 16-15,2 1 6 0,-1 0 3 0,0 0-10 16,2 6-3-16,2-11 11 0,-2 11-16 0,6-8 0 0,-6 8 2 15,12-5 1-15,-12 5-3 0,17-4 1 0,-17 4-1 16,23 0 2-16,-11 2 0 0,1-1-2 0,1 2 1 16,-4-1 1-16,4 1-5 0,-2 2-1 15,-2-1 2-15,1-1 19 0,-3 2-25 0,1 1 20 0,0-2-27 16,-3-1 38-16,-6-3-31 0,9 5 30 0,-9-5 0 16,0 0 16-16,7 4-8 0,-7-4 13 0,0 0-10 15,-3-7 21-15,3 7 8 0,-2-10-5 0,0 3-1 16,0-2-4-16,-1 0-7 0,3-2-6 0,-1 0 2 15,1 0-7-15,1 1-7 0,0 0-6 0,2-1-5 16,0 1 13-16,0 0-13 0,4 3 7 0,-2-1-12 16,1 1 13-16,1 1-8 0,0 3 1 0,2-1 1 15,0 3 1-15,-9 1-2 0,19 1-1 0,-7 1 1 16,-2 3-3-16,3 1-3 0,-3 1 0 0,3 2 0 16,-3 2-7-16,2-1-11 0,0 2-50 0,-3-1-64 15,-1 2-63-15,2-1-137 0,-4 0-111 0,2-2-636 16,-4 1-684-16</inkml:trace>
  <inkml:trace contextRef="#ctx0" brushRef="#br0" timeOffset="-158274.561">14967 2694 168 0,'0'0'493'0,"-3"-12"-97"0,3 7-39 16,-2-2-20-16,-1 0-16 0,-1 2-30 0,2 0-22 15,-3-2-16-15,1 3-16 0,0-1-24 0,-1-1-32 0,5 6-32 16,-12-5-33-16,12 5-24 0,-14-4-18 0,14 4-14 16,-17 4-11-16,7-1-12 0,0 2-4 15,1-1-8-15,-1 4 3 0,1-1-12 0,0 0 10 0,2 0 0 16,0 1 1-16,3-1-3 0,2 3-6 0,-1-4 14 16,3 0-10-16,3 1 5 0,2 2-11 0,0-4 8 15,5 3-11-15,2-1 8 0,3 0-13 0,-1-2 5 16,5 1-9-16,0 0 8 0,3 0-10 0,0 0 1 15,-3-1-17-15,0 1 7 0,-1 0-12 0,-4-1 5 16,3 2-15-16,-6 1 9 0,1-1-8 0,-2-2 8 16,-2 2 2-16,-3 0 8 0,-4 1-2 0,2-2 4 15,-5 1 3-15,0 1 2 0,-2-2-1 0,-1 2 3 16,-2-2 3-16,-3 1-3 0,1-2 0 0,0 2-1 16,-2-4 1-16,1 1-23 0,-1-1-58 0,1-3-71 15,10 0-98-15,-18 0-96 0,18 0-21 0,-14-3-90 16,10-3-368-16,2 0-362 0</inkml:trace>
  <inkml:trace contextRef="#ctx0" brushRef="#br0" timeOffset="-157792.018">15123 2728 305 0,'0'0'429'0,"10"-4"-106"0,-10 4-30 0,6-3-9 16,-6 3-18-16,0 0-2 0,9-2-7 0,-9 2-23 0,0 0-17 15,0 0-11-15,8-5-13 0,-8 5-10 0,0 0-3 16,5-5-38-16,-5 5-19 0,5-6-35 0,-5 6-5 15,3-9-27-15,-3 9-5 0,2-9-8 0,-2 4-10 16,0 5-10-16,1-13-6 0,-1 13-3 0,0-12-6 16,0 12-3-16,-2-12-4 0,2 12-6 0,-4-9-5 15,4 9-1-15,-7-9-1 0,7 9-17 0,-7-5 24 16,7 5-4-16,0 0 3 0,0 0-2 0,-13 1 2 16,13-1 5-16,-5 9-1 0,5-9 1 0,-5 12 1 15,6-6-4-15,2 2 3 0,-2 1 3 0,4 3-12 16,-1-3 14-16,1 4-16 0,4-1 10 0,1 0-20 15,-1 0-14-15,4 2-42 0,0-4 4 0,0 0-25 16,1 0 13-16,0-5-38 0,2 2 31 0,-2-4-43 16,4-1 45-16,-5-2-55 0,1 0 35 0,3-3-52 0,-1-2 41 15,-3-2 5-15,1-2-3 0,-2 1 0 16,-2-3 3-16,0-1 16 0,-2-1 12 0,-2 0 13 16,-3-1 14-16,-2 0 9 0,-1 2 39 0,-2-4-29 15,-5 0 6-15,1-2 15 0,-4 1-1 0,1 0 11 0,-2 2 32 16,-1 0 37-16,1 3 46 0,2 0 38 15,-2 2 15-15,1 0-26 0,2 2-18 0,-1 0-16 0,1 3-20 16,3 0-18-16,5 5-15 0,-11-7-7 16,11 7-2-16,0 0-6 0,0 0 3 0,0 0-6 0,-10 5 3 15,10-5-6-15,2 7-3 0,3-1 3 0,0 1-6 16,2-2-2-16,-1 4-13 0,3-1-16 16,1 0-52-16,1 2-55 0,-1-2-50 0,0 1-66 15,0 1-82-15,-1-3-357 0,1 0-185 0</inkml:trace>
  <inkml:trace contextRef="#ctx0" brushRef="#br0" timeOffset="-157681.148">15373 2630 271 0,'0'0'404'15,"0"0"-124"-15,0-9-41 0,0 9-66 0,5-8-46 16,0 3-61-16,0-1-64 0,3-1-50 0,5 0-157 16,-3-3-211-16,4 2 124 0</inkml:trace>
  <inkml:trace contextRef="#ctx0" brushRef="#br0" timeOffset="-157192.315">15919 2231 95 0,'5'-7'586'0,"-1"1"-155"16,-2 1-57-16,-2 5-78 0,3-7 33 0,-3 7-39 0,0 0-46 16,0 0-22-16,0 0-10 0,0 0-13 15,0 0 12-15,0 0-17 0,-7 9-18 0,2 0-24 16,3-1-12-16,-1 2-12 0,1 4-19 0,-1 0-21 15,1 1-13-15,0 3-13 0,2 0-7 0,-1 0-10 0,0 2-5 16,1 1-5-16,2-3-3 0,-2 3-7 0,2-2-3 16,0-2-6-16,1 0 2 0,-1-1-4 15,1-1-11-15,2-1-22 0,-3-1-29 0,1-4-33 0,-2-1-34 16,3 0-23-16,-1-2-11 0,-3-6-40 0,6 7-11 16,-6-7-11-16,0 0-16 0,10-5-5 0,-10 5 2 15,7-11 5-15,-6 1 0 0,0 0 2 0,0-3 48 16,-2 0-28-16,1-2 70 0,-1-4-12 0,0 2 27 15,-1-1 27-15,-2 0 24 0,1 0 45 0,2-1 49 16,-1 2 52-16,0 3 42 0,-1-1 35 0,2 5 23 16,-1 1-43-16,1-1 50 0,1 0-75 0,-2 1 9 15,2 3-59-15,-2 0 27 0,2 6-52 0,0-10 58 16,0 10-28-16,4-7 32 0,-4 7-22 0,0 0 22 16,12 0 4-16,-12 0-4 0,14 6-7 0,-8-2-1 15,3 0-6-15,2 1 5 0,1 2-3 0,1 0-8 16,-2 3-25-16,2-2 5 0,1 3-7 0,-1-1-6 15,2 3-10-15,1-2-3 0,-2 1-5 0,-2 1-2 0,1-2-10 16,-1 0-1-16,-2 0-3 0,0-1-6 0,0 0-6 16,-2 0-2-16,2-1-25 0,-5-1-47 15,0 1-44-15,-2-1-79 0,0-1-110 0,-3-7-132 0,-3 12-530 16,-1-6-560-16</inkml:trace>
  <inkml:trace contextRef="#ctx0" brushRef="#br0" timeOffset="-157056.342">15967 2523 160 0,'0'0'733'0,"-11"-1"-190"16,11 1-115-16,-8-4-82 0,8 4-74 0,-5-5-53 16,5 5-19-16,1-11-24 0,-1 11-33 0,6-11-28 15,0 4-21-15,0-1-18 0,4-1-29 0,3 0-39 16,-1-2-71-16,3 2-84 0,-1-3-152 0,4 0-88 16,-3 1-453-16,2-1-383 0</inkml:trace>
  <inkml:trace contextRef="#ctx0" brushRef="#br0" timeOffset="-156658.41">16592 2019 361 0,'0'0'295'0,"-16"5"37"0,5-4-33 16,1 0 26-16,10-1 4 0,-22 0-4 0,11-1-38 16,-1-2-24-16,2 0-39 0,1 1-26 0,0-3-29 15,0 0-37-15,3-2-24 0,1-2-47 0,1 2 4 16,4-1-27-16,0 2 3 0,3-3-28 0,-1 1 16 16,6 0-23-16,-2 2 14 0,2-1-21 0,1 2 13 15,0 2-23-15,0 1 12 0,-9 2-6 0,19-2 22 16,-9 5-18-16,-1 1 20 0,-1 0-14 0,2 2 16 15,-1 3 3-15,-3 1 3 0,2 4-2 0,-3-3-1 16,-1 3 1-16,0 1 0 0,-2 1-3 0,1-1-13 16,-2 0 13-16,0 2-12 0,1-1 11 0,0-1-19 15,0 1 18-15,-1-1-17 0,2-2 13 0,1 2-17 16,-1-2-1-16,2-1-50 0,0-2-36 0,0 2-64 16,4 0-54-16,-1-3-109 0,1-1-41 0,1 1-46 0,3-1-54 15,0-3-250-15,-2 0-209 0</inkml:trace>
  <inkml:trace contextRef="#ctx0" brushRef="#br0" timeOffset="-156468.355">16841 2381 93 0,'0'0'439'0,"3"10"-98"0,-3-10-44 0,0 10-30 15,0-10 1-15,1 8-7 0,-1-8-13 16,0 7-22-16,0-7-37 0,0 7-21 0,0-7-25 0,0 0-20 16,0 0-5-16,3 8-4 0,-3-8-6 0,0 0-8 15,0 0-8-15,0 0-15 0,0 0-17 0,0 0-8 16,0 0-10-16,9-3-5 0,-9 3-17 0,0 0-13 15,0 0-1-15,0 0-13 0,0 0-10 0,0 0-17 16,-7-4-24-16,7 4-29 0,-13 7-37 0,5-1-68 16,-1-1-84-16,0 3-80 0,-3 0-55 0,1 1-331 15,0 0-249-15</inkml:trace>
  <inkml:trace contextRef="#ctx0" brushRef="#br0" timeOffset="-149325.954">19081 2348 30 0,'0'0'193'16,"-6"4"-13"-16,6-4-10 0,0 0 2 0,-8 4-7 16,8-4-12-16,0 0-13 0,-7 7-14 0,7-7-21 15,0 0-8-15,-7 2 6 0,7-2 0 0,0 0 2 16,0 0 3-16,-9 4 14 0,9-4-50 0,0 0 50 15,0 0-33-15,0 0 27 0,-10 3-45 0,10-3 49 16,0 0-48-16,0 0 34 0,0 0-29 0,-9-3 28 16,9 3-23-16,0 0 25 0,-9-6-40 0,9 6 13 15,-5-5-28-15,5 5 18 0,-2-10-32 16,2 10 9-16,-2-12-16 0,2 12 14 0,0-12-12 0,3 2 13 16,-2 3-21-16,4-4 17 0,0 3-15 0,0-4 16 15,2 2-21-15,-1 0 16 0,4-2-18 0,-2 3 9 16,0-1-10-16,1 2 5 0,2 1-12 0,-3-1 8 15,2 4-14-15,0-1 11 0,2 1-9 0,-2 1 17 16,0 1-7-16,-10 2 13 0,22 1-11 0,-8 2 10 16,-4 2-11-16,3 0 14 0,-3 3-8 0,1 0 5 0,0 2-11 15,-3 1 17-15,-2 0-11 0,2 2 10 16,-1-1-3-16,-3 2 7 0,1 1-8 0,-3-1 2 16,0 2-2-16,-2-2 4 0,0 5-1 0,-2-5-4 15,-1 3-4-15,-1-2 1 0,2 2 3 0,-5-2 2 16,4 1 6-16,-4-2-16 0,3-1 16 0,-1 1-7 0,0-2 9 15,-3 0-5-15,5-2 20 0,-4 0-18 16,3-1 30-16,-1-3-5 0,1 2-19 0,2-2 23 16,-3 1-4-16,2-2-12 0,3-5-4 0,-5 9-6 15,5-9 2-15,-5 8-25 0,5-8 13 0,-3 7-3 0,3-7-10 16,-5 6-1-16,5-6-1 0,0 0-3 0,-2 7-2 16,2-7 0-16,0 0-5 0,-4 6-3 15,4-6 11-15,0 0-6 0,0 0 2 0,-4 5-3 16,4-5 3-16,0 0-1 0,0 0-1 0,0 0 1 15,0 0-1-15,0 0 11 0,0 0-7 0,-4 6 3 0,4-6-9 16,0 0-1-16,0 0-5 0,0 0-3 0,0 0 5 16,10-6 7-16,-10 6 0 0,13-5 8 0,-4-1 10 15,5-1 2-15,0-1 0 0,4-2-17 16,0-2 23-16,1 0-3 0,4 0-6 0,0-3-12 16,-1 3 13-16,2-3-5 0,-5 3 1 0,-1 1-6 0,0-2-2 15,-1 4-7-15,-2 0-1 0,-2 1 0 0,0 2-2 16,-3-2-5-16,-1 4 17 0,0-1 0 15,-3-1 1-15,1 3 0 0,-1 0 1 0,-6 3-1 16,11-6-11-16,-11 6 1 0,7-5-9 0,-7 5-20 16,6-3-39-16,-6 3-48 0,7-4-75 0,-7 4-118 0,0 0-142 15,6-6-238-15,-6 6-752 0,0-7-1043 0</inkml:trace>
  <inkml:trace contextRef="#ctx0" brushRef="#br1" timeOffset="-144043.12">19495 2435 154 0,'-7'3'378'0,"7"-3"-135"15,-16 5-26-15,16-5-55 0,-14 6 9 0,8-4-42 16,6-2 43-16,-14 6-59 0,14-6 22 0,-13 2-60 16,13-2 34-16,-10 3-43 0,10-3 43 0,0 0-44 15,-14 0 1-15,14 0-55 0,-9-5 39 0,9 5-50 16,-8-8 41-16,3 1-52 0,1 3 54 0,0-5-61 16,1 1 52-16,-3 1-55 0,1-1 47 0,-2 3-51 15,0-2 51-15,1-1-49 0,-2 3 42 0,-2 1-46 16,1 0 51-16,0 1-50 0,9 3 51 0,-18-1-45 15,9 2 45-15,-1 2-39 0,-1 1 50 0,-1 1-35 16,3 2 53-16,-2 2-42 0,0 0 53 0,2 3-57 16,1-3 51-16,1 3-62 0,1-1 47 0,2 0-48 15,0-2 46-15,0 1-42 0,3 0 5 0,1-3 5 16,1 3 2-16,3-5 14 0,-1 1 33 0,-3-6-41 16,7 8 37-16,-7-8-32 0,13-1 28 0,-13 1-36 15,14-9 28-15,-6 2-36 0,1-5 30 0,0 1-31 16,-2-1 8-16,1-4 2 0,-3 3 1 0,-1-2 3 15,1-2 2-15,-4 1-4 0,-2-1-2 0,-4 0-4 16,1 1-3-16,-1 2-1 0,-4-1-3 0,-1 1 6 16,-3 0-3-16,0 5-2 0,-1 0-3 0,0 2 4 15,-1 2 1-15,1 1 3 0,0 3-2 0,1 1 1 16,-2 3-5-16,2 0 2 0,1 4-3 0,-3-2 27 16,5 4-22-16,0 1 23 0,2 2-23 0,0 0 27 15,4 1-30-15,2-1 25 0,2 1-23 0,0-1 20 16,4 3-19-16,2 0 19 0,2-3-23 0,2 0 12 15,0 2-12-15,3-6 15 0,2 1-25 0,-1-2 17 16,4-2-26-16,-2-2 23 0,0-1-25 0,-3-2 24 16,5-2-24-16,-4-3 20 0,1 0-18 0,-2-3 2 15,-2 0 21-15,0-1-23 0,-5 0 1 0,-2 0 0 16,-3-1 5-16,-1 0-7 0,-2 0 5 0,-3 1-5 16,-2-2 6-16,-2 2-4 0,-3 2 0 0,1 1 4 15,-4 0 3-15,2 4 2 0,2-1 27 0,-3 3-22 16,1 0 29-16,0 3-26 0,2 1 18 0,-1 2-22 15,1 1 19-15,0 1-18 0,4 1 19 0,-1-1-22 16,4 1 31-16,-1 0-21 0,5 1 15 0,1 1-16 16,3-2 18-16,0 2-19 0,5-4 16 0,0 2-19 15,1-2-3-15,3-1-40 0,0-3 3 0,1-1-49 0,-3-4 17 16,7-1-75-16,-4-3-22 0,5-3 10 0,-5-2-89 16,2-6-23-16,-4 2-64 0,0-4-49 15,-2-1-195-15,-3-1-91 0</inkml:trace>
  <inkml:trace contextRef="#ctx0" brushRef="#br1" timeOffset="-143326.287">18408 1710 259 0,'-5'4'390'0,"0"1"-33"16,5-5-16-16,-12 8-29 0,12-8-14 0,-11 4-13 15,11-4-28-15,-12 3-22 0,12-3-26 0,-14 0-30 16,14 0-31-16,-10-4-29 0,5 0-23 0,1-3-15 15,0 2-17-15,0-1-15 0,4-1-8 0,0-1-7 16,0 0 1-16,3-1 1 0,1-1 4 0,1 0 4 16,3-1 2-16,2 1 5 0,-1 0-1 0,2 0-18 0,3 2 9 15,-1 2-16-15,2-1 9 0,1 1-20 0,0 2 13 16,0 1-15-16,-2 3 12 0,0 3-15 0,2-1 12 16,-2 6-14-16,4 1 12 0,-5 5-20 0,2 1 17 15,-3 5-17-15,-2 1 15 0,-2 1-18 0,-3 0 14 16,-1 2-17-16,-2-1 16 0,-2-1-11 0,0-2 16 15,-2 3-14-15,-2-1 20 0,0-2 8 0,-2-1 16 16,-1-2 5-16,2-1 10 0,-1-2 9 0,-1 0 8 16,0-3 7-16,2 0 8 0,-2-1 6 0,3-2-2 15,0-1-1-15,1 3-16 0,0-5-8 0,3-5-6 16,-5 9-15-16,5-9-8 0,-4 8-9 0,4-8-9 0,0 0 1 16,0 0-6-16,0 0-1 0,0 0-3 0,18-5 2 15,-9-1-5-15,0-3 3 0,6 1-3 0,-4-3 3 16,5-1-2-16,2-1-8 0,-1-1 4 0,2 1-1 15,0-4 1-15,-1 3-40 0,-1 0 37 0,-1 1-38 16,0-1 27-16,-6 4-56 0,1 0 2 0,2 1-44 16,-3-1-34-16,-1 2-46 0,-4-1-61 0,3 2-54 15,-4-1-64-15,-2 1-97 0,-2 7-71 0,0-15-468 0,-5 6-597 16</inkml:trace>
  <inkml:trace contextRef="#ctx0" brushRef="#br1" timeOffset="-142691.814">18294 1320 67 0,'-14'-2'585'0,"14"2"-162"0,-10-3-56 15,10 3-54-15,-10-3-16 0,10 3-7 16,-12-5-18-16,12 5-8 0,-9-6-31 0,9 6-31 0,-8-7-29 15,8 7-37-15,-6-8-26 0,6 8-23 0,-1-8-20 16,1 8-29-16,4-9 12 0,-4 9-19 0,9-7 17 16,-3 2-23-16,1 3 21 0,3-1-29 0,-10 3 17 15,16 0-6-15,-4 0-5 0,-1 3 0 0,2 1-4 16,0 1 0-16,-2 0-4 0,2 3-2 0,-1-1 0 16,-1 0-4-16,-1 0-2 0,-2 0-1 0,-2-2 4 15,2 1-2-15,-3 1 4 0,-5-7 10 0,10 7 18 16,-10-7 18-16,8 7 7 0,-8-7-12 0,0 0-13 0,5 5 3 15,-5-5-5-15,0 0-6 0,-5-3-6 16,5 3-3-16,-6-9-8 0,3 4-1 0,-1-2 0 0,2-1-7 16,-3-1-3-16,2-1-2 0,-1 0-4 0,3-2-1 15,-2-1-1-15,2 2-4 0,1-1 0 0,0 0-2 16,3 2-32-16,-2-1 38 0,2 2-38 0,-1 0 25 16,2 2-23-16,2-2 20 0,2 5-9 0,-2-1 42 15,2 1-41-15,-8 4 36 0,18-1-37 0,-18 1 40 16,20 3-4-16,-11-1-2 0,2 1 5 0,1 1-9 15,-3-1 5-15,2 3 0 0,0-1-6 0,-1 1-6 0,-1 1-29 16,1-3-4-16,-2 3-13 0,0 0-25 0,-2-2-23 16,2 2-23-16,-2 0-34 0,-1 0-31 0,-1-2-41 15,1 1-68-15,-5-6-49 0,4 9-21 0,-4-9-467 16,5 7-372-16</inkml:trace>
  <inkml:trace contextRef="#ctx0" brushRef="#br1" timeOffset="-142132.541">18450 905 259 0,'0'0'339'0,"-8"-4"-74"0,8 4-20 0,-6-5-26 16,6 5-17-16,-6-2-37 0,6 2 15 0,0 0-46 15,-7-9 9-15,7 9-39 0,-5-5-9 16,5 5-36-16,0-7 6 0,0 7-28 0,0-8 13 0,0 8-20 15,4-10 9-15,-4 10-6 0,5-10 4 0,0 6-10 16,-1-1 6-16,4 2-2 0,-8 3-21 0,11-5 28 16,-11 5-18-16,14-2 3 0,-14 2-10 0,17 0 12 15,-17 0-25-15,18 5 17 0,-12-2-8 0,3 2 6 16,-1 0-14-16,-1 0 10 0,0 3-8 0,-1 0 13 0,-2-2-14 16,1 1 20-16,-2 2-21 0,2-2 26 15,-3 0-18-15,1 1 36 0,-2-3-23 0,0 2 32 0,-1-7-18 16,2 13 36-16,-2-13-22 0,2 8 35 0,-2-8-20 15,2 9 28-15,-2-9-20 0,2 6 22 0,-2-6-18 16,0 0 32-16,3 8-25 0,-3-8 39 0,0 0-29 16,0 0 35-16,6 4 7 0,-6-4-5 0,0 0-2 15,12-5-17-15,-12 5-15 0,11-8-39 0,-3 3 14 16,1-2-3-16,-3 1-12 0,3-2-11 0,0-1-10 16,1 2-13-16,-2-1 1 0,0 2-2 0,-1 0-6 15,0 0-18-15,-1 1-24 0,-1 0-19 0,0 2-32 0,-5 3-50 16,9-8-58-16,-9 8-89 0,5-2-37 0,-5 2-108 15,0 0-235-15,0 0-365 0,0 0-628 0</inkml:trace>
  <inkml:trace contextRef="#ctx0" brushRef="#br1" timeOffset="-140807.56">18586 633 20 0,'-17'2'232'0,"17"-2"-26"0,-17 0-21 16,17 0-17-16,-15 3-6 0,15-3-18 0,-18 0-22 15,18 0-28-15,-18 2-18 0,18-2-15 0,-15 2-18 16,15-2-7-16,-18 2-8 0,9 1-7 0,0-1-8 15,-2 1-4-15,0 2 2 0,0 2-5 0,-2 0 0 16,0 0-2-16,-2 1 4 0,2 4-4 0,-5 0-4 16,4 2 4-16,-5 2-4 0,0 0 5 0,-3 4-4 15,3-4-1-15,-2 3 0 0,1-2 7 0,-2 3 6 0,3 0 17 16,-3 0 21-16,2-2 7 0,1 2 0 0,0-1-8 16,0 3-2-16,1-4-35 0,0 3 43 15,1-2-36-15,2 0 38 0,2-1-39 0,0 0 35 0,3 0-39 16,0 1 31-16,1-2-37 0,1 1 37 0,2 0-34 15,1-1-3-15,0 1 9 0,2-2 4 0,1 2 9 16,-1-1 43-16,3 1-71 0,3-1 47 0,-1 2-36 16,-1-2 31-16,4 0 7 0,2 2-10 0,-1 1 1 15,2-1-2-15,1-2-7 0,0 2 6 0,1-2 8 16,-1-2 8-16,4 0-7 0,-3-3 0 0,5 2 9 16,-4-2 1-16,0-2 1 0,2-2-4 0,0 2 2 0,2-4-2 15,-1 1 4-15,1 0 1 0,2-2 0 0,-2 0 6 16,3-2-3-16,0-2-7 0,0 2-10 0,1-3-3 15,0-2-2-15,2 1-8 0,-1 0-11 0,2-3-2 16,2-2-5-16,-1 1 0 0,0-1-1 0,0-1-2 16,1-1-17-16,1 0 13 0,-3-1-11 0,3 1 9 15,-1-3-19-15,-1 2 16 0,4-2-17 0,-6 1 15 16,0 1-3-16,1-1-3 0,-1-1 0 0,0 0 0 0,0 1 3 16,-1-2-5-16,-1-1 1 0,2 3-5 0,-2-3-13 15,0 1 20-15,1-3-17 0,-3 1 22 16,5-1-26-16,-3 1 24 0,-2-1-19 0,-1 1 27 0,2-3-19 15,1 1 16-15,-2 0-18 0,-1 2 25 0,2-3-23 16,-2 2 18-16,0 0-22 0,-3 1 26 0,2-2-30 16,-2 1 28-16,-1 0-18 0,0 1 20 0,0-1-19 15,-3 1 21-15,1 1-20 0,-1-1 23 0,-2 1-30 16,1 0 29-16,-4 1-17 0,1-1 30 0,-1-2-15 16,-3 4 8-16,1-4-14 0,-2 1 20 0,-2-1-25 15,1-2 20-15,-3 3-28 0,-1-3 23 0,-4-1-26 0,0 0 26 16,-1 0-19-16,-4-1 17 0,0 1-24 0,-4-2 16 15,-1 1-18-15,-3 2 21 0,-1-1-23 16,-2 3 19-16,-1-2-18 0,0 5 21 0,0 1-20 0,-2 0 22 16,-2 2-20-16,5 4 15 0,-2 1-18 0,-1 1 19 15,-2 3-22-15,2 3 14 0,-5 1-17 0,1 4-5 16,0-1-110-16,0 5-53 0,0 4-84 0,2 1-189 16,4 1-461-16,-1 4-492 0</inkml:trace>
  <inkml:trace contextRef="#ctx0" brushRef="#br1" timeOffset="-140004.176">21044 1430 443 0,'0'0'466'0,"0"0"-109"0,0 0-90 15,0 0-49-15,0 0-37 0,0 0 5 0,-2 8 23 16,2-8 3-16,-2 13 10 0,2-4-1 0,-2 4-8 16,0 1-17-16,1 5-29 0,0 1-27 0,0 4-41 15,-1 2 7-15,0 0-18 0,-1 7-14 0,2 0-14 16,1 0-11-16,-1 0-12 0,-1-4-1 0,2 0-4 16,0-1-5-16,2-2-12 0,-2-1-5 0,1-5-9 15,0-1 1-15,-1-1-57 0,1-2-33 0,1-3-49 16,0 0-41-16,-2-4-35 0,2 0-88 0,-2-9-7 15,5 7-53-15,-5-7-56 0,0 0-306 0,6-4-229 16</inkml:trace>
  <inkml:trace contextRef="#ctx0" brushRef="#br1" timeOffset="-139726.545">21004 1614 315 0,'-1'-13'528'15,"-1"1"-93"-15,0 2-84 0,0 0-39 0,2 4-34 16,-3-2-47-16,3 1-39 0,0 7-40 0,-2-10-34 15,2 10-13-15,1-7 4 0,-1 7-9 0,0 0-4 16,9-3 3-16,-9 3-6 0,11 3-4 0,0 1-6 16,0 2 4-16,1 1-4 0,2 2-1 0,1 3-4 15,3 0 1-15,-3 3-8 0,6 2-1 0,-1 0-10 16,1 3-6-16,-1 1-9 0,0-2-13 0,1 1-3 16,-2 1-5-16,1-1-1 0,0-1-6 0,-1 0 3 15,0 1 1-15,-2-3-6 0,-1-1-3 0,-3-1-2 16,2-3-3-16,-2 3-1 0,-2-5 0 0,0-1-1 15,-2 1-7-15,-1-3-31 0,-1 0-41 0,-1 1-34 16,1-2-31-16,-3-1-64 0,-2 1-110 0,-2-6-151 16,0 7-102-16,0-7-291 0,-6 5-405 0</inkml:trace>
  <inkml:trace contextRef="#ctx0" brushRef="#br1" timeOffset="-139524.075">21099 1932 89 0,'0'0'667'15,"-15"-5"-184"-15,6 3-123 0,9 2-48 0,-12-5-14 16,12 5-25-16,-12-5-43 0,12 5 0 0,-9-5-33 16,9 5-43-16,-7-8-29 0,7 8-27 0,-1-8-36 15,1 8 1-15,5-10-29 0,0 3 11 0,2-1-9 16,1 3-10-16,3-2-12 0,4-3-35 0,-2 3-38 16,0-2-39-16,4 1-38 0,2-2-29 0,2 1-47 15,1 0 2-15,1 0-62 0,4-2 17 0,-1 0-82 16,1 2-6-16,3-2-184 0,-2 1-33 0</inkml:trace>
  <inkml:trace contextRef="#ctx0" brushRef="#br1" timeOffset="-139259.954">21679 1533 642 0,'-8'-7'517'16,"8"7"-99"-16,0 0-37 0,-9-5-16 0,9 5-46 15,-6-5-25-15,6 5-40 0,0 0-45 0,-5-5-44 0,5 5-35 16,0 0-22-16,0 0-2 0,0 0 5 16,0 0-5-16,13-2-12 0,-13 2-11 0,18 4-10 15,-4 0-12-15,1 0-13 0,0 1-7 0,2-1-8 16,5 4-4-16,1-1-7 0,-3 0-2 0,3 1-6 16,0 1-9-16,0 1 1 0,-1-3-27 0,1 3-52 0,-1-4-49 15,-1 2-63-15,-3-1-57 0,0-2-47 16,-2-2-60-16,0 0-13 0,-3-1-124 0,0-4-314 15,-3 1-324-15</inkml:trace>
  <inkml:trace contextRef="#ctx0" brushRef="#br1" timeOffset="-139067.271">22000 1412 379 0,'0'0'552'0,"-9"-7"-154"0,9 7-93 15,-8-4-56-15,8 4-49 0,0 0-20 0,-10-1-4 0,10 1 2 16,-8 5-7-16,2-1-7 0,2 1-27 0,-2 4-19 15,1 2-22-15,-2 0-19 0,0 2-40 16,2 3 17-16,-3 4-51 0,0-2 38 0,3 4-32 0,-4 0 25 16,3 3-33-16,-1 1 23 0,0 3-52 0,0-6-19 15,4 1-70-15,0-2-45 0,-1-4-54 0,4 3-128 16,-1-8-43-16,2 0-338 0,0-2-231 0</inkml:trace>
  <inkml:trace contextRef="#ctx0" brushRef="#br1" timeOffset="-138576.551">22381 1260 549 0,'0'0'555'0,"0"-9"-147"0,0 9-68 15,-3-6-74-15,3 6-25 0,0 0-45 0,0 0 17 16,0 0-30-16,-9 1 27 0,9-1-27 0,-5 10 4 15,2-2-36-15,1 1-3 0,1 2-19 0,-2 0-16 16,3 1-17-16,0 1-7 0,3 1-20 0,-2 2-11 16,0 0-17-16,2 1-4 0,-1-2-5 0,2 1-7 15,-3-1-5-15,3 0 2 0,-2-4-6 0,0-1 4 16,-1 0 5-16,2-2 7 0,-2 0 27 0,2-3 39 16,-1 2 28-16,-2-7 30 0,0 0-74 0,0 0 30 15,0 0-60-15,0 0 21 0,-3-7-45 0,0 0 28 16,0-4-44-16,1 0 28 0,-1-4-49 0,-2-1 0 15,1-1 5-15,-1-2-6 0,0-3 8 0,0 2-4 16,3 1 5-16,0 0-4 0,0 2 2 0,-1 0 0 16,2 4 0-16,-1 2-5 0,1 0 3 0,1-1-6 15,-1 4-1-15,1 1-8 0,0 7 13 0,1-11-13 16,-1 11 16-16,9-5-6 0,-9 5 15 0,13-2-17 16,-13 2 11-16,15 5 6 0,-3 0-9 0,1 0 9 15,1 3 1-15,0 1-3 0,0 1 0 0,2 1-2 16,-1 2 3-16,2-1-2 0,-4 2 35 0,4-2-51 15,-2 2 16-15,0-1-35 0,-2 0-5 0,1 0-29 16,-4 0-22-16,1-4-23 0,0 2-18 0,-2-1-26 16,-1-2-29-16,-1 1-22 0,-2-1-22 0,1-3-71 15,-4 3-116-15,-2-8-79 0,1 7-440 0,-1-7-510 16</inkml:trace>
  <inkml:trace contextRef="#ctx0" brushRef="#br1" timeOffset="-138433.963">22417 1470 709 0,'0'0'725'0,"-12"-1"-130"0,12 1-115 0,-9-4-112 16,9 4-68-16,-4-8-44 0,4 8-21 0,3-12-17 16,-1 3-28-16,5 0-40 0,-1-1-26 0,5-2-29 0,1-1-48 15,5 0 7-15,-2-2-65 0,4 0-35 16,-1 0-107-16,1 4-75 0,-2-2-82 0,2 1-180 16,-1 0-541-16,-1 2-645 0</inkml:trace>
  <inkml:trace contextRef="#ctx0" brushRef="#br1" timeOffset="-136676.033">20562 1593 621 0,'-1'-8'461'0,"1"8"-99"16,-2-12-64-16,2 12-37 0,-3-9-11 0,3 9-21 16,-4-8-19-16,4 8-29 0,-1-6-33 0,1 6-32 15,0 0-28-15,-1-8-20 0,1 8-6 0,0 0 9 16,5 6 23-16,-1-2-14 0,2 6 28 0,3 0-11 16,1 7 37-16,7 4-20 0,-2 1 21 0,5 5-4 15,2 4-20-15,-1 0-2 0,0 1-12 0,2 2-16 16,-1 2 0-16,4-2 4 0,-3 0-30 0,1 2 9 15,0-4-32-15,-1 4 15 0,0-1-9 0,0-1 5 16,0 0-13-16,-2-2-10 0,0 1-2 0,1-2 3 16,-4-2-10-16,1 0-13 0,0-5-50 0,-5-3-58 15,3-1-89-15,-4-3-56 0,0-3-96 0,2 1-36 16,-2-8-83-16,3 0-72 0,-3-7-367 0,6 0-475 16</inkml:trace>
  <inkml:trace contextRef="#ctx0" brushRef="#br1" timeOffset="-135993.268">22645 858 419 0,'0'0'433'0,"0"0"-72"0,0 0-74 16,0 0-40-16,0 0-31 0,0 0-33 16,0 0-33-16,0 0-39 0,0 0 3 0,0 8-5 15,0-8 5-15,4 8 12 0,-4-8 5 0,5 11 11 16,-1-2 10-16,4 2 24 0,-1 1-13 0,2 2 19 15,1 3-31-15,2 2 33 0,2 3-49 0,0 2 16 16,2 1-40-16,3 4 21 0,0 1-12 0,-1 0-13 0,2 0-16 16,2 0 26-16,-3 1-60 0,3-2 33 15,1 2-12-15,-3-1-49 0,3-1 31 0,0 0-45 0,-1-2 30 16,-4-3-44-16,1-3 38 0,-2-1-41 0,-1-1 39 16,-2-2-46-16,0-2 37 0,-5-3-41 15,0-2 33-15,1 0-44 0,-5-3 30 0,2 1-49 16,-2-1-32-16,-5-7-140 0,3 6-128 0,-3-6-90 15,-5 5-132-15,5-5-56 0,-12 2-401 0,12-2-632 16</inkml:trace>
  <inkml:trace contextRef="#ctx0" brushRef="#br1" timeOffset="-135588.349">21937 2989 542 0,'0'0'386'0,"0"0"-62"15,-4 5-53-15,4-5-6 0,0 0 13 0,-6 7-4 16,6-7-25-16,0 0-5 0,0 0-22 0,0 0-20 16,0 0-20-16,-4 5-21 0,4-5-32 0,0 0-10 15,0 0-11-15,7-4-7 0,-7 4-21 0,12-8-51 16,-4 3 32-16,2 1-54 0,4-1 38 0,-1-3-20 15,0 0-52-15,1 0-54 0,1 1-49 0,-2-1-46 16,4-1-43-16,-3 2-23 0,1-1-18 0,-1 1 12 16,-1 2-48-16,0-1-6 0,-4 2-68 0,1 0-243 15,-10 4-126-15</inkml:trace>
  <inkml:trace contextRef="#ctx0" brushRef="#br1" timeOffset="-135442.738">22064 3050 79 0,'-8'11'269'0,"1"-2"-96"0,0-2-16 0,3 0-31 15,-1-2 36-15,3 0-12 0,2-5 53 0,-4 9-34 16,4-9 31-16,0 0-64 0,0 0-28 0,0 0-19 16,11 1-21-16,-2-6-6 0,3-1-27 0,0-3-31 15,6 0-50-15,0-3-61 0,5-2-66 0,0-1-94 16,3-1-233-16,-3-1 4 0</inkml:trace>
  <inkml:trace contextRef="#ctx0" brushRef="#br1" timeOffset="-134991.849">22533 2719 467 0,'0'0'614'0,"0"0"-177"16,0 0-60-16,0 0-91 0,5-5-23 0,-5 5-69 16,0 0 1-16,0 0-16 0,0 0-28 0,10-3 2 15,-10 3-31-15,0 0-5 0,16 2-29 0,-16-2-1 16,16 3-30-16,-6 1 4 0,-2-1-22 0,3 2 4 15,-2 0-23-15,2 0 10 0,-1 2-21 0,-1-2 13 16,0 2-15-16,0 0 10 0,-2-1-20 0,0 0 13 16,-1-1-12-16,2 1-2 0,-4-1 1 0,-1-1 8 15,-3-4 2-15,8 7 1 0,-8-7 18 0,0 0-5 16,0 0 20-16,0 0-10 0,0 0 18 0,0 0-10 16,-4-7 5-16,2 0-15 0,-2-1 10 0,1-2-23 15,-3-1 8-15,2-1-15 0,2-3 7 0,-1 1-12 16,0-3 9-16,2 1-10 0,1 2 7 0,1-2-14 15,2 1 12-15,0 0-15 0,2 1 11 0,2 0-13 16,-2 1 11-16,3 1-13 0,1 3 13 0,1 0-9 16,-1 5 4-16,0-1-6 0,3 3 9 0,-1 0-10 15,0 2 14-15,1 2-12 0,0 3 12 0,2 0-12 16,0 4 16-16,0-2-12 0,-1 3 12 0,2 1-15 16,-1 1 16-16,0 1-13 0,0-2 13 15,0 1-14-15,-2 0 11 0,-1-3-10 0,1 0 0 0,-2 2-28 16,0-4-19-16,-1 0-48 0,1 0-4 0,-1-3-55 15,0 1 3-15,0-2-74 0,-9-3-18 0,14 2-99 16,-14-2-54-16,17-5-423 0,-11 1-360 0</inkml:trace>
  <inkml:trace contextRef="#ctx0" brushRef="#br1" timeOffset="-134475.774">22576 2213 275 0,'0'0'577'15,"-4"-10"-89"-15,4 10-156 0,-6-7-22 0,6 7-102 16,-1-7 11-16,1 7-72 0,1-9 31 0,-1 9-19 16,9-10-18-16,-4 7-17 0,1-2-31 0,2 0-10 15,4 1-16-15,-2 2-17 0,1-1-3 0,3 3-12 16,-1 0-3-16,1 2-28 0,-1 1 24 0,2 1-25 16,-2 1 16-16,0 3-19 0,-2 1 19 0,0 0-21 15,-1 1 17-15,-3 2-25 0,1 0 23 0,-3 1-21 16,-1-2 22-16,1-1-16 0,-2 2 22 0,-1-4 1 0,0 4-11 15,0-5 27-15,-2 0 7 0,3 0-8 16,-1-2 27-16,-2-5-2 0,3 12 30 0,-3-12-4 16,2 8 22-16,-2-8-2 0,4 5-15 0,-4-5-11 15,0 0-16-15,12 2-5 0,-12-2-14 0,13-7-9 16,-6 3-2-16,3-1-10 0,2-3-4 0,-2 1-4 0,3-1-2 16,0 1-26-16,-2-1 27 0,2-1-7 15,-3 1-5-15,3 0-7 0,-3 0-11 0,-2 2-16 16,1 0-21-16,-3 1-14 0,1 0-17 0,-2 3-14 0,-5 2 1 15,8-7-39-15,-8 7-3 0,8-5-62 0,-8 5-57 16,0 0-64-16,8-3-52 0,-8 3-117 16,0 0-307-16,0 0-320 0</inkml:trace>
  <inkml:trace contextRef="#ctx0" brushRef="#br1" timeOffset="-129218.33">23291 3323 197 0,'-9'5'404'15,"9"-5"-107"-15,-9 3 48 0,9-3-62 0,-12 1-1 16,12-1 8-16,-11-2-20 0,11 2-44 0,-11-7-35 16,4 4-11-16,2-3-28 0,0-2-27 0,1 0-21 15,0-1-13-15,2 0-12 0,2-3-11 16,2 2-7-16,2-2-13 0,1 0-2 0,1-2-3 0,4 2 1 15,-1-1-10-15,4 0 5 0,-1 2-12 0,-1 2 1 16,4-1-7-16,-2 2 1 0,0 2-7 0,2 0-2 16,-4 4 1-16,3-1 0 0,-14 3-5 0,21 4 1 15,-9 0-4-15,-2 3 3 0,-1 3-3 16,0 2 2-16,-3 1-3 0,-2 3 1 0,-3 2-2 0,1 1 8 16,-5 0-9-16,2 4 1 0,-3-1 0 0,-1 1 4 15,-4-1 7-15,4 0 11 0,-3-2 5 0,1-1 15 16,-2-1 18-16,2-3 9 0,1-1 10 15,-2-1-37-15,4-2 49 0,-2 0-35 0,2-2 52 16,-1-1-48-16,1-1 34 0,2-1-44 0,2-6 33 0,-4 10-53 16,4-10 29-16,-4 9-41 0,4-9 35 0,0 7-32 15,0-7 37-15,4 7-33 0,-4-7 31 0,10 1-34 16,-10-1 22-16,17 2-24 0,-6-4 15 0,1 1-13 16,4-5 20-16,-2 1-25 0,4-1 17 15,1-2-25-15,-1-1 13 0,3 0-19 0,-2 0 10 0,0-1-16 16,0 0 17-16,-2 2-28 0,-2-1 7 0,-2 4-47 15,0-3 21-15,-4 3-53 0,1 0 23 0,-1-1-90 16,-3 2-27-16,-1-2-72 0,-5 6-57 0,5-8-51 16,-5 8-76-16,3-8-42 0,-3 8-44 0,-3-8-396 15,3 8-483-15</inkml:trace>
  <inkml:trace contextRef="#ctx0" brushRef="#br1" timeOffset="-128725.984">23372 2839 130 0,'-5'-5'659'0,"1"1"-209"0,-2 1-105 15,6 3-16-15,-9-7-69 0,9 7-12 0,-5-6-68 16,5 6-5-16,-5-4-58 0,5 4 21 0,0 0-21 15,0 0 28-15,0 0-13 0,6-6-7 0,-6 6-30 16,13 2-3-16,-3 0-23 0,2 0 4 0,0 1-24 16,-1 2-4-16,0 0-8 0,2 2-7 0,-3-2-6 15,2 2 1-15,-1 2-7 0,-2-1 0 0,0-2 0 16,-1 0 2-16,-3 3-2 0,1-2 0 0,-3-3 6 16,-3-4 0-16,4 11 7 0,-4-11 9 0,0 7 5 15,0-7 11-15,0 0 14 0,0 0 1 0,0 0-12 16,-13-4-6-16,10-2-5 0,-1-2-11 0,2 0-7 15,-2-2-8-15,2 0-10 0,0-2 0 0,2-3 0 16,0 2-12-16,3-1 7 0,-1-1-7 0,5 1 1 16,-1 1-2-16,1-1-1 0,0 3 1 0,3 1-5 15,1-1 1-15,-2 4 5 0,3-1-6 0,-1 5 8 16,0 1-2-16,1-1 0 0,-12 3 1 16,22 3 2-16,-10-1 0 0,-2 1-1 0,4 4 0 0,-3 0 3 15,0 0-4-15,-1 1-1 0,-1 2-6 0,2-2-5 16,-3 1-15-16,0-1-27 0,-1-1-34 0,-1 0-31 15,0-2-41-15,-1 0-40 0,-1-1-31 0,-4-4-39 16,9 7-83-16,-9-7-74 0,0 0-489 0,12-2-484 16</inkml:trace>
  <inkml:trace contextRef="#ctx0" brushRef="#br1" timeOffset="-128410.318">23676 2377 622 0,'-7'-9'523'0,"-1"4"-65"0,0-3-82 0,3 1 9 16,0 2-34-16,1 0-7 0,-1 1-49 0,0-1-41 16,5 5-59-16,-5-10-36 0,5 10-41 0,0-9-15 15,0 9-29-15,7-8-5 0,-7 8-23 0,15-6-2 16,-6 3-22-16,2 2-8 0,1 1-4 0,-1 1-2 16,3 3-1-16,-1 1-16 0,2 1 8 0,-2 3-14 15,-1 0 8-15,-2 1-7 0,-1 2 10 0,-1 3-11 16,-1-1 14-16,-2-2-8 0,-1 2 19 0,-1-1-4 15,-1-3 19-15,0 2 1 0,0-3 13 0,-2 1 5 16,3-3 15-16,-1 0 17 0,1-1 8 0,-3-6 32 16,2 10 4-16,-2-10-5 0,4 7-18 0,-4-7-17 15,0 0-20-15,12 0-18 0,-6-2-22 0,4-3 1 16,2-1-42-16,-1-3-45 0,3 1-71 0,-1-1-74 16,4-1-39-16,-3 0-89 0,-2-2-31 0,1 3-109 15,-4-2-61-15,3 2-408 0,-7 0-532 0</inkml:trace>
  <inkml:trace contextRef="#ctx0" brushRef="#br1" timeOffset="-127344.145">23970 1970 175 0,'-10'-2'291'0,"10"2"-34"16,-20 2-91-16,8-1 20 0,-3 2-50 0,0 2-2 16,-1 0-9-16,1 1-9 0,-2 0-8 0,1 3-14 15,-1 0-12-15,-2 2 1 0,2-1-17 0,1 1 20 16,-2 0 4-16,2 1-42 0,0 0 47 0,0-1-52 16,1 1 40-16,2 0-61 0,-2 0 39 0,2 1-49 15,-1 1 46-15,0-2-58 0,0 2 42 0,3 1-51 16,-1 2 52-16,-2-3-48 0,1 3 48 0,-1 0-46 15,-4 4 42-15,2 2 14 0,-2-1-21 0,-5 6-6 16,0 1 3-16,-1 0 3 0,0 0 5 0,-2 4 8 16,-1-2-16-16,0 2 48 0,-1-1-21 0,1 0 36 15,0 2-17-15,-1-2 4 0,0 1 3 0,5-2 7 16,-3 0-8-16,2 1-40 0,1-3 32 0,3 0-5 16,-1 0-7-16,2 0 0 0,6-4-5 0,-3 1-4 15,3-2-2-15,0 1 5 0,4 1-12 0,0-2-5 16,0-2-3-16,2 2-9 0,2-1-4 0,1 1 1 15,0-2-7-15,1 1 3 0,-1 1-3 0,3-2 8 16,1 3 6-16,0-4 1 0,0 0 5 0,0 3-2 16,3-1 4-16,-1-1-45 0,0 2 50 0,-1 0-43 15,1-2 58-15,2 2-47 0,-1-1 10 0,-1-1-6 16,2 2 4-16,1-1 1 0,-2 1 1 0,1-1-3 16,-2 3-1-16,2-4-7 0,0 2 4 0,-2-2-4 15,4-1 8-15,-1 0-7 0,0-1 3 0,0-3 3 16,0 1 6-16,0-4-1 0,3 0 4 0,1 1-2 15,-2-1 0-15,4-4-4 0,1 2 4 0,0-2 30 16,2-1-44-16,-1-1 34 0,3-2-40 0,0 0 39 16,3 0-47-16,-1-2 41 0,2 0-38 0,1-1-2 15,2-1 9-15,2 0-5 0,-2-2-2 0,0 1 5 16,5-2 1-16,-1 0 2 0,-1 0 1 0,9-3-1 16,-9 3 3-16,6-6-6 0,0 0 7 0,-3 0-7 15,3-4 1-15,0 4-1 0,1-5-1 0,3-2 1 16,-1 3-2-16,1-5 1 0,-2 2 4 0,1-1-47 15,0 0 58-15,0 1-12 0,-1-3 0 0,-1 1-2 16,1 0-1-16,-2-2 0 0,0-2 0 0,-2 3 36 16,-3 0-37-16,3-1 26 0,-2-3-32 0,0 2 30 15,-3-5-37-15,1 2 32 0,-3-4-35 0,0 0 34 16,-1-2-38-16,-1 0 37 0,-3-2-33 0,3 0 30 16,-5-2-31-16,1 1 32 0,-2 0-38 0,-3 3 21 15,-1 1-18-15,1 0 38 0,-3 1-42 0,2-3 6 16,-6 7 9-16,4-6 32 0,-4 5-36 0,-1-1 4 15,1 0-7-15,-2 0 36 0,-1-3-42 0,1 3 36 16,-2 0-2-16,-1-1-9 0,0 0 1 0,0 2-2 16,0-2-5-16,-2 0-6 0,0 0 2 0,1-1-1 15,0 3 2-15,-2-3 2 0,2 2-3 0,-3 0 0 16,3-1 3-16,-2 3 2 0,1-1-5 0,-1 1-1 16,-1 0 6-16,1 0-2 0,-1 4 4 0,0-3-3 15,0 4-2-15,0-1 3 0,-2-2 3 0,1 3 2 16,-3 0-5-16,3 2-5 0,-3-3 5 0,3 2 0 15,-4-1 5-15,2 0-6 0,-1 1 1 0,0 2-3 16,1 0 3-16,-1 1-3 0,0-2 1 0,-1 3 2 0,0 0 6 16,2-1-30-16,-1 2 35 0,0 1-24 15,-2-2 26-15,2 3-30 0,1-2 33 0,-2 4-27 16,1-2 27-16,0 2-26 0,2 1 29 0,-3-1-34 0,0 0 31 16,3 2-31-16,-2-2 32 0,-1 2-31 0,0-1 28 15,0 0-27-15,-2 1 29 0,1-1-30 0,-1 0 29 16,-3 0-34-16,1 1 26 0,0 1-24 0,-2-1 24 15,0 1-24-15,-2 1 26 0,0 1-27 0,0 0 21 16,-4 2-50-16,1 0-63 0,-2 2-75 0,-5 0-103 16,-5 5-125-16,-1 1-237 0,-9 1-516 0,0 1-780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2:09.03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7964 6868 223 0,'0'0'395'0,"0"0"-91"0,0 0-41 16,-2-5-33-16,2 5-10 0,0 0 1 0,-3-5 39 15,3 5-33-15,0 0 0 0,-5-6-21 0,5 6-9 16,0 0-18-16,0 0-26 0,-5-6-28 0,5 6-27 16,0 0-20-16,0 0-19 0,0 0-12 0,0 0 2 15,0 0-4-15,0 0 3 0,0 0-4 0,0 0-2 16,8 4 3-16,-8-4 9 0,9 8 0 0,-2-3-4 16,0 2-2-16,-1-2-4 0,3 4-1 0,1-3 0 0,-1 5 1 15,0-5-7-15,1 6 2 0,2-4-3 16,-3 1-4-16,2 1-1 0,-2 0 5 0,1-1 8 15,0 0 0-15,1-1 1 0,-3-2-6 0,2 2-2 0,-3-2 2 16,1 0 4-16,1-1 18 0,0-2-15 0,-1 2 12 16,-1-3-1-16,-7-2 4 0,15 2-38 15,-15-2 54-15,16 0-51 0,-6-2 59 0,-1-1-60 16,0-2 54-16,4-2-63 0,-3-2 54 0,3-1-61 0,1-2 1 16,0-4 4-16,4-2-9 0,0-1 1 0,0-3 1 15,2 2-3-15,-2-3-2 0,6-4 54 0,-2 2-47 16,1-1 29-16,-3 1-54 0,3-1 52 0,-4 4-58 15,-1 0 55-15,2 1-7 0,-2 1-3 0,-2-1-7 16,2 4-3-16,-4 0 9 0,-2 2-13 0,2 1-4 16,-5 3 0-16,0 0 1 0,1 1-1 0,-4 1 8 15,2 1-7-15,-3 1 1 0,1 1 1 0,-2 0-1 16,1 1-1-16,-1 1 1 0,-4 4-7 0,5-8-1 16,-5 8-5-16,5-6-23 0,-5 6-44 0,7-6-57 15,-7 6-92-15,0 0-124 0,2-7-109 0,-2 7-151 16,0 0-677-16,0 0-891 0</inkml:trace>
  <inkml:trace contextRef="#ctx0" brushRef="#br0" timeOffset="8584.65">19794 6283 322 0,'-7'-8'288'0,"7"8"-41"0,-7-9-28 0,7 9-20 0,-10-8-13 16,10 8-5-16,-6-9-3 0,6 9-11 0,-9-7 40 16,5 2-67-16,4 5 26 0,-9-10-25 0,5 7 16 15,4 3-17-15,-6-9 5 0,6 9-10 0,-7-8-3 16,7 8-8-16,-5-8-10 0,5 8-9 0,-7-7-19 15,7 7-12-15,-4-4-19 0,4 4-9 0,0 0-15 16,-4-6-1-16,4 6-15 0,0 0 10 0,0 0-8 16,0 0-1-16,0 0-1 0,0 0 6 0,0 0-9 15,0 0 7-15,14 1 0 0,-14-1 1 0,10 8-3 16,-3-3 2-16,0 2-4 0,3 0 1 0,1 3-5 16,-1-1-3-16,1 4 6 0,2-2-10 0,1 0 1 15,-2 2-1-15,-1-3 4 0,3 2-6 0,-3-2 6 16,3 1 1-16,-4-2 0 0,0 0 2 0,3-1-1 15,-3 1 8-15,-1-2-1 0,1-2 1 0,-1 2 0 16,-1-2 0-16,1 0 2 0,-3-2 2 0,2 1 7 16,-2-1 5-16,-6-3 3 0,14 3 0 0,-14-3 19 15,13 0-17-15,-13 0 2 0,13-2 0 0,-13 2-23 16,13-3 26-16,-7-2-34 0,1 0 36 0,1 0-39 16,-3-2 31-16,3 0-36 0,0-3 31 0,1-1-38 15,-2 0 36-15,2-1-41 0,3-4 32 0,-2-1-34 0,0 0 34 16,3-1-36-16,-3 1 6 0,2-1-3 0,-1-2 7 15,1-1-1-15,-1 3 2 0,2-4 13 0,-4 3 13 16,4-1-32-16,-4 3 29 0,0-2-33 16,1 5 37-16,-2-3-40 0,-1 4 33 0,0-1-32 0,0 2 32 15,0-1-31-15,-4 2 32 0,3 1-31 16,-2 1 41-16,1 0-36 0,0 2 39 0,-3 0-39 0,2 0 40 16,-1-1-40-16,-1 3 38 0,2-2-40 0,-1 1 52 15,-1 1-55-15,2 0 39 0,-1-1-40 0,-3 6 36 16,5-9-37-16,-3 2 38 0,-2 7-37 0,4-7 33 15,-4 7-39-15,4-7 52 0,-4 7-53 16,2-8 39-16,-2 8-38 0,4-5 37 0,-4 5-37 0,0 0 32 16,2-7-40-16,-2 7 28 0,0 0-56 0,0 0-10 15,2-6-51-15,-2 6-67 0,0 0-97 0,0 0-112 16,3-6-141-16,-3 6-581 0,0 0-730 0</inkml:trace>
  <inkml:trace contextRef="#ctx0" brushRef="#br0" timeOffset="14082.783">29326 6793 301 0,'0'0'477'0,"6"-4"-76"0,-6 4-136 0,8-3-43 16,-8 3-59-16,7-4-19 0,-7 4-43 0,7-4-6 16,-7 4-34-16,0 0 5 0,8-1-22 0,-8 1 20 15,0 0-24-15,0 0 12 0,13 1 5 0,-13-1-2 16,8 5 8-16,-1 0 5 0,-2-2 4 0,2 4-1 15,1-1-7-15,-3 1-8 0,4-1 38 0,-1 4-54 0,-1-3 46 16,0 2-50-16,1 0 53 0,0 0-32 16,0-2 31-16,-2 0-38 0,2 2 32 0,0-3-46 15,-2 2 42-15,1-3-33 0,0-1 53 0,-2 1-32 16,4 0 59-16,-9-5-41 0,14 4 51 0,-14-4-48 16,21-6-10-16,-10-2 0 0,5-2 11 0,-2-3-22 15,5-6 6-15,-1-5 1 0,4-6-9 0,-1-3-2 16,1-2 30-16,-3 1-52 0,3-3 35 0,-2 1-53 15,-2-1 27-15,-1 1-36 0,-2 2 29 0,0 1-42 16,-3 7 36-16,-2-2-43 0,-1 7 31 0,-3 1-42 16,-2 3 32-16,0 3-101 0,-1-2-18 0,-2 3-135 15,-3 1-48-15,-2 4-111 0,-3-2-63 0,-1 3-54 16,-3 3-496-16,-4 2-617 0</inkml:trace>
  <inkml:trace contextRef="#ctx0" brushRef="#br0" timeOffset="14999.395">24756 13331 371 0,'0'0'330'0,"-7"5"-72"16,7-5-47-16,0 0-24 0,0 0-12 0,0 0-10 15,-13-3-14-15,13 3-4 0,-3-7-3 0,3 7-26 16,-4-9-22-16,4 9-13 0,-1-6 34 0,1 6-54 16,-5-6 25-16,5 6-46 0,-1-7-5 0,1 7-5 15,0 0-9-15,0 0-4 0,-1-6-1 0,1 6-4 16,0 0-2-16,0 0-1 0,0 0 2 0,0 0-7 15,6 5 9-15,-6-5-7 0,6 4 6 0,-1 0 5 16,-5-4 9-16,9 10-1 0,0-3 8 0,-2 0 9 16,2 2-7-16,1-1 4 0,1 3 1 0,2 0-5 0,4 3 11 15,-3-2-20-15,2 2-4 0,0-1-5 16,0 0-2-16,0 0-2 0,0-1 14 0,2 0 21 16,0-2-6-16,-2-1 6 0,1-3 8 0,-2-2 7 0,2-1-2 15,-3-3-5-15,4-3-9 0,0-1-3 0,1-6-5 16,4-4-1-16,-1-4 2 0,3-6 7 0,1-6 19 15,-2-4 13-15,6-10 16 0,-1-2-21 0,2-2 17 16,-2-1-32-16,2 0-12 0,-2-1 14 0,1 3-38 16,-2 4 26-16,-4 7-43 0,-1 3 14 0,-4 1-50 15,-1 9-13-15,-4 1-28 0,-1 4-14 0,-3 2-11 16,-1 2-29-16,-1 2-54 0,-3 0-48 0,-1-1-33 16,-2 4-17-16,-2-2-24 0,0 2-30 0,-2-2-36 15,-2 1-409-15,-3-2-292 0</inkml:trace>
  <inkml:trace contextRef="#ctx0" brushRef="#br0" timeOffset="16099.849">12630 13943 115 0,'0'0'170'0,"-12"-2"-76"16,12 2 21-16,0 0-59 0,0 0 33 0,-14 0-53 16,14 0 32-16,0 0-43 0,0 0 36 0,0 0-19 15,-10 2 36-15,10-2-39 0,0 0 35 0,0 0-33 16,0 0 42-16,0 0-32 0,0 0 21 0,0 0-30 15,0 0 30-15,0 0-20 0,0 0 16 0,0 0-27 16,1 8 27-16,-1-8-6 0,0 0 10 0,9 4-20 16,-9-4 16-16,8 7-14 0,-2-3 7 0,0 1 15 15,2-1-22-15,1 3 4 0,1 0-12 0,1 0 11 16,0 3-26-16,3-2 15 0,0 4-21 0,3 0 8 16,-2 0-16-16,3 0 7 0,0 0-16 0,-1 0 14 15,0 0-17-15,0-2 13 0,0 1-14 0,-3-3 23 16,0 1-18-16,-1-3 24 0,-1 2-31 0,-2-4 40 15,0 1-34-15,0 0 40 0,-3-1-25 0,1 1 50 16,-8-5-24-16,13 6 61 0,-13-6-35 0,9 1 28 16,-9-1-58-16,0 0 29 0,10-1-52 0,-10 1 34 15,4-9-50-15,-3 2 37 0,3-2-44 0,-2-1 38 0,1-2-43 16,-1-5 36-16,1-2-33 0,2-3 33 0,4-6-38 16,0-5 3-16,3-5 5 0,0-1 15 0,6-2 1 15,3-12-3-15,-1 1-2 0,3-1 32 0,3-1-42 16,0-2 36-16,3 2-31 0,-1 2 25 15,-3-1-40-15,4 3 4 0,-4 4 4 0,-2 7 3 0,-1 3 1 16,-3 2-4-16,0 3 6 0,-2 4-4 0,-3 5 7 16,-4 3-7-16,3 2 2 0,-4 0-1 0,-2 5-1 15,2 2-10-15,-4-2 5 0,0 5-39 0,1-2-21 16,-1 1-86-16,-1 2-12 0,-2 0-103 0,-2 6-80 16,8-9-478-16,-8 9-361 0</inkml:trace>
  <inkml:trace contextRef="#ctx0" brushRef="#br0" timeOffset="39735.024">28229 11818 74 0,'0'0'234'0,"0"0"-39"0,0 0-18 0,0 0-17 15,0 0-4-15,0 0-1 0,0 0-13 0,0 0-17 16,0-8-7-16,0 8-21 0,0 0-6 0,0 0-6 16,0 0-1-16,-2-7 2 0,2 7 3 0,0 0-12 15,0 0 22-15,-3-6-20 0,3 6 21 0,0 0-36 16,0 0 26-16,-1-7-51 0,1 7 41 0,0 0-28 16,-4-5 9-16,4 5-47 0,0 0 39 0,-7-5-52 15,7 5 45-15,0 0-46 0,0 0 46 0,-15 2-50 16,15-2 47-16,-14 5-43 0,9-1 51 0,-4 1-51 15,2 0 52-15,-5 2-35 0,3-1 53 0,-1 5-31 0,-1-2 41 16,0 0-41-16,1 3 46 0,-1 1-36 16,-1 1 45-16,2 1-36 0,-2 1 41 0,3 1-42 15,0 0 38-15,1-2-49 0,1 2 0 0,2 0 1 16,1-1 5-16,0-1-3 0,3 2-2 0,0 0-4 16,1-2-3-16,2 0 0 0,-2 1 2 0,5-3 4 15,-1 1 0-15,3-2 4 0,-1-3 6 0,4 3 5 16,-1-4-4-16,4-1 2 0,1 0-8 0,0-4-7 15,3 1-2-15,-1-3-10 0,2-1-7 0,3-3-3 16,-1 1-2-16,3-4-5 0,0-1-2 0,1 0-3 16,-2 0-1-16,1-3 2 0,0 2-7 0,-1-1 0 15,-2 0-4-15,1-1 6 0,-1 0-5 0,-3-1 1 16,1 0 46-16,-3 2-48 0,-2-1 35 0,-2 1-51 16,2-2 48-16,-4 2-49 0,-3-3 48 0,1 4-48 0,-3-3 45 15,-2 1-42-15,1 1 38 0,-3-1-39 0,-4 0 35 16,-1 0-42-16,-2-1 39 0,-2 1-42 0,-3 2 45 15,0 0-44-15,-2 0 46 0,-1 3-47 16,-2-1 42-16,-1 1-43 0,-1 3 44 0,2-1-44 16,-2 2 44-16,0 1-51 0,1 0 51 0,-1 2-54 0,2 0-31 15,1 0 14-15,0 1-85 0,1 1 10 0,4 0-74 16,-2-2 2-16,3 2-91 0,1 0-16 0,-1 0-21 16,3-1 1-16,7-3-61 0,-9 7-39 0,9-7-279 15,-8 4-214-15</inkml:trace>
  <inkml:trace contextRef="#ctx0" brushRef="#br0" timeOffset="40430.547">28231 11640 30 0,'-2'-7'286'0,"2"7"-75"15,-1-11-15-15,1 11-8 0,-3-11 26 0,3 11-35 16,-2-8 1-16,2 8-13 0,-3-10-25 0,3 10-4 16,-2-7-32-16,2 7-2 0,-4-5-25 0,4 5 10 15,0 0-34-15,-4-8 18 0,4 8-30 0,0 0 19 16,0 0-40-16,0 0 27 0,-5-4-27 0,5 4 31 16,0 0-29-16,-5 6 48 0,5-6-41 0,-3 9 63 15,3-9-38-15,-4 12 49 0,3-4-44 0,1 2 37 16,-1 1-40-16,0 1 45 0,1 2-38 0,-2 2 48 15,2 1-32-15,2 2 34 0,-1 0-39 0,0 1 46 16,2 3-50-16,-1 2 54 0,2-1-47 0,-1 0 49 16,2 1-56-16,0-1 7 0,1 0 10 0,1 0-15 15,-1 3-7-15,2 2 2 0,1-2-34 0,-2 1 30 16,1-1 0-16,1-2-10 0,1 3 3 0,-1-1-13 16,0-3-1-16,0 3-3 0,-1-1-1 0,-2-3-3 15,3 0-1-15,1 4-10 0,-3-5 5 0,2 4-12 16,-3-4-3-16,2 0 0 0,-3-1-4 0,1 0-1 0,-2 0-4 15,1-2 6-15,0 0-2 0,-2-2-5 16,-1-2 0-16,2 1-3 0,-4-3 2 0,1-3 0 16,1 3 2-16,0-4 7 0,-2 1-5 0,0-4 6 15,2 4 7-15,-2-10-14 0,0 11-2 0,0-11-1 16,0 11 2-16,0-11-2 0,-2 7 18 0,2-7-20 16,-2 7 1-16,2-7 2 0,0 0-2 0,-3 8-1 15,3-8 1-15,0 0 5 0,-4 5-7 0,4-5 1 16,0 0-3-16,0 0 3 0,-5 7-2 0,5-7 2 0,0 0 0 15,0 0-2-15,0 0 2 0,0 0-2 16,0 0-1-16,0 0 1 0,-5 4 1 0,5-4 0 16,0 0 1-16,0 0-3 0,0 0 5 0,0 0-4 15,0 0 2-15,0 0-2 0,0 0 1 0,0 0-4 0,0 0 7 16,0 0-5-16,0 0 18 0,0 0-21 0,0 0-1 16,0 0 2-16,-6-4 5 0,6 4-3 0,0 0-3 15,0 0 0-15,0 0 0 0,0 0 0 0,0 0 2 16,0 0-3-16,0 0 0 0,0 0-5 0,0 0 7 15,0 0-27-15,0 0-24 0,0 0-34 0,0 0-7 16,-3-6-108-16,3 6-31 0,0 0-104 0,0 0-49 16,-1-6-83-16,1 6-121 0,-1-8-417 0,-1 1-607 15</inkml:trace>
  <inkml:trace contextRef="#ctx0" brushRef="#br0" timeOffset="41681.73">28768 11962 23 0,'0'0'252'0,"6"-5"-44"0,-6 5-17 0,0 0-11 0,5-5 4 16,-5 5-5-16,0 0-15 0,0 0-1 0,6-4-3 15,-6 4-34-15,0 0-7 0,0 0-11 0,0 0-22 16,0 0 20-16,7-4-30 0,-7 4 28 0,0 0-34 15,0 0 44-15,0 0-49 0,0 0 52 16,0 0-44-16,0 0 44 0,0 0-45 0,0 0 41 0,0 0-50 16,0 0 39-16,7-4-47 0,-7 4 33 0,0 0-46 15,0 0 41-15,0 0-54 0,0 0 37 0,0 0-48 16,4-5 39-16,-4 5-45 0,0 0 37 16,0 0-42-16,0 0 36 0,5-5-42 0,-5 5 38 0,0 0-40 15,0 0 41-15,0 0-39 0,5-4 38 0,-5 4-44 16,0 0 43-16,0 0-44 0,0 0 43 0,0 0-40 15,0 0 48-15,0 0-48 0,4-4 39 0,-4 4-40 16,0 0 42-16,0 0-42 0,0 0 39 0,0 0-45 16,0 0 45-16,0 0-44 0,0 0 41 0,0 0-44 15,0 0 42-15,0 0-43 0,0 0 48 0,0 0-46 16,0 0 48-16,0 0-44 0,0 0 42 0,0 0-46 16,0 0 41-16,0 0-40 0,0 0 41 0,0 0-43 15,0 0 42-15,0 0-44 0,5-4 52 0,-5 4-52 16,0 0 46-16,0 0-43 0,0 0 48 0,0 0-48 15,0 0 47-15,0 0-46 0,0 0 47 0,0 0-48 16,8-5 52-16,-8 5-49 0,0 0 47 0,0 0-48 16,0 0 45-16,0 0-46 0,0 0 45 0,0 0-51 15,0 0 44-15,0 0-41 0,0 0 42 0,0 0-49 16,0 0 48-16,0 0-47 0,6-3 48 0,-6 3-50 16,0 0 54-16,0 0-52 0,0 0 49 0,0 0-50 15,0 0 51-15,0 0-44 0,0 0 46 0,0 0-43 16,0 0 50-16,0 0-50 0,0 0 49 0,0 0-46 15,0 0 48-15,0 0-47 0,0 0 52 0,0 0-27 16,0 0 17-16,0 0-43 0,0 0 47 0,0 0-43 16,0 0 41-16,0 0-49 0,0 0 47 0,0 0-47 15,0 0 44-15,0 0-44 0,0 0 48 0,0 0-45 0,0 0 44 16,0 0-39-16,0 0 48 0,0 0-37 16,0 0 43-16,0 0-33 0,0 0 8 0,0 0 4 15,11 1-5-15,-11-1 3 0,3 5 5 0,-3-5-5 16,7 7 1-16,-7-7-6 0,5 9 0 0,-3-3-6 0,-2 3-6 15,0 1-12-15,0 1-18 0,-3 4-77 16,-1 0-75-16,-4 5-70 0,0-6-96 0,1 7-80 16,-2-1-108-16,-3 0-630 0,1 1-771 0</inkml:trace>
  <inkml:trace contextRef="#ctx0" brushRef="#br0" timeOffset="48715.331">30137 11097 53 0,'0'0'155'0,"0"0"-32"0,-6-7 1 15,6 7-32-15,-8-5 22 0,8 5-28 0,-6-5 3 16,6 5-32-16,-9-5 12 0,4 1-17 0,5 4 18 16,-14-7-19-16,7 3 16 0,-2-2-27 0,2 2 28 15,-2 0-21-15,0-1 19 0,-3-1-23 0,2 1 29 16,-2 0-30-16,-2-1 41 0,2 0-58 0,-2 0 26 15,-1 0-33-15,3 0 0 0,-5 1 6 0,4 0-3 16,-3-3 8-16,-1 3-1 0,3-2-5 0,-2 2-6 16,1-2-1-16,-1 1 4 0,-1-1 1 15,2 2 2-15,-2 0 1 0,2 1-4 0,-2-3 4 0,1 5 12 16,0-4-6-16,-2 1-4 0,2 0-5 0,-1 1-5 16,-2 1 0-16,1-1-3 0,0-1-4 0,0 3 1 15,-1-1-4-15,-1 1 1 0,1-1 6 0,-2 1-10 16,-2 1-3-16,3-3 7 0,-2 3-7 0,-1-1 0 15,0 2 2-15,1 0-3 0,-1 0 7 0,0 0 6 16,0 0 0-16,0 0-4 0,2 2 16 0,-2-1-14 16,1-1-8-16,1 3-2 0,1-3 3 0,-2 1-3 15,4 0 2-15,-1 1-1 0,0 0 3 0,0-1-6 16,0 0 5-16,2 0 8 0,-1 1 4 0,1 1-7 16,2-1-4-16,-4 1 2 0,5 0-1 0,-4 0-1 15,4-2 1-15,-4 3-1 0,3 0-2 0,-2 1-2 16,1-1 4-16,-2-1 4 0,1 2-9 0,-1 1 2 15,-2-1-6-15,3 0 6 0,-5 0-1 0,1 2-4 16,0-2 4-16,0 3 3 0,0-2-2 16,-1 1 7-16,1 1-8 0,-1-2 0 0,0 0-1 15,2 3 2-15,-1-2 2 0,0 2 5 0,1-1-2 0,0 0 1 16,0 1 4-16,0-1 6 0,1 2-12 0,1-1 2 16,0 2-1-16,-1-2-2 0,3 3 5 0,-2-2-2 15,2 0-3-15,-1 1 2 0,2 0 6 0,-1 2-9 16,0-1-13-16,1-1 16 0,0 3-14 0,0 0 14 15,0 0-13-15,0-1 14 0,2 1-18 0,-1 2 25 16,0-2-21-16,0 2-1 0,1-1 4 0,-2 2 0 16,4 0 18-16,-2 0-18 0,-1 0 18 0,2 2-23 15,-2-1 40-15,3 0-15 0,-2 0 17 0,0 0-28 16,3 0 33-16,-3 1-29 0,2-2 37 0,0 3-35 16,-1-1 46-16,1 0-8 0,-1 0-6 0,1 0-4 15,1 0-3-15,-1 0 0 0,0 0-1 0,1-1-11 16,1 2 5-16,0-2-9 0,0 0 2 0,-1 1 0 15,3-1-2-15,-1 1-3 0,1-2 7 0,2 0-50 16,0 0 57-16,0-2-46 0,1 2 52 0,0 0-42 16,2-2 45-16,1 2-46 0,-1-1 55 0,2-1-39 15,-1 0 43-15,2 2-46 0,-1-2 7 0,2 1 6 16,0 0 6-16,2 1 1 0,-1-2 2 0,0 0 1 16,3 2 7-16,0 0 29 0,0-2-47 0,2 3 36 15,0-1-34-15,0 2 34 0,1-4-44 0,2 2 43 16,0 0-32-16,-1-1 31 0,3-1-42 0,0 0 43 15,0-1-47-15,1 1 38 0,-1-1-43 0,2 0 38 16,-1-2-41-16,1 1 36 0,-1-1-42 0,2-1 39 16,-1 2-43-16,-1-6 38 0,-1 4-39 0,0-2 41 15,1-1-44-15,-1 1 41 0,-1-1-39 0,1-2 40 16,1 1-2-16,-2 1-2 0,-1-3-1 0,3 2-1 0,-1-1-1 16,0-1-2-16,0 0 3 0,-1 1-6 15,4-2 4-15,-3 1-4 0,-1-3-1 0,4 2 0 16,-4-2-1-16,1 2 1 0,4-1-1 0,-6-1 4 15,4-1-6-15,0 1 3 0,-3 0-2 0,4-2 0 16,-2 1 3-16,1-1-1 0,-1 0 3 0,1-1-45 16,2-1 53-16,0 2-7 0,0-2-1 0,0 1-4 15,2-1 0-15,-1 0-46 0,0-1 50 0,1 0-47 16,-2-1 50-16,1 1-42 0,0 1 44 0,1-1-47 16,0-3 46-16,-2 3-44 0,2-2 47 0,-1 2-43 0,0-1 45 15,3-3-48-15,0 1 51 0,-1 0-53 0,2-2 48 16,-3 3-46-16,3-3 48 0,-1 2-45 15,0-2 47-15,1 1-52 0,-1 0 52 0,0 0-51 16,-1-2 47-16,2 3-47 0,0-4 47 0,-2 3-47 0,1-2 47 16,0 1-48-16,-1 1 51 0,1-1-46 0,0-1 41 15,-2 1-44-15,1-1 47 0,1 1-49 0,-1-1 51 16,1-1-46-16,0 1 47 0,0-1-49 0,-1-1 48 16,5-4-42-16,-1 3 41 0,-2 0-48 15,2-1 48-15,-1-3-45 0,0 3 52 0,0-2-48 0,-1 0 46 16,1-1-42-16,-2 2 39 0,0-1-48 0,2-1 48 15,-3-1-49-15,3 2 47 0,-2-2-50 0,0 0 52 16,0 2-6-16,-1-1-8 0,1-1-7 16,-2 1 4-16,1 1-4 0,-2-2 0 0,0 4-3 0,0-3 4 15,2 1-5-15,-4 0 1 0,2 1-2 0,-2-1 0 16,1 1-1-16,2-3-1 0,-4 2 1 0,2-1-1 16,-2 3 2-16,1-3-3 0,-4 2 4 0,4-2-3 15,-2 2-1-15,-1-1 0 0,1 1 1 0,-3-2 0 16,2 3-3-16,-3-3 3 0,0 0-43 0,-1 4 52 15,0-2-41-15,0 1 45 0,0 1-47 0,-3-3 52 16,2 4-49-16,-1-4 49 0,-1 2-42 0,0 0 45 16,1 1-49-16,-2-1 53 0,0 0-52 0,0-1 46 15,1 0-5-15,-2-1-1 0,1 1-2 0,-1 2-4 16,0-2-1-16,1 1 2 0,-2-2 4 0,2 2-11 16,-1 1-4-16,-2-1 3 0,2 2 0 0,-1 0-1 15,-1 0 0-15,-2 0-1 0,3 0-1 0,-1 0 0 16,-2 0 6-16,0 1-4 0,0 0 2 0,0-1-4 15,0 1 2-15,-1-1-3 0,-2 2 3 0,2-3-1 16,-1 5-2-16,-1-4 6 0,-1 2 1 0,2-1-3 16,-2 2 0-16,-1-2-3 0,0 0 1 0,0 0-1 15,-1 2 2-15,-1-1-2 0,-1-1 0 0,-1 0 3 16,0 1-1-16,0 0 4 0,-1 0-5 0,0-2 1 16,-3 5 0-16,3-4-1 0,-2 2 2 0,0-1 1 15,-1 2 1-15,-1-1-2 0,0 0 1 0,-3 2 0 16,4-2-2-16,-6 0 0 0,1 2-1 0,-2-4 1 15,1 4 2-15,-1-2-1 0,-1 3-1 0,0-2 4 16,1-1-6-16,-2 3 1 0,-1 0-1 0,2-2-2 16,-1 2-4-16,0 3 4 0,-1-2-14 0,0 1-42 15,0-1-50-15,-3 2-59 0,0 0-103 0,-1 1-113 16,-3 1-107-16,2 0-518 0,-2 2-617 0</inkml:trace>
  <inkml:trace contextRef="#ctx0" brushRef="#br0" timeOffset="51497.628">28024 11739 139 0,'0'0'142'0,"0"0"-44"16,0 0 2-16,0 0-6 0,0 0 22 0,0 0-14 0,0 0 10 16,0 0-22-16,0 0 9 0,-7 5-26 0,7-5 12 15,0 0-36-15,0 0 9 0,0 0-25 0,0 0 19 16,-6 4-9-16,6-4 27 0,0 0-32 0,-5 7 32 16,5-7-20-16,-7 6 29 0,7-6-32 15,-5 7 42-15,5-7-33 0,-5 10 46 0,5-10-35 0,-5 9 44 16,2-3-51-16,-1 1 12 0,3 0-5 0,-4 0 6 15,1 0-1-15,2 1 2 0,-1 0 16 0,1 1 22 16,-1 0-7-16,1 1 8 0,0 0 0 0,0 2 1 16,-1-1-3-16,3 1-10 0,-1 0-2 0,1 1 0 15,0-1 7-15,0 1-5 0,0 0 2 0,0 1-39 16,0 0 42-16,1 0-45 0,-1 2 39 0,3-1-39 16,-1 0 48-16,0 1-40 0,0-1 37 0,1 0-41 15,1-2 48-15,-1 1-42 0,4-1-1 0,-1 0-7 16,-1-1-2-16,2 0-2 0,0-2 2 0,2 2-10 15,0-2-2-15,0 1-9 0,1-3-4 0,-1 1-6 16,0-1 15-16,0-1-24 0,1-1 14 0,-2-1-23 16,1 1 8-16,1 0-16 0,-1-2 18 0,2-1-23 15,-1 1 24-15,-1 0-26 0,0-1 23 0,-1 0-30 16,1-1 18-16,-1 1-39 0,-8-3-22 0,15 5-83 16,-15-5-32-16,15 4-95 0,-15-4-91 0,11 3-68 15,-11-3-155-15,15 1-580 0,-15-1-771 0</inkml:trace>
  <inkml:trace contextRef="#ctx0" brushRef="#br0" timeOffset="57699.905">27615 13730 60 0,'0'0'171'0,"0"0"-14"0,-2-8-18 16,2 8-5-16,0 0-13 0,-2-6-10 0,2 6-11 15,0 0-8-15,0 0-7 0,-4-4-10 0,4 4-11 0,0 0-5 16,0 0-7-16,0 0 0 0,0 0-9 0,-4-7-5 16,4 7-6-16,0 0-5 0,0 0-5 0,0 0-5 15,0 0 2-15,0 0 8 0,0 0-13 16,0 0 13-16,0 0 11 0,0 0 10 0,-5 6 12 0,5-6 8 15,-2 7 17-15,2-7-2 0,-2 10 6 0,0-5 11 16,-1 2-16-16,3 3 46 0,-2-1 7 0,0 0-10 16,-2 4-2-16,2 2-12 0,-2 2-3 0,0 2-8 15,-1 3 2-15,1 0-15 0,-1 2-9 0,1 5-3 16,-3 0-8-16,2 2-8 0,-2-2-7 0,3 0-10 16,-2 0-5-16,2-3-10 0,-1-3-4 0,1 1-4 15,0-2-3-15,2-4-3 0,-1 0-2 0,1-1-2 16,0-1-3-16,0-3 3 0,-1-1-5 0,2-2 1 15,0 2 1-15,-1-4-2 0,1 1 3 0,-1-2-2 16,2-2 2-16,0-5-4 0,-3 10-22 0,3-10-62 16,0 0-65-16,-1 4-46 0,1-4-45 0,0 0-34 15,-3-5-24-15,3 5-23 0,-4-11-69 0,3 4-290 16,-1-4-183-16</inkml:trace>
  <inkml:trace contextRef="#ctx0" brushRef="#br0" timeOffset="58155.196">27505 13841 180 0,'0'0'216'16,"1"-8"-51"-16,-1 8-18 0,4-6-12 0,-4 6-3 15,0 0-7-15,1-6-4 0,-1 6-21 0,0 0-12 16,4-5 8-16,-4 5 10 0,0 0 11 0,0 0 19 15,0 0-20-15,10-3 7 0,-10 3 8 0,0 0 2 16,9 4-42-16,-9-4 43 0,11 5 0 0,-11-5-2 16,12 6-6-16,-3-1-4 0,-1-1-4 0,2 1-7 15,0 2 1-15,1-1-6 0,1 2-7 0,2 0 7 16,0 1-1-16,0 1-2 0,3 1-5 0,-3 2-1 16,4-1-8-16,-4 2-9 0,4 1-11 0,-3-1-1 15,1 0-4-15,0-1-1 0,-2 3-6 0,0-3-1 16,2 1-3-16,-5-2-4 0,2 1-5 0,-3-3-7 15,-1 1-5-15,2-2-5 0,-1 2-3 0,-3-4 3 16,0 1-4-16,0-3-5 0,-2 3-3 0,2-2-1 16,-3-3-3-16,0 2-3 0,-4-5-2 0,8 9 0 15,-8-9-2-15,7 6 0 0,-7-6 1 0,6 6-3 16,-6-6 0-16,4 6-2 0,-4-6-1 0,4 5-2 16,-4-5 1-16,4 4-3 0,-4-4-1 0,2 5-16 15,-2-5-32-15,5 5-28 0,-5-5-27 0,1 7-35 16,-1-7-32-16,3 5-35 0,-3-5-38 0,0 0-34 0,1 9-32 15,-1-9-25-15,0 0-22 0,0 0-69 0,0 0-308 16,0 0-244-16</inkml:trace>
  <inkml:trace contextRef="#ctx0" brushRef="#br0" timeOffset="58630.502">27629 14125 150 0,'-7'4'237'0,"7"-4"-16"0,0 0-37 16,0 0 32-16,0 0-36 0,0 0 27 0,-7 4-51 15,7-4 31-15,0 0-57 0,0 0 52 0,0 0-66 16,0 0 33-16,0 0-56 0,0 0 3 0,0 0 3 0,0 0 7 16,0 0 10-16,0 0 6 0,0 0 3 15,0 0-1-15,0 0-8 0,0 0-4 0,0 0-10 0,0 0-9 16,11-4-8-16,-11 4-12 0,9-4-12 0,-9 4-8 15,10-3-7-15,-10 3-6 0,11-4-8 0,-4 1-5 16,-7 3-4-16,13-7-5 0,-7 4-3 0,2 0-3 16,0-1-2-16,-1 2-1 0,1-3 3 15,-1 2-7-15,0 0-2 0,1-1 0 0,-8 4 0 0,11-6-3 16,-4 3-3-16,-1-1 3 0,2 2-24 0,-8 2-41 16,11-7-38-16,-4 4-40 0,0-1-41 0,-7 4-45 15,12-5-38-15,-6 1-13 0,1 0-65 0,0 0-68 16,2-1-247-16,-9 5-172 0</inkml:trace>
  <inkml:trace contextRef="#ctx0" brushRef="#br0" timeOffset="58951.965">28058 13924 283 0,'0'0'353'0,"0"0"-87"0,0 0-30 16,0 0-9-16,0 0 7 0,0 0 24 0,0 9 7 16,0-9-12-16,0 0-32 0,0 0-31 0,0 0-31 0,0 0-26 15,0 0-18-15,0 0-13 0,0 0-5 0,0 0-22 16,0 0-10-16,0 0-12 0,0 0-8 0,13-4-11 15,-13 4-6-15,9-3-6 0,-4-2-7 0,0 1-1 16,5 1-7-16,-2-4-3 0,0 2-7 0,2 0-29 16,-1 0-48-16,1-2-46 0,1 1-50 0,0 0-50 15,-1 1-36-15,0 0-40 0,-1 1-55 0,-1 0-337 16,0 0-201-16</inkml:trace>
  <inkml:trace contextRef="#ctx0" brushRef="#br0" timeOffset="59143.363">28171 13953 407 0,'-4'5'270'16,"1"0"-38"-16,3-5-24 0,-5 9 29 0,5-9-36 16,-6 7 14-16,6-7 13 0,-3 5-2 0,3-5-14 15,0 0-13-15,-2 8-24 0,2-8-22 0,0 0-25 16,0 0-22-16,10 2-16 0,-10-2-20 0,11-3-12 16,-11 3-16-16,13-7-5 0,-4 3-7 0,0-1-7 15,1 1-2-15,2-2-12 0,-1-1-33 0,3 1-61 16,-2-2-63-16,-1 2-74 0,2-3-60 0,-3 4-53 0,2-2-119 15,-2 1-185-15,-2 0-148 0</inkml:trace>
  <inkml:trace contextRef="#ctx0" brushRef="#br0" timeOffset="59943.355">28013 13904 153 0,'0'0'281'0,"0"0"-29"0,0 0-53 16,0 0 35-16,0 0-47 0,0 0-5 0,0 0-4 15,0 0-9-15,0 0-17 0,0 0-18 0,0 0-15 16,0 0-1-16,0 0-16 0,0 0-6 0,0 0-8 16,3-4-7-16,-3 4 0 0,6-4-2 0,-6 4-15 15,8-6-11-15,-8 6-8 0,10-5-8 0,-3 3-5 0,-7 2-5 16,11-7-6-16,-2 2-5 0,-3 2-4 0,2-2-3 15,0 1 0-15,-1-1-3 0,2 1-1 16,-1-1 0-16,0 0-9 0,2 2-45 0,-4-2 7 16,3 0-72-16,-2 1-27 0,0-1-46 0,0 2-45 0,-7 3-64 15,11-7-83-15,-11 7-177 0,10-3-69 0</inkml:trace>
  <inkml:trace contextRef="#ctx0" brushRef="#br0" timeOffset="60176.306">28162 13909 330 0,'-4'10'258'0,"4"-10"-40"16,-4 7-61-16,4-7 48 0,-4 7-18 0,4-7 69 15,0 0-30-15,-1 7-11 0,1-7-9 0,0 0-32 16,-3 6-20-16,3-6-2 0,0 0-1 0,0 0-4 16,0 0-3-16,4 7-16 0,-4-7-17 0,0 0-22 15,0 0-13-15,14 0-16 0,-14 0-14 0,10-3-5 16,-10 3-11-16,14-4-8 0,-5-1-5 0,-1 3-4 15,0-2-29-15,2 0-49 0,-1-1-49 0,0 0-55 16,1 1-46-16,-1-2-32 0,0 1-36 0,1 0-23 16,-1 0-91-16,-1-2-233 0,0 1-140 0</inkml:trace>
  <inkml:trace contextRef="#ctx0" brushRef="#br0" timeOffset="60813.354">28633 13505 79 0,'-1'-9'310'0,"0"2"-90"15,-1-1 29-15,0-1-55 0,-1 1 34 0,1 0-48 16,-2 2 53-16,1-4-46 0,-1 3 40 0,-2 1-70 15,2 0-26-15,0-2-16 0,-1 4-20 0,5 4-11 16,-9-8 21-16,2 4-42 0,7 4 16 0,-12-3-37 16,12 3 33-16,-15-2-34 0,15 2 28 0,-16 4-22 15,9 0 24-15,-2 0-25 0,1-2 19 0,-1 4-18 16,3 0 18-16,-2-1-22 0,2 2 15 0,1-2-9 16,1 3 14-16,1-1-7 0,-1-1 9 0,3 0-1 15,1-6 1-15,0 12-2 0,1-7 2 0,3 2-6 16,0-2-6-16,4 2-5 0,0-2-6 0,2 0-2 15,1 0-10-15,2 0-6 0,0-1-3 0,1 1-5 16,1 0-3-16,-1 0-1 0,0-1-7 0,-1 1 2 16,1 3-5-16,-4-3-3 0,1 4-1 0,-3 0 1 15,-1-1-1-15,-3 2 0 0,-2 1-34 0,-2-1 47 16,0 0-44-16,-2 0 45 0,-3 2-41 0,-1-2 42 16,1 2-1-16,-5-2-4 0,4 1-2 0,-2-1 4 15,2-2-6-15,-2-1-2 0,3 0 1 0,0 0-1 16,0-2-7-16,1 0-3 0,4-5-3 0,-8 10 4 15,8-10 5-15,-1 9-4 0,1-9 1 0,1 8 3 0,-1-8 0 16,10 9 0-16,-6-2-1 0,5-2 3 16,-1 1 1-16,3 3-3 0,-2 0-1 0,2 2 3 15,1 0-2-15,-1 6-1 0,0-2 1 0,-1 2 3 16,-2 1-4-16,0 0 1 0,-1 1 10 0,-2-2-12 0,-1-1 11 16,0-3-13-16,-1 4 11 0,-1-4-9 0,-1 1 12 15,1-3-11-15,-1 0 11 0,0-2-12 16,-1 0 12-16,3-1-9 0,-3-8 8 0,2 13-3 15,-2-13 9-15,2 11-12 0,-2-11 9 0,3 5-26 0,-3-5-21 16,9 3-70-16,-9-3-41 0,18-3-102 16,-9-2-79-16,2-4-54 0,1 2-113 0,2-4-345 15,3 0-384-15</inkml:trace>
  <inkml:trace contextRef="#ctx0" brushRef="#br0" timeOffset="61582.153">29199 13467 223 0,'5'-8'245'0,"-5"8"-29"0,2-9-36 0,-2 9 34 0,0-6-31 15,0 6 23-15,0 0-43 0,-2-11 41 0,2 11-51 16,-2-5 32-16,2 5-62 0,0 0-17 0,-7-7-10 15,7 7-3-15,0 0 1 0,-12-3-9 0,12 3 3 16,-11 3-2-16,11-3 2 0,-13 1-1 16,5 3 1-16,0 0 3 0,0 0 15 0,-2 2 2 0,1 1 11 15,0-2 0-15,0 4-8 0,0-1 0 0,0 0-3 16,2 3-7-16,-1-3-16 0,2 1-8 0,1-1-6 16,-1 2-7-16,4-1-6 0,-1 0-47 0,1 1 46 15,2-2-49-15,0 1 46 0,1 0-51 0,0 1 45 16,3 0-48-16,1-2 48 0,-1 1-50 0,5-1 46 15,1-1-47-15,-1 2 44 0,4-3-51 0,-2 1 46 16,4-3-50-16,0 2 48 0,0-4-50 0,2 1 49 0,1-2-51 16,-3 0 49-16,3-2-52 0,1 0 50 15,-1 0-50-15,-1-3 45 0,-1-2-6 0,3 1-7 16,-3-1 0-16,0-2-2 0,-3 1 0 0,2-1-5 16,-3-2 0-16,0 0-6 0,-2-1-2 0,-3 1-4 15,0-2-7-15,-5 0 5 0,1 1-20 0,-3 0 16 16,-3 0-1-16,-1 0 1 0,-1-1 1 0,-4 1 1 15,-1 1-1-15,-3 0 0 0,-1 3-6 0,2 0-14 16,-4-1-31-16,2 4-18 0,-2-1-19 0,1 0-21 0,4 2-58 16,-3 1-31-16,2 0-83 0,0 1-61 15,0-1-39-15,2 2-96 0,10 0-299 0,-17-1-310 16</inkml:trace>
  <inkml:trace contextRef="#ctx0" brushRef="#br0" timeOffset="61880.345">29120 13234 525 0,'0'0'385'15,"-4"-9"-82"-15,4 9-75 0,-2-5-31 0,2 5 27 16,0 0 38-16,0 0 12 0,0 0-22 0,0 0-14 16,-7 2-6-16,7-2-11 0,0 15-4 0,0-7-17 15,3 2 0-15,-1 6-2 0,1 0-3 0,-1 2-19 16,4 3-7-16,0 2-13 0,0 0-38 0,-1 6 21 15,3 0-24-15,-1 2 5 0,1-2-21 0,0 3-2 16,0-3-7-16,-2 3 3 0,2-3-27 0,-2 2-3 16,2-1-19-16,-2-2 0 0,2 1-17 0,-2-4 8 15,-2-1-14-15,3-1 1 0,-2-2-9 0,2 0-3 16,-3-3 0-16,1-1-5 0,-1-1-8 0,1-2-36 16,-2-4-33-16,-1 0-65 0,2 0-75 0,1-1-80 15,-1-2-32-15,0-2-83 0,-4-5-68 0,10 6-68 16,-10-6-578-16,12-1-736 0</inkml:trace>
  <inkml:trace contextRef="#ctx0" brushRef="#br0" timeOffset="62084.478">29641 13617 538 0,'9'-3'450'0,"-9"3"-101"0,14-2-52 0,-14 2-1 16,12 4-14-16,-6-2-6 0,-1 3-8 0,-1-1-11 0,1 3-11 15,-1 0-57-15,-2 1 9 0,2 1-73 0,-2 0 14 16,-1 1-27-16,0 0-23 0,-1 2-18 0,0-2-16 16,0 2-11-16,0-3-13 0,0-1-10 15,-1 0-50-15,1-8-80 0,0 13-69 0,0-13-114 0,0 8-140 16,0-8-125-16,0 0-305 0,0 0-411 0</inkml:trace>
  <inkml:trace contextRef="#ctx0" brushRef="#br0" timeOffset="62666.49">29954 13084 86 0,'0'-9'431'0,"-2"2"-101"15,0 0-61-15,1 1-41 0,-1-1-17 0,-2 0 0 16,0 2-42-16,2-2 34 0,-2 2-46 0,0 0 23 15,4 5-72-15,-9-7 24 0,9 7-69 0,-12-6 29 16,12 6-32-16,-10-1 18 0,10 1 11 0,-10 4 6 16,10-4-4-16,-11 5 0 0,11-5-2 0,-11 9-6 15,9-3 5-15,-2-1 2 0,1 4-3 0,2-3 4 16,-1 0-4-16,2 4 3 0,3-3-4 0,-3 3-6 16,5-1-12-16,-1 0-8 0,1 0-6 0,2 0-6 15,2 0-3-15,0-1-7 0,1 1 0 0,1-3-2 16,0 3-8-16,0-3-5 0,2 0-5 0,-2 1-3 0,-2-3-5 15,3 0-1-15,-3 1-2 0,-3 0 1 0,4 0-6 16,-5-1 0-16,-1 4-1 0,-1-1 1 16,-2-2 3-16,-2 4-6 0,-2-1 1 0,-2 1 0 15,-2 1 5-15,-2 1-6 0,0 0-1 0,-2-1 1 0,1-2 1 16,1 2 0-16,-1-4 0 0,0 3 3 16,2-4 1-16,2 2-1 0,-1-2-6 0,2-2 0 0,5-3-11 15,-9 8-13-15,9-8 3 0,-5 4 5 16,5-4 1-16,0 0 8 0,0 0-1 0,0 0 7 0,8 4-6 15,-8-4 10-15,11 1-8 0,-11-1 9 0,14 2-6 16,-14-2 2-16,18 3 2 0,-9 1 3 0,-1 1-4 16,0 1 7-16,-1 0-1 0,1 4 3 15,-2 0 0-15,1 2-3 0,-3 0 6 0,2 0-5 0,-4 0 0 16,2-1 0-16,-2 0-2 0,0 1 1 0,-1-2 1 16,2 1 1-16,-2-2-5 0,1-1 4 0,-1 0-2 15,0-3 2-15,0 3-1 0,-1-8 1 0,7 9-3 16,-7-9-6-16,7 5-38 0,-7-5-51 0,13 0-47 15,-13 0-38-15,17-5-89 0,-8 0-45 0,2-2-17 16,1-1-62-16,1-2-26 0,0-3-385 0,2-2-330 16</inkml:trace>
  <inkml:trace contextRef="#ctx0" brushRef="#br0" timeOffset="62913.836">30277 13125 459 0,'-2'-11'483'0,"0"2"-67"0,0 3-48 16,1-1-18-16,-2 2-9 0,3 5-19 0,-3-11-7 15,3 11-5-15,-4-6-12 0,4 6-32 0,-3-7-32 16,3 7-27-16,0 0-30 0,-5-5-15 0,5 5-3 16,0 0-40-16,0 0 25 0,0 0-18 0,1 10 4 15,-1-10-21-15,4 8 2 0,0-1-18 0,1-1-13 16,-1 1-20-16,3 1-3 0,-1 1-8 0,0 1-10 16,2 1-11-16,-2 2-3 0,3-1-10 0,-2 0 1 15,0 0-7-15,-2 1-16 0,2-1-40 0,0 2-41 16,-3-2-51-16,1 1-73 0,-1-2-65 0,-1-1-72 15,1 0-31-15,-2-3-125 0,0 1-96 0,-2-8-484 16,3 8-701-16</inkml:trace>
  <inkml:trace contextRef="#ctx0" brushRef="#br0" timeOffset="63441.011">30373 12951 281 0,'-3'-10'426'0,"2"1"-62"0,-1-1-116 16,2 3 4-16,0-3-72 0,0 3 43 0,2-2-51 16,-1 1 25-16,4-3-21 0,-3 3-16 15,2-2 5-15,1 3-45 0,2-1 3 0,-1 1-38 16,2-1 13-16,1 2-25 0,-2 1 16 0,1 2-27 0,2-1 13 16,-1 1-29-16,-9 3 11 0,15 3-21 0,-7-1-1 15,0 3 3-15,-2 2 3 0,1 0 4 0,-4 0 2 16,1 4 6-16,-1-2 9 0,-1 3 9 15,1 0 6-15,-2 0 13 0,1 1-2 0,0-1-7 0,-2 0-4 16,1 2-11-16,1-2-7 0,0-2-10 0,-2 1-8 16,3-1 8-16,-1 0 2 0,-1-2-12 0,2-1-12 15,-2 0 7-15,3-2-4 0,-1 2-6 0,1-4-3 16,-4-3-5-16,11 7-3 0,-11-7-12 0,14 5-1 16,-14-5-7-16,14 3-7 0,-14-3-5 0,14 2-1 15,-14-2-3-15,13 3-2 0,-13-3 0 0,13 4 7 16,-7-2 2-16,-2 4 5 0,0-1 3 0,0 1 1 15,-2 2 6-15,2 1 14 0,-4-1 16 0,3 1 7 16,-1 1 12-16,-2 0 11 0,0 1 0 16,0-1 6-16,0 0-3 0,1-1-4 0,-1 3 2 0,2-3-13 15,-1 0 2-15,0 0-5 0,-1-1-7 0,2 0-3 16,0-1-11-16,-2-1 2 0,3 2-4 0,-1 0-5 16,1-3 1-16,-2 1-3 0,2 1-6 0,-1-2-2 15,0 2-3-15,1-2-6 0,-3 3 6 0,2-3-1 16,-4 3 1-16,2-2-7 0,0 3-1 0,-3-2-2 15,1-1-13-15,0 3-27 0,-1-2-32 0,1 0-40 16,-1-1-45-16,-1 1-25 0,4-7-41 0,-2 9 2 16,2-9-53-16,-4 8-23 0,4-8-131 0,0 0-18 15,0 0-34-15,0 0-342 0,0 0-366 0</inkml:trace>
  <inkml:trace contextRef="#ctx0" brushRef="#br0" timeOffset="63617.094">30883 13194 430 0,'17'-8'626'0,"-4"0"-149"0,1-1-48 15,-3 5-63-15,-2 0-15 0,3 0-8 0,-3 2 11 16,-9 2-8-16,16-1-30 0,-16 1 4 0,12 2-48 16,-12-2-35-16,10 6-40 0,-10-6-31 0,9 10-35 15,-8-3-20-15,2 0-23 0,-3 1-18 0,0 2-13 16,0 1-12-16,-2-1-17 0,1 2-15 0,0 0-61 16,0 0-95-16,-2 0-93 0,-2 3-69 0,4-2-78 15,-2 0-138-15,2-1-106 0,0-4-470 0,1 1-715 16</inkml:trace>
  <inkml:trace contextRef="#ctx0" brushRef="#br0" timeOffset="65382.174">31299 12609 35 0,'0'0'218'0,"0"0"-29"0,4-5-13 16,-4 5-35-16,0 0-2 0,0 0-1 0,0-11-2 15,0 11-16-15,-2-5-14 0,2 5 2 0,-4-6 0 16,4 6-9-16,-3-7 8 0,3 7 3 0,-6-8-3 16,6 8 4-16,-5-3 0 0,5 3-5 0,-9-5-46 15,9 5 37-15,-5-5-52 0,5 5 45 0,-9-2-13 16,9 2-11-16,0 0-11 0,-14 1-21 0,14-1 40 16,-9 4 1-16,9-4-3 0,-10 7-5 0,10-7 1 15,-10 5 0-15,10-5 0 0,-8 9-1 0,8-9 1 16,-6 8 1-16,6-8 1 0,-4 10-6 0,1-5 6 15,3-5-3-15,0 12-15 0,0-12 12 0,3 13-11 16,-2-5 11-16,3-1-12 0,-1 1 1 0,1-1-18 16,1 2 3-16,1-1-16 0,-1 1 3 0,0-1-11 15,0 0 7-15,1 3-11 0,-3-4 3 0,4 3-10 16,-2 0 10-16,-1-2-9 0,-1 2 11 0,1-2-14 16,0 2 9-16,-3-2-9 0,2 1 11 0,-2-4-11 15,1 5 6-15,-2-4-6 0,0-6-4 0,0 12 4 16,0-12-1-16,-2 11 2 0,2-11 2 0,-4 10-3 15,4-10 0-15,-1 7 5 0,1-7-5 0,-1 7 1 16,1-7-1-16,0 0-4 0,-1 7-7 0,1-7-5 16,0 0 1-16,0 0 2 0,0 0 9 0,6 5-9 15,-6-5 13-15,0 0-12 0,13 1 11 0,-13-1-12 16,10 1 9-16,-10-1-9 0,13 5 13 0,-13-5-12 16,12 5 1-16,-5-2 0 0,-1 1 3 0,1 2 0 0,-2 0 3 15,1 2 4-15,-3 0-3 0,-1 1 2 16,0 0 10-16,-2 1-2 0,0 1-2 0,-2 0-10 15,0 0 12-15,-1 0-11 0,-1-2 14 0,2 1-12 16,-2-2 15-16,1 1-6 0,0-1 10 0,-1-2-9 16,1 2 10-16,1-3-9 0,2-5 7 0,-4 10-4 15,4-10 14-15,-3 9-10 0,3-9 6 0,-2 5-4 16,2-5 6-16,2 7-10 0,-2-7 3 0,0 0-10 16,9 2-4-16,-9-2-31 0,0 0-32 0,19 0-54 15,-19 0-34-15,14-5-86 0,-3 1-20 0,-2 1-102 0,-2 1-36 16,2-5-71-16,1 2-336 0,-1-2-324 0</inkml:trace>
  <inkml:trace contextRef="#ctx0" brushRef="#br0" timeOffset="65763.701">31536 12655 371 0,'0'0'407'16,"0"-9"-94"-16,0 9-67 0,0-7-38 0,0 7-24 16,2-9-15-16,-2 9-12 0,2-8-7 15,-2 8-23-15,5-4-22 0,-5 4-16 0,6-3-15 0,-6 3-7 16,8-3-7-16,-8 3-9 0,0 0 0 0,13 1 3 16,-13-1-16-16,10 4 0 0,-10-4-6 0,12 5-3 15,-8 2 8-15,0-2-10 0,-1 2 4 0,1 0-3 16,-2 1 6-16,0 1 10 0,2-1 6 0,-4 1 17 0,2 1 3 15,-2-4 8-15,0 5-1 0,2-4 9 16,-4 1-13-16,4 0 13 0,-2-2-12 0,0 2 7 16,1-1-10-16,-1-7 5 0,1 10-12 0,-1-10 14 0,0 9-16 15,0-9 8-15,3 10-10 0,-3-10-4 0,4 5-13 16,-4-5-7-16,7 4-8 0,-7-4-9 0,13 0-10 16,-13 0-23-16,14-2-58 0,-5-3-34 0,3 1-41 15,-2-1-57-15,0 0-48 0,4-5-61 0,-2 3-61 16,0-3-18-16,-1-1-477 0,0-4-422 0</inkml:trace>
  <inkml:trace contextRef="#ctx0" brushRef="#br0" timeOffset="66285.039">31771 12378 338 0,'-6'-7'435'0,"4"2"-84"0,-2 0-74 16,4 5-33-16,-4-10-13 0,3 5-46 0,1 5 25 15,-2-9-76-15,2 9 17 0,2-12-54 0,-2 12 14 16,2-7-25-16,-2 7 0 0,9-8-40 0,-9 8 28 0,10-5-15 16,-10 5-1-16,12-1-6 0,-12 1-4 15,14 1-3-15,-14-1-12 0,14 8 8 0,-8-1-7 0,2-2-3 16,-2 2 1-16,-1 0-9 0,2 2 9 0,-2 1 0 16,0 0 2-16,-1 0 3 0,0 0-2 0,-2 0 6 15,1 3 1-15,-1-4 1 0,0 2-6 0,0-1 0 16,-2-1 1-16,2-1-4 0,-1 1-4 0,0-4-7 15,-1 3-4-15,0-8 2 0,1 12-2 0,-1-12 7 16,3 9-3-16,-3-9-2 0,3 8 1 0,-3-8-4 16,4 5-2-16,-4-5-7 0,8 4 1 0,-8-4-2 15,9 3-4-15,-9-3 1 0,13 2-6 0,-13-2 2 16,11 3-3-16,-11-3 2 0,13 4-3 0,-13-4-5 16,12 3 4-16,-7 1 4 0,-5-4-4 0,9 10 5 0,-5-7 0 15,0 2 4-15,-1 2 1 0,2 0 4 0,-3 0 5 16,2 0 0-16,-2 1 10 0,-1 1 0 15,3-1 7-15,-1 0-1 0,-1 1-1 0,2-1 1 0,0 0-1 16,0 0 7-16,0 1-1 0,1-3-5 0,1 2-1 16,-1 0-6-16,2-2 0 0,-2 3-2 0,1-4-8 15,-1 2-2-15,-1 0-7 0,1-4 7 0,0 4-1 16,-5-7 1-16,5 9-3 0,-5-9-9 0,2 13 8 0,-4-8-4 16,0 2-4-16,-1 0 1 0,-4 0-2 15,2 1-2-15,-2-1-23 0,-1-1-17 0,0 2-32 16,0-1-6-16,0-1-27 0,-1 1-27 0,0-2-24 0,2-1-27 15,0 0-23-15,1 0-83 0,6-4-7 0,-13 2-49 16,13-2-46-16,-9-3-367 0,9 3-274 0</inkml:trace>
  <inkml:trace contextRef="#ctx0" brushRef="#br0" timeOffset="66947.585">32077 12003 160 0,'0'0'494'0,"-3"-12"-88"0,3 12-97 16,0-11-31-16,0 11-37 0,-1-11-18 0,1 11-11 16,0-11-20-16,0 11-33 0,1-10 3 15,-1 10-52-15,0-8 3 0,0 8-46 0,4-10 9 0,-4 10-37 16,5-6 17-16,-5 6-30 0,9-6 20 0,-9 6-27 16,12-3 25-16,-12 3-31 0,12 0 7 0,-12 0-7 15,18 4 27-15,-10 0-32 0,0 1 28 0,1 0-5 16,0 2-1-16,-2 1-4 0,0 2 2 0,-1 1-2 15,3 0 2-15,-3 2 3 0,0-1 7 0,-3 2 6 16,3 1 6-16,-3-2 7 0,2 1-6 0,-1 2 15 16,0-2-11-16,-1 0 7 0,0 2 3 0,1-1-6 0,0 0-8 15,2-1-12-15,-2 1-3 0,1-2-4 0,-1 2-1 16,0-4 2-16,3 2-2 0,0-2-2 0,-1-1-6 16,2 1-1-16,0-3-3 0,1 0-3 0,-2-1-1 15,4-1-7-15,-2 0 0 0,2-1-2 0,-2-1-2 16,4-2-2-16,-2 1 0 0,-2 1-1 0,-1 0-2 15,1-3-9-15,-9-1-3 0,13 7 3 0,-8-4-1 16,-5-3 5-16,10 10 0 0,-7-5 2 0,0 2 6 16,-1 2 3-16,-1-1 2 0,0 1 8 0,-2 3 1 15,0-2 3-15,-1 2 4 0,1 0 2 0,-1 0 3 16,0 1 7-16,0 0 8 0,2 0 0 0,-2 1-6 0,2-1 2 16,0-1 4-16,0 2 0 0,2 0 6 0,0-1 1 15,3 0 0-15,-1 1-8 0,3 0-1 0,-1-3-7 16,3 2-3-16,0-1-4 0,1 0-5 0,0 0-4 15,1 1-1-15,-2-4-5 0,2 3 0 0,-2-2-4 16,-1 2-2-16,-2 0 0 0,0 0 37 0,-3 1-50 16,-2 1 19-16,-5 0-80 0,-2 1-61 0,-3 4-97 15,-5 2-105-15,-8 6-119 0,-6-2-209 0,-4 1-499 0,-9 4-772 16</inkml:trace>
  <inkml:trace contextRef="#ctx0" brushRef="#br0" timeOffset="67764.058">28417 14950 466 0,'-8'-7'404'0,"3"0"-102"0,0-1 10 0,-2-1-51 16,2 2 47-16,-1-3-38 0,3 2 12 0,-1 0 2 15,-3-1 26-15,5 2-15 0,-2 0-16 0,0 1-26 16,4 6-38-16,-4-10-44 0,4 10-38 0,-4-8-4 15,4 8 16-15,0 0 7 0,0 0 4 0,0 0-11 16,0 0 0-16,13 4-1 0,-5 3-9 0,0 0-15 16,1 4-10-16,1 1-10 0,1 2-9 0,3 1-15 15,-1 2-15-15,1 2-8 0,-1-2-12 0,2 3-12 16,2-1 0-16,-4-2-15 0,2-1 6 0,-2 0-16 16,0-3 1-16,1 2-38 0,-4-3-34 0,1-2-60 15,-2-1-36-15,2 1-110 0,-3-3-39 0,-1-1-64 16,-1-1-65-16,-6-5-71 0,13 4-71 0,-13-4-532 15,9-3-731-15</inkml:trace>
  <inkml:trace contextRef="#ctx0" brushRef="#br0" timeOffset="68166.128">28443 14886 450 0,'-7'-13'457'0,"2"3"-54"0,0 0-135 0,3 0 6 0,0-1-72 16,2-2 10-16,2 2 7 0,0-2 24 0,3-2-24 15,0 4-19-15,2-1-27 0,-1 0-27 16,3 3-32-16,1 0-19 0,-1 2-20 0,0 4-10 0,0-1-14 16,-9 4 3-16,16 1-21 0,-6 3 2 0,-3 1-17 15,-3 3 6-15,3 2-16 0,-5 1 9 0,3 0-15 16,-3 2 13-16,-2-1-18 0,3 0 13 0,-3 2-13 16,0-2 8-16,-2-2-10 0,2 2 11 0,-1-2-8 15,1 1 4-15,0-5-9 0,0 5 15 0,1-5-13 16,1 2 6-16,1-1-5 0,-1 1 14 0,4-2-10 15,0 2 10-15,2-1-15 0,2-1 15 0,1 2-16 16,3-1 13-16,-1-1-13 0,3 1 15 0,1 2-16 16,1 0 14-16,0 3-13 0,-1-1 12 0,-2-2-12 15,-1 4 1-15,-2-2 5 0,-3 2-3 0,-1-1 0 16,0-1 2-16,-5 1 1 0,-1 0-1 0,-3 0-1 16,-1 1 7-16,-2-1-6 0,-3 2-4 0,-2-1 5 15,2-1 2-15,-4 0-2 0,1-2 0 0,-1 0 3 16,-1-2-6-16,1 0-1 0,1-3-31 0,-1-1-74 0,1-1-98 15,10-3-113-15,-15-2-96 0,8 0-99 0,0-5-270 16,3 1-307-16</inkml:trace>
  <inkml:trace contextRef="#ctx0" brushRef="#br0" timeOffset="68463.44">28921 14816 497 0,'5'-7'612'0,"0"2"-119"0,-1 1-129 15,-4 4-48-15,6-7-73 0,-6 7 19 0,6-7 0 16,-6 7 6-16,6-6-32 0,-6 6-40 0,6-6-39 16,-6 6-33-16,9-8-22 0,-3 4-29 0,3 0-18 15,0 0-55-15,0-1-47 0,3 0-71 0,-1 2-37 16,-2-1-86-16,4 4-47 0,-3-1-3 0,-10 1-50 16,19 1 9-16,-10 3-10 0,-2 0 25 0,0 3 60 15,-2 2 55-15,-3-1 30 0,0 3 34 0,-2-1 52 16,0 0 103-16,0 2 58 0,-2 0 54 0,0-3 27 15,1 1 12-15,-2-1 5 0,2 0-44 0,0-3 36 16,-1 0-30-16,2-6 17 0,-2 11-57 0,2-11 22 16,4 7-60-16,-4-7 30 0,0 0-74 0,13 1-17 15,-13-1-117-15,18-5-40 0,-7-1-97 0,3-2-109 16,5-2-161-16,-1-2-33 0</inkml:trace>
  <inkml:trace contextRef="#ctx0" brushRef="#br0" timeOffset="68983.077">29571 14217 281 0,'-1'-8'638'0,"-2"-1"-179"0,3 9-77 16,-4-9-105-16,-1 3-28 0,5 6-66 0,-9-6 17 16,9 6-18-16,-10-4 21 0,10 4-28 0,-11 1-5 15,11-1-40-15,-16 7-8 0,11-2-30 0,-3 2 6 16,3-2-20-16,-1 4 11 0,4-1-6 0,0 1-4 15,0 1-10-15,0 1 3 0,4-1-15 0,0 2-8 16,0-2 0-16,1 2 1 0,5 1-2 0,-2-1-5 16,3 1-3-16,1-1-4 0,3 1-6 0,0 0-5 15,2-1-2-15,0 0-46 0,1 0 48 0,0 0-47 16,-1 0 44-16,0 0-4 0,0-1-1 0,0 1-6 16,-3-1-4-16,0-1 0 0,-1 2-6 0,-3 1-4 15,0-2-3-15,-3 3 0 0,-3 0-7 0,0 0-23 16,-4-2-9-16,0 2-5 0,-2 1 11 0,-4-1-1 15,3 0 16-15,-4-2-5 0,0 0 16 0,0-2-7 16,-1-3 15-16,4 1-15 0,-2-3 4 0,0-2-19 16,3 1 7-16,5-4-28 0,-11 5 1 0,11-5-16 15,0 0 28-15,0 0-11 0,0 0 28 0,0 0-10 16,0 0 19-16,6-7-10 0,-6 7 21 0,15-5-10 16,-4 3 13-16,1 0-12 0,0 1 2 0,0 1 5 15,0 0 13-15,2 1-16 0,-1 3 20 0,-1 1-14 0,0 2 17 16,-3 2-13-16,0 3 23 0,0 0-15 15,-3 1 19-15,0 3-14 0,-4 1 17 0,1 0-18 16,-1 0 14-16,-2 0-9 0,0 0 11 0,0 1-13 16,0-4 5-16,0-2-13 0,-1 2 9 0,1-3-15 0,1 1 15 15,-1-3-11-15,2-1 13 0,0-2-16 0,1 1-10 16,3-3-72-16,-6-4-48 0,15 1-94 16,-6-1-30-16,5-4-100 0,1-1-51 0,4-3-90 0,2-4-230 15,-3 2-230-15</inkml:trace>
  <inkml:trace contextRef="#ctx0" brushRef="#br0" timeOffset="69416.317">29962 14442 555 0,'-6'-8'560'0,"-1"-1"-122"0,2 3-88 15,3-3-43-15,-1 2-77 0,3-1 7 0,1-1-20 16,3 2 23-16,-1-4-19 0,2 2-3 0,-1 0-25 15,2 2-13-15,1-1-22 0,3 3-21 0,-3-1-13 0,4 2-16 16,-2 0-10-16,2 1-12 0,-11 3 1 16,22 0-17-16,-13 3 4 0,0 1-14 0,0 1-7 15,-1 0-3-15,0 5-11 0,-3 0 4 0,-1-1 0 16,0 1-7-16,0 1-37 0,-2 0 34 0,-2 2-36 0,2-2 40 16,-2-1 6-16,1 1-33 0,-1-5 43 15,0 3-30-15,0-2 29 0,0-7-12 0,0 12 32 16,0-12-7-16,1 8-1 0,-1-8-11 0,0 0-14 15,0 0-13-15,0 0 7 0,5-7-19 0,-3 2 9 0,0-2-2 16,2-1-6-16,1-1-7 0,-2 1-6 0,4-1 11 16,-2 2-2-16,1-1 3 0,0 0-6 15,-1 2-3-15,3-1 8 0,-2 2 1 0,-1 1 5 16,-5 4 10-16,12-6-1 0,-12 6 3 0,11-1-3 0,-11 1-1 16,13 3-2-16,-8 0-4 0,4 2-11 0,-3 0 4 15,1 2-13-15,-1 1 10 0,2 1-10 0,-2 1-11 16,3 3-53-16,-2-2-33 0,1 1-93 0,-1-1-32 15,-1-1-81-15,1 0-50 0,-1-3-87 0,0 1-67 16,1-1-39-16,-1-5-93 0,-6-2-272 0,11 4-475 16</inkml:trace>
  <inkml:trace contextRef="#ctx0" brushRef="#br0" timeOffset="69586.389">30457 14347 554 0,'4'-7'767'0,"-1"0"-163"0,-3 7-110 0,7-8-128 16,-7 8-46-16,3-7-20 0,-3 7 0 0,0 0 0 15,8-4-37-15,-8 4-11 0,0 0-50 0,5 4-37 16,-5-4-32-16,7 7-27 0,-7-7-20 0,7 10-15 16,-5-3-19-16,3 1-19 0,-1-2-10 0,-1 2-75 0,3 0-96 15,-2 0-93-15,2-2-102 0,-1-1-79 16,1 2-73-16,-6-7-47 0,13 4-443 0,-13-4-577 16</inkml:trace>
  <inkml:trace contextRef="#ctx0" brushRef="#br0" timeOffset="70066.623">30634 14059 572 0,'0'-7'606'15,"0"7"-172"-15,-4-9-67 0,4 9-103 0,0-8-29 16,0 8-28-16,0 0 28 0,0 0-10 0,0 0 0 16,0 0-31-16,0 0-14 0,6 10-27 0,-6-10-16 15,7 11-29-15,-1-5-8 0,2 1-16 0,-1 0-5 16,0 1-17-16,2-2 2 0,0 0-11 0,0 1-3 15,1-2-6-15,2-1-8 0,-2 1-6 0,1-2-5 16,2-1-3-16,-2-1-4 0,1-1 5 0,1 0-14 16,-1-1 1-16,-1-1-2 0,-2 0 0 0,2-3-8 15,-1 0 5-15,-3 2 0 0,2 0 3 0,-4-1-1 16,2 0 14-16,-7 4 4 0,9-6 18 0,-9 6-9 16,8-5 20-16,-8 5-25 0,6-4 17 0,-6 4-23 15,0 0 21-15,7-3-16 0,-7 3 44 0,7 4-33 16,-7-4 41-16,6 9-37 0,0-2 22 0,-2 0-33 15,5 2 40-15,-2 2-61 0,3 2 57 0,-3 0-48 16,1 0 28-16,3 3-30 0,0 1 25 0,-2 0-36 16,1 1 27-16,0 0-5 0,-1 1-4 0,0-2-3 15,-3 3-8-15,0-6 6 0,-1 2-3 0,-1 0-4 16,-2 0 1-16,-2-3-6 0,0-2 4 0,0 1 3 16,0-3-2-16,-2 0-7 0,0-2 6 0,-3 0-4 0,5-7-3 15,-8 3-1-15,8-3 4 0,-11 0-4 16,5-3-1-16,-1-6-3 0,1 3-6 0,-2-6-11 15,-1 1-40-15,3-3-23 0,-1-2-38 0,0-3-44 0,2 2-20 16,1 0-33-16,1 0-32 0,1 0-28 0,2 1-24 16,0 0-45-16,2 0-47 0,-2 1-37 15,4-1-20-15,-1 1-455 0,1 3-467 0</inkml:trace>
  <inkml:trace contextRef="#ctx0" brushRef="#br0" timeOffset="70597.222">31108 13696 550 0,'0'-9'486'0,"-1"-3"-65"0,2 5-90 16,-1 0-62-16,0 1-43 0,2-1-36 0,0 0-21 16,-2 7-16-16,5-12-18 0,-5 12-27 0,5-7-14 15,-5 7-15-15,6-4-16 0,-6 4-7 0,0 0-10 16,10 4-9-16,-10-4-24 0,6 10 21 0,-3-2-21 16,-1 2 24-16,-2 1-25 0,3 0 24 0,-1 1-17 15,0 4 29-15,0-2 10 0,3 2 13 0,-2 0 1 16,1-3 2-16,1 4-10 0,-1-2-8 0,1-1-7 15,1 2 1-15,0-3-8 0,1 2-14 0,-1-2 8 0,3-2-1 16,0 1-4-16,0 0-8 0,0-3-1 16,2-1-1-16,-3 1-8 0,1-3-3 0,1 1-8 15,-1 0 5-15,-2 0-5 0,-1-2-25 0,3 2 27 0,-3 1-1 16,-2-3-1-16,1 4 1 0,-1-1 2 0,-1 1 5 16,1 2 6-16,-1-1 16 0,-1 1 13 15,-1 1 11-15,0-1 9 0,0 0 18 0,1 1 13 16,0-1-35-16,0 2 44 0,0-3-22 0,-1 2 42 0,3 0-44 15,0-2 29-15,0 1-48 0,2-1 31 0,1 2-50 16,-1 0 30-16,2-4-45 0,1 1 25 16,-3 0-51-16,1-1 32 0,0 1 3 0,-2-1-11 0,0 1-10 15,-1-1-2-15,-4 2-4 0,0 0-27 0,-2 1-45 16,-3 2-73-16,-4-1-84 0,-2 5-106 0,-9 0-86 16,-3 2-193-16,-6 3-685 0,-8 1-892 0</inkml:trace>
  <inkml:trace contextRef="#ctx0" brushRef="#br0" timeOffset="71563.129">26973 16415 365 0,'-3'-9'380'0,"1"3"-34"0,0-1-35 15,2 7 0-15,-4-8-7 0,4 8-13 0,-3-8-50 16,3 8-29-16,0 0 16 0,0 0 9 0,0 0-4 16,0 0-9-16,-2 7-9 0,3-1-8 0,0 5-18 15,2-1-14-15,-1 5-8 0,2 2 9 0,1 2-53 0,0 3 14 16,-1 2-57-16,3 5 23 0,-2 0-58 15,1 0 28-15,2 0-7 0,-3-4-16 0,0-1-48 16,0-2 29-16,0-1-33 0,-2-6 36 0,0-1-37 0,1-1 53 16,-1-2-20-16,-2-1 45 0,0-5-42 15,-1-5 18-15,2 7-34 0,-2-7 27 0,0 0-8 0,-3-7-13 16,-1 2-29-16,2-5 25 0,-4 1-29 0,-1-6 25 16,2 1-31-16,-3-4 32 0,-2-3-32 0,1-1 29 15,0-2-51-15,-1 1 48 0,1-1-23 0,1 4 33 16,-1 0-35-16,1 1 30 0,1 1-40 0,3 2 41 15,-1 4-28-15,1-1 26 0,0 3-29 0,-2 1 26 16,6 3-30-16,-2-1 30 0,2 7-26 0,0 0 34 16,2-5-36-16,-2 5 37 0,9 4-26 0,-9-4 25 15,10 8-25-15,-1-2 24 0,1 1-21 0,1 3 26 16,0-2-23-16,2 4 23 0,1 0-27 0,3 1 28 16,-1 0-27-16,3 4 21 0,3-2-26 0,-1 0 27 0,0 0-23 15,2 2 22-15,-1 0-27 0,0 0 28 16,-1 1-5-16,2 1-3 0,-3-2-11 0,-1 0-22 15,-3-2-56-15,0-1 13 0,-2 1-47 0,-3-3 4 0,-2 0-34 16,1-1-39-16,-6-3-49 0,1 2-54 16,-3 0-60-16,-2-3-79 0,0-7-108 0,-3 11-45 0,-2-6-352 15,5-5-502-15</inkml:trace>
  <inkml:trace contextRef="#ctx0" brushRef="#br0" timeOffset="71772.142">26998 16751 627 0,'-7'-3'454'0,"7"3"-103"0,0 0-61 15,-6-4-8-15,6 4-1 0,0 0-38 0,-3-6-21 16,3 6-14-16,0-7-24 0,0 7-36 0,5-8-26 0,-5 8-26 16,9-7-17-16,0 0-16 0,0 2-11 0,1-2-12 15,4 0-8-15,-1 0-8 0,4-1-20 16,-1 0-55-16,4-1-62 0,-2 1-73 0,1-1-108 0,2 2-61 15,-3 0-146-15,3-3-230 0,-2 3-239 0</inkml:trace>
  <inkml:trace contextRef="#ctx0" brushRef="#br0" timeOffset="72014.301">27421 16456 393 0,'0'0'580'0,"-2"-8"-118"0,2 8-86 16,0 0-46-16,-1-8-27 0,1 8-15 0,0 0 7 15,1-9-14-15,-1 9-5 0,0 0-37 0,4-5-32 16,-4 5-21-16,10-3-21 0,-10 3-24 0,14 0-23 16,-14 0-18-16,18 5-13 0,-6-2-15 0,3 2-14 15,-2 0-13-15,3 2-12 0,2 2-2 0,0 0-6 16,0 2-4-16,3 1-7 0,0 3-2 0,2 1-13 16,0-1-9-16,0-1-45 0,-1 3-46 0,-1-4-51 0,-4-1-46 15,1-3-36-15,-5 2-45 0,-1-3-46 16,0 0-29-16,-3-3-24 0,0-1-27 0,-9-4-430 15,10 5-375-15</inkml:trace>
  <inkml:trace contextRef="#ctx0" brushRef="#br0" timeOffset="72212.818">27675 16379 541 0,'-8'-9'395'0,"6"2"-50"0,-2 2-97 0,4 5-11 15,-7-7 6-15,7 7 14 0,0 0-7 0,0 0-35 16,-11 4-2-16,8 0-18 0,-2 4-52 0,1 1-10 15,1 5-32-15,-3 0-4 0,1 2-32 0,0 3 1 16,-2 3-10-16,0 1-11 0,2 5-11 0,-1 0-7 16,-1 2-7-16,0-1-4 0,0 1-4 0,1-1-24 15,1-4-66-15,-4-2-57 0,6-1-53 0,-2-2-77 16,1-3-69-16,0-3-149 0,-1-2-296 0,3 0-300 16</inkml:trace>
  <inkml:trace contextRef="#ctx0" brushRef="#br0" timeOffset="73087.091">25279 16823 431 0,'0'0'441'0,"-2"-10"-102"0,2 10-81 16,0 0-45-16,2-8-2 0,-2 8 7 0,0 0-11 16,0 0 36-16,0 0-5 0,11 1-1 0,-5 4-18 15,-1 0 0-15,2 2-22 0,0 2-16 0,0 1-6 16,2 2-33-16,0 3-5 0,0 0-20 0,0 3-25 15,4-1-15-15,-3 1-33 0,-1 1 11 0,2-1-10 16,0-1-13-16,-1-1-2 0,0 0-23 0,-1-3 13 0,0-1-8 16,1 1-20-16,-3-2-50 0,-1-2-61 15,2 0-53-15,-2-3-63 0,-1 2-2 0,0-1-21 0,-5-7-93 16,4 6-79-16,-4-6-102 0,0 0-241 0,0 0-290 16</inkml:trace>
  <inkml:trace contextRef="#ctx0" brushRef="#br0" timeOffset="73447.164">25320 16946 108 0,'-3'-12'413'0,"2"2"-95"16,1-2-47-16,1 2-10 0,2-2-3 0,3 0-3 15,-1 0-54-15,4-2 31 0,0 0-33 0,5 0-22 16,-4 3-30-16,3 2-29 0,0 0-25 0,-2 3-18 0,3 0-12 16,-2 4-10-16,-2 2-11 0,2 1-10 0,-3 1-29 15,-3 5 25-15,1 0-27 0,-1 1 16 16,-2 4 2-16,-3 0-8 0,-1 2-3 0,-1-1 1 0,-1 3-10 15,-4-1-2-15,1 0 6 0,0-1-2 0,0-2-26 16,-2 3 30-16,3-3-19 0,-2-3 25 0,2-1-9 16,0-1 55-16,2 0 1 0,2-7 21 0,-3 9-27 15,3-9 20-15,0 0 0 0,3 6 7 0,-3-6-3 16,10-3 3-16,1 1 1 0,1-1-2 0,5-1 2 16,-1-1-12-16,7 0-2 0,0 0-8 0,5 2-5 15,-1 1-7-15,2-1-11 0,2 2-4 0,-1 1 0 0,-1 1-12 16,1 2 0-16,-2-1-12 0,0 1 5 0,-3 2-6 15,1 0-5-15,-2 0-5 0,-5-1-40 0,-2-1-42 16,-2 1-29-16,1-1-65 0,-5 0-7 0,-1 2-42 16,0-4-65-16,-10-1-79 0,16 3-146 0,-16-3-325 15,13-3-385-15</inkml:trace>
  <inkml:trace contextRef="#ctx0" brushRef="#br0" timeOffset="73729.909">26301 16560 385 0,'5'-9'478'16,"-2"0"-109"-16,-1 4-91 0,-2 5-60 0,0-11-14 0,0 11-16 15,0 0-10-15,-10-3 26 0,10 3-18 16,-15 3-19-16,7 3-16 0,-3-1-29 0,0 4-26 0,-3 0 8 16,3 2 8-16,-1 1 1 0,0-1 11 0,1-1 2 15,2 3-4-15,-1-2-2 0,1 0-10 0,4 0-9 16,1-1 6-16,0 0-4 0,2-1-14 0,2 0 13 15,2-2-32-15,0 4 5 0,3-3-21 0,1-1 0 16,1 0-21-16,5 1 9 0,-1 0-19 0,0-2 8 16,6 1-10-16,-2-1-11 0,3 1 13 0,0-3-18 15,0 1-26-15,1 0-46 0,-1-2-52 0,1-1-52 16,0 1-32-16,-2 1-67 0,-1-1-38 0,-3-2-97 16,1 2-20-16,-4-1-45 0,-2 1-363 0,-8-3-372 0</inkml:trace>
  <inkml:trace contextRef="#ctx0" brushRef="#br0" timeOffset="73883.496">26320 16970 428 0,'-9'7'415'0,"3"-1"-61"0,0-1-57 16,6-5 14-16,-7 8 22 0,7-8-31 0,0 0-6 15,0 0-33-15,0 0-29 0,15 0-34 0,-7-4-38 16,5-1-33-16,2-3-23 0,3-1-23 0,3 1-15 16,3-4-27-16,3-1 9 0,1 0-13 0,0 1-11 15,1 0-45-15,8-2-58 0,-3-1-73 0,0 0-76 16,3 1-114-16,-2 0-103 0,0-1-461 0,0 0-471 0</inkml:trace>
  <inkml:trace contextRef="#ctx0" brushRef="#br0" timeOffset="74463.267">27906 16289 233 0,'0'0'524'0,"0"0"-116"15,-1-8-69-15,1 8-32 0,0 0-27 0,0 0-11 0,0 0-24 16,0-9-7-16,0 9 7 0,0 0-1 0,0 0-10 16,0 0-23-16,5 7-14 0,-5-7-20 0,6 9-12 15,-3-3-22-15,-1 0-23 0,2 1-18 0,1 1-21 16,-1 1-9-16,1 0-14 0,2 3-11 0,-2 1-9 15,1 1-8-15,-1-1-3 0,0 2-9 0,4-3 0 16,-4 3-9-16,1-2-9 0,0 0-34 0,-1-1-42 16,1-3-47-16,-2 1-40 0,1 0-40 0,-1-4-36 15,-1 2-33-15,1-3-33 0,-4-5-60 0,5 9-45 16,-5-9-497-16,0 0-474 0</inkml:trace>
  <inkml:trace contextRef="#ctx0" brushRef="#br0" timeOffset="74846.153">27897 16346 428 0,'-5'-10'374'16,"2"1"-34"-16,-1-1-86 0,3 1-21 0,1-1-6 15,0-2-14-15,3 0 9 0,1-1-25 0,0 0-20 16,1 2-19-16,1-3-31 0,4 2-41 0,-1 0 17 0,0 0-37 16,1 2 11-16,2 2-31 0,-2 0 15 0,3 0-32 15,-4 5 20-15,0-2-31 0,-9 5 22 0,16 0-9 16,-16 0-4-16,13 8-3 0,-9-1-17 0,1 0 9 15,-4 3-5-15,-1 1-3 0,-3 1-3 0,0 1 1 16,2-1-3-16,-2 1-3 0,-1 3 3 0,0-6-1 16,3 0-26-16,-3 2 29 0,2-3-32 0,-1 1 44 15,3-3-18-15,0 0 38 0,0 1 0 0,3-3 2 16,1 1-5-16,1 0-9 0,3-1 1 0,3 0-6 16,-1-1-2-16,4 0-21 0,2 0 19 0,1 0-20 15,-3 1 15-15,4-1-20 0,-4 0 20 0,2 1-25 16,-2-1 28-16,-3 3-20 0,2-1 23 0,-5 0-23 15,-2 3 23-15,-2-2-19 0,2 2 19 0,-6 0-22 16,-1 1 20-16,-4 0-22 0,1-1 18 0,-2 4-4 16,-1-2 3-16,-2-1-3 0,-2 2-2 0,1-2-2 15,-1-2-1-15,1 3-6 0,0-5-8 0,2 0-51 16,-2-1-75-16,10-5-88 0,-13 4-121 0,13-4-65 16,-7-2-462-16,7 2-430 0</inkml:trace>
  <inkml:trace contextRef="#ctx0" brushRef="#br0" timeOffset="75052.815">28436 16241 150 0,'0'0'648'0,"0"0"-164"0,0 0-112 16,0 0-44-16,0 0-14 0,0 0-11 0,0 0 9 15,0 0-8-15,-12 0-25 0,12 0-41 0,0 0-47 16,0 0-38-16,6-7-33 0,-6 7-20 0,10-9-24 15,-1 4-30-15,4-2-52 0,-2 0-70 0,2 1-70 16,1 1-69-16,0-1-75 0,2 1-77 0,-5 2-56 16,2 1-24-16,-3 0-330 0,-10 2-293 0</inkml:trace>
  <inkml:trace contextRef="#ctx0" brushRef="#br0" timeOffset="75179.478">28592 16315 548 0,'0'5'434'0,"-2"2"-56"0,2-7-74 0,0 6-40 16,0-6-9-16,0 0-54 0,0 0-21 0,0 0-50 0,13-1-11 15,-5-4-40-15,1-1-10 0,2 0-68 16,3-3-123-16,2-2-117 0,1-1-102 0,-2-1-377 16,4 0-223-16</inkml:trace>
  <inkml:trace contextRef="#ctx0" brushRef="#br0" timeOffset="75846.777">29220 15738 290 0,'5'-6'334'15,"-3"-1"-90"-15,1-1 33 0,-2 3-51 0,-1 5 21 16,-1-14-20-16,-2 8-14 0,1-3-17 0,-3 4-29 16,-2 0-20-16,0 1-19 0,-2 1-10 0,-3 3-12 15,12 0-5-15,-23 0 14 0,9 3 2 0,-1-1-1 16,-1 3-12-16,2-1-11 0,0 3-9 0,1 0-9 15,1-1-4-15,0 3-5 0,3-2-4 0,-1 1-1 0,5 0 3 16,1-2-2-16,0 3-4 0,2 0-7 0,2-1-2 16,2 1-3-16,1-1-6 0,3 2-5 15,2-3-14-15,1 3 6 0,1-2-6 0,5 0-4 0,-2-1-1 16,4 2-3-16,-3-1-4 0,2 2-3 0,-1-2 0 16,0 2-9-16,-4-2 5 0,-2 3-7 0,1 0 10 15,-3 1-12-15,-3-2 9 0,-3 3-9 0,-2 0 13 16,-2 2-12-16,-3-3 9 0,-2 5-9 0,1-4 9 15,-2 0-2-15,-2 0-2 0,1-2 4 0,1-1-2 16,1 0-3-16,0-2 5 0,1 1 0 0,1-2-2 16,1-1-10-16,-1 0-13 0,6-6-4 0,-4 6 6 15,4-6 2-15,0 0 5 0,6 6 2 0,-6-6 3 16,13 4-2-16,-13-4 7 0,21 1-1 0,-8 1-1 16,0-1 1-16,2 3 0 0,0-1 0 0,1 5-2 15,-1-2 3-15,-1 3-2 0,-3 2-3 0,1 1 6 16,-3 4 1-16,0 0-1 0,-1 2 5 0,-3-1-14 15,-3 1 20-15,2 1-25 0,-2 0 25 0,-2-2-18 16,2 0 19-16,-2-1-18 0,0-3 18 0,0 0-16 16,2-1 19-16,-1-1-15 0,1-3 19 0,3 1-21 15,-2-3 10-15,3-1-47 0,-6-5-26 0,16 4-69 16,-4-6-27-16,3-1-56 0,2-3-74 0,3-3-35 16,4-2-104-16,0-4-413 0,0-2-385 0</inkml:trace>
  <inkml:trace contextRef="#ctx0" brushRef="#br0" timeOffset="76679.559">29717 15622 61 0,'0'0'318'0,"0"0"-89"15,2-9 36-15,-2 9-38 0,0 0 7 0,-2-8-5 16,2 8 2-16,0 0-8 0,-7-2-14 0,7 2-14 0,0 0-14 15,-12 1-5-15,12-1 1 0,-9 5-1 0,2 0 4 16,1 3 2-16,-2-1-2 0,-1 2-3 16,0 3-8-16,-1 1 0 0,1 4-2 0,0 1-14 0,1 3 10 15,0-2-32-15,0 4 24 0,0-1-43 0,4 1 22 16,-3 2-17-16,4-1-12 0,1 0-11 0,2 2-19 16,0-3-49-16,4 3 36 0,-1-4-41 0,6 0 29 15,-1-3-39-15,2 1 30 0,2-4-43 0,-1-2 31 16,6-3-40-16,-4-1 27 0,4-5-70 0,-1 1 1 15,2-3-67-15,0-1-51 0,1-2-61 0,2-2-47 16,-3-2-31-16,5-1-40 0,-1 0-99 0,-3 0-22 16,2-3-52-16,-4-1-366 0,-2 1-446 0</inkml:trace>
  <inkml:trace contextRef="#ctx0" brushRef="#br0" timeOffset="77130.152">30091 15692 130 0,'0'0'319'0,"-4"-11"-80"16,4 11 19-16,-5-8-40 0,5 8 28 0,-9-8-18 16,2 4-7-16,0 1-11 0,0-1-20 0,7 4-21 15,-17-2-10-15,17 2 0 0,-19 0-13 0,7 0 1 16,1 4 9-16,-1 0 1 0,-2-1 0 0,1 4-7 15,-1 0-8-15,3 2-3 0,-1-1-10 0,0 0-13 16,3 2-14-16,-3 0-9 0,5 1-14 0,1 0-4 16,1 1 0-16,1 0-24 0,2-2 8 0,-1 3-11 15,6-2 0-15,-1 0-13 0,2 0 7 0,1 1-13 16,4-3 2-16,0 1-8 0,3 0 2 0,1-4-10 16,3 0 3-16,1-1-12 0,-1-3 5 0,2 1-12 15,1-3 9-15,2-1-16 0,-1-2-7 0,0-1-9 16,1-1-11-16,1-3-20 0,-2 1 2 0,1-2 2 15,-1 0 3-15,-3-1-3 0,-2-1 6 0,-1 2 11 16,-2-2-4-16,-5 1 9 0,0-2 1 0,-5 2 3 0,0 0 0 16,-4-2 7-16,0 2-3 0,-5-2-15 15,-2 0-2-15,-3 2-21 0,-2-1-29 0,-3 0-20 16,0 2-46-16,-2 0-12 0,3 3-24 0,0-1-13 0,1 1-15 16,1 1-26-16,1 0 6 0,0 1-59 0,4 0 3 15,-1 1-80-15,1-3-171 0,3 3-56 0</inkml:trace>
  <inkml:trace contextRef="#ctx0" brushRef="#br0" timeOffset="77379.839">30027 15509 242 0,'0'0'324'0,"0"-10"-9"16,0 10-50-16,0 0-2 0,-5-5 7 0,5 5 10 16,0 0 9-16,0 0-16 0,-6 5-7 0,6-5 0 15,-4 10-7-15,1-6 0 0,3 4-6 0,-1 3-6 16,2-1-16-16,-1 2-3 0,0 3-47 0,2 0 15 15,-1 2-58-15,1 2 18 0,2 2-47 0,0 0 28 16,-1 3-45-16,2-2 10 0,-1 2-58 0,1 0 21 0,0 0-22 16,-1-2 18-16,1 3-10 0,1-2-7 15,-2-1-13-15,2 0-9 0,-2 1-25 0,1-3 24 16,0 0-35-16,-1-1 23 0,0-2-73 0,1-3 6 16,0-4-66-16,0 4-36 0,-2-4-63 0,1 0-49 0,0-2-30 15,0 0-25-15,1-2-74 0,-5-6-85 0,12 3-38 16,-12-3-439-16,13-1-547 0</inkml:trace>
  <inkml:trace contextRef="#ctx0" brushRef="#br0" timeOffset="77584.995">30497 15755 496 0,'7'-6'407'0,"-1"2"-37"15,-6 4-45-15,9-7-12 0,-9 7-20 0,9-4-29 16,-9 4-12-16,0 0-11 0,0 0-17 0,12 0-22 15,-12 0-27-15,4 4-26 0,-4-4-28 0,3 9-19 16,-3-9-16-16,3 11-21 0,-2-5-12 0,-1-6-9 16,3 13-9-16,-3-6-16 0,1 2 0 0,-1-2-19 15,1 1-63-15,0-3-72 0,1 2-68 0,-2-7-86 16,2 11-86-16,-2-11-42 0,4 7-456 0,-4-7-426 16</inkml:trace>
  <inkml:trace contextRef="#ctx0" brushRef="#br0" timeOffset="78079.674">30589 15542 124 0,'-5'-10'553'0,"2"1"-149"0,-1-1-100 0,1 1-33 15,3-1-33-15,0 0-18 0,0 1-13 0,0-2-15 16,4 1-10-16,-1-1-17 0,2 1-40 0,0 1 6 15,0-2-34-15,3 3 3 0,-1 1-19 0,1 1 21 16,1 0-7-16,-1 0-8 0,2 4-8 0,-10 2-2 16,16-3-7-16,-16 3-5 0,16 3-4 0,-9-1-7 15,-2 4-5-15,2-1-7 0,-2 2-1 0,1 2-4 16,-3 0-4-16,-1 1 1 0,0 1-7 0,0 0-5 16,-2 2-6-16,0-1 0 0,0-1-4 0,0 0-2 15,0 1 2-15,-1-3-1 0,0-1 12 0,1-2 23 16,0 1 18-16,0-7 11 0,-2 11-19 0,2-11-7 15,0 0-8-15,0 0-8 0,0 0-7 0,0 0-4 0,6-12-10 16,-3 4 3-16,0-1-2 0,0-2-4 16,-1 0-4-16,4-2 7 0,-3 4-9 0,-1-4 5 0,2 2-5 15,0 1-21-15,-1-1 22 0,1 2 6 0,-2 1-8 16,0 2 4-16,0-1-13 0,-2 7 16 0,6-8-2 16,-6 8 37-16,4-5-15 0,-4 5 22 0,0 0-20 15,10 4 13-15,-10-4-22 0,8 9 18 0,-3-5-25 16,0 4-5-16,0-1-3 0,2 0-2 0,-1 4 1 15,1-1-1-15,1 1-2 0,0 1-6 0,1 0 1 16,1-1-19-16,-1 0-43 0,0 0-57 0,1 0-83 16,-2-1-42-16,-1-3-63 0,0 0-67 0,2 0-40 15,-4-2-92-15,2-2-437 0,-7-3-525 0</inkml:trace>
  <inkml:trace contextRef="#ctx0" brushRef="#br0" timeOffset="78348.508">30901 15257 560 0,'0'0'495'0,"0"-12"-120"0,0 12-77 0,3-7-51 15,-3 7-26-15,5-8-14 0,-5 8-16 0,0 0-5 16,15 0-6-16,-15 0 3 0,16 3-12 0,-6 2-16 0,0 0-16 16,2 2-9-16,2 2-3 0,1 1-3 0,0 1-3 15,1 2-17-15,0-1-5 0,-2 3-8 16,2 1-10-16,-4-1-16 0,2 3-3 0,-1-1-8 0,-2 0-7 15,1 2-34-15,-4 0 26 0,0-1-34 0,-2 2 23 16,-2-4-28-16,0 1 28 0,-2 3-34 0,-2-2 25 16,1-3-33-16,-1-1 20 0,0 0-80 0,-1-2-33 15,1-1-82-15,0-1-23 0,0 0-58 0,0-3-73 16,0-7-82-16,0 9-91 0,0-9-334 0,0 0-394 16</inkml:trace>
  <inkml:trace contextRef="#ctx0" brushRef="#br0" timeOffset="78484.136">31338 15536 688 0,'14'-8'596'0,"-3"3"-145"16,-2 1-12-16,2 0-60 0,-1 1-20 0,-1 1-49 16,1 0-8-16,-10 2-53 0,18-1-41 0,-18 1-34 15,16 1-33-15,-16-1-57 0,12 4 9 0,-4 0-49 0,-2 0 18 16,-2 4-44-16,-1 0-27 0,-2-1-94 0,2 2-78 16,-5 1-89-16,1 2-134 0,-1-2-171 15,-4 2-381-15,0 0-542 0</inkml:trace>
  <inkml:trace contextRef="#ctx0" brushRef="#br0" timeOffset="80995.672">30345 16293 20 0,'0'0'404'0,"0"0"-76"15,0 0-113-15,0 0-5 0,0 0-81 16,0 0 50-16,0 0-15 0,0 0 43 0,0 0-8 15,0 0 5-15,0 0-22 0,0 0-11 0,0 0-4 0,0 0-4 16,0 0 3-16,0 0 8 0,0 0 9 0,0 0-3 16,0 0-9-16,13 0-1 0,-13 0-2 0,0 0-3 15,17 0-28-15,-17 0 15 0,15-2-7 0,-6 0 14 16,3 1-37-16,-1-4 21 0,4 1-50 0,2-1 34 16,2-3-47-16,5-1 28 0,3-1-39 0,0 0 22 15,3-2-36-15,5-2 16 0,2 1-37 0,-1 1 16 16,1-2-29-16,0 3 21 0,0-2-30 0,0 1 22 15,-5 3-35-15,2-2 30 0,-2 2-28 0,-1 0 21 16,1-2-30-16,0 2 30 0,-2 1-31 0,-1-3 24 16,-1 3-21-16,-5 1 19 0,1-1-24 0,-3 1 23 15,1-2-28-15,-3 1 20 0,-2 3-30 0,-1-2 10 16,-3 1-63-16,0-2 12 0,-1 0-79 0,-3 1-64 16,1-3-90-16,-3 3-97 0,-2-4-61 0,-2 0-123 15,-1-1-633-15,-3-2-822 0</inkml:trace>
  <inkml:trace contextRef="#ctx0" brushRef="#br0" timeOffset="81847.808">29282 14161 119 0,'0'0'194'0,"0"0"-12"0,0 0-13 0,-7 2-20 16,7-2-19-16,0 0-18 0,-8 3-10 0,8-3-13 16,0 0 2-16,0 0 13 0,-10 2 4 0,10-2 5 15,0 0 0-15,0 0 0 0,-8 5 0 0,8-5 1 16,0 0 1-16,0 0 1 0,-9 3-12 0,9-3 1 15,0 0-1-15,0 0 5 0,0 0 4 0,0 0-1 16,0 0 1-16,0 0-7 0,0 0 17 0,0 0 1 16,0 0-4-16,0 0-14 0,10-6-10 0,-10 6-12 15,14-8-11-15,-6 4-4 0,3-3-6 0,1 1-7 16,0 0-3-16,2-1-4 0,-2-2-4 0,2 3-5 16,-1-3-5-16,1 3-3 0,0-2-13 0,0 0 8 15,-1 2-9-15,-3-1 0 0,3 1-5 0,-4 1 5 16,0-1-11-16,0 1 10 0,-3 1 1 0,1 3 12 15,-7 1-1-15,10-7-12 0,-10 7 9 0,9-6 2 16,-9 6-10-16,8-3 0 0,-8 3-7 0,0 0 2 0,7-5-11 16,-7 5 0-16,0 0-5 0,4-4 0 15,-4 4-43-15,0 0-47 0,8-5-55 0,-8 5-76 16,0 0-121-16,4-5-199 0,-4 5-493 0,3-10-648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36:53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 11369 109 0,'0'0'365'16,"-4"-2"-57"-16,4 2-14 0,-6-6-4 0,6 6-2 16,0 0-1-16,-5-7-13 0,5 7-19 0,-5-4-33 15,5 4-13-15,-5-6-18 0,5 6-13 0,-6-4-1 16,6 4-6-16,-6-4-4 0,6 4-9 0,0 0-21 16,-6-4-19-16,6 4-6 0,0 0-14 0,0 0-11 0,-14 3-3 15,14-3-12-15,-12 6 2 0,7-1-14 0,-1 0 11 16,-2 4-7-16,-1 0 18 0,1 3-21 15,1 0 28-15,-1 2-28 0,-2 2 32 0,2 3-44 0,2-1 29 16,-2 0-47-16,2 1 37 0,2-2-42 0,0 2 32 16,1-1-41-16,2 0 34 0,1 2-44 15,3-3 43-15,-2 1-41 0,3 0 38 0,3 2-42 16,0-3 43-16,2 0-47 0,0-1 9 0,2-2-7 0,1 0 38 16,-2-3-45-16,4-1 30 0,-1-2-48 0,2-1 8 15,1 0-62-15,0-3 0 0,0-1-68 0,0-2-32 16,-2-1-51-16,4-1-37 0,0-2-28 0,-1 1-25 15,-1-3-59-15,0-1-37 0,0 0-9 0,-2-3-83 16,4 1-317-16,-5-1-358 0</inkml:trace>
  <inkml:trace contextRef="#ctx0" brushRef="#br0" timeOffset="550.244">1440 11493 244 0,'0'0'424'0,"1"-10"-119"15,-1 10 38-15,0-10-76 0,0 10 48 0,-3-9-58 16,3 9 16-16,-2-9-56 0,2 9 1 0,-4-9-38 0,4 9 3 16,-4-7-35-16,4 7 2 0,-5-9-23 15,5 9 6-15,-6-8-23 0,6 8 9 0,-8-4-15 0,8 4 2 16,-6-5-14-16,6 5-18 0,-8-3-19 0,8 3-7 16,0 0-16-16,-13 0-3 0,13 0-6 0,-13 4-4 15,7 0-7-15,-2 0 7 0,1 3-9 0,-1 0 8 16,2 0 0-16,-2 1 8 0,-1 1-2 0,3 2 0 15,-1-3-4-15,2 2 0 0,0-2-3 0,-1 2 1 16,2 0 0-16,0-1-1 0,1-1 0 0,2 0 2 16,0 0 5-16,-1-3-12 0,2 3 15 0,0-8-19 15,3 10 12-15,-3-10-10 0,7 11 8 0,-7-11-11 16,8 5 8-16,-8-5-12 0,12 3 8 0,-12-3-15 16,13 0 0-16,-13 0-10 0,15-6-5 0,-6 4-8 15,0-5-8-15,1 2-5 0,-2 0 4 0,1-2 9 16,0 0 1-16,-3 0 6 0,2 0 2 0,-2-1 7 15,2 0-15-15,-2 2 21 0,-2-3 1 0,1 1 5 16,-1 1 2-16,0-1 10 0,-3 2 9 0,3 1 11 16,-4 5 8-16,5-10 6 0,-5 10 7 0,4-9 4 0,-4 9 6 15,1-8-22-15,-1 8-1 0,0 0-14 0,4-8-3 16,-4 8-9-16,0 0 3 0,0 0-12 16,4-5-16-16,-4 5 11 0,0 0 1 0,0 0 3 15,0 0-2-15,0 0 5 0,0 0-3 0,9 2 4 0,-9-2-2 16,5 4 1-16,-5-4-3 0,4 7-1 0,-4-7 3 15,5 8-9-15,-5-8 6 0,6 9 1 0,-2-4-2 16,0 2-3-16,0 0-9 0,2 0-34 0,-1-1-60 16,-1 1-68-16,1-1-46 0,2 2-82 0,-2-4-11 15,1 4-99-15,-1-4-35 0,2-2-69 0,-7-2-363 16,11 5-433-16</inkml:trace>
  <inkml:trace contextRef="#ctx0" brushRef="#br0" timeOffset="769.646">1747 11431 13 0,'0'0'712'0,"0"0"-185"0,8-4-100 0,-8 4-40 0,0 0-17 15,0 0-21-15,0 0-7 0,0 0-25 16,0 0-46-16,0 0-51 0,0 0-39 0,11 3-21 16,-11-3-21-16,0 0-23 0,2 6-10 0,-2-6-17 15,4 6-16-15,-4-6-11 0,3 9-10 0,-3-9-10 0,3 7-2 16,-3-7-13-16,4 11-6 0,0-5-4 15,-3-1-5-15,3 2-8 0,-1-1-55 0,-1-2-46 0,2 3-70 16,-1-1-37-16,-1-2-86 0,-2-4-18 0,8 8-100 16,-8-8-10-16,5 7-43 0,-5-7-382 0,0 0-385 15</inkml:trace>
  <inkml:trace contextRef="#ctx0" brushRef="#br0" timeOffset="1331.137">1870 11292 46 0,'0'0'522'16,"-2"-7"-113"-16,2 7-26 0,-5-8-66 0,5 8 55 15,0 0-20-15,-4-8-45 0,4 8-16 0,0 0-53 16,-4-5-20-16,4 5-43 0,0 0-11 0,-4-7-30 16,4 7-4-16,0 0-19 0,0 0-3 0,-3-4-17 15,3 4-10-15,0 0-3 0,0 0-6 0,0 0 3 16,0 0-6-16,-2-5 15 0,2 5-12 0,0 0 24 0,0 0-30 15,0 0 28-15,0 0 8 0,0 0-2 16,0 0-8-16,0 0-1 0,0 0-4 0,-4-5-23 16,4 5 16-16,0 0-12 0,0 0-10 0,0 0-9 0,0 0-18 15,0 0-5-15,0 0 0 0,0 0-5 0,0 0-3 16,0 0-3-16,0 0-2 0,0 0-8 0,0 0-6 16,0 0 9-16,0 0-2 0,0 0-2 0,0 0 3 15,0 0-8-15,0 0-3 0,0 0 7 0,0 0-2 16,0 0 5-16,0 0-5 0,0 0 4 0,0 0-20 15,0 0 20-15,0 0 1 0,0 0 0 0,0 0-2 16,0 0 4-16,0 0-6 0,0 0 2 0,0 0 0 16,0 0 1-16,0 0 1 0,0 0 1 0,0 0 4 15,-4-7 0-15,4 7 1 0,0 0 10 0,0 0 1 16,0 0 1-16,0 0-2 0,0 0-11 0,0 0 3 16,0 0-2-16,0 0 0 0,0 0-3 0,0 0-3 15,0 0 1-15,0 0-7 0,0 0 1 0,0 0 2 16,0 0 0-16,-2-5 1 0,2 5-1 0,0 0-1 0,0 0-2 15,0 0-2-15,0 0 2 0,0 0 2 16,0 0 0-16,-4-5-1 0,4 5-4 0,0 0 1 16,0 0 0-16,0 0 4 0,0 0 2 0,-4-5-3 0,4 5-2 15,0 0-2-15,0 0-4 0,0 0 1 0,0 0-11 16,0 0-38-16,0 0-54 0,-1-7-30 0,1 7-65 16,0 0-54-16,0 0-68 0,0 0-27 0,0 0-49 15,-1-6-130-15,1 6-41 0,0 0-490 0,0 0-681 16</inkml:trace>
  <inkml:trace contextRef="#ctx0" brushRef="#br0" timeOffset="1836.016">1887 11293 98 0,'0'0'499'16,"-9"4"-155"-16,9-4 8 0,-10 4-83 0,10-4 49 15,0 0-63-15,-14-3 8 0,14 3-69 0,0 0 12 0,-12-4-56 16,12 4-2-16,0 0-48 0,-6-5 1 0,6 5-50 16,0 0 27-16,2-12-39 0,-2 12 17 15,8-8-6-15,-8 8-8 0,9-5-12 0,-3 1 14 16,3 1 2-16,-1 1 3 0,1-1-16 0,-9 3 20 0,19-2-10 15,-19 2 16-15,21 2-12 0,-10-1 15 0,1 3-18 16,-2-1 7-16,1 5-10 0,-2-1 10 0,3 3-13 16,-3-1-8-16,-2 2-7 0,1-1 0 0,-2 3 2 15,-2-2 5-15,0 0-6 0,-1 0 6 0,-2-1 6 16,0 2 0-16,-1-2 2 0,0-2 3 0,0 1 7 16,0-1 3-16,0-3 3 0,-1 3 5 0,1-8 2 15,0 11 2-15,0-11-1 0,-1 9-2 0,1-9-4 16,-3 6-3-16,3-6-5 0,0 0-8 0,0 0-4 15,0 0-3-15,0 0-8 0,0 0-7 0,0 0-4 0,0 0-2 16,0 0-2-16,12-4-42 0,-12 4 49 16,8-6-42-16,-8 6 40 0,11-5-44 0,-11 5 45 15,10-7-4-15,-1 3-3 0,-3-1 0 0,3 1-7 16,-1 1-10-16,2-1-24 0,-1-1-35 0,0 2-36 0,1-1-48 16,0-1-49-16,1 0-39 0,-1 0-45 0,0 1-72 15,-1-1-60-15,4-2-43 0,-4 2-518 16,0-2-567-16</inkml:trace>
  <inkml:trace contextRef="#ctx0" brushRef="#br0" timeOffset="2069.421">2223 11165 550 0,'0'0'718'0,"-4"-8"-162"0,4 8-89 0,-2-6-97 16,2 6-17-16,-4-7-19 0,4 7-29 15,0 0-45-15,-3-5-52 0,3 5-41 0,0 0-38 0,0 0-9 16,0 0-8-16,8-4 9 0,-8 4-29 0,15 4-20 15,-6-3 9-15,4 3-10 0,1 3-8 0,0-2-7 16,4 3-12-16,-1 4-27 0,2-1 16 0,0 2-4 16,0 4-44-16,0-1 41 0,-5-1-45 0,2 2 39 15,-5-1-51-15,0 0 47 0,0 0-48 0,-6 0 24 16,0-1-100-16,-1 0-5 0,-3-3-83 0,-1 1-87 16,-1-1-115-16,-3-1-106 0,-1 0-82 0,-4-3-383 15,1 2-558-15</inkml:trace>
  <inkml:trace contextRef="#ctx0" brushRef="#br0" timeOffset="3233.825">3042 11193 93 0,'0'0'427'0,"0"0"-144"0,-6 3 12 16,6-3-48-16,0 0-1 0,0 0 10 0,-11 1-9 15,11-1-15-15,0 0-35 0,0 0-20 0,-11 0-14 16,11 0-12-16,0 0 0 0,0 0-1 0,-6-4-7 15,6 4 3-15,0 0 7 0,0 0-6 0,0 0-4 16,0 0-1-16,-7-3-6 0,7 3-5 0,0 0-8 16,0 0-3-16,0 0-3 0,0 0-5 0,0 0-39 0,0 0 42 15,0 0-42-15,0 0 16 0,-2 7-32 16,2-7 23-16,0 0-34 0,1 10 23 0,-1-10-40 16,0 7 24-16,0-7-34 0,0 12 18 0,0-4-29 0,0-8 18 15,-1 13-30-15,-1-5-40 0,1-1-27 0,0 0-119 16,1-1-36-16,-3 1-85 0,3-7-90 0,-1 11-89 15,1-11-111-15,-5 8-447 0,5-8-667 0</inkml:trace>
  <inkml:trace contextRef="#ctx0" brushRef="#br0" timeOffset="3564.645">3344 10767 389 0,'2'-10'692'0,"1"2"-225"0,-3 8-53 16,1-11-119-16,-1 11 27 0,-1-8-27 0,1 8 49 15,-4-5-63-15,4 5 19 0,0 0-92 0,-10-2 10 0,10 2-88 16,-9 2 12-16,9-2-65 0,-12 7 47 16,7 0-50-16,0 1 47 0,0-1-39 0,-1 3 26 15,-1-2-42-15,3 4 19 0,-1 0-43 0,3 2 35 0,-1-2-28 16,-1 5 20-16,3-3-38 0,0 1 22 15,1 2-35-15,1-1 22 0,0 1-26 0,2 1 17 0,1 3-30 16,-2-4 16-16,2 1-20 0,5 0 1 0,0-1 23 16,0-1-51-16,0-2-4 0,1-3-73 0,-1 1 19 15,1-2-93-15,4-2 13 0,-2-1-35 0,2-2-33 16,1-2-37-16,-2-2-54 0,1-2-34 0,-1-2-22 16,2-2-11-16,-1 1-47 0,3-4-341 0,-2-1-301 15</inkml:trace>
  <inkml:trace contextRef="#ctx0" brushRef="#br0" timeOffset="4031.976">3664 10853 421 0,'-1'-9'394'0,"0"4"-44"15,-4-5-29-15,1 3-47 0,0 0 44 0,-1-1-55 0,0 3 33 16,0-3-45-16,-3 3 33 0,2 0-68 16,-2 0 25-16,3 0-69 0,-2 2 46 0,7 3-70 15,-12-4 29-15,12 4-81 0,-13-3 27 0,13 3-68 16,-15 0 35-16,8 3-61 0,-2 1 40 0,3 1-59 15,-3 3 36-15,1-2-36 0,3 4 42 0,-3 0-52 0,1-1 44 16,2 4-50-16,1-3 51 0,0 1-55 16,0 0 50-16,3 3-9 0,1-3-2 0,-1 0-6 0,2 1-3 15,0-2 0-15,3 1-43 0,-1-1 39 0,0-2-2 16,3-2-3-16,-1 2-7 0,2-1-6 0,1-4-7 16,0-1-7-16,-8-2-17 0,16 1-15 0,-7-2-13 15,0-2-7-15,3-2-14 0,-3 1-4 0,1-1-1 16,0-3 4-16,0-1 6 0,1 0 8 0,-1-1 14 15,-3 0 9-15,1 1 11 0,0 0 3 0,-2-2 7 16,-1 3 8-16,-1-2 6 0,1 1 5 0,-2 1 5 16,-1 0-21-16,1 0 75 0,-2 0-25 0,0 1 74 15,-1 7-40-15,4-9 61 0,-4 9-56 0,1-9 43 16,-1 9-60-16,3-8 33 0,-3 8-59 0,0 0 31 16,0-8-47-16,0 8 38 0,0 0-53 0,0 0 45 15,0 0-50-15,0 0 45 0,0 0-48 0,9 4 50 16,-9-4-45-16,5 7 41 0,-5-7-48 0,7 9 47 0,-1-3-48 15,-1 2 52-15,0-1-51 0,1 2 47 0,1-2-54 16,3 4 32-16,-2-3-105 0,1 3-19 16,2-3-63-16,-2 4-63 0,0-4-88 0,1 2-66 0,0-3-53 15,-1-1-58-15,3-1-382 0,-4-2-446 0</inkml:trace>
  <inkml:trace contextRef="#ctx0" brushRef="#br0" timeOffset="4263.294">4003 10785 312 0,'0'-9'667'0,"0"9"-202"0,0-8-28 16,0 8-73-16,0 0 22 0,0-7-51 0,0 7 42 15,0 0-80-15,0 0 7 0,0 0-98 0,-3-7 3 16,3 7-90-16,0 0 25 0,0 0-54 0,0 0 35 16,0 0-66-16,2 10 30 0,-2-10-56 0,2 7 34 15,-2-7-30-15,4 10-28 0,0-3 41 0,-1-1-51 16,0 2 38-16,4 0-48 0,-4 0 11 0,3-2-108 15,-1 4 1-15,0-2-89 0,0-1-5 0,1 1-53 16,-1-2-91-16,1 2-3 0,0-4-27 0,-1 1-22 16,-5-5-31-16,10 5-348 0,-10-5-294 0</inkml:trace>
  <inkml:trace contextRef="#ctx0" brushRef="#br0" timeOffset="4666.751">4137 10730 233 0,'-2'-8'464'15,"2"8"-74"-15,-3-8-78 0,3 8-29 0,-4-6-2 16,4 6 5-16,-5-5-20 0,5 5-35 0,0 0-35 16,-4-5-38-16,4 5-31 0,0 0-19 0,0 0 2 15,0 0 15-15,0 0-46 0,0 0 26 0,3 8-52 16,-3-8 31-16,6 7-52 0,-2-2 37 0,1 1-54 16,3-1 46-16,-2-1-56 0,2 1 46 0,0-1-51 15,-2 1 46-15,4-3-47 0,-1 0 43 0,-9-2-48 16,15 4 46-16,-15-4-50 0,16 0 45 0,-16 0-48 15,14-3 47-15,-14 3-50 0,13-5 43 0,-13 5-46 0,9-8 49 16,-6 4-48-16,1-2 1 0,-1 1 6 16,-2-1 10-16,0-1 2 0,-1 7 6 0,1-12 14 15,-1 12 25-15,-1-10 22 0,1 10 18 0,0-12 8 16,0 12-7-16,-1-8-15 0,1 8-16 0,0 0-12 0,0-9-11 16,0 9-5-16,0 0-12 0,0 0-4 15,2-7-1-15,-2 7 1 0,0 0-2 0,0 0-5 16,13 2 2-16,-13-2-1 0,13 5-1 0,-5-3 0 0,-1 1-2 15,3 1-3-15,0-1 3 0,1-1-27 0,-2 2-53 16,4 1-53-16,-3-2-17 0,1 0-100 0,0 0-26 16,-1-2-59-16,0 1-39 0,-10-2-21 0,14 3-134 15,-14-3-261-15,12-2-310 0</inkml:trace>
  <inkml:trace contextRef="#ctx0" brushRef="#br0" timeOffset="4872.739">4399 10522 548 0,'0'-8'544'0,"-1"1"-179"16,1 7-28-16,0-12-27 0,1 6-8 0,-1 6-18 16,4-9-15-16,-4 9-20 0,9-9-13 0,-9 9-31 15,13-4-30-15,-13 4-8 0,15-3-56 0,-2 3 34 16,-3 0-63-16,5 3 38 0,-1-1-67 0,3 3 38 0,-3 1-58 16,4 0 34-16,-1 5-48 0,-1-1 41 15,0 2-58-15,-1 1-1 0,-2 0-3 0,-3 2 2 16,1 2-3-16,-3-4-4 0,-3 1-10 0,-1 0-43 0,-1-1-12 15,-1 0-109-15,-4-2-52 0,-1 2-133 0,-1-4-114 16,-2 0-565-16,-2-1-663 0</inkml:trace>
  <inkml:trace contextRef="#ctx0" brushRef="#br0" timeOffset="7168.515">2025 4379 435 0,'0'0'296'0,"0"0"-29"16,0 0-69-16,0 0 22 0,0 0-33 0,0 0 18 15,0 0-40-15,0 0-20 0,0 0-10 0,0 0-12 16,0 0-14-16,-9 4-6 0,9-4-2 0,-5 5 4 16,5-5 2-16,-5 7 10 0,5-7 2 0,-5 11 1 15,2-6 9-15,-1 2 4 0,3 2 4 0,-3-1-16 16,0 2 3-16,3 1-25 0,-3-1 5 0,3 2-6 16,0-1-17-16,-2 1-10 0,2 1-15 0,-1-1-10 15,1 1-8-15,0 1-9 0,0-2-2 0,1 1-6 16,0-1-2-16,0 0-9 0,0-1 4 0,1 1-1 15,-1 0-7-15,0-2 0 0,1 0-5 0,0-3-12 16,1 0-32-16,-1 1-41 0,-1-2-27 0,0-6-28 16,3 10-31-16,-3-10-44 0,2 5-58 0,-2-5-46 15,0 0 12-15,0 0-46 0,7-3 49 0,-7 3-48 16,5-9 56-16,-3 4-228 0,-2 5-24 0</inkml:trace>
  <inkml:trace contextRef="#ctx0" brushRef="#br0" timeOffset="7464.486">1990 4590 223 0,'-1'-8'235'0,"-1"1"-10"0,-1 0-1 0,2 0 6 0,1 7-6 15,-4-11 12-15,4 11 0 0,-1-9-13 16,1 9-21-16,-3-8-37 0,3 8-30 0,-3-8-20 16,3 8-30-16,-2-7-15 0,2 7-17 0,0 0-8 0,0-5 16 15,0 5 12-15,0 0 7 0,0 0-2 0,0 0 16 16,0 0-10-16,0 0-13 0,14 1-2 0,-14-1 2 16,10 7 1-16,-10-7-5 0,10 4-2 0,-3 0 2 15,3 1-2-15,-2-1-4 0,-1 1-12 0,1 2-4 16,2-2-9-16,-1 0 0 0,2 2 1 0,-3-1-5 15,1-1-2-15,0 2-1 0,0-1 2 16,0-1-7-16,0 2-2 0,-1 1-6 0,1-3-3 0,-3 0 3 16,2-1-4-16,-3 3 7 0,1-2-3 0,1-1-2 15,-2 0 2-15,-5-4 0 0,6 9-5 0,-6-9 0 16,8 7-7-16,-8-7-1 0,5 7 0 0,-5-7 0 16,4 8-6-16,-4-8-19 0,1 9-48 0,-1-9-66 15,-3 6-78-15,3-6-75 0,-7 9-97 0,3-4-58 16,4-5-492-16,-12 2-511 0</inkml:trace>
  <inkml:trace contextRef="#ctx0" brushRef="#br0" timeOffset="7644.069">1946 4698 489 0,'0'0'398'0,"0"0"-65"0,0 0-58 15,0 0-27-15,-8-3-5 0,8 3-22 16,0 0-28-16,0 0-34 0,-1-7-29 0,1 7-25 0,1-7-24 15,-1 7-14-15,8-7-13 0,-4 4-14 0,2-4-12 16,0 2-10-16,3 0-26 0,-1 0-70 0,3-2-78 16,0 3-90-16,0-2-114 0,3-2-349 0,-1 1-215 15</inkml:trace>
  <inkml:trace contextRef="#ctx0" brushRef="#br0" timeOffset="8582.792">5980 3941 4 0,'0'0'504'15,"0"0"-136"-15,2-7 25 0,-2 7-62 0,0 0 20 16,0 0 17-16,-1-7-58 0,1 7-9 0,0 0-42 0,0 0-30 16,0 0-32-16,-1-6-30 0,1 6-27 15,0 0-24-15,0 0-15 0,0 0-18 0,0 0-17 16,0 0-6-16,0 0 15 0,0 0 27 0,0 0 2 16,0 0 3-16,1 7 6 0,-1-7-15 0,3 10-15 0,-3-10-7 15,2 11 7-15,1-4-15 0,-2-1-4 0,2 2-9 16,0 0-6-16,1 1-8 0,-1 0-8 0,-1 2-6 15,2-2-11-15,0 0 3 0,-1 1-4 0,-1 0-2 16,2 0-4-16,2-1-1 0,-3 1-2 0,1-1-7 16,-2-1 10-16,1 0-5 0,1 0 1 0,-2 1-4 15,2-1-1-15,-1 0-24 0,-2-1-41 0,3-1-40 16,-2 0-38-16,-1 1-50 0,1-2-36 0,-1 2-67 16,-1-7-30-16,0 10-112 0,0-10-37 0,-1 9-58 15,1-9-348-15,-3 6-440 0</inkml:trace>
  <inkml:trace contextRef="#ctx0" brushRef="#br0" timeOffset="9048.696">5939 4105 358 0,'0'0'315'0,"-8"-7"-53"0,8 7-16 0,-5-7-10 0,5 7 22 16,-5-10-49-16,5 10 14 0,-4-10-66 0,4 2-12 15,-1 1-21-15,2 0 23 0,-1-3-54 16,4 1 27-16,-3-1-36 0,3-1 14 0,4 1-38 0,-1-2 26 16,1 0-37-16,1 0 8 0,2 1-30 0,1 0 15 15,-2 1-26-15,3 0-4 0,1 2 3 0,0 0 8 16,-1 2 2-16,1-1-14 0,-3 3 15 0,1 1-24 16,1 2 18-16,-13 1-31 0,19 1 26 0,-9 2-23 15,-1 1 23-15,-1 1-29 0,-3 2 22 0,1 1-22 16,-5 1 25-16,1 1-24 0,-4 0 28 0,1 1-29 15,-1-1 25-15,-2 0-27 0,0-1 28 0,-1 2-20 16,1-4 13-16,2 2-15 0,-1-4 23 0,-1 2-19 16,4-7 23-16,-4 12-21 0,4-12 17 0,-2 7-17 15,2-7 18-15,0 0-31 0,0 7 26 0,0-7-22 0,0 0 23 16,9 3-23-16,-9-3 18 0,13 1-18 16,-13-1 20-16,16 2-25 0,-6 0 27 0,2 0-21 15,-2 1 24-15,0 0-25 0,2 2 24 0,-2-1-27 0,-1 2 24 16,1 2-27-16,-1 1 25 0,-3 0-20 0,0 0 22 15,-4 3-23-15,1-2 27 0,-4 2-29 0,-2-1 29 16,-1 2-21-16,-1 0 17 0,-3-1-19 16,-3 0 26-16,-2 2-32 0,-2-4-18 0,-2 1-49 0,-1-1-56 15,0-1-59-15,-1-2-37 0,0 2-107 0,2-4-435 16,-1-2-294-16</inkml:trace>
  <inkml:trace contextRef="#ctx0" brushRef="#br0" timeOffset="18626.607">2378 9273 119 0,'0'0'375'16,"0"0"-106"-16,0 0 16 0,0 0-52 0,0 0-14 15,0 0-9-15,0 0-7 0,-7-4-23 0,7 4-15 0,0 0-24 16,0 0-16-16,0 0-9 0,-6-4-6 0,6 4-8 15,0 0-3-15,0 0-4 0,0 0-8 0,-9-1-3 16,9 1-18-16,0 0-3 0,0 0-8 0,0 0-10 16,0 0-7-16,0 0-9 0,-13 0-3 0,13 0-8 15,0 0-6-15,0 0-3 0,0 0-1 0,-4 5-2 16,4-5-1-16,-1 7-2 0,1-7 19 0,0 7-22 16,0-7 21-16,0 0-24 0,0 10 22 0,0-10-18 15,3 7 18-15,-3-7-22 0,3 7 26 0,-3-7-25 16,4 5 25-16,-4-5-23 0,4 5 20 0,-4-5-22 15,0 0 2-15,8 5 2 0,-8-5 2 0,0 0 2 16,0 0 2-16,6 2 11 0,-6-2-8 0,0 0 7 16,0 0 0-16,0 0 3 0,0 0 6 0,4-5 9 15,-4 5 0-15,0 0-3 0,-3-9 5 0,3 9-15 16,-4-3-1-16,4 3 1 0,-3-5 0 0,3 5-4 16,-8-4-7-16,8 4 4 0,0 0-7 0,-6-6-6 15,6 6-2-15,0 0-5 0,0 0-3 0,-9-2 1 0,9 2 1 16,0 0 0-16,0 0 1 0,-4 4 17 0,4-4-15 15,0 0 12-15,0 0-10 0,1 9 11 0,-1-9-17 16,0 0-1-16,4 7 5 0,-4-7-3 16,0 0-5-16,5 6 2 0,-5-6-13 0,0 0 4 0,7 3-2 15,-7-3 7-15,0 0 1 0,0 0 7 0,0 0 1 16,0 0 2-16,0 0 1 0,0 0 3 0,10-2 6 16,-10 2 4-16,0 0 7 0,-3-7-9 0,3 7-2 15,0 0-1-15,-5-5-2 0,5 5-5 0,0 0-1 16,-5-5 0-16,5 5-6 0,0 0-3 0,-4-3-6 15,4 3-28-15,0 0-66 0,0 0-84 0,0 0-90 16,0 0-61-16,-12 3-106 0,12-3-392 0,-2 5-384 16</inkml:trace>
  <inkml:trace contextRef="#ctx0" brushRef="#br0" timeOffset="19681.358">1994 9525 283 0,'0'0'300'0,"0"0"-33"0,0 0-9 15,-4-7-23-15,4 7-12 0,0 0-13 0,-3-7-54 16,3 7 48-16,0 0-67 0,-7-5 31 0,7 5-60 0,-5-6 40 16,5 6-32-16,-5-6 27 0,5 6-39 0,-5-5 13 15,5 5-46-15,-8-6 12 0,8 6-34 16,-7-6 18-16,7 6-29 0,-8-3 11 0,8 3-25 0,-9-2-3 15,9 2-12-15,-12-1 18 0,12 1-21 0,-10 1 11 16,10-1-25-16,-11 3 23 0,3 1-27 0,2 3 24 16,-1-4-28-16,2 4 29 0,-1 1-24 0,-2 1 22 15,3 0-23-15,1 0 22 0,0 3-22 0,2-3 25 16,-2 3-13-16,1 0 11 0,1-2-19 0,2 1 20 16,-1-1-20-16,1-1 23 0,1-1-23 0,-1 2 22 15,3-3-19-15,0 1 24 0,0-1-23 0,-1-3 18 16,2 1-20-16,0 0 21 0,-4-5-21 0,8 6 20 15,-8-6-19-15,11 1 18 0,-11-1-22 0,12-1 19 16,-12 1-17-16,14-8 13 0,-8 3-18 0,0 0 20 16,2-2-20-16,-4-1 23 0,3 1-22 0,-1-2 22 15,-1-1-23-15,-1 0 26 0,-2 0-25 0,2-2 20 16,-3 0-21-16,1-1 20 0,-1 0-20 0,-1-2 10 16,-1 0-6-16,-1-2 20 0,0 0-22 0,-2 0 24 15,0 0-19-15,-1-1 17 0,-2-3-22 0,0 1 24 16,-2 1-27-16,1 1 25 0,-1-1-22 0,-1 1 5 15,1 0 0-15,0 2 2 0,-1-1 4 0,2 4 3 0,2 0 10 16,-4 1 8-16,3 0 9 0,2 3 7 0,0-1 9 16,-1 2-3-16,1-1-6 0,-3 2-2 0,4 0-3 15,-1-1-6-15,1 4-3 0,0-1-1 0,2 0-10 16,2 5-3-16,-6-8-3 0,6 8 1 0,-7-7-8 16,7 7-2-16,-2-4-4 0,2 4 2 15,0 0 0-15,-7-6-2 0,7 6 2 0,0 0 0 0,0 0 7 16,0 0-4-16,0 0 1 0,0 0-2 0,1 6 7 15,-1-6 1-15,4 9 9 0,-1-4 11 0,-1 2 1 16,4 1 18-16,-2 1-11 0,3 3 14 0,-2 0-9 16,4 1 10-16,0 3-10 0,0 1-7 0,1 0-15 15,0 0 11-15,0 2 1 0,1-1 11 0,0-2-13 16,-1 1-20-16,1 3 22 0,0-5-1 0,-1-1-5 16,-1 0 2-16,1-2 2 0,0 1-7 0,-1-1 13 15,-3 0-8-15,4-2-1 0,-2 1-9 0,-1-3 3 16,1 3-5-16,-3-5 3 0,2 3-9 0,-1-3 3 15,-1 2-7-15,0-2 4 0,3 1-2 0,-3-2 1 0,0 3-26 16,-1-2 24-16,1 0-4 0,3 0 1 0,-2-1-20 16,-2 3-50-16,2-1-31 0,1-1-53 15,-1 1-15-15,2 2-83 0,-2-2 6 0,1 0-103 16,-1 0-41-16,2 0-90 0,-2-1-370 0,0-2-392 0</inkml:trace>
  <inkml:trace contextRef="#ctx0" brushRef="#br0" timeOffset="28214.431">1198 12136 300 0,'0'0'257'16,"0"0"-31"-16,0 0-14 0,0 0 6 0,-5 3-3 15,5-3-19-15,0 0-12 0,0 0-21 0,0 0-18 16,0 0-13-16,0 0-22 0,-6 4-19 0,6-4-7 16,0 0-11-16,0 0-11 0,0 0-10 0,0 0-9 15,0 0 0-15,0 0-1 0,0 0-1 0,0 0-5 16,0 0 0-16,0 0-5 0,0 0 3 0,0 7 9 16,0-7 4-16,0 0-25 0,0 0 49 0,14-2 2 15,-14 2 3-15,10-2-5 0,-10 2 1 0,15-5-7 16,-5 3-5-16,1-1-5 0,-1-1-8 0,4-2-5 15,0 0-1-15,3 1-2 0,-2-1-9 0,2-1-3 16,-2 2-2-16,7-2-8 0,-2-1-1 0,-2-1 0 0,5 1-5 16,-1-1 1-16,2 0-4 0,0-1 1 15,3-2-5-15,1 1 0 0,2 1 1 0,-1-3 1 16,2 1-2-16,2-3-1 0,5 1 2 0,-2-1-3 16,1-1 1-16,0 1 0 0,-1 0 0 0,2-2-2 15,1 3 3-15,-1-4-4 0,-1 3 4 0,1-1-3 16,1-1-6-16,-2 0 9 0,1 1-12 0,-1 0 16 0,0 2-12 15,-1-2 13-15,0 1-16 0,-2 0 16 0,3 1-15 16,-2-2 16-16,-5 5-17 0,5-3 14 0,-4 1-13 16,-1 1 17-16,5-2-17 0,-3 1 3 0,1 0 0 15,-2 1 3-15,-1-1-1 0,6 0 0 0,-7-1 5 16,6 0-3-16,-3 2 0 0,-4 0 2 0,3 0 0 16,-2-1-2-16,2 1 0 0,-1 1 4 0,0 0-5 15,-2 0-8-15,0 1 10 0,-1-2 2 0,0 3-4 16,-3 1 2-16,-1-2-1 0,-1 3-1 0,1-1-1 15,-3-1-2-15,2 2 4 0,-3-1-1 0,1 3 4 16,-3 0-4-16,1-2-1 0,-4 2 0 0,3 1 3 16,-3 0-8-16,1-1 4 0,-3 1 7 0,0 0-4 0,-3 1 0 15,2-1 1-15,-1 2 2 0,-4-1-5 0,-6 3 1 16,14-5 12-16,-14 5-11 0,13-2-3 16,-13 2 0-16,10-3-4 0,-10 3-39 0,8-3-44 0,-8 3-64 15,7-4-106-15,-7 4-129 0,0 0-170 0,7-7-266 16,-7 7-361-16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5:04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27514 5224 20 0,'0'0'195'15,"-10"1"-19"-15,10-1-25 0,0 0-5 0,0 0-20 16,0 0-9-16,-11-1-14 0,11 1-8 0,0 0 0 16,0 0 1-16,0 0-8 0,-12-1 7 0,12 1 4 15,0 0 7-15,0 0-5 0,0 0-2 0,0 0-3 16,0 0-2-16,0 0-5 0,-13 0 26 0,13 0-64 16,0 0 19-16,0 0-25 0,0 0 33 0,0 0-42 15,0 0 42-15,0 0-40 0,0 0 41 0,0 0-42 16,-9 2 50-16,9-2-52 0,0 0 46 0,0 0-39 15,0 0 38-15,0 0-41 0,0 0 45 0,0 0-36 16,0 0 47-16,0 0-28 0,0 0 47 0,0 0-31 16,0 0 36-16,2 6-41 0,-2-6 36 0,0 0-39 15,0 0 36-15,11 2-48 0,-11-2 45 0,0 0-52 16,11 2 34-16,-11-2-48 0,13 1 39 0,-13-1-53 16,13 1 45-16,-13-1-43 0,16 1 34 0,-16-1-49 15,20 2 46-15,-20-2-49 0,21 1 46 0,-7-1-51 16,-2 0 45-16,1 0-42 0,2 0 39 0,-2 0-42 15,3 0 38-15,-2 0-47 0,3 0 39 0,-2-1-42 16,4 1 2-16,-1 0 37 0,0 0-39 0,3-2 43 16,-3 2-46-16,1-1 35 0,1 1-38 0,-2-1 41 15,1 1-44-15,0-1 46 0,-1 1-35 0,3-2-7 16,-3 2 43-16,2-1-43 0,-1 0 36 0,-1 1-33 16,1-2 36-16,2 1-42 0,-3-2 40 0,2 3-35 15,-1-1 39-15,0 0-40 0,-1-1 40 0,0 1-33 16,3-1 31-16,0 0-35 0,-3 2 31 0,1-2-34 15,0 1 34-15,1-1-35 0,-1-1 31 0,-2 2-33 16,2-2 32-16,-2 2-32 0,-2 1 35 0,2-1-35 16,-1-2 26-16,-1 3-27 0,-1 0 33 0,0-1-33 15,0-1 36-15,-1 2-39 0,0 0 32 0,-2 0-29 16,3-2 30-16,-14 2-31 0,21-2 26 0,-21 2-26 16,19-1 32-16,-19 1-34 0,15 0 31 0,-15 0-32 15,12-1 35-15,-12 1-31 0,10-1 35 0,-10 1-34 16,0 0 31-16,15 0-24 0,-15 0 27 0,0 0-25 15,9-2 26-15,-9 2-25 0,0 0 31 0,0 0-30 16,0 0 23-16,14-1-22 0,-14 1 18 0,0 0-18 16,0 0 27-16,0 0-27 0,0 0 20 0,0 0-21 15,0 0 19-15,0 0-21 0,11 0 20 0,-11 0-23 16,0 0 15-16,0 0-16 0,0 0 19 0,0 0-19 16,0 0 21-16,0 0-27 0,0 0 19 0,0 0-38 15,0 0 0-15,0 0-87 0,0 0-30 0,0 0-143 16,7-4-143-16,-7 4-159 0,0 0-688 0,-1-6-888 15</inkml:trace>
  <inkml:trace contextRef="#ctx0" brushRef="#br0" timeOffset="1418.349">30117 5177 93 0,'0'0'314'0,"0"0"-32"0,0 0-100 15,0 0 21-15,0 0-30 0,0 0 37 0,0 0-36 16,0 0 48-16,0 0-60 0,0 0-18 0,0 7-9 15,0-7-34-15,0 0-14 0,0 0-9 0,0 0-9 0,0 0-8 16,0 0 5-16,0 0-14 0,0 0 0 16,0 0-9-16,0 0 0 0,0 0-3 0,0 0 3 15,0 0 2-15,0 0 6 0,4 6-4 0,-4-6-1 16,0 0-2-16,0 0 5 0,0 0 4 0,10 2 13 0,-10-2 13 16,0 0 16-16,11 2 7 0,-11-2 0 15,0 0-4-15,16 2-1 0,-16-2 0 0,15 0-16 16,-15 0-1-16,19 0 1 0,-9-2 0 0,3 2-1 15,1-2-5-15,0 2-5 0,4-1-5 0,-1-1-8 0,3 0-7 16,-1 1-6-16,3 0-5 0,-1 0-4 0,0-1 1 16,3 1-5-16,1-1-3 0,0 2-2 0,2-2 0 15,0 1-2-15,0-1-7 0,0 1-1 16,-1 0 1-16,1-1-3 0,0 2 4 0,1-2-8 16,-1 2-9-16,-1-1 14 0,-3 1-2 0,0 0-17 0,-2-2 16 15,1 2-16-15,1-1 26 0,-4 0-23 0,2 1 14 16,-2-1-16-16,-2 1 22 0,-1 0-25 0,-2-2 25 15,0 2-19-15,-2-1 28 0,0 1-40 16,-1-1 42-16,-11 1 8 0,15 1 4 0,-15-1 1 0,17-1-4 16,-17 1 0-16,11-1-2 0,-11 1-10 0,0 0-2 15,15-2 6-15,-15 2 1 0,0 0-4 0,13 0 7 16,-13 0-16-16,0 0-2 0,0 0-9 0,0 0 6 16,14 0-2-16,-14 0-5 0,0 0-4 0,0 0 5 15,0 0-2-15,0 0-4 0,0 0-3 0,12 0-15 16,-12 0 24-16,0 0-1 0,0 0-3 0,0 0 4 15,0 0-10-15,0 0 5 0,0 0-8 0,0 0 9 16,0 0-1-16,0 0 1 0,0 0-3 0,0 0 4 16,0 0-22-16,0 0 26 0,0 0-1 0,0 0-7 15,0 0 12-15,0 0-4 0,11 0-4 0,-11 0 0 16,0 0 2-16,0 0-2 0,0 0 1 0,0 0-5 16,0 0-3-16,0 0 7 0,0 0-5 0,0 0 4 15,0 0 2-15,0 0-1 0,0 0-5 0,0 0 0 16,0 0 1-16,0 0-5 0,0 0 9 0,0 0-4 15,0 0-4-15,0 0-9 0,0 0-31 0,0 0-56 16,0 0-143-16,0 0-144 0,0 0-184 0,-3-5-223 16,3 5-404-16,-11 0-808 0</inkml:trace>
  <inkml:trace contextRef="#ctx0" brushRef="#br0" timeOffset="2757.695">27549 8337 93 0,'0'0'616'15,"0"0"-178"-15,0 0-98 0,0 0-64 0,0 0-62 16,0 0-4-16,-6-5-13 0,6 5-17 0,0 0-17 16,0 0-26-16,0 0-22 0,-11-1-29 0,11 1-25 15,0 0-14-15,0 0-11 0,0 0-20 0,0 0-85 16,0 0-32-16,-7 4-169 0,7-4-222 0,0 0-237 15,0 0-234-15</inkml:trace>
  <inkml:trace contextRef="#ctx0" brushRef="#br0" timeOffset="2936.221">27511 8678 123 0,'-6'7'448'0,"1"0"-134"16,0-1-65-16,-1 0-50 0,0-3-47 0,6-3-30 16,-6 8-30-16,6-8-46 0,-5 7-73 0,5-7-80 15,0 0-101-15,-4 4-235 0,4-4 84 0</inkml:trace>
  <inkml:trace contextRef="#ctx0" brushRef="#br0" timeOffset="3082.826">27539 8906 113 0,'-5'7'286'0,"4"-2"-43"0,-2 2-94 15,3-7-4-15,-5 7-50 0,5-7 19 0,-2 10-61 16,2-10 1-16,-3 5-135 0,3-5-82 0,0 0-153 16,0 0 225-16</inkml:trace>
  <inkml:trace contextRef="#ctx0" brushRef="#br0" timeOffset="3223.093">27472 9199 238 0,'-3'11'335'0,"-1"0"-63"0,3-2-81 16,0-1-13-16,-1-2-61 0,2-6-4 0,0 13-46 0,0-13-7 16,4 8-102-16,-4-8-52 0,5 6-359 15,-5-6 72-15</inkml:trace>
  <inkml:trace contextRef="#ctx0" brushRef="#br0" timeOffset="3371.285">27602 9390 9 0,'-1'7'500'0,"-1"2"-150"0,1-1-76 16,0-3-73-16,0 2-35 0,1-7-39 0,-3 10-13 16,3-10-19-16,-3 9-12 0,3-9-15 0,0 0-21 0,2 8-70 15,-2-8-92-15,0 0-106 0,9-4-303 0,-4-1-26 16</inkml:trace>
  <inkml:trace contextRef="#ctx0" brushRef="#br0" timeOffset="3503.94">27808 9176 479 0,'0'-7'369'0,"0"7"-82"16,-2-7-66-16,2 7-47 0,-2-5-36 15,2 5-32-15,-3-7-26 0,3 7-9 0,-2-5-29 0,2 5-64 16,-2-8-107-16,2 8-148 0,0-9-207 0,0 9 30 15</inkml:trace>
  <inkml:trace contextRef="#ctx0" brushRef="#br0" timeOffset="3651.536">27792 8869 435 0,'-5'-5'389'15,"0"1"-89"-15,5 4-67 0,-8-7-51 0,8 7-32 16,-6-8-28-16,6 8-22 0,-6-8-22 15,6 8-10-15,-7-6-41 0,7 6-90 0,-4-10-107 0,4 10-140 16,0-12-174-16,2 5 28 0</inkml:trace>
  <inkml:trace contextRef="#ctx0" brushRef="#br0" timeOffset="3810.644">27716 8396 24 0,'-9'-9'520'0,"-1"1"-155"0,1 3-72 15,1-3-75-15,0 3-44 0,-1 0-36 0,2-2-22 16,-1 3-17-16,0-1-10 0,1 0-27 0,0 1-10 16,3 0-13-16,4 4-8 0,-9-9-71 0,9 9-102 15,-10-5-51-15,10 5-384 0,-6-7-90 0</inkml:trace>
  <inkml:trace contextRef="#ctx0" brushRef="#br0" timeOffset="3963.235">27431 8352 167 0,'-12'6'298'16,"-1"1"-112"-16,2 1-11 0,-2-2-70 0,3 1 7 16,-3 0-45-16,4-2 17 0,1 1-52 0,0-2 26 15,1 2-40-15,1-1 25 0,6-5-76 0,-9 7-36 16,9-7-138-16,-8 6-119 0,8-6 217 0</inkml:trace>
  <inkml:trace contextRef="#ctx0" brushRef="#br0" timeOffset="4072.941">27276 8525 61 0,'-6'10'236'0,"1"-2"-86"0,-2 1-30 16,3-3-25-16,-1 4-22 0,1-3-15 0,-2 3-11 15,4-2-6-15,-2 0-11 0,1 1-17 0,-1-1-87 16,4 0-192-16,-2-2 82 0</inkml:trace>
  <inkml:trace contextRef="#ctx0" brushRef="#br0" timeOffset="4208.641">27207 8850 224 0,'-2'10'160'0,"-1"1"-3"0,0-5-74 0,1 5 24 15,1-3-62-15,-1-1 32 0,1 0-59 0,1 1 43 16,0-1-91-16,1-1-29 0,-1-6-206 0,2 13 82 16</inkml:trace>
  <inkml:trace contextRef="#ctx0" brushRef="#br0" timeOffset="4332.308">27218 9204 150 0,'-1'11'316'0,"-4"2"-54"0,4-3-91 15,-3-1-3-15,3 3-61 0,0-5 4 0,-1 1-52 16,2 0 7-16,0-8-63 0,0 12-76 0,0-12-351 16,4 9 109-16</inkml:trace>
  <inkml:trace contextRef="#ctx0" brushRef="#br0" timeOffset="4464.847">27461 9353 366 0,'7'6'557'0,"-7"-6"-142"15,0 0-94-15,0 6-72 0,0-6-50 0,0 0-38 16,0 0-74-16,-4 6-85 0,4-6-133 0,0 0-135 16,0 0-350-16,-13 1-127 0</inkml:trace>
  <inkml:trace contextRef="#ctx0" brushRef="#br0" timeOffset="10164.298">8271 8765 220 0,'0'0'226'16,"0"0"-6"-16,-5-4-65 0,5 4 19 0,0 0-36 16,-8-3 19-16,8 3-31 0,0 0 17 15,-6-5-12-15,6 5-5 0,-5-5 1 0,5 5-21 0,-8-4 1 16,8 4 1-16,0 0 2 0,-5-3-10 0,5 3 13 16,0 0-5-16,-8-6 8 0,8 6 2 0,0 0 5 15,-5-5 3-15,5 5 6 0,0 0 2 0,-5-4-1 16,5 4-3-16,0 0-7 0,0 0-3 0,0 0-8 15,-9-2-9-15,9 2-6 0,0 0-6 0,0 0-9 16,0 0-5-16,0 0-7 0,0 0 3 0,0 0 2 0,0 0-14 16,0 0-4-16,-6-2-7 0,6 2-5 15,0 0-3-15,0 0 1 0,0 0 22 0,0 0-9 16,0 0 6-16,0 0 8 0,0 0-47 0,11 2 61 16,-11-2-65-16,0 0 52 0,12 0-60 0,-12 0 60 0,11 0-54 15,-11 0 58-15,14 0-64 0,-14 0 54 0,17 1-59 16,-17-1 56-16,20 0-61 0,-20 0 56 15,24 0-48-15,-11 0 43 0,3 0-57 0,-2 1 50 0,2-1-56 16,-2 1 57-16,4-1-53 0,2 2 47 0,0-2-54 16,-1 1 50-16,2-1-51 0,0 0 49 15,1 0-49-15,-3-1 40 0,4 1-39 0,0-2 49 0,0 1-52 16,4 0 46-16,-4 0-44 0,3-1 41 0,-4 1-49 16,0 0 50-16,3-2-50 0,-2 1 44 0,-2 1-39 15,1-1 46-15,-2 1-53 0,2 0 56 0,0 1-54 16,-3-2 47-16,0 2-47 0,2-1 53 0,-3 1-51 15,2 0 48-15,-2 0-53 0,-3 0 50 0,2 0-52 16,-2 0 60-16,-1 0-35 0,2 0 22 0,-5 0-48 16,4 0 51-16,-2 0-50 0,0 0 51 0,-2 0-47 15,-11 0 47-15,23 0-46 0,-23 0 47 0,21 1-48 16,-21-1 48-16,18 0-43 0,-18 0 44 0,19-1-42 0,-19 1 49 16,14 0-47-16,-14 0 46 0,17 0-42 0,-17 0 42 15,12 0-48-15,-12 0 54 0,13-2-50 16,-13 2 46-16,12 0-46 0,-12 0 48 0,0 0-44 15,15-1 44-15,-15 1-49 0,0 0 49 0,13-1-45 0,-13 1 46 16,0 0-48-16,10-1 43 0,-10 1-37 0,0 0 36 16,13-2-45-16,-13 2 41 0,0 0-41 0,0 0 40 15,10-2-39-15,-10 2 41 0,0 0-41 0,0 0 40 16,0 0-34-16,0 0 35 0,12 0-38 0,-12 0 43 16,0 0-42-16,0 0 43 0,0 0-30 0,0 0 27 15,0 0-43-15,0 0 45 0,0 0-49 0,10-3 43 16,-10 3-44-16,0 0 41 0,0 0-47 0,0 0 21 15,0 0-86-15,0 0 3 0,0 0-123 0,0 0-47 16,0 0-95-16,0 0-99 0,0 0-72 0,0 0-96 16,0 0-631-16,-3-5-859 0</inkml:trace>
  <inkml:trace contextRef="#ctx0" brushRef="#br0" timeOffset="11097.303">11197 8867 126 0,'0'0'189'0,"0"0"-1"0,0 0-76 0,0 0 30 15,0 0-55-15,0 0 11 0,0 0-1 0,0 0 34 16,0 0-34-16,0 0 21 0,0 0-29 0,0 0 17 15,0 0-18-15,0 0 7 0,0 0-13 0,0 0-6 16,0 0-10-16,0 0-8 0,0 0-12 0,0 0-28 0,0 0 14 16,12-2-6-16,-12 2-3 0,0 0-5 0,0 0-10 15,0 0 2-15,0 0-3 0,0 0-1 0,0 0-11 16,0 0-19-16,0 0-38 0,6-3-6 16,-6 3-67-16,0 0-15 0,0 0-116 0,0 0-214 0,5-7 32 15</inkml:trace>
  <inkml:trace contextRef="#ctx0" brushRef="#br0" timeOffset="12287.845">12007 8685 168 0,'0'0'184'0,"0"0"11"0,0 0-50 16,-10 1 29-16,10-1-34 0,0 0 31 0,0 0-40 15,0 0 5-15,-9 2-19 0,9-2 1 0,0 0-17 16,0 0-4-16,0 0-12 0,0 0-10 0,0 0-8 16,0 0 2-16,0 0 4 0,0 0-4 0,0 0 5 15,0 0-7-15,0 0-3 0,0 0-2 0,0 0 0 16,0 0 1-16,0 0 7 0,14-1 4 0,-14 1 10 0,0 0 1 15,17 1 2-15,-17-1 9 0,13 0 2 0,-13 0-5 16,16 0-8-16,-16 0-2 0,20-1-7 16,-8 1-2-16,1-1-4 0,2 0-3 0,-2 1-2 0,4-2-5 15,-2 2-4-15,4-1 0 0,0 0-3 0,1 1-6 16,0-2-3-16,0 2-4 0,0-1-2 0,1 1-2 16,1 0-2-16,-3 0-5 0,4 0 0 15,-1 0 6-15,-2 0-9 0,2 1-2 0,1 1 0 0,-1-2-1 16,0 1 1-16,-1-1-2 0,5 1 10 0,-5-1-3 15,1 0 1-15,1 0 2 0,0 0-3 0,0-1-3 16,-1 0 2-16,5-1-10 0,-3 1-5 0,0 1 0 16,2-3 0-16,-4 2-5 0,1 0-1 0,-2-1 6 15,2 1-10-15,-1-1 0 0,0 0 1 0,-1 1-1 16,0 1 0-16,-1-1-3 0,2 1 0 0,-4-3 1 16,1 3 1-16,0-2-2 0,-3 2 1 0,-1-1 2 15,-1 1 0-15,0-1-3 0,0 0-2 0,-2 1 2 16,-12 0 2-16,23 0-2 0,-12-2 1 0,-11 2 16 15,18 0-19-15,-18 0 1 0,17 0 0 0,-17 0 3 16,14 0-1-16,-14 0 8 0,12 2-8 0,-12-2 2 16,12-2-1-16,-12 2 2 0,9 2-1 0,-9-2 0 0,0 0 8 15,15 1-10-15,-15-1 1 0,0 0 0 0,11 1 2 16,-11-1-2-16,0 0 0 0,0 0 0 0,11 1 1 16,-11-1 1-16,0 0 0 0,0 0-3 15,0 0 7-15,0 0 4 0,13 0-10 0,-13 0 1 0,0 0-3 16,0 0-7-16,0 0-25 0,0 0-43 0,6-3-51 15,-6 3-52-15,0 0-60 0,1-7-69 0,-1 7-30 16,0 0-24-16,4-7-72 0,-4 7-21 0,4-6-334 16,-4 6-311-16</inkml:trace>
  <inkml:trace contextRef="#ctx0" brushRef="#br0" timeOffset="13772.036">13676 7475 160 0,'5'-8'275'0,"-5"8"-83"0,5-6 19 16,-5 6-41-16,4-9 28 0,-4 9-14 0,4-8-12 0,-4 8-12 15,3-11-19-15,-3 11-7 0,2-8-6 16,-2 8-9-16,0-10-7 0,0 10-8 0,0-8 4 15,0 8-4-15,-4-11-3 0,4 11-8 0,-4-7 2 0,4 7-14 16,-6-10-2-16,6 10-11 0,-9-5-1 0,9 5-3 16,-10-4-7-16,10 4-4 0,-13-1 1 0,13 1-8 15,-15 2-4-15,6 1 2 0,0 0-3 16,-3 3 4-16,2 1 2 0,1 1 1 0,-2 2 3 0,-1-1 3 16,3 2-9-16,-1 1 4 0,4-2-6 0,-1 4 4 15,-1-3-13-15,2 2 0 0,4-2-6 0,-1 0 6 16,1-1-12-16,2 1 9 0,0-2-14 0,2 1 6 15,1-2-12-15,1 1 10 0,2-2-13 0,0-2 5 16,2 1-13-16,0-1 11 0,3-1-11 0,-2-2 4 16,4-2-18-16,0 0-7 0,-2 0-23 0,2-1-2 15,-2 0-8-15,1-3-6 0,2 0-1 0,-4 0 2 16,2 0 16-16,-3 0-2 0,-2-3 13 0,1 2 0 16,0-1 7-16,-5 0 9 0,0 1 0 0,1-1 3 0,-4-1 3 15,1 2 1-15,-2-3 3 0,0 0 6 16,-2 0 4-16,-1 1 4 0,2-3 16 0,-2 2 9 15,0 0 5-15,0 1 5 0,2-2 6 0,-1 1-8 16,2 2-7-16,-1-2 5 0,2 8-17 0,0-10-5 0,2 3-4 16,0 2 9-16,-2 5-11 0,8-8 3 0,0 4-1 15,-8 4-3-15,12-7-1 0,-12 7 5 0,18-1-4 16,-18 1-1-16,21 0 2 0,-10 3-4 0,1-1 0 16,-1 2 1-16,2 3 2 0,1-3-6 0,-3 1 26 15,1 3-30-15,-3-2 0 0,1 0 3 0,-2 1 5 16,0 0 1-16,-2-2 8 0,0 2-3 0,-2-3 27 15,0 2-2-15,-4-6 36 0,5 10-13 0,-5-10 49 16,3 8-34-16,-3-8 4 0,0 0 55 0,0 0-54 16,-3 6 46-16,3-6-72 0,0 0 52 0,-6-6-79 15,6 6 46-15,-4-8-64 0,3 1 46 0,1 7-61 16,-2-13 58-16,2 4-68 0,0 1 52 0,0-4-58 16,2 3 55-16,-1-3-60 0,0 3 55 0,3-3-54 15,-1 3 33-15,-1-1-85 0,2 0 20 0,0 2-41 16,1 1-46-16,-1-1-48 0,0 4-43 0,-2-2-42 15,-2 6-55-15,7-8-28 0,-7 8-34 0,6-4-42 16,-6 4-514-16,0 0-533 0</inkml:trace>
  <inkml:trace contextRef="#ctx0" brushRef="#br0" timeOffset="31935.514">6101 12181 185 0,'0'0'194'0,"0"0"2"0,0 0-20 0,-10 0-5 0,10 0-42 15,0 0 25-15,0 0-42 0,-14-1 21 0,14 1-25 16,0 0 5-16,0 0-14 0,-8-1 3 0,8 1 1 16,0 0-13-16,0 0 17 0,0 0-11 0,0 0 3 15,0 0-35-15,0 0-6 0,-14-2-2 0,14 2-7 16,0 0-3-16,0 0-4 0,0 0-2 0,0 0-2 16,0 0-7-16,0 0-4 0,0 0 10 0,0 0-12 15,0 0 1-15,-10 2 0 0,10-2 2 0,0 0 1 0,0 0 7 16,0 0 11-16,0 0 12 0,0 0 5 15,0 0 40-15,0 0-39 0,0 0 48 0,0 0-47 16,5 5 41-16,-5-5-43 0,0 0 34 0,0 0-44 16,10 1 37-16,-10-1-44 0,0 0 48 0,12 1-44 15,-12-1 40-15,10 1-49 0,-10-1-5 0,13 2 43 0,-13-2-47 16,13 0 5-16,-13 0-2 0,16 0-4 16,-16 0-2-16,17 0 1 0,-17 0-1 0,20 0-2 0,-9 0 6 15,-11 0-10-15,21 2 3 0,-8-2 4 0,0 0 4 16,-3-2 1-16,5 2-4 0,-3 0 5 0,2 0-4 15,-1-2 2-15,-2 2-1 0,3-1-3 0,-1 0 4 16,2 1 4-16,-1-1-5 0,3-1 3 0,-3 2 2 16,4-2 3-16,-4 1 0 0,5-1-2 0,-3 1 5 15,1 0 0-15,1 1-44 0,-1-3 62 0,-2 3-51 16,-1 0 55-16,3-2-64 0,-3 2 59 0,1-3-59 16,-2 1 54-16,2 1-60 0,-2 1 54 0,0-1-15 15,2 0-44-15,-2-1 51 0,0 2-6 0,0-2-5 16,-2 2-1-16,2 0-8 0,-3-3 1 0,4 3-2 15,-2 0-3-15,-2 0 0 0,1-1-2 0,-11 1 1 16,22 0-8-16,-10-1 1 0,-12 1-1 0,21 0-2 16,-10-2 0-16,-11 2 6 0,20 0-11 0,-20 0 5 15,19 0-2-15,-19 0-3 0,23 0 2 0,-23 0 4 0,23 0-3 16,-23 0 0-16,23 2 1 0,-23-2-3 16,22 0 1-16,-22 0 3 0,24 0 9 0,-12 0-10 0,-1 1 4 15,-11-1-2-15,24 0-2 0,-11 0 0 0,-2 1 1 16,1-1-4-16,0 0 0 0,0 0 6 15,1 0-4-15,0 0-2 0,0 3-1 0,-2-3 2 0,2 0-4 16,1 0 6-16,0 2-2 0,-1-2 2 0,0 0 2 16,1 0 1-16,-1 2-1 0,3-2 6 0,-3 0 1 15,1 0-2-15,0 0-1 0,1 0 1 0,0 1-39 16,0-1 41-16,0 0-36 0,-1 1 39 0,2-1-37 16,-1 0 42-16,-1 1-36 0,2 1 33 0,-1-2-38 15,1 1 43-15,-2 1-45 0,3-2 45 0,-3 1-40 16,1-1 36-16,1 1-37 0,0-1 44 0,-3 0-43 15,4 0 40-15,-2 0-39 0,0 0 44 0,1 0-38 16,-1 0 40-16,-1 0-44 0,1 0 39 0,-1 0-3 16,2 0-6-16,-3 0-2 0,2 0-3 0,-4 0 0 0,2 0-4 15,0 0-2-15,-13 0 0 0,24 0 0 16,-24 0-36-16,19 0 43 0,-6 3-3 0,-13-3-2 16,15 0-40-16,-15 0 44 0,17 0-6 0,-17 0-35 0,13 1 45 15,-13-1-5-15,0 0-1 0,18 0-3 0,-18 0-37 16,0 0 40-16,13 0-35 0,-13 0 39 15,0 0-40-15,12 0 43 0,-12 0-5 0,0 0-37 0,0 0 40 16,13 1-40-16,-13-1 27 0,0 0-72 0,0 0-12 16,0 0-126-16,13-1-60 0,-13 1-111 0,0 0-127 15,0 0-92-15,0 0-851 0,10-1-1061 0</inkml:trace>
  <inkml:trace contextRef="#ctx0" brushRef="#br0" timeOffset="33104.092">9988 12119 215 0,'0'0'200'0,"0"0"-17"15,-15 0-12-15,15 0 29 0,0 0-33 0,-15 1 12 0,15-1-39 16,0 0 1-16,-17-1-11 0,17 1-8 16,0 0-2-16,0 0-16 0,-14 0 12 0,14 0-26 15,0 0 23-15,-10-2-47 0,10 2-4 0,0 0-12 16,0 0-5-16,0 0-12 0,0 0-3 0,-14 0 17 0,14 0 4 15,0 0-42-15,0 0 20 0,0 0 24 0,0 0 25 16,0 0 43-16,0 0-37 0,2 5 42 0,-2-5-34 16,0 0 46-16,13 3-48 0,-13-3 6 0,10 1 43 15,-10-1-53-15,17 0 1 0,-17 0 2 0,17 0 0 16,-17 0-10-16,21 0-7 0,-8 0-7 0,1-1-3 16,-1-1-3-16,2 1-1 0,1-1-2 0,-1 1-1 15,0-1 5-15,3 1-9 0,0-1 3 0,1 0-3 16,0 0-4-16,-1 0 0 0,1-1-3 0,2 0 1 15,-2 1-13-15,0-1 0 0,3 0-4 0,-3 2 1 16,3-1-1-16,-1 1 4 0,0-2-12 0,1 2-1 16,-1 0-1-16,-1 1-2 0,1-2-1 0,2 2 1 15,-5-1 4-15,3 1-1 0,-2 0-8 0,0-2 9 16,0 2 0-16,0 0 6 0,-3 0-8 0,0 0 1 16,0 0-2-16,0 0 3 0,-2 0-4 0,4 0 3 15,-4 0-49-15,3 0 58 0,-3 0-52 0,1 0 58 16,-1 2-53-16,0-2 58 0,0 0-51 0,0 0 46 0,-1 0-53 15,0 0 59-15,2 0-55 0,-3 1 58 16,-12-1-57-16,24 2 68 0,-12-2-60 0,0 0 57 16,1 0-53-16,-13 0 50 0,23 0-54 0,-23 0 52 0,22 0-54 15,-22 0 51-15,19 0-53 0,-19 0 53 0,19 0-52 16,-19 0 50-16,20 0-53 0,-20 0 50 0,21 0-8 16,-21 0-4-16,19 0-3 0,-19 0 0 0,21 1-9 15,-21-1 2-15,18 0-2 0,-18 0 0 0,21 0-2 16,-21 0 3-16,19 0-4 0,-19 0 1 0,20 1-2 15,-20-1-1-15,20 0-2 0,-20 0-4 0,19 0 4 16,-19 0-6-16,18 1 4 0,-18-1-2 0,17 2 0 16,-17-2-3-16,15 0 4 0,-15 0-4 0,14 1 0 15,-14-1 1-15,10 2-7 0,-10-2-9 0,11 1-8 16,-11-1-70-16,0 0 7 0,12 4-96 0,-12-4-43 16,0 0-101-16,4 9-128 0,-4-9-92 0,0 0-257 15,-6 8-290-15,6-8-709 0</inkml:trace>
  <inkml:trace contextRef="#ctx0" brushRef="#br0" timeOffset="36201.111">20046 13194 278 0,'0'-15'415'15,"-2"3"-65"-15,-1 2-36 0,2 0 4 0,-2 0-57 0,2 1 51 16,-2-1-54-16,2 3 31 0,-2 0-51 0,3 7 7 16,-2-12-79-16,2 12 5 0,-3-8-66 0,3 8 41 15,0 0-31-15,0 0 66 0,0 0-37 0,0 0 33 16,-6 8-31-16,5 1 11 0,1 1-54 0,0 9 17 16,-1-1-48-16,1 3 20 0,-2 6-48 0,1-1 20 15,0 7-44-15,-2 2 28 0,3-1-40 0,-1 0 30 16,1-5-27-16,0 0-7 0,1-2-7 0,2-3 3 15,-1 0-4-15,0-4-8 0,0-3-15 0,3 0-38 16,-2-3-58-16,0-1-38 0,1-2-34 0,0-2-9 16,3-4-87-16,-2-1-15 0,-5-4-44 0,11 3-20 15,-11-3-12-15,14-7-29 0,-10 0-382 0,4-3-319 16</inkml:trace>
  <inkml:trace contextRef="#ctx0" brushRef="#br0" timeOffset="36483.851">20069 13152 569 0,'-1'-17'472'0,"-2"4"-103"0,1 1-28 16,-1 1 33-16,1 1-67 0,0-1 18 0,0 3-57 16,0 0 14-16,1 1-84 0,-1 1-4 0,2 6-76 15,-1-10 36-15,1 10-38 0,0 0 50 16,3-6-58-16,-3 6 41 0,0 0-45 0,12 5 30 0,-7 1-34 16,3 1 32-16,2 0-40 0,0 5 20 0,2 1-30 15,0 0-2-15,2 2-7 0,2 2-11 0,0 3 15 16,2 1-27-16,-1 0 7 0,1 2-22 0,1 1 10 15,-3-2-22-15,4-1-2 0,-4 3-6 0,2-2 6 16,-1 1-12-16,-1-1 1 0,0-2 0 0,-1 1-3 16,-2-5-1-16,-2 1-1 0,1-1 11 0,-1-1-16 15,-2-2-4-15,0-1-4 0,-2 0-3 0,0-2-36 16,0 0-41-16,-2-4-33 0,-3 4-52 0,2-5-35 16,-4-5-131-16,-1 9-52 0,1-9-94 0,-8 5-99 15,8-5-487-15,-13 0-686 0</inkml:trace>
  <inkml:trace contextRef="#ctx0" brushRef="#br0" timeOffset="36652.411">20101 13452 311 0,'-9'-5'476'0,"0"2"-84"0,2-1-49 0,7 4-16 16,-11-7-13-16,11 7-25 0,-9-5-54 0,9 5-41 16,-7-7-34-16,7 7-34 0,-3-7-23 0,3 7-23 15,5-9-9-15,0 5-20 0,2-1-9 0,0 0-5 16,6-2-11-16,1 0-7 0,1 1-27 0,2-3-69 15,4 0-81-15,-1-1-79 0,2 0-63 0,2-1-85 16,2-2-386-16,-2-1-288 0</inkml:trace>
  <inkml:trace contextRef="#ctx0" brushRef="#br0" timeOffset="36984.517">20850 12971 360 0,'0'0'417'0,"-4"-10"-82"0,4 10-29 16,-9-6-42-16,9 6 30 0,-10-4-48 0,10 4 27 0,-17-4-51 15,17 4 23-15,-19-1-63 0,5 2 17 16,4 2-56-16,-2 1 30 0,-4 0-48 0,3 1 26 16,-2 3-56-16,2-2 37 0,-1 2-47 0,2 2 41 0,-1 1-50 15,3-1 34-15,0 3-52 0,1 1 45 0,0-2-50 16,3 4 38-16,1-3-44 0,2 4 30 0,0-2-43 15,3-1 42-15,2-1-44 0,0 1 28 0,2 0-36 16,4-1 29-16,1-1-32 0,0-3 23 0,2 4-42 16,3-3 34-16,0 1-37 0,4-3 33 0,2-1-34 15,1-1 15-15,1 0-58 0,-3-4 5 0,3 1-100 16,-2-2-24-16,3-1-71 0,-2 0-59 0,-1 0-63 16,0-1-51-16,-2 1-30 0,2 0-51 0,-5-3-392 15,-2 1-439-15</inkml:trace>
  <inkml:trace contextRef="#ctx0" brushRef="#br0" timeOffset="37144.09">20865 13378 465 0,'-14'9'394'0,"0"-1"-73"0,1 1-46 0,-1-1-23 0,3 1-15 15,-1-3-24-15,2 0-34 0,4 0-30 0,-1-1-8 16,1 1 8-16,6-6 0 0,-5 7-16 16,5-7-22-16,0 0-23 0,5 5-16 0,-5-5-15 15,14-1-6-15,-3-1-28 0,4-3-45 0,2 1-54 0,3-4-44 16,1-1-35-16,6-3-40 0,0 0-32 15,1-2-39-15,0-1-49 0,3-2-64 0,-2-2-154 16,-4 3-37-16</inkml:trace>
  <inkml:trace contextRef="#ctx0" brushRef="#br0" timeOffset="37567">21240 13075 94 0,'1'-7'497'16,"-1"7"-117"-16,-1-13-26 0,1 13-52 0,-2-6-53 15,2 6-24-15,0-6-19 0,0 6-4 0,0 0 39 16,0 0-45-16,0 0 24 0,0 0-56 0,-7 6 25 15,7-6-55-15,0 12 20 0,1-3-61 0,-1 1 29 16,4 1-66-16,0 3 31 0,-2 2-14 0,3 0-16 16,-2-1-10-16,2 0-12 0,0 2 1 0,1-1-14 15,-2-1-1-15,0-2 4 0,1-2 8 0,-2 0 38 16,-1-2 38-16,2-2 2 0,-2-1 26 0,-2-6-61 16,2 8 20-16,-2-8-56 0,0 0 30 0,0 0-41 15,0-12 39-15,-1 3-32 0,-2-1 22 0,-1-5-35 0,0 1 2 16,-2-6-11-16,2-1 4 0,-3 1-9 0,2-5-44 15,-2 2 53-15,1 1-5 0,1-1 16 16,1 0 15-16,-3 2 3 0,4-1-1 0,1 5 2 0,-2 2 5 16,3 1-1-16,-1 1 6 0,0 1-16 0,2 3-14 15,-1-2-8-15,0 6-6 0,1 5 3 0,2-11 1 16,-2 11 2-16,4-6-4 0,-4 6-5 0,0 0 2 16,17 6-1-16,-11-3-4 0,3 4-4 0,0 1-38 15,2 3 41-15,0 0 6 0,0 2-5 0,3 1 0 16,-1 2-2-16,1 0 0 0,-1 1 8 0,1-2-22 15,-1 0 1-15,1 1-41 0,-1 1-19 0,-2-2-61 16,2-1-6-16,-3 1-97 0,0-3-17 0,-1-1-62 16,0 0-67-16,-2 0-58 0,-2-3-97 0,-2 1-78 15,0-4-329-15,-3-5-514 0</inkml:trace>
  <inkml:trace contextRef="#ctx0" brushRef="#br0" timeOffset="37721.586">21277 13221 440 0,'-9'-4'482'0,"0"0"-79"15,1 2-81-15,4-4 26 0,-1 4-36 16,5 2-60-16,-9-10-30 0,8 4-64 0,1 6 16 16,0-13-63-16,4 4 14 0,0 1-58 0,2-1 14 0,2-1-47 15,3 0 31-15,1 0-55 0,2-3 26 0,4 1-93 16,-3 2-37-16,4-2-95 0,0-1-61 0,-2 4-35 16,1-2-71-16,0 2-5 0,1-4-285 0,-3 4-157 15</inkml:trace>
  <inkml:trace contextRef="#ctx0" brushRef="#br0" timeOffset="38019.31">21557 12930 122 0,'0'0'399'0,"0"0"-96"0,0 0-41 16,0 0-31-16,0 0-38 0,-4-5-15 0,4 5 18 15,0 0-23-15,0 0 38 0,0 0-54 0,1 7 40 16,-1-7-53-16,5 7 29 0,-5-7-60 0,13 11 23 16,-7-6-63-16,3 3 28 0,0 1-53 0,3-1 32 15,-1 4-12-15,3-4-3 0,0 6-6 0,3-4-7 16,-2 0-9-16,0 2-2 0,0-4 5 0,0-1-2 0,-2 0-2 15,2-3 2-15,-2 2 11 0,-3-2 4 16,3-2-37-16,-13-2 50 0,15 0-44 0,-15 0 43 16,18-6-51-16,-13 3 54 0,2-4-43 0,-4 0 44 15,1-1-49-15,-4-1-2 0,3-2-1 0,-6 1 2 0,1-1 30 16,-2-3-49-16,-1 3 36 0,-2-3-47 0,1 2 39 16,-3 1-49-16,1 0 44 0,1-1-51 0,0 3 41 15,0 2-48-15,0 0 17 0,2 1-96 0,1 1-11 16,-1 0-65-16,5 5-104 0,-4-5-18 0,4 5-44 15,0 0-85-15,0 0-86 0,0 0-238 0,0 0-271 16</inkml:trace>
  <inkml:trace contextRef="#ctx0" brushRef="#br0" timeOffset="38272.149">21973 12800 278 0,'1'-8'483'0,"-1"8"-64"16,-2-10-23-16,2 10-11 0,-2-11-13 0,2 11-29 15,-2-12-8-15,2 12-6 0,-3-8-41 0,3 8-49 16,-1-5-94-16,1 5 20 0,0 0-28 0,0 0 65 16,0 0-42-16,0 0 16 0,6 3-45 0,-2 2-13 15,0 1-15-15,1 4-15 0,1-3-5 0,2 5-11 0,-1 0-14 16,-1 1-58-16,3 0 51 0,0 0-58 0,-1-1 51 16,1 2-58-16,1-1 51 0,-4 1-5 0,3-2-10 15,0 1-9-15,-1-2-10 0,-2-1-62 0,1 1-73 16,-2-5-64-16,1 2-22 0,-1-1-83 0,0-1 13 15,-5-6-100-15,5 7-99 0,-5-7-57 0,0 0-418 16,0 0-548-16</inkml:trace>
  <inkml:trace contextRef="#ctx0" brushRef="#br0" timeOffset="38616.758">22061 12825 437 0,'-4'-11'387'15,"-3"3"-42"-15,2-1-35 0,1 1-12 0,-1-1-12 16,1-1-16-16,-1-1-35 0,2 1 5 0,-2-1-9 15,4 1-22-15,-2-2-39 0,3 0-36 0,2 2-29 16,0-1-16-16,1 1-17 0,2 0-15 0,0 1-8 16,1-1-13-16,3 3-5 0,-1 0-8 0,1 2-7 15,1 2 0-15,-1 1 0 0,-9 2-4 0,19-2 0 16,-10 5-4-16,1-2 0 0,-2 6-3 0,-2-2-1 0,2 3 3 16,-2 1-3-16,-2 0 0 0,1-1-1 15,1 2 3-15,-3 1-3 0,3-2-28 0,-2 2 58 16,2-1-29-16,-1 1 50 0,1-2-35 0,-2 3 44 0,5-1-48 15,-1-1 42-15,1 1-53 0,-2-2 40 0,5 0-45 16,-3 1 42-16,0 0-49 0,3-3 44 0,-3 2-47 16,2-1 42-16,-4-3-48 0,2 4 48 0,-2-2-40 15,-2 1 5-15,-1 0 8 0,-1 1 4 0,-3 0 37 16,-5 0-52-16,0 4 44 0,-4-1-51 0,-1 1 39 16,-3 1-72-16,-2 1-44 0,-2 1-149 0,-3-1-93 15,-1 0-134-15,2-1-599 0,-2 1-682 0</inkml:trace>
  <inkml:trace contextRef="#ctx0" brushRef="#br0" timeOffset="39151.453">20552 14074 171 0,'-5'-7'571'0,"0"2"-111"0,0-1-62 16,0 1-5-16,0 1-6 0,1-1-26 0,4 5-10 15,-7-9-6-15,7 9-35 0,-5-5-49 0,5 5-47 16,-7-7-39-16,7 7 10 0,0 0 19 0,0 0-26 0,0 0-3 16,2 8-28-16,1-4-4 0,0 3-21 0,3 3-21 15,-1 2-14-15,1 0-7 0,-1 3-24 16,4 3 2-16,-1-2-22 0,0 3 2 0,2 0-18 0,-1-1 10 16,0-2-18-16,1 1 7 0,-1 0-23 0,-2-5-25 15,1 1-65-15,2 0-19 0,-1-5-95 16,-2 4-29-16,-1-5-58 0,2 0-37 0,-2-1-36 0,1-2-52 15,-7-4-21-15,10 2 15 0,-10-2-36 0,0 0 10 16,10-5-248-16,-10 5-206 0</inkml:trace>
  <inkml:trace contextRef="#ctx0" brushRef="#br0" timeOffset="39516.398">20608 14197 395 0,'-11'-13'357'16,"-2"3"-35"-16,4-2 22 0,-4-4-59 0,4 4-5 16,2-2-21-16,0 1-25 0,0-3-13 0,2 2-17 15,2-1-10-15,3 0-14 0,0 1-21 0,5-1-16 16,-1-2-8-16,4 3-17 0,1 2-10 0,0-1-11 15,3 3-12-15,1-1-16 0,2 5-5 0,-2 0-9 16,4 3-11-16,-4 3-12 0,-2 0-3 0,3 1-4 0,0 5-1 16,-2 0-8-16,-2 3 0 0,-2 1-2 0,-2 2-5 15,0 1 2-15,-3-1-3 0,-2 1 2 0,0 0 1 16,-2 1-4-16,1 1 1 0,-2-3 2 0,0 1-4 16,0 0-2-16,-2-1 0 0,4-1 3 0,-2 0-5 15,2-1 0-15,-2-2 4 0,4 1 1 0,-1-1 1 16,0-1 0-16,5 2 1 0,1-2-4 15,-1-2 2-15,4 2-2 0,3 1 1 0,0-4-1 0,2 1 1 16,-2 2-5-16,2-2-1 0,-2 3 0 0,0-3-4 16,-3 1 0-16,-1 1-2 0,0-1 5 0,-1 1-4 15,-3 0 3-15,-1-1 1 0,-3 1 1 0,-1 0 1 16,-4 0-1-16,0 1 4 0,-1 1-4 0,-2-2-1 16,-2 1 0-16,-2-1 3 0,1 2-3 0,-1-1-1 15,0-3-12-15,1-1-39 0,1 1-60 0,0-2-81 16,9-3-110-16,-14 2-117 0,14-2-91 0,0 0-443 15,-10-5-537-15</inkml:trace>
  <inkml:trace contextRef="#ctx0" brushRef="#br0" timeOffset="39816.185">21287 13902 279 0,'18'-17'522'0,"-5"3"-150"0,-1 2-43 0,-4-1-55 16,-3 1 35-16,0 3-45 0,-1 0 27 0,-4 1-46 15,0 2 28-15,-1 0-67 0,-2 0 14 16,-2 2-63-16,5 4 27 0,-13-5-60 0,13 5 32 0,-19 0-66 16,10 2 33-16,-1 1-52 0,0 1 33 0,-1 2-54 15,0 1 46-15,2 1-55 0,0 2 42 0,0-1-34 16,3 2 38-16,1 2-42 0,1-3 41 0,1 2-46 16,3 1 22-16,0-1-34 0,2 1 32 0,1 0-37 15,3 1 27-15,0 0-30 0,4-3 18 0,2 1-28 16,3 0 26-16,-1-1-35 0,5 0 28 0,-1-2-27 15,4-2 20-15,-2-2-26 0,2 0 14 0,1-3-18 16,-1 0-53-16,1-2-61 0,-3 0-74 0,3-3-69 16,1 1-67-16,1-2-70 0,-6 1-69 0,-1 2-45 15,0-4-479-15,-7 2-593 0</inkml:trace>
  <inkml:trace contextRef="#ctx0" brushRef="#br0" timeOffset="39978.75">21486 14127 550 0,'-14'10'392'0,"3"-3"-41"0,-1 0-102 15,3 1-25-15,0-3-20 0,3 1 6 0,1 0 8 16,-1-2 0-16,6-4-17 0,-3 5-34 0,3-5-37 0,0 0-5 16,11 4-40-16,-11-4 1 0,17-4-43 0,-4 2 9 15,2-3-52-15,4-3-15 0,4 0-68 0,2-3-34 16,0-1-27-16,3-2-7 0,2 1-68 0,-2 1-4 16,4-5-35-16,-6 1-16 0,1-1-27 0,-1 2 6 15,-4-2-154-15,-1 0 74 0</inkml:trace>
  <inkml:trace contextRef="#ctx0" brushRef="#br0" timeOffset="40400.052">21899 13897 571 0,'9'-12'215'0,"-3"2"26"0,-1 1 16 0,1 1 9 16,-4 1-15-16,4 0 55 0,-3 0-44 0,-3 7 23 16,5-10-61-16,-5 10 9 0,4-9-72 0,-4 9 16 15,3-5-37-15,-3 5 58 0,0 0-45 0,0 0 40 0,0 0-62 16,10 5 32-16,-10-5-51 0,6 7 25 16,-3 1-55-16,2-2 35 0,-1 1-49 0,1 2 29 15,-1 2-52-15,1 2 26 0,2-3-39 0,-3 2 27 0,1-1-39 16,-1-1 26-16,1-1-27 0,-1 0 35 0,-1-1 14 15,-1-1 54-15,2-2 23 0,-4-5 22 0,4 10-33 16,-4-10-13-16,0 0-31 0,0 0-3 16,0 0-23-16,0 0-1 0,-7-9-7 0,2 3-3 0,2-6-8 15,-1-2-6-15,-3 1-8 0,2-3-6 0,-1-5-5 16,-2 0-4-16,3 0-3 0,-1-4-4 0,0 2 3 16,3 0-7-16,-1 0 10 0,-1 1 2 0,4 2 8 15,-1 2-8-15,0 2 20 0,-1-1-1 0,3 5-7 16,-1 0-2-16,1 2-13 0,-1 1-2 0,1 2 1 15,0 7 1-15,1-10-3 0,-1 10 3 0,6-5-4 16,-6 5 2-16,10 3-9 0,-10-3 9 0,11 7-2 16,-5-1 0-16,2 4-2 0,2 1 0 0,0 1-2 15,-1 2-33-15,4 0 41 0,-3 3-2 0,4 0-3 16,-2 0-9-16,-1 0-12 0,3 3-28 0,-2-3-16 16,-1 0-32-16,2 0-17 0,-3-2-51 0,0-2-31 15,1-1-54-15,-4 1-3 0,2-3-67 0,-1 2-44 0,-3-4-23 16,0 1-36-16,-2-2-62 0,-2-1-30 0,-1-6-77 15,-4 8-354-15,4-8-512 0</inkml:trace>
  <inkml:trace contextRef="#ctx0" brushRef="#br0" timeOffset="40816.702">22024 13931 366 0,'-11'-2'360'0,"-1"-1"11"0,12 3-54 16,-14-5-11-16,8 1-25 0,1 1-24 0,1-2-41 16,1-2-26-16,3 7-25 0,0-12-27 0,1 5-22 15,5 0-22-15,-1-1-23 0,4-3-53 0,2 0 39 16,1 2-50-16,3-5 36 0,0 2-44 0,3-1 38 15,4-1-52-15,0-2 43 0,1 3-11 0,-2-2-18 16,-1 4-15-16,-1-2-19 0,0 1-9 0,-2 0-8 16,-2 3 11-16,-2-1 7 0,-2 2 6 0,-1-2 11 15,-3 4-4-15,-1-2 2 0,-2 3 4 0,0 0 6 16,-4 5 10-16,5-9 15 0,-5 9 20 0,1-6 7 16,-1 6 5-16,0 0 5 0,0 0 8 0,0 0 4 15,0 0-2-15,0 0 12 0,0 0 6 0,0 0 7 16,0 0-9-16,4 8-7 0,-1-3-13 0,0 2-37 15,3 0 27-15,0 0-39 0,1 1 41 0,4 1-47 16,-1-1 38-16,1 1-42 0,2-1 40 0,3 0-45 16,-2-3 41-16,2 1-41 0,0-3 38 0,1 1-42 0,0-1 39 15,2-3-41-15,-5 0 41 0,4-3-42 0,-2 1 39 16,-2-2-42-16,-3 0 42 0,1 0-42 0,-3-4 37 16,-2 2-3-16,0-2-1 0,-2-1-9 15,-3-1-4-15,0 0 0 0,-4-2-2 0,0 2-1 0,-3-3-2 16,-2 1 0-16,0 0-4 0,-4-2 2 0,1 5-1 15,1-1 2-15,-2-1-2 0,1 2 1 0,1 1-4 16,1 0-7-16,0 3-15 0,1 0-45 0,0 0-56 16,7 5-58-16,-9-5-52 0,9 5-62 0,-7-2-35 15,7 2-80-15,0 0-410 0,0 0-363 0</inkml:trace>
  <inkml:trace contextRef="#ctx0" brushRef="#br0" timeOffset="41083.016">22690 13416 308 0,'0'0'527'0,"4"-8"-107"0,-4 8-32 16,2-7-2-16,-2 7-11 0,0 0-39 0,0-6-32 15,0 6-42-15,0 0-48 0,0 0 2 0,0 0 10 0,0 0-7 16,0 0-2-16,7 4-36 0,-7-4-16 0,6 7-19 16,-1-1-47-16,-1 3 20 0,4-3-49 15,-2 2 15-15,1 1-39 0,2 3 19 0,-1-1-41 16,1 1 23-16,-1-1-33 0,0 2 24 0,2-1-31 0,-4 0-4 15,3 0 2-15,-5-2-4 0,4 0-2 0,-3-1-4 16,0 2-3-16,-1-3-23 0,0 0-44 0,-2-1-40 16,1 0-8-16,-3-7-101 0,1 9-31 0,-1-9-106 15,-1 8-38-15,1-8-36 0,0 0-11 0,0 0-4 16,-10 1-367-16,10-1-350 0</inkml:trace>
  <inkml:trace contextRef="#ctx0" brushRef="#br0" timeOffset="41433.253">22719 13482 168 0,'-6'-14'373'0,"0"3"-32"15,-1-1-56-15,1 0 28 0,-2 1-58 0,4-1 1 16,-1-1-9-16,1 3-20 0,2-2-18 0,0-1-12 16,1 2-14-16,4 0-26 0,-1 0-24 0,2-1-20 15,1 1-12-15,2 0-12 0,2 0-8 0,-2 3-13 16,4 0-5-16,1 0-8 0,0 2 0 0,-2 3-9 0,3-1-4 16,-2 4 2-16,2 2-10 0,-1 0-3 0,-2 2-3 15,1 1-3-15,-2 3-3 0,0 1-3 16,-1 2-2-16,-2-2 1 0,1 3-3 0,-4-2-3 0,1 2-1 15,0-2-1-15,1 2 3 0,-2-3-8 0,-1 1-1 16,2 1 3-16,-1-2 4 0,1 0 4 0,-2 0 2 16,5-1 6-16,-1 0-6 0,0 0-5 0,1 1-2 15,2-2 2-15,2 2-4 0,-1-1-1 0,3 1-1 16,0-2 1-16,1 1-3 0,1 0-1 0,-2 1-2 16,1-1 2-16,-1-1 2 0,0 3 0 0,-2-2 7 15,-2 0 7-15,-1-1-24 0,-2 1 59 0,-1 0-27 16,-3 0 47-16,-2-1-49 0,-2 1 38 0,-3 1-56 15,1-1 39-15,-6 1-48 0,1 1 0 0,0-2-5 16,-2 1-4-16,-1-2-48 0,3 0-56 0,-1-1-169 16,1-1-130-16,0-1-194 0,2-2-478 0,7-2-585 15</inkml:trace>
  <inkml:trace contextRef="#ctx0" brushRef="#br0" timeOffset="41547.588">23421 13576 189 0,'0'0'175'0,"0"0"-128"16,15 0-92-16,-15 0-79 0,0 0 41 0</inkml:trace>
  <inkml:trace contextRef="#ctx0" brushRef="#br0" timeOffset="41837.904">23717 13498 388 0,'0'0'372'0,"14"2"-72"0,-14-2-20 0,0 0-8 15,4 5 24-15,-4-5 18 0,0 0-1 0,0 10-25 16,-4-5-11-16,-1 0-15 0,0 3-9 0,-2 0-20 16,-1 2-56-16,-4 1 32 0,-2 3-59 0,0 0 27 15,-5 5-55-15,-3 1-9 0,-3 4 30 0,-2 1-50 16,-4 1 19-16,2 3-44 0,-7-1 24 0,-5 5-33 15,2 2 15-15,-5-2-28 0,1 2 15 0,-1-1-22 16,2 0 7-16,1-3-23 0,7-2 10 0,-1-4-17 0,2 1 6 16,1-1-17-16,5-3 12 0,5-3-20 0,3-2 14 15,3-3-40-15,2-4-20 0,3 0-101 16,0-2-36-16,3 0-91 0,3-3-83 0,5-5-92 0,-4 4-112 16,4-4-593-16,0 0-771 0</inkml:trace>
  <inkml:trace contextRef="#ctx0" brushRef="#br0" timeOffset="42167.212">23738 13774 226 0,'10'-6'509'0,"0"2"-127"16,-3-1-25-16,-1 1-55 0,-6 4 57 0,10-5-48 15,-10 5 29-15,9-6-50 0,-9 6 27 0,5-5-69 16,-5 5-25-16,0 0-24 0,0 0-16 0,0 0-9 15,0 0-5-15,0 0-1 0,0 0 2 0,-5 7 6 16,5-7-6-16,-9 9-7 0,2-2-12 0,-1 0 1 0,-1 3-19 16,-4 2 4-16,2 2-13 0,-3-1-7 0,1 3 14 15,-4-1-5-15,1 2-3 0,-2 1-15 16,0 0 5-16,-1 1-21 0,-2-1 10 0,3 1-20 16,-3-2 5-16,0 2-20 0,3-1 6 0,-2-2-30 0,3-2 7 15,-1-1-16-15,2-1 5 0,2 0-19 0,1-2 5 16,0-3-16-16,2 2 11 0,-1-3-13 15,6 1 7-15,-1-3-25 0,1-1-21 0,6-3-87 0,-11 7-125 16,11-7-86-16,0 0-157 0,0 0-171 0,-10-7-162 16,10 7-737-16,2-10-1199 0</inkml:trace>
  <inkml:trace contextRef="#ctx0" brushRef="#br0" timeOffset="43855.238">23080 12497 249 0,'-3'-10'529'0,"3"10"-115"0,-2-11-78 0,2 11-30 16,-4-6-2-16,4 6-10 0,-3-8-22 0,3 8-15 15,-1-7-27-15,1 7-34 0,0 0-37 0,-3-6-26 16,3 6-9-16,0 0-9 0,0 0-1 0,5-3 5 16,-5 3-5-16,8 2-4 0,-8-2-14 0,14 5-9 15,-6-3-5-15,1 3-4 0,2 1-18 0,-2-1-4 16,3-1-1-16,2 2-5 0,-3 0-4 0,3-2 3 16,-2-1 20-16,-2 2 20 0,3 0-51 0,-2-5 71 0,2 1-45 15,-1-1 74-15,-1-1-52 0,2-2 40 16,-2-4-52-16,3 0 41 0,-1-3-37 0,1-3 38 15,2 0-55-15,-2-4 37 0,0-1-57 0,1-1 22 0,0-3-42 16,0 0 1-16,-2 0-7 0,0-1-5 0,-1 4-9 16,-1-1-22-16,-2 2-3 0,3-1-89 0,-5 3 3 15,1 1-105-15,-1 3-23 0,1 0-71 0,-4 5-65 16,1-3-45-16,-1 5-3 0,-4 5-32 0,7-7-48 16,-7 7-80-16,0 0-265 0,7 5-390 0</inkml:trace>
  <inkml:trace contextRef="#ctx0" brushRef="#br0" timeOffset="44184.36">23813 12944 708 0,'5'10'558'0,"-2"-3"-112"0,-1 0-91 16,2-2-47-16,-4-5-24 0,3 9 5 0,-3-9 11 15,4 8-17-15,-4-8 18 0,5 7-57 0,-5-7 19 16,7 7-76-16,-7-7-19 0,11 5-17 0,-4-2-14 0,2 0-9 16,0 1-8-16,1 1-17 0,2-1-9 0,1-1-10 15,0 2 47-15,2-2-59 0,-2 2 35 16,2 0-56-16,-1-1 50 0,0-2-42 0,-3 1 51 0,1-3-30 16,3 0 61-16,-3 0-40 0,1-3 37 0,-1 1-44 15,2-5-3-15,-1-2 0 0,-2 0 2 16,4-5 5-16,-4-3-17 0,1-2-16 0,-2-1-12 0,0-5-11 15,0-3 15-15,-1 1-57 0,-1-4-9 0,1 2-98 16,-1-2-30-16,-2-2-106 0,-1 3-85 0,2 0-116 16,-1 4-131-16,-2 1-68 0,0 3-178 0,-2 0-463 15,1 4-891-15</inkml:trace>
  <inkml:trace contextRef="#ctx0" brushRef="#br0" timeOffset="49469.77">12513 15036 290 0,'0'0'276'0,"-5"-4"-44"0,5 4-16 15,0 0 14-15,-9-6-13 0,9 6 4 0,0 0-13 16,-5-4-26-16,5 4-30 0,0 0-26 0,0 0-60 15,-6-4 11-15,6 4-1 0,0 0-32 0,0 0 49 16,0 0 7-16,0 0 4 0,11-4-5 0,-11 4-8 16,0 0-2-16,16 2-4 0,-16-2 3 0,16 4-17 15,-4 1-42-15,-2 0 42 0,0-1-50 0,2 2 36 16,2 2-46-16,-1-2 40 0,-1 2-49 0,2 0 39 16,-1 0-49-16,1 0 39 0,0-1-37 0,0 0 52 15,-1-2-40-15,1-1 48 0,-2 2-33 0,-1-4 50 16,-1 1-31-16,3-1 48 0,-13-2-45 0,22-1 36 15,-12-1-54-15,4-2 41 0,-2-2-50 0,3 0 44 0,-2-2-48 16,0-1 41-16,2-3-6 0,-1 0 4 0,2-2-12 16,1-1-2-16,-3 0-3 0,0-1-7 15,4-3 1-15,-5 2 0 0,2 1-39 0,-2-1 40 16,1 0-47-16,0 0 49 0,-1 0-44 0,-2 2 52 0,2-1-52 16,-1 0 49-16,-5 3-44 0,2 0 51 0,0 1-41 15,0 1 56-15,-1-1-43 0,-1 0 48 0,-1 4-38 16,0-1 47-16,-2 1-37 0,1 2 44 0,-2 0-37 15,-1 1 1-15,3 0 5 0,-5 5-9 0,5-10-8 16,-5 10-3-16,4-5-8 0,-4 5 4 0,5-7-10 16,-5 7-6-16,3-7-2 0,-3 7-1 0,5-3-3 15,-5 3-6-15,0 0 0 0,3-4-7 0,-3 4-60 16,0 0-4-16,0 0-106 0,2-8-33 0,-2 8-175 16,0 0-120-16,0 0-174 0,-4-7-357 0,4 7-656 0</inkml:trace>
  <inkml:trace contextRef="#ctx0" brushRef="#br0" timeOffset="59752.619">9100 17120 137 0,'0'0'233'0,"0"-8"-23"0,0 8-13 0,-2-6-7 16,2 6-49-16,-3-6 34 0,3 6-61 0,0 0 34 16,0-6-30-16,0 6 40 0,0 0-35 0,0 0 12 0,5-5-16 15,-5 5 10-15,0 0-17 0,0 0-35 16,9 2 10-16,-9-2-11 0,8 8-1 0,-4-3-19 16,-1 2 16-16,1-1-31 0,0 1 19 0,0 2-25 0,0-1 16 15,-2 3-22-15,1-1 16 0,0 0-26 0,-2 2 15 16,0-1-27-16,-1 0 19 0,1 2-20 0,-1-1 16 15,0 1-27-15,0-1 31 0,-1 0-22 0,1 0 19 16,0 0-25-16,0 0 19 0,0 0-19 16,0-2 21-16,-1 0-29 0,1 1 25 0,0-2-23 0,0 0 23 15,0-1-25-15,0-8 23 0,1 13-26 0,-1-5 26 16,0-8-13-16,4 12 30 0,-4-12-27 0,1 9 24 16,-1-9-25-16,3 8 26 0,-3-8-27 0,2 7 30 15,-2-7-28-15,4 7 20 0,-4-7-22 0,3 5 21 16,-3-5-26-16,5 5 20 0,-5-5-26 0,4 5 28 15,-4-5-25-15,0 0 26 0,6 6-33 0,-6-6 31 16,8 5-27-16,-8-5 27 0,6 3-24 0,-6-3 24 16,6 5-24-16,-6-5 26 0,10 4-25 0,-10-4 25 15,11 5-23-15,-11-5 24 0,10 3-1 0,-10-3 2 0,15 3-5 16,-7 0-5-16,-8-3 3 0,17 4 1 16,-6-2-4-16,1 0 1 0,-1-1 0 0,2 1 1 15,-1 1-3-15,3-1 2 0,-1 0-18 0,4 1 26 0,0-1-16 16,-3 1 22-16,4-1 2 0,2 0-1 0,-1-1 6 15,0 2-1-15,4-2 2 0,-3 2-1 16,5 0-2-16,-2-1 5 0,2 0 1 0,-3 0-3 0,1-1 0 16,0 2 0-16,-1-3 5 0,0 1-1 0,-1-1 6 15,2 0-4-15,-1 0-2 0,1-1-2 0,-2 1-2 16,3-3-2-16,-4 3-8 0,2-1 1 16,-1-1-3-16,0 0-2 0,1 1 1 0,-3-1-4 0,3 0-1 15,-1-1-4-15,-1 3 1 0,0-2-9 0,2 0 4 16,-1 1 3-16,-2 0-6 0,3 0 2 0,-1 1-1 15,-1 0 0-15,0 0-6 0,2 0 5 0,0 0 2 16,0 1-3-16,-2-1-1 0,0 1 3 0,1-1 0 16,-2 0-4-16,2 3 5 0,0-3 1 0,-3 0-5 15,4 1 2-15,-3-1 2 0,2 0-1 0,-3-1-6 16,3 1 3-16,-2-3 1 0,0 3 2 0,0-1-3 16,2 0 2-16,-3-1-2 0,3 0 1 0,-2 1-2 15,-2-1 1-15,4-1 1 0,-2 2-1 0,-2-2-1 16,3 2-8-16,-1-1 8 0,-1 2 2 0,-1-2-2 0,0 2 0 15,4-1-1-15,-3-1-1 0,0 2-4 0,0-3-1 16,0 1 12-16,1 1-4 0,-1-2-3 16,0 3 4-16,0-3-1 0,0 1-7 0,-1 1 7 0,3-1-1 15,-2-1 1-15,0 0-4 0,0 0 4 0,0 1 0 16,-1 1-18-16,1-2 19 0,-2 2 1 0,2-2 0 16,-1 1-6-16,-1-1 4 0,-1 1-2 0,1 1 1 15,-1-1-2-15,1 0 2 0,-3 1 1 0,1 0-4 16,1 0 4-16,-2-1-9 0,1 1 10 0,0 0-3 15,1 1 1-15,-1 0-3 0,0-3 6 0,1 3-3 16,-1-2-7-16,2 1 9 0,1 0-2 0,-3-2-2 16,3 2 1-16,-2-1 0 0,-2 0 2 0,2 0-6 15,-2 2 5-15,-1-3 0 0,3 2 0 0,-3-2 0 16,1 0 0-16,-1 1-1 0,1 2-3 0,-1-3 5 16,1 1-3-16,-3 0 2 0,2 1-3 0,0 0 4 15,0 0-11-15,-2-1 10 0,2 1-1 0,-2-1 2 16,2 1-1-16,0 0-1 0,1 1 1 0,-1-3-6 15,1 3 7-15,-1-2-5 0,0 0 4 0,2 0-4 16,-2 1 4-16,1-2 0 0,0 1-7 0,1 0 9 16,-1-1-7-16,3 1 7 0,-2-2-4 0,2 1 3 15,-3 0 0-15,2-1-7 0,-2 2 8 0,0-1-4 0,-1 0 5 16,0 1-4-16,1-1 1 0,0 1 0 0,-1-1-2 16,-2 1-1-16,3 0 4 0,-1 2-4 0,0-2-2 15,0-1 3-15,-2 3-6 0,3-2 7 0,-3 1 0 16,1-1-1-16,0 1 2 0,-1-1-1 0,2 0 3 15,-1 0-9-15,0 2 8 0,-1-2-1 0,0 1-4 16,0 1 3-16,1 0 0 0,1-3 2 0,-13 3-9 16,20 0 7-16,-7-1 1 0,-3 1-2 0,-10 0 0 15,21-1 0-15,-21 1 0 0,19 1-18 0,-19-1 20 16,19 0 2-16,-19 0-2 0,18 1-3 0,-18-1 3 16,15 3 1-16,-15-3 0 0,17 0-2 0,-17 0-2 15,15 1-6-15,-15-1 10 0,15 2-2 0,-15-2-5 16,15 0 9-16,-15 0-1 0,15 0-3 0,-15 0-1 15,14 0 2-15,-14 0 0 0,14 0-7 0,-14 0 6 16,14 0-2-16,-14 0-9 0,12-2 10 0,-12 2 4 16,12-1-3-16,-12 1-6 0,11 0 9 0,-11 0 0 15,0 0-1-15,14-2-1 0,-14 2 2 0,0 0 1 16,10-2-1-16,-10 2 0 0,0 0-2 0,8-5-4 0,-8 5 5 16,0 0-2-16,6-8 1 0,-6 8 0 0,3-5-2 15,-3 5 3-15,3-9-25 0,-3 9 29 16,0-7 3-16,0 7-6 0,1-8 8 0,-1 8-2 0,2-9 1 15,-2 9 3-15,0-9 0 0,0 9 1 0,0-8-7 16,0 8 7-16,0-9 1 0,0 9-1 0,-2-8 2 16,2 8 0-16,-1-9 1 0,1 9-6 0,0-8 7 15,0 8-3-15,-2-9 4 0,2 9-6 0,-1-8-1 16,1 8 3-16,-3-9-1 0,3 9-1 0,-1-8-3 16,1 8-2-16,-3-8-7 0,3 8 3 0,0-9-7 15,0 9 12-15,-2-7-5 0,2 7-1 0,-3-8 1 16,3 8 24-16,-1-7-37 0,1 7-1 0,-3-7 10 15,3 7-1-15,0-6 0 0,0 6 3 0,0 0-3 16,-2-7 0-16,2 7-8 0,0 0 9 0,0 0 1 16,-2-9 24-16,2 9-31 0,0 0 29 0,0 0-29 15,-1-5 21-15,1 5-29 0,0 0 28 0,0 0-29 16,0 0 25-16,0 0-26 0,-4-7-6 0,4 7 10 0,0 0 1 16,0 0 1-16,0 0-2 0,0 0-16 0,0 0-19 15,0 0-35-15,0 0-35 0,0 0-56 16,-2-5-79-16,2 5-131 0,0 0-210 0,0 0-553 15,-8-4-758-15</inkml:trace>
  <inkml:trace contextRef="#ctx0" brushRef="#br0" timeOffset="66932.273">13680 16065 174 0,'0'0'352'0,"0"0"-81"0,0 0-25 0,-13 0-5 16,13 0-6-16,0 0 2 0,0 0-2 15,0 0-52-15,0 0 39 0,-13 0-32 0,13 0-22 0,0 0-23 16,0 0-22-16,0 0-18 0,0 0-11 0,-7 2 4 15,7-2 16-15,0 0 11 0,-4 6-2 0,4-6-14 16,0 8 1-16,0-8 12 0,0 10-4 0,0-3-7 16,-1 0-4-16,1 0-12 0,0 3-10 0,0-1-5 15,0 4-8-15,0-3-15 0,0 2-9 0,-2 1-11 16,1-1-6-16,1 2-4 0,-1-1-8 0,-2 1-6 16,2 1 0-16,0-1-5 0,-2 1-2 0,2-1-2 15,0-1 4-15,-1-1-16 0,0 2 13 0,-1-2-4 16,2 1-1-16,0-1-10 0,-1-1 9 0,-1 0-6 15,0 0-29-15,3-3-35 0,-1 0-41 0,-1-1-31 0,2-7-48 16,-1 11-19-16,1-11-88 0,0 8 1 0,0-8-46 16,0 0-27-16,0 0-18 0,0 0-37 15,0 0-224-15,0 0-158 0</inkml:trace>
  <inkml:trace contextRef="#ctx0" brushRef="#br0" timeOffset="68085.249">13606 16216 159 0,'1'-8'303'0,"-1"8"-53"0,0-7-77 0,0 7 5 0,0 0-39 15,0 0 20-15,0-7-45 0,0 7 34 0,0 0-52 16,0 0 53-16,0 0-36 0,0 0 52 0,4-6-48 16,-4 6-5-16,0 0 1 0,0 0-3 0,10-1 3 15,-10 1-3-15,0 0 21 0,14 0-36 0,-14 0 23 16,14-1-24-16,-14 1 12 0,16 0-34 0,-16 0 9 15,20-2-22-15,-8 2 9 0,-12 0-19 0,25 0 8 16,-12 2-8-16,2-2 8 0,-1 1-17 0,4-1 14 16,1 1-18-16,-2 0 3 0,2 1-17 0,-1-2 12 15,4 2-19-15,-2-2 15 0,-2 1-13 0,4-1 13 16,-1 0-11-16,1 0 17 0,-1-1-17 0,0 1 12 0,1-2-17 16,-1 2 13-16,2-3-18 0,-2 2-1 15,0-2 6-15,1 2-6 0,-1-1-2 0,0 0 2 16,-1-2-1-16,3 1 1 0,0 0 1 0,-4 0 2 0,6 2-5 15,-2-3 1-15,-2 1 0 0,0 0 1 0,-1 0 1 16,6 1 1-16,-6 0-1 0,3-1 1 16,-2 2-4-16,2 0 4 0,-3-2-6 0,2 2 2 0,-2 0 5 15,1-1-6-15,-1-1 0 0,2 1-1 0,-3 2 1 16,1-2-2-16,1 1 3 0,-2 0 1 0,0-2-6 16,2 1 2-16,-3 1-1 0,1-1 1 0,1-1-1 15,-2-1 0-15,1 3 6 0,-1-1-7 0,1-1-1 16,0 1-1-16,-1 0 2 0,3-1 1 0,-2 2-2 15,0-3 2-15,0 3-3 0,-2 0 3 0,2 0 0 16,0 0 1-16,-1-1 0 0,1 1 0 0,-2-1-1 16,2 1-1-16,0 0 1 0,1-2 3 0,-1 1-1 15,0 0-2-15,-1 1 5 0,2 1-7 0,-2-3 2 16,1 1-1-16,0 2 0 0,1-3 2 0,-1 2-2 0,1 0 2 16,-2-1-2-16,2 2-2 0,1-1 1 0,-2 1 0 15,0-1 4-15,3 1 0 0,-3 0-6 16,0 0 3-16,3-2-3 0,-3 2 1 0,2 0 1 15,0 0 1-15,-3-1 4 0,3 1-5 0,-1-2 1 0,-2 2-1 16,1-1 1-16,0 1 2 0,2-1-3 0,-2 0 1 16,-1-1 0-16,1 0 0 0,0 1-1 0,-1-1 3 15,0 0-49-15,0 1 59 0,0-1-49 0,1-1 49 16,-2 3-46-16,0-1 51 0,-4 0-47 0,4-1 50 16,-3 1-44-16,1 1 43 0,-1-1-46 0,-1 1 49 15,4-1-46-15,-2 1 49 0,-1-2-52 0,0 2 51 16,0 0-50-16,0-2 50 0,0 1-52 0,-1 0 52 15,2 1-51-15,-2-1 55 0,-2-1-9 0,1 0-50 16,0 2 51-16,-1-1-4 0,-1 1-2 0,1-2-4 16,-11 2 0-16,17-1-6 0,-17 1 0 0,16-1-4 15,-16 1 2-15,14 0 0 0,-14 0-47 0,13 0 53 16,-13 0 1-16,11 1-5 0,-11-1 1 0,0 0-47 16,14 3 56-16,-14-3-46 0,0 0 46 0,10 2-47 15,-10-2 52-15,0 0-45 0,8 4 48 0,-8-4-51 16,0 0 55-16,8 2-56 0,-8-2 51 0,0 0-49 15,0 0 52-15,6 4-4 0,-6-4-51 0,0 0 50 0,0 0 0 16,0 0 0-16,7 5-1 0,-7-5 1 0,0 0-43 16,0 0 61-16,0 0-48 0,3 5 57 0,-3-5-49 15,0 0 56-15,0 0-49 0,0 0 53 0,0 0-42 16,0 0 44-16,-1 7-47 0,1-7 48 0,0 0-41 16,0 0 53-16,0 0-46 0,0 0 42 0,0 0-40 15,0 0 38-15,0 0-39 0,-5 5 36 0,5-5-31 16,0 0 24-16,0 0-21 0,-4 8 27 0,4-8-33 15,0 0 20-15,-2 11-10 0,2-11 29 0,-2 9-14 16,2-9 8-16,0 12-23 0,-1-5 16 16,1 2-21-16,0-2 7 0,0 4 1 0,0-2-8 0,0 3-7 15,-1 0 0-15,1-2-10 0,0 2-22 0,0-1 32 16,0 0 4-16,0 0 8 0,0-1-3 0,-2 0-4 16,2-2-9-16,0 1-1 0,0-2-1 0,2 0-1 0,-2-7-7 15,0 12 1-15,0-12-4 0,0 11 4 16,0-11 0-16,0 9-2 0,0-9 1 0,0 8 1 15,0-8-2-15,0 0-7 0,0 6 4 0,0-6-22 0,0 0 26 16,0 0-5-16,0 0-3 0,0 0-3 0,0 0 0 16,0 0-3-16,0 0-2 0,0 0-3 15,0 0-5-15,0 0-22 0,0 0-55 0,0 0-59 16,0 0-80-16,-2-7-115 0,2 7-105 0,-1-7-199 0,1 7-829 16,0-7-1095-16</inkml:trace>
  <inkml:trace contextRef="#ctx0" brushRef="#br0" timeOffset="69449.005">16610 16603 127 0,'0'0'511'0,"0"0"-137"0,0 0-77 0,0 0-58 15,0 0-13-15,8-4 1 0,-8 4-38 0,0 0 35 16,0 0-11-16,0 0-16 0,0 0-25 0,0 0-27 16,0 0-26-16,0 0-25 0,0 0-11 0,0 0-2 15,0 0 20-15,0 0-1 0,11 3 17 0,-11-3-12 16,7 5 13-16,-7-5-4 0,9 8 0 0,-9-8-20 15,12 8 1-15,-5-2 15 0,-1-1-13 0,3 2-7 0,-1 1-17 16,-1-1 4-16,1 2-9 0,2 0-4 16,-1 0 3-16,0-2 0 0,-2 0-7 0,1 0-3 15,-1-1-2-15,1 0-33 0,-2 0 34 0,-6-6-30 16,13 9 32-16,-10-6-20 0,-3-3 23 0,11 7-20 0,-11-7 21 16,11 4-9-16,-11-4 5 0,10 3-8 15,-10-3 13-15,12-3-21 0,-12 3 9 0,15-6-1 16,-6 1-7-16,-1-1-14 0,5-3 0 0,-2-1-2 0,3 0-4 15,-1-4-4-15,4-1-7 0,-2 0 2 0,3-3-5 16,0 0 2-16,2-2-4 0,-2 2 0 0,0-1 0 16,0 0-6-16,-1 1 0 0,-2 4 3 0,0-3 1 15,-1 0-2-15,-1 2 0 0,2 1-5 0,-4-1 7 16,0 3-1-16,-1 1-2 0,-1 1 0 0,0-2 1 16,-1 3 0-16,-2 0-2 0,1 2-1 0,-2 0 3 15,0 1 1-15,-1 0 0 0,1 0-1 0,-1 2 0 16,-4 4-2-16,5-7-5 0,-5 7 5 0,6-8 0 15,-6 8-1-15,5-7-3 0,-5 7-1 0,4-5-2 16,-4 5 2-16,5-7-16 0,-5 7-29 0,4-2-52 16,-4 2-51-16,4-7-96 0,-4 7-121 0,6-5-87 15,-6 5-184-15,7-5-736 0,-7 5-975 0</inkml:trace>
  <inkml:trace contextRef="#ctx0" brushRef="#br0" timeOffset="199326.419">16509 16083 253 0,'0'0'225'16,"0"0"-25"-16,0 0-17 0,0 0-4 0,0 0-24 15,5-7 32-15,-5 7-46 0,0 0 36 0,0 0-47 16,0 0 46-16,0 0-48 0,0-6 40 0,0 6-62 16,0 0 9-16,0 0 1 0,0 0 11 0,1-7 13 0,-1 7-3 15,0 0-1-15,0 0 9 0,0 0-21 0,0 0-6 16,2-7-8-16,-2 7-10 0,0 0-10 15,0 0-10-15,0 0-18 0,0 0-10 0,0 0-6 16,0 0 12-16,0 0 8 0,4-5-1 0,-4 5 2 0,0 0-11 16,0 0 1-16,12 3-5 0,-12-3-9 0,9 2 7 15,-9-2-6-15,8 5-2 0,-8-5-4 0,14 6-4 16,-9-3 1-16,3 2-3 0,-2 0-5 0,3 0 4 16,-1 0-9-16,-2-1 0 0,3 2-9 0,-1 0 0 15,-1-1-4-15,1 0 7 0,-1 0-15 0,0 0 18 16,0 0-9-16,-1-3 15 0,-6-2-7 0,10 8 19 15,-10-8-12-15,12 4 23 0,-12-4 8 0,7 5 3 16,-7-5 2-16,8 5 1 0,-8-5-4 0,0 0-2 16,13 3-3-16,-13-3-4 0,0 0-4 0,0 0-4 15,13 0-3-15,-13 0-10 0,0 0 1 0,11-3-3 16,-11 3-4-16,9-5-3 0,-9 5-3 0,10-6-4 16,-6 0 3-16,4-1-1 0,1 3-23 0,-3-3 26 15,3-1-20-15,1 0 14 0,-1-2-13 0,1 3 12 16,2-5-15-16,-2 3 18 0,2-2-19 0,0 0 11 15,1-2-9-15,1 1 14 0,-2 1-5 0,-2 1 0 16,3-2-2-16,-2 0-2 0,0 0-12 0,0 4 10 0,-1-3 5 16,-1 2 1-16,0 0 2 0,-1 1-4 0,-2-1-3 15,1 2 3-15,0 1 6 0,-2-1 4 16,-1 2 0-16,1 1 9 0,-5 4-6 0,8-9-2 0,-8 9-2 16,6-5 5-16,-6 5-5 0,7-7 1 0,-7 7-5 15,4-5-3-15,-4 5 0 0,0 0-1 0,5-5 1 16,-5 5 0-16,0 0-2 0,5-4-3 0,-5 4-2 15,0 0-1-15,0 0 8 0,0 0-2 0,5-7 2 16,-5 7-3-16,0 0 4 0,0 0 0 0,0 0-1 16,0 0 5-16,5-4 5 0,-5 4 2 0,0 0 6 15,0 0-4-15,0 0 4 0,0 0 5 0,0 0-2 16,0 0 2-16,0 0-1 0,0 0-2 0,2-5-2 16,-2 5-5-16,0 0-1 0,0 0 2 0,0 0-1 15,0 0-4-15,0 0-4 0,0 0 4 0,0 0-4 16,0 0-3-16,0 0 2 0,0 0-3 0,0 0-1 15,0 0-5-15,0 0 4 0,0 0-3 0,0 0 1 16,0 0 1-16,0 0-2 0,0 0-5 0,0 0 3 0,0 0 1 16,0 0-2-16,0 0 2 0,0 0 0 15,0 0 3-15,0 0-8 0,0 0 3 0,0 0 2 16,0 0 0-16,0 0-3 0,0 0 4 0,0 0-3 0,0 0 3 16,0 0-3-16,0 0 3 0,0 0 1 0,0 0-2 15,0 0 0-15,0 0-4 0,0 0 5 0,0 0 1 16,0 0-2-16,0 0 3 0,0 0-2 0,0 0 2 15,0 0-4-15,0 0 1 0,0 0-1 0,0 0 2 16,0 0 0-16,0 0-1 0,0 0-3 0,0 0 4 16,0 0 1-16,0 0-10 0,0 0 9 0,0 0 0 15,0 0-2-15,0 0 2 0,0 0-3 0,0 0 2 16,0 0-1-16,0 0 3 0,0 0-2 0,0 0-4 16,0 0 4-16,0 0 2 0,0 0-5 0,0 0 4 15,0 0 0-15,0 0 0 0,0 0-3 0,0 0 3 16,0 0-3-16,0 0 3 0,0 0-1 0,0 0 0 15,0 0-2-15,0 0 4 0,0 0-1 0,0 0-2 16,0 0 3-16,0 0-3 0,0 0 2 0,0 0-4 0,0 0 3 16,0 0 1-16,0 0-1 0,0 0 0 15,0 0 1-15,0 0 0 0,0 0-1 0,0 0 0 16,0 0-2-16,0 0 4 0,0 0-3 0,0 0 3 16,0 0-5-16,0 0 3 0,0 0 1 0,0 0 1 0,0 0-1 15,0 0-2-15,0 0 2 0,0 0 1 0,0 0-3 16,0 0 2-16,0 0 0 0,0 0-1 0,0 0 0 15,0 0-7-15,0 0 9 0,0 0-2 0,0 0-1 16,0 0 3-16,0 0-2 0,0 0-16 0,0 0 8 16,0 0 12-16,0 0-4 0,0 0 3 0,0 0-2 15,0 0-1-15,0 0-4 0,0 0 4 0,0 0 3 16,0 0-6-16,0 0 2 0,0 0 1 0,0 0-1 16,0 0-4-16,0 0 3 0,0 0 0 0,0 0 1 15,0 0-3-15,0 0 2 0,0 0 0 0,0 0 1 16,0 0-5-16,0 0 3 0,0 0 3 0,0 0-4 15,0 0 1-15,0 0-5 0,0 0 1 0,0 0 0 16,0 0-9-16,0 0-7 0,0 0-18 0,0 0 2 0,0 0-13 16,0 0-52-16,0 0-39 0,-2-7-70 0,2 7-65 15,0 0-96-15,0-10-51 0,0 10-169 0,0-12-748 16,-5 6-945-16</inkml:trace>
  <inkml:trace contextRef="#ctx0" brushRef="#br0" timeOffset="201228.043">9817 17205 141 0,'0'0'329'15,"0"0"-32"-15,0 0-16 0,0 0-42 0,0 0 10 16,0 0-37-16,-11-2 5 0,11 2-10 0,0 0-23 0,0 0 7 15,0 0-30-15,0 0 20 0,-12 0-22 0,12 0 24 16,0 0-23-16,0 0 11 0,0 0-29 16,-10 3 3-16,10-3-29 0,0 0 7 0,0 0-34 0,0 0 21 15,0 0-36-15,0 0 26 0,0 0-6 0,0 0-8 16,0 0 13-16,0 0-7 0,0 0-11 0,10-5-15 16,-10 5-11-16,15-6 0 0,-3 2-13 0,-2 1-5 15,3-4-11-15,2 2-1 0,-2-2-9 0,2 2-5 16,-1-1 3-16,3 0 0 0,-3 3-4 0,3-4-2 15,-3 2-4-15,1 0 3 0,-2-2 18 0,-3 5-27 16,2-3 20-16,-3 2-32 0,0 0-5 0,-9 3-3 16,12-4 7-16,-12 4-2 0,0 0 5 0,0 0 2 15,7 4-1-15,-7-4-2 0,-7 8-4 0,-2-3-1 16,-1 3 2-16,-4 0 0 0,-3 2 6 0,1 0-1 16,-3 0 5-16,0 0-2 0,1 0-3 0,-3 1 8 15,4-1 2-15,0-2-1 0,0 1 1 0,4-2 0 16,2-2 4-16,-2 2-10 0,4-2 12 0,0 0-2 15,-1-1 1-15,3 0 1 0,7-4 4 0,-10 4-2 0,10-4-4 16,-6 4 11-16,6-4-2 0,0 0-6 16,0 0 0-16,0 0 0 0,7-4 0 0,-7 4-1 15,12-5 0-15,-3 1-3 0,1-1-3 0,0 1-25 0,3-3-49 16,1 2-69-16,3-1-78 0,-2-1-19 0,3-1-65 16,3 0-94-16,-1-2-76 0,4 2-551 15,-2-1-638-15</inkml:trace>
  <inkml:trace contextRef="#ctx0" brushRef="#br0" timeOffset="202328.648">11063 17168 257 0,'0'0'284'0,"0"0"24"0,-6 4-45 16,6-4 30-16,0 0-39 0,-7 6-29 0,7-6-35 16,0 0-27-16,0 0-23 0,0 0-2 0,0 0-6 15,0 0 9-15,0 0 14 0,0 0-41 0,0 0 14 16,12 0-41-16,-12 0 17 0,11-5-32 0,-2 1 12 16,-1 1-32-16,2 0 17 0,0-1-25 0,-1-1 14 15,4 0-31-15,-3 2 15 0,1-2-15 0,1 1 6 16,0-1-20-16,-1 0 13 0,1 1-18 0,-2-1 10 15,1 2-13-15,0-1 13 0,-1-1-18 0,0 3 13 16,-1-2-17-16,-1 2 19 0,-8 2-30 0,14-4 24 16,-14 4 1-16,10-5-20 0,-10 5 15 0,9-3-18 0,-9 3 16 15,0 0-22-15,13-3 19 0,-13 3-19 0,0 0 25 16,0 0-21-16,0 0 19 0,0 0-23 16,3 6 20-16,-3-6-21 0,-5 5 23 0,5-5-21 15,-10 7 25-15,4-2-20 0,-1 0 18 0,1 0-21 0,-3-1 24 16,0 1-25-16,0 2 29 0,0-2-21 0,-1-1 20 15,1 2-22-15,0-1 24 0,-1-1-19 16,1 2 24-16,1-2-18 0,-2-1 38 0,1 2-2 0,1 0 21 16,1-1-7-16,-1-1 17 0,2 0-3 0,6-3-10 15,-12 6-13-15,12-6-6 0,-10 3-7 0,10-3 2 16,-6 4-2-16,6-4 2 0,0 0 3 0,-7 4 1 16,7-4 11-16,0 0 1 0,0 0 3 0,0 0-4 15,0 0 4-15,13-3-4 0,-5 0-6 0,-1 1-9 16,1-2-2-16,3 0-4 0,0 0-10 0,-1 1 5 15,4-4-2-15,-2 2-1 0,-1 0-7 0,-1-2-1 16,2 2 0-16,-3 0-8 0,1 1 7 0,-1-1-3 16,-1 2-3-16,-8 3-5 0,12-5-11 0,-12 5-21 15,9-8-78-15,-9 8-86 0,4-4-90 0,-4 4-71 16,0 0-99-16,-2-8-145 0,2 8-316 0,-11-4-491 16</inkml:trace>
  <inkml:trace contextRef="#ctx0" brushRef="#br0" timeOffset="203112">10239 16274 45 0,'0'0'357'16,"0"0"-63"-16,0 0 8 0,0 0-3 0,-1-5-7 16,1 5-11-16,0 0-32 0,0 0-32 0,0 0-37 15,0 0-18-15,0 0-8 0,2-7 1 0,-2 7-15 16,0 0-11-16,10-2 1 0,-10 2-2 0,0 0-6 16,16 0-12-16,-16 0-5 0,14 1-5 0,-14-1-2 15,14 3-8-15,-5-1-2 0,1 2-3 0,-1-1-16 16,0 0-9-16,2 0-6 0,-2 1-3 0,2 1-12 15,0 0-2-15,-1-3 0 0,-1 3-4 0,3 0-3 16,-3-2 8-16,0 0 9 0,-1 1 5 0,0-3 8 16,-8-1 10-16,16 3 30 0,-16-3-31 0,12 1 35 15,-12-1-44-15,13-1 22 0,-13 1-34 0,13-7 36 16,-7 3-34-16,1-1 27 0,-2 0-27 0,1-3 27 0,0-1-33 16,1 1 41-16,-1-3-31 0,-1 3 18 0,2-4-1 15,-1 2-9-15,-1-2-1 0,2 3-8 16,-2-2-1-16,-1 2-4 0,2-1-2 0,-2 0-5 15,0 1-7-15,-1 0-6 0,1 1 1 0,0-1-4 0,-1 2-5 16,-1-1-3-16,2 2 1 0,-4 0-4 0,0 6-7 16,5-12 2-16,-5 12-1 0,4-10 0 15,-4 10-8-15,3-10 3 0,-3 10 0 0,1-7-6 0,-1 7-5 16,1-7-16-16,-1 7-35 0,3-5-58 0,-3 5-56 16,0 0-98-16,2-8-106 0,-2 8-62 0,0 0-66 15,5-5-31-15,-5 5-99 0,10-2-478 0,-10 2-728 16</inkml:trace>
  <inkml:trace contextRef="#ctx0" brushRef="#br0" timeOffset="204820.1">11600 16250 134 0,'0'0'292'0,"0"0"-39"0,0 0 1 15,0 0 7-15,1-8-18 0,-1 8 6 0,0 0-6 16,0 0-9-16,0 0-28 0,0 0-19 0,0 0-12 16,0-7-10-16,0 7-11 0,0 0-13 0,0 0-12 0,0 0-15 15,0 0-12-15,0 0-14 0,0 0-7 16,0 0 6-16,0 0-5 0,0 0 2 0,6-2-2 16,-6 2-4-16,0 0-5 0,12 2-14 0,-12-2 6 0,9 3-11 15,-9-3 8-15,10 5-8 0,-10-5 2 0,14 7-11 16,-14-7 0-16,14 5 0 0,-6 0-9 0,-2-1-2 15,2 1-10-15,0-2 2 0,-1 1 1 0,1 1 2 16,-2-3-9-16,1 3 3 0,-1-2-8 0,-6-3 5 16,10 7-8-16,-10-7 12 0,9 2 7 0,-9-2 37 15,9 6 1-15,-9-6 53 0,8 4 4 0,-8-4-49 16,0 0 19-16,0 0-42 0,9-4 29 0,-9 4 0 16,4-8 0-16,-4 8-10 0,2-8-1 0,-2 8-3 15,1-13 1-15,1 7-5 0,-1-3-3 0,-1 2 4 16,1-1-2-16,1-2 0 0,0 1 1 0,-2 1-9 15,1-3 1-15,2 2-1 0,-2-2-13 0,2 1 8 16,-1 1-10-16,1 1-5 0,-2-1-4 0,2 1-6 16,-1-1-1-16,0 1-3 0,-1 2 1 0,0-1-3 0,2 1 4 15,-3 6 1-15,1-11 7 0,-1 11-2 16,4-8 10-16,-4 8-7 0,1-7 10 0,-1 7-11 16,1-8 8-16,-1 8-16 0,0 0 10 0,4-7-14 15,-4 7 6-15,0 0-12 0,0 0 11 0,0-9-15 0,0 9 6 16,0 0-12-16,0 0 10 0,0 0-11 0,1-5 9 15,-1 5-17-15,0 0 12 0,0 0-11 16,0 0 11-16,0 0-9 0,0 0 5 0,2-8-7 0,-2 8 11 16,0 0-10-16,0 0 10 0,0 0-11 0,0 0 11 15,0 0 0-15,0 0-14 0,0 0 9 0,0 0-5 16,0 0 10-16,0 0-12 0,2-5 9 0,-2 5-10 16,0 0 11-16,0 0-10 0,0 0 11 0,0 0-12 15,0 0 12-15,0 0-10 0,0 0 10 0,0 0-16 16,0 0 13-16,0 0-7 0,0 0 9 0,0 0-9 15,0 0 11-15,0 0-4 0,0 0-10 0,0 0 14 16,0 0-12-16,0 0 11 0,0 0-12 0,0 0 14 16,0 0-8-16,0 0-7 0,0 0 12 0,0 0-11 0,0 0 10 15,0 0 2-15,0 0-4 0,0 0-8 0,0 0 9 16,0 0-11-16,0 0 14 0,0 0-14 16,0 0 13-16,0 0-16 0,0 0 18 0,0 0-14 15,0 0 12-15,0 0-12 0,0 0 11 0,0 0-10 0,0 0 12 16,0 0-12-16,0 0 10 0,0 0-12 0,0 0 11 15,0 0-10-15,0 0 6 0,0 0-6 0,0 0 11 16,0 0-10-16,0 0 9 0,0 0-8 0,0 0 13 16,0 0-25-16,0 0 25 0,0 0-11 0,0 0 12 15,0 0-13-15,0 0 11 0,0 0-17 0,0 0 16 16,0 0-8-16,0 0 6 0,0 0-9 0,0 0 12 16,0 0-12-16,0 0-4 0,0 0 8 0,0 0 9 15,0 0-12-15,0 0 5 0,0 0-5 0,0 0 7 16,0 0-6-16,0 0 11 0,0 0-12 0,0 0 10 15,0 0-11-15,0 0 11 0,0 0-16 0,0 0 17 16,0 0-11-16,0 0 11 0,0 0-11 0,0 0 11 16,0 0-17-16,0 0 17 0,0 0-10 0,0 0 8 15,0 0-9-15,0 0 9 0,0 0-10 0,0 0 7 16,0 0-5-16,0 0 8 0,0 0-10 0,0 0 9 16,0 0-10-16,0 0 9 0,0 0-7 0,0 0 10 15,0 0-8-15,0 0 5 0,0 0-5 0,0 0 5 0,0 0-12 16,0 0 16-16,0 0-10 0,0 0 7 0,0 0-9 15,0 0 12-15,0 0-16 0,0 0 16 16,0 0-11-16,0 0 12 0,0 0-12 0,0 0 11 0,0 0-12 16,0 0 13-16,0 0-13 0,0 0 13 0,0 0-11 15,0 0 5-15,0 0-8 0,0 0 10 0,0 0-8 16,0 0 11-16,0 0-10 0,0 0 8 0,0 0-8 16,0 0 8-16,0 0-14 0,0 0 17 0,0 0-14 15,0 0 12-15,0 0-11 0,0 0 16 0,0 0-21 16,0 0 18-16,0 0-12 0,0 0 11 0,0 0-11 15,0 0 14-15,0 0-17 0,0 0 10 0,0 0-6 16,0 0 12-16,0 0-14 0,0 0 9 0,0 0-12 16,0 0 13-16,0 0-9 0,0 0 11 0,0 0-12 0,0 0 10 15,0 0-11-15,0 0 13 0,0 0-18 16,0 0 16-16,0 0-8 0,0 0 9 0,0 0-12 16,0 0 12-16,0 0-17 0,0 0 16 0,0 0-10 15,0 0 14-15,0 0-16 0,0 0 13 0,0 0-10 0,0 0 10 16,0 0-11-16,0 0 12 0,0 0-11 0,0 0 7 15,0 0-9-15,0 0 11 0,0 0-9 0,0 0 14 16,0 0-2-16,0 0-15 0,0 0 12 0,0 0-11 16,0 0 7-16,0 0-6 0,0 0 12 0,0 0-10 15,0 0 7-15,0 0-10 0,0 0 12 0,0 0-10 16,0 0 8-16,0 0-8 0,0 0 7 0,0 0-10 16,0 0 12-16,0 0-17 0,0 0 17 0,0 0-9 15,0 0 8-15,0 0-11 0,0 0 14 0,0 0-14 16,0 0 10-16,0 0-9 0,0 0 10 0,0 0-10 15,0 0 7-15,0 0-14 0,0 0 10 0,0 0-8 16,0 0 5-16,0 0-23 0,0 0-27 0,0 0-42 16,0 0-57-16,0 0-49 0,0 0-106 0,-2-7-62 15,2 7-111-15,0 0-92 0,0 0-98 0,2-5-144 16,-2 5-353-16,0 0-780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6:22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25879 8659 61 0,'0'0'247'0,"0"0"-47"16,0 0-16-16,0 0-18 0,0 0-12 0,0 0-7 16,0 0-24-16,0 0-24 0,0 0-15 0,0 0-13 15,0 0-19-15,0 0-6 0,0 0 10 0,0 0 17 16,-8 2 8-16,8-2 9 0,0 0 5 0,0 0 5 16,0 0 4-16,0 0 12 0,2 5-43 0,-2-5 38 15,0 0-41-15,0 0 47 0,0 0-45 0,6 5 52 16,-6-5-39-16,0 0 44 0,0 0-8 0,0 0 1 15,0 0-11-15,2 7-33 0,-2-7 39 0,0 0-39 16,0 0 45-16,0 0-34 0,0 0 54 0,0 0-51 16,5 4 44-16,-5-4-53 0,0 0 44 0,0 0-51 15,11 0 42-15,-11 0-46 0,9-1 33 0,-9 1-47 16,16-3 31-16,-7 0-42 0,3 1 24 0,-1-1-47 16,1 1 29-16,5-2-44 0,-2 1 9 0,2-2-13 15,-1 0 2-15,1 1 0 0,2-1 9 0,-2 0-9 16,1 0 2-16,0 3-11 0,1-4 0 0,-1 2-1 15,1-1 2-15,0 1 0 0,0 1 0 0,-1-2 5 16,1 0-4-16,-2 1 5 0,1 1-7 0,-3-2 0 16,2 3 1-16,-4-1 0 0,-1-1 2 0,0 2-3 15,-1 1 5-15,-2-1 1 0,0-1-1 0,-9 3 7 16,17-2-14-16,-17 2 3 0,13-3-2 0,-13 3 1 16,12-3-3-16,-12 3-4 0,9-1-14 0,-9 1-33 15,9-5-52-15,-9 5-19 0,8-3-109 0,-8 3-19 16,7-4-103-16,-7 4-51 0,0 0-42 0,8-5-123 15,-8 5-287-15,0 0-409 0</inkml:trace>
  <inkml:trace contextRef="#ctx0" brushRef="#br0" timeOffset="640.905">25630 9160 228 0,'0'0'290'0,"-5"6"-81"0,5-6 10 0,0 0-36 15,0 0 4-15,0 0-26 0,-8 3-9 0,8-3-13 16,0 0-13-16,0 0-10 0,0 0-5 16,-5 3-3-16,5-3-2 0,0 0-8 0,0 0 37 0,0 0-53 15,0 0-9-15,0 0 1 0,0 0 1 0,4-5-5 16,-4 5 3-16,9-3 1 0,-9 3 0 0,9-4-5 15,-9 4 4-15,13-5 5 0,-4 2-6 0,0-1-3 16,2-2 2-16,-2 1-2 0,5 1-7 0,0-1-3 16,3-2-3-16,-2 1-6 0,2 1-5 15,2-3 2-15,0 0-7 0,2 1 1 0,-1 0-4 0,0 0 35 16,2-1-45-16,0-1 37 0,0 1-50 0,1 1 41 16,-2 0-46-16,1-3 38 0,0 3-48 15,-1-3 42-15,0 3-47 0,2-1 45 0,-1 1-45 16,-1-3 40-16,-1 1-47 0,1 1 49 0,0-1-52 0,-2 2 50 15,0-3-39-15,3 3 48 0,-3-3-42 0,0 4 37 16,3-2-40-16,-3-1 50 0,0 3-51 0,1-3 38 16,0 3-46-16,-4-1 44 0,1 0-46 0,0 3 46 15,-2-3-46-15,0 1 41 0,-1 1-47 0,2 1 47 16,-3-3-41-16,-2 3 40 0,-1-1-48 0,-1 4 48 16,0-4-47-16,-3 2 46 0,-6 3-46 0,13-5 40 15,-13 5-46-15,9-4 36 0,-9 4-44 0,9-3 14 16,-9 3-75-16,0 0-11 0,0 0-56 0,0 0-77 15,0 0-82-15,0 0-34 0,-11 3-43 0,11-3-38 16,-12 5-384-16,6-1-355 0</inkml:trace>
  <inkml:trace contextRef="#ctx0" brushRef="#br0" timeOffset="1359.032">25798 9472 82 0,'0'0'240'0,"-8"4"-51"0,8-4-14 0,-10 6-18 16,10-6 1-16,-8 4-4 0,8-4-25 0,-8 3-16 15,8-3-19-15,0 0-14 0,-10 4-9 0,10-4-5 16,0 0 2-16,-9 5 5 0,9-5 6 0,0 0 1 16,-5 3-8-16,5-3 7 0,0 0-13 0,0 0 12 15,-8 3-23-15,8-3 21 0,0 0-36 0,0 0 24 16,-8 4-38-16,8-4 20 0,-7 2-35 0,7-2 25 16,-9 4-34-16,9-4 30 0,-11 6-37 0,11-6 31 15,-14 5-26-15,14-5 52 0,-13 5-33 0,5-3 51 16,8-2-46-16,-14 6 48 0,9-2-43 0,5-4 55 15,-13 5-40-15,13-5 41 0,-9 2-50 0,9-2 38 16,-7 3-50-16,7-3 43 0,-8 3-45 0,8-3 41 0,0 0-32 16,-8 4 42-16,8-4-31 0,0 0 50 0,0 0-30 15,0 0 50-15,0 0-39 0,0 0 43 0,0 0-52 16,0 0 42-16,8-5-54 0,-8 5 46 16,10-7-55-16,-2 4 46 0,0 1-50 0,2-5 45 15,-1 3-52-15,2-1 35 0,3-3-52 0,-1 1 41 0,2 0-46 16,-1-1 37-16,4 0-51 0,0-3 45 0,1 3-50 15,2-4 48-15,-2 4-52 0,1-3 48 0,2 1-48 16,-1 0 45-16,0 1-48 0,1-3 46 16,2 0-46-16,1 2 46 0,-1-4-49 0,0 4 7 0,0-2 0 15,-1 2 7-15,1-2-2 0,0 0 9 0,1 0-6 16,-2 1 2-16,3-1 1 0,-2 2 1 0,0-3 1 16,-1 4 0-16,3-3 3 0,-6 1-2 0,2 2 7 15,2 0-5-15,-3 0-2 0,-1-3 1 16,2 5-1-16,-2-4 0 0,-2 3 2 0,0 0-2 0,-1 1 0 15,-2 0 7-15,-1 2-6 0,0-2-4 0,-1 2 2 16,-3 0 2-16,-1-2 2 0,2 5-2 0,-3-2 3 16,0-2-2-16,-8 6 6 0,12-5-10 15,-12 5-2-15,10-5-1 0,-10 5-4 0,9-5 2 16,-9 5-6-16,6-4 2 0,-6 4-12 0,0 0-14 0,0 0-38 16,7-3-35-16,-7 3-40 0,0 0-63 0,0 0-72 15,-8 3-37-15,8-3-30 0,-9 7-50 0,9-7-120 16,-13 5-253-16,7 0-291 0</inkml:trace>
  <inkml:trace contextRef="#ctx0" brushRef="#br0" timeOffset="2104.209">25794 9902 63 0,'-8'4'259'0,"8"-4"-101"15,-9 4 35-15,9-4-49 0,-6 2 27 0,6-2-42 16,-8 4 2-16,8-4-10 0,-9 3-15 0,9-3-11 15,0 0-9-15,-9 3-5 0,9-3-5 0,0 0-1 0,-7 4-6 16,7-4 5-16,0 0 0 0,0 0 0 16,-8 2 2-16,8-2-6 0,0 0-1 0,0 0 3 15,0 0-2-15,0 0 7 0,-8 5 11 0,8-5 9 16,0 0 7-16,0 0 4 0,0 0-8 0,-6 3-3 16,6-3-7-16,0 0-2 0,0 0-1 0,-8 1 0 15,8-1 0-15,0 0-2 0,0 0 5 0,-10 2-8 0,10-2-4 16,0 0 1-16,0 0-7 0,-12 4-3 15,12-4 0-15,0 0-3 0,0 0-3 0,-7 3-4 0,7-3 3 16,0 0-3-16,0 0 6 0,0 0-3 0,0 0 7 16,0 0-24-16,0 0 38 0,0 0-43 0,0 0 39 15,0 0-53-15,1-7 44 0,4 4-54 0,2-2 38 16,0 0-51-16,2-2 43 0,1 3-49 16,3-4 43-16,-1 1-51 0,1 0 46 0,2-1-43 0,-1-1 37 15,4-1-45-15,0 3 45 0,0-5-6 0,2 3-3 16,0-1-5-16,-2 0-4 0,3 1 3 0,-1-1-3 15,-1 0-5-15,2-1-2 0,-2 2-2 16,0-3 3-16,1 2-3 0,0-1 0 0,0 1 2 0,-1-1 2 16,-1 1-5-16,0-1-1 0,0 0 0 0,1 1 2 15,0 0-1-15,-3 0 0 0,2-1 3 0,-2 2-4 16,2-2 4-16,-1 1-5 0,-1 1 1 0,2-1-1 16,-1-1-2-16,-1 1 2 0,0 2 2 0,-1-2 6 15,0 0-9-15,3 1 5 0,-5 0-4 0,2 0-1 16,0 1 1-16,-2 0 1 0,0-1-1 0,1 3 1 15,-3-4 5-15,0 3-5 0,2 0 3 0,-3 0-3 16,-1 1 0-16,1 0 1 0,-2 0 2 0,-2 1 3 16,1 1 0-16,-2 0 5 0,-5 4-2 0,11-8-2 15,-11 8-4-15,8-5 2 0,-8 5-2 0,5-6-4 16,-5 6-3-16,8-4 0 0,-8 4-5 0,0 0-2 16,7-4-29-16,-7 4-41 0,0 0-7 0,6-4-103 15,-6 4-21-15,0 0-95 0,0 0-14 0,0 0-66 16,0 0-46-16,0 0-37 0,0 0-462 0,0 0-506 15</inkml:trace>
  <inkml:trace contextRef="#ctx0" brushRef="#br0" timeOffset="2873.091">25914 10190 268 0,'0'0'223'0,"0"0"-26"16,0 0-19-16,-9 3-6 0,9-3-7 15,0 0-21-15,0 0-10 0,0 0-12 0,-8 2-2 16,8-2-15-16,0 0-5 0,0 0 0 0,0 0-25 0,0 0 21 16,0 0-37-16,-9 2 7 0,9-2-30 15,0 0 10-15,0 0-27 0,-9 2 18 0,9-2-28 16,0 0 32-16,-12 6-24 0,12-6 29 0,-8 2-27 15,8-2 42-15,-9 4-36 0,9-4 63 0,-11 6-38 0,11-6 54 16,-11 5-45-16,11-5 53 0,-9 4-48 0,9-4 42 16,-11 7-42-16,11-7 38 0,-10 4-41 0,10-4 52 15,-8 4-63-15,8-4 37 0,-9 4-43 16,9-4 43-16,0 0-43 0,-6 6 44 0,6-6-38 0,0 0 58 16,0 0-43-16,0 0 50 0,0 0-51 0,0 0 48 15,0 0-52-15,4-6 43 0,2 2-63 0,3-1 42 16,0 1-52-16,2-4 1 0,2 1 2 0,1-4 2 15,1 3-2-15,1-2-2 0,2 0-7 0,-2 0 2 16,2 1-11-16,1-3-1 0,1 0-3 0,-1 3-1 16,0-4-2-16,0 3 3 0,1 0 1 0,-2-1 0 15,3 0 6-15,-1 0 7 0,-2 0-51 0,3 0 41 16,-2 1-34-16,0-1 38 0,1 1-40 0,-1 0 48 16,-2-2-41-16,2 4 35 0,-1-2-37 0,1 1 36 15,-2 0-37-15,0-1 40 0,-2 4-40 0,-1-3 53 16,0 2-52-16,0 0 39 0,0 1-42 0,-1-1 42 15,0 0-40-15,-1 0 45 0,1 2-40 0,0-1 47 16,-2-1-45-16,2 2 47 0,-1-3-44 0,1 3 49 16,-1 0-41-16,0-2 46 0,1 0-50 0,-1 2 47 15,0 0-53-15,-1 0 51 0,-2 0-8 0,0 0-8 16,0 2-8-16,1-2 0 0,-10 5-5 0,12-6-5 16,-12 6 2-16,11-3-59 0,-11 3 49 0,9-7-6 15,-9 7-18-15,0 0-45 0,0 0-45 0,0 0-53 16,0 0-55-16,0 0-66 0,0 0-62 0,-5 7-39 15,5-7-15-15,-12 5-68 0,4 2-3 0,0-4-329 16,-1 4-330-16</inkml:trace>
  <inkml:trace contextRef="#ctx0" brushRef="#br0" timeOffset="3516.388">26053 10410 12 0,'0'0'310'16,"0"0"-75"-16,-6 4-42 0,6-4-26 0,0 0-3 16,-5 4 21-16,5-4-30 0,0 0 8 0,0 0-4 15,0 0-18-15,-7 5 20 0,7-5-44 0,0 0 25 16,0 0-44-16,0 0 0 0,0 0 6 0,0 0 11 16,-6 5 38-16,6-5-45 0,0 0 43 0,0 0-49 15,0 0 32-15,0 0-48 0,0 0 31 0,0 0-42 16,0 0 42-16,0 0-47 0,0 0 39 0,0 0-47 15,0 0 44-15,0 0-53 0,2-7 45 0,-2 7-51 16,0 0 38-16,5-4-56 0,-5 4 44 0,0 0-48 16,8-5 47-16,-8 5-49 0,5-2 46 0,-5 2-52 15,8-6 45-15,-8 6-51 0,11-6 44 0,-11 6-49 16,13-7 2-16,-5 2 7 0,2 2 3 0,-1-3 10 16,3 1 5-16,0-1-7 0,1 0-3 0,1 1 1 15,0-2-3-15,0-1-1 0,-1 2 0 0,4 0 4 16,-3-3-8-16,0 4 3 0,1-4 0 0,-1 1-2 15,-1 3 10-15,0-2-14 0,0 1 2 0,-4-1 8 0,2 0-5 16,-1 3 2-16,-1-1 3 0,0 0 4 16,-1 0 6-16,-2 0 4 0,1 3 4 0,0-2 7 15,-7 4-5-15,9-6-11 0,-9 6 0 0,9-5-6 16,-9 5-5-16,8-5 0 0,-8 5-6 0,6-3-6 0,-6 3-1 16,0 0-4-16,9-5-1 0,-9 5 2 0,0 0-2 15,7-4 6-15,-7 4-8 0,0 0-2 0,0 0-2 16,5-4-5-16,-5 4-6 0,0 0-30 15,0 0-40-15,6-5-52 0,-6 5-62 0,0 0-32 0,5-5-117 16,-5 5-65-16,0 0-82 0,4-8-61 0,-4 8-444 16,0 0-597-16</inkml:trace>
  <inkml:trace contextRef="#ctx0" brushRef="#br0" timeOffset="10275.994">11628 8603 122 0,'0'0'208'0,"0"0"-83"0,0 0 38 15,-11-2-46-15,11 2 41 0,0 0-35 0,0 0 24 16,-8-2-37-16,8 2 10 0,0 0-27 0,0 0 5 16,0 0-3-16,-9-1-2 0,9 1-14 0,0 0-5 15,0 0-6-15,0 0-8 0,0 0-7 0,0 0-2 16,0 0-9-16,0 0-9 0,0 0 9 0,0 0-12 15,-12 0 27-15,12 0-9 0,0 0 26 0,0 0-23 16,0 0 9-16,0 0 3 0,4 5 11 0,-4-5 1 16,0 0 7-16,8 5 5 0,-8-5 46 0,6 2-41 0,-6-2 33 15,10 4-45-15,-10-4 33 0,12 1-37 0,-12-1 31 16,15 3-43-16,-15-3 1 0,17 2-5 16,-7 0-7-16,-10-2 1 0,22 1-3 0,-22-1-9 0,23 1-7 15,-12 1-6-15,2-2-4 0,-2 1-6 0,1 0 0 16,2-1 1-16,0 3-1 0,-1-2 2 0,0-1-7 15,1 3 1-15,-2-2-2 0,2 0 5 0,1 3 0 16,-3-3-4-16,4 2 5 0,-2-1 2 0,0-2 5 16,1 2-1-16,-1 0 4 0,0-1-3 15,2 1 5-15,-2 0-6 0,2-1-1 0,-2 0 0 16,2 0 1-16,-1 1-5 0,0-2-2 0,1 0 1 0,0 0-4 16,-2 0-5-16,3 0 2 0,-3 0 1 0,4 0-3 15,-4 0-2-15,2 0-2 0,0 0 0 0,-1-2 1 16,1 2-4-16,-1 0 1 0,-1 0 1 0,3 0 4 15,-3 0-9-15,0 0 2 0,0 0-2 0,0 0 4 16,-1 0-3-16,-1-1 0 0,1 1 2 0,0 0 2 16,-13 0 3-16,23 0 2 0,-10 0 3 0,-2-1 2 15,3 1 9-15,-2-1-6 0,-12 1 2 0,25 0-3 16,-15-2 5-16,2 1-5 0,2 0 2 0,0-2 6 16,-1 3-1-16,1-2 2 0,1 2-5 0,-2-3 0 0,1 1-2 15,0 0 0-15,1-1-9 0,0 1 3 0,0 2-6 16,-2-3-2-16,2 2 2 0,-2-2-3 0,0 2 7 15,-1 0-9-15,1-1 0 0,-13 2 0 0,23-2-3 16,-11 0 4-16,-1 2-2 0,-1-2 0 0,-10 2-1 16,19 0 1-16,-19 0-2 0,17-3 3 0,-17 3 1 15,14 0 3-15,-14 0-7 0,12-1 1 0,-12 1 2 16,0 0-2-16,16 0 3 0,-16 0 1 0,0 0 5 16,12 0-6-16,-12 0 0 0,0 0 0 0,9-3 3 15,-9 3 1-15,0 0 1 0,0 0-8 0,0 0 3 16,11 0-2-16,-11 0 0 0,0 0 0 0,0 0-5 15,0 0 1-15,0 0-28 0,0 0-48 0,9-1-61 16,-9 1-70-16,0 0-86 0,0 0-94 0,0 0-72 16,9-4-108-16,-9 4-402 0,4-5-564 0</inkml:trace>
  <inkml:trace contextRef="#ctx0" brushRef="#br0" timeOffset="11011.127">14116 8636 149 0,'0'0'169'0,"0"0"-64"0,-13-1-10 0,13 1 48 16,0 0-48-16,-13 0 42 0,13 0-34 0,0 0 39 15,-14-3-35-15,14 3 12 0,0 0-17 0,0 0 8 16,-11 3-20-16,11-3 7 0,0 0-14 0,0 0 3 16,0 0 0-16,0 0-16 0,-12 0 3 0,12 0-15 15,0 0 15-15,0 0-18 0,0 0 39 0,0 0-8 16,0 0 13-16,0 0 16 0,0 0 12 0,0 0 48 16,0 0-41-16,0 0 31 0,12 0-40 0,-12 0 38 15,14 0-41-15,-14 0 39 0,15-3-50 0,-4 3-6 16,1-2 3-16,3 0-3 0,1 1-2 0,1-2 1 0,1-1-7 15,3 2-1-15,3-2-4 0,-1-1-36 16,4 2 48-16,1-2-41 0,4 0 42 0,-2 1-50 16,4 1 52-16,4-2-67 0,-2 0 53 0,4 0-62 15,-2 2 47-15,3-3-61 0,-3 2 52 0,1 0-65 0,-1 1 50 16,0 1-58-16,-3-3 53 0,-1 3-58 0,-4-1 54 16,-2 1-51-16,-3-2 43 0,-2 3-56 15,2-1 52-15,-6 0-53 0,-1 0 55 0,-4 2-54 0,0-1 45 16,-3 1-37-16,0-2 25 0,-1 1-70 0,-10 1-29 15,11-4-127-15,-11 4-85 0,0 0-105 0,0 0-65 16,0-6-106-16,0 6-613 0,-16-7-796 0</inkml:trace>
  <inkml:trace contextRef="#ctx0" brushRef="#br0" timeOffset="12242.824">13359 7473 182 0,'0'0'333'0,"0"0"-89"0,0 0 3 0,0 0-16 16,0 0-28-16,0 0-17 0,0 0-18 0,0 0-19 15,0 0-19-15,0 0-12 0,4-3-13 16,-4 3-11-16,0 0 4 0,-4-6-2 0,4 6 0 0,-2-9 10 15,2 9-14-15,-4-6-5 0,4 6-4 0,-7-8-1 16,5 3 30-16,2 5-51 0,-10-8 46 0,5 3-57 16,-2-1 33-16,2 2-39 0,-4 1 36 15,1-1-49-15,1 1 40 0,-1 0-45 0,-2 1 39 0,0 0-45 16,10 2 34-16,-18-1-45 0,18 1 36 0,-19 3-44 16,7-1 33-16,3 1-39 0,0 2 33 0,-1 0-40 15,1 2 4-15,0 0 1 0,3-1 5 0,-2 3 0 16,3-1 0-16,0 3 7 0,1-4 3 0,1 3 4 15,2 0-1-15,1 1 0 0,0-3 11 0,3 3-12 16,-1-5-1-16,2 5 1 0,0-5 9 0,2 2-11 16,3-1 2-16,-1-2-3 0,0-1 0 0,2 1 0 15,-1-2 0-15,1-2-2 0,-10-1 1 0,19 1 0 16,-7-2-3-16,-1 0-1 0,-2-2 3 0,0 0 1 0,0-2-4 16,1 1-1-16,-3-1-2 0,-1-2 4 0,1 2-1 15,-1 0-3-15,-2-3 1 0,-2 2 1 16,-1 0 4-16,1-3-3 0,-1 4 2 0,-1-2 5 0,0 0 7 15,0 7 5-15,-1-13 47 0,1 13-43 0,-3-10 44 16,3 10-55-16,0-9-4 0,0 9-4 0,-1-7-3 16,1 7 4-16,0 0-7 0,1-5 1 15,-1 5-1-15,0 0 3 0,0 0-2 0,0 0 0 0,12 2 5 16,-12-2-4-16,10 6-1 0,-10-6 0 0,13 6 1 16,-7-1-5-16,4-2-10 0,-1 1-26 0,-1-1-31 15,1 2-43-15,0-1-41 0,0-2-39 0,0 2-3 16,-1-2-38-16,0 3-19 0,-8-5-11 0,13 2-9 15,-13-2-13-15,13 3-11 0,-13-3-26 0,0 0 95 16,9 1-3-16,-9-1 93 0,0 0-11 0,0 0 106 0,1-6 25 16,-1 6 68-16,-4-9-9 0,4 9 63 15,-5-7-28-15,1 1 47 0,1-1-14 0,-1 2 27 16,1-3 16-16,-1 1-6 0,3 1 24 0,-3-2-38 16,4 3-12-16,-1-2-16 0,1 7-15 0,1-13-10 15,-1 13 30-15,3-12-15 0,1 7-55 0,-4 5-11 16,7-5 11-16,-7 5-12 0,13-7 0 0,-13 7-4 15,12-1-1-15,-12 1 1 0,16 1 0 0,-16-1 4 0,17 7-9 16,-10-3 1-16,2-3-3 0,-1 4-2 0,-3 0 1 16,4 1 2-16,-9-6 4 0,9 7 4 15,-9-7 5-15,6 9 10 0,-6-9 3 0,6 6 5 0,-6-6 4 16,0 0-6-16,1 7 10 0,-1-7 13 0,0 0-5 16,0 0-5-16,0 0 5 0,-8-3-4 0,8 3-6 15,-4-7-8-15,4 7-4 0,-4-10-4 0,4 10 0 16,-1-12-11-16,1 3 34 0,0 1-53 0,1 0 40 15,3 0-51-15,-3-1 39 0,3 1-47 0,0 2 40 16,0-2-43-16,2 3 39 0,-2 0-45 0,1 0 44 16,-5 5-42-16,12-4 42 0,-12 4-45 0,13-2 47 15,-13 2-49-15,12 4 46 0,-12-4-46 0,18 7 46 16,-11-3-46-16,2 1 43 0,-2-1-51 0,3 3-25 16,-2-3-35-16,1 0-38 0,3 1-45 0,-3 1-29 0,1-3-19 15,1 0-10-15,-2 0-27 0,2-3 10 16,-11 0-44-16,21 0 16 0,-9-3-46 0,-1 0 60 15,1-1-207-15,0-3 44 0</inkml:trace>
  <inkml:trace contextRef="#ctx0" brushRef="#br0" timeOffset="12675.83">13906 7291 502 0,'3'-12'128'0,"-2"5"3"0,-1-2 24 15,0 2 11-15,0-1 16 0,-3-1 8 0,1 1 3 16,-2-1 21-16,-1 4-46 0,1-2 37 0,-3 0-66 0,0 3 37 16,3-2-55-16,4 6 26 0,-14-3-59 0,14 3 33 15,-14 0-50-15,14 0 30 0,-15 3-59 0,7 1 35 16,-1 1-55-16,3-1 41 0,-1 1-57 0,1 2 40 15,0-1-48-15,2-1 40 0,1 2-42 0,1-2 43 16,-1 3-41-16,3-8 37 0,0 12-49 0,0-12 49 16,5 11-43-16,-5-11 40 0,7 7-40 0,-7-7 39 15,12 7-35-15,-12-7 33 0,13 2-46 0,-13-2 40 16,14-1-39-16,-14 1 42 0,16-5-44 0,-7 1 39 16,-2-1-41-16,-2-1 41 0,3-1-42 0,-3 0 42 0,0-3-33 15,-1 2 32-15,1-3-40 0,-4-2 41 0,1 3-37 16,-2-3 41-16,-2-1-34 0,0 1 38 15,-3-2-37-15,0-2 48 0,-2 3-35 0,-2-5 49 16,-1 1-24-16,1 1 22 0,-1-1 19 0,-2 3 6 0,2 0 14 16,0 1 19-16,0 1 10 0,1 1-4 0,0 1 0 15,0 2 2-15,1 1-41 0,2 2 24 16,1-1-52-16,-1 1 24 0,3 1-11 0,3 5-13 0,-8-6-47 16,8 6 37-16,0 0 0 0,-9-2 1 0,9 2 4 15,0 0 1-15,0 7 5 0,0-7 4 0,4 8-2 16,1-1-2-16,-1 2 3 0,2-1 1 0,1 4 4 15,-1 0 0-15,3-2-9 0,1 3-7 0,0 2-8 16,2 1-3-16,1 0 0 0,-3-1-13 0,5 2-3 16,1 4-5-16,0-1-7 0,0 2-51 0,0-1-130 15,2 0-177-15,1-2-190 0,-1-1-298 0,-1 0-425 16,1-4-877-16</inkml:trace>
  <inkml:trace contextRef="#ctx0" brushRef="#br0" timeOffset="16222.232">6748 12097 15 0,'-9'3'334'0,"9"-3"-121"0,0 0 12 15,0 0-44-15,0 0 21 0,0 0-32 0,0 0-4 16,-12 1-19-16,12-1-12 0,0 0-15 0,0 0-14 16,0 0-2-16,0 0-8 0,0 0-1 0,0 0-8 15,0 0-4-15,0 0-4 0,0 0 48 0,-11 0-48 16,11 0 5-16,0 0 3 0,0 0 0 0,0 0 5 15,0 0-1-15,0 0-2 0,0 0 1 0,0 0 0 16,0 0 1-16,0 0-1 0,0 0-2 0,0 0-8 16,0 0-4-16,0 0-5 0,0 0-3 0,0 0-4 15,0 0-4-15,0 0-6 0,0 0-5 0,0 0 4 16,0 0-6-16,0 0 0 0,0 0 2 0,0 0 4 16,0 0 1-16,0 0-4 0,0 0-5 0,11 1 2 15,-11-1 1-15,0 0 6 0,13 0-5 0,-13 0 0 16,13-1 7-16,-13 1-11 0,15-1-3 0,-15 1-4 0,21-2-4 15,-10 1-4-15,-1 1 0 0,3 0 5 16,0-3-6-16,0 2-3 0,-1 1-1 0,4-1-2 16,-3 1 3-16,1 0-5 0,1-1-1 0,-1 1 5 15,1 0-4-15,1 0 0 0,-1-1-1 0,-1 1 15 16,3 0-15-16,-2 1-5 0,-1-1 0 0,2 0-1 16,-1-1 1-16,0 1 7 0,-1 0-53 0,0 0 66 0,3 0-3 15,-3 0-1-15,1-2-1 0,-2 2 0 0,4 0 2 16,-3 0-2-16,2 2-1 0,-3-2-3 0,4 0 4 15,-3-2 2-15,1 2-9 0,-1 0 0 0,0 0-1 16,2 2-47-16,-1-4 56 0,-1 2-53 0,1 0 55 16,-2-1-37-16,1 1 36 0,-1-1-54 0,0 1 54 15,1-1-52-15,-2 1 55 0,2 0-51 0,-2 0 49 16,3 0-59-16,-15 0 52 0,22 0-52 0,-22 0 56 16,24 0-58-16,-24 0 55 0,23 0-54 0,-23 0 51 15,23 0-5-15,-23 0-1 0,20 0 4 0,-20 0-15 16,19 1-45-16,-19-1 54 0,19 2-3 0,-19-2-5 0,16 2 6 15,-16-2-7-15,17 2 0 0,-17-2-2 0,17 1-3 16,-17-1 3-16,14 1-1 0,-14-1-1 0,11 3 0 16,-11-3-46-16,12 0 57 0,-12 0-1 15,0 0 1-15,14 0 4 0,-14 0-35 0,0 0-2 16,0 0 44-16,13 0-6 0,-13 0-47 0,0 0 42 0,0 0-9 16,7-4-22-16,-7 4-52 0,0 0-123 15,4-5-49-15,-4 5-87 0,0 0-61 0,0 0-125 0,4-5-133 16,-4 5-552-16,0 0-808 0</inkml:trace>
  <inkml:trace contextRef="#ctx0" brushRef="#br0" timeOffset="31070.349">14872 11565 90 0,'0'0'410'0,"0"0"-127"0,-1-5-16 0,1 5-21 16,0 0-20-16,0 0 21 0,-4-7-39 0,4 7-30 16,0 0-29-16,0 0-35 0,0 0-23 0,0 0-22 15,-3-5-9-15,3 5 15 0,0 0 41 0,0 0-52 16,0 0 43-16,8 3-52 0,-8-3 44 0,7 4-45 15,-7-4 41-15,6 5-53 0,0 0 32 0,1-1-48 16,-2-1 34-16,1 4-47 0,1-1 43 0,0-1-48 0,0 3 46 16,0-1-42-16,1-1 39 0,2 4-49 0,-1-2 39 15,0 2-44-15,1-2 40 0,-1 3-46 0,-1-2 41 16,1 0-39-16,1-1 43 0,-2-2-31 16,0 1 52-16,0-1-36 0,0-1 49 0,0 1-34 0,-2-2 50 15,3-3-50-15,-9-1 53 0,13 6-60 0,-13-6 46 16,14 0-55-16,-14 0 39 0,17-6-50 15,-8 2 46-15,1-1-44 0,-1 0 42 0,1-2-49 0,1-2 46 16,1 0-52-16,-2-1 0 0,4-1 2 0,0-2 0 16,3-1 2-16,-3 0 0 0,1-1-2 0,2-2 2 15,1 0-1-15,1 0 8 0,-1 0-7 0,1-1 0 16,0 1-1-16,0 0 3 0,-1-1 0 0,1 1-2 16,2 1 3-16,-2 1-1 0,-2 0 47 0,-1 1-53 15,1 1 50-15,-2 0-47 0,-1 1 54 0,0 3-47 16,-2-2 52-16,-2 4-44 0,0-2 52 0,-2 2-40 15,0 1 7-15,-2 0 12 0,0 1-5 0,-1 1 3 16,0 0-6-16,-5 4-7 0,8-7 15 0,-8 7-26 16,7-6-6-16,-7 6-3 0,6-5-2 0,-6 5-3 0,5-4-2 15,-5 4 1-15,0 0-6 0,5-7-13 0,-5 7-29 16,0 0-59-16,5-5-34 0,-5 5-147 16,0 0-110-16,0 0-180 0,4-6-620 0,-4 6-803 0</inkml:trace>
  <inkml:trace contextRef="#ctx0" brushRef="#br0" timeOffset="36874.886">8331 14599 76 0,'-1'-7'264'0,"1"7"-61"0,0 0 13 0,0 0-48 15,-5-5 17-15,5 5-39 0,0 0-17 0,-4-5-21 16,4 5-12-16,0 0 12 0,-5-7-27 0,5 7-16 16,0 0-4-16,-4-6-2 0,4 6 0 0,-3-6 4 15,3 6 4-15,-5-5-7 0,5 5 4 0,0 0 4 16,-6-6-9-16,6 6 2 0,-5-5 7 0,5 5-10 15,-8-4-1-15,8 4-31 0,-8-3 35 0,8 3 8 16,0 0 11-16,-19 0 12 0,19 0-7 0,-14 3-3 16,14-3 6-16,-18 4 4 0,9 0-7 0,-2-1 3 15,1 1 7-15,-1 2-12 0,-1 0 0 0,0-1 27 16,-1 4-19-16,2-1-7 0,-1 1-25 0,1 1 0 0,-1-1-17 16,3 1 13-16,-3 1-8 0,3-2 8 15,1 3-17-15,-1 0-1 0,1-1-5 0,3 1 13 16,0-2-11-16,4 2-1 0,-2-1-3 0,2 0 4 15,1 0-4-15,1 0 1 0,2 1 1 0,1 0-2 0,1-2 2 16,1 2-6-16,1 0 1 0,3 0-15 0,-1-2 10 16,1 0-8-16,0 0 4 0,3-3-4 0,0 3 6 15,-2-3-2-15,2-2 0 0,2 2-1 0,-2-2-1 16,4-1-6-16,-3 0 11 0,0-3-10 0,-1 2-4 16,2-3 0-16,-1 0-3 0,1 0 4 0,-2-1-3 15,5-2-3-15,-3 2 1 0,3-3 3 0,-1 1-3 16,-2-2-1-16,2 0 0 0,-1 1-1 0,0-3 4 15,0-1-4-15,1 3 0 0,-3-1 2 0,0-1-3 16,1 0 1-16,0 0 0 0,-2-1 5 0,0-1-8 16,0 1 2-16,0 2-2 0,-3-2 2 0,3 1 3 15,-3-2-2-15,0 1 1 0,-1 1-3 0,0-2 2 16,-4 2-1-16,3 0 7 0,-3-1-10 0,0 0 4 16,-1-1-1-16,1 3-1 0,-2-1 2 0,-2-2-2 15,2 2-4-15,-2-2 6 0,-1 2 1 0,-1-2-5 16,-2 0 2-16,2 1-42 0,-2-1 49 0,-2 0-40 15,1 1 47-15,-1-1-38 0,0 1 36 0,-4 1-41 0,3-3 46 16,-3 3-42-16,-1 0 44 0,-2-1-44 0,2 1 47 16,-3 0-46-16,0 3 44 0,-1 1-41 0,0-1 41 15,1 2-41-15,-1 0 44 0,-1 2-40 16,0 0 36-16,-1 0-48 0,0 0 45 0,-2 3-44 0,2 1 41 16,0-1-7-16,2 1-21 0,-3 2-28 0,3-1-38 15,0 0-35-15,2 3-35 0,2-2-43 0,-2 1-27 16,3 0-81-16,1 0-55 0,-1-1-31 0,3 1-72 15,-1-2-377-15,2 2-379 0</inkml:trace>
  <inkml:trace contextRef="#ctx0" brushRef="#br0" timeOffset="37586.715">8525 14393 179 0,'0'0'238'0,"0"0"-52"0,0 0 0 16,0 0-37-16,0 0 8 0,0 0-40 0,4-5 7 15,-4 5-36-15,0 0 14 0,0 0-37 0,0 0 23 16,0 0-28-16,0 0 7 0,-5 3 15 0,5-3 15 16,0 0-7-16,-5 6 1 0,5-6 5 0,-5 6-1 15,5-6 0-15,-5 7-28 0,5-7 54 0,-5 10-4 16,1-5-45-16,1 4 41 0,3-9-49 0,-6 12 42 16,-2-1-45-16,3 0 40 0,0 1-10 0,0 3-8 15,-3-1 1-15,3 0-8 0,-3 1-6 0,2 2 9 16,-2 1-10-16,2 1 3 0,-3 0-24 0,2-1 5 15,1-2-7-15,1-2 19 0,-4 3-6 0,4-2 5 16,-1-1-15-16,-1 1 4 0,1 1-18 0,-2-3 5 16,0 0-14-16,2 1-6 0,0 0 0 0,-2-1 11 0,2 0-10 15,-1 0 3-15,1-1-10 0,1-1 3 0,1-1-7 16,-2-2 6-16,2 3-8 0,0-2 4 16,0 1-9-16,0-2 8 0,1 0-8 0,1 0 5 0,-3-2-9 15,4 4 10-15,-2-3-8 0,2-1 9 0,-2 0 0 16,2 2 2-16,0-1 6 0,-2-1 8 0,2 0 6 15,-2 1-2-15,2 0 7 0,1-7-2 0,-4 11-1 16,4-11 1-16,-1 11-3 0,1-11-2 0,-4 10-2 16,4-10 4-16,-4 9-6 0,4-9 1 0,-2 9-4 15,2-9 0-15,-3 8-2 0,3-8-6 16,-4 8 5-16,4-8-12 0,-2 9 2 0,2-9 0 0,-3 8 0 16,3-8-1-16,-5 8 1 0,5-8-4 0,-4 6-3 15,4-6 3-15,-2 8 0 0,2-8 1 0,-5 8-2 16,5-8 5-16,-4 8-6 0,4-8 3 0,-4 8-5 15,4-8 0-15,-3 4 5 0,3-4-6 0,0 0 5 16,-2 8-6-16,2-8 4 0,0 0-3 0,-3 5 2 16,3-5 2-16,0 0-2 0,0 0 1 0,-4 6-5 0,4-6 6 15,0 0-1-15,0 0 1 0,0 0-1 0,0 0 0 16,-2 6-1-16,2-6-2 0,0 0-3 16,0 0-6-16,0 0-18 0,0 0-48 0,0 0-103 15,0 0-145-15,0 0-208 0,0 0-820 0,0 0-953 0</inkml:trace>
  <inkml:trace contextRef="#ctx0" brushRef="#br0" timeOffset="44978.476">8470 15798 279 0,'0'0'242'16,"3"-8"-19"-16,-3 8 26 0,0-9-48 0,0 9-22 16,0-9-11-16,0 9-8 0,0-11-13 0,0 11-21 0,-1-11-14 15,1 11-9-15,-3-12-1 0,3 12-5 16,-1-11-8-16,-2 5-45 0,2 1 30 0,1 5-37 16,-4-11 35-16,0 6-2 0,4 5-3 0,-6-8-7 15,6 8-14-15,-8-6-5 0,8 6-8 0,-10-5-2 0,10 5-1 16,-14 2-7-16,14-2 3 0,-16 4-8 0,9 1 8 15,-3 1-3-15,1-1 0 0,1 1 4 0,-2 4 5 16,1 0 0-16,1-3-6 0,2 2 1 0,-2 2 0 16,2 0-8-16,1-2 0 0,2 2 2 0,-1 0-2 15,4 0 6-15,0-1 3 0,0 2-6 16,4-2-24-16,-1-1 22 0,2 3-19 0,1-2 14 0,3 1-19 16,0 0 23-16,0-1-24 0,4 0 22 0,-3 1-23 15,0-2 21-15,4 1-44 0,-5 1 29 0,2 0 17 16,-1-1-27-16,-4 0 22 0,0-1-17 0,0 1 17 15,-4 1-23-15,-1-1 24 0,-1 0-27 0,-1-1 21 16,-3 1-18-16,-1 0 21 0,0 0-5 0,-4-2-1 16,-1 1 7-16,2-2-7 0,-1-1-1 0,-2 0 0 15,1-1 0-15,0-1-1 0,0-1 0 0,3 1 4 16,7-4-2-16,-14 4 0 0,14-4-1 0,-12 2-4 16,12-2-4-16,0 0 7 0,-9 3-2 0,9-3 0 15,0 0 0-15,0 0-1 0,0 0-3 0,9 2-2 0,-9-2-17 16,9 3 23-16,-9-3-1 0,10 7-3 0,-5-5 1 15,2 6-4-15,-3-1 3 0,2 3 0 0,-2-1-6 16,-3 2 6-16,3 0 0 0,-3 3 3 16,1-1-5-16,-1-2 6 0,-1 2-2 0,-1 0-1 0,1-2 3 15,0 2-1-15,0-1 1 0,0-3-3 16,1 3 7-16,0-5-4 0,-1 3 5 0,4-4-1 16,-1 2-4-16,-1-3-11 0,-2-5-27 0,11 7-36 0,-11-7-53 15,16 2-45-15,-16-2-59 0,20-4-19 0,-7 2-98 16,1-5-67-16,-1 2-184 0,2-4-113 0</inkml:trace>
  <inkml:trace contextRef="#ctx0" brushRef="#br0" timeOffset="45441.505">8719 15966 67 0,'-1'-11'559'0,"-1"3"-131"15,-1 1-62-15,-1 1-51 0,4-2-17 0,-4 2-30 16,4 6-12-16,-4-9 12 0,4 9-36 0,-3-10-48 0,3 10-33 15,-4-6-35-15,4 6-13 0,0 0-8 16,0 0-8-16,0 0-8 0,0 0-12 0,0 0-10 0,9 4 6 16,-5 1-19-16,1 0 6 0,1 3-18 15,-1 0 9-15,4 4-19 0,0-1 9 0,0 1-17 0,2 4 8 16,1-2-16-16,0 1 6 0,2-1-8 0,-1 0 9 16,-1-1-8-16,1-3 12 0,0 0-2 15,-2-3-7-15,1 0 8 0,-1-2-11 0,1-3 7 0,-2 1-9 16,0-2 9-16,-10-1-13 0,18-1 11 0,-8-2-9 15,-2 0 8-15,0-3-5 0,-2 1 5 0,-1-1-10 16,0-2 6-16,-1 0-8 0,-1 0 11 0,-1-2-9 16,-2 1 9-16,1 0-3 0,1-1 14 0,-2 0-3 15,-2 1 3-15,1 1 15 0,1-1 17 0,0 1 19 16,0 1-2-16,0 7 11 0,0-13-27 0,0 13-2 16,-1-11-23-16,1 11 5 0,0-7 1 0,0 7 13 15,0 0-19-15,0 0 14 0,0 0-22 0,9 2 13 16,-9-2-6-16,9 9-2 0,-4-2-6 0,0 1 0 15,0 4-5-15,3 0 2 0,-3 2-5 0,5 3-4 0,-2 1-22 16,0 1 20-16,0-1-25 0,0 0 11 16,0-1-47-16,0-1-33 0,-1-2-39 0,-1-2-52 15,2 0-46-15,-3 0-39 0,2-5-68 0,-1 1-58 0,0-4-62 16,-6-4-81-16,12 5-296 0,-12-5-370 16</inkml:trace>
  <inkml:trace contextRef="#ctx0" brushRef="#br0" timeOffset="46025.227">9228 15746 179 0,'-3'-9'208'15,"3"9"-26"-15,-2-8-10 0,2 8-3 0,-5-12-13 16,2 4 5-16,0 3-2 0,-1-1 5 0,1-4-7 16,-1 2-2-16,3-2-3 0,-3 2-17 0,4-2 1 15,-1 0-49-15,1 0 38 0,0 1-57 0,1-1 36 16,0 1-50-16,3-1 28 0,-3 2-47 0,2-1 28 16,2 1-46-16,3 1 31 0,-3 2-39 0,0-2 30 15,-5 7-38-15,13-5 44 0,-13 5-36 0,14 0 29 16,-6 3-37-16,-2-1 36 0,3 5-34 0,-3 1 31 15,1 3-6-15,-1 1-12 0,2 1 3 0,-3 1-7 0,0 2 3 16,-1 0-2-16,0 0 4 0,-1 0-3 0,3 0-6 16,-3 1-20-16,1-2 29 0,-1-1-31 15,1 1 26-15,-2-1-17 0,2-3 21 0,0 0-22 0,-2-1 33 16,2-1-28-16,1-1 27 0,-1 0-28 0,1-2 29 16,2-1-29-16,-2 1 23 0,0-2-23 0,-5-4 21 15,13 4-29-15,-13-4 26 0,11 5-14 0,-11-5-13 16,11 4 12-16,-11-4 6 0,10 4-2 0,-10-4-19 15,6 6 30-15,-6-6-20 0,5 10 23 0,-5-10-8 16,0 12 31-16,1-4-7 0,-2-1 25 0,1 2-10 16,0-1 18-16,0 1-10 0,-1 1 3 0,1 2-3 15,0-2-20-15,1 1 15 0,2-1-11 0,-2 1 9 16,5 1-17-16,-2-3 8 0,1 4-19 0,2-2 7 16,-1 0-15-16,3 0 8 0,-1-1-15 0,-1 0 11 15,1-2-14-15,1 1 9 0,-3-2-4 0,1 0-1 16,-2 0-1-16,-1-1 3 0,-3 1-4 0,0 1-1 15,-2-2-2-15,-3 5-7 0,-5 0-13 0,-2 3-70 16,-10 1-111-16,0 4-142 0,-10-2-224 0,-5 5-426 0,-5 0-586 16</inkml:trace>
  <inkml:trace contextRef="#ctx0" brushRef="#br0" timeOffset="55170.657">8929 14594 108 0,'-4'-5'380'0,"4"5"-94"0,0 0-26 15,0 0-10-15,-5-6-20 0,5 6 16 0,0 0-38 16,-4-5 43-16,4 5-60 0,0 0 25 0,-4-5-63 15,4 5 30-15,0 0-61 0,0 0 31 0,-6-3-55 16,6 3 22-16,0 0-49 0,0 0 21 0,0 0-53 16,0 0 32-16,0 0-39 0,0 0 39 0,0 0-41 15,0 0 37-15,0 0-42 0,0 0 37 0,9 5-39 16,-9-5 46-16,8 6-44 0,-8-6 47 0,9 6-54 16,-4-1 43-16,2 0-48 0,-2 0 39 0,3 0-49 15,-1 0 44-15,0 1-51 0,1-1 41 0,-2 0-47 16,1 0 45-16,-1-1-48 0,2 1 47 0,-3-2-45 15,1 2 39-15,-2-1-46 0,-4-4 45 0,9 5-43 16,-9-5 46-16,10 7-45 0,-10-7 54 0,8 5-42 0,-8-5 53 16,5 5-43-16,-5-5 50 0,0 0-39 0,10 4 50 15,-10-4-44-15,0 0 49 0,0 0-42 16,8 4 42-16,-8-4-46 0,0 0 39 0,0 0-37 0,0 0 32 16,10-4-48-16,-10 4 34 0,0 0-42 0,5-4 42 15,-5 4-48-15,0 0 43 0,8-7-39 0,-8 7-1 16,5-3 1-16,-5 3 0 0,4-4 2 0,-4 4 3 15,4-5-8-15,-4 5 1 0,5-7 1 0,-5 7 11 16,4-3-15-16,-4 3 1 0,5-5 6 0,-5 5-5 16,5-6 0-16,-5 6 1 0,4-6 1 0,-4 6 3 15,5-5 3-15,-5 5-6 0,4-6 2 0,-4 6 0 16,5-7 2-16,-5 7-2 0,6-10 3 0,-1 5 4 16,-2-1-6-16,0 1 0 0,3-4-2 0,-2 2-41 15,1 0 57-15,-1-1-46 0,2-1 42 0,0-1-2 16,-2 3-1-16,2-4-1 0,2 2-5 0,-2 0 4 15,1-3-2-15,1 2-2 0,-2 0-4 0,3-1-2 16,-3 3 0-16,1-2 8 0,-2 1-7 0,0 1-1 0,2 1-1 16,-1-1 1-16,-1 2 0 0,-1-2 0 0,-1 3 7 15,1 1-2-15,-4 4-1 0,8-10 5 16,-8 10 2-16,5-7 6 0,-5 7 3 0,5-8 1 0,-5 8 3 16,4-5-7-16,-4 5 1 0,0 0-2 0,5-7-1 15,-5 7 3-15,0 0-8 0,3-4-3 0,-3 4 1 16,0 0-1-16,0 0-3 0,4-6 4 0,-4 6 1 15,0 0-4-15,0 0 1 0,0 0-1 0,0 0-1 16,4-7 7-16,-4 7-3 0,0 0-4 0,0 0-4 16,3-4-3-16,-3 4-15 0,0 0-45 0,0 0-91 15,4-6-84-15,-4 6-197 0,0 0-145 0,3-6-764 16,-3 6-947-16</inkml:trace>
  <inkml:trace contextRef="#ctx0" brushRef="#br0" timeOffset="62370.807">24193 15286 13 0,'-6'-6'140'15,"6"6"-4"-15,0 0-11 0,-5-4-9 0,5 4-2 16,0 0-24-16,-6-6-3 0,6 6 1 0,0 0 4 15,-8-5 5-15,8 5 9 0,0 0 3 0,-5-6-4 16,5 6 1-16,0 0 18 0,-6-2-24 0,6 2 1 16,0 0-4-16,-7-5-8 0,7 5 8 0,0 0-23 0,0 0 18 15,-8-4-29-15,8 4 17 0,0 0-27 16,-7-3 41-16,7 3-37 0,0 0 49 0,0 0-49 16,-9-3 51-16,9 3-43 0,0 0 50 0,0 0-51 0,0 0 39 15,-10-4-44-15,10 4 39 0,0 0-47 0,0 0 37 16,0 0-44-16,0 0 34 0,0 0-45 0,-9-2 40 15,9 2-42-15,0 0 34 0,0 0-43 0,0 0 31 16,0 0-42-16,0 0 39 0,0 0-47 0,0 0 40 16,0 0-37-16,0 0 42 0,0 0-40 0,0 0 44 15,0 0-35-15,0 0 47 0,0 0-39 0,0 0 59 16,0 0-31-16,0 0 59 0,0 0-48 0,0 0 52 16,0 0-47-16,0 0 2 0,7 4 4 0,-7-4 2 15,0 0 3-15,12 3-4 0,-12-3-8 0,0 0-6 16,14 2-1-16,-14-2 0 0,13 0 1 0,-13 0-8 15,14 0 3-15,-14 0 2 0,15 2 5 0,-15-2-1 16,17 0-2-16,-17 0-7 0,19 1-1 0,-19-1-8 16,18 0-7-16,-18 0-3 0,19 0-2 0,-19 0-4 0,19 2 4 15,-19-2-5-15,17 0 0 0,-17 0 0 16,19 0-1-16,-19 0 6 0,18 2-5 0,-18-2-1 16,19 1-4-16,-19-1-4 0,21 1 2 0,-10 0-3 0,-11-1-3 15,22 2 1-15,-10-2-2 0,0 1-2 16,0-1 0-16,-1 0-1 0,3-1 0 0,-1 1-4 0,1 0 3 15,-1-2-5-15,1 2-3 0,-1-1 4 0,0 1-1 16,1-1-6-16,-2 1 3 0,2-1 0 0,-1 1 1 16,1 0-3-16,-14 0 1 0,22 0 1 0,-8 0-1 15,-4 0 2-15,-10 0-3 0,23 1 0 0,-23-1 0 16,23 0 1-16,-23 0-1 0,20 1 5 0,-20-1-3 16,21 0-1-16,-21 0-1 0,21 1 2 0,-21-1-1 15,20 0 1-15,-20 0 2 0,23 0-1 0,-23 0-2 16,24 2-2-16,-24-2 0 0,23 0-1 0,-23 0 7 15,26 0-3-15,-15 0-1 0,2 0 0 0,1 0 1 16,-2 0 1-16,2 0-3 0,-3 0 8 0,2 0-9 16,0 0 1-16,0 0 1 0,-13 0-1 0,25 0-1 0,-12 1 7 15,-2-1-5-15,2 1 2 0,1-1 1 16,-3 0 2-16,1 0-2 0,2 3 2 0,-2-3 5 0,1 0-1 16,-2 0 0-16,4 1-1 0,-3-1 1 0,1 0-1 15,-2 0 6-15,2 2-3 0,0-2 1 0,0 0 3 16,-13 0 7-16,25 0 4 0,-13 0 2 0,2-2 2 15,-3 4 0-15,3-4 1 0,0 2 0 0,0-1-3 16,-2 1-38-16,1-3 41 0,1 3-36 0,-1 0 31 16,-1-1-26-16,2 0 35 0,-2 1-2 0,-1-2-39 15,-2 1 38-15,-9 1-6 0,19-1-1 0,-19 1-5 16,17-1 2-16,-17 1-3 0,17-2-3 0,-17 2 1 16,14 0-4-16,-14 0-1 0,15 0-4 0,-15 0 3 15,12 0-30-15,-12 0 31 0,12-2-1 0,-12 2-2 16,0 0-4-16,16 0 4 0,-16 0-3 0,12 0-4 15,-12 0 1-15,0 0 3 0,13-1-4 0,-13 1-5 16,0 0 5-16,15 0-1 0,-15 0 0 0,0 0 0 16,13 0 0-16,-13 0-2 0,0 0 3 0,0 0-2 0,0 0-8 15,13-2 11-15,-13 2 0 0,0 0-2 0,0 0 0 16,13 0 3-16,-13 0-1 0,0 0-2 16,0 0 1-16,0 0 0 0,13 0-3 0,-13 0 4 0,0 0-1 15,0 0-1-15,12-2 0 0,-12 2 1 0,0 0 0 16,9-2-2-16,-9 2 3 0,0 0-6 15,12-4 4-15,-12 4-1 0,0 0 1 0,11-1-2 0,-11 1 4 16,0 0-2-16,9-3-3 0,-9 3 0 0,0 0 1 16,9-3 1-16,-9 3-2 0,0 0 4 0,9-1-6 15,-9 1 3-15,0 0 0 0,9-3 0 16,-9 3-2-16,0 0 4 0,8-2-2 0,-8 2-1 0,0 0 2 16,11-3 3-16,-11 3-3 0,0 0 4 0,13-2 2 15,-13 2 0-15,9-3 4 0,-9 3 3 0,13-3-4 16,-13 3-3-16,11-2 1 0,-11 2-3 0,11-4 3 15,-11 4-3-15,11-3 1 0,-11 3-6 0,9-2 2 16,-9 2 1-16,8-2-2 0,-8 2 3 0,0 0-2 16,11-1 4-16,-11 1-3 0,0 0 3 0,6-4-2 0,-6 4 5 15,0 0 3-15,0 0-2 0,0 0-1 16,10-1 1-16,-10 1 0 0,0 0-9 0,0 0 8 16,0 0-4-16,0 0 0 0,0 0-3 0,0 0 5 0,0 0-9 15,0 0 4-15,8-2-1 0,-8 2-7 0,0 0-23 16,0 0-52-16,0 0-88 0,0 0-106 0,0 0-176 15,0 0-229-15,0 0-312 0,0-6-589 0,0 6-1230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7:42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22109 4571 61 0,'-2'-11'381'0,"2"11"-88"0,-5-10-60 16,5 10-38-16,-4-12 2 0,2 5-17 0,-1 1 5 15,-2-1-17-15,0 1-5 0,1-1 0 0,-1 1-24 16,1-2-17-16,0 0-9 0,-1 3 40 0,-1-3-46 16,0 1 46-16,-1 0-60 0,-1 0 24 0,2 1-32 15,-3 0 31-15,0 1-55 0,-1 0 42 0,-3 0-48 16,0 0 35-16,-2 1-47 0,0 2 37 0,-2 1-38 16,-1-1 44-16,-1 4-37 0,-3-1 37 0,-1 2-36 15,0 3 22-15,-2-1-46 0,-3 4 43 0,-2 2-50 16,-2 5 2-16,-2 1 9 0,1 4-6 0,-1 1 42 15,0 4-46-15,0 4 50 0,-6 6-49 0,4 5 51 16,0 0-50-16,0 3 46 0,2 3-43 0,1 2 8 0,2 0-1 16,2 3 0-16,-1 0 4 0,5 2-24 0,0 1 48 15,0 2-44-15,3 0 48 0,2 2 0 0,-1-3-7 16,3 1-3-16,3 1 2 0,-2 0-6 16,6-9-45-16,1 0 57 0,-2 2-53 0,6-1 55 0,-1-1-57 15,1 0 8-15,1 0 14 0,1-1-3 0,3 2-3 16,1-2 51-16,0 2-59 0,4-3 60 15,1 2-54-15,1 0 46 0,2-1-53 0,2 1 49 0,3-1-49 16,3 5 0-16,2-7 10 0,4 3-5 0,1 1-24 16,4-2 37-16,2-3-29 0,2-2 35 0,2 1 1 15,4-4 5-15,0 0 1 0,4-1-2 0,0-2 44 16,5 0-51-16,0 0 43 0,1-1-48 0,3-3 39 16,-1-1-48-16,0 0 37 0,3-1-43 0,-1-2 2 15,1-2-1-15,-1-3 2 0,-3-6 1 0,5 2-5 16,2 0 1-16,-7-4 3 0,1-1 2 0,2-4 6 15,-1 2 7-15,3-5 1 0,-5 1 0 0,8-5 2 16,-4-4-8-16,1 3-3 0,-2-3-3 0,0-4 2 16,2-1-2-16,-2-2-2 0,-2-1-2 0,0-3-3 15,0 0-4-15,-2-3-1 0,0-1 3 0,-2-1-2 16,0-1 0-16,-2 0 2 0,1-1-8 0,-3-2 4 16,0 0-4-16,-1-2-2 0,-4 1 0 0,1-1 2 15,-1-2 4-15,-1-1-39 0,-2 1 35 0,-1 2-30 0,-2-5 36 16,1 4-31-16,-1-6 37 0,-4 1-36 0,1-1 34 15,-1-1-4-15,-2 1-3 0,-1-1 1 16,-4 0-4-16,3 0 1 0,-7 5-4 0,3-6 5 16,-1-2-8-16,-2 1 0 0,-3 4 0 0,0-2 0 0,-1 3 0 15,-1-5 1-15,-1 3-1 0,-2-2-2 0,0 2 3 16,0-3-2-16,-3 2-1 0,-1 5 2 0,1-7-28 16,-2 2 33-16,-2 2-1 0,0-1-4 0,0 0 2 15,-1-5-4-15,-2 2 1 0,-1-1 29 0,-1-7-39 16,-1 7 31-16,-2 0-37 0,-1-6 33 0,-1 1-35 15,0 0 33-15,-2 0-39 0,1 2 39 0,-2 0-39 16,2 2 37-16,2 5-35 0,-4-3 38 0,-2-2-39 16,2 5 38-16,-4 0-37 0,3 1 38 0,-5-2-36 15,5 4 4-15,-6-1 33 0,-1-1-36 0,2 2 39 16,0 3-35-16,-4-2 31 0,2-1-38 0,0 5 40 16,0 0-41-16,-3-3 40 0,-1 0-6 0,4 5-1 15,-1-1-1-15,0 1 0 0,1 0-8 0,-2 0 3 16,3 1 0-16,-1 1-1 0,0-1-1 0,-3 1-4 15,5 1 5-15,-3-1-5 0,-1 1 3 0,4 0-1 16,-3 1-1-16,4 1-1 0,2 1 2 0,-2 0-3 16,0 0 4-16,0 0-1 0,0-1-1 0,0 3 4 15,0-1-6-15,2 1 2 0,-1-1-1 0,-1 1-2 16,0 1 2-16,1 1-2 0,0-2 2 0,-2 3-3 16,1-1 1-16,-1 0-1 0,-2 1 1 0,1 3-1 15,-1-2 2-15,0 2-2 0,-1 0 5 0,0 0-3 16,-1 1 2-16,3 1 2 0,-1-2-1 0,-2 2 1 15,0-3 2-15,-1 5 0 0,2-6-5 0,-1 4 3 16,0-2 3-16,-1 0-1 0,2 0-2 0,-1 1-2 16,0-1 1-16,-1 0-1 0,2-2-2 0,-1 3 5 15,2 0-2-15,0 0-34 0,3-1 40 0,-1 3-37 16,1-2 41-16,0 1-3 0,-1 0-3 0,1 1 1 16,2-1-4-16,0 2 1 0,-3-2-5 0,4 2 1 15,-2 1 0-15,3 0-4 0,-3 1-6 0,1 2 1 16,-3-1-23-16,1 2-22 0,-3 2-18 0,0 0-28 15,-2 1-24-15,1 1-26 0,0 1-43 0,-1-1-28 16,3 2-109-16,-1-1-43 0,0 3-83 0,0-3-88 16,3 1-128-16,3-2-486 0,1 1-775 0</inkml:trace>
  <inkml:trace contextRef="#ctx0" brushRef="#br0" timeOffset="1733.828">24235 4146 197 0,'-10'-1'258'15,"1"-2"-29"-15,-3 1-50 0,1 1 10 0,0-1-21 16,-4-1 21-16,2 3-45 0,-3 0 33 0,2-2-53 16,-3 2 32-16,-1 0-55 0,-1 2 2 0,-1-2-2 15,2 3-10-15,-3-1-10 0,2 1-4 0,0 0 2 16,0 1 2-16,0-2 7 0,1 3 0 0,-4 2-15 16,3-3-2-16,-2 4-3 0,1-1 7 0,1 0-3 15,-2 3 1-15,2-2 1 0,0 3 0 0,0-2-3 16,-3 3 1-16,1 2-9 0,0 1-5 0,-1-1 1 15,-1 3 6-15,1 0-2 0,-1 0-38 0,2 1 41 16,0 2-37-16,-2 0 46 0,0 2-36 0,-1 2 45 16,0 2-45-16,2-1 47 0,-1 1-40 0,1 2 41 15,2 0-44-15,-1-2 52 0,0 3-44 0,1 1 43 16,1 1-48-16,0-2 44 0,1 1-41 0,4-4 42 16,-1 4-26-16,-2 2-3 0,3-7 7 0,0 2 3 15,3 1 4-15,-2 1 7 0,1 0-5 0,2 0-49 16,-1-2 46-16,2 2-58 0,0-2 56 0,2 3-42 0,-2-1 46 15,3 2-43-15,1-1 44 0,0 2-49 0,1-1 37 16,0 0-5-16,2-2-6 0,0-2-11 16,1 2-10-16,1-2 2 0,3 2-3 0,-2-2 1 15,0 1-1-15,4 2 2 0,0 0 10 0,-1 0 11 16,3-1-36-16,0 0 38 0,3-1-40 0,1 1 37 0,0-1-37 16,3 1 31-16,-1 2-43 0,6 1 39 0,-3-1-45 15,3-1 3-15,0 0 0 0,1-2 37 16,2 1-40-16,-2 0 34 0,3 1-25 0,-1-1 20 15,1-1-36-15,1 1 35 0,3-2-39 0,-1 2 40 0,-2-1-39 16,2-1 40-16,2 0-38 0,-1 1 39 0,-1-1-35 16,3 0 34-16,-1-1-36 0,1-1 37 0,-1-1-40 15,0 1 36-15,2-2-37 0,0 0 42 0,-3-1-36 16,4-1 32-16,0-2-36 0,-1 1 4 0,3-2 5 16,-1-2 3-16,0 0 4 0,-2-3-2 0,0 1-1 15,2-4 3-15,-1 2-1 0,2-3 3 0,-1 2-1 16,3-5 0-16,-1 2-1 0,-2-4 1 0,4 2 5 15,0-4-7-15,-2 0 1 0,-3 0 0 0,1-2-4 16,4-2 6-16,-2 0-5 0,3-2 1 0,-2-1 2 16,0 1-4-16,1-3-3 0,-1-1 0 0,4-3 31 15,0 1-38-15,0-1 30 0,-2-2-31 0,-1 1 31 16,1-3-32-16,-1 1 28 0,-8 2-34 0,8-3 32 16,-8 1-33-16,1-1 31 0,-2 1-31 0,0-2 33 15,0 0-31-15,-2-1 32 0,2 2-34 0,-4-2 30 16,5-6-32-16,-6 6 33 0,2-3-30 0,-1 0 31 15,-2-1-34-15,2-1 9 0,-3-1-5 0,1 2 4 16,-3-2-1-16,2 1 4 0,-2-1 1 0,0-2 1 16,-2 0 0-16,1 3-1 0,-2-2 30 0,-2-2-36 15,4 2 34-15,-3 2-38 0,0-7 35 0,-1 4-38 16,-2-1 35-16,1-1-37 0,-1-2 40 0,-2 3-36 16,0-3 32-16,-1 0-5 0,-2-2-4 0,-1 1-1 15,0-1-3-15,-1 5-35 0,-1-6 39 0,-3 3-35 16,0 2 33-16,-2 0-30 0,1-6 30 0,-3 2-31 15,-1 6 37-15,0-6-38 0,-1-1 7 0,-1 4 31 16,-3-2-32-16,1 1 37 0,0-1-34 0,0 2 34 16,-2-1-7-16,-1 0-2 0,0 0-3 0,-4-3 0 15,2 3-6-15,3 2 2 0,-2-1 2 0,-3 1-5 16,4 0 0-16,-5 2-1 0,3-1-1 0,-1 2 2 16,1 0-4-16,-2 2 2 0,1 0-3 15,0 3 4-15,-1-1-3 0,2 3 4 0,-1 0-2 0,0 1 0 16,-1 1 1-16,1 1 0 0,-2-2 1 0,2 3-1 15,-2-1-3-15,1 2 4 0,0-1 0 0,-3 1 2 16,3-1-6-16,0 1 6 0,-2 0 1 0,3 2-2 16,-3-1 2-16,4-2-1 0,-2 4 0 0,1 0 0 15,0 0 0-15,2-1-2 0,-1 2 2 0,0-2-2 16,2 3 0-16,-3-2 1 0,2 1 0 0,0-1-1 16,-2 1 1-16,0-1-1 0,2 1 0 0,-2-1 2 15,2 2 0-15,-3-1 0 0,3-1-2 0,-2 1 1 16,2 1 0-16,-1 0-1 0,1-2 2 0,1 1-2 15,-3 1 2-15,4 0-1 0,-3 0-5 0,1 1 4 0,0-2-2 16,3 3 4-16,-2 1-4 0,-2-4 3 16,1 2-3-16,1 0 4 0,0 0-6 0,-1 0 7 15,-1 1-4-15,3 0 2 0,-2 1-5 0,0-1 6 16,-1 1-2-16,0-1 0 0,0 1-1 0,-1 0 3 16,-1 0-6-16,1 1 8 0,0-2-3 0,-2 3 4 15,1-3-5-15,0 3 4 0,0-2-5 0,0 1 4 16,0 0-2-16,0 0 0 0,0-1-5 0,0 2 8 15,0-1-3-15,0 0 2 0,0 0 0 0,2-1 0 16,-3 1-2-16,3 0 2 0,-1 0 3 0,3 1-4 16,-2 1-4-16,0-2 4 0,0-1 1 0,3 1 0 0,-2 1 0 15,0 0 1-15,0-1-3 0,1 0 0 16,0 2 2-16,0-2 0 0,0 0-2 0,0 1 3 16,1 1 0-16,-1-1-3 0,2 0-15 0,-3 2-20 15,2-3-23-15,-3 1-14 0,1 2-37 0,0-2-39 16,-2 2-15-16,1 0-87 0,-3 0-15 0,0 2-72 0,-4 0-63 15,0 1-24-15,0-3-110 0,1 3-75 16,-3-1-505-16,-1 0-732 0</inkml:trace>
  <inkml:trace contextRef="#ctx0" brushRef="#br0" timeOffset="2497.209">21703 4585 57 0,'0'0'115'0,"-5"-6"-23"0,5 6 4 16,-7-5-8-16,7 5 0 0,-8-6 6 0,8 6-10 16,-4-4 0-16,4 4 1 0,-6-6 8 0,6 6 8 15,-5-3-9-15,5 3-4 0,-4-5-1 0,4 5-6 16,0 0-10-16,-3-7-5 0,3 7-1 0,0 0 6 16,0-7 7-16,0 7 6 0,8-7-5 0,-8 7 3 15,10-8-1-15,-2 3 9 0,2-2 13 0,0 3-8 16,1-2-6-16,4-1 2 0,-1 2-6 0,1-2 4 15,2 1-1-15,1-1 3 0,1 3-7 0,0-2-2 16,2 2-7-16,-2 0-11 0,1 0-3 0,-1 2-3 16,3 0-7-16,-3 1 3 0,2 0-15 0,0 1-1 15,-3 1-2-15,4 1 3 0,-2-1-15 0,0 2-2 16,1 0 4-16,-2 0 6 0,1-1 6 0,0 2-2 16,0-1-3-16,0-1-35 0,-1 1 44 0,-1-1-44 15,0 1 38-15,-1 1-42 0,0-4 37 0,1 5-36 16,-4-5 37-16,0 2-42 0,-2-1 37 0,-1 0-47 15,1 0 32-15,-2 1-63 0,-1 0 22 0,-9-2-55 16,14 3 16-16,-14-3-107 0,0 0-44 0,10 0-65 16,-10 0-50-16,0 0-56 0,0 0-347 0,-10 0-241 15</inkml:trace>
  <inkml:trace contextRef="#ctx0" brushRef="#br0" timeOffset="2732.94">22128 4467 74 0,'-11'-1'375'0,"11"1"-93"0,-15 0-70 0,15 0-42 0,0 0-31 15,-13-3-12-15,13 3 7 0,0 0 5 0,0 0 0 16,0 0 8-16,0 0-26 0,0 0 22 0,12 5-44 16,-12-5 13-16,18 6-46 0,-7-2 24 0,6 0-38 15,-2 1 39-15,6 3-59 0,-1 1 45 0,4 1-5 16,3 4-6-16,-1-1-12 0,1 1-8 0,3 5-6 16,-2-6 3-16,0 1 5 0,4 2-5 0,-4-1-7 15,1-2-4-15,-1-1-6 0,-1-1-7 0,0 2 0 16,-1-1-5-16,0 1-5 0,-5-2-9 0,0-1-23 15,-2-1-59-15,0 1-64 0,-1 1-80 0,-4-2-94 16,0 3-499-16,-2-6-352 0</inkml:trace>
  <inkml:trace contextRef="#ctx0" brushRef="#br0" timeOffset="5403.176">13492 2750 154 0,'0'0'150'16,"0"0"-30"-16,0 0-19 0,0 0-8 0,0 0-18 16,-9-1-11-16,9 1-1 0,0 0-7 0,0 0 4 15,0 0 9-15,0 0 0 0,0 0-1 0,0 0 1 16,0 0 0-16,-11 1-3 0,11-1 13 0,0 0-7 15,0 0-8-15,0 0 1 0,0 0 0 0,0 0-2 0,0 0-8 16,0 0-3-16,0 0-6 0,0 0-5 0,0 0-7 16,0 0-1-16,0 0-3 0,0 0-4 15,-8 2 5-15,8-2 8 0,0 0 26 0,0 0 11 0,0 0 5 16,0 0 7-16,5 5 10 0,-5-5-5 0,0 0-3 16,8 5 2-16,-8-5 0 0,9 4 3 15,-9-4 5-15,11 3 1 0,-11-3-27 0,16 3 21 16,-7 0-3-16,3-2 0 0,-1 0-14 0,1 1-5 0,1-1-6 15,2 0-5-15,1-1-8 0,2 1-7 0,0 1-1 16,1-2-4-16,1 0-4 0,2 0-9 0,0 0 2 16,-1 2-10-16,1-2 3 0,2 0-3 0,3 1-4 15,1-1-1-15,-2 1 0 0,2-1 2 0,0 0-1 16,0 0 1-16,0 0 0 0,0-1-4 0,3 0-10 16,-3 1 10-16,2-2-8 0,-1 0 7 0,2 0-5 15,-1 1 7-15,6-2-14 0,-5-1 9 0,2 1 1 16,-4 1-7-16,2-2 5 0,2 0-8 0,-5 2 0 15,2-2 3-15,-1 1 1 0,-2 2-1 0,1-3-3 16,-1 1 2-16,0 1-1 0,-2 0-5 0,1-1 7 16,-3 3-2-16,-4-3-3 0,4 2 4 0,-3-2-3 15,0 2 0-15,0-1 0 0,-1 1-1 0,-1 0 7 16,-1-1-2-16,-2 2 7 0,-1 0 3 0,0-1 0 16,0 1-2-16,-1 0 1 0,0-1 1 0,-2 1 1 15,-11 0-7-15,21-1-2 0,-21 1 3 0,16-2-5 16,-16 2 0-16,16 0 3 0,-16 0-5 0,11-1 5 15,-11 1-1-15,0 0 1 0,16 0-2 0,-16 0 2 16,0 0 6-16,0 0-10 0,15-1 4 0,-15 1 0 0,0 0-2 16,0 0 1-16,10 0-6 0,-10 0-10 15,0 0-44-15,9-4-73 0,-9 4-86 0,0 0-131 16,8-5-189-16,-8 5-523 0,4-6-674 0</inkml:trace>
  <inkml:trace contextRef="#ctx0" brushRef="#br0" timeOffset="8099.478">22147 4403 65 0,'0'0'268'0,"0"0"-38"16,0 0-62-16,0 0 16 0,0 0-39 0,-10-3 30 15,10 3-25-15,0 0-17 0,0 0-13 0,0 0-12 16,-5-3-17-16,5 3-3 0,0 0-12 0,0 0-8 16,0 0-8-16,0 0 2 0,0 0-6 0,0 0-9 15,0 0 4-15,0 0 3 0,0 0 2 0,0 0 3 0,0 0 2 16,0 0 4-16,0 0 4 0,0 0 4 16,0 0 2-16,0 0 10 0,0 0-15 0,0 0 7 15,0 0-1-15,0 0 0 0,0 0 3 0,0 0 4 16,0 0-7-16,0 0 9 0,0 0 4 0,0 0 12 15,0 0-1-15,0 0-1 0,2 6-11 0,-2-6-8 16,9 2-3-16,-9-2 1 0,10 1 1 0,-10-1-4 16,12 2 2-16,-12-2 11 0,15 4-6 0,-15-4-40 15,17 5 36-15,-7-5-41 0,0 3 33 0,2-1-43 16,0 0 42-16,0 1-51 0,0-1 47 0,0 1-49 0,4 1 45 16,-1 0-49-16,-2 1 43 0,2-1-48 15,-1 0 55-15,1 1-51 0,-2 0 66 0,2 0-64 16,0 2 3-16,0-2 15 0,0 0 7 0,-1 1 0 15,2-1 0-15,-1 1 8 0,-1 1-6 0,1-2-9 16,-2 2-2-16,2-3 2 0,-2 2 45 0,0 1-50 0,1-3 48 16,-2 1-51-16,2 1 35 0,-3-1-55 0,1 1 47 15,0-2-52-15,-3 2 47 0,3-2-52 16,-3 2 50-16,0-3-52 0,-2 2 42 0,4-2-51 0,-4 1 47 16,0 0-50-16,-1 0 55 0,3 0-50 0,-9-4 49 15,12 5-48-15,-12-5 48 0,10 7-44 0,-10-7 55 16,11 5-43-16,-4-1 44 0,-7-4-46 0,11 8 41 15,-11-8-47-15,12 6 43 0,-7-1-26 0,-5-5 17 16,11 8-42-16,-11-8 41 0,12 8-41 0,-12-8 44 16,11 6-41-16,-11-6 38 0,11 8-45 0,-5-3 49 15,0-2-48-15,-6-3 42 0,9 8-47 0,-9-8 48 16,9 8-41-16,-9-8 41 0,10 5-30 0,-10-5 20 16,7 7-41-16,-7-7 39 0,6 4-56 0,-6-4 30 15,5 4-78-15,-5-4 19 0,0 0-92 0,8 4-3 0,-8-4-100 16,0 0-65-16,0 0-85 0,0 0-41 15,0 0-31-15,-8-2-15 0,8 2-47 0,-9-6 46 16,3 0-251-16,-2 1-269 0</inkml:trace>
  <inkml:trace contextRef="#ctx0" brushRef="#br0" timeOffset="8306.462">22816 4607 316 0,'0'0'409'15,"0"-8"-82"-15,0 8-61 0,0 0-46 0,0 0-23 16,0 0-7-16,0 0-10 0,0 0 38 0,0 0-47 15,0 0-1-15,0 0-16 0,0 0-1 0,0 0 0 16,0 0-18-16,8 4-10 0,-3 1-23 0,-1 3-15 16,1-1-15-16,1 2-13 0,2 1 18 0,1 0-43 15,-2 2-8-15,4 2 1 0,-1 1-10 0,1-1-4 16,1 3-5-16,-1-4-4 0,-1 1-24 0,1-2-69 16,-2-1-59-16,-1-2-37 0,1 0-28 0,-3 0-25 15,-1-3-37-15,-1 0-108 0,1-1-366 0,-5-5-260 0</inkml:trace>
  <inkml:trace contextRef="#ctx0" brushRef="#br0" timeOffset="8472.017">22923 4640 331 0,'0'0'409'0,"0"0"-103"0,-7 2-64 16,7-2-59-16,-4 5-46 0,4-5-47 0,-2 10-49 15,-1-5-58-15,3-5-103 0,0 13-40 16,0-5-295-16,0 0 69 0</inkml:trace>
  <inkml:trace contextRef="#ctx0" brushRef="#br0" timeOffset="11182.425">21117 3982 307 0,'0'0'564'16,"0"0"-143"-16,0 0-103 0,-3 5-55 0,3-5-7 15,-6 6 9-15,6-6 13 0,-4 6 9 0,4-6 10 16,-6 11 1-16,3-4-4 0,-1 1-21 0,-1 2-24 15,3 1-34-15,-3 2-20 0,1-1-24 0,1 5-36 16,1 0 2-16,-1 0-42 0,2 1-7 0,0 1-32 16,1 2 14-16,-2-1-31 0,2 1 2 0,0-3-12 15,2 3-3-15,-1-2-5 0,0 1-13 0,2-3-19 16,-1 1-36-16,1-1-58 0,-2-4-68 0,2 1-73 16,-1-4-63-16,2-1-58 0,-3-1-19 0,4-2-40 15,-5-6-26-15,5 6-104 0,-5-6-271 0,0 0-363 16</inkml:trace>
  <inkml:trace contextRef="#ctx0" brushRef="#br0" timeOffset="11432.756">21081 4209 142 0,'-4'-14'586'0,"2"-1"-117"15,-1 3-56-15,-1 2-8 0,2 1 0 0,-1-1-43 16,1 1-16-16,-1 3-35 0,3-1-57 0,-3 1-47 16,3 6-47-16,-1-9-32 0,1 9-14 0,0 0-1 15,3-8-11-15,-3 8-3 0,0 0-1 0,13 4-7 16,-7 0-11-16,4 0-12 0,2 3-4 0,-1 1-12 15,3 1-5-15,2 1-46 0,2 1 44 0,-1 4-52 16,0-3 38-16,5 5-39 0,-3 0 37 0,3-2-42 16,-2 0 44-16,-2-1-46 0,1-2 41 0,0 2-38 15,-2-1 37-15,1-1-40 0,-3-2 33 0,2 3-61 16,-4-5 5-16,-1 0-111 0,0 1-8 0,-2-1-84 16,-2 0-17-16,-2-3-116 0,-1 0-113 0,-5-5-609 15,2 10-712-15</inkml:trace>
  <inkml:trace contextRef="#ctx0" brushRef="#br0" timeOffset="11577.317">21137 4410 962 0,'0'0'573'0,"-10"-5"-120"0,10 5-91 0,-6-8-90 16,6 8-53-16,-3-9-28 0,4 1-27 0,3 1-29 0,3-2-27 16,0-1-21-16,5-2-19 0,3 0-7 0,4-1-27 15,4-1-47-15,3-1-77 0,8-2-82 16,2 1-79-16,4-1-76 0,2 0-147 0,3 0-276 15,1 0-261-15</inkml:trace>
  <inkml:trace contextRef="#ctx0" brushRef="#br0" timeOffset="12182.244">24011 3679 401 0,'-2'-9'531'0,"2"9"-130"0,-4-7-31 16,4 7 9-16,-4-4-2 0,4 4 0 0,-4-6-2 16,4 6-36-16,0 0-39 0,-6-5-48 0,6 5-46 15,0 0-46-15,0 0-28 0,0 0 7 0,0 0 18 16,0 0-31-16,0 0 23 0,0 0-14 0,6 9 1 15,-1-4-20-15,0 0 9 0,0 4-27 0,3-3-3 16,2 4-24-16,-1-1-3 0,0 3-23 0,1-2 5 16,1 2-24-16,0 0 12 0,1 3-20 0,-1-2 4 15,0 1-15-15,1 2 2 0,-3-4-22 0,0 0-33 16,0 1-62-16,-1-4-38 0,-2 3-42 0,3 0-75 16,-3 0-67-16,-2-3-36 0,0 0-112 0,-1-2-94 15,-1-1-597-15,-2-6-781 0</inkml:trace>
  <inkml:trace contextRef="#ctx0" brushRef="#br0" timeOffset="12633.187">24101 3782 93 0,'-4'-7'481'0,"0"0"-105"0,-1 1-29 0,-1-1-13 15,0-1 22-15,1 0-3 0,0 2-49 0,1-2-8 16,-3 0-21-16,2 3-31 0,-1-6-16 0,1 5-5 15,1-2-12-15,1-1-30 0,1-2-36 0,0 3-29 16,-1-3-20-16,6 1-15 0,-1-1-29 0,2 0-3 16,3 0-13-16,0-2-3 0,5 3-12 0,1-5 2 15,2 4-11-15,0 1 1 0,2 1-9 0,-2 1 7 16,2 1-15-16,-2 2 14 0,3 4-12 0,-5-1 4 16,2 2-4-16,-2 2 3 0,-1 2-6 0,-1 0 9 15,-1 3-3-15,-1 1-3 0,-3 2 0 0,0 0 0 16,-4 2 3-16,-2 0-1 0,0 1 2 0,-2 0 0 15,-1 2-39-15,0-1 41 0,-3-2 7 0,4 0 2 16,-2 0-48-16,1-2 38 0,1-1 3 0,0-1-2 16,2 0-3-16,-1-1 1 0,1-7-1 0,4 11-2 15,0-3 4-15,2-1-1 0,4 0-42 0,2 0 51 16,2-1-3-16,1 3-1 0,2-2-1 0,1 3-2 16,0-3-1-16,-2 4-3 0,-2-3 1 0,-2 2 1 15,-1-2-5-15,-1 2 1 0,-2-1 0 0,-3 3 3 16,0-3 0-16,-5 2 1 0,-3-1-2 0,-4 3-1 15,-2-1 2-15,-2 4 1 0,-5-2-7 0,-4 1 1 16,-2 2-44-16,-1-2-80 0,0 0-67 0,-2-2-123 16,-1 1-127-16,4-1-156 0,-1-4-408 0,2 0-613 15</inkml:trace>
  <inkml:trace contextRef="#ctx0" brushRef="#br0" timeOffset="13416.849">23165 5382 4 0,'0'0'257'0,"0"0"-39"0,0 0-25 16,0 0-17-16,-11 0-4 0,11 0-7 0,0 0 5 16,0 0-33-16,0 0-2 0,-13 1-19 0,13-1-5 15,0 0-2-15,0 0-21 0,0 0-1 0,-9 2-19 0,9-2 10 16,0 0-21-16,0 0 18 0,0 0-24 0,0 0 31 16,-8 2-37-16,8-2 46 0,0 0-41 0,0 0 55 15,0 0-28-15,0 0 53 0,0 0-31 16,0 0 44-16,0 0-37 0,4-5 23 0,-4 5-51 15,12-8 25-15,-2 3-51 0,1-1 26 0,4-1-50 0,0 0-4 16,0 1-3-16,3-3-2 0,1 1-7 0,-1-1 32 16,-1 0-46-16,-2 3 34 0,2-1-74 0,-4 0-11 15,2 3-96-15,-5-1-22 0,-1 0-65 16,1 2-15-16,-10 3-12 0,13-4-96 0,-13 4-92 0,6-4-191 16,-6 4-153-16</inkml:trace>
  <inkml:trace contextRef="#ctx0" brushRef="#br0" timeOffset="13669.244">23167 5591 123 0,'0'0'254'0,"-4"9"-33"16,4-9 0-16,-3 8 17 0,3-8 19 0,-1 7 2 15,1-7-24-15,0 0 26 0,0 0-76 0,6 5 10 16,-6-5-76-16,8-3 22 0,2 0-56 0,-2-1 25 15,2-1-65-15,4-2 36 0,-1 0-55 0,2 0 36 16,2-3-49-16,1 1 43 0,0-2-59 0,2-1 46 16,-1 3-55-16,-1-1 46 0,1 1-54 0,0-2 26 15,-3 4-92-15,0-2-15 0,-3 4-42 0,0-1-23 16,0 0-17-16,-3 3 4 0,0 1 1 0,-10 2-1 16,14-2-19-16,-14 2-51 0,0 0-244 0,9 4 14 15</inkml:trace>
  <inkml:trace contextRef="#ctx0" brushRef="#br0" timeOffset="13867.726">23412 5578 39 0,'-12'10'296'0,"3"0"-57"16,-1 0-26-16,0-1-12 0,2 0-11 0,-2-3-18 16,4 1-11-16,-1 0-8 0,1-2-3 0,1 0 30 15,0 0-43-15,5-5 60 0,-5 7-47 0,5-7 46 16,0 0-19-16,0 0-24 0,0 0-24 0,0 0-18 16,14 0-24-16,-7-4-16 0,2 1-14 0,3-2-8 15,-1-2-13-15,2 2-6 0,2-4-7 0,1 3-43 16,0-5 43-16,1 3-42 0,2 1 39 0,0-3-43 15,-3 5 10-15,0-3-97 0,-3 2-14 0,4 2-71 16,-6-1-41-16,-1 2-32 0,2 0-31 0,-12 3-77 16,15 0-240-16,-15 0-124 0</inkml:trace>
  <inkml:trace contextRef="#ctx0" brushRef="#br0" timeOffset="14055.212">23483 5819 238 0,'-6'9'256'0,"4"-1"-24"0,0-2 13 0,2-6 27 15,-2 11 1-15,2-11-34 0,2 6-26 0,-2-6-30 16,0 0-31-16,12 5-32 0,-12-5 29 0,14-5-66 16,-5 3 37-16,2-1-61 0,1-1 37 0,2-3-54 15,0 1 33-15,1 0-33 0,1-2 15 0,3 1-59 16,-1-1 45-16,-1-1-69 0,0 3 4 0,0-1-82 16,-1 2-28-16,-3 0-36 0,1 1-65 0,-2 2-55 15,-2-1-86-15,-10 3-201 0,15-2-89 0</inkml:trace>
  <inkml:trace contextRef="#ctx0" brushRef="#br0" timeOffset="14229.461">23635 6024 209 0,'0'0'264'0,"-1"10"13"0,1-10-25 16,1 7-17-16,-1-7-35 0,0 0-30 0,8 4-14 15,-8-4-30-15,0 0-22 0,13-3-19 0,-13 3-15 16,17-4-16-16,-8 2-8 0,0-3-11 0,3-1-11 15,-1 2-8-15,0 0-30 0,-1-1-40 0,2 2-47 0,-2 1-95 16,-1-1-14-16,-9 3-336 0,15-2-55 0</inkml:trace>
  <inkml:trace contextRef="#ctx0" brushRef="#br0" timeOffset="14350.146">23754 6136 218 0,'-5'7'332'0,"4"0"-100"0,1-7-2 15,-1 11-25-15,1-11 3 0,1 9-3 16,-1-9-48-16,8 4-32 0,-8-4-24 0,0 0-22 15,18-3-35-15,-9 1-66 0,2-3-78 0,1-2-130 16,0 0-92-16,-2-1-138 0,1-1 59 0</inkml:trace>
  <inkml:trace contextRef="#ctx0" brushRef="#br0" timeOffset="91979.341">10898 6578 82 0,'0'0'561'0,"-2"10"-162"0,2-10-89 16,-4 5-73-16,4-5-15 0,-3 7 29 0,3-7-3 15,0 0-3-15,-4 7-7 0,4-7-13 0,0 0-42 16,0 0-30-16,0 0-23 0,0 0-14 0,0 0-11 16,0 0-3-16,12 0-14 0,-12 0-14 0,10-4-6 15,0 1-18-15,-1 0-8 0,2-4-9 0,1 4-3 0,2-4-8 16,3 0-6-16,1-2-3 0,2 1-1 16,1 1-4-16,-1-4-3 0,3 2 0 0,0-3-6 15,3 2-11-15,-2-2-25 0,-2 3-26 0,1-3-29 16,-3 3-33-16,1-2-30 0,-1 2-39 0,-1-1-21 0,-1 2-25 15,-4 1-63-15,0 0-20 0,-5 2-136 0,0 1-189 16,-9 4-157-16</inkml:trace>
  <inkml:trace contextRef="#ctx0" brushRef="#br0" timeOffset="92196.493">11059 6674 489 0,'-10'10'522'0,"2"1"-115"0,-1-3-90 0,3 0-59 16,2-1-20-16,0 0-10 0,3 0 12 0,1-7 3 15,-3 10-5-15,3-10-16 0,4 8-21 0,-4-8-23 16,11 4-14-16,-11-4 1 0,16 0-45 0,-6 0 6 16,4-2-47-16,0-2 14 0,4-1-42 0,-1 1 12 15,5-3-35-15,-2 0 17 0,1 0-35 0,0 0 24 16,2-1-28-16,-2 0 20 0,-1 0-4 0,1-1-6 16,-3 1-26-16,-2 0-41 0,0 1-52 0,-1 1-60 15,-4 0-94-15,2-1-90 0,-4 2-138 0,-1-2-580 16,-4 3-682-16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9:27.4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8100 5499 102 0,'0'0'228'0,"0"0"-22"16,-9-3 3-16,9 3 8 0,0 0 2 0,-10-3-7 16,10 3-13-16,-7-4-7 0,7 4 2 0,0 0-9 15,-6-5-46-15,6 5 34 0,0 0-12 0,-7-3-3 16,7 3-11-16,0 0-9 0,0 0-23 0,0 0-23 0,-7-4-12 16,7 4-8-16,0 0-6 0,0 0-1 0,0 0 7 15,0 0 6-15,0 0 8 0,0 0 15 16,0 0 9-16,0 0 4 0,0 0-6 0,0 0 1 0,0 0-4 15,0 0-3-15,0 0-42 0,7 5 39 0,-7-5-39 16,8 3 37-16,-8-3-37 0,13 5 40 0,-4-2-39 16,0 0 23-16,0-1-36 0,1 1 26 0,4 0-28 15,-3 0 22-15,6 1-23 0,-2-1 22 0,3-1-35 16,1 2 6-16,1-1 13 0,0-1-19 0,4 3 2 16,-2-2-9-16,4 0 18 0,-1-2-17 0,2 2 16 15,1-1-20-15,0-2 13 0,2 3-14 0,0-3 13 16,0 0-15-16,-1 0 13 0,3 0-17 0,-1-3 13 15,1 3-17-15,-2-1 2 0,6 0 0 0,-5-2 15 16,3 1-21-16,-2 0 21 0,1 0-16 0,-2-1 10 16,5 0-15-16,-2-1 16 0,-2 1-28 0,-2 1 16 15,-1-1-4-15,2 0 0 0,-2-1-11 0,0 1 15 16,1 1-5-16,-3 0-2 0,2-1-1 0,-2 3 5 0,1-3-8 16,0 2 4-16,-1-1-2 0,1 1 2 0,0-1 14 15,-1 2-13-15,1-1 7 0,0 1-12 16,0-1 14-16,-1 1-17 0,0-1 18 0,0 1-13 0,1 0 9 15,-5 0-13-15,1 0 8 0,-1 0 10 0,2 0-15 16,0 0 4-16,-2 0-1 0,0 1-1 0,-1-1 1 16,2 1 2-16,-2-1-5 0,1 1 1 0,-1-1 1 15,-2 2 1-15,3 1-4 0,-2-3 9 0,2 1-6 16,-2 0-1-16,1 1 6 0,0-2 2 0,-2 0-2 16,3 2 2-16,-2-2 4 0,2 1 0 0,-2-1-2 15,2 0 1-15,-2 0 4 0,0 0-1 0,1 0 7 16,0 0-4-16,-2 0 0 0,2 0-5 0,0 0 6 15,-3 0 1-15,3 0 1 0,-2 0 0 0,-1 0-1 16,2 0 1-16,-1-1-1 0,-2 1-1 0,1 0 4 0,-1-2 6 16,3 2-5-16,-4 0 0 0,1 0 6 15,0 0-16-15,0-2 18 0,-3 2-4 0,2-1 1 16,-3 0-1-16,0 1-1 0,1 0-4 0,0-2-1 0,0 2 10 16,-2-1 4-16,1 1-1 0,-1 0-3 0,0 0-3 15,-1 0-5-15,1 0 4 0,1 0-3 16,-3 0 3-16,2 0 5 0,0 0-3 0,0 1-4 0,-2-2 3 15,1 1 8-15,-12 0-23 0,24 0 22 0,-12-2-19 16,0 2 25-16,1 0-16 0,1 0 15 0,-1-1-15 16,1 1 11-16,0 0-9 0,1-1-24 0,-2 0 22 15,2 1 4-15,0 0-9 0,1 0-4 0,-2-2 2 16,3 1 0-16,-2 1-4 0,4-2 2 0,-2 2 4 16,2-2-11-16,-1 2 7 0,1-1-1 0,0-1-1 15,-2-2-6-15,2 4 0 0,0-2 1 0,-1 1-3 16,1-1-2-16,-3 1-2 0,0 0 1 0,0 0-4 15,-2-1-2-15,-3 1-3 0,2 0-4 0,-3 1-15 16,-10 0-13-16,17-1-65 0,-17 1-32 0,15-2-104 0,-15 2-109 16,10-1-163-16,-10 1-245 0,0 0-334 15,8-4-470-15,-8 4-1200 0</inkml:trace>
  <inkml:trace contextRef="#ctx0" brushRef="#br0" timeOffset="7914.508">17747 9307 554 0,'-2'-9'530'0,"2"1"-84"0,-4 0-66 16,3 2-7-16,-1-2-14 0,1 1-15 0,-1-1-3 0,0 2-31 16,0-1 23-16,-1 2-61 0,3 5-22 0,-4-10-35 15,4 10-32-15,-4-10-33 0,4 10-22 0,0 0 8 16,-5-4 16-16,5 4 12 0,-5 7 40 0,3-2-56 16,-1 4 27-16,1 2-57 0,-4 5 19 0,3 1-59 15,-3 5 26-15,1 2-58 0,-1 7 29 0,0-3-52 16,-1 5 33-16,2-2-43 0,-1-1 31 0,1 3-46 15,1-3 39-15,1-4-46 0,1 0-3 0,-1-2 0 16,3-2-10-16,0-4-13 0,0 0-38 0,0-1-36 16,0-5-48-16,3 1-47 0,-1-4-37 0,2 0-23 0,-4-9-29 15,8 8-25-15,-8-8-21 0,0 0 24 16,15-3-26-16,-10-1 74 0,-1-3-40 0,0-4 19 16,1 2 35-16,-4-3 46 0,2-4 21 0,-2-2 49 15,-2-1 13-15,1 0 42 0,-3-4-1 0,2 0 72 0,-2-1 50 16,-2 2 26-16,2-2 27 0,-3 4 33 15,2-2 42-15,1 3 43 0,0 2 13 0,-1 0-9 0,2 3 2 16,-2-2-8-16,0 5-3 0,3 0-12 0,0 0-47 16,-1 2-7-16,2 3-47 0,0-2 38 0,0 8-44 15,2-10 42-15,-2 10-44 0,6-7 46 0,-6 7-54 16,14-1 43-16,-14 1-60 0,15 1 58 0,-3 3-69 16,-2 1 59-16,5 2-60 0,-2 0 52 0,6 3-53 15,-3 2 53-15,0-1-66 0,5 6 40 0,-1-1-41 16,-1 2 22-16,-1 2-46 0,0 0 41 0,0-1-52 15,-1 1 44-15,-1 3-42 0,0-3 36 0,-5-2-44 16,3 0 40-16,-2-1-45 0,-1 3 43 0,-1-5-49 16,-2 1 49-16,1-1-45 0,-3-3 40 0,1 1-53 15,-2-2-1-15,0-4-4 0,-1 3-6 0,1-4-37 16,-4 1-67-16,3-1-77 0,-4-6-81 0,1 5-95 16,-1-5-86-16,0 0-62 0,0 0-85 0,-14 0-411 15,14 0-656-15</inkml:trace>
  <inkml:trace contextRef="#ctx0" brushRef="#br0" timeOffset="8084.64">17783 9685 425 0,'-11'-2'484'0,"-1"1"-96"0,12 1-50 0,-18-2 8 15,18 2 32-15,-15-2 2 0,15 2-12 0,-13-3-24 16,13 3-42-16,-10-7-44 0,10 7-49 0,-5-8-38 16,5 8-39-16,1-9-26 0,2 2-20 0,2 0-17 15,4-1-8-15,0 0-18 0,1-2-11 0,2 2-8 16,1-2-14-16,5-2-64 0,0 1-75 0,1 1-78 15,-2-1-87-15,2 0-66 0,1 1-55 0,0-1-119 16,0 2-395-16,-1-1-502 0</inkml:trace>
  <inkml:trace contextRef="#ctx0" brushRef="#br0" timeOffset="8292.596">18152 9479 102 0,'0'0'645'0,"4"7"-172"0,-4-7-70 0,0 0-20 15,3 5-6-15,-3-5-39 0,0 0-30 0,0 0-32 16,0 0-35-16,8-3-33 0,-8 3-23 16,10-9-40-16,-5 4-29 0,1 0-20 0,3-2-18 0,1 0-21 15,1 0-11-15,1-1-2 0,-2 0-20 0,2-1-7 16,3 1-11-16,-2-1-39 0,1 0-58 0,-2 1-85 16,1-1-85-16,-1 1-42 0,0 0-36 0,-1 0-29 15,-2 0-86-15,0-1-351 0,0 4-332 0</inkml:trace>
  <inkml:trace contextRef="#ctx0" brushRef="#br0" timeOffset="8583.824">18427 9221 421 0,'0'0'410'0,"-1"-11"-38"0,1 11 11 16,-1-11-15-16,1 11 12 0,-2-10-21 0,2 10-16 16,-2-10-1-16,2 10-35 0,-2-10 14 0,2 10-69 15,-1-9-30-15,1 9-33 0,-3-7-29 0,3 7-25 16,0 0-21-16,-1-8-16 0,1 8 11 0,0 0 22 0,0 0 15 15,0 0-9-15,3 7-11 0,-3-7-4 0,2 8 39 16,1-1-51-16,0 0 38 0,-1 3-49 0,3-2 31 16,-1 4-53-16,2-1 23 0,-2 2-47 0,3 2 27 15,-2-2-49-15,1 2 30 0,-2 0-44 0,5 6 27 16,-3-6-41-16,-1 1 35 0,3 0-42 0,2-2 34 16,-3 0-43-16,-1 1 29 0,1-1-46 0,0-2 11 15,1 1-85-15,-2-1-10 0,-2-3-94 0,1 3 12 16,-1-6-91-16,2 3-11 0,-2-4-32 0,-4-5-52 15,5 9-72-15,-5-9-50 0,0 0-49 0,2 5-116 16,-2-5-265-16,0 0-511 0</inkml:trace>
  <inkml:trace contextRef="#ctx0" brushRef="#br0" timeOffset="9031.62">18505 9278 145 0,'-5'-7'458'0,"1"2"-99"16,0 0-24-16,-1 0-26 0,1-2 27 16,-1 1-47-16,0-2-20 0,-1-1-19 0,1 1-17 15,-1-2-16-15,3-1-17 0,-3 2-23 0,3-4-37 0,-1 3-5 16,1-2-7-16,2-1-22 0,1 1-16 0,3-1-12 16,0 1-7-16,1 1-16 0,3-3-11 0,-1 1 8 15,3 4-27-15,1-1-1 0,-1 2-2 0,3-1 6 16,-2 4-9-16,0 2 4 0,-1 1-23 0,-9 2 15 15,20 2-17-15,-10 1 20 0,-2 2-21 0,0 2 19 16,-3 1-22-16,-1 6 5 0,0 0 16 0,-3 0-19 16,-1 2 20-16,0 0-25 0,-4 2 27 0,2-1-10 15,-1-1-2-15,-1 1 2 0,-1 0-1 0,1-5 1 16,-1 1 12-16,3-1 8 0,-1-3 1 0,1 1 5 16,0-4 3-16,2-6-3 0,0 13-6 0,0-13-7 15,7 7-32-15,-7-7 30 0,11 3-32 0,-11-3 31 16,18 2-33-16,-5 0 34 0,-3-1-33 0,4 1 27 0,-2 1-32 15,-1-1 27-15,1 1-29 0,-3 1 26 16,0 3-29-16,-1-2 29 0,-1 1 0 0,-3 3-1 16,0-1 1-16,-3 3-2 0,-2-1-1 0,-1 2 6 15,-3 0-34-15,-1 0 31 0,-2 0-10 0,-1 1 7 0,0-1-59 16,-3 0-52-16,1-3-62 0,0 3-80 0,-1-5-96 16,3 0-70-16,0-2-185 0,-1-4-331 0,10-1-510 15</inkml:trace>
  <inkml:trace contextRef="#ctx0" brushRef="#br0" timeOffset="16850.973">25892 9364 352 0,'-8'1'379'0,"1"4"-109"15,7-5-18-15,-9 2-31 0,9-2-2 0,0 0 9 16,0 0-3-16,5-7-19 0,5 3-27 16,4-1-10-16,4-3-15 0,5-1-17 0,4-3-21 15,10 0-12-15,0-3-59 0,3 1 33 0,-2-2-52 16,4 2 33-16,-1 0-48 0,0-1 36 0,0 1-44 0,-3 0 34 16,-2 3-40-16,-3-1 35 0,-5 3-38 0,-2 0 33 15,-4 3-44-15,-3-1 38 0,-4 2-45 16,-1 1 39-16,-2 0-44 0,-12 4 47 0,11-4-46 15,-11 4 42-15,0 0-40 0,0 0 43 0,-11 7-40 0,-1-2 40 16,-2 0-38-16,-6 4 38 0,-1 2-38 0,-6-1 39 16,1 4-4-16,-4 0-1 0,-2 1-3 0,0 2-4 15,0 1 0-15,2 0-2 0,3-2-2 0,3 0 5 16,-1 2-6-16,7-3 2 0,-1-1-1 16,6 0 3-16,-2 0-1 0,6-2-1 0,0-1 8 0,6-1 5 15,0-1 7-15,4 2 2 0,1-5-12 0,5 0-4 16,2 0 4-16,3-2 4 0,4 0-6 0,2-4-1 15,4 0-3-15,3-3 0 0,3 1 2 0,6-5-4 16,0 0-2-16,-2 0-1 0,0-1 1 0,1-1 0 16,-5 1-3-16,-3 1 0 0,-2 2 6 0,-7-1-10 15,-2 0-4-15,-3 2 2 0,-4 2-2 0,-7 2 2 16,0 0 0-16,0 0 2 0,0 0-2 0,-18 2 9 16,2 2-7-16,-7 6 4 0,-7-1 1 15,-7 5 2-15,0 2-3 0,-2 1 1 0,0 0 2 0,2 1 5 16,0 2 10-16,4-3 1 0,2 2 5 0,6-1 5 15,2-2-6-15,2 1 7 0,7 0-15 0,1-2 3 16,6-1 3-16,0-1-3 0,6-3 4 0,7 1 1 16,1-1-38-16,3-3 37 0,8 0-37 0,3-2 39 15,3-2-37-15,4-1 37 0,4-4-39 0,5-1 37 16,7-2-3-16,3 0-6 0,0-3-4 0,-2-1-1 16,-1 0-1-16,-2 0-2 0,-6 1-1 0,-6 1-1 15,-5 4-3-15,-6-2-3 0,-3 1-5 0,-4 2 0 16,-12 2 1-16,0 0 3 0,0 0-2 0,0 7 2 15,-10-2 3-15,-5 2 3 0,-5 5-1 0,-7 0-37 16,-5 5 45-16,-3 2-35 0,3 0 41 0,-2 1-40 16,0 2 45-16,4-1-37 0,2 1 37 0,1 0-36 15,5-3 37-15,4 1-36 0,2 1 37 0,4-4-4 16,4 2 0-16,1-2-3 0,4-2-2 0,3-2 4 16,3-2-8-16,4 1-2 0,0 0 1 0,3-3-2 15,4-1-3-15,0 0-39 0,5-4 37 0,-1-1-3 16,3-1 2-16,0-2-5 0,-1 3 1 0,1-3 1 15,-3 0-1-15,-1 0 2 0,-3 1-10 0,-1-1-3 16,-3 3 8-16,-10-3 5 0,11 6-6 0,-11-6 3 16,-2 9 3-16,-2-2 0 0,-6 3 5 0,-2 0 3 15,-3 4 9-15,-2 1 14 0,-2 0 0 0,-2 2-1 16,1 0-4-16,1 1-1 0,4-3-3 0,-2 0-2 16,4-2-3-16,-1 2-4 0,5-2-1 0,2-2 2 15,0 0 1-15,5-2 0 0,1 1 1 0,1-3-2 16,2 0-5-16,4 0 6 0,2 1-11 0,0-4-3 0,3 1-6 15,1-1-42-15,2 0 38 0,0 0-12 0,-1 0-11 16,-1 0-8-16,-3 1 1 0,-1-1 4 16,1 1 9-16,-5 3 6 0,-3 0 3 0,-4 1 8 15,-3 4-32-15,-3 0 45 0,-4 2-31 0,-6 2 53 16,-2 3-3-16,-1-2 76 0,-1 2-11 0,-5-1 21 0,5 0 10 16,0-2-8-16,2-2-10 0,5 1-11 0,2-3-17 15,2-4 2-15,3 2-4 0,9-5-7 0,0-6-11 16,5 10-6-16,7-7-15 0,3-1-31 0,13-4-85 15,7-3-116-15,13-3-143 0,15-6-169 0,7-5-743 16,4-1-865-16</inkml:trace>
  <inkml:trace contextRef="#ctx0" brushRef="#br0" timeOffset="19884.862">17455 13884 484 0,'-3'-5'406'0,"3"5"-44"0,-5-11-23 0,1 5-54 15,1-1 61-15,1 2-13 0,-3-1 4 0,2 1-43 16,3 5 33-16,-5-10-56 0,5 10 24 0,-4-8-73 16,4 8 3-16,-3-6-79 0,3 6 23 0,0 0-10 15,-2-7 28-15,2 7 1 0,0 0-6 0,7 4 13 16,-2 1-24-16,0 1-8 0,0 3-3 0,5 3-19 16,-2 3-19-16,0 4-19 0,2 3-18 0,0 2-16 15,-1 4-14-15,1-1-6 0,2 3-17 0,-2-1 1 16,0 0-10-16,-1 0-1 0,1-3-9 0,2 1 0 15,-3-6-9-15,-1 1-16 0,-1-2-25 0,3-3-38 16,-5-2-31-16,3-1-34 0,-4-2-34 0,4 0-30 16,-5-4-18-16,3-1-20 0,-6-7-126 0,6 10-21 15,-6-10-51-15,0 0-34 0,0 0-16 0,8-7 2 16,-8 7-44-16,0-14-294 0,-3 3-364 0</inkml:trace>
  <inkml:trace contextRef="#ctx0" brushRef="#br0" timeOffset="20314.197">17530 14050 119 0,'-8'-12'365'0,"2"3"-37"0,0-2-68 16,-1 2 29-16,0 0-56 0,0 0 8 0,2 0-1 16,1-1-4-16,-1-1-20 0,1 2-20 0,1-3-23 0,1 1-16 15,4 0-11-15,1 0-14 0,1 0-3 0,1-2-43 16,4 1 26-16,3-1-41 0,-1 0 34 0,3 1-48 16,3 1 29-16,0 0-43 0,2 3 32 0,-4 1-52 15,2 2 36-15,-1 3-46 0,-2 1 40 0,0 1-43 16,-1 3 44-16,-1 2-51 0,0 4 40 0,-5 1-48 15,-1 2 39-15,-2 3-8 0,-3 1-4 0,-1 2 1 16,-1 1-9-16,-3 3-2 0,-2-1 1 0,-1 1-2 16,0 1 7-16,-3-2 7 0,2-1 8 0,-1-1-5 15,0 0-4-15,3-6-8 0,0 0-2 0,3-3 1 16,0 0 1-16,0 0-3 0,5-3-2 0,0-2 0 16,-2-5-2-16,9 10-1 0,-1-8 1 0,2 1-3 15,4-1-2-15,-1 0 1 0,1-1-1 0,5 0-4 16,-1-1 1-16,3 3 0 0,-2 0 1 0,-1-1-5 0,1 2 0 15,-4 1-2-15,2 0-2 0,-3 0 2 0,-2 0 0 16,-4 3 1-16,1 1 1 0,-5-2 2 16,-3 2 0-16,-2-1 1 0,0 3 0 0,-6-2 2 0,0 2-42 15,-2 1 50-15,-4-4-43 0,0 4 45 0,-1-4 0 16,1 1-2-16,-3-1-2 0,2-2-3 0,0 1-3 16,0-2-7-16,3-1-18 0,-1-1-69 0,1-2-95 15,11-1-120-15,-15-1-114 0,9-3-63 0,6 4-99 16,-6-8-246-16,6 8-366 0</inkml:trace>
  <inkml:trace contextRef="#ctx0" brushRef="#br0" timeOffset="20527.388">17976 14042 420 0,'0'0'600'0,"5"-5"-133"0,-5 5-82 16,0 0-26-16,0 0-19 0,0 0 2 0,0 0-17 15,4-7-36-15,-4 7-43 0,6-5-45 0,-6 5-40 0,9-9-30 16,-1 4-24-16,2-2-21 0,2-2-20 16,2 1-12-16,2-2-11 0,2 1-9 0,3-2-7 15,-1 0-9-15,0 1-11 0,5-2-96 0,-1 0-42 0,-1 0-55 16,3 0-67-16,-2 0-62 0,-1-1-39 0,-1 4-39 16,-2-3-44-16,-2 2-370 0,1-1-335 0</inkml:trace>
  <inkml:trace contextRef="#ctx0" brushRef="#br0" timeOffset="20966.397">18508 13725 486 0,'0'0'395'0,"0"0"-80"0,7-4-46 16,-7 4 43-16,0 0-24 0,0 0 49 0,7 5-64 15,-7-5 21-15,4 7-59 0,-4-7 16 0,3 10-67 16,1-6 19-16,-1 3-71 0,-1 1 29 0,2-1-71 16,-1 3 31-16,-1 0-26 0,2 0-20 0,-1 2-15 15,1 0-12-15,-2-1-8 0,2 1-11 0,-2 0-3 16,1-2-6-16,-2 1 1 0,2-2 4 0,-1-1 33 15,0-3 12-15,-2-5-10 0,1 10-8 0,-1-10-52 0,0 0 38 16,0 0-46-16,0 0 43 0,-7-5-31 16,5-1 46-16,-1-2-36 0,-3-4 29 0,2 0-41 15,-1-2 1-15,0-3 1 0,-2-3 0 0,4-1 39 16,-4-1-48-16,4-1 24 0,0 2-5 0,0 3 38 0,2-2-27 16,1 3 32-16,-1-1-28 0,2 2 10 15,-1 1-20-15,3 1 23 0,-1 3-24 0,2 2 15 16,-1 0-22-16,2-1 25 0,-3 3-16 0,5 3 17 0,-7 4-13 15,11-7 14-15,-11 7-7 0,14 0 2 0,-5 3-5 16,0 1 14-16,1 2-17 0,2 1-1 0,-2 1-4 16,3 3 1-16,0 2-9 0,1 2 7 0,-3 1-3 15,3 1-1-15,0 0-4 0,0 2 8 0,0-1-16 16,1 3 14-16,-3-1-16 0,1-3 17 0,0 1-20 16,-2-1 12-16,0-1-15 0,1 0-5 0,-3 0-3 15,0-3 1-15,1-1-47 0,-3-2-13 0,-1 2-80 16,1-4 8-16,-1-1-33 0,0 0-20 0,-2 0-28 15,-4-7-78-15,5 8-102 0,-5-8-97 0,0 0-27 16,0 0-63-16,0 0-268 0,0 0-410 0</inkml:trace>
  <inkml:trace contextRef="#ctx0" brushRef="#br0" timeOffset="21104.023">18710 13900 53 0,'-13'-3'413'0,"1"2"-41"0,1-3 7 16,2 1-15-16,0-1 6 0,-1 2-15 0,3-2-46 15,1 0-21-15,1 0-31 0,1-3-31 0,4 7-62 16,-4-10 15-16,8 2-68 0,0-1 18 15,1 1-53-15,4-3 14 0,0 1-56 0,5 0 29 0,1-2-54 16,2 0 6-16,-1 2-172 0,4-3-130 0,-1 2-165 16,1 1-595-16,-1-2-665 0</inkml:trace>
  <inkml:trace contextRef="#ctx0" brushRef="#br0" timeOffset="32247.152">17632 14607 61 0,'0'-10'183'16,"0"10"-9"-16,0 0-20 0,0 0 0 0,-2-6 10 15,2 6 6-15,0 0 5 0,0 0-7 0,-4-4-3 16,4 4 24-16,0 0-36 0,0 0 22 16,0 0-33-16,0 0 52 0,0 0-46 0,-13-3 49 0,13 3-7 15,0 0-11-15,0 0-9 0,0 0-20 0,0 0-9 16,0 0-19-16,-6-2-47 0,6 2 34 0,0 0-47 15,0 0 32-15,0 0-46 0,0 0 42 0,0 0-55 16,0 0 44-16,4-7-56 0,-4 7 36 0,12-5-49 16,-5 3 40-16,2-3-49 0,1 0 41 0,1 1-47 15,2 0 41-15,1-1-48 0,-1-1 2 0,2 1 8 16,-2 0-4-16,-3 2 2 0,3-2 44 0,-3 1-49 16,1 1 37-16,-1 1-47 0,-3-2 45 0,-7 4-51 15,13-4 45-15,-13 4-45 0,12-4 47 0,-12 4-47 0,0 0 7 16,0 0 3-16,0 0 1 0,2 5 6 15,-2-5 41-15,-9 7-49 0,0-3 46 0,2-1-44 16,-4 4 40-16,0-3-46 0,2 1 46 0,-4 1-44 16,3 0 42-16,0-1-46 0,0 0 51 0,-1 0-9 0,4 0-6 15,-1-2-7-15,0 0 4 0,1 1-4 0,7-4-1 16,-9 6 4-16,9-6 1 0,-8 4 2 16,8-4-40-16,0 0 52 0,0 0-44 0,0 0 47 0,0 0-48 15,8 4 46-15,-8-4-47 0,16-4 47 0,-7 0-47 16,-1 1 47-16,4-2-43 0,2 0 43 0,-3 0-49 15,3-2 4-15,0 3 3 0,-2 0-2 0,-1-1-14 16,-2 0-40-16,3 1-21 0,-3 2-98 0,0-3-57 16,1 2-26-16,-3-1-26 0,1 0-20 0,1 0-63 15,0 2-58-15,-1-3-272 0,1-1-222 0</inkml:trace>
  <inkml:trace contextRef="#ctx0" brushRef="#br0" timeOffset="32746.624">18744 14289 134 0,'0'0'338'0,"0"0"-66"0,0 0-21 0,0 0-7 15,-11 0-23-15,11 0-9 0,0 0-7 0,0 0-14 16,0 0-47-16,-12 0 25 0,12 0-23 0,0 0-16 16,0 0-12-16,0 0-6 0,0 0-8 0,-10-2-9 15,10 2-8-15,0 0-9 0,0 0 7 0,0 0-9 0,0 0-2 16,0 0 5-16,0 0-6 0,0 0 2 16,6-8 3-16,-6 8-1 0,10-4-6 0,-10 4-5 15,15-6-7-15,-5 2-3 0,1 0 2 0,-2 0-3 16,5-1-5-16,-1 0 0 0,2-1-9 0,-1 1-10 0,2-1-6 15,-2 1-5-15,2-1-4 0,-3 1-5 16,1 0 7-16,-1 0-8 0,-3 1-3 0,2 1-6 16,-3-1-7-16,0 0-8 0,-2 0-63 0,1 2-113 0,-8 2-179 15,10-4-240-15,-10 4-405 0,0 0-619 0</inkml:trace>
  <inkml:trace contextRef="#ctx0" brushRef="#br0" timeOffset="35496.452">22397 15259 303 0,'0'0'379'0,"0"-11"-22"15,0 11-62-15,-1-8 17 0,1 8-43 0,-1-10-6 16,1 10 9-16,0 0-63 0,-3-9-18 0,3 9-51 16,0 0 6-16,0 0 0 0,0 0 13 0,0 0 7 15,0 0 9-15,0 0 5 0,0 11 1 0,0-5 1 16,0 4-15-16,-1 1-8 0,0 1-19 0,-1 4-7 16,-3 2-12-16,3 2-16 0,-2 4-20 0,-1-2-42 15,0 5 22-15,1-3-54 0,-4 7 37 0,3-8-34 16,1 3 23-16,-1-2-36 0,1-2 35 0,0 0-41 0,2-4 28 15,-1-1-38-15,0 0 13 0,1-5-60 0,2-1-48 16,0 0-60-16,2-4-64 0,1-1-68 16,-3-6-85-16,7 5-100 0,-7-5-66 0,13-5-443 0,-6-1-593 15</inkml:trace>
  <inkml:trace contextRef="#ctx0" brushRef="#br0" timeOffset="35785.188">22447 15276 150 0,'0'-13'583'15,"0"5"-154"-15,0 0-40 0,0 8-99 0,0-11 2 16,0 11-50-16,-1-12-5 0,1 12-38 0,1-8 26 16,-1 8-6-16,4-4 0 0,-4 4-16 0,0 0-16 15,13-3-17-15,-13 3-11 0,16 4-8 0,-5-1-24 16,0 1 1-16,2 0 4 0,2 2-28 0,-1 1 36 16,4 3-12-16,1 1-24 0,2 0-13 0,-3 0-11 15,3 5-15-15,0 0-6 0,-2-1-6 0,-2 0-5 16,1 3 2-16,-2 1-3 0,1 0-5 0,-3-2-4 15,-3 1-7-15,2 0-9 0,-3-1 0 0,-1-1-27 0,0 0 24 16,-4-4-27-16,2 4 27 0,-2-3-30 16,-1-1 24-16,0 0 2 0,-2-2-29 0,2-1 27 15,-2 1-33-15,-2-3 24 0,0 0-56 0,0-7-15 0,0 12-64 16,-4-7-48-16,4-5-73 0,-7 8-63 0,7-8-73 16,-13 5-119-16,13-5-79 0,-15 0-476 0,5-1-678 15</inkml:trace>
  <inkml:trace contextRef="#ctx0" brushRef="#br0" timeOffset="36003.602">22421 15550 201 0,'0'0'522'0,"-12"-5"-103"0,12 5-45 0,-12-3-27 16,12 3-36-16,-7-5-41 0,7 5-25 0,-5-7-20 15,5 7-13-15,0-9-13 0,0 9-23 0,7-9-31 16,0 5-9-16,0-2-11 0,2-1-4 0,3 2-24 15,1-2-9-15,2 0-24 0,0 3-5 0,0-3-18 16,2 1-5-16,2 2-11 0,-3-2-2 0,0 3-9 16,3-2-1-16,-3 2-17 0,0 1-53 0,0-1-94 15,-2 0-46-15,-3 2-101 0,2-2-45 0,1 2-89 16,-4-2-509-16,3 1-523 0</inkml:trace>
  <inkml:trace contextRef="#ctx0" brushRef="#br0" timeOffset="36300.81">23024 15405 621 0,'0'0'433'0,"0"0"-39"15,0 0-91-15,0 0 28 0,0 0-18 0,0 0 0 16,0 7-20-16,0-7-1 0,0 0-18 0,0 0-22 15,0 0-30-15,0 0-33 0,0 0-21 0,15-3-35 16,-15 3-19-16,15-4-22 0,-3 2-16 0,-1-1-15 16,2-2-11-16,-2 2-7 0,6-1-10 0,-3-1-6 15,4 2-5-15,-3-2-4 0,2 1-4 0,0-1-1 16,-1 1-5-16,-2 2-4 0,3-4-5 0,-4 3-10 16,-1 1-61-16,0-2-61 0,-2 2-60 0,0 0-53 15,-1-2-65-15,-9 4-84 0,12-4-63 0,-12 4-80 16,10-6-328-16,-10 6-415 0</inkml:trace>
  <inkml:trace contextRef="#ctx0" brushRef="#br0" timeOffset="36582.045">23582 15138 82 0,'8'-5'451'0,"-3"1"-112"0,-5 4 36 15,8-9-57-15,-8 9 49 0,7-5-33 0,-7 5-2 16,0 0-29-16,4-7-15 0,-4 7-29 0,0 0-13 15,0 0-20-15,0 0-18 0,0 0-13 0,0 0-23 16,-3 8-13-16,3-8-11 0,0 10-6 0,0-10-14 16,0 12-29-16,0-3 11 0,3-1-30 0,-2 3 6 15,4-1-25-15,-2 1 4 0,1 1-29 0,0 1 9 16,2 0-21-16,-2 2 8 0,1-2-6 0,1 1-12 16,-2 1 1-16,4-1-3 0,-3-2-10 0,0 3 0 15,-1-2-15-15,0-1-48 0,-1-3-57 0,1 3-60 0,1-3-48 16,-2-1-64-16,-1 1-20 0,1-4-98 15,-3-5-79-15,1 9-113 0,-1-9-367 0,0 0-555 16</inkml:trace>
  <inkml:trace contextRef="#ctx0" brushRef="#br0" timeOffset="37014.653">23620 15259 441 0,'-4'-7'363'0,"2"2"11"0,-1-2-89 0,1-1 29 15,0-3-55-15,2 2-3 0,-1-2-10 0,2 0-45 16,1 1-16-16,0-1-45 0,2-3 0 0,4 4-38 16,0-2 3-16,0 1-38 0,3 1 15 0,0-2-23 15,2 4 4-15,0-1-20 0,1 2 5 0,0 0-21 16,0 3 8-16,-1 1-14 0,-1 3 8 0,-12 0-20 16,22 1 13-16,-11 5-14 0,-3-2 8 0,-1 3-14 15,-2 0 12-15,-1 3-13 0,-3 0-4 0,-2 2 1 16,-1-2 1-16,0 2 0 0,-2 0 5 0,-1 1-4 15,0-2-3-15,1-1 1 0,-2 0 3 0,2 0-2 16,1-4-1-16,1 1 5 0,-1-1-1 0,3-6 4 16,-4 10-1-16,4-10 2 0,4 7-4 0,-4-7-2 15,9 7 1-15,-9-7-1 0,17 5 1 0,-6-2 0 16,2 1-3-16,1-1 1 0,1 1 1 0,-1-1-1 16,3 1-2-16,-4 2 0 0,2-1 9 0,-4 2-16 0,0-1 11 15,-1 2-5-15,-4-1 10 0,-2 1-15 0,-1 1 14 16,-2 0-11-16,-4 0 13 0,0 1-16 0,-4-1 16 15,-3 2-14-15,0 0 15 0,-2-2-18 16,-2 0 18-16,0 1-16 0,0-3 17 0,0 1-21 0,-1-1 14 16,3-1-18-16,-2 0-13 0,3-4-105 0,0 1-81 15,11-3-180-15,-15 0-119 0,15 0-333 0,-10-5-390 16</inkml:trace>
  <inkml:trace contextRef="#ctx0" brushRef="#br0" timeOffset="37246.13">24176 15195 93 0,'0'0'578'0,"0"0"-98"0,6-5-131 0,-6 5-13 16,0 0 22-16,7-3-1 0,-7 3-33 0,5-5-15 15,-5 5-34-15,8-6-39 0,-8 6-38 0,12-6-38 0,-5 4-32 16,2-1-25-16,1 0-18 0,0-1-20 0,2 1-8 15,0-1-17-15,1 0-3 0,1 2-10 0,0-2-12 16,-1 1-7-16,1 2-34 0,0-1-85 0,-4 1-56 16,2 0-95-16,-12 1-61 0,19 0-5 0,-19 0-70 15,14 2-48-15,-14-2-362 0,7 6-340 0</inkml:trace>
  <inkml:trace contextRef="#ctx0" brushRef="#br0" timeOffset="37392.315">24352 15254 213 0,'-9'9'358'0,"2"0"-66"0,-1-2 49 16,2 1-49-16,-1-2 40 0,2-1-46 0,0 2 23 15,1-4-33-15,4-3 21 0,-7 8-15 0,7-8-9 16,0 0-38-16,2 6-32 0,-2-6-36 0,0 0-31 16,19-2-29-16,-10 0-25 0,4-2-12 0,-1 2-18 15,1-2-19-15,2 0-43 0,1 0-103 0,-2-1-94 16,2-2-130-16,-2 5-106 0,2-5-144 0,-3 3-335 16,0-2-494-16</inkml:trace>
  <inkml:trace contextRef="#ctx0" brushRef="#br0" timeOffset="38263.159">24349 14902 83 0,'0'0'326'16,"2"-6"-51"-16,-2 6-13 0,3-6 9 0,-3 6-26 15,0 0-8-15,2-6-65 0,-2 6 15 0,0 0-58 0,0 0 50 16,0 0-30-16,0 0 49 0,0 0-18 0,6 6 16 16,-6-6-14-16,0 11 9 0,0-3-6 0,-2 4 6 15,2 3-6-15,-4 3-5 0,2 4-9 0,-1 0-11 16,-1 3 7-16,-2 6-9 0,2 1-29 0,-1 2 16 16,0 1-11-16,0 7-16 0,1-1-16 0,-1 3-16 15,1-1-5-15,0-2-36 0,0 2 19 0,1-7-34 16,1 0 16-16,2-1-32 0,-1-1 27 0,2 0-31 15,-1-5 19-15,5-1-3 0,-4-3-3 0,3 0-7 16,0-4-12-16,-1-4 3 0,1-1-20 0,-1-2-22 16,3-3-28-16,-1-1-44 0,0-3-72 0,0-2-80 15,-5-5-97-15,9 3-43 0,-9-3-127 0,9-4-96 16,-3-4-456-16,-3 0-693 0</inkml:trace>
  <inkml:trace contextRef="#ctx0" brushRef="#br0" timeOffset="38579.932">24926 15016 544 0,'4'-5'524'0,"0"-1"-141"0,-4 6-26 0,1-5-43 16,-1 5 20-16,0 0-25 0,0 0 9 0,-1-7-16 15,1 7-9-15,0 0-22 0,0 0-43 0,0 0 8 16,0 0-12-16,-7 7-12 0,7-7-27 0,2 11-13 16,0-6-14-16,0 4-9 0,0 0-13 0,3 1-14 15,0 3-18-15,0-1-18 0,2 1-24 0,-1 2 3 16,-2 0-19-16,5-1-2 0,-3 1-18 0,1 2 5 16,-1 0-16-16,-1-2 14 0,2 2-36 0,-2-3 22 15,-1 2-10-15,-1 0-22 0,1-2-54 0,0 1-49 0,-1-3-41 16,-1-1-60-16,-2-2-54 0,3 2-79 15,-5-5-65-15,2-6-153 0,-1 11-122 0,1-11-363 16,-7 2-673-16</inkml:trace>
  <inkml:trace contextRef="#ctx0" brushRef="#br0" timeOffset="38997.438">24972 15070 38 0,'1'-12'537'0,"-1"1"-128"0,2 1-68 0,0-2-57 15,1 1-69-15,1-2 26 0,2 0-46 16,1 0 17-16,1 0-41 0,1-2 1 0,0 1-45 0,5 1-1 16,-1 0-42-16,0 4 9 0,0-2-26 0,1 4 9 15,0 0-29-15,-1 2 7 0,1 1-29 0,-3 3 19 16,-11 1-23-16,23 2 11 0,-14 2-21 0,1 0 15 16,-6 5-25-16,-1 0 20 0,-1 2-23 0,-2 2 14 15,-4 1-15-15,-1 2 19 0,0-2-24 0,-2 3 21 16,-1-2-21-16,1-2 19 0,1 1-20 0,-3-1 18 15,4-2-13-15,0 1 16 0,1-4-16 0,0 1 26 16,2 0-2-16,2-1 19 0,0-8-17 0,2 14 12 16,3-7-21-16,0 0 11 0,4-1-18 0,4 2 10 0,0 0-16 15,2-1 2-15,-1 1-2 0,4 1 3 0,0-1-3 16,0 2 2-16,-3 0 2 0,3 0 0 16,-5-1 6-16,0 1-1 0,-3 1 4 0,-2 0 4 15,-1-2 7-15,-4 3 21 0,-2-3-4 0,-2 2 23 0,-2-2-12 16,-2 1 11-16,-4 0-11 0,0 1-3 0,-3-3-9 15,-1 2-13-15,0-2-6 0,-2-2 0 0,-1 1-12 16,0-2 4-16,2-1-13 0,-2 0 3 0,2-2-14 16,2 0-65-16,0-4-125 0,-1 1-76 0,4-3-165 15,0 2-102-15,3-5-378 0,1 2-493 0</inkml:trace>
  <inkml:trace contextRef="#ctx0" brushRef="#br0" timeOffset="39200.889">25448 15147 659 0,'0'0'529'16,"12"-1"-119"-16,-12 1-47 0,9-1 2 0,-9 1 2 15,9-1 8-15,-9 1-14 0,12-3-26 0,-12 3-38 0,14-4-46 16,-6 0-52-16,3 0-38 0,3 0-35 0,1-2-22 16,1 2-21-16,1-2-13 0,5-1-17 15,0 0-13-15,2 0-15 0,0-1-26 0,3 2-81 16,1-3-97-16,2 1-74 0,-1-1-102 0,-1 1-62 0,-1-1-74 15,-2 0-94-15,-1 1-298 0,-3-1-443 16</inkml:trace>
  <inkml:trace contextRef="#ctx0" brushRef="#br0" timeOffset="39666.219">26136 14870 74 0,'0'0'631'0,"8"-6"-209"16,-8 6-55-16,5-3-106 0,-5 3 42 0,0 0-2 15,10-3 26-15,-10 3 4 0,0 0 11 0,5 5-21 16,-5-5-34-16,4 7-20 0,-4-7-50 0,4 12-9 15,-3-4-29-15,1 0-21 0,0 2-24 16,-2 1-20-16,2 0-19 0,-1 4-16 0,-1-1-14 0,1 3-11 16,-1 0-11-16,-1-2-7 0,1 2-9 0,-1-2-4 15,1-1-19-15,-2-2 8 0,2 1-7 0,-1-4 23 16,0 0 1-16,1 1 34 0,-2-5-7 0,2-5 0 16,-1 9-8-16,1-9-11 0,0 0-28 0,0 0 18 15,-6-5-7-15,4-2-4 0,0-2-4 0,-1 0-3 16,2-4-1-16,0-3-2 0,-1 0-5 0,2-1 2 0,-1-3-1 15,2-1-1-15,-1 3 3 0,2-2-1 16,0 0 0-16,-1 2-3 0,3-2 3 0,-1 3 1 16,-1 0 8-16,2 2 0 0,2 2 0 0,-2 0-30 15,2 3 29-15,-4 0-4 0,3 3-5 0,2 0 2 0,-1 2 0 16,-6 5 5-16,12-5-1 0,-12 5 5 0,12 1 1 16,-4 3 3-16,2-2-3 0,-3 6 5 0,2 1-1 15,-1 2 0-15,1-1-6 0,-1 4 3 0,1-1-2 16,1 3 0-16,-1 0-1 0,0 3-6 0,-1-2-1 15,-2 0 3-15,3 3 3 0,-2-2-6 0,-1-2 3 16,0 1-5-16,-2-2 2 0,1 1-1 0,-1 0-8 16,1-2 10-16,-1-1-14 0,0 0 10 0,-2-1-16 15,2 0 2-15,-2-2-30 0,0 0-25 0,1-1-40 16,-1-2-7-16,0 0-83 0,0 0-7 0,1-1-59 16,-3-6-41-16,2 11-43 0,-2-11-42 0,5 7-96 15,-5-7-53-15,0 0-505 0,0 0-657 0</inkml:trace>
  <inkml:trace contextRef="#ctx0" brushRef="#br0" timeOffset="39823.797">26251 15144 283 0,'-10'-3'456'0,"1"-1"-43"0,9 4-52 0,-10-5 25 16,10 5-39-16,-12-7-19 0,12 7-35 0,-5-9-11 16,5 9-39-16,-1-11-30 0,4 6-41 15,-1-3-25-15,7 2-39 0,-1-5-11 0,3 2-31 0,3 1-3 16,2-1-27-16,1 0-26 0,1-1-120 0,4 0-114 15,0 2-212-15,3-3-670 0,-3 1-721 0</inkml:trace>
  <inkml:trace contextRef="#ctx0" brushRef="#br0" timeOffset="46165.196">26283 8524 348 0,'0'0'288'0,"0"0"-51"16,0 0-24-16,5-5-13 0,-5 5-11 0,0 0-12 15,0 0-9-15,0 0-14 0,0-8-11 16,0 8 38-16,0 0-73 0,0 0 30 0,0 0-56 0,0-7 23 16,0 7-37-16,0 0 24 0,0 0-23 0,2-7 19 15,-2 7-17-15,0 0 13 0,0 0-11 0,0 0 1 16,0-7-2-16,0 7-10 0,0 0-6 0,0 0-4 16,0 0 1-16,-2-8-7 0,2 8-3 0,0 0 5 15,0 0-1-15,-4-4 2 0,4 4-6 0,0 0-7 16,-3-6-5-16,3 6 0 0,-3-4 5 0,3 4 6 15,-6-5-12-15,6 5 5 0,-5-7-9 0,5 7 9 16,-5-7-11-16,5 7 8 0,-7-7-12 0,7 7 17 16,-8-9-12-16,2 5 5 0,6 4-14 0,-10-10 21 15,5 5-21-15,0-2 13 0,-1 2-15 0,-1-1 12 16,-1 0-16-16,4-1 19 0,-3 2-23 0,-1-3 24 16,2 2-16-16,-1 0 21 0,2 0-21 0,-1 1 22 15,-2-1-22-15,2 0 20 0,-1 1-30 0,1-1 24 16,1 0-30-16,-3 2 35 0,2-2-31 0,-1 1 28 15,1 0-31-15,-3 0 27 0,3-2-33 0,-1 3 32 16,-1-2-35-16,2 2 37 0,-3-1-13 0,0-1-3 16,0 2 0-16,0-2-5 0,2 0 3 0,-2 1-2 15,0-1 0-15,-1 0 4 0,1-1-8 0,0 1-1 16,-1 2 0-16,1-4 3 0,1 4 5 0,-2-3 6 16,1 1 4-16,0 2 1 0,-1-1 4 0,1 0-3 15,0-2-2-15,0 2-2 0,-1 1-5 0,-1-1-1 16,2 1-1-16,-1 0 0 0,1 0-4 0,0 0-2 15,-1-1-4-15,0 1 3 0,3 0-1 0,-4 4 0 16,2-5 1-16,0-1-3 0,0 2 5 0,-2-1-3 16,2 1 3-16,-3 1-7 0,3-2-2 0,-1 0 1 15,1 3 2-15,-4-3-2 0,4 2 1 0,-2-2 1 16,1 1 3-16,-1 1-3 0,0-2 4 0,-1 1-7 16,2 1 2-16,-3-2 0 0,2 1 2 0,-2-1-2 15,3 0 0-15,-2 1 3 0,-2-1-3 0,0 0 6 16,2-1-8-16,0 1 5 0,0 1-5 0,-3-2-3 15,2 0 6-15,2 1-1 0,-2 2-2 0,1-1 3 16,-3-1 4-16,2 3-4 0,-2-3-5 0,2 1 2 16,-1 1 4-16,0-3-2 0,0 4-1 0,3 0 1 15,-3-1 4-15,1 1-5 0,0 0 1 0,-1-1 2 16,1 3-3-16,-1-4 1 0,1 3 2 0,1 0-1 0,-1 0 2 16,1 0-4-16,-2 0 8 0,1 1 0 0,1-2-5 15,-1 2 2-15,13 0-1 0,-24 0-2 16,11 0 0-16,0 0 4 0,0 2-4 0,1-2 8 15,0 1-8-15,-1-1 0 0,2 1 1 0,-1-1-2 16,0 1 1-16,1-1-1 0,0 0 1 0,-1 1 4 0,1-1-4 16,0 1 0-16,0 1 0 0,-1 0 1 0,2-2-2 15,-2 0 3-15,1 2-1 0,0-1 3 0,-1 1 0 16,3 2 5-16,-3-4-7 0,12 0-1 16,-21 1 2-16,10 0-3 0,0 0 2 0,0-1 0 0,-2 2-2 15,3 0 4-15,-3-1-2 0,2 0 2 0,-1 2-4 16,-1-1 0-16,0 0 0 0,1 1 0 0,-1-2-1 15,1 2 0-15,-3-1 5 0,4 1 4 0,-3 0-5 16,2-1-4-16,-2 2-3 0,1-1 4 0,-3-2 2 16,2 2-2-16,-2 1 4 0,1-1-4 0,-2 0 0 15,3 0 0-15,-4 1 0 0,4 0 0 0,-4 0 0 16,3-2 0-16,-3 3 5 0,3-1 4 0,-2-1-1 16,0 2 0-16,1 0 2 0,-2 0 20 15,3-1-27-15,-2 1 0 0,2-3 4 0,-2 4-3 0,2-3 8 16,-2 3-13-16,3-1 0 0,-2-1-1 0,0 0 2 15,1 2-1-15,0-2 1 0,-1 2 4 0,2-1-7 16,-4 0 6-16,4 1-43 0,-2 0 47 0,0 0-38 16,0 0 44-16,0 1-41 0,0 1 45 0,0-2-42 15,0 1 45-15,-1 1-42 0,2-2 45 0,-3 2-45 16,1 1 51-16,1-2-48 0,-1 2 49 0,3-4-49 16,-1 4 51-16,-2-2-35 0,3 1 37 0,-1-1-47 15,-1 0 47-15,1 2-48 0,-2 2 14 0,0-3 3 16,1 2 5-16,-2 1 5 0,4-1 42 0,-5 0-55 15,3 2 53-15,0-1-56 0,0-1 50 0,0 2-54 16,0-1 51-16,2 0-46 0,-2 1 43 0,2-1-52 16,0 0 58-16,3 0-53 0,-1-2 57 0,-2 3-59 15,4-4 55-15,-3 2-56 0,4 1 57 0,-2-1-51 16,-1-1 54-16,1 2-5 0,0 0-3 0,0-1-11 16,-1 1-5-16,2-1 2 0,-3 1-5 0,3 0-1 15,-2 1 1-15,-1 0 1 0,0 0-6 0,-1 3 0 0,1-3 4 16,-1 0-5-16,0 2 1 0,-1 0-2 15,2-1 3-15,-2-1-5 0,-1 2-36 0,2-1 43 16,1-1-40-16,-2 1 43 0,2 0-40 0,-2 0 44 16,1-1-39-16,1 2 40 0,-2-2-43 0,2 0 45 0,-1 1-43 15,1-1 40-15,-2 2-41 0,2-2 39 16,-1 0-32-16,1 1 32 0,1-1-36 0,0 0 46 16,2 0-41-16,-2 1 4 0,2-2 6 0,0 1 2 0,0 0 2 15,1 0 2-15,1 0-2 0,-1 1 4 0,1-1 5 16,1 3 3-16,-1-3 30 0,3 2-41 0,-3-2 39 15,3 2-44-15,1-1 37 0,0 1-41 0,-1 1 42 16,3 1-38-16,-1-2 45 0,-2 0-39 0,4 2 37 16,-2-1-40-16,2 1 38 0,0 1-39 0,-2 0 37 15,3-2-35-15,0 2 39 0,0-1-38 0,0 1 38 16,0 0-34-16,0 1 43 0,3-2-15 0,-3 4 15 16,2-3-34-16,-2 0 25 0,2 0-28 0,0 2 30 15,-2-3-29-15,4 2 23 0,-2-4-19 0,0 3-2 16,0 0 0-16,-1 0 2 0,3 0 0 0,-2 0 4 15,0 0-1-15,2-1 6 0,-1 1-5 0,1-1-37 16,-1 0 41-16,2 1-38 0,-1 0 41 0,1 2-41 16,-1-2 44-16,1 0-40 0,-1 1 38 0,1 1-41 15,2 1 39-15,-1-2-31 0,-1 3 36 0,2-1-42 16,-1 0 43-16,0-1-4 0,1 0-7 0,-1 2-3 16,2-1 0-16,-1 1-8 0,-2 0 11 0,3 1-4 15,-1-1-6-15,0-1-21 0,0 3 0 0,0-3 0 0,0 0 0 16,0 1 0-16,-2 0 0 0,3 0 0 0,-1-2 0 15,-1 1 0-15,0-1 0 0,2 2 0 16,-2-4 0-16,1 3 0 0,0-2 0 0,-2 0 0 0,2-1 0 16,-1-1 0-16,-2 0 0 0,4 0 0 0,-2 3 0 15,-1 1 0-15,3-3 0 0,-3 2 0 0,3 1 0 16,-1-1 0-16,0-2 0 0,-1 3 0 0,4-1 0 16,-3 1 0-16,0-2 0 0,2 2 0 0,1-1 0 15,1-1 0-15,-2 3 0 0,2-4 0 0,1 2 0 16,-2-1 0-16,3 0 0 0,-2-1 0 0,1 2 0 15,-1-1 0-15,1-1 0 0,-1-1 0 0,1 2 0 16,-2-2 0-16,3-1 0 0,-2-1 0 0,-1 1 0 16,-1-1 0-16,0-1 0 0,0-1 0 0,0 2 0 0,0-2 0 15,0 1 0-15,1-1 0 0,-1 1 0 0,0 2 0 16,0-2 0-16,0 1 0 0,-1-4 0 16,1 5 0-16,0-4 0 0,0 4 0 0,-2-3 0 15,2 1 0-15,0 1 0 0,0-3 0 0,0 2 0 0,1-1 0 16,-1 0 0-16,0 1 0 0,1-2 0 0,-2 0 0 15,1 2 0-15,2-3 0 0,-2 2 0 0,2-2 0 16,-1 2 0-16,0-1 0 0,-1-2 0 0,1 0 0 16,0 0 0-16,1 2 0 0,0-2 0 0,-1 1 0 15,2-2 0-15,-2 1 0 0,3-1 0 0,-3 0 0 16,3 0 0-16,-1 0 0 0,0-1 0 0,-2-2 0 16,2 2 0-16,1-1 0 0,-2-1 0 0,3 1 0 15,-2-1 0-15,-2 1 0 0,1 0 0 0,1-3 0 16,0 2 0-16,0-1 0 0,-1 0 0 0,1-1 0 15,-1 1 0-15,0 2 0 0,2-2 0 0,-3-1 0 16,5-1 0-16,-4 1 0 0,1-1 0 0,1 2 0 16,1-1 0-16,0-1 0 0,0 1 0 0,2-3 0 0,-2 3 0 15,2-3 0-15,-3 1 0 0,4 0 0 0,-3 1 0 16,2-2 0-16,-3 1 0 0,4 0 0 16,-2-1 0-16,0 0 0 0,0 0 0 0,1 0 0 0,-2 0 0 15,3-1 0-15,-2 0 0 0,2 1 0 0,-3 0 0 16,5-2 0-16,-5 1 0 0,3 1 0 15,-2-1 0-15,2 1 0 0,-3-2 0 0,2 2 0 0,-3-1 0 16,4 1 0-16,-2 0 0 0,0 0 0 0,-1 0 0 16,2-3 0-16,-1 3 0 0,0-1 0 0,-1 1 0 15,3-1 0-15,-3-2 0 0,4 2 0 0,-4 0 0 16,1-1 0-16,0 0 0 0,1 2 0 0,-2-3 0 16,1 3 0-16,1 0 0 0,0-2 0 0,0 1 0 15,-1 0 0-15,-1 0 0 0,1-1 0 0,0 1 0 16,0 0 0-16,-2-2 0 0,2 2 0 0,-2-1 0 15,1 1 0-15,-1-2 0 0,-2 2 0 0,4 0 0 16,-3-2 0-16,1 2 0 0,-2 0 0 0,3-2 0 16,-2 0 0-16,-1 1 0 0,2-1 0 0,-3 2 0 0,3-2 0 15,-3 1 0-15,2 1 0 0,-1-1 0 16,1 1 0-16,-2-2 0 0,1 1 0 0,-2 1 0 16,2 0 0-16,0-3 0 0,-1 4 0 0,-2-1 0 0,-8 1 0 15,19-2 0-15,-19 2 0 0,18-2 0 0,-18 2 0 16,17-2 0-16,-17 2 0 0,16-1 0 0,-16 1 0 15,17-2 0-15,-17 2 0 0,15-2 0 0,-15 2 0 16,18 0 0-16,-18 0 0 0,15 0 0 0,-15 0 0 16,17 0 0-16,-17 0 0 0,17 0 0 0,-17 0 0 15,16 0 0-15,-16 0 0 0,18 0 0 0,-18 0 0 16,19 1 0-16,-19-1 0 0,20 1 0 0,-20-1 0 16,19 0 0-16,-19 0 0 0,20-1 0 0,-20 1 0 15,21-1 0-15,-21 1 0 0,23 0 0 0,-12 0 0 16,-11 0 0-16,21-2 0 0,-21 2 0 0,21-3 0 15,-11 2 0-15,2 1 0 0,-12 0 0 0,18-3 0 16,-18 3 0-16,19-2 0 0,-9 1 0 0,-1-1 0 16,1 0 0-16,-1 1 0 0,-1-2 0 0,3 0 0 0,-2 2 0 15,2-2 0-15,-1 1 0 0,-1 0 0 0,0-1 0 16,-1 0 0-16,2 1 0 0,-10 2 0 16,15-4 0-16,-15 4 0 0,17-6 0 0,-17 6 0 0,14-5 0 15,-7 1 0-15,-7 4 0 0,13-5 0 0,-5 2 0 16,-2 1 0-16,3-2 0 0,-3 1 0 15,4-2 0-15,-10 5 0 0,12-4 0 0,-12 4 0 0,13-5 0 16,-13 5 0-16,12-7 0 0,-12 7 0 0,12-5 0 16,-12 5 0-16,12-5 0 0,-6 1 0 0,3-2 0 15,-2 4 0-15,0-3 0 0,2 1 0 0,-1-3 0 16,-2 3 0-16,3-1 0 0,-1 2 0 0,-2-6 0 16,2 7 0-16,-2-3 0 0,2 1 0 0,-1-2 0 15,0 3 0-15,-2-2 0 0,-5 5 0 0,14-8 0 16,-14 8 0-16,10-8 0 0,-10 8 0 0,9-7 0 15,-9 7 0-15,8-9 0 0,-8 9 0 0,10-6 0 16,-10 6 0-16,9-12 0 0,-9 12 0 0,9-9 0 0,-3 3 0 16,0 0 0-16,-3 1 0 0,3-2 0 0,-3 2 0 15,3-1 0-15,-6 6 0 0,8-11 0 0,-8 11 0 16,7-9 0-16,-7 9 0 0,6-11 0 16,-6 11 0-16,4-9 0 0,-3 2 0 0,-1 7 0 0,4-11 0 15,-2 4 0-15,-2 7 0 0,1-10 0 0,0 2 0 16,-1 2 0-16,0 6 0 0,2-12 0 0,-2 12 0 15,0-13 0-15,0 13 0 0,-2-13 0 0,2 13 0 16,-1-13 0-16,1 13 0 0,-3-12 0 0,3 4 0 16,-2 3 0-16,0-1 0 0,0-1 0 0,-1 2 0 15,-1-1 0-15,2-1 0 0,-1 2 0 0,-1-2 0 16,-2 0 0-16,2 3 0 0,-1-3 0 0,1 0 0 16,-2 1 0-16,1 1 0 0,-2-2 0 0,2 0 0 15,0 1 0-15,0-1 0 0,0 2 0 0,0-1 0 16,-3-1 0-16,4 2 0 0,-1-3 0 0,-1 0 0 15,1 1 0-15,-3 0 0 0,4 0 0 0,-2 0 0 16,1-2 0-16,-2 2 0 0,1-1 0 0,1 1 0 16,0-1 0-16,0-2 0 0,-2 3 0 0,3-3 0 0,-1 3 0 15,0-3 0-15,1 3 0 0,-1-3 0 16,1 4 0-16,-1-5 0 0,1 2 0 0,-2 0 0 16,2 0 0-16,0 1 0 0,1-1 0 0,-1 0 0 15,-2 0 0-15,3 1 0 0,-4-2 0 0,4 2 0 0,-1-3 0 16,-1 4 0-16,1-4 0 0,-1 2 0 0,-2 0 0 15,2-3 0-15,1 2 0 0,-1 0 0 0,-1 0 0 16,1-1 0-16,-3 0 0 0,2-1 0 0,-1 1 0 16,1-1 0-16,-2 1 0 0,3 1 0 0,-1-2 0 15,-1 1 0-15,2 1 0 0,-1 1 0 0,1-1 0 16,0 0 0-16,1 1 0 0,-1-1 0 0,1 1 0 16,-1-1 0-16,0 0 0 0,1 2 0 0,0-1 0 15,0-1 0-15,0 1 0 0,0-1 0 0,2 0 0 16,-1 1 0-16,-2 0 0 0,3-1 0 0,-1 0 0 15,1 1 0-15,0 0 0 0,0-2 0 0,-1 1 0 16,1 0 0-16,0 1 0 0,1-2 0 0,0 2 0 16,-1 0 0-16,1-2 0 0,0 0 0 0,-1 1 0 15,0-1 0-15,2 1 0 0,0 0 0 0,0-2 0 16,-1 2 0-16,0 0 0 0,1-2 0 0,0 0 0 16,0 3 0-16,-2-4 0 0,2 4 0 0,0-3 0 15,0 0 0-15,0 2 0 0,0-1 0 0,0 0 0 16,0 0 0-16,0 3 0 0,0-4 0 0,0 1 0 0,2 0 0 15,-1-1 0-15,0 1 0 0,-1-1 0 0,2 2 0 16,0-3 0-16,0 2 0 0,-2 0 0 16,3 0 0-16,-2 0 0 0,1 1 0 0,-1-1 0 15,0 1 0-15,0 0 0 0,1 0 0 0,0 1 0 0,-2-2 0 16,3 2 0-16,-2 0 0 0,-1 1 0 0,3-1 0 16,-2 1 0-16,0-1 0 0,1-2 0 0,0 1 0 15,-1-1 0-15,-1 2 0 0,1 0 0 0,1-2 0 16,-1 2 0-16,0-3 0 0,-1 4 0 0,2-4 0 15,-2 3 0-15,0-2 0 0,1 0 0 0,0 1 0 16,-1 0 0-16,0 1 0 0,0-3 0 0,0 3 0 16,0-2 0-16,1 1 0 0,1-2 0 0,-2 3 0 15,1-1 0-15,0 0 0 0,-1 0 0 0,2-1 0 16,0 1 0-16,-2 0 0 0,2 1 0 0,0-2 0 16,-2 2 0-16,3-1 0 0,-1 1 0 0,1-2 0 15,-1 1 0-15,-1 0 0 0,3 2 0 0,-2-3 0 16,0 2 0-16,-1 0 0 0,3-1 0 0,-2 1 0 15,0-1 0-15,2-2 0 0,-1 3 0 0,2-1 0 16,-3-1 0-16,2 1 0 0,0-1 0 0,-2 1 0 16,2 1 0-16,0-1 0 0,1-1 0 0,0 2 0 15,-1 0 0-15,0-5 0 0,0 7 0 0,1-4 0 16,-1 4 0-16,0-2 0 0,1 1 0 0,0 0 0 16,-1-1 0-16,-2 2 0 0,3-2 0 0,-1 2 0 15,-1 0 0-15,1 0 0 0,1-1 0 0,-3 1 0 0,2 0 0 16,-1 3 0-16,-1-4 0 0,3 2 0 15,-2 1 0-15,-1-2 0 0,2 2 0 0,-4 5 0 16,6-10 0-16,-2 3 0 0,0 3 0 0,-1-1 0 16,-1-2 0-16,2 2 0 0,0 0 0 0,-1-1 0 15,2 0 0-15,-3 1 0 0,3 1 0 0,-1-3 0 0,-1 2 0 16,1 0 0-16,-2-2 0 0,3 2 0 16,-1 0 0-16,0 0 0 0,-2-2 0 0,2 2 0 15,0 1 0-15,0-3 0 0,0 1 0 0,-2 2 0 16,3-2 0-16,-1 1 0 0,0 0 0 0,-1 0 0 0,1-1 0 15,-2 0 0-15,3 3 0 0,-2-4 0 16,1 2 0-16,-4 5 0 0,7-9 0 0,-7 9 0 16,5-11 0-16,-1 7 0 0,-4 4 0 0,5-9 0 0,-5 9 0 15,6-8 0-15,-6 8 0 0,6-9 0 0,-4 4 0 16,-2 5 0-16,7-9 0 0,-7 9 0 0,6-10 0 16,-6 10 0-16,5-9 0 0,-1 4 0 15,-1-1 0-15,2 1 0 0,-5 5 0 0,6-10 0 0,-3 4 0 16,1 2 0-16,-4 4 0 0,6-9 0 0,-6 9 0 15,5-10 0-15,-5 10 0 0,6-10 0 0,-6 10 0 16,7-10 0-16,-7 10 0 0,5-9 0 0,-5 9 0 16,5-9 0-16,-5 9 0 0,5-11 0 0,-2 7 0 15,2-1-22-15,-3-2-254 0,1 2-41 0,1-2-129 16,0-2-59-16,-1 1-100 0,1-1-112 0,0 1-151 16,0-4-542-16,-3 3-1014 0</inkml:trace>
  <inkml:trace contextRef="#ctx0" brushRef="#br1" timeOffset="57215.564">26343 8482 68 0,'0'0'154'0,"-2"-7"-65"0,2 7 34 15,0 0-50-15,0 0 45 0,0 0-42 0,0 0 37 16,-3-7-42-16,3 7 40 0,0 0-35 0,0 0 38 16,0 0-29-16,0 0 31 0,0 0-17 0,0 0 17 15,-5-4-12-15,5 4 8 0,0 0-5 0,0 0-2 0,0 0-10 16,0 0-6-16,0 0-10 0,0 0-7 15,0 0 4-15,0 0-24 0,0 0-7 0,0 0-4 16,0 0-2-16,0 0-4 0,0 0-1 0,0 0 7 16,0 0 21-16,0 0 4 0,0 0 17 0,0 0 9 15,0 0 2-15,0 0-4 0,5 6-2 0,-5-6 5 0,5 4-5 16,-5-4-2-16,8 6 29 0,-8-6-43 0,9 6 24 16,-3-2-43-16,-1 1 37 0,-1-1-42 15,3 1 35-15,-1 2-41 0,-1-2 46 0,3 2-36 16,-3 1 44-16,1-2-47 0,-1 2 36 0,1 0-49 15,1-1 47-15,-2 2-51 0,0-1 51 0,1 1-47 16,0-1 44-16,0 1-46 0,-1 2 42 0,-1-1-47 16,3 2 35-16,-1-1-37 0,0-2 6 0,-1 1 1 15,2 2 4-15,-1 0 2 0,1-2 2 0,-3 0 8 16,3 2-14-16,0 0 15 0,0-2-5 0,-2 2-5 16,4 0 2-16,-2 0-5 0,0-2-5 0,0 2 4 0,0 0-6 15,1 0-1-15,-3 0-5 0,3 0 1 16,-2 0-1-16,2 0 3 0,-2 2 1 0,-1-4-3 15,1 2 4-15,0 1-54 0,0-1 55 0,-1 0-43 16,-1-2 50-16,1 1-49 0,1-1 53 0,-3 2-39 0,4 0 51 16,-4-1-49-16,3 1 41 0,-4 1-38 0,3-2 41 15,-1 1-41-15,1 2 38 0,0-3-46 0,-2 2 43 16,-1-1-3-16,2 2-8 0,0-1-8 16,-1 2 4-16,1-2-9 0,-2 0-3 0,4 0-2 15,-2 1-1-15,-1 0-1 0,-1-2-5 0,2 3-1 0,0-1 5 16,-1-2-6-16,1 0 1 0,-2 1 0 15,3-3-4-15,-2 4 2 0,-1-3 2 0,2 0-2 0,-1 1 2 16,-1 0 6-16,1-2-7 0,-1 2 2 0,2-1 0 16,-3 2 6-16,2-4 0 0,-1 3 3 0,1-2 5 15,-2 2 9-15,1 0 2 0,-1-2-7 0,0 0-4 16,-1 2-6-16,0-2 1 0,1 2-2 0,1-3-2 16,-2 3-4-16,1 0 4 0,-1-2-1 0,1 2-4 15,-1-2-1-15,0 2 0 0,0-2-2 0,0 2-2 16,0-1 3-16,0-1 0 0,0 3-32 0,0-1 46 15,-1-2-43-15,0 4 45 0,1-4-38 0,-2 3 41 16,1 0-37-16,1-1 39 0,0 1-36 0,0-1 40 16,-1 0-43-16,1 2 38 0,0-2-39 0,-1 2 36 15,1-1-40-15,0 0 41 0,-2 0-40 0,2-1 41 16,0 2-44-16,0-2 44 0,-1 1-45 0,0 1 45 16,1-1-5-16,-2-1-5 0,2 1 2 0,-2 0-4 15,1 0-2-15,-2-1-2 0,3 2 1 0,0-2-2 16,-2 1 0-16,0 0-1 0,1-1-2 0,0 1 0 15,-2 0 0-15,3 1 0 0,-2 0-1 0,0 1-2 16,0-1 1-16,-1 2-1 0,1-2 2 0,0 1-2 16,-3-2 3-16,3-1-2 0,-1 1 1 0,1 0-2 15,-2-2-2-15,1 1-3 0,-1-2 5 0,2 2-3 16,-1-1 6-16,-1-1-1 0,-1 0-2 0,2 0 1 16,0 0 0-16,-1-1 1 0,0 1-39 0,0-1 45 15,2-1-41-15,-2 2 46 0,0-2-40 0,-1 0 42 0,3-1-37 16,-2 1 39-16,0 1-40 0,0-1 40 15,0 0-39-15,0 0 40 0,-2-2-38 0,2 3 38 16,0-2-38-16,-1 1 37 0,1 0-38 0,-1-2 40 16,1 4-41-16,-1-3 40 0,2 0-39 0,-3 1 42 0,3-2-39 15,-1 1 35-15,0 1-37 0,1-2 40 16,-2 0-42-16,1 1 40 0,1-1-38 0,0 3 4 16,-1-3 3-16,0 1 5 0,0 0-1 0,1 1 1 15,-2 1 7-15,1-2-3 0,1 1 34 0,-2 1-41 16,1-2 37-16,-2 3-37 0,2-3 34 0,-2 3-41 0,1-3 42 15,-1 3-43-15,1-3 40 0,0 3-41 0,-2-2 40 16,0 1-36-16,3-2 37 0,-2 4-43 16,1-5 43-16,0 4-43 0,-2 0 42 0,2-4-41 0,0 2 40 15,0-1-35-15,0 1 35 0,1-1-41 0,-2 0 43 16,2 0-43-16,0-2 41 0,-1 1-40 0,1 2 40 16,-1-2-39-16,0 2 27 0,0-1-26 15,1-1 42-15,-1 2-44 0,-2-1 42 0,2 0-40 16,0 0 40-16,0-2-41 0,1 2 41 0,-1 0-42 0,1-1 43 15,0-2-42-15,-1 1 38 0,0 0-39 0,1-1 38 16,1 1-39-16,-1 1 41 0,0-1-36 0,4-5 35 16,-7 9-39-16,1-5 41 0,6-4-39 0,-6 8 37 15,6-8-40-15,-7 9 41 0,7-9-41 0,-6 8 42 16,6-8-42-16,-5 3 40 0,5-3-37 0,-7 7 38 16,7-7-41-16,-3 7 42 0,3-7-42 0,-6 5 40 15,6-5-41-15,-3 6 42 0,3-6-38 0,-3 7 38 16,3-7-37-16,-4 5 35 0,4-5-39 0,-4 4 41 15,4-4-42-15,0 0 42 0,-2 8-43 0,2-8 45 16,0 0-38-16,-3 6 37 0,3-6-42 0,0 0 42 0,-2 7-40 16,2-7 39-16,0 0-31 0,-1 10 35 15,1-10-36-15,0 0 36 0,0 11-39 0,0-11 40 16,1 8-41-16,-1-8 40 0,2 7-37 0,-2-7 39 16,0 11-40-16,0-11 41 0,4 9-41 0,-4-9 40 15,3 9-37-15,-3-9 37 0,3 11-40 0,0-5 39 0,-3-6-37 16,4 9 39-16,-2-3-38 0,2 0 35 15,-1-1-33-15,-1 2 39 0,3-1-39 0,-1-1 36 16,0 2-37-16,1 0 38 0,-1-1-40 0,1 3 35 0,-1-4-34 16,2 2 34-16,-2-2-36 0,1 2 36 0,1-1-36 15,0 1 35-15,0-2-36 0,-1 1 6 16,2 0-2-16,-3 0 9 0,2-2-7 0,2 3 4 16,-3-1-1-16,1 0 2 0,1 0 2 0,-2 0 0 0,2-2 1 15,0 2-1-15,-2 1 1 0,1-3 0 0,1 1 1 16,0 0 2-16,0 1-3 0,0-1 2 0,-2-1 4 15,4 0-7-15,-1 2 1 0,-2-2-1 0,2 0 2 16,2 1-1-16,-2 1 4 0,0-1-5 0,1 0 0 16,1 2 1-16,-1-2-2 0,0-1 5 0,1 1-4 15,0 2-2-15,-1-2 7 0,1-1 28 0,2 4-39 16,-2-3 34-16,3 0-41 0,-3 2 38 0,4-2-39 16,-4 0 36-16,1 2-36 0,1-3 38 0,-1 2-38 15,0-4 36-15,-1 5-35 0,2-2 33 0,-2 0-37 16,0-1 36-16,0-1-36 0,1 2 37 0,0 0-37 15,-2-2 38-15,1 1-38 0,2 1 37 0,-3-1-37 16,1-1 32-16,0 0-32 0,-1 1 36 0,2 2-36 16,-1-4 36-16,-1 2-33 0,1-1 34 0,1 2-37 15,-2-2 35-15,0 2-35 0,1-4 36 0,-1 3-34 16,2 0 33-16,-1 0-34 0,1-1 36 0,-2-1-36 16,1 1 32-16,1 0-34 0,-1 2 38 0,1-1-38 15,-2-2 36-15,2 0-34 0,-1 0 38 0,-1 0-40 16,1 2 35-16,0-2-34 0,-1 1 37 0,0-2-37 0,1 2 35 15,-1-1-35-15,0 0 38 0,0 0-39 0,1-1 39 16,-1 2-37-16,-9-3 34 0,18 3-33 16,-9-1 35-16,0 0-37 0,1 0 27 0,-10-2-27 15,20 2 26-15,-9-1-23 0,-1 1 36 0,2-1-37 0,-1 2 38 16,2-2-39-16,0 1 37 0,-2-1-37 0,1 3 35 16,2-3-35-16,-1 0 33 0,1 1-31 0,-3 0 36 15,4-2-35-15,-2 3 32 0,0-3-37 16,2 1 37-16,-2 0-37 0,0-1 34 0,0 1-32 0,1-1 32 15,-3 0-34-15,2 0 36 0,0-1-35 0,0 2 35 16,-1-2-36-16,1 1 39 0,1-1-34 0,-2 0 22 16,1-2-26-16,-1 3 38 0,1 0-39 0,-2-2 39 15,2 2-40-15,-1 0 40 0,1-2-39 0,-2 1 35 16,2 0-34-16,-2 0 36 0,2-2-36 0,0 2 34 16,-2 1-33-16,3-2 35 0,-3 1-35 0,0-2 35 15,3 3-36-15,-3-1 39 0,1-1-38 0,0 1 34 16,-1 0-35-16,-1-1 36 0,3-1-37 0,-4 2 37 15,4 0-37-15,-3-1 37 0,2 1-36 0,-2-2 34 16,0 2-34-16,2-1 33 0,-2 0-36 0,0 0 39 16,0 1-41-16,1-2 38 0,0 0-34 0,-1 2 35 15,2-2-36-15,-2 0 38 0,0 1-38 0,2 0 39 16,-1-1-39-16,1 0 35 0,-2 1-35 0,1-1 38 16,2 0-33-16,-4 2 30 0,4-3-35 0,-3 1 37 15,2 0-39-15,-1 0 41 0,-1-1-39 0,3 1 38 16,-3 1-34-16,1 0 34 0,1-1-37 0,-1-1 35 15,0 1-36-15,1-2 36 0,-2 1-38 0,4 0 38 16,-3-2-33-16,2 1 34 0,-3 3-38 0,3-6 36 0,-2 4-36 16,1-2 41-16,2 2-42 0,-1-3 38 0,-1 1-36 15,0 1 38-15,-3 1-38 0,4-3 38 0,-3 1-35 16,2-1 34-16,-2 2-35 0,1-1 35 16,1-1-36-16,-4 0 38 0,4 1-38 0,-1-2 38 0,-1 1-38 15,1 1 39-15,1-2-40 0,-1 0 38 0,0 0-38 16,-1-1 40-16,1-2-40 0,1 4 39 0,1-1-38 15,-1 0 39-15,-1 1-41 0,1-3 38 0,-1 2-36 16,0-3 36-16,2 2-36 0,-2 0 36 0,3 1-36 16,-3-4 39-16,0 4-39 0,2-1 37 0,-3 0-2 15,0-1-2-15,2 0-5 0,-2 1-2 0,-1 1-2 16,1-1 0-16,-1 0-33 0,2-2 39 0,-1 3-5 16,-1-2 1-16,0 1-37 0,1-1 40 0,-1 2 2 15,0-4-35-15,1 4 35 0,-1-2-2 0,0 1-4 16,-1-2-1-16,2 2 0 0,-1 0 0 0,0 0-3 15,1-2 0-15,-1 3 0 0,0-2-2 0,1 0-1 16,-3 1 1-16,3 0 2 0,-1 0 0 0,-1-1-1 16,1 0 1-16,-1 1-1 0,1-1 0 0,-1 0-2 15,-1 0 2-15,2-1 0 0,0 0-30 0,-1 0 35 16,0 1-37-16,-1-1 43 0,3-1-39 0,-3 1 38 16,0 0-29-16,4-2 34 0,-4 3-38 0,1-2 39 15,0 2-38-15,-1-1 37 0,2 0-35 0,0 0 38 16,3-5-38-16,-5 7 39 0,2-3-39 0,-2 3 38 15,2-2-39-15,-2-1 40 0,2 0-37 0,0 3 38 0,-1-1-40 16,0-2 42-16,-1 1-35 0,0 0 31 16,0-3 0-16,0 2-6 0,0-1 0 0,-1-1-4 15,2 1-1-15,-3 1-1 0,3-3 0 0,-3 1-5 16,0 0 4-16,3 0-3 0,-3 1-1 0,0-1 0 0,0-1-2 16,1 3-1-16,-1-3 3 0,2 1 0 0,-2 0-11 15,-1 2 11-15,3-3 0 0,-2 2-1 0,2 1 0 16,-3-1-3-16,1 0 3 0,2 1-1 0,-2-2 1 15,1 2 0-15,-1 0-1 0,0 0 2 16,1-1-2-16,-1 0 1 0,0 0 0 0,-1 1-3 0,2-3 2 16,-2 4 1-16,1-4-1 0,-1 3 1 0,0-2 0 15,0 1-1-15,-2-2 1 0,3 3-1 0,-2-2-2 16,-1 1-29-16,1 1 39 0,1-4-35 16,-2 3 39-16,-2 0-38 0,3 1 41 0,-1-1-37 15,-2-1 40-15,2 2-41 0,0 0 38 0,-2-2-35 0,0 2 37 16,1-2-3-16,1 2-5 0,-1-1-1 0,-1 0 0 15,2-2-4-15,-2 3-1 0,0 0-1 16,0-2 4-16,0 1-3 0,0-1-3 0,0 2-1 16,-2-3 0-16,1 2 0 0,1 0-1 0,0-2 3 0,-2 3 0 15,2-2-4-15,-1 1 3 0,1-1 0 0,0 1 0 16,0-1-3-16,0 0 2 0,0 0 0 0,0 0 3 16,0 2-3-16,0-1 0 0,0 0 0 0,-1 0 1 15,1 0 0-15,0-2-2 0,0 3-9 16,-1-2 13-16,1 1 0 0,0 1-3 0,-2 0 2 0,2-2-3 15,-2 2-4-15,0 0 9 0,1-1-2 0,-1 1-1 16,0 0-1-16,0-1 1 0,-1 2 1 0,2-1-1 16,-2 0 0-16,-3 2-1 0,4-2 1 0,-2-2 1 15,0 6-1-15,0-4-1 0,0 3 2 16,-2-4-1-16,-1 4-1 0,4-1 0 0,-4 0 0 0,3 1-32 16,-2-1 39-16,1 0-33 0,-3-1 37 0,2 1-31 15,-1 0 34-15,0 2-2 0,0-3-3 0,0 3-2 16,0-4 0-16,-2 4-5 0,3 0 8 0,-2-2-5 15,1-1-4-15,-1 2 0 0,-1-3 0 16,1 3-1-16,1-1 2 0,0 1-3 0,0-1-1 0,2 2 3 16,-3-4 0-16,3 4 1 0,-2-1-4 0,0 1 5 15,0-1-3-15,1 0-2 0,1-1 3 0,-2 3 0 16,0-3-15-16,2 3 9 0,-2-3 10 0,1 1-2 16,1 1-14-16,-2-1 17 0,0 2-11 0,0-1 8 15,3 0-7-15,-3-1 7 0,-1 2-10 0,3-2 11 16,-1 1-10-16,0 1 9 0,-2-1-13 0,1 0 12 15,1 0-8-15,-1 0 9 0,1 1-8 0,-2-1 7 16,1 1-9-16,0-1 8 0,-1 0-6 0,-2 0 7 16,1-1-10-16,2 1 11 0,-3 1 2 0,1-1-2 15,-2-1-2-15,1 2 1 0,1-2-2 0,0 3 2 16,1-3 1-16,-2 1-4 0,3 3 3 0,-2-2-1 16,1-1 1-16,-1 2-1 0,1-2-1 0,1 1-1 15,-2-1 2-15,1 2-1 0,-1-2 1 0,1 1-1 16,0 0 1-16,0 0-2 0,0-1 0 0,-2 1 1 15,1 1 1-15,1-3-3 0,1 4 3 0,-3-3-1 16,2 2 1-16,-1-1 0 0,1 0-1 0,-1 0 0 16,0 0 1-16,2 1 0 0,-2-2 0 0,2 1-2 15,-2 1 3-15,3 1-2 0,-3-2 2 0,3-1-1 16,-1 4 1-16,0-4-1 0,-1 2-1 0,0 1 2 16,3-1-1-16,-1-1-3 0,-1 2 5 0,0-1-1 15,2 0-2-15,-2 1 1 0,2 0 0 0,-1-1 0 16,-2 0-2-16,3 1 0 0,-1 0-23 0,0 0 29 15,-2 0-4-15,1 1 0 0,2-1-1 0,-1 0-3 16,-1 0 3-16,0 1 1 0,0-2 0 0,1 2-1 16,-1-1-3-16,1 2 3 0,-3-1 1 0,4-2 0 15,5 6-2-15,-12-5 3 0,7 1-2 0,5 4 1 16,-12-7-2-16,12 7 1 0,-11-7 0 0,11 7 1 16,-11-7 0-16,11 7 0 0,-10-8-2 0,3 2-1 15,7 6 0-15,-9-6 1 0,2 2 1 0,2 1-3 16,5 3 5-16,-11-7-2 0,5 4 0 0,6 3-11 15,-13-7 12-15,13 7 3 0,-10-8-5 0,10 8 4 16,-10-6-2-16,3 3-2 0,2 0 2 0,5 3 0 16,-10-8 0-16,10 8-12 0,-11-5 11 0,5 1-1 15,6 4 3-15,-9-6-6 0,9 6 5 0,-10-6-7 16,10 6 9-16,-13-6-4 0,13 6 5 0,-10-6-22 16,10 6 24-16,-10-7-4 0,10 7 3 0,-13-7-6 15,13 7 2-15,-10-5-8 0,10 5 10 0,-13-7-4 16,6 2 2-16,1 3-3 0,6 2 1 0,-15-8-5 15,9 5 2-15,-1-1-2 0,-2 0 0 0,1 1-2 16,0 0-2-16,0-1-4 0,0 1 4 0,-2-2-3 16,1 3 2-16,0-2-4 0,-1 1-4 0,1 1-1 15,0 0 3-15,-1-2 1 0,0 2 2 0,2 0 2 16,-1-1 2-16,-1-1-1 0,1 3-2 0,9 1 8 16,-18-4-8-16,18 4 6 0,-13-3-4 0,13 3 6 15,-16-3-9-15,16 3 8 0,-14-4 0 0,14 4 2 16,-17-3-4-16,17 3 4 0,-13-1-7 0,13 1 8 15,-11-2-5-15,11 2 7 0,-14-1-8 0,14 1 7 16,-12-2-5-16,12 2 8 0,-14-1-5 0,14 1 7 16,-13-3-9-16,13 3 3 0,-12-1-2 0,12 1 9 15,-13-3-17-15,13 3 17 0,-12-2-8 0,12 2 6 16,-14-3-6-16,14 3 11 0,-13-2-14 0,13 2 6 16,-14-3-6-16,14 3 10 0,-11-3-4 0,11 3-4 15,-14-5 1-15,14 5 9 0,-12-4-8 0,12 4 7 16,-14-2-7-16,14 2 3 0,-14-3-7 0,14 3 16 15,-13-4-11-15,13 4 6 0,-12-4-6 0,12 4 8 16,-13-4-11-16,13 4 9 0,-13-3-8 0,13 3 11 16,-13-4-15-16,13 4 11 0,-13-3-7 0,13 3 7 15,-12-4-13-15,12 4 11 0,-12-3-15 0,12 3 12 16,-14-4-11-16,14 4 8 0,-14-3-14 0,14 3 14 16,-16-2-7-16,16 2 9 0,-15-3-9 0,15 3 12 15,-16-3-12-15,16 3 14 0,-17-2-12 0,17 2 10 16,-18-2-13-16,18 2 19 0,-16-2-12 0,16 2 10 15,-19-1-13-15,19 1 13 0,-19-2-13 0,19 2 13 0,-19-1-10 16,19 1 13-16,-19 0-16 0,19 0 14 0,-18 0-10 16,18 0 11-16,-19 0-11 0,19 0 12 15,-19 0-13-15,19 0 13 0,-18 0-12 0,18 0 11 16,-20 1-14-16,20-1 15 0,-19 0-6 0,19 0 5 16,-18 2-14-16,18-2 15 0,-19 1-13 0,19-1 0 0,-17 0 4 15,17 0 13-15,-19 2-18 0,19-2 18 16,-19 0-13-16,19 0 10 0,-16 0-11 0,16 0 11 0,-16 0-15 15,16 0 14-15,-16 0-10 0,16 0 8 16,-15-2-13-16,15 2 16 0,-13 0-9 0,13 0 7 16,-16-1-13-16,16 1 12 0,-13 0-10 0,13 0 6 0,-15 0-6 15,15 0 11-15,-16 1-12 0,16-1 11 16,-15 2-10-16,15-2 12 0,-16 0-14 0,16 0 14 16,-15 1-10-16,15-1 8 0,-16 1-10 0,16-1 11 15,-16 0-9-15,16 0 9 0,-15 0-10 0,15 0 11 16,-15 1-13-16,15-1 12 0,-16 0-12 0,16 0 9 0,-12 0-9 15,12 0 13-15,-13 0-10 0,13 0 11 0,-13 1-13 16,13-1 14-16,-13 0-16 0,13 0 16 16,-11 3-14-16,11-3 1 0,-12 0-4 0,12 0 18 15,-11 3-10-15,11-3 7 0,-11 0-11 0,11 0 11 0,-10 1-12 16,10-1 11-16,-11 1-10 0,11-1 7 0,-11 2-7 16,11-2 10-16,-12 2-10 0,12-2 11 0,-12 3-13 15,12-3 17-15,-14 3-17 0,14-3 8 0,-13 2-6 16,13-2 10-16,-14 3-11 0,14-3 12 15,-12 2-13-15,12-2 14 0,-12 3-11 0,12-3 9 0,-13 1-12 16,13-1 10-16,-13 6-8 0,13-6 10 0,-11 1-7 16,11-1 4-16,-10 3-8 0,10-3 14 0,-11 3-14 15,11-3 13-15,-11 3-11 0,11-3-1 0,-8 2-1 16,8-2 14-16,-9 2-12 0,9-2 11 0,-9 3-14 16,9-3 14-16,-8 2-14 0,8-2 13 0,-8 4-11 15,8-4 11-15,-9 3-14 0,9-3 14 0,-9 4-9 16,9-4 9-16,-8 2-12 0,8-2 11 0,-9 4-11 15,9-4 11-15,-9 4-11 0,9-4 11 0,-10 3-11 16,10-3 11-16,-9 4-9 0,9-4 12 16,-8 3-16-16,8-3 15 0,-8 3-15 0,8-3 8 0,-7 4-10 15,7-4 14-15,-7 3-7 0,7-3 10 0,0 0-14 16,-11 5 16-16,11-5-15 0,0 0 12 0,-9 3-11 16,9-3 10-16,0 0-15 0,-7 5 14 0,7-5-10 15,0 0 11-15,-7 5-12 0,7-5 11 16,0 0-12-16,-6 6 14 0,6-6-10 0,-6 3 9 0,6-3-13 15,0 0 12-15,-7 7-9 0,7-7 13 0,-4 6-15 16,4-6 14-16,-5 4-12 0,5-4 11 0,-6 5-22 16,6-5 13-16,-5 5 13 0,5-5-14 0,-8 7 1 15,8-7-1-15,-4 4 1 0,4-4 3 0,-6 5 0 16,6-5-3-16,-7 7 4 0,7-7 0 0,-5 5-3 16,5-5 3-16,-5 5-1 0,5-5-1 0,-5 5 1 15,5-5 0-15,-4 8-3 0,4-8-4 0,-5 4 9 16,5-4 2-16,-4 7-2 0,4-7-1 0,-5 7 0 15,5-7 1-15,-2 6-1 0,2-6 0 0,-5 6-2 16,5-6 2-16,-3 6 2 0,3-6-1 0,-4 4-2 16,4-4-1-16,-1 7 3 0,1-7 1 0,-3 6 0 15,3-6 0-15,0 0-4 0,-4 9 2 0,4-9 2 16,-1 6-3-16,1-6-1 0,-2 6 3 0,2-6 0 16,-2 7-1-16,2-7 4 0,-4 7-5 0,4-7-29 15,-1 7 36-15,1-7-35 0,-5 9 41 0,5-9-35 16,-2 9 36-16,2-9-35 0,-3 10 38 0,3-10-34 15,-4 10 34-15,4-10 2 0,-2 12-9 0,0-6-2 16,0 0 0-16,1 0-1 0,-1 1-4 0,0 1 4 16,0-2-6-16,0 1 3 0,-1 0 5 0,1 0-7 15,-1-2-2-15,2 2 4 0,-2-1-1 0,2 0 3 16,1-6-1-16,-4 11-3 0,4-11 5 0,-4 8-2 16,4-8 0-16,-2 10 3 0,2-10-5 0,-3 7 3 15,3-7-2-15,-2 5-2 0,2-5-14 0,-3 7 22 16,3-7-4-16,0 0-3 0,-2 6-1 0,2-6-13 15,0 0-8-15,0 0-54 0,-3 7-94 0,3-7-133 16,0 0-111-16,0 0-212 0,-4 5-933 0,4-5-1197 16</inkml:trace>
  <inkml:trace contextRef="#ctx0" brushRef="#br1" timeOffset="60779.65">22758 16438 160 0,'-12'2'177'0,"12"-2"-6"0,0 0-52 16,-13 1 38-16,13-1-49 0,0 0 42 0,-9 2-46 15,9-2 34-15,0 0-55 0,0 0 34 0,0 0-34 16,-10 2 57-16,10-2-18 0,0 0 34 0,0 0-31 16,0 0-3-16,0 0-19 0,5 4-2 0,-5-4-1 15,0 0 0-15,16 1-12 0,-16-1-4 0,15 2-7 16,-15-2 1-16,20 0-9 0,-7-2-8 0,1 2 3 16,-1 0-4-16,6-1-4 0,0 1-5 0,1-1 3 15,1 1-5-15,2-3-4 0,3 3 0 0,2-2 0 16,0-1 0-16,2-1-4 0,4 1 1 0,2-1-4 15,-1-1-3-15,3 2-2 0,-1-3-4 0,2 1-2 16,-2-1-7-16,7 1 2 0,-1-4-4 0,1 4-8 16,0-3 5-16,-1 1-4 0,-1-1 2 0,1 0-2 15,-1-1-1-15,3 0-1 0,-3 0-1 0,3-1 0 0,1 1 0 16,-1 1-3-16,-2-2 6 0,4 1-4 16,-4-1 4-16,0 1-3 0,3-1 2 0,-2 1-3 15,0 0 0-15,-2 0-9 0,3-1 14 0,-3 1-11 0,-1-1 15 16,3 1-11-16,-3 1 13 0,1-2-11 0,-3 3 16 15,2-3-11-15,1 2 14 0,-1 0-10 16,0-2 7-16,1 0-8 0,-1 1 11 0,0 1-10 16,0-1 3-16,-1-1-11 0,1 0 4 0,-1 1 2 0,0-1 3 15,-6 2 7-15,7-2-11 0,-6 2 10 0,3-2-10 16,-2 2 9-16,-3-1-8 0,3 1 7 0,0-1-2 16,-2 2 2-16,6-4-6 0,-6 4 7 0,8-2-6 15,-6 2 10-15,3-3 3 0,-4 3-6 0,5-3 4 16,2 2 3-16,-1-1-7 0,-4 1-3 0,4-1 2 15,-7 2-3-15,6 0 1 0,-3-3-5 0,-1 3 3 16,-2-1-5-16,2-1 1 0,-3 1-4 0,1 1 3 16,0-1-2-16,-2-1 6 0,0 1-4 0,-2-1 11 15,0 2-10-15,0-1 15 0,-5 2-23 0,1-1 21 16,-1 0-13-16,-1 1 17 0,-2-1-21 0,1 2 17 16,0 0-15-16,-2-2 11 0,-3 2-13 0,-1 1 21 15,0-1-24-15,1 0 21 0,-3 1-24 0,1-2 22 16,-4 4-30-16,2-3 33 0,-3 2-24 0,-1-1 30 0,1 1-31 15,-3 1 35-15,0-1-35 0,1 0 31 16,-9 3-35-16,11-4 35 0,-11 4-38 0,12-5 26 16,-12 5-36-16,11-6 31 0,-11 6-28 0,8-5 30 0,-8 5-38 15,8-6 24-15,-8 6-76 0,6-6-97 0,-6 6-118 16,6-6-152-16,-6 6-257 0,5-11-511 0,-3 5-815 16</inkml:trace>
  <inkml:trace contextRef="#ctx0" brushRef="#br1" timeOffset="66978.405">6671 14145 270 0,'0'0'255'0,"0"-11"-46"0,0 4-16 16,0 0 0-16,0-1-12 0,-1 1-13 0,-2-2-19 0,2-1 1 16,0 0-26-16,-3 1 33 0,0-1-58 0,2 0 59 15,-1 0-53-15,-1 1 28 0,0-3-48 0,-1 3 31 16,1 1-35-16,-2-1 32 0,1 1-37 15,-3 1 19-15,3 1-40 0,-3-1 18 0,-2 3-25 0,2 1 32 16,-1 3-8-16,9 0 25 0,-20 0-10 0,11 2 11 16,-4 2-13-16,2 3 18 0,-2 0-7 15,3 2 9-15,0 1-20 0,-2 0 4 0,3 2-16 0,1 1 2 16,2 0-12-16,0 0 3 0,2 1-7 0,0 1-11 16,4-3 5-16,1 2-7 0,2 1-7 0,4-1-9 15,1 1 3-15,1 1-11 0,5 1 2 16,2-2-10-16,0 2 5 0,2 2-6 0,2-2-2 0,1 0 0 15,-3 1-2-15,1 1 1 0,-4 1-5 0,2-2 0 16,-5 2-41-16,-2-1 46 0,-4 2 1 0,-1-1-7 16,-4-1 2-16,-2 1-1 0,0-3-3 0,-6 4 0 15,0-2-1-15,-3 1-6 0,-2-5 5 0,-1 2-4 16,1-2 5-16,-4-1-3 0,2-2 3 0,0-2-3 16,3 0 4-16,-2-1-9 0,0-4 11 0,4 2-6 0,1-2 6 15,0-1-9-15,1-2 4 0,7-2-12 0,-6 7 2 16,6-7-4-16,0 0 3 0,0 0 1 15,1 8-8-15,-1-8-5 0,8 3-3 0,-8-3 0 0,11 9 0 16,-7-4 8-16,1 0 0 0,2 3 6 0,-2-1 2 16,-1 4 3-16,-1-1 1 0,-2 3 8 0,1-1 1 15,-2 2 16-15,0 3 29 0,-3 0 8 16,1-1 37-16,-1 1-3 0,1-1 24 0,-1 1-37 0,2-1 24 16,-2-1-20-16,2 0-8 0,1-1-11 0,0-1-13 15,0-1-4-15,3-1-6 0,-1 1-5 16,3-2-15-16,3 0 4 0,1 1-8 0,0-4 0 0,2 1-20 15,1-1-54-15,2 0-82 0,1-3-96 0,1 1-96 16,0-4-87-16,3 0-175 0,-1-1-660 0,0-1-864 16</inkml:trace>
  <inkml:trace contextRef="#ctx0" brushRef="#br1" timeOffset="77359.291">6984 14287 233 0,'0'0'285'0,"0"0"-35"0,0-7-12 15,0 7-12-15,0 0-30 0,1-8-4 0,-1 8 0 16,0 0-45-16,2-7 40 0,-2 7-47 15,0 0 22-15,1-8-45 0,-1 8 33 0,0 0-40 0,0 0 25 16,1-6-36-16,-1 6 16 0,0 0-22 0,0 0 24 16,0 0 0-16,0 0 26 0,0 0-3 0,0 0 18 15,0 0-6-15,0 0-11 0,5 4 20 0,-5-4-18 16,4 7 13-16,-4-7-1 0,3 11-8 0,-3-2-18 16,1-2-3-16,0 3-11 0,2 0-6 0,-2 1-6 15,0 2-18-15,1-1 7 0,-1 1-23 0,2 0 8 16,-1 2-21-16,-1 0 17 0,2 1-18 0,0-1 5 15,-1-1-13-15,2 2 9 0,-3 0-7 0,2-2-4 16,-1 1-5-16,1-4-5 0,-2 3-6 0,2-3-2 16,-1 1-2-16,-1 0-5 0,2-4-4 0,-2 4-8 15,2-3 2-15,-2 2 0 0,2-5-1 0,-2 2-4 16,1 0 1-16,1-3-2 0,-3 3 0 0,3-3 0 16,-3-5-4-16,2 12 3 0,-2-12 0 0,4 9-1 0,-4-9-5 15,3 11 5-15,-3-11-17 0,2 7 11 0,-2-7 3 16,3 7-9-16,-3-7-12 0,1 7-26 15,-1-7-9-15,0 0-16 0,5 5-27 0,-5-5-27 0,0 0-48 16,4 7-58-16,-4-7-65 0,0 0-86 0,0 0-53 16,0 0-150-16,0 0-109 0,9-5-344 0,-9 5-654 15</inkml:trace>
  <inkml:trace contextRef="#ctx0" brushRef="#br1" timeOffset="77650.745">7453 14504 171 0,'0'0'394'0,"0"0"-112"16,12 1-42-16,-12-1 6 0,0 0-14 0,0 0 12 16,5 4 5-16,-5-4-11 0,0 0-37 0,0 0-22 0,2 8-17 15,-2-8-8-15,0 0-5 0,3 9-5 0,-3-9-3 16,1 6-7-16,-1-6 2 0,1 8-4 15,-1-8-5-15,2 8-6 0,-2-8-6 0,1 10-4 16,-1-10-11-16,0 11-16 0,0-11-18 0,0 13-11 0,-1-8-12 16,-2 3-7-16,3-1-5 0,-2 2-11 0,-1-1-8 15,-1 1-8-15,2-1-9 0,-1 1-71 16,-1-3-58-16,2 2-71 0,-1-3-54 0,3-5-123 0,-6 11-54 16,6-11-110-16,-4 5-308 0,4-5-401 0</inkml:trace>
  <inkml:trace contextRef="#ctx0" brushRef="#br1" timeOffset="78861.421">7802 14267 32 0,'0'0'39'15,"0"0"-8"-15,0 0-2 0,0 0-14 0,0 0 13 16,0 0-19-16,0 0 5 0,0 0-4 0,0 0 1 16,0 0-1-16,0 0 6 0,0 0 4 0,0 0-5 15,0 0 17-15,0 0 6 0,0 0 6 0,0 0 3 16,0 0 7-16,0 0 0 0,0 0-6 0,0 0-5 15,0 0-4-15,0 0-4 0,0 0 3 0,0 0-3 16,0 0 5-16,0 0 6 0,0 0 4 0,0 0 7 16,0 0 9-16,0 0 8 0,0 0-7 0,0 0-5 15,0 0-2-15,0 0-5 0,0 0 2 0,0 0 7 16,0 0 10-16,0 0 2 0,-1-7 6 0,1 7 9 0,0 0-5 16,0 0-28-16,0 0 45 0,0 0-32 15,0 0 48-15,0 0-46 0,0 0 39 0,0 0-44 16,0 0 30-16,0 0-46 0,0 0 30 0,0 0-35 15,0 0 44-15,0 0-14 0,0 0 28 0,-6 8-24 16,6-8 26-16,-1 9-19 0,-1-2 5 0,-1 0-26 0,2 2 10 16,-2 0-18-16,2 2-1 0,1-1-7 15,-1 2-7-15,2 0-15 0,-2-2 6 0,1 2-10 0,0-2-3 16,0 1-5-16,1-3 2 0,-1 2-3 0,0-3 3 16,4 0 2-16,-4-7-2 0,1 12 3 0,-1-12 3 15,5 10 2-15,-5-10-6 0,5 6-2 0,-5-6-2 16,0 0-5-16,15 2-4 0,-15-2 0 0,12-2-1 15,-3-1-1-15,0-1 2 0,3 0-5 0,-1 0-1 16,-2-1-4-16,4 2 5 0,0-2-3 0,1 1 1 16,-3-1 3-16,2 3-6 0,-3-2 0 0,2 1 0 15,-1 0 3-15,1 2-5 0,-2 1 3 0,-10 0-3 16,19 0 4-16,-19 0-1 0,18 3 2 0,-9 0 2 16,-3 1-3-16,2-1 7 0,-2 0-2 0,-6-3-1 15,9 9 0-15,-9-9 2 0,7 8 0 0,-7-8-1 16,4 10 5-16,-4-10-4 0,0 8-1 0,0-8-1 15,-3 10-1-15,3-10 0 0,-4 8 2 0,4-8 3 0,-6 7-7 16,6-7 1-16,-7 7 1 0,7-7-1 16,-10 5 1-16,10-5 0 0,-9 5-2 0,9-5 0 15,-10 2 0-15,10-2-1 0,-10 3-1 0,10-3 0 16,0 0 4-16,-12 3-5 0,12-3 1 0,0 0-3 0,0 0 2 16,-12 1-1-16,12-1 1 0,0 0 3 0,0 0-5 15,0 0 0-15,0 0 0 0,-13 0 3 16,13 0-5-16,0 0 1 0,0 0-4 0,0 0-11 0,-7-4-19 15,7 4-11-15,0 0-15 0,-2-5-21 0,2 5-21 16,0 0-33-16,-3-7-40 0,3 7-55 0,0 0-67 16,-1-10-74-16,1 10-454 0,-3-8-368 0</inkml:trace>
  <inkml:trace contextRef="#ctx0" brushRef="#br1" timeOffset="79631.269">7810 14243 297 0,'0'0'281'0,"-7"-5"-30"16,7 5-12-16,-6-4-6 0,6 4-9 0,0 0-47 15,-9-4 54-15,9 4-38 0,0 0 41 0,-9 4-38 16,9-4 21-16,-4 4-27 0,4-4 23 0,-2 8-27 15,2-8 5-15,0 11-18 0,1-6 25 0,0 3-5 16,0 0-4-16,2 1-11 0,2-1-18 0,-1 1-10 16,2 1-12-16,-2 1-29 0,4-1 4 0,-3 2-38 0,5 0 20 15,-2-3-30-15,-1 3 12 0,3-2-23 16,1 1-13-16,-1-1-3 0,-1-1 11 0,4 0-23 16,-3 1 12-16,3-3-16 0,-2 4 3 0,1-6-14 0,2 2 16 15,-1-2-20-15,-2 0 16 0,1-1-20 16,1-3 18-16,-1 2-24 0,0-2 20 0,2-2-17 15,-4 1-1-15,5-2 16 0,-4 0-16 0,0-1 4 16,2-1-11-16,-3-1 16 0,-1 0-23 0,4-2 19 0,-4 0-15 16,0-3 13-16,0 2-18 0,-3-3 14 0,-1 2-18 15,2-4 19-15,-2 0-3 0,0 1 3 0,-3 0-1 16,1-2 1-16,-1 4 2 0,2-2-3 0,-2 0-3 16,-1 0 8-16,0 2-7 0,3 0-1 0,-4 1 8 15,3 3-1-15,-3 6 3 0,1-14-1 16,-1 14-5-16,1-11 3 0,-1 11-2 0,1-9 0 0,-1 9-2 15,4-6 2-15,-4 6-2 0,0 0-2 0,0 0-1 16,0 0 15-16,0 0 5 0,0 0 9 0,8 7 10 16,-7-2 8-16,3 2 16 0,-2 0 9 0,1 5-1 15,2-4-14-15,-1 6 12 0,1 1-6 0,0-1-9 16,2 3 4-16,-1 4-2 0,0-1-4 0,3 4-16 16,-2-1 1-16,-1 4-12 0,3-1 4 0,0-1-13 0,-4 0 4 15,3-3-9-15,-2-1 8 0,2-1-4 16,-2-1-4-16,-1-2 0 0,2-1-1 0,-3-2 0 15,1-1 1-15,0-1-2 0,-3-1-5 0,2-1 2 16,-1-3-4-16,1 3-10 0,-2-5-7 0,-1 2-19 0,-1-7-23 16,4 10-32-16,-4-10-50 0,3 8-109 0,-3-8-42 15,0 0-92-15,0 0-56 0,0 0-110 0,0 0-96 16,0 0-525-16,2-8-785 0</inkml:trace>
  <inkml:trace contextRef="#ctx0" brushRef="#br1" timeOffset="79898.605">8662 14529 65 0,'11'-6'525'0,"-11"6"-144"0,8-4-72 0,-8 4-40 16,0 0 7-16,8-2-33 0,-8 2 72 0,0 0-7 15,0 0-9-15,0 0-15 0,11 2-15 0,-11-2-16 16,3 7-25-16,-3-7-29 0,2 8-31 0,-2-8-31 15,4 9-18-15,-4-9-23 0,0 12-13 0,1-5-14 16,1 0-15-16,-2-1-9 0,1 2-15 0,-1 0 3 16,0 0-12-16,0 0-5 0,0 1-7 0,0-1-12 0,1-2-13 15,1 5-67-15,-2-5-61 0,0 2-35 16,0-8-84-16,2 12-53 0,-2-12-120 0,1 9-31 16,-1-9-59-16,6 6-316 0,-6-6-385 0</inkml:trace>
  <inkml:trace contextRef="#ctx0" brushRef="#br1" timeOffset="80445.653">9057 14134 120 0,'-1'-6'393'0,"1"6"-54"15,-3-9-47-15,3 9-51 0,-4-9 52 0,4 9-36 16,-5-5 35-16,5 5-37 0,-5-4 1 0,5 4-41 16,0 0-1-16,-14-1-33 0,14 1-10 0,-10 3-10 15,10-3 0-15,-11 7-6 0,5 0-1 0,1-1-9 16,0 1-2-16,0 2-8 0,1 1-5 0,0 2-16 16,0 0-2-16,-1 2 0 0,3 0-5 0,-1 2-40 15,3 1 27-15,-1 1-33 0,1 0-4 0,1-1-5 16,-1 3 2-16,3-2-9 0,-1 4 11 0,1-1-12 0,2 1-20 15,0-1 11-15,-1 2-19 0,2-3 9 0,1 0-9 16,0 1 8-16,1-2-19 0,-1 0 12 0,1-1-16 16,4 1 15-16,-2-2-15 0,0-2 12 0,0-4-12 15,3 4 10-15,-4-5-11 0,4-1 12 0,-3 1-14 16,3-3 14-16,-3 0-12 0,0-2 10 0,2-1-14 16,-2 0 15-16,-1-2-17 0,2-1 18 0,-11-1-14 15,18 0 5-15,-18 0-7 0,18-2 12 0,-10 0-13 16,0-2 18-16,-1 0-15 0,-2-3 11 0,-1 1-21 0,0-2 6 15,0 1-1-15,-3-2-1 0,-1 0 2 16,-1-2 5-16,0 0-3 0,-3 0 0 0,0 2-4 16,-3-3 2-16,-1 2-1 0,-1 0 13 0,-2 2-17 15,-1 0 1-15,-1 3 3 0,-2 0-3 0,0 2 0 16,0 2 1-16,1-1 2 0,-1 2-2 0,-1 2-14 16,1-1-27-16,2 2 8 0,-1 0-71 0,3 0 12 15,-1 0-76-15,1 2 8 0,2-1-42 0,1 1-55 16,0-2-65-16,2 3-76 0,1-2-61 0,5-4-62 0,-4 5-388 15,4-5-487-15</inkml:trace>
  <inkml:trace contextRef="#ctx0" brushRef="#br1" timeOffset="81178.194">9393 13907 354 0,'0'0'306'0,"-8"-7"-51"0,3 3-23 0,5 4-35 16,-4-13-13-16,4 6-4 0,-1 2-15 0,2-4-29 15,-1 1-47-15,4-1 15 0,1 1-44 0,-1 0 5 16,4 0-31-16,-2 0 9 0,3 0-23 0,-1 4 14 15,3-3-20-15,-2 3 17 0,0 0-18 0,-9 4 20 16,19-1-19-16,-10 2 31 0,-1 4-24 0,2 0 47 16,-5 4 10-16,4 4 3 0,-5 2 14 0,2 2 27 15,-2 4-10-15,0 4 7 0,0-3-24 0,-2 4 15 16,1 0-19-16,2-2 11 0,-2 0-14 0,2 3 9 16,0-5-18-16,0 0-16 0,0 0-8 0,3-1-7 15,-1-2-6-15,1-2-1 0,1-1-8 0,0-3-1 16,1-1-8-16,-1-2-3 0,3 1-4 0,0-3-3 15,0-2-4-15,3 0-5 0,-6-2-7 0,4-1 2 0,-2 0-1 16,0-1-6-16,0 1-2 0,-2 0-2 0,-9-3 6 16,13 4-8-16,-13-4-1 0,13 3 7 15,-13-3 2-15,6 9 0 0,-6-9 3 0,4 10 7 0,-3-3 1 16,-1 0 1-16,0 1 18 0,0 1 10 0,1-1 10 16,1 4 4-16,-2-1-39 0,1 0 42 15,2 1-48-15,-2 0 48 0,3 2-50 0,1 1 45 0,0-1-46 16,0-1 37-16,0 2-6 0,3-2-8 0,-1 2-4 15,1-3-2-15,0 2-6 0,0-1 1 0,-1 1-5 16,-1-2-3-16,1 1 1 0,-2-1 0 0,-2-2 5 16,-2 1-4-16,0-1-1 0,-2 0-1 0,0-1-2 15,-3 3 2-15,0-4-4 0,-3 4 3 0,0-5-6 16,-3 4-1-16,1-4-5 0,-3 3-1 0,2-3 0 16,0 0-34-16,-1-4-86 0,0 1-85 0,2-2-74 15,9-2-144-15,-18 0-98 0,18 0-466 0,-13-2-594 16</inkml:trace>
  <inkml:trace contextRef="#ctx0" brushRef="#br1" timeOffset="84536.59">6165 11936 101 0,'0'0'215'15,"0"0"-28"-15,-8-3-15 0,8 3-20 0,0 0-8 0,-5-3-3 16,5 3 4-16,0 0 3 0,-7-7-10 0,7 7-3 15,0 0-4-15,-4-7 1 0,4 7 3 0,0 0-1 16,-4-6-7-16,4 6-13 0,0 0-10 0,0 0-22 16,-1-7-7-16,1 7-7 0,0 0 4 0,0 0-4 15,0 0 3-15,4-6-1 0,-4 6 0 0,0 0-9 16,0 0-2-16,12-1 0 0,-12 1 3 0,0 0-7 16,13 1-2-16,-13-1 0 0,14 1 2 0,-14-1-4 15,13 3-6-15,-13-3-1 0,14 2-3 0,-14-2-2 16,15 2-2-16,-15-2-2 0,16 2-1 0,-16-2 1 15,14 2 1-15,-14-2 3 0,14 2 10 0,-14-2 7 16,11 0 14-16,-11 0 18 0,0 0 18 0,17 0 12 16,-17 0-35-16,10-2 42 0,-10 2-45 0,9-6 34 15,-5 1-46-15,-4 5 28 0,10-9-39 0,-5 1 23 0,0-1-35 16,-1-1 21-16,3-2-38 0,-1-2 27 0,-1-1-35 16,3 1 27-16,-2-2-36 0,0 0 21 15,1-1-33-15,2 2 1 0,-3-1-2 0,2 2 6 16,-2-1-4-16,2 2 4 0,-2-1-3 0,1 2 1 15,-1 0-5-15,-2 2 3 0,1-2 4 0,0 2-1 16,0 3-3-16,-2 0-3 0,1 2 1 0,-2-1-1 16,-2 6-4-16,4-9-1 0,-4 9 4 0,4-9-14 0,-4 9-7 15,5-7-34-15,-5 7-36 0,4-7-1 0,-4 7-96 16,0 0-18-16,4-7-84 0,-4 7 25 0,0 0-49 16,5-5-12-16,-5 5-17 0,0 0-53 0,9-3-49 15,-9 3-314-15,0 0-274 0</inkml:trace>
  <inkml:trace contextRef="#ctx0" brushRef="#br1" timeOffset="85094.767">6939 11791 452 0,'0'0'363'0,"0"0"-33"0,0 0-14 0,0 0-40 16,0 0 48-16,0 0-27 0,0 0-38 0,0 0-32 15,-10-2-51-15,10 2-30 0,0 0-33 0,0 0-15 16,0 0-7-16,0 0 5 0,0 0-11 0,0 0-5 16,0 0 5-16,17 0-5 0,-17 0-7 0,10 2-6 15,-10-2-3-15,15 5-9 0,-7-3-4 0,1 2-1 16,1-1-9-16,-1 1-6 0,0-1-3 0,0 1 0 16,1-1 11-16,-1 0-42 0,-1 1 49 0,1-1-44 15,-9-3 56-15,13 5-34 0,-13-5 69 0,11 3-18 16,-11-3 60-16,13 2-5 0,-13-2 12 0,10-2-2 15,-10 2-10-15,11-6-22 0,-4 1-12 0,-2-1 2 16,2-2-19-16,-1-1-20 0,1-2-11 0,0-1-9 0,1-3-11 16,-2 3 1-16,0-2-10 0,2-3-2 15,1-2-4-15,-1 1 0 0,-2 1-8 0,3-1 0 0,-1 1 0 16,-3 2-2-16,1 0-46 0,2 1 53 0,-2-2-45 16,-1 3 40-16,0 1-34 0,1 2 45 15,-1 1-49-15,-3-3 45 0,2 5-51 0,0-2 26 0,0 1-84 16,-3 2 14-16,3-1-94 0,-4 7-20 0,4-8-56 15,-4 8-60-15,4-8-81 0,-4 8-10 0,6-8-16 16,-6 8-39-16,6-3-114 0,-6 3-298 0,0 0-419 16</inkml:trace>
  <inkml:trace contextRef="#ctx0" brushRef="#br1" timeOffset="85694.894">8075 11769 237 0,'0'0'353'16,"0"0"-49"-16,0 0-10 0,0 0-21 0,0 0-11 15,0 0-41-15,-1 7 29 0,1-7-71 0,0 0 25 16,0 0-23-16,0 0-23 0,0 0-27 0,0 0-22 15,0 0-24-15,0 0-13 0,0 0-11 0,0 0 6 16,4 7 10-16,-4-7 5 0,0 0-2 0,9 6-2 16,-9-6-1-16,10 4-4 0,-5 1 9 0,3-1-43 15,0 2 41-15,-1 0-50 0,2 0 48 0,3 3-48 16,-1-2 42-16,-1 3-55 0,2-2 41 0,-1 0-50 16,1-1 49-16,-2 1-34 0,-1-1 58 0,0 0-38 0,-1-2 53 15,1 0-26-15,-3-1 18 0,-1 0 34 16,-5-4 33-16,12 5 33 0,-12-5 14 0,8 2-23 15,-8-2-31-15,7-2-28 0,-7 2-16 0,5-8-18 0,-1 3-10 16,-1-2-6-16,-1 0-13 0,-1-3-12 0,3 2-4 16,-1-3-4-16,-1 1-3 0,-1 0-9 0,2 1-2 15,-3-4-6-15,4 1-4 0,-3 2 0 0,2-1-4 16,-2 1-2-16,2-2-3 0,-1 2-3 0,0 1-23 16,0-1-36-16,2 0-43 0,-2 2-57 0,1-1-82 15,1 0-68-15,0 1-60 0,-1-1-22 0,3 1-80 16,-1 1-43-16,2 0-95 0,0-3-453 0,-1 5-677 15</inkml:trace>
  <inkml:trace contextRef="#ctx0" brushRef="#br1" timeOffset="87941.83">10659 13046 175 0,'-8'2'200'0,"8"-2"-45"0,0 0-10 15,0 0-9-15,-6 3-1 0,6-3-1 0,0 0 2 0,0 0-15 16,-10 3-6-16,10-3-8 0,0 0-12 16,0 0-16-16,0 0-13 0,-5 4-9 0,5-4-9 15,0 0 29-15,0 0 44 0,0 0-9 0,0 0 40 0,4 5-52 16,-4-5 52-16,8 3-16 0,-8-3 5 0,15 2-36 15,-15-2 42-15,21 0-39 0,-8 0 34 16,4-1-51-16,2 0 27 0,0-2-44 0,4 1 33 0,4-1-45 16,2 0-2-16,-1 1 35 0,7-2-55 0,1 1 45 15,1 0-49-15,1-2 47 0,4 1-53 0,6 1 40 16,0 0-52-16,-2 1 40 0,4-2-48 0,-2 1 41 16,1 0-49-16,1 2 3 0,0 0 6 0,-8 1-5 15,0 0 1-15,3-2 2 0,2 2 2 0,-2-1 1 16,5 1 4-16,-2-2 4 0,3 0 3 0,-2 1 0 15,1-3 7-15,-2 2-1 0,1 0-4 0,-2-1 4 16,0 1-7-16,-5-1 0 0,-1 1 0 0,2-1-1 16,-3 1-6-16,0-1 1 0,1 3 4 0,0-2-8 15,-3 0 2-15,2 1-28 0,-2 1 29 0,-1 0 1 16,2 0-6-16,-2 0 2 0,1 0-1 0,-1 1-1 0,-5 0 2 16,4-1 0-16,-4 1 9 0,1-1-4 15,0 2 3-15,-1-2 4 0,0 0 2 0,0 0 4 16,0 0 6-16,2-2-3 0,-2 1 7 0,0 1-40 0,-1-2 49 15,0 0-44-15,-1 0 56 0,1 2-49 16,-2-3 56-16,2-1-57 0,-3 1 56 0,3 2-59 16,-3-3 57-16,-1 2-55 0,2-1 46 0,-2 1-45 0,0-3 20 15,0 3 16-15,-2-1-60 0,1 1 61 0,-1-1-48 16,-4 2 48-16,-1 0-54 0,2-2 53 0,-3 0-53 16,0 2 61-16,-1-2-52 0,0 3 45 0,-3-1-47 15,-1 1 44-15,0-1-49 0,-1-1 55 0,-2 2-57 16,1-1 49-16,-12 1-49 0,16-1 55 0,-16 1-44 15,15 0 51-15,-15 0-34 0,11-1 41 0,-11 1-38 16,0 0 43-16,17-2-41 0,-17 2 47 0,0 0-39 16,12 0 35-16,-12 0-43 0,0 0 40 0,0 0-48 15,11-1 40-15,-11 1-46 0,0 0 41 0,0 0-46 0,0 0 41 16,11-3-46-16,-11 3 38 0,0 0-46 16,0 0 39-16,0 0-44 0,0 0 40 0,0 0-43 15,0 0 42-15,0 0-45 0,11-1 41 0,-11 1-36 16,0 0 33-16,0 0-36 0,0 0 34 0,0 0-40 15,0 0 42-15,0 0-38 0,0 0 39 0,0 0-42 16,0 0 44-16,0 0-39 0,0 0 42 0,0 0-38 16,0 0 37-16,0 0-40 0,0 0 41 0,0 0-35 0,0 0 33 15,0 0-38-15,0 0 36 0,0 0-32 0,0 0 39 16,0 0-40-16,0 0 41 0,0 0-42 0,0 0 37 16,0 0-37-16,0 0 35 0,0 0-36 0,0 0 35 15,0 0-34-15,0 0 34 0,0 0-32 0,0 0 36 16,0 0-37-16,0 0 32 0,0 0-35 0,0 0 35 15,0 0-37-15,0 0 37 0,0 0-39 0,0 0 37 16,0 0-38-16,0 0 36 0,-8-3-36 0,8 3 37 16,0 0-38-16,0 0 39 0,0 0-39 0,0 0 37 15,0 0-38-15,0 0 37 0,0 0-36 0,0 0 36 16,0 0-38-16,0 0 39 0,0 0-39 0,0 0 37 16,0 0-35-16,0 0 36 0,0 0-32 0,0 0 32 15,0 0-39-15,0 0 40 0,0 0-45 0,0 0 47 16,0 0-36-16,0 0 35 0,0 0-37 0,0 0 37 15,0 0-36-15,0 0 38 0,0 0-37 0,0 0 39 16,0 0-37-16,0 0 37 0,0 0-33 0,0 0 33 16,0 0-32-16,0 0 31 0,0 0-34 0,0 0 35 0,0 0-35 15,0 0 32-15,0 0-32 0,-6-2 32 0,6 2-33 16,0 0 35-16,0 0-37 0,0 0 34 0,0 0-30 16,0 0 33-16,0 0-28 0,0 0 24 0,0 0-32 15,0 0 31-15,0 0-36 0,0 0 38 0,0 0-29 16,0 0 25-16,0 0-32 0,0 0 34 0,0 0-33 15,0 0 32-15,0 0-33 0,0 0 20 0,0 0-15 16,0 0 28-16,0 0-30 0,0 0 31 0,0 0-30 16,0 0 25-16,0 0-26 0,0 0 30 0,0 0-30 15,0 0 29-15,0 0-30 0,0 0 32 0,0 0-29 0,0 0 29 16,0 0-33-16,0 0 34 0,0 0-33 16,0 0 34-16,0 0-30 0,0 0 26 0,0 0-28 15,0 0 29-15,0 0-28 0,-12 1 22 0,12-1-22 16,0 0 29-16,0 0-26 0,0 0 27 0,0 0-31 15,0 0 31-15,0 0-32 0,0 0 26 0,0 0-24 16,0 0 27-16,0 0-27 0,0 0 23 0,0 0-22 0,0 0 25 16,0 0-26-16,0 0 28 0,0 0-27 0,0 0 27 15,0 0-31-15,0 0 32 0,0 0-28 0,0 0 30 16,0 0-30-16,0 0 29 0,0 0-28 0,0 0 31 16,0 0-27-16,0 0 24 0,0 0-29 0,0 0 26 15,0 0-25-15,0 0 29 0,0 0-32 0,0 0 27 16,0 0-24-16,0 0 24 0,0 0-25 0,0 0 25 15,0 0-27-15,0 0 23 0,0 0-21 0,0 0 24 16,0 0-26-16,0 0 25 0,0 0-22 0,0 0 19 16,0 0-22-16,0 0 25 0,0 0-27 0,0 0 26 15,0 0-24-15,0 0 26 0,0 0-18 0,0 0 17 16,0 0-28-16,0 0 24 0,0 0-25 0,0 0 26 16,0 0-32-16,0 0 12 0,0 0-58 0,0 0-14 15,0 0-86-15,0 0-13 0,0 0-94 0,0 0-11 16,0 0-82-16,0 0-69 0,0 0-125 0,0 0-87 15,-1-8-779-15,1 8-1035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1:27.5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4034 5538 15 0,'0'0'196'0,"0"0"-28"0,0 0-26 0,0 0-4 0,0 0-11 15,0 0-3-15,0 0-3 0,0 0-18 16,0 0-4-16,0 0-10 0,5 4 5 0,-5-4-5 0,0 0-6 16,0 0 8-16,0 0-30 0,0 0 37 0,9 3-40 15,-9-3 34-15,0 0-35 0,0 0 48 16,0 0-42-16,0 0 36 0,0 0-45 0,0 0 41 0,0 0-43 16,0 0 41-16,0 0-33 0,11 0 36 0,-11 0-44 15,0 0 39-15,0 0-35 0,0 0 31 0,0 0-42 16,0 0 21-16,0 0-29 0,0 0 20 0,0 0-29 15,0 0 26-15,0 0-27 0,0 0 13 0,0 0-25 16,0 0 22-16,0 0-26 0,0 0 27 0,0 0-25 16,0 0 26-16,0 0-16 0,0 0 24 0,1-7-19 15,-1 7 18-15,0 0-6 0,0 0 18 0,0 0-11 16,0 0 13-16,0 0-11 0,0 0 6 0,0 0-13 16,0 0 13-16,-2-5-19 0,2 5 1 0,0 0-6 15,0 0 5-15,0 0-15 0,0 0 8 0,0 0-16 0,0 0 9 16,0 0-10-16,0 0 6 0,0 0-15 15,0 0 12-15,0 0-13 0,0 0 9 0,0 0-11 16,0 0 9-16,0 0-10 0,0 0 10 0,9-2-13 0,-9 2 15 16,0 0-12-16,0 0 11 0,11 1-7 0,-11-1-1 15,0 0 10-15,16 1-8 0,-16-1 11 0,10 2-11 16,-10-2 1-16,14 1 10 0,-14-1-4 0,14 1-5 16,-14-1 11-16,17 1-4 0,-17-1 2 0,16 2 7 15,-16-2-11-15,21 2 6 0,-11-2-9 0,-10 0 6 16,23 0-6-16,-11 3 3 0,-12-3-7 0,22 0 4 15,-9 0-5-15,-1 2 6 0,-1-1-7 0,3-1 3 16,-2 1-5-16,2 0 5 0,-1 1-2 0,-2-2 3 16,3 1-5-16,-1 0 5 0,2-1-5 0,-2 3 7 15,1-3-5-15,0 2-12 0,1-2 17 0,0 2 2 16,0 0-7-16,-1 0 3 0,1-1-1 0,1 0 2 16,-1 2-4-16,-1-3 1 0,1 1-3 0,1-1-5 15,0 0 6-15,-2 3 8 0,3-3-7 0,-3 1-1 16,4 0 0-16,-4 1-1 0,2-2-2 0,-1 1 2 15,1 0-2-15,-3 0 5 0,3 1-4 0,-1 1 0 16,1-3 0-16,-3 2 3 0,4-2 0 0,-3 3-5 16,1-3 5-16,0 0-2 0,2 1 0 0,-3 0 1 0,1 1-3 15,-1 0 4-15,3-1 3 0,-3 1-6 0,0-2-1 16,2 3 1-16,-1-2-1 0,0 0 3 16,-1 1-2-16,0-1 3 0,3-1-2 0,-3 1-1 0,0 0 3 15,3-1-2-15,-1 2 3 0,0-1-2 0,0-1-2 16,0 0 1-16,0 0-2 0,2 0 3 0,1 0 0 15,-2 0 1-15,2 0 1 0,0 0 0 16,-1 0-3-16,1-1 1 0,-1 1 1 0,0 0-17 0,0-2 19 16,-1 2 1-16,2 0-5 0,-3-1 2 0,1 1-2 15,3 0 2-15,-4-1 1 0,3 1-1 0,-3 0 0 16,4-1 1-16,-1 1-4 0,-3 0 1 0,2-2 0 16,2 2 3-16,-3-1-1 0,2 1 1 0,-1-1 0 15,3 1-2-15,-3-3 2 0,2 3-1 0,1 0 1 16,-1-2 2-16,1 1-4 0,-1 0 0 0,3 0-1 15,-3 1 1-15,2-2 0 0,1 1-1 0,-1 0 5 16,2 1-4-16,2 0 1 0,-1-3-1 0,2 3 0 16,0 0 5-16,0-2-5 0,-3 2 3 0,4-3-2 0,-2 1-1 15,-1 1 0-15,2-1 2 0,1 0 0 0,0 1-2 16,-2 0 3-16,-1-2-6 0,4 3 2 16,-4-1 2-16,3-2 0 0,-1 1 1 0,0 0-1 15,0 1 2-15,1-2-4 0,-4 3 1 0,3-2 3 0,1-1 3 16,0 3-4-16,-2-1-1 0,2 0-1 15,-1-1-2-15,1 1 2 0,-2 0-3 0,3 0 8 16,-2-1-4-16,1 2-3 0,-1-3 3 0,1 3-3 0,0-2 0 16,0 0 3-16,0 1 6 0,0 0-6 0,0 1-5 15,0-1 4-15,-1-1-2 0,1 2 0 0,-1 0 4 16,0-1-3-16,0 0-5 0,1 0 5 0,-1-1 1 16,1 2-2-16,-1-3-38 0,-1 3 53 0,1 0-45 15,-1-1 45-15,1 0-47 0,-2-1 47 0,-2 2-44 16,4-1 49-16,-3 1-3 0,-2-1-7 0,1 1 3 15,1 0-6-15,1-1-1 0,-2 1-2 0,1 0-1 16,0 0 1-16,-1 0-1 0,5-2-3 0,-6 4 3 16,6-4 0-16,-1 2 1 0,-4 0 3 0,5 0-6 15,-5 0 0-15,0 0 8 0,1 0-10 0,3 0 3 16,-4 0-5-16,3 0 6 0,-4 0-3 0,2 0 0 16,0 0-2-16,-1 0 2 0,1 0-41 0,-2 0 50 15,1 2-47-15,1-2 52 0,-1 0-45 0,-1 1 51 0,1-1-48 16,0 0 47-16,1 1-44 0,-2-1 49 15,1 0-50-15,0 0 52 0,1 0-52 0,-3 0 46 16,3 1-43-16,-1-1 48 0,0-1-43 0,0 1 40 0,0 0-3 16,1 0-5-16,1 0-1 0,-1 0-5 0,-1 0 2 15,1 0-5-15,3 0-2 0,1 0 1 0,-1 0-1 16,0 0 1-16,-2 0 0 0,1 0-44 0,2 0 50 16,0 0-42-16,-1 0 47 0,0 0-45 0,0-1 48 15,1 1-43-15,-2 0 44 0,3-1-45 0,-3 1 50 16,0-2-48-16,2 2 44 0,0 0-43 0,0-2 47 15,1 2-45-15,-1 0 44 0,1-1-46 0,-1 1 47 16,0 0-44-16,3 0 45 0,-3-2-40 0,3 2 39 16,-2-3-48-16,0 3 48 0,2-1-47 0,-2 1 50 15,2-1-46-15,-2 1 47 0,2 0-45 0,0-2 46 0,-2 1-41 16,3 1 43-16,-2 0-41 0,0-1 45 16,0 1-31-16,-1 0 24 0,2-1-44 0,-2 1 45 15,-1 0-45-15,0 0 46 0,2-2-42 0,-2 2 35 16,-1 0-42-16,2 0 44 0,-6 0-45 0,1 0 41 15,1 0-42-15,-5 0 42 0,3 0-35 0,0 2 35 16,-4-2-45-16,3 0 44 0,-3 0-42 0,0 1 42 16,2-1-44-16,-2 0 40 0,-1 1-43 0,0-1 43 0,0 1-44 15,-1-1 45-15,0 2-50 0,-2-2 29 0,2 0-60 16,-3 1 29-16,3-1-70 0,-3 1-10 0,1-1-58 16,-1 0-109-16,0 2-140 0,-2-2-191 0,-12 0-405 15,19 0-625-15</inkml:trace>
  <inkml:trace contextRef="#ctx0" brushRef="#br0" timeOffset="10423.731">27892 9181 58 0,'0'0'331'0,"0"0"-125"16,0 0-6-16,0 0-33 0,-8-4 26 0,8 4-28 15,0 0 5-15,0 0-15 0,0 0-12 0,-7-2-3 16,7 2-25-16,0 0 16 0,0 0-27 0,0 0-10 0,0 0-7 16,-7-3-4-16,7 3-2 0,0 0 2 0,0 0-3 15,0 0 4-15,0 0 7 0,0 0-12 0,0 0 4 16,0 0 0-16,0 0 2 0,0 0 4 15,0 0-3-15,0 0 4 0,0 0 14 0,0 0 0 16,0 0 1-16,0 0-5 0,0 0 4 0,0 0-3 0,0 0 3 16,13 0-5-16,-13 0-5 0,0 0-1 0,13 0-3 15,-13 0-7-15,10 2-6 0,-10-2-3 0,15 0 3 16,-15 0-3-16,17 2-5 0,-7 1-2 16,2-3-42-16,-1 1 43 0,3 0-48 0,-1 1 41 15,4-1-3-15,-3-1-12 0,6 2-5 0,-1-2-11 0,-1 0 4 16,3 2-8-16,0-2-2 0,0 0-5 0,1 1-3 15,0-1-3-15,7 0 2 0,-7 0-7 16,4-1 0-16,1 1-3 0,1 0-1 0,-2 0 2 16,1-2 0-16,-3 2-2 0,3 0 7 0,-2 0-10 15,-2 0 2-15,4-2 2 0,-1 2-2 0,0-1 0 0,1-2-3 16,-6 3 1-16,6-1 0 0,-3-2 0 0,1 2 6 16,-2 0-6-16,2-1-32 0,-2 2 38 0,1-3 0 15,-2 3-4-15,0-2 2 0,-1 0-5 0,1 1 0 16,-3-1 6-16,4 0-5 0,-4 2 3 15,0-2-4-15,2 1 0 0,-1 1-1 0,-2-2 1 0,1 4 0 16,-1-4-1-16,-4 1 0 0,3 1 10 0,-4-1-7 16,2 1-2-16,-4-1-1 0,2 1 2 0,-1-2 0 15,-12 2 1-15,18-1-1 0,-18 1 1 0,16-1 8 16,-16 1-6-16,13-1 5 0,-13 1 4 16,13-2 1-16,-13 2 0 0,9-1 0 0,-9 1-4 0,0 0-4 15,11-2 1-15,-11 2 0 0,0 0-2 0,10-4-4 16,-10 4-9-16,0 0-38 0,7-5-49 0,-7 5-61 15,5-5-65-15,-5 5-34 0,4-5-116 16,-4 5-44-16,4-5-91 0,-4 5-143 0,0 0-338 0,2-7-582 16</inkml:trace>
  <inkml:trace contextRef="#ctx0" brushRef="#br0" timeOffset="12747.074">22560 11605 233 0,'-7'8'142'0,"7"-8"-134"15,-4 8-136-15,4-8 40 0</inkml:trace>
  <inkml:trace contextRef="#ctx0" brushRef="#br0" timeOffset="20349.098">3611 15360 234 0,'0'0'264'0,"0"0"-18"16,-12 0-27-16,12 0-8 0,0 0-13 0,0 0-7 15,-11-1-7-15,11 1-4 0,0 0-52 0,0 0 36 0,0 0-48 16,-12-2 39-16,12 2-33 0,0 0 35 0,0 0-29 16,0 0 26-16,0 0-29 0,-8-3 13 0,8 3-25 15,0 0 6-15,0 0-15 0,0 0 7 0,0 0-8 16,0 0-3-16,0 0-16 0,0 0 6 0,0 0-15 16,0 0 5-16,0 0-11 0,0 0-4 0,-11 0-8 15,11 0-2-15,0 0-7 0,0 0-6 0,0 0-5 16,0 0-8-16,0 0 15 0,0 0 5 0,0 0 8 15,0 0-13-15,0 0 13 0,5 5-18 0,-5-5 12 16,0 0-20-16,13 1 15 0,-13-1-18 0,10 1 15 16,-10-1-25-16,14 0 22 0,-14 0-31 0,16 0 25 15,-16 0-2-15,19 0-3 0,-19 0 0 0,20-1 2 16,-6 1-13-16,-1-1 5 0,1 1-1 0,-1-2-1 16,2 2-7-16,-2 0 1 0,2 0 0 0,1 0-5 15,-1-3 3-15,-1 3 4 0,4 0-1 0,-4 0-4 16,1 0 4-16,2 0-3 0,-2 0-11 0,1 0 11 15,0 0 1-15,0 0 3 0,-1-2-2 0,0 1-8 0,0 1 8 16,1-1 4-16,-1 0-1 0,1 1-2 0,-1-1-5 16,0-2 2-16,0 3-1 0,2-1 0 0,0 0-4 15,-3 1-1-15,1-1-1 0,-1 0 3 0,3 1-8 16,-3-1 10-16,0 1-2 0,0-3 1 0,1 3 3 16,-2 0-2-16,1 0 3 0,0 0-4 0,-2-1 10 15,2 1 3-15,-1 0 0 0,-1 0 3 0,1-2 0 16,1 2 7-16,-1-1 6 0,1 0-3 0,-1 0 0 15,0 0-2-15,0 0 0 0,2-2-5 0,-1 2-7 16,0 1 1-16,0-2-1 0,0-1-4 0,1 1 0 16,-1 0-8-16,3 0 5 0,-3 1-3 0,1-1-11 15,1-1 12-15,0 0-16 0,-3 3 14 0,5-3-11 16,-4 2 12-16,1-2-7 0,-2 2 8 0,2-1-9 16,-2 1 12-16,1 0-7 0,0-1 14 0,2-1-5 0,-2 2 3 15,-2 1-3-15,2-3 5 0,-1 2-6 0,1 0-10 16,-1-1 7-16,0 1 1 0,0 1-4 15,-2-3 7-15,2 3-3 0,-2 0-6 0,2-1 3 16,-3 0-3-16,2 1 6 0,-1-2 5 0,0 1-3 0,-1 0-3 16,3 1-3-16,-13 0 0 0,20-1 1 0,-20 1-5 15,18 0 1-15,-18 0-3 0,19 0 0 16,-19 0 0-16,17-2 2 0,-17 2-2 0,18 0 15 0,-18 0 6 16,15-1 3-16,-15 1-9 0,18 0 2 0,-18 0-12 15,14 0 9-15,-14 0-6 0,15-1 3 0,-15 1 2 16,13 0 15-16,-13 0-6 0,14 0 3 0,-14 0-9 15,13-2 1-15,-13 2-9 0,10-1 5 0,-10 1-2 16,12 0 5-16,-12 0-8 0,9-3 8 0,-9 3-7 16,0 0 9-16,13-1-10 0,-13 1 8 0,0 0-15 15,12-3 18-15,-12 3-14 0,0 0 8 0,0 0-9 16,12-2 12-16,-12 2-6 0,0 0 0 0,0 0-2 16,11-1-3-16,-11 1-1 0,0 0 0 0,0 0-2 0,0 0-5 15,0 0 5-15,0 0-3 0,9-2-7 0,-9 2 7 16,0 0 2-16,0 0-7 0,0 0-7 15,0 0 15-15,0 0 3 0,0 0-8 0,0 0 4 16,8-2-2-16,-8 2-3 0,0 0 6 0,0 0-2 0,0 0 2 16,0 0-3-16,0 0 7 0,0 0-6 0,0 0 8 15,0 0-2-15,0 0 1 0,0 0 1 0,0 0 3 16,0 0 3-16,0 0-5 0,0 0 3 0,0 0 1 16,0 0-1-16,0 0 2 0,0 0 0 0,0 0-1 15,0 0 7-15,0 0 4 0,0 0 3 0,0 0 1 16,0 0-2-16,0 0 11 0,0 0 8 0,0 0 2 15,0 0-4-15,0 0-26 0,0 0-22 0,0 0 0 16,0 0 0-16,0 0 0 0,0 0 0 0,0 0 0 16,0 0 0-16,0 0 0 0,0 0 0 0,0 0 0 15,0 0 0-15,0 0 0 0,0 0 0 0,0 0 0 16,0 0 0-16,0 0 0 0,0 0 0 0,0 0 0 16,0 0 0-16,0 0 0 0,0 0 0 0,0 0 0 0,0 0 0 15,0 0 0-15,0 0 0 0,0 0 0 0,0 0 0 16,0 0 0-16,0 0 0 0,0 0 0 15,0 0 0-15,0 0 0 0,0 0 0 0,0 0 0 0,5 4 0 16,-5-4 0-16,0 0 0 0,0 0 0 0,0 0 0 16,0 0 0-16,0 0 0 0,0 0 0 15,0 0 0-15,0 0 0 0,0 0 0 0,0 0 0 0,0 0 0 16,0 0 0-16,0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16,0 0 0-16,0 0 0 0,0 0 0 0,0 0 0 0,0 0 0 15,0 0 0-15,0 0 0 0,0 0 0 0,0 0 0 16,0 0 0-16,0 0 0 0,0 0 0 15,0 0 0-15,0 0 0 0,0 0-24 0,0 0 1 0,0 0 0 16,0 0-3-16,0 0 1 0,-3 5 1 0,3-5-2 16,0 0-1-16,0 0 7 0,0 0 4 15,0 0-2-15,0 0-2 0,0 0 4 0,0 0 3 0,0 0 4 16,0 0 0-16,0 0 3 0,0 0-1 0,0 0 3 16,0 0-3-16,0 0-11 0,0 0 17 0,0 0 3 15,0 0-1-15,0 0-13 0,0 0 15 0,0 0 1 16,0 0-1-16,0 0-1 0,0 0-3 0,0 0-11 15,0 0 15-15,0 0 0 0,0 0-5 0,0 0 5 16,0 0-5-16,0 0-11 0,0 0 15 0,0 0 0 16,0 0 4-16,0 0-6 0,0 0-14 0,0 0 16 15,0 0-13-15,0 0 17 0,0 0-1 0,0 0-17 16,0 0 17-16,0 0-3 0,0 0 0 0,0 0-16 16,0 0 12-16,0 0-19 0,0 0 19 0,0 0-18 0,0 0 11 15,0 0-14-15,0 0 10 0,0 0-22 16,0 0 20-16,0 0-9 0,0 0 13 0,0 0-9 15,0 0 9-15,0 0-9 0,0 0 12 0,0 0-7 0,0 0 11 16,0 0-10-16,0 0 1 0,0 0 3 0,-5 5 10 16,5-5-16-16,0 0 18 0,0 0-12 0,0 0 12 15,0 0-12-15,0 0 11 0,0 0-11 0,0 0 10 16,0 0-10-16,0 0 9 0,0 0-10 0,0 0 11 16,0 0-13-16,0 0 9 0,0 0-6 0,0 0 9 15,0 0-9-15,0 0 4 0,0 0-8 0,0 0 11 16,0 0-9-16,0 0 10 0,0 0-10 0,0 0 6 15,0 0-6-15,0 0 3 0,0 0-13 0,0 0 8 16,0 0-9-16,0 0 8 0,0 0-6 0,0 0 6 16,0 0-5-16,0 0-2 0,0 0-5 0,0 0 0 15,0 0-4-15,0 0-3 0,0 0 1 0,0 0-2 16,0 0 0-16,0 0-7 0,0 0 9 0,0 0-5 16,0 0 5-16,0 0-4 0,0 0 9 0,0 0-9 0,0 0 12 15,0 0-6-15,0 0 13 0,0 0-14 16,0 0 17-16,0 0-15 0,0 0 14 0,0 0-13 15,0 0 8-15,0 0-7 0,0 0 15 0,0 0-20 0,0 0 9 16,0 0-30-16,0 0 1 0,0 0-48 0,0 0-10 16,0 0-53-16,0 0 4 0,0 0-45 0,-11 0-65 15,11 0-55-15,-8-3-71 0,8 3-77 0,-9-5-55 16,9 5-88-16,-9-7-304 0,4 3-491 0</inkml:trace>
  <inkml:trace contextRef="#ctx0" brushRef="#br0" timeOffset="40614.274">4885 12997 101 0,'0'0'300'0,"0"0"-107"0,0 0-18 16,0 0-6-16,0 0 12 0,0 0-16 0,-12-2 0 15,12 2-22-15,0 0-5 0,0 0-8 0,0 0-10 16,0 0 14-16,-11 2-28 0,11-2 37 0,0 0-47 16,0 0 2-16,0 0 21 0,0 0 44 0,0 0-46 15,0 0 45-15,-9 0-43 0,9 0 47 0,0 0-44 16,0 0 41-16,0 0-44 0,0 0 41 0,0 0-50 15,-8 3 50-15,8-3-51 0,0 0 48 0,0 0-52 16,0 0 6-16,0 0 6 0,0 0 5 0,0 0 5 16,0 0 3-16,-9 2-1 0,9-2 5 0,0 0-4 15,0 0-5-15,0 0-4 0,0 0-1 0,0 0-8 0,0 0-4 16,0 0-5-16,0 0-10 0,0 0-9 16,0 0-9-16,0 0-8 0,0 0-8 0,0 0-2 15,0 0-8-15,0 0-4 0,0 0-1 0,0 0-6 0,0 0 4 16,0 0 0-16,0 0 3 0,0 0-34 0,0 0 42 15,14-2-38-15,-14 2 36 0,13 0-36 0,-13 0 32 16,16-2-30-16,-5 1 33 0,-1 1-32 0,3-2 36 16,-2 1-19-16,3 0 10 0,-1 1-19 0,4-1 19 15,-3-1-31-15,1 1 19 0,-1 1-24 0,3-1 19 16,-3 0-26-16,1-1 20 0,-1 1-25 0,1 2 25 16,-2-2-27-16,-1 0 24 0,2 1-20 0,-4-1 15 15,-10 1-22-15,21-2 25 0,-21 2-23 0,14 0 25 16,-14 0-18-16,14 0 25 0,-14 0-8 0,10-2 21 15,-10 2-5-15,0 0 10 0,14-1-8 0,-14 1-9 16,0 0-6-16,0 0 5 0,0 0-12 0,9-2 0 16,-9 2-5-16,0 0-9 0,0 0-6 0,0 0-36 15,5-4-35-15,-5 4-102 0,0 0-43 0,0 0-142 16,0 0-45-16,5-7-124 0,-5 7-116 0,0 0-11 16,7-3-36-16,-7 3-54 0,0 0-316 0,14-2-684 15</inkml:trace>
  <inkml:trace contextRef="#ctx0" brushRef="#br0" timeOffset="41377.356">5660 12990 191 0,'0'0'336'0,"0"0"-37"15,-1 7-39-15,1-7-6 0,0 0 8 0,0 0-28 16,0 0-5-16,0 0-2 0,0 0 34 0,0 0-56 16,-5 3 37-16,5-3-49 0,0 0 39 0,0 0-52 15,0 0 39-15,0 0-60 0,0 0 6 0,0 0-11 16,0 0-8-16,0 0-5 0,-8 4-3 0,8-4-2 0,0 0-8 15,0 0-12-15,0 0-4 0,0 0-8 0,0 0 1 16,0 0-10-16,0 0-6 0,0 0 9 16,0 0 3-16,0 0 10 0,0 0 6 0,0 0-3 0,14 0 2 15,-14 0 12-15,13 1-39 0,-13-1 36 0,13-1-54 16,-13 1 31-16,19 0-37 0,-9-2 30 0,3 2-39 16,-3-2 15-16,3 2-24 0,1 0-6 0,-1-2 7 15,1 2 25-15,0-1-33 0,1 1 17 0,3-3-33 16,0 1 24-16,-4 3-27 0,4-4 29 0,0 2-29 15,0-1 18-15,1-1-24 0,-2 1 21 0,2 0-25 16,-1 0 13-16,0-1-16 0,-1 0 12 0,0-1-15 16,0 0 18-16,-2 0-20 0,-1 2 15 0,0 0-13 15,-1 0 14-15,-2-1-21 0,0 3 20 0,0-4-16 0,-11 4 19 16,14-3-2-16,-14 3 18 0,14-2 0 16,-14 2 2-16,12-1 10 0,-12 1 1 0,9-2 1 15,-9 2 2-15,10-2-5 0,-10 2-46 0,0 0-2 16,9-3 0-16,-9 3 0 0,0 0 0 0,0 0 0 0,10-1 0 15,-10 1 0-15,0 0 0 0,0 0 0 0,0 0 0 16,10-3 0-16,-10 3 0 0,0 0 0 0,0 0 0 16,0 0 0-16,0 0 0 0,0 0 0 0,0 0 0 15,0 0 0-15,8-3 0 0,-8 3 0 0,0 0 0 16,0 0 0-16,0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16,0 0-53-16,0 0-216 0,0 0-49 0,0 0-162 15,0 0-111-15,0 0-143 0,0 0-68 0,-8-5-765 0,8 5-1209 16</inkml:trace>
  <inkml:trace contextRef="#ctx0" brushRef="#br0" timeOffset="44068.451">5135 12042 371 0,'0'0'300'0,"-5"-5"-52"0,5 5-12 15,-5-6-10-15,5 6 0 0,-4-6 16 16,4 6-41-16,-4-6 34 0,4 6-37 0,-3-7-12 0,3 7-20 15,-4-7-12-15,4 7-15 0,0 0-13 0,-3-8-15 16,3 8-17-16,0 0-18 0,-4-6-18 0,4 6-4 16,0 0 1-16,0 0 1 0,0 0 0 0,0 0 2 15,0 0-5-15,11-2-3 0,-11 2 2 0,10 4-7 16,-10-4-5-16,11 7-6 0,-3-3-1 0,1 0-6 16,0 1-3-16,0 1-5 0,1 0 0 0,-1-1-45 15,1 1 47-15,0 0-44 0,0-1 45 0,1 1-31 16,-1-1 53-16,-1-2-38 0,0 1 60 0,-1 0-38 15,0 0 56-15,-8-4-33 0,13 4 74 0,-13-4-34 16,14 1 47-16,-14-1-41 0,12-2-10 0,-12 2 27 16,10-8-44-16,-4 4 22 0,-1-2-31 0,1-1 1 15,-3-2-7-15,0 2 17 0,1-3-28 0,-2 2 20 16,1-1-28-16,1-1 20 0,-2 0-23 0,-2 1 9 0,3 0-20 16,-3 1 10-16,1-3-20 0,-1 3 14 15,1 0-20-15,1 3 11 0,-2 5-16 0,1-15-4 16,-1 15 5-16,0-11 13 0,0 11-21 0,0-11 15 0,0 11-15 15,1-8-11-15,-1 8-54 0,1-9-21 0,-1 9-113 16,0 0-5-16,3-7-31 0,-3 7-39 0,7-4-59 16,-7 4-84-16,0 0-81 0,12-2-76 0,-12 2-371 15,12-1-533-15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02:14.35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22409 5426 42 0,'0'0'287'0,"0"0"-56"0,0 0-14 0,0 0-8 15,0 0 3-15,-9-2-11 0,9 2 9 0,0 0-28 16,0 0 12-16,0 0-39 0,0 0 28 0,0 0-85 15,0 0 32-15,0 0-62 0,0 0 35 0,-7-3-55 0,7 3 52 16,0 0-45-16,0 0 48 0,0 0-43 16,0 0 50-16,0 0-46 0,0 0 39 0,13 0-40 15,-13 0 42-15,0 0-39 0,13 0 38 0,-13 0-32 16,0 0 51-16,17 0-40 0,-17 0 38 0,16 0-58 16,-16 0 38-16,18-1-53 0,-18 1 52 0,23 0-49 0,-9-1 47 15,0 1-54-15,-1-2 32 0,4 1-53 0,1-1 47 16,1 1-48-16,1 0 42 0,-2 0-50 15,4-1 0-15,1 2 1 0,-2-2-1 0,1-1 5 0,4 3-8 16,-1-2 2-16,2 2 0 0,-1-2-2 0,-2 0 1 16,3 0-4-16,-4 1 2 0,2 1-5 15,-2-3 7-15,2 3-9 0,-4 0 1 0,2 0-3 0,0 0 4 16,-1 0-1-16,1 0 4 0,-1 0 1 16,1 0 9-16,-1 3-2 0,1-3 0 0,3 0 4 0,-3 1 4 15,0-1-1-15,2-1 0 0,-2 1 0 0,0 0 7 16,0 0-9-16,-1 0 0 0,0 0-1 0,1 1 1 15,0-1-1-15,-1-1 5 0,1 1-4 0,-1 0-1 16,-2 0 1-16,2 0 0 0,-2 0-2 0,1-3 2 16,-2 3 0-16,0 0-48 0,-1 0 54 0,0-1-50 15,-4 1 49-15,3-1-48 0,-3 1 51 0,0 0-47 16,0-2 50-16,0 2-53 0,-3-1 52 0,2 1-6 16,-1-1-52-16,-1 1 55 0,1-1-44 0,-12 1 48 15,23 0-6-15,-23 0-4 0,18-2-5 0,-18 2-4 16,16 0 4-16,-16 0-10 0,17-1 2 0,-17 1-6 15,14-1-1-15,-14 1 2 0,14 0-2 0,-14 0 0 16,0 0-11-16,15-1-49 0,-15 1-28 16,0 0-46-16,13 0-36 0,-13 0-22 0,0 0-128 15,0 0-93-15,9-5-138 0,-9 5-651 0,0 0-810 0</inkml:trace>
  <inkml:trace contextRef="#ctx0" brushRef="#br0" timeOffset="1750.478">3321 7923 57 0,'0'0'200'0,"0"0"2"0,0 0-58 0,0 0 18 16,0 0-20-16,0 0 25 0,0 0-27 0,0 0 32 16,0 0-38-16,0 0 28 0,2 5-44 0,-2-5 40 15,0 0-59-15,0 0 10 0,13 0 0 0,-13 0-16 16,0 0-14-16,15 1 14 0,-15-1-7 0,14 2 4 15,-14-2-19-15,14 1-10 0,-14-1-2 0,17 2 0 16,-17-2-7-16,18 4 5 0,-8-2-3 0,2 0 20 16,-1 1-39-16,-2-1 23 0,3 0-20 0,-1 0 29 15,2 0-19-15,-3 1 9 0,4-1-8 0,-1 1 15 16,1-1-20-16,0 0 18 0,3 1-15 0,-2-1 10 16,1 0-22-16,1 0 12 0,1 1-22 0,-1-2-3 15,1 1 1-15,1 0 0 0,-3 1-3 0,3-2 0 16,0 2-3-16,0-2 0 0,0 0-2 0,0 2 2 15,0 0-3-15,1-2-3 0,0 1 3 0,0 1-4 16,-1 0 0-16,1-2 0 0,1 0 2 0,-2 1 4 16,1 0 6-16,0 0 8 0,2-1-2 0,-3-1 2 15,4 0 3-15,-3 0-3 0,2 3 3 0,0-3-6 0,1 0 6 16,0 0 0-16,-3 0-3 0,2 0-2 0,1-3 1 16,-1 3 0-16,-1 0-1 0,1 0 2 15,1 0-12-15,-1 0-1 0,0 0-2 0,-1 0-1 0,0 0 0 16,0-1 1-16,1 1 0 0,0-2 7 0,-2 2-5 15,2-1-1-15,-2 1 2 0,1-1-2 0,-2 1-5 16,1-2 0-16,0 2 0 0,-1 0 0 0,0-1-5 16,-1 1 9-16,1-1-4 0,-1 1-1 0,1 0-44 15,-2 0 53-15,-2 0-44 0,2 0 49 0,-2 0-42 16,3 1 47-16,-4 0-47 0,3-1 50 0,-3 0-46 16,2-1 45-16,-3 1-38 0,4 0 51 0,-3-1-46 15,1 1 48-15,-1 0-47 0,0 0 47 0,0-3-46 16,-1 3 46-16,2 0-42 0,-2 0 32 0,1-1-43 15,-1-1 42-15,1 1-47 0,-2 1 47 0,-1-1-40 16,3 1 36-16,-2-1-36 0,-1 0 38 0,2 1-36 16,-3-2 36-16,3 2-34 0,-3-1 33 0,3 1-38 15,-3-2 42-15,2 2-39 0,-12 0 39 0,23-1-36 0,-13 0 39 16,3 1-33-16,-2 0 24 0,3-3-29 0,-2 3 31 16,2 0-33-16,-3-1 30 0,2-1-29 0,1 1 20 15,0 0-21-15,3 0 30 0,-3 0-23 0,4 0 22 16,-3-3-24-16,4 4 22 0,-1-2-28 0,-1 2 25 15,0-2-20-15,0 0 5 0,1 1 23 0,0-1-20 16,0 0 18-16,0 0-23 0,-3 1 4 0,3-2 0 16,-1 2 10-16,-1-2-8 0,-2 2 3 0,0 0 0 15,0 0-5-15,2-2 2 0,-5 2-2 0,3 0-1 16,-1-1-2-16,-1-1 2 0,0 3-2 0,0-2 1 16,-1 0-1-16,1 1 11 0,-2 0-10 0,3 0 5 15,-3 0 0-15,0 0 0 0,2-1 1 0,-12 2 3 16,18-1-9-16,-18 1 1 0,19-3 3 0,-19 3-6 15,15-1-2-15,-15 1 0 0,17-1 3 0,-17 1-6 16,14-2 0-16,-14 2-4 0,12-2-16 0,-12 2-45 16,11-1-53-16,-11 1-77 0,0 0-36 0,14-2-159 15,-14 2-139-15,0 0-293 0,0 0-352 0,0 0-784 0</inkml:trace>
  <inkml:trace contextRef="#ctx0" brushRef="#br0" timeOffset="6829.888">24287 7761 113 0,'0'0'307'0,"0"0"-124"16,-13 2 7-16,13-2-48 0,0 0 33 0,0 0-25 16,-12 0 18-16,12 0-12 0,0 0-1 0,0 0-1 15,0 0-29-15,0 0 2 0,-13 0-33 0,13 0-17 16,0 0-11-16,0 0-6 0,0 0 4 0,0 0 1 16,0 0 3-16,0 0 14 0,0 0 18 0,0 0-4 15,0 0 1-15,0 0-2 0,0 0-5 0,4 4-3 16,-4-4-1-16,0 0-2 0,15 2 28 0,-15-2-45 15,14 4 37-15,-14-4-47 0,20 2 30 0,-8-2-48 16,0 3 1-16,3-3-2 0,-1 1 1 0,3 1 2 16,1-1 2-16,2 0 7 0,0-1 19 0,3 1-22 15,-1-1 0-15,6-1-3 0,0 1-6 0,2 0-2 16,0 0-5-16,2 0-3 0,0 0 5 0,0 0-11 16,0 0-4-16,0 0-1 0,1 0-4 0,2 1 4 15,1-1-6-15,-5 0-2 0,1 1 5 0,4 0-3 16,0 2-2-16,-5-2 0 0,-1 1-1 0,1-1 0 15,0 1 2-15,-2 0-6 0,2 0 7 0,-2-1-9 16,1 1 3-16,0-1-1 0,0 0 6 0,-1 1 2 16,0-1 2-16,2-1 4 0,-2 3-4 0,2-2 11 15,0-1 1-15,-2 1 10 0,3-1-20 0,-1 1 1 16,-1-1 1-16,1-1-4 0,0 1 0 0,-2 0-2 16,3-1 2-16,-4 1 4 0,2 0 8 0,-1 0-21 15,-1 0-2-15,0 0 4 0,0 0 0 0,-2 0 0 16,-2 0 1-16,1 0 0 0,-1 0 4 0,0 0 5 15,0 0 9-15,1-4-20 0,-2 4 6 0,1 0 2 16,-1 0 1-16,-3 0-2 0,3 0 2 0,0-1-1 16,-2-1 1-16,-1 2-10 0,-1-1 8 0,-1 1-6 15,0-1-2-15,-3 1-3 0,0-1 2 0,-4 0 1 16,3 1-1-16,-14 0 3 0,22-1-5 0,-22 1 8 16,15-2-8-16,-15 2-1 0,17-1 2 0,-17 1-3 0,13-1 1 15,-13 1-6-15,12-3-9 0,-12 3-49 16,9-3-65-16,-9 3-95 0,9-4-125 0,-9 4-112 15,7-4-262-15,-7 4-326 0,5-8-667 0</inkml:trace>
  <inkml:trace contextRef="#ctx0" brushRef="#br0" timeOffset="17811.771">3053 13761 67 0,'0'0'252'0,"-11"-2"-51"16,11 2-38-16,-9-3 20 0,9 3-22 0,-10-1 43 0,10 1-45 15,-10-3 6-15,10 3-3 0,0 0 10 0,-12-2 8 16,12 2-7-16,0 0-10 0,-9 0-7 0,9 0 5 15,0 0-11-15,0 0-5 0,-10-3-3 0,10 3-15 16,0 0-12-16,0 0-11 0,0 0-9 0,0 0-14 16,0 0-8-16,0 0-6 0,-13 0-7 0,13 0-5 15,0 0-3-15,0 0-6 0,0 0-1 0,0 0 1 16,0 0-5-16,0 0 4 0,0 0 5 0,0 0 8 16,0 0 6-16,0 0-1 0,0 0 6 0,0 0 4 15,0 0 3-15,0 0-6 0,9 4-8 0,-9-4 1 16,0 0-9-16,14 1-5 0,-14-1 3 0,13 2-45 15,-13-2 51-15,14 1-43 0,-14-1 52 0,15 0-37 16,-15 0 33-16,18 1-39 0,-18-1 37 0,21-1-38 16,-21 1 36-16,24 0-39 0,-12 0 27 0,0-1-23 15,1-1 1-15,1 2 4 0,0-1 0 0,3 0 7 16,-3 1-3-16,1 0-5 0,1 0 1 0,1-3-4 16,0 3-3-16,1-1-5 0,1 1-2 0,-2-2 5 0,2 2 0 15,-5 0-3-15,4 0 15 0,0 0-20 0,0 2 8 16,-1-2-15-16,0 1 17 0,2-1-20 0,-2 3 17 15,2-3-22-15,-4 1 17 0,2 0-12 16,1 2 11-16,-3-2-17 0,-2 0 18 0,2 1-18 0,-2 0 13 16,2 1-14-16,-2-3 23 0,1 2-17 0,-1-1 25 15,2 0-15-15,-2 0 20 0,1 1-17 16,-1-1 10-16,0 1-8 0,-1 0 18 0,0-2-19 0,2 1 12 16,-2-1-10-16,-2 2 5 0,4-2-10 0,-14 0 16 15,21 2-20-15,-9 0 14 0,-12-2-12 0,22 1 10 16,-12 0-17-16,-1 0 14 0,4-1-8 0,-3 0 11 15,0 2-14-15,3-1 10 0,-3-1-7 0,3 1 16 16,-13-1-8-16,23 0 7 0,-10 0-5 0,0 1 3 16,-1-1-4-16,1 0-1 0,0-1 2 0,1 1-2 0,-1 0-3 15,2-1 3-15,-1 1-2 0,0-1-2 16,-1-1 4-16,2 2-5 0,1 0 1 0,-1-1 1 16,-1 0-2-16,2 0-3 0,-1-1-6 0,1 0 9 0,-2 2-2 15,3-2 0-15,0 1-3 0,-2 1 0 0,2-2 1 16,-2 1-1-16,2 0 2 0,-1 0-2 0,-2-1 2 15,4 0-2-15,-2 2 3 0,0-1-1 16,0-1 2-16,0 2-2 0,0-3 1 0,-1 1-2 0,1 2 0 16,-2-2 0-16,4 0 4 0,-4 1-2 0,4-1 0 15,-4 1 0-15,3 0 3 0,-2-2 0 16,4 3-1-16,-3-3 1 0,0 2-3 0,0-2 1 0,0 0-1 16,2 0-4-16,-3 2 6 0,2-2 2 0,0 2-1 15,-1 0 3-15,1-2-2 0,-2 0-1 0,2 2-2 16,-2-2-1-16,-1 1-4 0,0 0 3 0,2 1 1 15,0 0-39-15,0-2 45 0,1 2-2 0,-4 1-3 16,4-2-4-16,-4 0-34 0,3 2 43 0,0-3-6 16,0 1 4-16,-2-1-5 0,4 2-2 0,-4-2 1 0,4 2 0 15,-4 0-1-15,3-2-2 0,-1 3 1 16,0-3-3-16,0-1 0 0,-2 2 0 0,1 1 0 16,0-1-2-16,0 0 2 0,-1 1-1 0,-1-1 0 0,2 0-3 15,1 0 1-15,-3 1-1 0,2-2 2 0,1 2 2 16,-3-2-3-16,2 3 3 0,-1-3-1 0,2 3-1 15,-2 0-2-15,2-4 5 0,0 2-3 16,-1 1 2-16,-1-1-2 0,0 0 1 0,2 1-5 0,-3-1 4 16,0 0-1-16,3 1 1 0,-2-1 1 0,0 1-2 15,-1 0 0-15,-2-1-2 0,3 1 4 16,0-1-1-16,0 2 1 0,-1 0-3 0,1-3 3 0,-1 3-2 16,-2 0 0-16,2-2 0 0,0 1 1 0,0 0-1 15,-2 2 1-15,2-2-1 0,-13 1-4 0,23-1 6 16,-23 1-3-16,23 1 1 0,-11-1 0 0,-12 0 1 15,21 1-2-15,-8 0 2 0,-2-1-1 0,1 2 1 16,-1-2-1-16,1 0 2 0,-2 1-2 0,2 1-1 16,-1-2 2-16,1 0-1 0,-2 2 1 0,0-1 0 15,3-1 0-15,-2 2-1 0,1-2 2 0,3 1-1 16,-3-1 2-16,2 0-4 0,-1 0 0 0,0 0 2 16,2 0-1-16,0 1 3 0,-1-1-3 0,0 0 0 0,0 0 0 15,-1-1 2-15,4 1-4 0,-3 0 5 0,0 0-3 16,0-1 0-16,1 1 0 0,-1 0 1 0,0 0 1 15,0-2-1-15,1 2 1 0,0-1-5 0,-1-1 3 16,-2 2 0-16,4 0 2 0,-3-2-3 0,-2 2 4 16,3-1-3-16,-1 1 1 0,0 0-1 0,-2-2 3 15,1 2-3-15,-1-1 0 0,1 0 2 16,-12 1-4-16,17-1 2 0,-17 1-4 0,16-2-6 0,-16 2-24 16,15-1-31-16,-15 1-41 0,10 0-53 0,-10 0-56 15,0 0-93-15,14-1-117 0,-14 1-109 0,0 0-179 16,0 0-798-16,0 0-1139 0</inkml:trace>
  <inkml:trace contextRef="#ctx0" brushRef="#br0" timeOffset="23245.397">8310 11881 197 0,'0'0'336'0,"0"0"-93"0,0 0-46 15,-3-6 0-15,3 6-42 0,0 0-11 0,0 0 5 16,1-7 10-16,-1 7-3 0,2-6-7 0,-2 6-12 16,7-8-38-16,-2 1 25 0,2 0-48 0,1 0 43 15,3-1-37-15,3-5 42 0,1-1-50 0,7-1 41 16,0-3-47-16,4-1 43 0,5-5-51 0,1 3 47 16,1-4-51-16,4 0 34 0,0-1-49 0,7-5-3 15,2 1-2-15,-3 0-6 0,3 0 28 0,-9 5-48 0,8-6 35 16,-7 6-46-16,1 2 36 0,-2-4-43 0,0 4 38 15,-3-1-42-15,1 1 39 0,-3 0-44 16,-2 0 39-16,-2 5-38 0,-4 1 34 0,-3 2-41 0,-2 1 42 16,-3 1-60-16,0 4 17 0,-6-1-58 15,2 2 26-15,-4 0-79 0,-2 2 12 0,-1 1-46 16,-5 5-11-16,3-11-14 0,-3 11-43 0,-3-5-23 16,3 5-23-16,-9-4-17 0,9 4 18 0,-11-1 36 0,11 1 38 15,-17 0 36-15,17 0 49 0,-18 0 72 0,18 0 40 16,-14-1 67-16,14 1-5 0,-10-2 13 0,10 2 11 15,-10-5 6-15,10 5 16 0,-5-3 18 0,5 3 4 16,0 0 2-16,-3-9 2 0,3 9-6 0,4-5-8 16,-4 5-4-16,5-7 4 0,-5 7-8 0,11-5-26 15,-11 5 21-15,13-5-28 0,-13 5 22 0,18-4-33 16,-18 4 41-16,19 0-53 0,-6 1 46 0,-1 3-51 16,3 0 40-16,-2 3-45 0,0 0 37 0,-1 3-58 15,0 0 44-15,2 5-48 0,-5 0 42 0,0 3-55 16,-2 0 43-16,-3-1-56 0,-3 2 4 0,-2-1 5 15,1 2 3-15,-4 2-2 0,-2-2 8 0,0 1-10 16,-1-2 0-16,-2 2-2 0,-1-5-17 0,4 0-43 16,-1-1-45-16,1-5-66 0,0 2-54 0,0-7-158 15,3 2-253-15,3-7-157 0</inkml:trace>
  <inkml:trace contextRef="#ctx0" brushRef="#br0" timeOffset="24364.785">9610 10934 544 0,'12'-15'490'0,"-3"5"-76"0,-3-2-134 16,3 6-15-16,-3-3-91 0,-2 4 28 0,0-1-76 15,1 0 49-15,-5 6-15 0,9-5 59 0,-9 5-37 16,0 0 22-16,11 0-61 0,-11 0 36 0,10 5-72 16,-3 2 22-16,-2-1-64 0,3 1 29 0,0 1-57 15,-1 1 35-15,2 3-42 0,0 0 21 0,0-2-49 16,1 4 38-16,2 0-45 0,-2 0 39 0,0 0-45 15,-1-1 36-15,0 0-44 0,-1-1 38 0,-2 1-47 16,2-2 6-16,-3-1-53 0,-1-2 28 0,-1 0-55 16,0-2 26-16,-2 1-60 0,-1-7 40 0,-1 10-52 15,1-10 64-15,-5 4-28 0,5-4 64 0,0 0-33 16,-17-2 61-16,11-2 16 0,-3-1-13 0,0-6 5 16,-1 1 0-16,-1-5 3 0,0-1 3 0,2-1-42 15,-1-3 54-15,2-1-24 0,2-1 27 0,2-2-44 0,0 2 53 16,4 1-52-16,0 3 12 0,0-1 18 0,3 1-1 15,1 0 2-15,0 1 9 0,1 3 9 0,0 1 7 16,4 0-3-16,-3 3 11 0,3 0-10 0,-2 4-2 16,1 0 1-16,-1 1-2 0,-7 5-1 0,14-1-4 15,-14 1-5-15,13 4 38 0,-8 1-51 0,0 3 40 16,-3-2-47-16,1 4 45 0,-2 1-43 0,-1 1 34 16,-1 1-2-16,0-1-6 0,-2 2-4 0,2-2 1 15,-3 0-5-15,3 0 1 0,-3-1-1 0,1-2-3 16,1 1 0-16,-1-3 3 0,2 0 5 0,-2 0-4 15,3-7 4-15,-1 10 6 0,1-10-3 0,-2 8-3 16,2-8-2-16,2 6 2 0,-2-6-6 0,5 4 0 16,-5-4-1-16,10 4 12 0,-10-4 6 0,15 3-1 15,-4 1-3-15,-1-2-4 0,1 1 2 0,1-1-7 16,1 1-38-16,1 2 44 0,0-1-38 0,0 1 41 0,2-2-42 16,0 2 48-16,-2-1-49 0,1-1 43 15,0-2-43-15,-3 1 47 0,1 0-50 0,0-1 12 0,1 0-83 16,-4-1 13-16,-10 0-70 0,21 0 24 0,-21 0-27 15,15-3-3-15,-15 3-4 0,13-4 3 0,-8-1 23 16,-1-1 27-16,0 0 22 0,-4 6 14 0,2-12 13 16,-2 7 19-16,0-3 4 0,0 0 29 0,-1 0-15 15,0-1 26-15,-2 1 5 0,2 0 28 0,-2 1 24 16,2 1 4-16,0-2 12 0,1 8-26 0,-2-10 7 16,2 10-14-16,0-7 28 0,0 7-24 0,0 0 30 15,0 0-38-15,8-4-5 0,-8 4 28 0,9 4-43 16,-9-4 36-16,14 10-53 0,-8-8 31 0,2 5-34 15,1-2 34-15,-1 0-40 0,-2 0 42 0,2 1-46 16,-1 0 35-16,1-3-34 0,-8-3 39 0,12 6-42 16,-12-6 45-16,12 3-42 0,-12-3 44 0,0 0-48 15,13 0 38-15,-13 0-40 0,9-8 41 0,-4 4-40 16,0-2 36-16,-1-2-39 0,1 1 42 0,-2-3-43 16,1 2 5-16,-2-2 0 0,2 1 5 0,2-2 7 15,-3 2-1-15,2-1 0 0,0 3 1 0,0-2 3 16,2 2-2-16,0 0 2 0,1 1 4 0,0 1-2 0,2 1 2 15,-1 2 2-15,1-1-3 0,3 3-3 0,-3 0 6 16,3 0 15-16,1 0 22 0,-1 0-53 0,1 0 7 16,-3 0 1-16,3 0-1 0,-1 0 10 0,0 0 3 15,-2-3 2-15,2 1-2 0,-2-2-2 0,0-1 3 16,-2 0 19-16,-1-2-30 0,2-2 0 0,-5-2 3 16,0 3-1-16,-4-3-1 0,2 1 11 0,-5-2-11 15,1-1 53-15,-4-3-51 0,-1 1 47 0,-4-2-45 16,-1-1 47-16,0-2-45 0,-3 0 49 0,-2-2-9 15,0 0-5-15,0 1 13 0,0-3 39 0,0 3-20 16,2 3-8-16,3 3 32 0,-2-1 9 0,4 4-10 16,3 2-21-16,-1 2-16 0,0 1-15 0,3 2-7 15,4 5 8-15,-8-5 5 0,8 5-4 0,0 0 0 16,-2 8-6-16,2-8-4 0,1 13-41 0,0-3 37 0,3 0-42 16,1 5 42-16,-1-2-43 0,6 3 41 15,-1 2-46-15,0-1 9 0,4 0-3 0,0 1 7 16,3 2-4-16,0-6 1 0,0 1-5 0,0 0-52 0,3-1-50 15,-2-1-45-15,0-2-41 0,4-1-10 0,-3-1-10 16,-2-2-14-16,3-2-31 0,-2-2 9 0,-1-1-60 16,-1 1 20-16,0-3-310 0,-2-3-121 15</inkml:trace>
  <inkml:trace contextRef="#ctx0" brushRef="#br0" timeOffset="24645.455">10805 10623 193 0,'0'0'327'0,"0"0"-33"0,4-5-60 15,-4 5-14-15,0 0-30 0,0 0-10 0,4-4 18 16,-4 4-21-16,0 0 4 0,0 0 1 0,2-7-22 15,-2 7-38-15,3-5-24 0,-3 5-22 0,1-5-11 16,-1 5-15-16,6-12 33 0,-2 7-53 0,1-1 32 0,-2-3-57 16,1 2 39-16,0-2-51 0,-2 0 50 15,2 1-50-15,0-2 36 0,-2 2-48 0,-1-1 43 16,1 4-48-16,-2-2 44 0,0 7-49 0,0-10 53 16,0 10-55-16,-4-5 52 0,4 5-48 0,0 0 49 15,-10 2-46-15,10-2 46 0,-8 10-22 0,4-3 20 16,-1 1-46-16,2 1 7 0,2 1 7 0,-1 0-1 15,2 2 13-15,0 2-4 0,2-3 2 0,1 1-9 0,2 2 8 16,0-2 0-16,3-2 1 0,3 0 3 0,1-4-44 16,4-1-28-16,0-2-26 0,3-3-26 0,0 0-19 15,5-5-33-15,3-2-79 0,4-3-21 0,-2-2-339 16,7-3-125-16</inkml:trace>
  <inkml:trace contextRef="#ctx0" brushRef="#br0" timeOffset="24928.696">11409 9971 474 0,'-6'-13'419'16,"0"1"-97"-16,0 3-31 0,0 0-43 0,0 2-14 15,-1 1 4-15,1 1-13 0,-2-1-9 0,8 6-28 16,-11-6 17-16,11 6-66 0,-13-1-14 0,13 1-6 16,-10 5-3-16,3 0 18 0,5 0-54 0,-2 4 45 15,0-1-50-15,3 2 42 0,1 2-51 0,1 2 44 16,3 1-52-16,0 2 41 0,1 4-54 0,3 1 40 15,3 4-55-15,-1 2 38 0,3-1-54 0,4 4 44 16,-2 1-51-16,4 0 37 0,-1 2-52 0,0-2 47 0,1 2-49 16,-1 1 2-16,1-2 1 0,0 1 6 0,1 0-1 15,-1 0-5-15,-3-1-1 0,2-1-3 16,-3-5-38-16,-2-4-38 0,-1 2-29 0,-2-7-33 0,-2 0-39 16,-3-3-45-16,-3 0-31 0,0-4-47 0,-4-1-33 15,-2-1-61-15,-1-3 7 0,-1-4-302 0,-4 0-206 16</inkml:trace>
  <inkml:trace contextRef="#ctx0" brushRef="#br0" timeOffset="26128.632">11462 10665 119 0,'-14'-10'254'0,"2"-2"-24"0,-2-1-37 16,5 2-10-16,0 2 8 0,2-4-14 15,0 3-3-15,3 1-12 0,2-2-18 0,-1 0 10 0,3 0-35 16,3 0 3-16,-1-1-49 0,5 0 11 0,0-3-41 16,2 3 17-16,3-4-38 0,2 0 20 0,0 2-36 15,1-1 27-15,1 3-27 0,1-3 18 0,0 2-27 16,1 0 26-16,-3 4-31 0,2-2 25 0,-3 2-35 15,-1 3 39-15,-2 0-30 0,1 4 27 0,-3-2-23 16,-9 4 21-16,13 1-20 0,-13-1 26 0,10 7-23 0,-8-2 36 16,2 0-31-16,0 4 39 0,-3-1-41 15,2 2 45-15,-2-1-50 0,0 0 42 0,2 0-43 16,-2 1 46-16,2-1-45 0,-1-1 4 0,2-1 54 0,-1-2-47 16,-1 1 47-16,3-1-47 0,-5-5 43 0,8 6-51 15,-8-6 43-15,13 4-53 0,-13-4 47 0,11-3-58 16,-11 3 49-16,13-4-61 0,-13 4 33 0,11-8-50 15,-5 2-11-15,-4 2 42 0,2-3-29 0,-1 2 35 16,-3 5-26-16,0-14 38 0,-2 7-36 0,1 1 48 16,-2 0-37-16,1-1 36 0,-2 2-33 0,0-1 34 15,-1 0-32-15,0 1 48 0,1 1-51 0,-1-2 37 16,1 1-29-16,4 5 34 0,-6-6-32 0,6 6 33 16,-7-8-31-16,7 8 43 0,-6-7-44 0,6 7 41 15,-2-5-39-15,2 5 36 0,-2-7-37 0,2 7 34 16,2-7-38-16,-2 7 38 0,3-8-41 0,1 1 43 15,-4 7-41-15,6-8 43 0,-6 8-47 0,8-12 41 16,-5 8-40-16,-3 4 42 0,6-10-41 0,-6 10 42 16,3-11-43-16,-3 11 44 0,2-9-47 0,-2 9 42 0,-1-9-45 15,1 9 44-15,-1-8-33 0,1 8 36 16,-4-7-43-16,4 7 42 0,-8-4-38 0,8 4 44 16,-6-5-38-16,6 5 65 0,-8-5-48 0,8 5 55 0,0 0-45 15,-10-4 44-15,10 4-52 0,0 0 41 0,-5-4-27 16,5 4 19-16,0 0-49 0,0 0 46 0,-5-4-46 15,5 4 46-15,0 0-45 0,0 0 40 0,6-7-50 16,-6 7 48-16,0 0-50 0,10-2 48 0,-10 2-43 16,12-1 40-16,-12 1-50 0,13 0 50 0,-13 0-46 15,15 1 44-15,-15-1-45 0,14 4 44 16,-5-2-43-16,0 1 45 0,0 1-50 0,-1 0 50 0,2 0-46 16,-4 2 54-16,3 0-44 0,-1-1 39 0,1 1-42 15,-3 0 46-15,0 1-41 0,2 0 50 0,-2 1-36 16,1-1 55-16,-2 2-40 0,1-4 45 0,1 3-39 15,-1-1 46-15,-1 1-33 0,2-2 40 0,-1 0-39 16,1 1 39-16,0 0-55 0,-1-3 34 0,2 4-46 16,1-4 42-16,-1 1-47 0,1 0 35 0,-2 0-45 15,3 1 40-15,1-2-47 0,-2-2 40 0,2 2-45 16,-2 1 33-16,1-2-69 0,1 0-11 0,-2-3-70 16,-9 0 37-16,15 2-43 0,-15-2 41 0,15 0-46 0,-15 0 50 15,11 0-24-15,-11 0 41 0,7-5-11 0,-7 5 45 16,5-5-27-16,-5 5 48 0,0-9-22 0,0 9 35 15,-3-11-26-15,0 5 37 0,-1-1-24 16,2 0 34-16,-1 0-10 0,-1 0 67 0,2-1-25 0,0 3 57 16,-2-2-40-16,3 0 44 0,-2 3-37 0,2-3 40 15,1 7-17-15,-2-11-56 0,2 11 32 16,0-10-49-16,0 10 32 0,3-8-9 0,-3 8 4 0,7-6-17 16,-7 6-4-16,9-2-40 0,-9 2 43 0,10 1-8 15,-10-1-1-15,14 4-5 0,-14-4-4 0,12 6-1 16,-6-1-4-16,0 0-2 0,0 1-15 0,-1-1-23 15,-5-5 45-15,6 10-3 0,-6-10-1 0,4 6 4 16,-4-6-6-16,3 7 1 0,-3-7 4 0,0 0-5 16,-3 7 3-16,3-7-2 0,0 0 5 0,0 0-3 15,0 0-3-15,-12-1 2 0,12 1-1 0,-3-8-3 16,3 8 3-16,-4-8-4 0,4 8 0 0,0-13 3 16,0 13-6-16,1-13-1 0,2 5-39 0,-1 2 48 15,2-1-43-15,1 1 45 0,-1 1-41 0,5-1 44 0,-3 1-43 16,-6 5 41-16,13-4 1 0,-13 4-7 0,17 0 0 15,-17 0-3-15,16 4 1 0,-7 1 0 16,0 1-1-16,-1-1 1 0,0 3-4 0,-1 0 5 0,-3-1-5 16,1 1 1-16,0-1 2 0,-1-2 8 0,-1 2-4 15,-3-7 8-15,5 8 17 0,-5-8 10 16,2 5 3-16,-2-5 4 0,0 0 8 0,0 0 10 16,0 0-22-16,0-8 64 0,0 8-49 0,1-12 58 0,1 3-57 15,-1 1 39-15,0-2-46 0,3 0 51 0,0-1-43 16,1 0 53-16,0 0-53 0,4 1-5 0,-1 1-11 15,0 1-6-15,-1 1 4 0,3 2-3 0,1 1-4 16,-1 2-7-16,3 2-3 0,-3 2-2 0,0 2-4 16,3 4-12-16,-3 1-32 0,0 3-46 0,-2 8-169 15,-3-1-121-15,-1 5-184 0,-4 4-700 0,-4 7-857 16</inkml:trace>
  <inkml:trace contextRef="#ctx0" brushRef="#br0" timeOffset="29511.837">23043 13425 24 0,'-2'-7'335'0,"1"1"-79"0,0-1-78 0,1 7 22 0,-3-13-16 16,2 8 24-16,0-3-37 0,-1 1 3 0,0 2-6 15,-1-2-12-15,3 7-20 0,-3-12-11 0,3 12-13 16,-3-9-14-16,3 9-6 0,-4-10 2 0,4 10-10 15,-4-5-12-15,4 5-12 0,-5-7-8 0,5 7-7 16,0 0 5-16,-14-1-3 0,14 1 2 0,-13 5 5 16,6 0 0-16,-2-2 10 0,-2 2-3 0,1 2-3 15,1 0 0-15,-1 2 4 0,0 0-2 0,1 0-4 16,0 3-4-16,1 1-7 0,1-1-5 0,0 1-4 16,1 0-5-16,1 1-3 0,2 1 6 0,1 0-1 15,2-1 0-15,0 1-2 0,2 1-34 0,1 1 42 16,3 0-41-16,2 1 43 0,-2 0-45 0,3-1 36 15,0 1-43-15,3-1 42 0,-2 0-44 0,1 1 38 0,-1-1-5 16,1 0-6-16,-1-2-2 0,-2 2-4 16,-3-3-5-16,0 1-1 0,-4-1 4 0,-1 0-6 15,0 0-2-15,-4 2 2 0,-2-2 2 0,-2-1-3 16,-3 3 1-16,-1-1 3 0,-3-3-5 0,0-1 1 16,-3 0 0-16,2 0 3 0,-3-1-6 0,5-5 3 15,-1 2 12-15,1-1-10 0,2-2 15 0,3-1-12 16,0 1 1-16,-1-1-2 0,10-3 2 0,-11 5-7 0,11-5 1 15,-7 4 0-15,7-4 2 0,0 0-3 0,5 9 1 16,-5-9 3-16,9 6-4 0,0 0-4 0,-1-2-1 16,1 4 0-16,0 1-3 0,0 0 0 0,0 1 4 15,-3 4-4-15,2-1-2 0,-2 2 4 0,-2 2 1 16,-3 1 2-16,2 2 0 0,-5-1 0 0,1 6 1 16,-1-1 4-16,-2-1-1 0,-2 2 1 0,0-1-35 15,1-1 49-15,0 0-42 0,1 1 44 0,0-3-5 16,2-1 1-16,-2-2 0 0,3-2 5 0,1 1 7 15,1-4-3-15,-1 1-1 0,6-2-2 0,-2-2-3 16,4 2-2-16,0-5-12 0,4 3-22 0,-3-6-47 16,4-1-55-16,1 0-73 0,2-2-87 0,-1-2-51 15,3-3-65-15,1-1-109 0,1 0-251 0,0-4-271 16</inkml:trace>
  <inkml:trace contextRef="#ctx0" brushRef="#br0" timeOffset="30211.568">23399 13783 340 0,'0'0'278'0,"0"0"-38"0,-5-7-13 0,5 7 11 15,-6-5-14-15,6 5-12 0,-5-4 18 0,5 4-55 16,-4-6 12-16,4 6-74 0,-2-9 14 0,2 9-59 15,4-6 39-15,-4 6-40 0,10-9 54 0,-4 2-60 16,1 3 40-16,2-1-14 0,3-2-12 0,-1 4 1 0,0-3-1 16,1 2 1-16,1 3-5 0,0-2-38 0,-2 2 48 15,2 1-55-15,-13 0 42 0,22 4-36 0,-13-3 40 16,0 4-43-16,-2 2 38 0,-2 1-51 0,1 1 34 16,-4 0-7-16,-2 2-6 0,0 0-9 0,0 1-8 15,-4 1 4-15,0 2-11 0,-1-1-2 0,0-1-2 16,0 0 0-16,-2 0-3 0,0-3 1 0,3-1 0 15,0 1-3-15,-1-4 0 0,1 2 4 0,2-4 10 16,2-4 5-16,-5 10-4 0,5-10-7 0,0 0-2 16,0 0-3-16,0 0 1 0,0 0-3 15,0 0 0-15,11-6 3 0,-6 1-4 0,1-3-4 0,0-1 1 16,1-1 3-16,1 0-39 0,-1-2 45 0,0 1-37 16,1-2 40-16,0 2-38 0,-2 0 47 0,-1-3-40 15,2 2 48-15,-3 2-32 0,2 0 65 0,-4 1-23 16,2 1 67-16,1-1-33 0,-2 4 52 0,-1-2-42 15,1 2 21-15,-3 5-54 0,5-11 25 0,-5 11-49 16,4-5 28-16,-4 5-26 0,0 0 22 0,0 0 15 0,0 0-8 16,0 0-3-16,11 1-1 0,-11-1-4 15,5 11-5-15,-2-5-8 0,2 2-4 0,0 0-4 16,0 2-4-16,2-2 3 0,-1 4 10 0,4-2-25 0,-2 1 10 16,2 0-18-16,-1 1 15 0,3-2-20 0,-2 1-4 15,1 0-24-15,1-1-23 0,-2-2-87 0,4 2-23 16,-2-3-75-16,-1 1-78 0,2-3-99 15,-3 2-111-15,0-5-97 0,-1 1-422 0,-9-3-662 0</inkml:trace>
  <inkml:trace contextRef="#ctx0" brushRef="#br0" timeOffset="31113.697">24402 13087 5 0,'0'0'259'0,"0"-11"-41"16,0 11-17-16,0-6 1 0,0 6-1 0,-2-9-5 16,2 9-10-16,-2-6 17 0,2 6-6 0,-1-7-30 0,1 7 41 15,0 0-49-15,-4-9 41 0,4 9-19 16,0 0-25-16,0 0-26 0,-5-6-28 0,5 6-17 16,0 0 8-16,0 0 23 0,0 0 2 0,0 0 4 0,0 0-4 15,0 8-5-15,0-8 3 0,0 9 1 0,0-9 11 16,2 15 6-16,-2-8-8 0,0 4-3 0,0-1-8 15,0 5-6-15,0-1-3 0,0 3-6 0,0 3-5 16,0 0-13-16,0 0-8 0,0 3-3 0,0 5-26 16,2-2 16-16,-1 0-15 0,-1 4 0 0,3 3-9 15,-1 1 23-15,0-3-19 0,3 3-3 0,-3-2 9 16,2 2-7-16,0 0 4 0,1-1 19 0,0 2-26 16,0-1 22-16,0 0-22 0,2-1 10 0,-1 2-13 15,-1 0 21-15,3 4-15 0,-3-5 4 0,2-1-10 16,-1 1 2-16,0-2-8 0,-1 1 15 0,0 1-8 15,1-3 6-15,-1 1-7 0,0 0 0 0,1-1-4 16,-1 1 1-16,-1-3 8 0,0-4-5 0,0 0-2 16,0 3-2-16,0-5-3 0,1 3-4 0,-3-2-2 0,3 0-4 15,-3-3-3-15,0 3-1 0,2-3-5 16,-1-3 1-16,-1 1-1 0,1-1 0 0,-1-3-4 16,2 0-1-16,-3 0 0 0,2-2 1 0,-1-2-4 0,-2 2 3 15,3-4-2-15,-2 0 0 0,1-1 1 0,-1 1-1 16,0-1-4-16,-1-8 2 0,3 12-6 0,-3-12 2 15,2 7-8-15,-2-7-19 0,0 10-28 0,0-10-51 16,0 0-57-16,2 6-125 0,-2-6-85 0,0 0-106 16,0 0-121-16,0-9-125 0,-2 1-573 0,1-1-907 15</inkml:trace>
  <inkml:trace contextRef="#ctx0" brushRef="#br0" timeOffset="32194.402">24981 13539 80 0,'0'0'191'0,"0"0"-4"0,0 0-33 0,0 0 11 15,0 0-23-15,-1-7 36 0,1 7-34 0,0 0 22 16,0 0-35-16,0 0 37 0,-3-7-46 0,3 7-5 15,0 0 2-15,0 0-13 0,0 0-8 0,0 0-11 16,0 0-10-16,0 0-16 0,0 0 23 0,0 0 13 16,0 0 20-16,0 0 19 0,0 0 12 0,0 9 6 15,0-9 9-15,3 10 2 0,-1-3 7 0,2 3 2 16,-1 0 1-16,-1-1-32 0,4 5 44 0,-2 1-57 16,2 2 30-16,1 1-36 0,0 1 27 0,-1 2-46 15,3 0 15-15,-1 3-45 0,1 2 16 0,1 0-38 16,-1 1 15-16,0-1-27 0,1 2 14 0,0-1-13 15,-2-2-7-15,0-1-1 0,-1-4-6 0,1 2-4 16,-2-1-3-16,1-1-5 0,-1-4-2 0,-2-1-20 16,0 0 19-16,0-3-16 0,-1-1 13 0,1-1-15 0,-1-2 17 15,-2 1-12-15,2-3 13 0,-1 0-11 0,3 1 14 16,-5-7-20-16,1 8 14 0,-1-8-22 16,3 7 9-16,-3-7-10 0,0 0 13 0,0 0-82 0,0 0-17 15,0 0-55-15,0 0-68 0,0 0-60 0,-10-5-30 16,10 5-83-16,-5-9-75 0,2 2-42 15,1-1-517-15,-1-2-638 0</inkml:trace>
  <inkml:trace contextRef="#ctx0" brushRef="#br0" timeOffset="32515.303">25031 13634 223 0,'-1'-10'369'0,"-2"2"-105"16,3 1 23-16,0-1-69 0,0 1 10 0,0 0-56 16,3 0 15-16,-1 0-36 0,3 0-9 0,-1 2-23 15,1-2-31-15,3 0-17 0,1 2-12 0,0 2-7 0,1-2 0 16,1 3 0-16,2-2-6 0,-2 3 5 16,1 1-3-16,0 0-2 0,-1 2-2 0,1 1 0 0,-3 2 3 15,2-1 0-15,-2 1 0 0,-2 3-1 0,-1-1-5 16,0 0 4-16,-3 2-11 0,-2 1 0 15,-1-2 3-15,-1 2-4 0,0-3-2 0,-4 3-40 16,0 0 41-16,-1-1-42 0,-1 1 35 0,0 0-8 0,-4 1-1 16,3-4-5-16,0 1-4 0,0-1 7 15,1 0-16-15,1 0-39 0,1-2-76 0,-2 0-82 16,7-5-85-16,-6 10-82 0,6-10-440 0,0 0-336 0</inkml:trace>
  <inkml:trace contextRef="#ctx0" brushRef="#br0" timeOffset="32861.449">25432 13580 238 0,'-4'-8'340'0,"4"8"-100"0,0 0 11 0,-6-4-32 0,6 4 51 16,0 0-34-16,-8-4-8 0,8 4-7 0,0 0-24 15,0 0-11-15,-15 2-18 0,15-2-10 0,-11 5 0 16,4-3-2-16,1 4 2 0,-1-2-1 16,0 3-11-16,0 3-7 0,1-3-42 0,-2 3 37 15,2 0-54-15,-2 3 41 0,4 2-53 0,-1-3 29 0,1 4-54 16,0 0 35-16,2-1-15 0,1 1-9 16,-1 1-9-16,2 0-10 0,2 0-5 0,-1 0-5 0,1-2-7 15,2 2-1-15,0-2-3 0,3 1-4 0,0-4-9 16,1 0-6-16,1 0-34 0,1-3-51 0,1-1-51 15,1-1-57-15,3-2-63 0,-2-2-59 0,2-1-58 16,-2-2-38-16,5-2-116 0,-2-1-265 0,1-1-321 16</inkml:trace>
  <inkml:trace contextRef="#ctx0" brushRef="#br0" timeOffset="33380.335">25573 13728 78 0,'-8'-7'351'0,"8"7"-82"0,-4-9-42 16,4 9-14-16,-5-8-15 0,5 8-11 16,-4-12-15-16,4 12-18 0,1-10-12 0,1 3-28 15,0 0-16-15,2 1-18 0,0-1-16 0,1 1 2 0,3-2-5 16,-2 3 2-16,1-2-2 0,0 4 2 16,1-2-2-16,0 1-3 0,-1-1 3 0,-7 5-5 15,13-3 1-15,-13 3 7 0,13-2 15 0,-13 2 8 0,10 2 14 16,-10-2 3-16,10 5-2 0,-10-5-5 0,8 10-6 15,-6-5-5-15,2 2-12 0,-2 0-43 0,-1 1 29 16,0 2-11-16,-1 1-9 0,-1-1-7 0,0-1-6 16,1 1-5-16,-2 0-1 0,0-3-10 0,0 1 1 15,1-1-2-15,1-1 1 0,0-6 0 0,-1 11 4 16,1-11 9-16,-1 7-7 0,1-7-5 0,0 0-1 16,0 0-2-16,0 0-2 0,0 0-40 0,2-6 47 15,-2 6-41-15,5-9 42 0,-2 2-4 0,-2 0-4 16,3-3-1-16,-1 3 4 0,-1-3 2 0,2 1-12 15,-2 0 1-15,2-1 3 0,-1 3 2 0,-2-2 13 0,2 2 26 16,-1 1 11-16,0 0 13 0,-2 6 1 16,2-11-5-16,-2 11-6 0,4-9-16 0,-4 9-9 15,3-6-8-15,-3 6 2 0,0 0 2 0,0 0-1 16,0 0 8-16,0 0-6 0,0 0-1 0,0 0 2 16,12 4-5-16,-12-4-36 0,5 10 48 0,-1-7-45 15,0 4 35-15,1 0-43 0,0 0 43 0,0 1-42 16,-1 2 38-16,1-1-37 0,1 1 37 0,-1-1-42 0,2 1 43 15,0 0-48-15,-1 0 44 0,-1-2-49 0,2 2 36 16,-1-3-31-16,0 1-39 0,-2-1-44 0,3-1-51 16,-2-1-40-16,1 1-40 0,-6-6-61 0,9 6-52 15,-9-6-57-15,8 2-44 0,-8-2-441 0,0 0-451 16</inkml:trace>
  <inkml:trace contextRef="#ctx0" brushRef="#br0" timeOffset="33679.528">25892 13414 373 0,'0'0'348'16,"0"-10"-42"-16,0 10-59 0,0-9 7 0,0 9-67 16,3-6 27-16,-3 6-25 0,0 0 36 0,4-5-48 0,-4 5 19 15,0 0-43-15,12 5-1 0,-12-5-26 16,9 8 13-16,-2-1-19 0,-1 1 13 0,4 1-18 15,-1 0 0-15,0 4-20 0,1-1-9 0,-2 0-9 0,2 3-11 16,-1 1-10-16,0 1-8 0,0 1-9 0,-2 0-7 16,1-1-1-16,-4 0-43 0,0 3 39 0,-1-3-5 15,-2 1-6-15,-1 0-6 0,-1-1-4 0,-1 2 1 16,-3-2-9-16,3-2-8 0,-6 1-48 0,4-2-53 16,-3-2-64-16,-1-1-93 0,-2 1-95 0,-1-4-96 15,6-2-460-15,-7-3-490 0</inkml:trace>
  <inkml:trace contextRef="#ctx0" brushRef="#br0" timeOffset="37927.704">27323 13186 64 0,'-7'-10'299'0,"3"6"-11"0,4 4-52 0,-5-10 6 15,1 4-52-15,3 0 20 0,1 6-59 0,0-13-7 16,2 6-28-16,3 0-11 0,-1 0-21 0,1 0-14 16,2 2-11-16,-1-2-15 0,4 2-5 0,-2 2-7 15,1 1 4-15,0-2-10 0,-9 4 4 0,15-1-4 16,-15 1 1-16,19 2 7 0,-12 1 1 0,-1 1 7 16,2 1 2-16,-1 3-5 0,-3-1 5 0,-1 4 24 15,-1 0-42-15,-2 1 34 0,0 2-40 0,0-2 42 16,-1 1-37-16,0 1 36 0,-1-1-25 0,1 1 29 15,1-2-33-15,-1 2 18 0,1-1-25 0,0 0 13 16,0 0-26-16,1-2 25 0,0 0-33 0,2 1 29 16,0-2-29-16,-1 0 25 0,5 0-29 0,-2-2 22 15,2 1-19-15,0-2 13 0,2-1-27 0,-2 1 23 16,4 1-27-16,-1-3 20 0,-1 0-21 0,0 0 20 16,0 2-25-16,-2-3 21 0,-1 1-27 0,1-1 31 15,-3 2-20-15,-2 1 22 0,-2-7-23 0,4 12 28 16,-4-12-29-16,0 13 32 0,0-6-25 0,-2 0 26 15,0 1-26-15,1 1 27 0,0 0-17 0,1 2 22 16,-1-1-24-16,-1-1 1 0,2 3 6 0,0-3-4 0,0 1 2 16,0 0-1-16,2 2-2 0,-1-1 2 15,0-1-3-15,0 0 4 0,2 0-33 0,-2 0-40 16,-1-1-26-16,0-2-30 0,-2 3-50 0,-2-3-45 16,-1 1-12-16,-3 0-46 0,-3 1-11 0,-2-2-3 0,-4-2 21 15,-4 2-150-15,-1-1 114 0</inkml:trace>
  <inkml:trace contextRef="#ctx0" brushRef="#br0" timeOffset="39695.05">23558 12647 87 0,'0'0'246'0,"-15"0"-11"0,15 0-36 0,0 0 16 16,-12 0-27-16,12 0 11 0,0 0-52 0,0 0 12 15,-13 1-59-15,13-1 15 0,0 0-60 0,0 0 45 0,0 0-52 16,0 0 51-16,-11 1-35 0,11-1 5 0,0 0-3 16,0 0 4-16,0 0 6 0,11 5-12 15,-11-5-6-15,10 0-4 0,-10 0 10 0,17 1 10 0,-6 0 2 16,0-1-8-16,1 2-12 0,2-2-9 0,3 1-4 15,0-1 12-15,3 1-19 0,-1-1-5 0,3 1-5 16,0-1-3-16,1 0-2 0,2 2-4 0,3-1 0 16,-1-1-6-16,0 1 1 0,1 0 1 0,0-1-2 15,2 2-1-15,0-2 2 0,-2 3-2 0,3-3 3 16,0 0 6-16,-2 1-2 0,3 0 7 0,-1 1 2 16,-1-1 3-16,1 0-3 0,0 0-1 0,-2 1 0 15,3-2-3-15,-3 2 3 0,2-1-1 0,-1 1 4 16,-1 1-6-16,0-2 4 0,1 2-2 0,-2-2-2 15,1 0 0-15,2 2 0 0,-2-2-4 0,2 1-2 16,-2-2 7-16,1 3-5 0,0-2-7 0,0 0 5 16,-1 3 5-16,2-4-1 0,-1 0 0 0,1 2 1 15,0-1-8-15,-1 1-2 0,1-2 1 0,0 0 0 16,-1 0-2-16,1 1-3 0,0-1 5 0,-1 1-5 16,1-1 2-16,-1 0-4 0,0 0 0 0,0 0 2 15,-1 0-4-15,0 1 5 0,-1-1-4 0,2 0 0 16,-1 0-1-16,1 0 1 0,-2 0-1 0,2 0-2 0,-3-1 6 15,3 1-4-15,-1 0 2 0,-1-1-3 0,2 1 0 16,0 0 2-16,-2-1-3 0,2 1 5 0,-1 0-3 16,2 0-1-16,-2-2 1 0,1 1-1 0,0 1 0 15,1-2 2-15,-2 2-1 0,3-2 0 0,-2 0 0 16,2 1-1-16,-2 0-1 0,2 0 3 0,-2-1-1 16,0 0 0-16,2 2 1 0,-1-1 0 0,0-1 0 15,-1 1 0-15,2 0-2 0,0 0 3 0,-1-1-1 16,0 1 3-16,2 0 5 0,-3-1-11 0,2 0 12 15,0 1-12-15,1 0 3 0,3-1 8 0,-1 2-1 16,-5-2-9-16,2 1 5 0,4 0-9 0,1-2 10 16,-6 2-10-16,1 0 9 0,2-2-10 0,-2 3 1 15,3-3 7-15,-3 2-6 0,0 0 1 0,2-1 1 16,3 1 3-16,-6-1-3 0,6 0 1 0,-1 1 2 16,-2 0 10-16,3 1-13 0,-2-3 6 0,1 1-7 15,0 0 8-15,2 1-8 0,-4-2 12 0,3 2-7 16,-1 0 3-16,2-1-12 0,-1 0 13 0,-1 2-15 15,1-3 12-15,0 0-5 0,0 2-1 0,0-3 7 16,-1 3-6-16,3-2 1 0,-3 2 0 0,2 0 2 16,-1-2 4-16,1 1-6 0,0-1 8 0,1-1-11 0,-1 1 11 15,-1 2-11-15,3-2 9 0,-1 1-8 16,0 1 10-16,1-1-8 0,-3-1 10 0,3 1-10 16,-1-1 3-16,1 1-3 0,-1 0 7 0,-1 0-7 15,2 0 7-15,-1 1-5 0,-2-2 8 0,2-1-4 0,0 2 4 16,-2-1-1-16,2 2 4 0,-1-1-7 0,2 0 7 15,-3 0-7-15,2-1 2 0,-2 0-4 16,4 1 9-16,-4 0-9 0,2 0 0 0,0 1-4 16,-2-1 8-16,2 0-6 0,-2 1 3 0,-1-3-5 0,2 3 4 15,-2-1-3-15,-2 0 0 0,-1 1 1 0,-2-1 2 16,0 2-2-16,-1-3-1 0,1 2-3 16,0-2 3-16,-1 2 2 0,0-2-5 0,-1 2 7 15,2-1 1-15,-2 0-3 0,1-1 4 0,0 2-2 0,-2 0 1 16,2-2-5-16,0 1 4 0,-2-1-3 0,3 1 0 15,-3 0-1-15,2-1 2 0,-2 1-3 0,0-1 2 16,1 1-3-16,-1 0 0 0,-1-1 0 0,0-2-1 16,1 3 8-16,-2-1-13 0,2 2 3 0,-1-2 5 15,-2 1 0-15,3-1-4 0,-2 0 3 0,0 1-1 16,-1-1 2-16,1 2 0 0,0-2-4 0,-1 2 4 16,-3-1-4-16,-1 0 3 0,2 2-3 0,-1-3 1 15,-2 3-6-15,1 0-2 0,-1 0-59 0,-2 0-92 16,-3 0-119-16,0-2-187 0,-3 2-757 0,-12 0-830 15</inkml:trace>
  <inkml:trace contextRef="#ctx0" brushRef="#br0" timeOffset="43327.996">5636 15783 150 0,'0'0'185'0,"-8"-6"-24"0,8 6-33 16,0 0 37-16,-6-4-40 0,6 4 35 0,0 0-58 16,-6-6 32-16,6 6-51 0,0 0 33 15,-7-6-36-15,7 6 30 0,0 0-21 0,-4-5 14 16,4 5-42-16,0 0 23 0,0 0-32 0,0 0 38 0,0 0-6 16,-6-5 14-16,6 5-7 0,0 0 3 0,0 0 5 15,0 0 12-15,4 8 8 0,-4-8 9 0,1 9 2 16,2-2-4-16,-3-7 3 0,1 12-8 0,0-2-2 15,2 1-4-15,-2 0-12 0,2 1-4 0,-1 5-12 16,-1 0-11-16,2 0-21 0,1 2 6 0,-2 3-21 16,2-1 2-16,0 4-8 0,1-1-8 0,-2-1-6 15,1-1-4-15,-1 2-3 0,1-3-4 0,0-4-3 16,0-1 2-16,0 1-3 0,-2-2-3 0,1-5-1 16,-2 1-2-16,2-1-3 0,-2-2-5 0,0-1-21 15,-1-7-57-15,4 10-73 0,-4-10-76 0,0 0-55 16,0 0-58-16,0 0-16 0,8-4-92 0,-8 4-321 15,1-12-299-15</inkml:trace>
  <inkml:trace contextRef="#ctx0" brushRef="#br0" timeOffset="43610.568">5553 15775 71 0,'0'0'247'0,"-9"-8"-8"0,9 8-81 16,-11-5 18-16,11 5-37 0,-9-4 38 0,9 4-53 15,0 0 22-15,-17 0-44 0,17 0 35 16,-9 4-36-16,9-4 27 0,-9 8-21 0,4-3 15 0,1 3-31 16,-2 1-18-16,1-1-3 0,1 2 0 0,-1 0-10 15,1 1-11-15,1 3-1 0,-3-1-13 0,2-1-8 16,2 1-4-16,-1-1-5 0,-1-1-4 0,3 1-39 15,0-2 45-15,-1 0-40 0,2 0 35 0,0-2-3 16,2-1-16-16,-1-1-68 0,1 1-80 0,-2-7-76 16,8 5-108-16,-8-5-280 0,10 0-129 0</inkml:trace>
  <inkml:trace contextRef="#ctx0" brushRef="#br0" timeOffset="43877.855">5595 15767 446 0,'0'0'294'16,"0"0"-10"-16,0 0-62 0,0 0 13 0,0 0-39 0,0 0 16 15,0 0-18-15,0 0-15 0,-1 6-24 0,1-6-16 16,0 0-9-16,4 7-8 0,-4-7-33 16,7 4 14-16,-7-4-7 0,9 7-8 0,-9-7-17 0,13 4-16 15,-5 0 8-15,-1-1-15 0,1 0-9 0,1 0-7 16,1 0-4-16,-1-1-5 0,2 4-3 0,-1-2-3 15,-1 0-5-15,0 0-4 0,1 1 0 0,-1 2-1 16,0-2-7-16,-1 1 2 0,1 2-3 0,-2-1-12 16,1 3-74-16,-1-3-76 0,0 1-109 0,-1-1-78 15,-1 0-141-15,-1-1-220 0,1 0-217 0</inkml:trace>
  <inkml:trace contextRef="#ctx0" brushRef="#br0" timeOffset="44827.068">7020 15775 216 0,'0'0'231'15,"0"0"15"-15,0 0-55 0,0 0 26 0,-8-5-57 16,8 5 28-16,0 0-41 0,0 0 20 0,-6-3-40 0,6 3 0 16,0 0-7-16,0 0-4 0,0 0-1 0,-8-4-13 15,8 4-7-15,0 0-12 0,0 0-6 16,0 0-12-16,0 0-12 0,0 0-10 0,0 0-4 0,-7-2-13 16,7 2-4-16,0 0-5 0,0 0 14 0,0 0 11 15,0 0 9-15,0 0 9 0,0 0-5 0,0 0-1 16,11-3-6-16,-11 3-7 0,9-2-6 0,-9 2-7 15,14-2-5-15,-14 2-4 0,19-4-1 0,-11 1-4 16,2 1-3-16,2 1-4 0,-1-2 2 0,3 0-26 16,-2 2 17-16,0-3 12 0,0 3-4 0,1-2-4 15,-2 1-1-15,2 0 1 0,-2-1-2 0,0 1 3 16,-1 1-3-16,0-2-4 0,-10 3 2 0,16-1 1 16,-16 1-3-16,13-3-4 0,-13 3 1 0,11-4-9 15,-11 4-54-15,0 0-44 0,9-1-57 0,-9 1-59 16,0 0-19-16,0 0-77 0,0 0-12 0,0 0-309 15,-11 2-156-15</inkml:trace>
  <inkml:trace contextRef="#ctx0" brushRef="#br0" timeOffset="46230.221">7083 15780 369 0,'0'0'263'16,"-7"2"12"-16,7-2-45 0,0 0 28 0,-9 5-38 0,9-5 0 15,0 0-17-15,0 0-16 0,0 0-25 0,0 0-22 16,0 0-18-16,0 0-9 0,0 0-20 15,12-4-6-15,-12 4-18 0,11-5-7 0,-11 5-8 16,12-3-2-16,-12 3-10 0,15-5-12 0,-6 3 3 0,-1-2-11 16,1 2-1-16,1-1-7 0,-1 2-1 0,0-2-2 15,1 1-5-15,-1-1 3 0,-9 3-1 0,14-3-2 16,-14 3 0-16,15-3 1 0,-15 3-7 0,13-3 4 16,-13 3-1-16,13-3 0 0,-13 3-2 0,9-1 5 15,-9 1 4-15,0 0-7 0,11-3 4 0,-11 3 2 16,0 0 1-16,0 0-3 0,13-1 0 0,-13 1 3 15,0 0-8-15,0 0 10 0,0 0-2 0,9-1-1 16,-9 1-2-16,0 0 1 0,0 0 0 0,0 0-3 16,0 0 5-16,0 0-5 0,0 0-1 0,0 0 10 15,9-3 7-15,-9 3 7 0,0 0 1 0,0 0 13 0,0 0 0 16,0 0 3-16,0 0-2 0,0 0 1 16,0 0-2-16,0 0 0 0,0 0-3 0,0 0 0 15,0 0-5-15,0 0-5 0,0 0-4 0,0 0-6 0,0 0 0 16,0 0-7-16,0 0 0 0,0 0-3 0,0 0-3 15,0 0-3-15,0 0-1 0,0 0 2 16,0 0-4-16,0 0 4 0,0 0-4 0,0 0 4 0,0 0-1 16,0 0-4-16,0 0 1 0,0 0 0 0,0 0 0 15,0 0 1-15,0 0-5 0,0 0 5 0,0 0 1 16,0 0-4-16,0 0-5 0,0 0 11 16,0 0-1-16,0 0-6 0,0 0 6 0,0 0-1 0,0 0 0 15,0 0-3-15,0 0 2 0,0 0-1 0,0 0-4 16,0 0 2-16,0 0 3 0,0 0 2 0,0 0-4 15,0 0 0-15,0 0 0 0,0 0 2 0,0 0 0 16,0 0-1-16,0 0 3 0,0 0-3 0,0 0 3 16,0 0-1-16,0 0 0 0,0 0-4 0,0 0 3 15,0 0 0-15,0 0-1 0,0 0 0 0,0 0-1 16,0 0 2-16,0 0 1 0,0 0-1 0,0 0 0 16,0 0 0-16,0 0-1 0,6 4-2 0,-6-4 3 15,0 0 5-15,0 0-11 0,0 0 8 0,0 0-1 16,0 0-1-16,0 0-1 0,0 0 4 0,0 0 6 0,0 0 6 15,0 0 4-15,0 0 5 0,0 0 4 0,0 0-3 16,0 0 2-16,0 0-9 0,0 0 1 16,0 0-2-16,0 0 0 0,0 0-4 0,0 0 5 0,0 0 0 15,0 0 0-15,0 0 7 0,0 0-13 0,0 0 21 16,0 0-2-16,0 0 1 0,0 0 3 16,0 0-5-16,0 0 3 0,0 0 1 0,0 0-3 0,0 0-4 15,0 0 2-15,0 0-1 0,0 0-2 0,0 0-2 16,0 0 16-16,0 0-19 0,0 0 14 0,0 0-22 15,0 0 19-15,0 0-19 0,0 0 20 0,0 0-27 16,0 0 22-16,0 0-22 0,0 0 22 0,0 0-35 16,0 0 36-16,0 0-24 0,0 0 20 0,0 0-21 15,0 0 22-15,0 0-27 0,0 0 22 0,0 0-20 16,0 0 30-16,0 0-31 0,0 0 28 0,0 0-36 16,0 0 38-16,0 0-32 0,0 0 30 0,0 0-37 15,0 0 33-15,0 0-43 0,0 0 44 0,0 0-39 16,0 0 36-16,0 0-29 0,0 0 27 0,0 0-34 0,0 0 35 15,0 0-43-15,0 0 36 0,0 0-27 16,0 0 36-16,0 0-37 0,0 0 34 0,0 0-36 16,0 0 36-16,0 0-42 0,0 0 39 0,0 0-35 15,0 0 34-15,0 0-35 0,0 0 35 0,0 0-32 0,0 0 32 16,0 0-33-16,0 0 31 0,0 0-32 16,0 0 31-16,0 0-33 0,0 0 32 0,0 0-27 15,0 0 33-15,0 0-36 0,0 0 35 0,0 0-36 0,0 0 40 16,0 0-44-16,0 0 40 0,0 0-33 0,0 0 28 15,0 0-26-15,0 0 28 0,0 0-31 0,0 0 28 16,0 0-30-16,0 0 36 0,0 0-32 0,0 0 32 16,0 0-38-16,0 0 37 0,0 0-31 0,0 0 32 15,0 0-34-15,0 0 34 0,0 0-38 0,0 0 37 16,0 0-35-16,0 0 38 0,0 0-33 0,0 0 33 16,0 0-33-16,0 0 28 0,0 0-41 0,0 0 41 15,0 0-27-15,0 0 31 0,0 0-30 0,0 0 30 16,0 0-36-16,0 0 33 0,0 0-36 0,0 0 39 15,0 0-36-15,0 0 36 0,0 0-35 0,0 0 35 16,0 0-37-16,0 0 37 0,0 0-35 0,0 0 34 16,0 0-33-16,0 0 32 0,0 0-40 0,0 0 34 15,0 0-26-15,0 0 37 0,0 0-37 0,0 0 34 16,0 0-34-16,0 0 3 0,0 0-7 0,0 0 41 16,0 0-34-16,0 0 34 0,0 0-35 0,0 0 33 15,0 0-35-15,0 0 26 0,0 0-26 0,0 0 32 16,0 0-31-16,0 0 30 0,0 0-37 0,0 0 38 0,0 0-34 15,0 0 34-15,0 0-34 0,0 0 34 0,0 0-32 16,0 0 34-16,0 0-41 0,0 0 42 0,0 0-36 16,0 0 34-16,0 0-34 0,0 0 33 0,0 0-33 15,0 0 29-15,0 0-30 0,0 0 36 0,0 0-36 16,0 0 37-16,0 0-40 0,0 0 41 0,0 0-51 16,0 0 49-16,0 0-32 0,0 0 29 0,0 0-33 15,0 0 32-15,0 0-32 0,0 0 26 0,0 0-29 16,0 0 32-16,0 0-29 0,0 0 16 0,-6-4-53 15,6 4-7-15,0 0-40 0,0 0-36 0,0 0-53 16,0 0-58-16,0 0-66 0,0 0-89 0,0 0-137 16,0 0-548-16,0 0-705 0</inkml:trace>
  <inkml:trace contextRef="#ctx0" brushRef="#br0" timeOffset="49368.664">8072 15900 41 0,'0'0'270'0,"0"0"-31"0,-11-1-6 16,11 1-17-16,0 0 6 0,-10-4-17 0,10 4-7 15,-8-4-4-15,8 4-4 0,-6-3-4 0,6 3-8 16,0 0-14-16,-6-4-3 0,6 4-17 0,0 0-15 15,-8-3-18-15,8 3-19 0,0 0-13 0,0 0 5 16,0 0 3-16,0 0-7 0,0 0 3 0,0 0-4 16,0 0-5-16,0 0-6 0,8 5-7 0,-8-5-5 15,6 5-7-15,-6-5-20 0,8 8 11 0,-8-8-16 16,7 9 8-16,-1-3-18 0,-2 0 8 0,2 0-13 16,-2 2 11-16,-2-2-12 0,3-2 7 0,-1 4-14 15,0-4 12-15,-4-4-13 0,6 10 10 0,-6-10-13 16,5 8 13-16,-5-8-14 0,4 7 14 0,-4-7-13 0,4 5 6 15,-4-5-3-15,4 5 12 0,-4-5-8 16,0 0 12-16,5 7-11 0,-5-7 11 0,0 0-14 16,4 2 13-16,-4-2-8 0,0 0 7 0,9 3-14 15,-9-3 14-15,0 0-14 0,10 2 11 0,-10-2-11 0,0 0 9 16,14 0-13-16,-14 0 14 0,12-1-14 16,-12 1 8-16,11-1-8 0,-11 1 13 0,18-3-12 15,-9 3 9-15,2-2-10 0,0 2 9 0,0-3-9 0,2 2 11 16,-2 0-7-16,1-1 4 0,2-1-8 0,0 2 9 15,0 0-10-15,2-2 12 0,-1 3-12 0,0-2 11 16,3 2-11-16,0-3 11 0,-3 3-12 0,3-1 10 16,-1 0-8-16,1-1 12 0,-2 1-9 0,2 0 5 15,1 0-11-15,-2-1 13 0,1 2-12 0,0 0 11 16,-2-3-10-16,2 3 12 0,0-1-12 0,1-1 10 16,-1 1-9-16,-1 1 10 0,1-1-13 0,-2 0 11 15,1 1-10-15,1-1 13 0,-2 1-12 0,1 0 7 16,-1-2-7-16,3 2 13 0,-3 0-8 0,2-1 5 15,0 1-9-15,2 0 13 0,-3-1-11 0,2 1 9 16,-1-1-11-16,1 1 12 0,0-2-12 0,1 2 11 16,0-2-9-16,-1 1 7 0,0 0-8 0,2 0 12 15,-1-2-13-15,1 2 11 0,-1 1-9 0,3-1 10 0,-2 0-11 16,0 0 13-16,2-1-6 0,0 2 6 16,-1-1-10-16,5 1 13 0,0 0-11 0,-2-3 10 15,3 3-7-15,-1 0 3 0,1 0-6 0,0 0 10 16,-2-2-11-16,3 2 13 0,1-1-5 0,-2 0 8 0,1 1-6 15,1-2 4-15,-1 2-9 0,2-2 6 0,-2 2-4 16,2-1 8-16,-1 1-9 0,1 0 8 0,1-2-7 16,-1 1 8-16,-1-1-7 0,2 2 4 0,-1-2-2 15,2 2-2-15,0-1-2 0,-2 0 2 0,1 1 2 16,0 0 0-16,-2 0-3 0,2-2 4 0,0 2-2 16,0 2 1-16,-1-2-5 0,1 1-2 0,1-1 3 15,-3 1-2-15,2-1 6 0,-2 2-11 0,2-2 4 16,-1 0 2-16,0 2-4 0,-1-1 6 0,2 1-1 15,-1-2-4-15,-2 0 1 0,3 1-2 0,-1 1 4 16,0 0 1-16,-1-1-1 0,1 0-2 0,0 1 4 16,-1-2-5-16,2 3 2 0,0-3-1 0,0 1 0 15,5 2-1-15,-5-2 2 0,2 0-8 0,-2-1 11 16,4 2-9-16,-4 0 9 0,3-1-5 0,-3 0 8 16,3 0-9-16,-2 1 3 0,3 0-5 0,-4-2 11 15,4 0-4-15,-4 1-6 0,0 0 5 0,5 0 1 16,-5 1-2-16,0-2-1 0,0 1 0 0,5 0-2 0,-1 0 1 15,-4-1 3-15,2 3-2 0,2-2-2 0,0 2 2 16,1-1-1-16,-3-1-3 0,2 1 4 0,0 1 1 16,-2-2 1-16,2 2 0 0,0-1-2 15,-2 1 1-15,2-1 0 0,-1 1 3 0,1 0-3 0,-2-2 0 16,2 2 1-16,-2-1-3 0,-2-2 3 0,-1 3-1 16,1-1 8-16,-2 0-9 0,2-1 4 0,4 3 0 15,-4-4 2-15,0 0 0 0,4 3 1 0,-4-3 0 16,5 1-4-16,-5 0 1 0,0 1 3 0,2-2 1 15,2 2-2-15,-4 1 5 0,-1-2-7 0,1 0 0 16,2 2-1-16,-3-3 1 0,0 3-1 0,-1-2-1 16,2 0 2-16,0 2-5 0,-1-3 2 0,2 1 3 15,-4 2-1-15,3-1 5 0,0-1 7 0,0 0-2 16,-1-1-5-16,1 1 4 0,-2-1-4 0,1 2 2 16,1-2 0-16,-1 0 2 0,-1 0-6 0,2 0 1 15,0 0 0-15,-2 0 2 0,0-2-1 0,2 2-4 16,-2 0 7-16,-1 0-10 0,2-1 6 0,-2 1-1 15,2 0-4-15,-2-1 2 0,-1 1 3 0,2 0-2 0,0 0-9 16,-3 0 7-16,2 0 1 0,1-1-7 16,-2 1 5-16,0-2-28 0,0 2 34 0,2 0-27 0,-1-3 29 15,-1 2-31-15,2 0 33 0,-1-1-33 0,-1 0 31 16,1-1-6-16,1 3 6 0,-1-3-2 0,1 2 2 16,0-2 3-16,0 1-3 0,-1 1-1 0,2-1-7 15,-2 0 8-15,3-1-3 0,-1 3-4 0,-2-2-1 16,3 0-10-16,-1-1 13 0,-1 2 2 0,6-3-6 15,-4 4-1-15,1-2 2 0,3-1-3 0,-5 3 1 16,3-2 7-16,-2-1 1 0,3 0-7 0,-1 2-2 16,1-4 1-16,-2 3-1 0,2-1 1 0,-1 0-4 15,0-1 4-15,2 1-2 0,-4-1-1 0,4 1 7 16,-1-2-14-16,-1 1 8 0,1 1 2 0,0-2 0 16,-2 0 2-16,3 0 2 0,-1-1 2 0,-2 3-2 15,2-3 0-15,-1 1 3 0,2-1-4 0,-2 1-1 16,-1 0-2-16,2 0-4 0,-2 0 1 0,-1-2 9 15,3 3-1-15,-3-2-2 0,1-1-2 0,0 2-1 0,-1-2-8 16,1 2 13-16,2 0-4 0,-3-2-1 16,1 2 4-16,-1-2-2 0,1 2-2 0,-1-1 3 15,1 1 1-15,-1 0 0 0,0-1 1 0,-1 2 1 0,-2 1-1 16,-2-3-10-16,2 1 8 0,1 2 1 0,-1 0-2 16,-1-2-1-16,0 2-3 0,2-1 5 0,-1 1-2 15,-1 1-1-15,-1-1-1 0,2-1 1 0,-2 2-3 16,2-1-2-16,-1 0-3 0,0 2 10 0,0-2-4 15,-1 2-2-15,-1-1 4 0,1 0-8 0,0-1 6 16,1 1 0-16,-3 0-2 0,0 0-1 0,2 1 2 16,-3-2 2-16,3 2-5 0,-5 1-3 0,2-3 9 15,2 0-4-15,-1 2 2 0,-1-2-1 0,2 2 1 16,-5 0 0-16,1-2-2 0,0 3-2 0,1-2 3 16,0 2 2-16,0-3-3 0,-1 3 1 0,5-1-3 15,-5-1 7-15,-1 1-3 0,3 0 1 0,-1-1-2 16,4 1-1-16,-5 1 2 0,1-1-7 0,5 1 8 15,0 0-1-15,-2 0 2 0,2 0-2 0,0-3-6 0,0 3 3 16,-1 0 0-16,1 0 4 0,0 0-3 0,0 0 0 16,0 0 2-16,1 0-13 0,-1 0 7 0,0 0 12 15,-1-2-6-15,1 2-1 0,0 0 1 0,-3 0-2 16,4-1 5-16,-3 1-4 0,1 0 3 0,1-1-2 16,-1 1 1-16,1-1 0 0,0 0-6 0,-2 0 0 15,1-1 6-15,-3 1-2 0,4-1 0 0,-4 1 2 16,3 0-5-16,-1 1 6 0,-3-3-3 0,1 2 2 15,2-1 1-15,-3 1-2 0,1 1-3 0,-1-1-4 16,1 0-2-16,3 0 2 0,-3 1 8 0,-1-1-2 16,-1 1-1-16,1-2 1 0,1 2 1 0,-1-2-5 15,0 2 6-15,-1 0-2 0,0 0 3 0,1-2-4 16,-3 2-6-16,1-2 4 0,0 2 5 0,-1-1-2 16,-1 0 4-16,1 0-4 0,-2-1 0 0,1 1-1 15,-1 0-6-15,-1 1 9 0,-1-1-6 0,0 0 7 16,0 1-4-16,-3-1-3 0,2-1 5 0,-2 2-4 15,0-1-4-15,1 1-12 0,-2-1-35 0,-12 1-30 0,20-2-22 16,-20 2-18-16,15-1-26 0,-15 1-32 0,14-2-93 16,-14 2-72-16,8-4-146 0,-8 4-117 15,3-7-536-15,-3 7-760 0</inkml:trace>
  <inkml:trace contextRef="#ctx0" brushRef="#br0" timeOffset="53150.316">18363 16750 500 0,'0'0'484'0,"0"0"-107"15,0 0-51-15,0 0-25 0,0 0 0 0,0 0-15 16,0 0 1-16,0 0-8 0,-9 1-17 0,9-1-31 16,0 0-35-16,0 0-30 0,0 0-22 0,0 0-21 15,0 0-15-15,0 0-6 0,0 0-7 0,0 0-18 16,0 0 0-16,0 0-19 0,14-1 5 0,-14 1-29 15,11-2 11-15,-11 2-19 0,14-3 1 0,-14 3-10 16,15-4 4-16,-5 1-12 0,-1 1 6 0,1-1-11 16,2-1 6-16,-2 1-16 0,2-2-3 0,-1 2-43 15,-2-2-61-15,4 2-49 0,-4-1-38 0,0 2-49 16,-2-1-55-16,-7 3-60 0,13-4-48 0,-13 4-22 16,0 0-431-16,0 0-415 0</inkml:trace>
  <inkml:trace contextRef="#ctx0" brushRef="#br0" timeOffset="53301.443">18421 16863 67 0,'-7'8'445'0,"2"-3"-161"0,3 0-6 16,2-5-52-16,-5 8 24 0,5-8-18 0,-4 6 16 0,4-6-12 15,0 0-28-15,1 7-42 0,-1-7-30 0,0 0-27 16,13 0-18-16,-13 0-23 0,15-4-10 16,-6 1-11-16,5-2-15 0,0-1-14 0,1 0-76 15,2 0-128-15,4-3-75 0,-2 0-139 0,1-1-330 0,-1-1-233 16</inkml:trace>
  <inkml:trace contextRef="#ctx0" brushRef="#br0" timeOffset="54777.608">19268 16315 165 0,'0'0'301'0,"4"-10"-96"0,-4 10 17 0,4-10-41 16,-4 10 6-16,3-9-24 0,-3 9-12 0,4-12-10 15,-4 12-8-15,4-10-5 0,-4 10 8 0,1-10-23 16,-1 10-9-16,4-11-13 0,-4 11 1 0,3-8-38 16,-3 8 43-16,0-9-12 0,0 9-12 0,-3-6-10 15,3 6-15-15,-5-7-8 0,5 7-2 0,-6-5-6 16,6 5-5-16,-12-2-1 0,12 2-7 0,-15 2 10 16,5-1 4-16,1 2 4 0,-3 1-1 0,1 0 11 15,-2 1 0-15,0 0 2 0,2 2-8 0,-1-1-6 0,3 1-5 16,0-1-7-16,2 0 7 0,2 3 0 0,-1-1 7 15,4 2-1-15,1-1 0 0,2 3-3 16,0-3-4-16,4 4 0 0,4 0-5 0,1 3-3 16,2-2-2-16,3 3-5 0,2 1 0 0,3 1-3 0,-1 0 0 15,1-1-2-15,1 2-5 0,-3-1 2 0,1-1-2 16,-1 1-4-16,-4-2 4 0,2 0-2 16,-5-2 1-16,-2 2-3 0,1-3 0 0,-6-2 0 0,1 2-3 15,-2-4-11-15,-3 2 18 0,0 0-16 0,-3-4 19 16,-2 3-15-16,1-2 14 0,-5 0-12 0,2-1 12 15,-2-1-2-15,-4 0 0 0,4 0 0 0,0-3-1 16,-1 1-1-16,0 0-2 0,1-2 3 0,2 1 4 16,0-1-7-16,7-3-3 0,-11 5 2 0,11-5 2 0,-3 4 1 15,3-4-1-15,0 0-2 0,7 6-2 16,-7-6 0-16,14 7-9 0,-5-3 12 0,0-1 2 0,5 2-6 16,-2 2 2-16,2 2-1 0,-3-1 1 0,2 2-3 15,1 4-3-15,-1-2 8 0,0 3-4 0,-3-1 1 16,-1 3 0-16,0 0-2 0,-2 2 4 0,1-1-19 15,-4-1 22-15,1-1-25 0,0-1 31 0,0 1-20 16,-1-1 23-16,1 0-22 0,-2-1 23 0,2-1-20 16,0 0 23-16,0-1-22 0,3 0 22 0,0-2-24 15,1 0 20-15,2-2-28 0,0-2-17 0,6-1-83 16,-2 0-37-16,3-4-79 0,3 1-167 0,-1-4-124 0,4 1-233 16,3-4-268-16</inkml:trace>
  <inkml:trace contextRef="#ctx0" brushRef="#br0" timeOffset="55477.634">19785 16508 122 0,'0'0'512'0,"-1"-7"-64"0,1 7-40 0,-1-7-14 16,1 7-16-16,-3-7-30 0,3 7-14 0,-2-5-19 0,2 5-35 15,0 0-31-15,-4-8-53 0,4 8-34 0,0 0-7 16,0 0 11-16,0 0-7 0,0 0-14 0,0 0 23 16,0 0-45-16,15 3 27 0,-15-3-47 0,12 4 21 15,-5 1-50-15,0 0 23 0,0 0-39 0,1 2 16 16,1 1-37-16,-1-2 17 0,-1 2-34 0,1 4 23 16,2-2-29-16,-1 0 19 0,-2 2-28 0,-1 0 22 15,3 0-43-15,-4 0 27 0,0 0-33 0,0 0-17 16,-1 3-70-16,0-5-41 0,1 1-67 0,-2-2-80 15,-1 2-41-15,1-3-49 0,-1 3-96 0,1-2-77 16,-2-4-490-16,3 0-667 0</inkml:trace>
  <inkml:trace contextRef="#ctx0" brushRef="#br0" timeOffset="55961.514">20196 16612 71 0,'0'0'615'0,"0"0"-130"15,0 0-78-15,12 0-26 0,-12 0-3 0,0 0-26 16,0 0-12-16,0 0-12 0,0 0-31 0,0 0-31 0,0 0-47 16,0 0-37-16,12 0-35 0,-12 0-27 0,0 0-3 15,0 0 18-15,0 0-36 0,5 5 18 16,-5-5-57-16,5 7 31 0,-5-7-42 0,4 10 20 0,-4-10-43 16,1 14 25-16,-1-6-39 0,-1 1 25 0,0 1-11 15,-2 2-5-15,-2 0-6 0,1-1-25 0,0 2-79 16,-1 0-45-16,1-1-52 0,-1 1-60 0,-2-1-51 15,3-3-54-15,-1 0-110 0,2-1-55 0,3-8-491 16,-6 12-608-16</inkml:trace>
  <inkml:trace contextRef="#ctx0" brushRef="#br0" timeOffset="56464.919">20483 16465 408 0,'0'0'454'15,"-9"-7"-74"-15,9 7-24 0,-11-6-15 0,6 2-16 16,-1 1-36-16,1-3-27 0,-1 0-36 0,2 0-27 0,2 0-26 16,-1-3-32-16,2 3-23 0,1-1-19 0,1-2-15 15,4-1-15-15,-1 0-2 0,6 1-13 0,-2-2-6 16,2 2-2-16,3-1-1 0,-2 0-2 0,5 1-2 15,-2 3-3-15,1-2-8 0,-2 4-4 0,1-1 2 16,-1 2-5-16,-2 0 0 0,-11 3-24 0,21 3 31 16,-12 0-10-16,-3 2 1 0,0 1-2 0,-3 2-9 15,-2 0-2-15,-2 3 2 0,-2-1-1 0,-2 1-4 16,0 2 3-16,-1-1-2 0,-1-1-2 0,-2-1-3 16,1 1 4-16,1-2 2 0,2-1-5 0,-2-1 7 15,2 0 0-15,0-2 4 0,5-5-2 0,-5 8 1 16,5-8-2-16,-1 7-2 0,1-7-4 0,0 0-4 15,9 5 4-15,-9-5-7 0,18 1 7 0,-18-1-4 16,23 0 2-16,-10 3 1 0,1-3-1 0,0 1-2 0,2 0-2 16,-3 2-5-16,2 1 2 0,-2-1 3 15,-1-1-1-15,-1 3-1 0,-2 0-5 0,-2 2 6 16,-4 0 3-16,1 1-4 0,-4-1 4 0,-1 0 2 0,-3 3-1 16,-2-2 0-16,-1 3 0 0,-2-3 1 0,-3 2-15 15,0-1 17-15,-1-1-3 0,2 1 1 0,-1-2-6 16,2-1-2-16,1-1-15 0,0 1-53 0,3-1-64 15,-2-3-91-15,8-2-143 0,-9 4-123 0,9-4-59 16,0 0-314-16,0 0-420 0</inkml:trace>
  <inkml:trace contextRef="#ctx0" brushRef="#br0" timeOffset="56658.403">21003 16424 223 0,'14'-9'727'0,"0"1"-164"0,-5 3-105 16,0-2-35-16,0 2-22 0,0 2-4 0,-2-1-24 15,-7 4-29-15,11-6-75 0,-11 6-37 0,0 0-67 16,0 0-16-16,0 0-45 0,0 0 0 0,4 7-51 16,-4-7-1-16,-5 8-13 0,2-1-6 0,-2 0-11 15,4-1-8-15,-2 3-4 0,1-1-49 0,-1 1-55 16,2-2-74-16,0 1-64 0,-1 0-50 0,2-2-76 16,0 1-94-16,0-7-49 0,2 12-447 0,-2-12-532 0</inkml:trace>
  <inkml:trace contextRef="#ctx0" brushRef="#br0" timeOffset="57010.636">21269 16222 401 0,'4'-13'532'0,"0"4"-46"0,-2 2-85 16,1 0-2-16,-2 0-64 0,-1 0-6 0,0 7-24 15,3-10-19-15,-3 10-48 0,1-9-39 0,-1 9-44 16,1-5-23-16,-1 5-28 0,0 0-20 0,0 0-18 15,0 0-5-15,0 0-11 0,12 0-8 0,-12 0-5 16,10 6-14-16,-4 0 3 0,2-1-3 0,2-1-8 16,0 2 1-16,4 0-4 0,-1 0-2 0,0 1-5 15,2 0 2-15,-2 0-2 0,2 0 4 0,0-2-6 16,0 1-1-16,-2 2 2 0,-1-2-7 0,1-1 4 16,-4 2-3-16,1-2 0 0,-1 0-2 0,-2 2 4 15,-1-2-1-15,-2 2-12 0,-2-2 20 0,-2-5-5 0,2 12 2 16,-5-5 0-16,-2 0-7 0,-3-2 8 0,1 3 0 15,-2-4 0-15,-4 4-4 0,0-1 1 0,1-1 2 16,-1 0-5-16,-3-1-3 0,2 0 7 16,1-1-6-16,1-1-4 0,0-1-48 0,2 0-85 0,0 0-87 15,10-2-104-15,-16 0-155 0,16 0-97 0,-14-4-351 16,14 4-511-16</inkml:trace>
  <inkml:trace contextRef="#ctx0" brushRef="#br0" timeOffset="57185.17">21309 16220 67 0,'-7'-7'647'0,"3"0"-113"0,-3 0-106 16,2-1 10-16,-2 1-60 0,3 0-49 0,0-3-47 15,3 1-16-15,-1-1-45 0,2 1-40 0,2-1-32 16,1 0-32-16,3-3-26 0,5 1-8 0,1-1-26 16,5 2-8-16,2-3-30 0,5 1-73 0,-6 1-109 15,8 0-52-15,1 1-116 0,-1 1-65 0,1-1-115 16,-3 5-330-16,0-2-383 0</inkml:trace>
  <inkml:trace contextRef="#ctx0" brushRef="#br0" timeOffset="57383.393">21875 16111 465 0,'3'5'514'0,"-3"-5"-119"0,4 13-44 15,-4-13-11-15,4 9 1 0,-4-9-17 0,3 7-12 0,-3-7-11 16,1 8-34-16,-1-8-35 0,3 9-41 0,-3-9-33 15,2 10-24-15,-2-10-34 0,4 11-21 0,-3-6-13 16,4 2-11-16,-3 1-19 0,0 0-12 0,1 1-3 16,-1-1-33-16,1 2-91 0,-1-1-66 0,2-1-77 15,-2 1-81-15,0-2-98 0,1-1-61 0,3 0-436 16,-6-6-493-16</inkml:trace>
  <inkml:trace contextRef="#ctx0" brushRef="#br0" timeOffset="57844.792">22057 15930 340 0,'-7'-7'621'0,"7"7"-137"0,-8-6-96 15,8 6-43-15,-4-5-35 0,4 5-28 0,-5-4-28 16,5 4-34-16,0 0-19 0,-4-5-47 0,4 5-18 0,0 0-35 15,7-8-18-15,-7 8-18 0,11-7 1 0,-1 5-25 16,1-1 2-16,0-1-19 0,2 0 6 16,0-1-14-16,3 1 5 0,-3 0-4 0,2-1-2 0,0-2-3 15,-3 5-3-15,2-3-4 0,-3-1 4 0,0 2 3 16,-3 2 17-16,1-1 23 0,-9 3 11 0,14-5 13 16,-14 5-2-16,10-4-3 0,-10 4 0 0,8-3-10 15,-8 3 2-15,0 0-13 0,0 0 21 0,12 0-20 16,-12 0 26-16,0 0-37 0,4 7 35 0,-4-7-38 15,5 8 27-15,-5-8-40 0,3 10 33 0,-3-10-5 16,5 12-12-16,-2-4-3 0,2-2 0 0,-2 3-4 16,3 1-5-16,-1-2-5 0,1 3-2 0,1 0-1 15,1-2-7-15,0 3 1 0,0-1 0 0,2 1-10 16,-2-1-11-16,-1-1 9 0,1 4 5 0,2-2 2 16,-3 0-7-16,0 1 2 0,0 0-7 0,-1 0 1 15,-2 2-31-15,0-1 37 0,0 3-34 0,-3-5 30 16,0 3-75-16,-1-1-22 0,-1-1-65 0,0-1-79 15,-1 2-63-15,-3-2-57 0,4 0-113 0,-2-3-74 0,-2-1-525 16,0-1-690-16</inkml:trace>
  <inkml:trace contextRef="#ctx0" brushRef="#br0" timeOffset="58015.626">22229 16162 518 0,'-7'-4'434'0,"7"4"-102"0,-11-8 38 0,11 8-50 0,-10-5-13 15,10 5-70-15,-7-7-18 0,7 7-61 0,-4-10-12 16,4 10-48-16,4-9 0 0,0 2-38 0,1 1 10 16,5 0-39-16,2-1 6 0,2-1-67 0,0-1-25 15,4 1-103-15,-2-1-27 0,4 1-100 0,-1 0-29 16,1-1-70-16,1 1-253 0,-2 1-149 0</inkml:trace>
  <inkml:trace contextRef="#ctx0" brushRef="#br0" timeOffset="58162.242">22649 16004 428 0,'5'6'367'16,"-5"-6"-37"-16,10 9-65 0,-7-4 34 0,-3-5-61 0,6 8 21 16,-3-2-74-16,-2 0-6 0,-1-6-37 15,3 12-58-15,-2-5 13 0,-1 0-16 0,1-1-20 16,-1 3-14-16,0-1-8 0,0-1-52 0,0 0-105 0,2 2-118 16,-1-3-119-16,-1-6-400 0,1 11-268 0</inkml:trace>
  <inkml:trace contextRef="#ctx0" brushRef="#br0" timeOffset="58710.419">23105 15843 292 0,'0'0'400'0,"0"-14"-63"0,0 6-39 0,-2 2-14 16,-1-1-8-16,-1-3-13 0,-1 2-38 0,1-1-39 16,-5-2-10-16,2 2-25 0,-1-1-26 0,-3 0-14 0,2 2-18 15,-2 1-9-15,-3 0 1 0,3 0-9 0,-4 3-7 16,3 0-7-16,-1 0-3 0,-1 4-6 16,1 0-5-16,-2 0-2 0,2 3-10 0,-2 1-3 0,1 1-5 15,0-1-5-15,2 2-3 0,1 1-8 0,1 1 4 16,1-1 2-16,2 0-1 0,2 0 3 15,0 2-2-15,3-1 4 0,0-3-3 0,4 2-2 16,-2-7-1-16,2 11-5 0,-2-11-1 0,10 8-2 0,-10-8-19 16,13 5 17-16,-13-5-5 0,17 2-1 0,-17-2-11 15,18 0 12-15,-6-1-12 0,-3-1 10 0,2 0-9 16,0-2 13-16,-2-1 1 0,1 0-1 0,-1 2 1 16,-1-1-1-16,1-2 0 0,-3 0 3 0,3 3 4 15,-4-2 13-15,2 0 30 0,-2 1 28 0,-5 4 20 16,10-5 11-16,-10 5 4 0,8-7-18 0,-8 7-3 15,5-3-27-15,-5 3 2 0,0 0-9 0,9-5 38 16,-9 5-27-16,7 5 38 0,-7-5-12 0,9 6-4 16,-5 0-12-16,1 0-12 0,-1 1-2 0,4 1-11 15,-3 3-7-15,1-1-6 0,1 2-13 0,0-1-1 16,1 2-5-16,0 2-7 0,-1-1 3 0,0 0-8 16,0-2-5-16,2 3-7 0,-2-2-10 0,-1-1-41 15,2 0-38-15,-3-2-48 0,1 0-60 0,-1-1-72 0,-1-2-41 16,0 0-72-16,1-2-26 0,-5-5-137 15,5 10-123-15,-5-10-260 0,0 0-502 0</inkml:trace>
  <inkml:trace contextRef="#ctx0" brushRef="#br0" timeOffset="59346.337">23417 15562 98 0,'-9'-7'528'0,"-1"2"-102"16,0 0-33-16,1-3-80 0,-2 1 17 16,1-2-34-16,1 1-48 0,4-1 2 0,-3 2-39 15,3-3-11-15,-1 3-40 0,5-3-24 0,0 3-38 0,2-1-6 16,1-1-26-16,5 0-9 0,0 1-20 16,1 1 5-16,5 0-20 0,-2 0 7 0,1 1-18 15,1 2 10-15,-2 1-17 0,2 1 12 0,0 1-16 0,-13 1 5 16,23 3-4-16,-12 0 14 0,-2 2-11 0,-1 1 11 15,-2 4-11-15,1 0 8 0,-4 2 2 0,1 2-6 16,-2 0 4-16,-1 1-5 0,0 0-3 0,-1-1 0 16,0 2-1-16,0 0 1 0,0 1 2 0,0-2 0 15,4-1 0-15,-3-1-4 0,0-1 8 0,2 1-6 16,-1-2 7-16,2-1-1 0,0 0-8 0,0-1 7 16,3-2-1-16,1-2-7 0,0 1-6 0,1-1-2 15,0-2 0-15,1 0 3 0,-1-1 0 0,-1 1-2 16,-8-3 6-16,15 2 2 0,-15-2 0 0,12 3 3 15,-12-3 7-15,10 1 17 0,-10-1 8 0,0 0 10 0,6 6 3 16,-6-6 24-16,0 0 9 0,1 9 0 16,-1-9 11-16,-1 9-18 0,1-9 4 0,0 11-21 15,-1-4 17-15,0 0-36 0,1 0 22 0,2 3-36 0,-2-3 23 16,3 3-29-16,-1 0 18 0,2-2-10 16,0 1-3-16,1 1-5 0,0-1-8 0,-1 1-4 15,-1-3-4-15,-1 3-8 0,-1-4-8 0,-1 2 3 16,-1 0-27-16,-1-1-35 0,-5 2-28 0,0-3-32 0,-4 3-60 15,-3-2-21-15,-4 2-80 0,-2 0-50 0,-2 2-137 16,-7-4-75-16,-3 1-371 0,-4 1-496 0</inkml:trace>
  <inkml:trace contextRef="#ctx0" brushRef="#br0" timeOffset="60710.553">15139 14120 127 0,'0'0'316'0,"-2"-8"-46"15,2 8-59-15,-4-5 24 0,4 5-46 0,-5-6 34 16,5 6-54-16,-8-5 24 0,8 5-59 0,-6-6 33 16,6 6-69-16,-8-5-14 0,8 5-1 0,-11-5-3 15,11 5 4-15,-11-4 26 0,11 4-36 0,-11-3 16 16,11 3-38-16,-14-4 18 0,14 4-32 0,-14-1 22 16,14 1-30-16,-18 1 17 0,9 2-33 0,-3-1 25 15,2 1-32-15,-1 3 28 0,-3-1-23 0,1 1 27 16,-2 2-20-16,2 0 29 0,-4 2-13 0,2 3 26 15,-2-1-13-15,3 2 22 0,-2 1-2 0,3 2 15 16,-3-1-5-16,5 2 5 0,-4 4 2 0,3 1-8 16,0-1-3-16,1 4-4 0,2 1-41 0,1-3 47 15,3 2-14-15,-1-1-5 0,2 0-2 0,2 1-2 0,0 0-1 16,2 0-1-16,0-1-2 0,2-1-1 0,0-1 3 16,2 0 6-16,0 0-2 0,1-2-2 15,0-1-4-15,0-4 2 0,0 1-2 0,-1-1-5 0,4-3-4 16,-3 1 1-16,1-1-3 0,-2-1-10 0,1 0 0 15,0-3-7-15,0-1-2 0,-1-1-3 0,1 3-4 16,-2-4-1-16,1 0-5 0,-4-6 4 16,5 11 1-16,-5-11 2 0,4 9 1 0,-4-9 2 0,4 7-4 15,-4-7 2-15,4 5-4 0,-4-5-2 0,0 0 1 16,3 8-1-16,-3-8-4 0,0 0-7 0,0 0 6 16,0 0-3-16,0 0-1 0,0 0-2 0,0 0-4 15,0 0 0-15,0 0-44 0,0 0-37 0,-7 3-36 16,7-3-39-16,0 0-31 0,0 0-56 0,-8-3-31 15,8 3-114-15,-5-6-41 0,5 6-65 0,-7-3-471 0,7 3-563 16</inkml:trace>
  <inkml:trace contextRef="#ctx0" brushRef="#br0" timeOffset="60977.037">14545 14858 137 0,'0'0'387'0,"0"0"-72"0,-13 0-71 0,13 0 34 15,0 0-45-15,0 0 46 0,0 0-43 0,-10-3-8 16,10 3-1-16,0 0-45 0,0 0 7 0,0 0-38 16,10-2 7-16,-10 2-22 0,11-1 7 0,-11 1-17 15,16 1 0-15,-16-1-18 0,19 2 1 0,-6-2-19 16,-1 3-9-16,-1 1-19 0,3-2 0 0,0 2-20 16,0-2 2-16,-1 3-19 0,4 1 0 0,-5 0-10 15,2-1 5-15,-1 2-15 0,-1-2 6 0,2 3-14 16,-4-2-5-16,0 0-71 0,0 0-67 0,-1 0-89 15,1-2-19-15,0 1-102 0,-1-3-34 0,0 1-63 16,-9-3-354-16,16 2-335 0</inkml:trace>
  <inkml:trace contextRef="#ctx0" brushRef="#br0" timeOffset="61137.613">15033 14821 417 0,'0'0'412'0,"3"-5"-43"16,-3 5-94-16,0 0 45 0,0 0-31 0,0 0 23 15,0 0-47-15,0 0-5 0,0 0-51 0,-12 3-20 0,6 3-50 16,1-1-14-16,-3 1-33 0,-1 3-11 0,0 0-30 16,-2 1 2-16,-1 1-26 0,1 4 2 0,-2-3-34 15,-1 2-82-15,0 0-147 0,0 1-103 0,-3-1-164 16,3-1-366-16,-2 1-415 0</inkml:trace>
  <inkml:trace contextRef="#ctx0" brushRef="#br0" timeOffset="62992.7">16495 13580 34 0,'0'0'380'0,"-5"-5"-40"0,5 5-60 16,0 0-14-16,-5-4-24 0,5 4-15 15,0 0-21-15,0 0-15 0,0 0-34 0,-8-3-35 16,8 3-18-16,0 0 25 0,0 0 19 0,0 0-3 16,-1 7-8-16,1-7-12 0,0 5-9 0,0-5-7 0,0 13-8 15,1-6-6-15,-1-1-9 0,0 0-13 0,0 3-41 16,0-1 31-16,1 1-42 0,1-1 27 0,-2 1-42 15,0-1 37-15,2 1-9 0,-2-1-7 0,0 1-4 16,2-3-2-16,-1 3-3 0,0-2-3 0,0-2-1 16,-1-5 0-16,4 13 4 0,-4-13 1 0,3 10 2 15,-3-10 1-15,2 8 8 0,-2-8-4 0,5 8 5 16,-5-8-6-16,5 7 1 0,-5-7 0 0,8 5-3 16,-8-5 5-16,8 4-10 0,-8-4-1 0,13 3 0 15,-13-3-6-15,12 2 0 0,-12-2-42 0,18 1 47 16,-7 1-42-16,-1-2 45 0,4 0-45 0,-3 2 49 15,5 0-44-15,-4-2 49 0,5 1-49 0,0 0 45 16,0 0-44-16,2 2 44 0,0-2-43 0,2 0 43 16,-3 2-40-16,4-1 40 0,0 0-45 0,-2-1 48 0,6 2-46 15,-1 0 40-15,1-3-44 0,-1 3 46 16,2-1-4-16,-1 0-4 0,1 1-2 0,-1-2-4 16,3 1 0-16,-1 1 0 0,0-1-4 0,0 0-1 0,1 0 0 15,-2 0 0-15,1 1-2 0,0-1-1 0,-1-2 4 16,-1 3-3-16,1-1-2 0,-2 0 1 15,-1-1-2-15,-1 1 5 0,-2-1-3 0,1 0 0 16,-2-1 1-16,-1 1-2 0,0 1 3 0,0-2-4 0,-1 1 4 16,0-1-41-16,-4-1 50 0,4 1-46 0,-5 0 52 15,4 0-45-15,-5-3 48 0,4 3-44 0,-5-1 52 16,3 0-45-16,-2-1 71 0,-1 1-47 0,3 0 45 16,-3-2-50-16,0 3 46 0,-1-3-51 0,-10 3 53 15,14-1-41-15,-14 1 57 0,16-3-38 0,-16 3 53 16,11-2-35-16,-11 2 31 0,12-3-41 0,-12 3 3 15,9-2-2-15,-9 2-2 0,0 0 3 0,9-5 6 16,-9 5-8-16,0 0-5 0,5-5-2 0,-5 5-6 16,0 0 2-16,1-8-8 0,-1 8-4 0,-4-9-3 0,4 9 0 15,-2-8-3-15,-2 3-2 0,1-2 19 16,-1 0-33-16,-1 0 9 0,1-1 2 0,-3 0-3 16,2-1 0-16,-2 0 5 0,2-1-6 0,-1 1 0 15,-2 0-1-15,0-2 4 0,3 0 18 0,-3 1-26 0,1 0 23 16,2 0-27-16,-2 1 26 0,2-1-26 0,0 0 24 15,1 0-24-15,-2 1 21 0,2-1-30 0,0 0 19 16,0 1-73-16,2 0-31 0,-1-2-82 0,1 2-82 16,-1 0-98-16,1-1-127 0,0 0-142 0,0 0-470 15,-2 0-720-15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2:37.00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12801 5267 49 0,'0'0'411'16,"0"0"-127"-16,1-8-56 0,-1 8-45 0,0 0-36 0,1-7-15 15,-1 7-4-15,2-7 0 0,-2 7-7 0,2-8-7 16,-2 8-6-16,3-9-14 0,-3 9-8 0,6-10-4 16,-3 3 4-16,2-1-3 0,1 1-2 0,2 0-5 15,1-3 0-15,2 1-1 0,1-1-1 0,-1 2-8 16,6-3-2-16,-3-1-4 0,5 1-3 0,0 0 0 16,-2-1 1-16,5 0-1 0,-1 2-10 0,2-2-1 15,3 1-5-15,-2 0-6 0,-1 1-2 0,1 1-2 16,0 2-10-16,-1-1-6 0,-1 0 1 0,3 2-5 15,-5-2 12-15,3 0-19 0,-2 2 0 0,1 0-2 0,-3 2 2 16,-3-1-3-16,0 2 1 0,-1-1 4 0,-4 2 1 16,1-2-10-16,-2 1 3 0,-1 2-3 15,-9 1 2-15,16-4-4 0,-16 4 2 0,12-1 1 16,-12 1-4-16,0 0-1 0,13-2-12 0,-13 2-41 0,0 0-39 16,0 0-25-16,0 0-19 0,0 0-5 15,0 0-11-15,6-5-26 0,-6 5 16 0,0 0-23 0,-7-7 48 16,7 7-4-16,-5-7 62 0,1 2-14 0,4 5 63 15,-5-11-6-15,1 6 54 0,1-1 14 0,-1 0 39 16,-1 1 31-16,1-1 17 0,1-3 49 0,0 6-29 16,-1-4 19-16,2 1 32 0,-1 2 25 0,-1-3-57 15,4 7-14-15,-2-7-23 0,2 7-20 0,-4-8-14 16,4 8 0-16,0 0 8 0,1-9-9 0,-1 9 2 16,8-3-2-16,-8 3-7 0,0 0-5 0,15 0-3 15,-15 0-10-15,19 3-6 0,-10 1-7 0,2-1-3 16,1 4-5-16,0 0-5 0,-1 1-1 0,1 1-8 15,-2 1-4-15,1 0-4 0,-3 2-2 0,1 0-7 16,-1 1 0-16,-3 1-18 0,-1 0-16 0,-3 1-21 16,-1-1-23-16,-3 1-21 0,1 2-16 0,-1-3-10 15,-4 1-54-15,0-1 31 0,1 0-71 0,-2-1 37 16,1-3-90-16,0-1-41 0,2-1-75 0,1-1-307 0,-1-3-199 16</inkml:trace>
  <inkml:trace contextRef="#ctx0" brushRef="#br0" timeOffset="349.097">13749 4812 420 0,'6'-11'534'0,"0"2"-131"0,0 0-101 0,-5 4-36 16,3-2 5-16,-4 7 14 0,4-10-3 0,-4 10-8 16,4-8-28-16,-4 8-33 0,2-7-37 0,-2 7-31 15,0 0-25-15,0 0-9 0,0 0-18 0,0 0 0 16,7 4-13-16,-7-4-1 0,5 9-8 0,-3-5-10 15,5 3-1-15,-4-2-13 0,3 3 1 0,0-1-11 16,0-1-2-16,3 2-5 0,0-3-4 0,-1 3-2 16,2-4 0-16,-1 1-6 0,0-1-1 0,0 0 0 15,4 0-1-15,-4-4 0 0,2 1-9 0,-11-1-1 16,18-1-1-16,-8-1 1 0,0-1-1 0,0-1-3 16,-3-1 26-16,1-1-31 0,-2-1 0 0,-2-2 3 0,1-1-2 15,-4 1-1-15,1-3 0 0,-2 2-9 0,0-2-7 16,-3-2-6-16,1 2-5 0,-2-1-18 15,0 0-20-15,0 1-9 0,-2 1-24 0,2 0-29 0,-1 3-28 16,1-2-34-16,0 3-35 0,0-1-30 0,2 3-19 16,-1-1-27-16,3 6-5 0,-5-8-40 15,5 8 31-15,0 0-342 0,0-9-170 0</inkml:trace>
  <inkml:trace contextRef="#ctx0" brushRef="#br0" timeOffset="815.707">14035 4587 370 0,'0'0'329'0,"14"2"-69"16,-14-2 6-16,11 4-17 0,-11-4-5 0,11 6-10 15,-11-6 1-15,10 8 27 0,-7-2-29 0,2-2-22 16,0 4-13-16,0-1-13 0,0 1-11 0,0-1-34 16,-1 3-18-16,0-3-25 0,1 3-15 0,-1-1-15 15,2-1-6-15,-2 1-9 0,1-2-6 0,-1 0-5 16,1-1-11-16,-2 1-2 0,1-3-4 0,-4-4-1 16,7 8-3-16,-7-8-5 0,7 6-1 0,-7-6-1 15,0 0-3-15,10 1-4 0,-10-1-3 0,5-5 1 0,1 0 3 16,-3 1-7-16,1-4 0 0,-2 1 21 15,1-3-24-15,-1 3-3 0,1-2 1 0,2 1 3 0,-5 1-3 16,4 2 4-16,-1-3-3 0,-3 8 1 0,6-9-3 16,-6 9 8-16,6-9-5 0,-6 9-2 0,7-5 3 15,-7 5 6-15,10-3-2 0,-10 3-3 0,13-2 7 16,-13 2-7-16,11 2 0 0,-11-2-5 0,14 3-9 16,-14-3-29-16,13 1-28 0,-13-1-31 0,15 1-41 15,-15-1-40-15,12-1-22 0,-12 1 41 0,13-4-87 16,-6 0 2-16,0-1 20 0,-1 0 17 0,2-2 14 15,-1-1 9-15,-2-1 27 0,2 0 25 0,-2-1 13 16,0 0 32-16,-1-2-3 0,2 4 87 0,-2-3 18 16,0 3 62-16,-1 0 4 0,-1 2 32 0,2-2 0 15,-4 8-10-15,5-8-3 0,-5 8 11 0,5-9 4 16,-5 9 6-16,6-3-20 0,-6 3 25 0,0 0-56 16,0 0 33-16,15 0-57 0,-15 0 31 0,6 3-52 0,-6-3 35 15,10 8-50-15,-10-8 40 0,9 6-51 0,-9-6 37 16,9 6-44-16,-9-6 36 0,6 6-81 15,-6-6 15-15,4 6-126 0,-4-6-65 0,0 0-87 16,0 0-355-16,-6 4-188 0</inkml:trace>
  <inkml:trace contextRef="#ctx0" brushRef="#br0" timeOffset="1133.349">14342 4407 98 0,'-3'-7'286'0,"2"0"-116"0,0 2-40 15,1 5-30-15,0-12-17 0,0 12-18 0,5-8 20 16,1 3-50-16,-6 5 30 0,10-6-50 0,-10 6-9 15,17-3-6-15,-17 3-18 0,17-2 20 0,-7 2-53 16,3 2 36-16,-2 0-38 0,3 1 56 0,-1-1-40 16,2 1 50-16,-2 1-20 0,4 2 71 0,-6 0-17 15,3 2 53-15,3-3-9 0,-4 2 38 0,1 1 7 16,-1 1-10-16,-1-2 1 0,0 1 6 0,-2 0 4 16,1-2-5-16,-1 1 45 0,-3-1-53 0,2 1 33 15,-3-3 10-15,-6-4 18 0,11 8 20 0,-5-6 12 0,-6-2-5 16,8 4-27-16,-8-4-6 0,0 0-49 15,0 0-1-15,0 0-31 0,6-4-21 0,-6 4-15 16,-4-12-10-16,3 7-14 0,-3-5-9 0,3 2-9 0,-3-3-23 16,2 0 4-16,-1-1-89 0,0 1 1 15,2-1-81-15,0-1-1 0,0 1-88 0,1 1 13 16,0 1-25-16,2 0-17 0,-2 1-10 0,4-1-6 16,0 3-18-16,1 0-3 0,1 1 12 0,-1 2-167 0,3-1 39 15</inkml:trace>
  <inkml:trace contextRef="#ctx0" brushRef="#br0" timeOffset="1732.189">14880 4256 424 0,'0'0'380'0,"11"-3"-56"16,-11 3-34-16,9-3-56 0,-9 3 15 0,0 0-56 15,0 0 40-15,4-4-67 0,-4 4 18 0,0 0-70 16,0 0 39-16,0 0-63 0,-9 6 12 0,9-6-42 16,-10 5 37-16,6 0-59 0,-1 0 37 0,1 1-55 15,-1 0 38-15,1-1-45 0,2 1 33 0,-2 0-49 16,1 1 46-16,3-7-50 0,-2 13 43 0,2-13-47 15,1 9 5-15,0-2 3 0,-1-7 37 0,7 9-49 16,-7-9-1-16,9 5-2 0,-9-5-1 0,11 5-8 16,-11-5 39-16,17 0-48 0,-17 0 49 0,15-1-43 0,-5 0 47 15,-1-2-45-15,0 2 49 0,1-2-49 0,-1 0 51 16,0-1-50-16,-1 2 51 0,2 1-45 16,-1-3 52-16,0 1-43 0,0 1 46 0,-9 2-37 0,14-6 55 15,-14 6-43-15,14-4 48 0,-6 2-47 0,-2-1 44 16,-6 3-44-16,13-7 40 0,-4 5-49 0,-3-2 38 15,2-1-42-15,-3 0 34 0,4 0-43 0,-4 0 48 16,2-2-54-16,-1 1 41 0,-1-1-43 0,0-2 48 16,0 1-48-16,-2-2 46 0,-1 3-47 0,0-5 40 15,-1 3-44-15,-1 1 44 0,-1-2-44 0,-2 0 44 16,2 1-44-16,-2-1 45 0,-2 3-5 0,0 0-1 16,1 0-1-16,2 0-8 0,-2 3 0 0,4 4 8 15,-7-10-15-15,7 10-4 0,-5-6 2 0,5 6 3 16,0 0-4-16,-2-7 3 0,2 7 0 0,0 0-12 15,0 0-22-15,0 0 46 0,6 5-4 0,-6-5-3 16,9 6-42-16,-4-2 42 0,3 1-54 0,-2 2 46 16,3-2-39-16,-2 3 42 0,0 0-42 0,2 0 53 0,-2 1-47 15,-1 0 50-15,2-1-43 0,-2 1 50 16,-2 1-42-16,1-2 48 0,-1 1-36 0,-2-1 65 16,2 1-23-16,-2-4 73 0,0 2-29 0,-1 0 17 0,3-2 19 15,-4-5-3-15,3 10 3 0,-3-10-1 0,2 8-2 16,-2-8 3-16,7 5-7 0,-7-5-8 0,7 4-16 15,-7-4-15-15,16 0-14 0,-16 0-15 16,19-2-22-16,-6-1-46 0,1-1-64 0,1 1-13 0,-1-2-109 16,3 1-12-16,-3 1-111 0,2-1-23 0,-4 3-21 15,-2-2-63-15,3 3-458 0,-13 0-472 16</inkml:trace>
  <inkml:trace contextRef="#ctx0" brushRef="#br0" timeOffset="2135.105">14997 4683 249 0,'0'0'415'0,"2"-10"-83"0,-2 10-35 15,0-9-42-15,0 9-28 0,-2-7-25 0,2 7-12 0,-2-5-41 16,2 5-27-16,0 0-20 0,-9-2-5 0,9 2-9 15,-10 2 4-15,10-2 3 0,-12 9-5 0,7-4-9 16,0 0-4-16,0 2-1 0,0-1-17 0,2 1 31 16,-2 0-58-16,4 0-2 0,1-7-5 0,-2 13 0 15,4-6-4-15,-1 2-4 0,4-3-2 0,-1 0 0 16,4 4-3-16,-2-3-5 0,4 1 3 0,1 1-4 16,1-1-5-16,1 0 0 0,0 0 3 0,0 0-3 15,1-1-1-15,-3 0 4 0,2 0 0 0,-2-1-4 16,-2 0-4-16,-1-1 7 0,2 0 2 0,-6-2 10 15,1 3-2-15,-5-6-3 0,4 10 2 0,-4-10 2 16,-2 10 7-16,2-10 3 0,-8 10-2 0,3-5 0 16,-4-1-6-16,0 1-3 0,0 0-2 0,-1-2-5 15,-1 1 0-15,2 0-6 0,-2-3-8 0,3 4-44 16,8-5-59-16,-14 3-51 0,14-3-39 0,0 0-33 16,-16-3-57-16,16 3-4 0,0 0-95 0,-3-9-267 15,7 4-165-15</inkml:trace>
  <inkml:trace contextRef="#ctx0" brushRef="#br0" timeOffset="2700.047">15197 4783 414 0,'0'0'417'0,"11"-3"-88"0,-11 3-71 0,9-2-34 15,-9 2-17-15,9-4-7 0,-9 4 1 0,0 0-7 16,8-3-11-16,-8 3-12 0,0 0-21 16,9-3-23-16,-9 3-18 0,6-5-23 0,-6 5-17 0,8-6-20 15,-3 1-10-15,-1-1-7 0,2 0-12 0,-2 0-3 16,1-4-1-16,1 1-10 0,0-1-7 0,-1 0 1 15,-1-1-7-15,-2 0-4 0,2 0 9 0,-1 0-13 16,-1 1 2-16,-1 1 5 0,2 0 16 0,-2 2-21 16,-1-1 24-16,0 8-21 0,0-12 5 0,0 12-10 15,0-10 15-15,0 10-15 0,0 0 9 0,0 0-2 16,0 0 15-16,0 0-12 0,-5 6 2 0,5-6 3 0,0 10-1 16,1-3 7-16,2 1-1 0,1 3-5 15,-2-1 1-15,3 3 0 0,2-1-2 0,1 0 2 16,0 1-2-16,0-3 1 0,1 0 1 0,4-1-1 0,-2-1-3 15,0-1 4-15,0-3 0 0,-1-1 6 16,3-1-13-16,-13-2 9 0,22-1-4 0,-11-2 2 16,1 0 0-16,-3-2 2 0,2-4 9 0,-2 0 5 15,-1 0 9-15,-2-4 12 0,-1 2-2 0,-4-3 2 16,-1 1-1-16,-1-1-6 0,-4-2-7 0,-1-3 11 0,-2 1-1 16,-1 1 7-16,-2-2 9 0,-1 2-16 0,1 0-3 15,-1 3 6-15,2 2-5 0,-1-1-6 0,3 4-1 16,-1 0-14-16,2 1-6 0,1 2-2 0,1 2-3 15,5 4-3-15,-8-4-6 0,8 4-30 0,0 0-37 16,-5 5-36-16,5-5-27 0,0 9 25 0,0-9-37 16,7 14 63-16,-4-7-38 0,4 3 12 0,-1-2 31 15,2 0 10-15,0 2 14 0,-1-3 13 0,2 1 11 16,-1-1 7-16,-2-1 9 0,1-2 12 0,0 3 10 16,0-4 17-16,-7-3 14 0,11 7 9 0,-11-7 14 15,14 2-15-15,-14-2-8 0,9 1-8 0,-9-1-11 16,14-1-9-16,-14 1-33 0,14-1 18 0,-5-2-73 0,3 0-29 15,-2 0-24-15,1-2-24 0,5 1-19 0,-2-4-40 16,1 2-60-16,6-1 42 0,-1-1-258 16,4-1 14-16</inkml:trace>
  <inkml:trace contextRef="#ctx0" brushRef="#br0" timeOffset="2933.442">16017 4325 128 0,'15'-12'429'0,"1"-2"-71"0,-6 4-24 0,0 0-51 15,-1 1 34-15,-1 0-72 0,-2 3 44 0,-2-3-73 16,-1 5 38-16,-3 4-69 0,4-8 19 0,-4 8-55 15,0 0 46-15,0 0-53 0,0 0 50 0,-12 4-56 16,7 1 50-16,0 4-59 0,-3 1 3 0,2 3 4 16,-2 7-9-16,3-2-51 0,0 3 33 0,-1 2-57 15,2 3 37-15,1-1-62 0,3 3 36 0,1-1-53 16,3 6 42-16,1-4-54 0,2 3 44 0,2-3-51 0,2 1 51 16,2-4-66-16,2 0 23 0,3-5-60 15,1 0 8-15,0-3-42 0,3-4-41 0,0-4-33 16,-2-1-51-16,5-4-58 0,0-3-39 0,-2-2-28 15,3-2-58-15,-2-3-15 0,4-4-443 0,-5 2-412 16</inkml:trace>
  <inkml:trace contextRef="#ctx0" brushRef="#br0" timeOffset="3251.112">16521 4442 649 0,'-6'-8'514'0,"4"1"-99"15,-2 0-68-15,4 7-35 0,-4-10-39 16,4 10-34-16,-5-8-23 0,5 8-20 0,-6-8-29 0,6 8-17 15,0 0 1-15,0 0-17 0,0 0 1 0,0 0-13 16,0 0-11-16,0 0-12 0,11 4-12 0,-6 1-20 16,2 2-16-16,1 0-6 0,0 3-26 0,1-2 13 15,0 2-20-15,1 1 15 0,1-1-22 0,-1-1 26 16,0 0-28-16,2-1 23 0,-2 1-22 0,0-3 22 16,-2 0-23-16,1-1 24 0,1-2-25 0,-1-1 26 15,-9-2-27-15,17 0 20 0,-9-2-23 0,0-3 28 16,0-2-27-16,-2 0 27 0,0 0-25 0,0-4 31 15,-4 1-6-15,1-1-4 0,-2-3-4 0,-2 0 0 16,1 2-10-16,-3-4-4 0,1 1-4 0,-2-1 0 16,1 2-4-16,-2 1 23 0,1-1-84 0,2 4 3 15,-1-2-102-15,1 3-18 0,-1 1-115 0,0 1-28 16,2 0-73-16,1 7-57 0,-2-11-36 0,2 11-302 16,-2-9-314-16</inkml:trace>
  <inkml:trace contextRef="#ctx0" brushRef="#br0" timeOffset="3404.89">16835 4306 800 0,'10'2'537'0,"-10"-2"-127"0,8 3-83 0,-8-3-48 15,0 0-17-15,8 2-9 0,-8-2-27 0,0 0-38 16,0 0-36-16,0 0-38 0,0 0-19 0,0 0-23 16,0 0-31-16,12-2-69 0,-12 2-77 0,0 0-60 15,0 0-82-15,0 0-63 0,7-4-21 0,-7 4-125 16,6-4-213-16,-6 4-175 0</inkml:trace>
  <inkml:trace contextRef="#ctx0" brushRef="#br0" timeOffset="3600.982">17038 4171 606 0,'8'-8'633'16,"-8"8"-193"-16,5-5-33 0,-5 5-121 0,0 0-14 16,6-5-64-16,-6 5 32 0,0 0-39 0,0 0 61 0,0 0-54 15,0 0 49-15,11 4-70 0,-11-4-35 0,5 9-33 16,0-4-20-16,0 2-18 0,0 2-14 15,0-1-12-15,3 2-6 0,-1 1-18 0,2-1-9 0,-2 2-30 16,0-4-54-16,2 3-54 0,-1-4-46 0,-3 2-51 16,2-2-57-16,-2-1-16 0,1 1-1 0,-6-7-13 15,5 7-69-15,-5-7-9 0,0 0-393 0,0 0-288 16</inkml:trace>
  <inkml:trace contextRef="#ctx0" brushRef="#br0" timeOffset="3817.345">17144 4244 907 0,'-6'-14'232'15,"-1"2"-4"-15,4-4-24 0,-3 2 20 0,4 0-23 16,-1-1 56-16,1 1-55 0,-1-1 60 0,3 3-40 15,0 0 35-15,0 0-54 0,0 2 31 0,3-1-75 16,-1 1 24-16,2 2-70 0,0 0 39 0,1 0-61 0,3 4 38 16,-2 2-59-16,-6 2 43 0,16-3-61 15,-5 6 33-15,-1-1-52 0,-1 5 37 0,3 2-43 16,-2 0 24-16,0 2-55 0,0 3 47 0,-2 0-54 16,-2 0 1-16,1 2 8 0,-1 0-9 0,-1 1-1 0,-4-4 4 15,2 1 3-15,-3 1-6 0,0-3-4 16,0 0-5-16,-1-1-33 0,-2 0-34 0,3 0-42 15,-4-2-41-15,3-1-67 0,-4-2-73 0,5-6-33 0,-4 8-55 16,4-8-16-16,0 0-453 0,0 0-419 0</inkml:trace>
  <inkml:trace contextRef="#ctx0" brushRef="#br0" timeOffset="4066.633">17317 3834 402 0,'0'0'725'0,"2"-7"-236"0,-2 7-60 16,3-7-134-16,-3 7-14 0,0 0-12 0,5-4 81 16,-5 4-47-16,0 0 55 0,14 4-54 0,-5 0-6 15,-2 0-11-15,5 2-18 0,2 2-14 0,1 1-15 16,5 3-13-16,-2-2-7 0,5 5-8 0,-2-1-21 16,2 2-23-16,2 0-17 0,-2 0-15 0,-1 1-49 15,0 0 17-15,-1-1-48 0,-1 4 20 0,-3-2-41 0,-2 3 23 16,-6-2-39-16,1 2 11 0,-7 3-80 15,-6 2-33-15,-6 5-139 0,-7 5-62 0,-12 6-176 0,-11 4-177 16,-7 0-96-16,-14-1-806 0,-15 9-1176 0</inkml:trace>
  <inkml:trace contextRef="#ctx0" brushRef="#br0">8915 6438 100 0,'0'0'149'15,"0"0"14"-15,0 0-26 0,0 0 23 0,0 0-23 16,0 0 9-16,0 0-40 0</inkml:trace>
  <inkml:trace contextRef="#ctx0" brushRef="#br0" timeOffset="12300.998">14852 6665 265 0,'0'0'212'0,"0"0"11"0,0 0-47 16,0-7 12-16,0 7-34 0,0 0 9 0,0-8-23 15,0 8 2-15,0 0-6 0,0 0-19 0,0-7 5 16,0 7-27-16,0 0 19 0,0 0-31 0,-1-7 23 0,1 7-41 15,0 0-11-15,0 0-6 0,0 0-7 0,0-8-7 16,0 8-9-16,0 0-1 0,0 0-3 16,0 0-4-16,0 0 1 0,0 0 0 0,0 0-2 15,0 0-1-15,0 0 1 0,0 0-2 0,12 1-4 0,-12-1 3 16,9 5-1-16,-9-5-2 0,7 4 6 0,-7-4-12 16,10 7 2-16,-10-7-2 0,11 8 1 0,-4-6-5 15,-7-2 5-15,11 8 0 0,-2-4-1 0,-3 1-5 16,1-1 5-16,-7-4 1 0,13 6-3 0,-13-6 12 15,11 5-1-15,-4-1 3 0,-7-4 10 0,12 4 5 16,-12-4 6-16,9 4 6 0,-9-4 17 0,11 1 4 16,-11-1 8-16,0 0 0 0,15 2-4 0,-15-2-1 15,9-3-9-15,-9 3-11 0,10-4 1 0,-10 4 3 16,10-8-2-16,-3 3-6 0,-1 1-7 0,-1-4 1 16,3 1 2-16,-2 1 30 0,1-2-46 0,-1-1-1 15,0 1 39-15,3 0-53 0,-4 0 43 0,3-2-46 16,-1 1 40-16,0 1-47 0,-1-1 46 0,2 1-44 15,-1-1 40-15,-1 1-47 0,2-1 47 0,-2 2-49 16,0 0 43-16,1 0-42 0,-1-1 1 0,-1 3 1 16,2 0 8-16,-2-2-2 0,-5 7 2 0,8-9 1 15,-8 9 3-15,7-7-1 0,-7 7 3 0,6-7 7 16,-6 7-4-16,6-6 0 0,-6 6-1 0,3-4 0 16,-3 4-4-16,4-5 5 0,-4 5-5 0,0 0-5 0,4-5 1 15,-4 5-4-15,0 0-27 0,4-4-51 0,-4 4-115 16,0 0-127-16,4-6-135 0,-4 6-598 0,-2-8-673 15</inkml:trace>
  <inkml:trace contextRef="#ctx0" brushRef="#br0" timeOffset="19893.214">13947 9465 165 0,'-5'-8'252'0,"5"8"-33"0,-4-4-22 0,4 4-3 16,-4-6 20-16,4 6-34 0,-5-9-3 0,5 9-4 16,-5-6-8-16,5 6 35 0,-5-8-64 0,5 8-15 15,-6-6-7-15,6 6-3 0,-4-4-1 0,4 4 2 16,-3-8 18-16,3 8-57 0,0 0 23 0,-5-7-55 16,5 7 24-16,0 0-41 0,0 0 38 0,0 0-43 15,0 0 39-15,0 0-40 0,4-2 38 0,-4 2-39 0,0 0 34 16,10 2-42-16,-10-2 40 0,13 8-44 15,-5-4 37-15,-2 0-40 0,4 2 41 0,-1 1-38 16,0 0 31-16,4 1-42 0,-2 1 39 0,1-3-42 16,1 5 38-16,-2-4-41 0,3 3 39 0,-1-2-42 0,-1 2 41 15,1-1-42-15,-1 0 40 0,3-1-35 16,-4 1 34-16,1-1-33 0,0-3 51 0,-2 2-34 0,0-5 43 16,-1 2-35-16,0 0 48 0,1-1-38 0,-10-3 39 15,17 1-49-15,-17-1 35 0,18-4-47 0,-9 0 41 16,1-1-46-16,1-3 40 0,1 0-41 0,0-4 0 15,2 1 0-15,0-4 3 0,2 0 2 0,1-4-5 16,1 1 4-16,2-1 2 0,-2-2 4 0,5-4-8 16,1-1 0-16,2 1 3 0,-3-3-5 0,4 4 5 15,-2-2-1-15,2-2 0 0,0 4-2 16,0-1 4-16,0-1-3 0,-1 2-1 0,0 1 2 0,0-1-2 16,-5 3 37-16,1 4-43 0,-3-2 35 0,2 2-42 15,-5 3 41-15,0 1-26 0,0-2 20 0,-3 3-42 16,-1 1 43-16,0 1-41 0,-3 1 41 0,-1 1-37 15,1 1 39-15,-3 0-38 0,1 2 47 0,-1-2-35 16,0 4 45-16,-6 3-43 0,8-9 47 0,-8 9-50 16,5-8 43-16,-5 8-45 0,7-5 40 0,-7 5-45 0,3-6 42 15,-3 6-45-15,4-6 38 0,-4 6-42 16,0 0 44-16,7-4-45 0,-7 4 41 0,0 0-45 16,2-7 23-16,-2 7-121 0,0 0-60 0,0-6-127 0,0 6-89 15,0 0-115-15,1-7-439 0,-1 7-532 0</inkml:trace>
  <inkml:trace contextRef="#ctx0" brushRef="#br0" timeOffset="27765.157">8046 11064 142 0,'0'0'161'0,"0"0"-11"15,-4-5-11-15,4 5 1 0,0 0 0 0,-5-7-2 16,5 7-2-16,0 0-2 0,-4-5-16 0,4 5-6 15,0 0-2-15,0 0-2 0,-2-4-3 0,2 4-7 16,0 0-14-16,0 0 1 0,0 0-15 0,0 0 1 16,-5-4-18-16,5 4 14 0,0 0-22 0,0 0 36 15,0 0-40-15,0 0 37 0,0 0-42 0,0 0 44 0,0 0-47 16,0 0 38-16,-5-6-57 0,5 6 48 0,0 0-50 16,0 0 55-16,0 0-39 0,0 0 50 15,0 0-50-15,0 0 49 0,0 0-54 0,6 4 43 0,-6-4-43 16,0 0 40-16,10 4-48 0,-10-4 48 0,0 0-53 15,9 5 43-15,-9-5-40 0,9 1 50 0,-9-1-36 16,13 4 35-16,-13-4-49 0,11 6 46 0,-11-6-38 16,14 4 51-16,-14-4-35 0,16 3 47 0,-7 0-40 15,1-2 38-15,0 2-50 0,-1-2 39 0,4 2-47 16,-3-2 44-16,3 1-52 0,0 0 50 16,-2-1-59-16,3 1 44 0,0 0-51 0,0 1 43 0,-1-1-47 15,2 1 50-15,-2 0-52 0,1-2 2 0,1 2 5 16,2-1 1-16,-3 1 3 0,3-1 27 0,-2 1-24 15,2 1-3-15,-2-1 3 0,3-1 6 0,-3 1 6 16,3-2 4-16,-1 2 6 0,1-2 26 0,1 2-12 16,-3-2 2-16,5 0-2 0,-2-1-4 0,-1 2-1 15,4-2-4-15,-3 0-12 0,1-2-2 0,1 2-6 0,-2 0 1 16,3-1-2-16,-2 0-3 0,-2 1 5 16,2-2-9-16,-1 2-2 0,1-1 2 0,-1 1 0 15,1 0 1-15,-6-1-5 0,4 1 2 0,-2-1 10 16,0 1-13-16,-3-2 1 0,4 2-1 0,-5-1 4 0,4 1 1 15,-4 0-6-15,0 0 1 0,2 0-3 16,-2-3 1-16,-1 3 3 0,-11 0-4 0,18 3 0 16,-18-3 3-16,18 0 0 0,-18 0 0 0,13-3 0 0,-13 3 1 15,12 0 4-15,-12 0-9 0,0 0-2 16,13 0-6-16,-13 0-32 0,0 0-77 0,12-2-106 16,-12 2-97-16,0 0-146 0,9-10-187 0,-9 10-379 0,5-6-646 15</inkml:trace>
  <inkml:trace contextRef="#ctx0" brushRef="#br0" timeOffset="28950.878">13214 11067 157 0,'0'0'240'0,"-11"1"-40"0,11-1-19 0,0 0-1 16,0 0 0-16,0 0-4 0,0 0-17 0,0 0-20 16,0 0-17-16,0 0-20 0,0 0-17 0,0 0-17 15,0 0-4-15,0 0-3 0,0 0 23 0,0 0-19 16,0 0 21-16,0 0-27 0,0 0 27 0,0 0-34 15,0 0 42-15,0 0-51 0,12 1 47 0,-12-1-46 16,0 0 55-16,15 0-38 0,-15 0 49 0,12 2-47 0,-12-2 43 16,14 0-47-16,-14 0 46 0,18 0-44 15,-18 0 48-15,21 0-44 0,-8-2 36 0,1 2-42 16,-1 0 35-16,4 0-45 0,-2 0 37 0,4 0-51 0,0 2 0 16,2-2 40-16,-1 0-57 0,0 1 41 15,1-1-53-15,1 1 43 0,-2 1-53 0,2-1 49 16,0-1-36-16,1 0 31 0,-2 2-46 0,1-2 46 0,0 1-45 15,-1-1 42-15,0 1-44 0,2 0 41 0,-3-1-45 16,2 2 46-16,-4-1-45 0,4-1 48 0,-4 1-47 16,1-1 48-16,0 1-54 0,-2 1 50 0,-2-2-53 15,-1 1 52-15,1-1-49 0,-2 0 50 0,1 1-51 16,-2-1 53-16,-1 0-49 0,-11 0 55 0,22 0-51 16,-22 0 52-16,18 0-48 0,-18 0 40 0,15-1-49 15,-15 1 49-15,14-1-48 0,-14 1 42 0,14-2-48 16,-14 2 51-16,9-1-52 0,-9 1 47 0,10-2-53 15,-10 2 44-15,0 0-66 0,11-4-8 0,-11 4-120 16,0 0-34-16,5-4-130 0,-5 4-83 0,0 0-107 16,-5-7-425-16,5 7-536 0</inkml:trace>
  <inkml:trace contextRef="#ctx0" brushRef="#br0" timeOffset="40115.545">14793 11924 20 0,'0'0'505'16,"-4"-8"-152"-16,4 8-69 0,0 0-76 0,0 0-39 0,-1-7-29 15,1 7-13-15,0 0-8 0,-1-8-6 0,1 8-1 16,0 0-7-16,0-7-9 0,0 7-13 0,0 0-3 16,2-8 6-16,-2 8-1 0,1-6 5 0,-1 6 1 15,3-5 2-15,-3 5 3 0,6-6 9 0,-6 6-8 16,4-6 1-16,-4 6 0 0,7-5-1 0,-7 5 4 15,0 0-9-15,10-3 2 0,-10 3-5 0,0 0 0 16,14 3 2-16,-14-3-3 0,10 4-4 0,-3-1-3 16,0 1 1-16,1 2-7 0,-1 0-2 0,1 2 1 15,2-3-6-15,-1 5 6 0,2-3-35 0,-1 3 39 16,0-3-45-16,0 0 48 0,0 0-47 0,-2-1 54 16,1-1-48-16,0 2 68 0,1-3-58 0,-1 0 69 15,0-2-59-15,1 0 58 0,-10-2-66 0,18 0 47 16,-6-2-59-16,-2 0 41 0,1-4-62 0,2-1 42 0,0 0-26 15,2-3 7-15,-2 0-49 0,4-2 45 0,-2 0-52 16,0-1 50-16,1-2-49 0,-1 2 43 0,-1-2-48 16,4 1 47-16,-4 0-52 0,3-1 52 0,-3 1-53 15,1-1 52-15,-2 3-46 0,1-1 45 0,-4 2-31 16,0 1 26-16,2-1-50 0,-3 2 55 0,-3 2-45 16,2 0 44-16,-2 0-45 0,1 1 56 0,-4 2-39 15,3-2 52-15,-6 6-48 0,6-6 48 0,-6 6-53 16,7-8 43-16,-7 8-49 0,6-7 43 0,-6 7-28 15,2-5 17-15,-2 5-40 0,0 0 41 0,4-7-45 16,-4 7 43-16,0 0-43 0,3-5 37 0,-3 5-57 16,0 0 20-16,0 0-108 0,2-9-39 0,-2 9 1 15,0 0-81-15,-4-4-58 0,4 4-92 0,0 0-73 16,-5-7-88-16,5 7-131 0,-10-4-316 0,10 4-608 16</inkml:trace>
  <inkml:trace contextRef="#ctx0" brushRef="#br0" timeOffset="41750.17">15095 12738 259 0,'5'-4'310'0,"-5"4"-88"0,0 0 18 0,0 0-23 16,0 0-11-16,-3-5 4 0,3 5-26 0,0 0 18 15,0 0-50-15,-2-5-16 0,2 5-16 0,0 0-6 16,0 0-12-16,0-9 1 0,0 9 43 0,0 0-57 15,2-6 41-15,-2 6-50 0,3-7 37 0,-3 7-49 0,6-4 33 16,-6 4-39-16,5-4 39 0,-5 4-45 16,0 0 43-16,13-2-47 0,-13 2 40 0,0 0-45 0,18 1 39 15,-18-1-45-15,13 2 0 0,-3 0 5 16,-1 1-4-16,0 1-2 0,2 1 1 0,-2 0-4 0,5 0-5 16,-1 4-6-16,-2-4-4 0,3 3-2 0,-2-1-4 15,2-1-1-15,-1-1 10 0,0 3 8 16,-2-3 13-16,1-1-3 0,-1 2 8 0,-1-4 10 0,-1 1 9 15,2-1 5-15,-11-2-3 0,16 2-2 0,-16-2-1 16,18-2-5-16,-8 0-45 0,-1-2 46 0,0-2-1 16,1 1-52-16,-1-1 47 0,2-2-7 0,-1-2-5 15,1 0-7-15,-3 0-11 0,3-2 7 0,0-1-3 16,0 0-2-16,1-1-2 0,-1-1-5 0,1-2-5 16,-1 3 1-16,1-3-2 0,-1 2-5 0,1-1-1 15,-2 0-2-15,3 0 13 0,-3 2-21 0,1 1 2 16,-2 1 2-16,-1-1-56 0,1 2 62 0,1-1-53 15,-1 3 59-15,-1-2-49 0,-3 2 52 0,4 1-58 0,-3 2 62 16,-2-1-58-16,1 1 61 0,-1 1-51 0,-4 5 47 16,8-10-52-16,-8 10 55 0,6-7-57 15,-6 7 56-15,5-7-62 0,-5 7 52 0,4-5-87 16,-4 5-3-16,5-5-84 0,-5 5-131 0,0 0-184 16,0-7-188-16,0 7-613 0,0 0-881 0</inkml:trace>
  <inkml:trace contextRef="#ctx0" brushRef="#br0" timeOffset="45880.434">16311 14217 98 0,'0'0'373'16,"0"-12"-77"-16,-1 7-91 0,1 5 2 0,0-16-57 15,1 11 27-15,-1-4-33 0,6 1-2 0,-3 0-13 16,1 0-6-16,2 1-26 0,1-2-11 0,0 2-9 16,5 1-16-16,-1-3-6 0,1 6-3 0,1-2 7 15,1-1-9-15,0 3-4 0,0 3-3 0,2 0 12 16,0 5-13-16,0 1-4 0,2 2 3 0,-1 4-2 16,2 6 3-16,-4 3-4 0,-1 2 2 0,-1 5 0 15,-4 1-10-15,1 10-45 0,-6 4 9 0,-1 1 57 16,-3 3 5-16,-3 1-1 0,-3 4-8 0,-2-2-1 15,-1 2-3-15,-4 7 7 0,2-11 9 0,-1 0 11 16,-2-1 4-16,3-1 7 0,-1-3 4 0,2 0-14 16,1-5-49-16,4-3 34 0,1-1-43 0,3-5 35 15,2-3-6-15,2 0-4 0,3 4-4 0,2-3-5 0,3-1-3 16,2-2-7-16,2 0-2 0,2-5 1 16,2 1-3-16,3-3-7 0,-2 0 0 0,3-2 0 15,2-3-4-15,-5-3-6 0,2-1 2 0,-2-1-12 0,-2 0-4 16,1-3-14-16,-6 0-4 0,4 0 2 0,-6-1 3 15,-1 1 2-15,-2-2 6 0,-8-2 1 0,9 5 3 16,-9-5 4-16,3 8 0 0,-3-8 9 16,-7 9-4-16,3-3 3 0,-1 0 3 0,-4 2 7 0,-1 1 5 15,1 0 21-15,-1 2-10 0,0-1 7 0,1 0-13 16,0 2 15-16,-1 0-15 0,3 0 9 0,-1 2-15 16,3 0 5-16,1 1-5 0,1-1 7 0,3 6-3 15,0-4 8-15,2 2-13 0,3 3 1 0,0-1-1 16,3 4 0-16,1 2-3 0,4-1 0 0,-3 2 0 15,4 0 0-15,-1-1-36 0,-1 1 42 0,0-1-3 16,0 0-4-16,-2-3 0 0,-2 1-1 0,-1-5-3 16,-3 3 5-16,-1-3-6 0,-2-2 0 0,-2 0 10 15,-2 0-11-15,-2 0 11 0,-3 0-17 0,-2 0 8 0,-4-3-66 16,0 0-36-16,-5-1-93 0,-3 2-27 0,-3-3-143 16,-2-1-82-16,1-1-460 0,-5-1-474 15</inkml:trace>
  <inkml:trace contextRef="#ctx0" brushRef="#br1" timeOffset="98083.856">24138 7727 117 0,'0'0'241'0,"0"0"-14"0,0 0-61 16,1-7-11-16,-1 7 15 0,0 0-29 0,0 0 7 15,0 0-35-15,0 0 7 0,1-7-27 0,-1 7-4 16,0 0-23-16,0 0-1 0,0 0-24 0,0 0 0 15,0 0-20-15,0 0 3 0,0 0-10 0,0 0 6 16,0 0-14-16,0 0 5 0,0 9-38 0,0-9-58 16,-2 7-127-16,2-7-92 0,-3 12-156 0,3-12 60 15</inkml:trace>
  <inkml:trace contextRef="#ctx0" brushRef="#br1" timeOffset="98622.944">24565 9341 186 0,'3'12'287'15,"1"-5"-111"-15,1 3-11 0,-2-2-65 0,1 1 15 16,1-2-62-16,-1 1-3 0,0 1-104 0,1-2-18 0,2-1-243 16,0 1 225-16</inkml:trace>
  <inkml:trace contextRef="#ctx0" brushRef="#br1" timeOffset="99046.574">25984 9826 179 0,'9'2'372'0,"1"2"-110"0,-10-4-41 0,13 3-44 15,-13-3-48-15,13 4-27 0,-13-4-24 0,14 3-36 16,-14-3-42-16,13 1-32 0,-13-1-57 0,14-1-66 15,-14 1-253-15,14-4 131 0</inkml:trace>
  <inkml:trace contextRef="#ctx0" brushRef="#br1" timeOffset="99465.554">27515 9723 200 0,'15'0'385'0,"-3"0"-90"16,-12 0-86-16,20-1-55 0,-20 1-84 0,18 0-16 16,-18 0-73-16,17-3-7 0,-8 2-104 0,1-2-23 15,-1-1-173-15,-1 3 214 0</inkml:trace>
  <inkml:trace contextRef="#ctx0" brushRef="#br1" timeOffset="99918.339">28913 8676 354 0,'0'-11'476'0,"-1"2"-124"0,0 0-66 16,-1 3-79-16,0-3-22 0,0 3-59 15,0-2 6-15,-1-1-56 0,3 1 5 0,-2-2-38 16,0 1-22-16,0 1-70 0,2-3-122 0,-2 1-92 15,4-3-317-15,-2 2-95 0</inkml:trace>
  <inkml:trace contextRef="#ctx0" brushRef="#br1" timeOffset="103547.995">15995 14445 171 0,'-5'-5'212'0,"0"1"-3"0,0-2-31 0,0 1 23 16,1 0-5-16,0 0 23 0,4 5-47 0,-7-10-1 15,7 10-4-15,-7-9 8 0,7 9 19 0,-5-10-27 0,5 10-7 16,-4-7-3-16,4 7-9 0,-1-7-13 15,1 7-20-15,0 0-9 0,0-8 10 0,0 8-22 16,0 0-9-16,10 0-1 0,-10 0 3 0,0 0-8 16,14 3-2-16,-14-3-6 0,13 6 3 0,-3 0-5 0,-2-1-4 15,0 0-38-15,3 3 37 0,1 0-43 0,-1 1 32 16,1-1-43-16,-1 0 40 0,3 1-37 0,-2-2 48 16,1 1-30-16,2-4 56 0,-2 0-36 0,3 0 47 15,-3-4-45-15,5 2-1 0,2-6 40 0,0-1-50 16,1-3 33-16,7-3-34 0,-1-4 40 0,4-3-35 15,-2-3 27-15,2-3-23 0,-2-1-1 0,-1 0 2 16,-2-1-7-16,1-5-31 0,-2 5 19 0,0-3-27 16,-3-1 24-16,-1 1-28 0,-3 6 22 0,-2-1-25 15,-1 1 23-15,0 2-30 0,-5 1 30 0,-1 2-27 16,0 1 23-16,1 0-24 0,-3 4 28 0,-1 1-28 16,-1 2 1-16,0 0-1 0,-1 1 2 0,-1 1-7 15,-1 1-10-15,1 0 11 0,-3 7-86 0,4-9-17 16,-4 9-121-16,2-6-39 0,-2 6-96 0,0 0-102 15,0 0-121-15,0 0-469 0,-14 3-678 0</inkml:trace>
  <inkml:trace contextRef="#ctx0" brushRef="#br1" timeOffset="106077.291">16098 16423 452 0,'-7'-7'412'0,"1"1"-44"0,1 0-49 15,1 2-28-15,-1-3-16 0,1 4-5 0,0-2-34 16,4 5-15-16,-6-10-29 0,6 10-33 0,-4-7-24 15,4 7-20-15,0 0-9 0,1-10 2 0,-1 10-9 16,0 0-8-16,9-4-11 0,-9 4 1 0,0 0-9 16,19 1-4-16,-10 2-5 0,0 1-12 0,0 1-8 15,1 0-3-15,2 2-8 0,1 1-13 0,-2 0 6 16,2 2-4-16,0 0-6 0,-2-1 1 0,3 0-2 16,-3 1 0-16,1-4 0 0,0 3 26 0,-1-2 16 15,1-3 15-15,-1-2 15 0,1 0 9 0,-1-4-26 16,1-2 15-16,2-1-34 0,1-2 26 0,2-5-32 15,2-5 21-15,0-2-30 0,1-1 26 0,2-6-28 16,1-1 28-16,0 1-9 0,-1-1 7 0,-3 0-5 0,0 3-6 16,-3 0-4-16,2 1-21 0,-2 1 11 15,-2-1-7-15,3 1-4 0,-7 4-1 0,3 0 0 16,-2 1-1-16,-2 2-10 0,-1 0 7 0,1 2-4 0,-3 3 0 16,-1-2-1-16,1 2 1 0,-1 1-4 15,-1 2-7-15,-1-2 8 0,1 3-4 0,-1 1-3 16,-1 0 2-16,-2 5-11 0,4-10-8 0,-4 10-8 15,5-9-36-15,-5 9-56 0,4-8-82 0,-4 8-98 0,4-6-133 16,-4 6-150-16,1-8-789 0,-1 8-967 0</inkml:trace>
  <inkml:trace contextRef="#ctx0" brushRef="#br2" timeOffset="127433.021">21360 6808 124 0,'0'0'264'16,"0"0"-93"-16,-12 0 28 0,12 0-46 0,0 0 23 15,0 0-19-15,0 0-12 0,0 0-12 0,-9-4-14 0,9 4-11 16,0 0-5-16,0 0-12 0,0 0-1 0,0 0-6 16,-6-4-3-16,6 4-6 0,0 0-9 15,0 0-10-15,0 0 9 0,0 0-9 0,0 0 0 16,0 0 2-16,0 0 36 0,-9-1-48 0,9 1 8 0,0 0 19 16,0 0-4-16,0 0 6 0,0 0 0 0,0 0-1 15,0 0-5-15,0 0 3 0,0 0-4 0,-9-3-5 16,9 3 2-16,0 0-2 0,0 0-4 0,0 0-2 15,0 0-1-15,0 0 3 0,0 0 4 0,0 0-11 16,0 0 5-16,0 0-1 0,0 0 1 0,0 0-3 16,0 0 3-16,0 0 3 0,0 0-3 0,0 0 3 15,0 0 7-15,0 0 2 0,0 0 12 16,0 0-12-16,0 0 36 0,5-5-32 0,-5 5 39 0,13-1-46 16,-13 1 46-16,15-4-54 0,-3 1 46 0,-1 1-52 15,2-2 50-15,2 1-57 0,3 0 48 0,-1 1-50 16,1-1 36-16,0-1-10 0,1 2-12 0,1-1-6 15,-2 0-9-15,4 1-5 0,-2 0-11 0,-2 0-4 16,1-1-2-16,-1 1-7 0,0-1-1 0,0 3-3 16,-4-1 3-16,0 0-7 0,-1 0 1 0,-3-1-2 15,3 1-3-15,-13 1 7 0,17 0-3 0,-17 0-2 16,15-2 6-16,-15 2-6 0,13-1 7 0,-13 1-3 16,10-1 1-16,-10 1 1 0,0 0-2 0,14-2 3 15,-14 2-5-15,0 0-2 0,0 0 2 0,11 0-3 16,-11 0-2-16,0 0 3 0,0 0-3 0,0 0 1 15,13 0 1-15,-13 0-10 0,0 0-34 0,0 0 53 16,0 0 0-16,0 0-2 0,0 0-3 0,0 0 4 16,9-1-4-16,-9 1-5 0,0 0 6 0,0 0-1 15,0 0-2-15,0 0 1 0,0 0 2 0,0 0-3 0,0 0-1 16,0 0 1-16,0 0-2 0,0 0-4 0,0 0 5 16,0 0 0-16,0 0-4 0,0 0-3 15,0 0 5-15,0 0-10 0,0 0-6 0,0 0-17 16,0 0-35-16,0 0-106 0,0 0-37 0,0 0-78 0,0 0-82 15,0 0-77-15,0 0-55 0,0 0-124 0,3-6-474 16,-3 6-716-16</inkml:trace>
  <inkml:trace contextRef="#ctx0" brushRef="#br2" timeOffset="128359.92">22598 6766 226 0,'0'0'257'0,"0"0"2"0,0 0-43 0,0 0 17 16,0 0-19-16,-9 1-13 0,9-1-15 0,0 0-17 15,0 0-12-15,0 0-9 0,0 0-11 0,0 0-13 16,0 0-3-16,0 0 4 0,-10 2-5 0,10-2-3 16,0 0-3-16,0 0-6 0,0 0-6 0,0 0-2 15,0 0 2-15,0 0 2 0,0 0 0 0,0 0-2 16,0 0-2-16,0 0 14 0,0 0-20 0,0 0 1 15,0 0-2-15,0 0-6 0,0 0 0 0,0 0-7 16,0 0-6-16,0 0-4 0,0 0-14 0,0 0-10 16,0 0-5-16,0 0-3 0,0 0-6 0,0 0 3 15,0 0-1-15,0 0 8 0,0 0-42 0,0 0 32 16,0 0-2-16,11 0 2 0,-11 0 0 0,0 0-36 0,18-2 45 16,-18 2-41-16,16-1 54 0,-4 0-48 15,-3-2 52-15,4 2-47 0,2 0 52 0,-2-2-53 16,4 2 54-16,-1-1-61 0,4 0 50 0,-1-1-58 15,-1 1 55-15,-2-2-56 0,6 1 52 0,-4 2-52 0,2 0 48 16,-2-2-56-16,1 2 51 0,-1-1-57 0,-1 1 53 16,-3 0-54-16,-1 1 54 0,1-2-58 15,-14 2 64-15,20 0-61 0,-20 0 68 0,17-3-64 16,-17 3 57-16,14-1-57 0,-14 1 59 0,12-1-54 0,-12 1 33 16,0 0-30-16,15 0 53 0,-15 0-55 0,0 0 49 15,11-1-53-15,-11 1 50 0,0 0-53 16,0 0 49-16,14 0-46 0,-14 0 46 0,0 0-55 15,0 0 53-15,0 0-51 0,0 0 51 0,12 0-51 16,-12 0 56-16,0 0-50 0,0 0 45 0,0 0-57 16,0 0 48-16,0 0-72 0,10-4-2 0,-10 4-132 0,0 0-76 15,0 0-116-15,2-5-112 0,-2 5-250 0,-1-5-441 16,1 5-793-16</inkml:trace>
  <inkml:trace contextRef="#ctx0" brushRef="#br2" timeOffset="135151.097">22132 8313 116 0,'0'0'165'0,"0"0"-75"0,0 0 33 15,0 0-50-15,0 0 44 0,0 0-47 0,0 0 29 16,0 0-37-16,0 0 30 0,0 0-47 0,0 0 28 16,-8 2-38-16,8-2 31 0,0 0 0 0,0 0-4 15,0 0-2-15,0 0 5 0,0 0 1 0,-5 5 2 16,5-5 0-16,0 0 1 0,0 0-5 0,0 0 4 16,0 0 6-16,-8 4-1 0,8-4-3 0,0 0-1 15,0 0-3-15,0 0-1 0,0 0 43 0,0 0-54 0,-4 4-1 16,4-4 43-16,0 0-50 0,0 0 44 0,0 0-39 15,0 0 25-15,0 0-13 0,0 0-11 16,0 0 15-16,0 0-15 0,0 0-1 0,0 0-3 16,0 0 1-16,0 0-2 0,0 0-1 0,0 0-4 0,0 0 0 15,0 0 0-15,0 0-1 0,0 0 1 16,0 0 3-16,0 0-3 0,0 0 0 0,0 0-3 0,0 0-2 16,0 0-4-16,0 0-6 0,0 0-1 0,0 0 2 15,0 0-1-15,0 0 7 0,0 0 11 0,-5 4 6 16,5-4-1-16,0 0-1 0,0 0-4 0,0 0 0 15,0 0-2-15,4 5-3 0,-4-5 4 0,0 0-7 16,0 0 0-16,5 7 0 0,-5-7-3 0,0 0-1 16,0 0 0-16,6 5-1 0,-6-5 7 0,0 0-25 15,7 4 22-15,-7-4-21 0,0 0 25 0,9 5-22 16,-9-5 27-16,0 0-24 0,10 3 32 0,-10-3-41 16,10 2 31-16,-10-2-32 0,11 2 32 0,-11-2-32 15,10 1 37-15,-10-1-38 0,11 2 42 0,-11-2-43 16,13 1 36-16,-13-1-43 0,15 1 41 0,-15-1-44 15,13 1 43-15,-13-1-43 0,15 2 35 0,-15-2-44 16,16 1 43-16,-16-1-42 0,16 0 45 0,-16 0-45 16,17 1 51-16,-17-1-52 0,18 1 43 0,-8 1-51 15,-10-2 50-15,18 0-49 0,-18 0 47 0,17 0-46 16,-17 0 48-16,17 1-46 0,-17-1 48 0,18 2-52 16,-18-2 48-16,17 1-48 0,-17-1 48 0,18 1-51 15,-18-1 52-15,15 0-53 0,-15 0 52 0,18 2-50 16,-18-2 49-16,16 0-49 0,-16 0 49 0,17 1-50 15,-17-1 52-15,16 0-51 0,-16 0 50 0,18 1-50 16,-18-1 48-16,19 0-49 0,-19 0 66 0,18 0-72 0,-9-2 52 16,-9 2-50-16,21 1 49 0,-21-1-48 15,23 0 49-15,-12 1-49 0,-11-1 51 0,21 0-53 16,-9 1 48-16,-12-1-46 0,23-1 49 0,-13 2-49 0,3-1 55 16,-2 2-58-16,1-2 59 0,-1 0-60 0,0 0 53 15,1 2-52-15,0-1 55 0,-1-1-56 0,1 2 55 16,-1-2-53-16,3 0 58 0,-3 0-60 15,0 1 53-15,-11-1-51 0,24 0 52 0,-10 0-53 0,-3 1 59 16,0-1-58-16,-11 0 52 0,23 0-52 16,-23 0 50-16,20 1-47 0,-20-1 47 0,21 0-49 15,-21 0 50-15,18 0-21 0,-18 0 17 0,18 2-51 0,-18-2 53 16,16 0-50-16,-16 0 53 0,18 0-53 0,-18 0 64 16,18 0-59-16,-18 0 57 0,17-2-51 0,-17 2 62 15,20 0-60-15,-20 0 61 0,21-1-47 0,-9 0 49 16,1 0-62-16,0 1 56 0,-2-2-56 0,2 1 53 15,1 1-53-15,-1-2 52 0,1 2-57 0,0-2 59 16,1 1-55-16,0 0 53 0,0 0-57 0,0 1 57 16,-1-2-55-16,2 1 52 0,0 0-47 0,-3-1 46 15,2 1-53-15,1 1 50 0,-1 0-55 0,-1 0 63 16,1-2-61-16,-2 1 52 0,0 1-59 0,2-1 57 16,-2 1-56-16,0 0 55 0,-2-1-54 0,3 1 56 15,-14 0-49-15,22 0 52 0,-22 0-61 0,19 0 55 16,-19 0-49-16,18 0 53 0,-18 0-50 0,17-2 52 15,-17 2-49-15,16 0 48 0,-16 0-53 0,15 0 49 16,-15 0-51-16,0 0 51 0,17 0-48 0,-17 0 47 16,0 0-48-16,13 2 51 0,-13-2-53 0,0 0 50 15,0 0-49-15,13 0 55 0,-13 0-40 0,0 0 31 16,0 0-46-16,0 0 49 0,10 1-50 0,-10-1 49 16,0 0-52-16,0 0 36 0,0 0-100 0,0 0-101 15,0 0-93-15,0 0-131 0,0 0-106 0,-4-9-154 16,-3 5-553-16,-2 1-837 0</inkml:trace>
  <inkml:trace contextRef="#ctx0" brushRef="#br2" timeOffset="138279.01">25293 8420 191 0,'-12'4'175'16,"12"-4"14"-16,0 0-36 0,0 0 42 0,-12 1-16 16,12-1 16-16,0 0-34 0,0 0-3 0,0 0-26 15,-9 1-20-15,9-1-11 0,0 0-19 0,0 0 6 16,0 0-14-16,0 0 7 0,0 0 1 0,0 0 2 16,0 0-1-16,0 0-3 0,0 0-1 0,5 5-1 15,-5-5 4-15,0 0 24 0,14 2-18 0,-14-2-2 16,11 2-1-16,-11-2-2 0,16 1-3 0,-16-1-3 0,18 0-3 15,-6 0-4-15,-12 0-3 0,25 0-5 16,-11 0 1-16,0 0-6 0,2-1-2 0,-2 1-6 16,6-2 0-16,-3 1-1 0,3 0-14 0,-1 0-2 15,1 0-6-15,-1-1-3 0,3 1-2 0,0 0-5 16,0 0 1-16,1 1-1 0,0-2-5 0,-1 2-5 16,4-2 5-16,1 1-5 0,-1 1-1 0,0-1-2 15,1 0 1-15,-1 1 1 0,0-2 7 0,1 1-11 16,0 1 0-16,-1-2 3 0,1 2-2 0,-2-1 0 15,-2 1-1-15,4-1 2 0,-5-1 0 0,1 1 0 0,0 1-2 16,0-2 3-16,-3 1 2 0,3 1-6 16,0-2 2-16,-1 1-1 0,-3 0-1 0,3-1 1 15,-2 1 2-15,-2 0-2 0,3 0-3 0,-3 1 1 16,1-2 5-16,-3 1-4 0,1 1 0 0,-1-2 0 16,-1 2 1-16,0-2 1 0,-1 2 3 0,0-1-4 0,0 0 3 15,-1 0 1-15,1 1 10 0,-1-2-6 0,-1 1 4 16,1 0 4-16,1-1 2 0,-4 1 0 15,2 1 2-15,1-3-5 0,-3 2-2 0,0 0-2 16,-10 1 15-16,18-3-21 0,-18 3-2 0,17-2 0 16,-17 2 3-16,15-2 0 0,-15 2-1 0,14-1-1 15,-14 1-1-15,12-2 5 0,-12 2-7 0,10-2 0 16,-10 2 1-16,11 0 3 0,-11 0-2 0,0 0 7 16,12-3 2-16,-12 3 2 0,8-4 4 0,-8 4 1 15,0 0-6-15,0 0-2 0,12-1 2 0,-12 1 4 0,0 0 5 16,0 0 1-16,0 0-2 0,9-1 6 0,-9 1-7 15,0 0 0-15,0 0-1 0,0 0 0 0,0 0-3 16,0 0 0-16,0 0-3 0,0 0 0 0,0 0-3 16,12 0 4-16,-12 0-10 0,0 0 0 15,0 0-2-15,0 0-1 0,0 0 1 0,0 0-3 0,0 0 1 16,0 0 2-16,0 0 0 0,0 0 2 0,0 0-6 16,0 0 1-16,0 0 1 0,0 0 1 15,0 0 2-15,0 0 0 0,0 0 15 0,0 0-20 16,0 0 5-16,0 0-1 0,0 0 0 0,0 0 1 0,0 0-1 15,0 0 6-15,0 0-6 0,0 0 16 0,0 0-19 16,0 0 4-16,0 0 1 0,0 0-2 16,0 0 2-16,0 0-4 0,0 0 4 0,0 0-2 15,0 0 6-15,0 0-9 0,0 0 1 0,0 0-2 16,0 0-32-16,0 0 39 0,0 0-1 0,0 0-1 0,0 0 0 16,0 0-4-16,0 0 7 0,0 0-8 0,0 0 1 15,0 0 0-15,0 0 0 0,0 0 0 0,0 0 1 16,0 0 1-16,0 0 3 0,0 0-5 0,0 0 10 15,0 0-10-15,0 0 1 0,0 0 2 0,0 0 0 16,0 0-1-16,0 0 0 0,0 0 4 0,0 0-5 16,0 0 6-16,0 0-8 0,5 6 2 0,-5-6-1 15,0 0 3-15,0 0-2 0,0 0-1 0,0 0 1 16,0 0 3-16,0 0-6 0,0 0 7 0,0 0-5 16,0 0 1-16,0 0-4 0,0 0 5 0,0 0 1 15,0 0-2-15,0 0 0 0,0 0-2 0,0 0 7 16,0 0-6-16,0 0 0 0,0 0 1 0,0 0-1 15,0 0 2-15,0 0-2 0,0 0 4 0,0 0-5 16,0 0 7-16,0 0-5 0,0 0 11 16,0 0-14-16,0 0 1 0,0 0 1 0,0 0 2 0,0 0-4 15,0 0 9-15,0 0-7 0,0 0 10 0,0 0-6 16,0 0 1-16,0 0 2 0,0 0-35 0,0 0 43 16,0 0-37-16,0 0 41 0,0 0-42 0,0 0 45 15,0 0-39-15,0 0 43 0,0 0-41 0,0 0 41 16,0 0-42-16,0 0 43 0,0 0-40 0,0 0 46 15,0 0-50-15,0 0 53 0,0 0-50 0,0 0 47 16,0 0-45-16,0 0 50 0,0 0-45 0,0 0 48 16,0 0-52-16,0 0 52 0,0 0-47 0,0 0 43 15,0 0-54-15,0 0 52 0,0 0-53 0,0 0 52 16,0 0-53-16,0 0 52 0,0 0-56 0,0 0 52 16,0 0-66-16,0 0 3 0,0 0-85 0,0 0-56 15,2-6-85-15,-2 6-109 0,0 0-85 0,0 0-163 16,0 0-453-16,0-7-687 0</inkml:trace>
  <inkml:trace contextRef="#ctx0" brushRef="#br2" timeOffset="146592.428">27346 8712 375 0,'3'-8'603'16,"-2"0"-182"-16,-1 2-29 0,0 6-74 0,0-9 35 15,0 9-61-15,3-10 32 0,-3 10-62 0,0-7 23 0,0 7-85 16,0 0 8-16,1-8-83 0,-1 8 19 16,0 0-58-16,0 0 44 0,5-5-43 0,-5 5 45 15,0 0-47-15,8 2 33 0,-8-2-36 0,6 8 31 16,-6-8-36-16,8 9 7 0,-4-1-5 0,0-1-1 15,1 1-1-15,0 3 2 0,-3-1-3 0,3 2-6 0,-1 3-9 16,-2 0 1-16,0-3-11 0,2 5-8 16,-1-3 1-16,-2 1-5 0,1-1-5 0,3 1-2 15,-2-1 4-15,-1 0 2 0,2-3 3 0,0 0 0 16,0 0 0-16,1-1 0 0,0-2-4 0,3 1-2 16,0-4-6-16,1 3-3 0,3-5-4 0,0 1-4 0,2-2-5 15,0-1-3-15,0-1-2 0,5 0-1 16,0-2-5-16,1 1-12 0,-1-1-23 0,0 0-32 15,-1-2-30-15,-2 0-48 0,0 0-43 0,0 1-35 16,-4-1 9-16,-1 1-83 0,1-2 0 0,-5 0-86 0,1 3-5 16,0-2-50-16,-8 4-54 0,6-8-29 0,-6 8-362 15,0-9-436-15</inkml:trace>
  <inkml:trace contextRef="#ctx0" brushRef="#br2" timeOffset="146751.005">27656 8874 305 0,'-21'0'331'0,"21"0"-47"0,-18 0-22 0,18 0-23 0,-19 0 3 15,19 0-30-15,-14 0 41 0,14 0-74 0,-13 0 26 16,13 0-72-16,-11-3 24 0,11 3-75 16,-5-7 27-16,5 7-64 0,-2-6 32 0,2 6-13 15,4-8-17-15,3 1-6 0,-1 1-18 0,0 0-31 16,6-4-50-16,-2 0-75 0,5 0-40 0,-2-1-62 0,1-4-84 16,-1 1-432-16,-3 2-261 0</inkml:trace>
  <inkml:trace contextRef="#ctx0" brushRef="#br2" timeOffset="146925.542">27433 8641 239 0,'-14'0'515'0,"14"0"-140"0,-22 0-59 0,22 0-82 0,-14-2-29 16,14 2-59-16,-7-4 23 0,7 4-49 0,-2-8 21 16,2 8-68-16,8-12 21 0,-1 6-58 0,3 0 32 15,3-1-52-15,1 1 30 0,5-3-58 0,1 2-15 16,1 0-68-16,0 1-65 0,1 0-81 0,0 1-100 15,-2 0-260-15,-2 0-114 0</inkml:trace>
  <inkml:trace contextRef="#ctx0" brushRef="#br2" timeOffset="147267.147">27961 8703 194 0,'5'4'396'0,"-5"-4"-62"0,10 8-16 15,-10-8 10-15,5 6-26 0,-5-6 72 0,4 3-51 0,-4-3 36 16,0 0-56-16,5 6 23 0,-5-6-72 0,0 0 23 16,4 6-62-16,-4-6 13 0,0 0-58 15,0 0-8-15,4 5-14 0,-4-5-17 0,0 0-17 16,0 0-13-16,0 0-14 0,0 0-14 0,3 5-12 0,-3-5-3 16,0 0 8-16,0 0 14 0,3 7 7 0,-3-7 9 15,2 6-1-15,-2-6-3 0,2 9 3 0,-2-9 5 16,0 13-2-16,0-13-4 0,4 13-9 0,-3-4-10 15,1 2-8-15,0-1-10 0,-2 2-10 16,1 0-8-16,2 0-5 0,-2 0-32 0,1 2 28 16,0-2-43-16,0 1 39 0,0 1-37 0,-1-3 30 0,3 2-34 15,-1-1 36-15,-2 0-41 0,1-2 5 0,1-1-90 16,-2 1-6-16,2-4-98 0,-2 2-42 0,-1-8-17 16,4 9-76-16,-4-9-87 0,5 6-88 0,-5-6-66 15,0 0-129-15,0 0-357 0,9-6-687 0</inkml:trace>
  <inkml:trace contextRef="#ctx0" brushRef="#br2" timeOffset="147566.865">28206 8700 209 0,'0'0'535'0,"0"0"-159"0,0 0-29 0,0 0-58 15,0 0 64-15,-5-5-17 0,5 5-38 0,0 0-24 16,0 0-24-16,0-8-25 0,0 8-31 0,4-5-25 16,-4 5-28-16,8-7-24 0,-8 7-24 0,12-7-16 15,-4 3-16-15,1-1-12 0,3-1-51 0,-2 2 42 16,4-1-14-16,-1-2-23 0,0 2-57 0,2 1-69 15,-1 0-78-15,0 0-79 0,-3-1-70 0,3 3-58 16,-5-1-76-16,2 2-325 0,-11 1-341 0</inkml:trace>
  <inkml:trace contextRef="#ctx0" brushRef="#br2" timeOffset="147759.895">28301 8759 116 0,'-4'6'596'0,"2"1"-189"0,2-7-92 0,-4 8-60 0,4-8-15 15,-2 6-31-15,2-6 59 0,0 0-16 0,3 5-25 16,-3-5-32-16,0 0-42 0,0 0-31 0,14-2-12 16,-4-1-34-16,-1-1-17 0,2 2-9 0,1-1-18 15,2-4-24-15,2 2-50 0,0-1-61 0,1 0-62 16,2-4-69-16,0 3-55 0,0-2-53 0,-1 2-90 16,3-5-226-16,-4 4-166 0</inkml:trace>
  <inkml:trace contextRef="#ctx0" brushRef="#br2" timeOffset="148210.138">28748 8444 466 0,'0'0'470'15,"-4"-5"-100"-15,4 5-18 0,-2-8-63 0,2 8 49 0,-3-5-67 16,3 5 24-16,0 0-68 0,-4-4-1 0,4 4-73 16,0 0 31-16,0 0-34 0,0 0 54 0,0 0-39 15,-7 4 41-15,7-4-66 0,0 10 30 0,1-3-41 16,0 1 25-16,2 1-34 0,-1 1-6 15,2 1-3-15,-1 0 1 0,2 3-23 0,0-1 8 0,0 3-14 16,1-4 9-16,-2 3-25 0,3-2 2 16,-1 3-22-16,-1-4 11 0,0 3-16 0,3-2 4 0,-2 0-17 15,-1-3 10-15,2 1-10 0,-1-2 16 16,1 0-10-16,-1-2 11 0,-1 0-18 0,3 0 9 16,1-3-12-16,-2 0 0 0,2 1-12 0,3-3 4 0,-1-1-11 15,2-1 3-15,0 0-22 0,0-3-22 0,5 0-48 16,-2-1-25-16,1-1-65 0,3-2-11 0,-2-1-88 15,3 0-6-15,-1 0-45 0,-1-1-44 0,0 0-48 16,-3 0-51-16,-1-1-41 0,-3 3-70 16,0-3-271-16,-5 3-391 0</inkml:trace>
  <inkml:trace contextRef="#ctx0" brushRef="#br2" timeOffset="148399.123">28840 8592 154 0,'0'0'346'0,"-19"-1"-87"0,19 1-51 0,-13-1-33 16,13 1-2-16,-4-4 7 0,4 4 4 16,-1-7-8-16,1 7-25 0,5-8-22 0,-1 1-44 15,3 0 4-15,1 2-38 0,1-5 9 0,3 3-34 16,-1 0 17-16,2-5-25 0,4 3 33 0,-2-1-47 16,0-1 10-16,-2 2-42 0,1 0-43 0,-2 0-28 0,-2-1-86 15,0 2-63-15,-5 0-64 0,0 0-200 0,-1 1-8 16</inkml:trace>
  <inkml:trace contextRef="#ctx0" brushRef="#br2" timeOffset="148559.348">28767 8349 80 0,'0'0'410'0,"-14"-3"-102"16,14 3-75-16,-6-4-34 0,6 4-61 16,0 0 4-16,0-7-18 0,0 7 1 0,6-10-16 0,-1 5-23 15,4 0-16-15,0 0-13 0,2 1-6 16,1-4-19-16,2 2-8 0,3 0-11 0,-2 1-46 0,2 0-57 15,-2 1-70-15,3 1-90 0,-2-2-272 0,1 2-23 16</inkml:trace>
  <inkml:trace contextRef="#ctx0" brushRef="#br2" timeOffset="149043.058">29208 8492 67 0,'5'5'394'0,"-5"-5"-98"0,0 0-33 0,8 2-10 16,-8-2-8-16,0 0 12 0,0 0 5 0,0 0-3 15,0 0-19-15,0 0-17 0,9 3-17 0,-9-3-27 16,0 0-22-16,0 0-14 0,0 0-14 0,0 0-7 16,0 0-6-16,0 0-8 0,0 0-4 0,0 0-6 15,0 0-2-15,0 0-3 0,0 0-2 0,0 0-42 16,0 0 50-16,0 0-48 0,0 0 45 0,0 0-55 15,0 0 41-15,0 0-62 0,10-1 41 0,-10 1-47 16,0 0 43-16,13-2-50 0,-13 2 40 0,0 0-46 16,15 2 42-16,-15-2-46 0,12 2 50 15,-12-2-52-15,11 5 37 0,-2 0-36 0,-4 0 36 16,3 0-46-16,-2 1 40 0,-1 1-43 0,-1 0 42 0,0 3-42 16,-1-2 43-16,-3 3-2 0,2-1-46 0,-2 1 43 15,-2-1-3-15,-1 1-4 0,3-1-2 0,-4-2-2 16,2 2 1-16,-1-3-1 0,2 2-3 0,-2-3-38 15,2-1 47-15,1-5-27 0,-4 10 48 0,4-10-29 16,-1 8 42-16,1-8-27 0,1 8 25 0,-1-8-33 16,0 0 30-16,8 3-32 0,-8-3 20 0,10-1-30 15,-10 1 23-15,19-2-32 0,-10 0 27 0,4-1-30 16,-2 0 32-16,2 1-41 0,1-2 9 0,0 1-76 16,2-2-11-16,-2 1-65 0,0 0-66 0,-3 0-47 15,2 1-31-15,-3-1-52 0,-1 1-43 0,-9 3-31 16,14-4-33-16,-14 4-410 0,0 0-430 0</inkml:trace>
  <inkml:trace contextRef="#ctx0" brushRef="#br2" timeOffset="149342.422">29107 9024 372 0,'-5'6'406'0,"0"2"-85"15,0-5-39-15,5-3-32 0,-6 7 3 0,6-7 32 16,-4 6 3-16,4-6-9 0,0 0-19 0,0 0 3 16,0 0-78-16,0 0 5 0,11-1-71 0,-11 1 27 15,15-6-67-15,-4 1 34 0,1 2-55 0,1-2 42 16,1-3-53-16,2 3 41 0,0-2-56 0,2 0 41 16,3 0-55-16,-3-3 43 0,2 5-56 0,-1-2 42 15,-2-1-10-15,-1 2-7 0,1 2-50 0,0-4 48 16,0 3-8-16,-4 1-6 0,1-2-16 0,2 1-76 15,-5 3 12-15,-1-1-52 0,1-1-39 0,-11 4-39 16,14-4-18-16,-14 4-12 0,12-1-34 0,-12 1-49 16,0 0-44-16,0 0-62 0,7 2-327 0,-7-2-250 15</inkml:trace>
  <inkml:trace contextRef="#ctx0" brushRef="#br2" timeOffset="149530.925">29251 9114 168 0,'-6'6'347'15,"2"0"-51"-15,4-6-8 0,-5 9-6 0,5-9 32 16,0 0-32-16,0 7 59 0,0-7-73 0,0 0 13 16,0 0-74-16,13 1 3 0,-13-1-67 0,12-3 17 15,-12 3-61-15,16-7 23 0,-4 5-57 0,-1-4 22 16,2 0-54-16,1 1 32 0,1 0-51 0,-1-2 34 16,3 2-50-16,-2-3 32 0,1 1-74 0,-1 1-19 15,0-2-129-15,-2 3-56 0,2-2-100 0,-4-1-188 16,-4 1-320-16,1 0-404 0</inkml:trace>
  <inkml:trace contextRef="#ctx0" brushRef="#br2" timeOffset="-124509.907">14921 11731 418 0,'0'0'362'0,"0"0"-86"0,-14 1-45 15,14-1-20-15,0 0 5 0,-12 3-5 0,12-3 1 16,0 0-1-16,-14-1-16 0,14 1-29 0,0 0-19 15,-14-3-3-15,14 3-8 0,-11-2-12 0,11 2-12 16,-12-4 6-16,12 4-4 0,-13-3-12 0,13 3-6 16,-14-3-5-16,14 3-7 0,-14-5-15 0,14 5-5 0,-19-4-3 15,11 2-2-15,-2 2-2 0,0-3-5 16,0 1-11-16,-3 1-3 0,3-1-3 0,-2 0-13 16,-1 1-1-16,2 0 2 0,-2 1 1 0,-1-3-5 0,0 3 1 15,1-1-15-15,-1 1 16 0,0-2-19 16,1 2 20-16,-2 0-20 0,1-1 19 0,-1 1-23 15,-1 0 20-15,1 0-22 0,1 0 20 0,-1 0-20 0,-1 0 20 16,2 0-25-16,-1 0 24 0,0-1-22 0,-1 1 20 16,2-1-4-16,-1 1 0 0,-2-2-2 0,3 1 5 15,-1 0-9-15,3-1-2 0,-7 1 1 0,5 0 2 16,-2-2-3-16,3 2 0 0,-4-2 5 0,4 1-6 16,-3 0 1-16,2-2-2 0,-2 2 3 0,3 0-3 15,-3-1 0-15,3-1 0 0,0 1-1 0,-3 0-17 16,2 0 22-16,-3 0-19 0,4-1 26 0,-3 2-27 15,-1-3 23-15,4 3-16 0,-5-2 17 0,3 2-18 16,-1-2 21-16,0 1-21 0,0 1 20 0,-1-2-21 16,-1 2 22-16,3 0-22 0,-3-2 22 0,1 1-22 15,-1 1 28-15,-1-1-28 0,2 0 23 0,0 2-23 16,-1-3 24-16,-1 1-26 0,1 0 26 0,-2 0-24 16,0-1 23-16,2 1-21 0,0 2 22 0,-3-3-24 0,1 0 25 15,1 2-26-15,-4-3 24 0,-1 3-22 16,2-2 23-16,-1 0-22 0,-1 1 20 0,0 1-22 15,-1-2 24-15,1 1-25 0,0 1 24 0,-2-2-23 0,-1 0 23 16,1 1-25-16,-1-1 32 0,0 2-30 0,-1-1 22 16,0 1-23-16,-2-3 26 0,1 3-24 0,-4-2 22 15,-1 0-25-15,0 1 5 0,3 0 2 0,2 2 2 16,-7-4 6-16,3 4-8 0,-2-3 4 0,1 2 2 16,-1 0 1-16,1-4-3 0,-2 5 2 0,2-2 0 15,-1 0 0-15,1 0 3 0,-1 1-3 0,-1 0 1 16,0-2-1-16,0 1 0 0,0 2-1 0,1-2 2 15,-2 2 0-15,1-2 1 0,-2 3-2 0,1-1 2 16,1 0-1-16,0-1 1 0,2 0 1 0,-3 1-3 16,1-2 1-16,0 0 1 0,0 2 0 0,2-2-1 15,-2 2 0-15,1-2 0 0,4 2 0 0,-5-1 0 16,2 0 1-16,-2-3-2 0,4 5 19 0,-3-3-21 16,5 2 1-16,-6-2 0 0,-1 1 21 0,2-1-26 0,1 2 23 15,-1-2-24-15,-1 0 22 0,6 3-24 16,-5-1 3-16,0-3 1 0,4 3 2 0,-1 0 1 15,3-2 3-15,-2 0-2 0,-5 1-1 0,3-1 2 0,2 2 19 16,-1-2-26-16,-2 1 29 0,-1 0-28 0,3 1 21 16,-1-1-24-16,-4-2 24 0,8 1-25 0,-6 3 23 15,3-3-24-15,-2 0 23 0,3 2-22 0,-5-1 23 16,7 0-21-16,-7-1 20 0,7 2-23 0,-1-4 22 16,0 4-22-16,-1-2 23 0,0 1-21 0,2 0 21 15,-2-1-22-15,3-1 27 0,-1 2-29 0,1-1 23 16,-2 0-21-16,2 0 21 0,0 0-24 0,1 0 30 15,-1-1-27-15,0 2 20 0,4-1-21 0,-3-1 23 16,0-1-23-16,0 1 20 0,0 0-21 0,1 1 24 16,0-1-4-16,-1 1 0 0,3-2 0 0,-2 3-4 15,1-2 0-15,-1 0-2 0,-1 0 1 0,3-1-2 16,-2 2 1-16,1 1 0 0,-2-2-1 0,3 0 6 16,-3-2-8-16,3 4 0 0,-2-4-2 0,2 3 6 0,-3-4-5 15,4 3 2-15,-2 0 18 0,-1 0-21 16,4-3 2-16,-1 3-20 0,-2-2 23 0,0-1 1 15,2 2 4-15,0-2-7 0,0 0-1 0,0 1 2 0,1 0 0 16,1-1-3-16,-1 2 1 0,1-3 7 0,1 1-7 16,-1 1-1-16,0 1 1 0,1-3 2 0,2 3-2 15,0 0-1-15,-1-1 1 0,1 1 1 0,1-1-1 16,-2 2-1-16,1-3 3 0,-1 3-1 0,1-1 5 16,0-1-6-16,-1 1 0 0,2 2 0 0,-2-2 2 15,0 0 0-15,1 0-3 0,0 1 1 0,0-1 1 16,-1 3-2-16,0-4 1 0,1 4 0 0,-1-2 0 15,0 1 22-15,0 2-27 0,0 0 1 0,1-2 1 16,0-1 4-16,-3 4-2 0,3-1-1 0,-2 1 7 16,2-1-7-16,0 1 2 0,-2 0-1 0,0 1 2 15,1-1 1-15,-1 1 4 0,2 0-9 0,-2 0 2 16,1 2 0-16,-2-1 4 0,2 0-5 0,-1 1 4 16,0-2 2-16,0 2-4 0,-2 0-2 0,2 2 0 0,-3-1 3 15,2-1-1-15,-1 2-1 0,-1 0-1 0,0 1 0 16,1-1 4-16,0 1-3 0,-1 0 2 0,0 0-1 15,0-1 7-15,2 3-9 0,-3-1 2 16,2-2 0-16,1 3 3 0,-1-2-3 0,0 1-1 0,-1 1 7 16,4 1-5-16,-3-2-3 0,1-1 3 0,0 3 2 15,2-1-2-15,-3-1 5 0,3 2-6 16,1-1 0-16,-2 2-1 0,2-4 1 0,-1 5 1 0,1-2 1 16,-2 0 5-16,3-1-7 0,0 4 0 0,-1-5 0 15,-1 4 4-15,4-3-4 0,-3 4-1 0,1-3-11 16,1 1 17-16,0-1-15 0,0 2 15 0,3-3-14 15,-5 4 15-15,5-3-16 0,-1 3 18 0,1-1-14 16,-1-1 15-16,3 1-15 0,-1-1 10 0,0 2 3 16,1-1-1-16,1-1-1 0,-1 3 0 0,0-2-2 15,2 0 0-15,-1 1 0 0,1-1 4 0,0 2-6 16,2 1 1-16,-1-3 0 0,0 2 0 0,0 2-1 16,1-3-2-16,-1 2 5 0,2 0-3 0,1 1 0 15,-3-2 48-15,3 2-56 0,-1-1 49 0,2 1-49 0,-1-1 40 16,-1 2-52-16,2-1 50 0,-2 1-53 15,3 1 52-15,0-2-53 0,-1-1 53 0,1 4-50 16,2-3 3-16,-1 1 3 0,-1-1 5 0,3 2 0 0,-1-1 4 16,1-2 0-16,1 2 2 0,-1 1 0 0,1-1 1 15,3 0 2-15,-3 1 2 0,2 0 4 0,1 1-7 16,1 2 3-16,-1 2-12 0,3-2 17 0,0 1-16 16,-2 0 17-16,1-3 4 0,1 3-8 0,2-2 0 15,-3 1 0-15,1-1 2 0,-1 2-4 0,3-1 7 16,-3-2-7-16,1 2-3 0,-1 0 4 0,2-1 3 15,-2 3-4-15,-1-3 1 0,2-1 6 0,-2 4-7 16,0-3 0-16,1 1-1 0,1-1 3 0,-4 1-1 16,3 0 2-16,-4-2-3 0,2 0 0 0,2 0 1 15,-3 1-1-15,-2-3 2 0,3 2-1 0,-1-1 5 16,-1-1-6-16,2 0 0 0,-1 1 1 0,-1-1 3 16,1 1-5-16,-2-2 2 0,4 2 7 0,-3-2-7 15,1 0-16-15,1 1 20 0,-3 1-16 0,3-3 18 0,0 2-18 16,0 0 19-16,0-2-16 0,1 0 16 15,-2 3-15-15,1-2 17 0,1-2-18 0,1 1 25 16,-1 0-8-16,1 1-1 0,-1-4-2 0,2 4 2 0,-2-2-1 16,1 1 1-16,2-2-1 0,-2 2 3 0,2 1 2 15,-2-2-1-15,3 1 2 0,-3 0 2 16,2 1 3-16,1-1 1 0,-1-2 3 0,1 3 2 0,-3-1 4 16,3-1-3-16,1 1-4 0,-3-1-2 0,0 0-5 15,1 0 2-15,2-1 5 0,-1 1-3 0,-2-2 0 16,1 1 1-16,0-1-5 0,1 0-4 15,0 0 0-15,0-1-2 0,-1 3 1 0,-1-3 0 0,1 1 4 16,2 0-9-16,-2-1 1 0,0 1 1 0,2-1-1 16,-3-1 3-16,1 2 3 0,1-1-9 0,1 1 1 15,-2-1 0-15,1-2 9 0,0 2-12 0,0-2 0 16,0 2 3-16,1-3-3 0,-1 3 4 0,0-3-1 16,0 1 1-16,1-1 3 0,-1 0-6 0,0 1 0 15,2-2 1-15,0 0 2 0,-2 0-3 0,3 1 2 0,-3-2 3 16,5 0 2-16,-3 3-8 0,0-4 2 15,3 3 0-15,-1-2-38 0,1 0 46 0,-1-2-39 16,0 2 54-16,3-1-53 0,-4-1 42 0,4 1-39 0,-3-2 42 16,4 2-44-16,-3 0 53 0,2-3-50 0,0 1 46 15,2 1-48-15,-2 0 49 0,1-2-45 16,1 1 44-16,-2 0-38 0,2-1 37 0,-1-1-43 0,3 2 44 16,-2-2-44-16,1 1 47 0,2 1-44 0,-1-2 38 15,1 2-39-15,-1-2 40 0,2-2-42 0,0 2 44 16,-1 2-44-16,2-1 47 0,0-1-47 0,-1 0 43 15,1 1-45-15,1-1 46 0,-1 1-46 0,2-1 47 16,0 2-48-16,-2-2 47 0,5 0-42 0,-5 2 41 16,4-2-42-16,-3 0 44 0,-1 0-41 0,4 2 38 15,0-1-43-15,-4-1 43 0,4 0-41 0,-4 0 43 16,4 2-48-16,-2-2 45 0,1 0-42 0,-1 0 42 16,1 1-42-16,1-2 42 0,0-1-45 0,1 2 51 15,-3 0-50-15,5 0 43 0,-2 0-42 0,0-1 46 16,1-1-46-16,-1-2 44 0,2 2-44 0,-1-1 44 15,0 1-40-15,5-2 41 0,-5 2-43 0,-1-1 44 16,1 0-41-16,1 0 39 0,-1 1-43 0,1 1 42 0,-1-3-38 16,-2 0 42-16,4 3-46 0,-3-4 43 0,1 4-41 15,1-3 40-15,-2 2-40 0,1-2 41 0,-1 3-44 16,-1-2 51-16,1 0-50 0,0 1 44 0,2 0-42 16,-2 0 42-16,-2 1-42 0,3-2 42 0,-4 2-28 15,3-2 25-15,1 3-41 0,-3-1 41 0,1-1-36 16,1 1 41-16,-1 0-43 0,0-1 37 0,0 1-40 15,-3 1 42-15,0-1-40 0,3 1 41 0,-4 0-42 16,5 0 48-16,-5 0-50 0,4-3 46 0,-4 3-45 16,4-2 44-16,0 2-44 0,0-2 49 0,-2 2-48 15,3-1 43-15,-3 0-42 0,1 1 42 0,1-1-42 16,0-1 42-16,0 2-38 0,0-1 37 0,1-1-40 16,-1 1 42-16,1 0-43 0,-3 1 46 0,3-3-46 15,1 2 42-15,0 1-43 0,-1-3 42 0,0 2-41 16,2 0 41-16,0-2-44 0,-2 2 52 0,2-1-50 15,-1 2 44-15,-1-2-45 0,2 2 44 0,0-3-45 16,-2 3 68-16,2 0-70 0,-1-1 42 0,-1 1-39 0,2 0 41 16,0-1-41-16,-4 1 46 0,3 0-41 0,1 0 34 15,-1 0-39-15,-1 0 42 0,2-2-40 0,-2 2 44 16,1-1-45-16,-1 0 40 0,-1 0-40 16,1-1 41-16,3 2-42 0,-3 0 43 0,1 0-43 0,-2-2 50 15,2 2-50-15,-1 0 43 0,1 0-43 0,-1 0 41 16,-1 0-41-16,1-2 43 0,-1 2-42 0,2 0 47 15,-2 0-47-15,0 0 43 0,1 0-41 0,-1 0 41 16,-3-1-38-16,4 1 39 0,0 0-43 0,-2-2 44 16,1 2-45-16,-2-1 44 0,2 1-44 0,0-1 52 15,-2 0-52-15,2 1 42 0,0-2-42 0,0 2 42 16,0-1-42-16,-2 1 50 0,3-1-51 0,-1 1 44 16,0-1-42-16,-1-1 42 0,2 2-43 0,-1 0 44 15,1-1-40-15,0-1 39 0,-1 2-42 0,1 0 41 16,-2-2-41-16,1 2 45 0,-1-2-43 0,1 2 38 15,0-1-42-15,-2 0 42 0,3 0-38 0,-2-1 40 16,-1 2-42-16,-3 0 46 0,5-2-47 0,-3 1 41 16,2-1-41-16,-3 2 43 0,0 0-44 0,0-1 46 0,1 1-44 15,0 0 42-15,-1 0-42 0,0 0 39 0,2 0-40 16,0 1 58-16,1-1-57 0,-1 0 38 16,1 2-41-16,-1-1 43 0,2-2-42 0,0 2 43 0,-4 1-46 15,1-2 40-15,-2 0-37 0,1 0 40 0,0 0-42 16,1 0 44-16,-2 2-46 0,1-2 53 0,0 0-51 15,-1-2 43-15,0 2-41 0,-1 2 41 0,1-2-44 16,-3 0 42-16,3 0-42 0,-2 0 42 0,-2 0-44 16,3 0 39-16,-2 0-41 0,-3 0 41 0,2 0-36 15,-1 1 35-15,-2-1-37 0,1 0 36 0,0 0-32 16,-2 0 35-16,3 0-40 0,-3 0 58 0,1 0-57 16,-1 0 39-16,2-1-36 0,-2 1 37 0,0-2-37 15,0 2 46-15,0 0-44 0,-1 0 37 0,2-2-36 0,-2 1 37 16,1-1-33-16,0 2 33 0,-1-1-32 0,-1-1 30 15,1 0-32-15,1 0 35 0,-1 1-31 16,2 0 31-16,-3 0-31 0,1-1 29 0,1 2-2 16,-1-2-4-16,-1 1 3 0,1 1-6 0,0-3-1 0,0 1 6 15,-2-1-10-15,3 2 0 0,-1-4 0 0,0 2 1 16,-2 0 13-16,4-2-48 0,0 1 37 16,-4 0 1-16,4-1-2 0,0 0 0 0,-3 0 2 0,2-1 0 15,2 2 3-15,-5-2-9 0,3-1 1 0,0 2 3 16,0-3-2-16,-1 3 1 0,-1-2-3 0,0-1 3 15,1 3-1-15,0-2-2 0,-3 1 1 0,0-2 0 16,2 1 7-16,-2-1-4 0,0 1-6 0,2-2 2 16,-3 3 0-16,0-5 0 0,-2 5-1 0,2-3 1 15,-2 1 4-15,-1-1-4 0,4-1-34 0,-5 1 40 16,2-1-30-16,-1 1 36 0,-2 1-34 0,2-4 33 16,-1 0-33-16,1-1 32 0,-3 1-33 0,3 0 33 15,-4-3-34-15,2 1 41 0,1 0-40 0,-2 2 33 16,-1-3-32-16,1-2 8 0,-1 6-1 0,1-4 35 15,-2 2-34-15,-1 0 33 0,1 0-33 0,1 1 33 0,-2-3-33 16,0 3 37-16,-2-1-43 0,1 2 38 16,1-1-34-16,-1-2 35 0,-2 0-31 0,2-2 31 0,-3 2-35 15,2-1 33-15,0-1-2 0,-4 0-2 0,5-1-4 16,-2 0 0-16,-2 1 0 0,2 1 3 16,1-3-6-16,-2 3-2 0,0 0-1 0,3-2 2 0,-2 0 2 15,-2 0-3-15,3 1 16 0,-1 0-19 0,1 0 1 16,-1 0 2-16,-1-1 0 0,4 0 3 0,-4 0-33 15,2 2 34-15,-1 0-32 0,-3-2 37 0,3 3-32 16,1-3 35-16,-1 2-37 0,-2-2 44 0,3 1-42 16,-1 2 36-16,-1 0-36 0,0-2 37 0,1 1-39 15,-1-1 48-15,1 3-45 0,-1-1 3 0,2-1 4 16,-1-1 37-16,-2 3-36 0,2 1 38 0,0-4-36 16,-1 3 33-16,0 0-39 0,0-1 38 0,-1 0-36 15,1 1 43-15,-1 0-43 0,1-1 39 0,-1 1-40 16,0-2 37-16,1 3-37 0,-2-4 45 0,2 3-37 15,-1 0 44-15,-1-1-50 0,-1 0 45 0,2 2 7 16,0-1-44-16,-2-1 46 0,1 2-53 0,0 0 48 16,-1 0-44-16,2-2 53 0,-1 3-55 0,-2 0 48 0,2 0-52 15,-2 0 63-15,2 3-51 0,-2-3 53 16,-1 0-63-16,3-1 63 0,-1 3-54 0,-1-1 55 16,0-1-64-16,0 1 55 0,-1 0-61 0,0 0 59 0,2-1-57 15,-1 2 61-15,-1 0-67 0,0-3 57 0,0 2-58 16,1-1 57-16,-2 3-62 0,1-2 66 0,0 0-67 15,-1-1 58-15,1 3-60 0,0-2 58 0,0 1-59 16,-1 3 52-16,2-1-62 0,-1 1 55 0,-1-2-72 16,1 1 12-16,-1 3-76 0,0 0-16 0,-2 0-60 15,3-2-84-15,-3 3-116 0,-1 0-90 0,-1 1-731 16,-2-1-828-16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5:21.11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19674 1702 511 0,'0'0'362'15,"0"0"-41"-15,0 0-85 0,0 0 6 0,0 0-38 16,0 0-2-16,-11-1-30 0,11 1-22 0,0 0-13 0,0 0-34 16,0 0-15-16,0 0-15 0,-12 1 12 0,12-1-14 15,0 0 23-15,-2 8-29 0,2-8 29 0,0 9-36 16,0-9 24-16,1 12-34 0,-1-3 23 0,3-1-30 16,0 1 30-16,0 2-22 0,1-1 24 0,1 3-22 15,-1 0 5-15,1 0-25 0,-1 0 11 0,3 0-27 16,-3 1 21-16,3 0-3 0,-2-1-9 0,1 1-4 15,-1-2 0-15,0 2-5 0,0-2-2 0,-1-2-2 16,1 1-2-16,-1 0-1 0,0-3 3 0,-1 0 9 16,0 0 14-16,0 0 25 0,-3-1 17 0,0-7 9 15,-1 12-11-15,-4-4-19 0,-2-1-1 0,-2 1-8 16,-5-2 3-16,-1 2 0 0,-4-1 7 0,-2 2 2 16,-3-4-14-16,-3 3 23 0,-1-1-28 0,-4 0 27 15,0 0-29-15,0-2 19 0,0 0-25 0,0 0 18 16,0 0-40-16,-1 0 22 0,1 1-25 0,3-3 21 15,1 0-27-15,1 1 19 0,1-1-25 0,3 0 24 16,3-1-25-16,1 0 18 0,2 0-10 0,4 1-41 16,-2-2-20-16,5 0-50 0,-1-1-73 0,11 0-52 15,-16 3-96-15,16-3-54 0,-13 0-92 0,13 0-113 16,-11-3-321-16,11 3-477 0</inkml:trace>
  <inkml:trace contextRef="#ctx0" brushRef="#br0" timeOffset="316.32">19163 1945 320 0,'0'0'697'0,"4"-6"-143"0,-4 6-141 0,4-8-47 15,-4 8-98-15,0 0-4 0,-3-6-38 0,3 6 3 16,0 0-30-16,0 0 23 0,-11-2-45 0,11 2 13 16,-12 4-19-16,2 1-36 0,1 0-21 0,0 2-20 15,-5 1-17-15,4-1-16 0,-2 4-13 0,-4 3-2 16,4-5-7-16,-3 3 5 0,1 0-23 0,1-2 12 15,2 1-15-15,0-1 7 0,-1 0-18 0,3 0 14 16,1-1-12-16,-1 0 11 0,4-1-19 0,0 2 20 16,0-2-13-16,2 1 20 0,2 0-24 0,1-1 22 15,1 2-16-15,3-1 21 0,1 1-38 0,3-1 33 16,3 0-23-16,2 0 23 0,4 2-34 0,1-3 28 16,3 2-25-16,0-2 19 0,-1 0-24 0,4-1 14 15,1 0-30-15,-1-1-19 0,-1 1-50 0,1-2-79 16,-1 0-46-16,0 2-56 0,-2-2-71 0,0 0-112 0,1 3-33 15,-5-4-498-15,1-1-585 0</inkml:trace>
  <inkml:trace contextRef="#ctx0" brushRef="#br0" timeOffset="716.769">19518 2854 377 0,'-6'-15'683'15,"-3"3"-141"-15,3-2-85 0,-1 1-38 0,0 0-21 0,0 1 8 16,0 0-16-16,0-1 13 0,2 4-68 0,0 1 22 16,0-1-64-16,0 4-18 0,2-3-85 15,-2 2-5-15,3 2-71 0,2 4-1 0,-6-9-52 0,6 9 18 16,0 0-41-16,0 0 15 0,0 0-29 0,0 0 20 16,4 5-5-16,0 1-9 0,1 0-27 0,3 3 15 15,-2-2-9-15,2 5-7 0,1-1-31 0,0-1-39 16,-2 1-59-16,1 0-15 0,1 0-46 0,-1-1-52 15,-2 2-69-15,2-4-58 0,-2 1-76 0,-1-3-85 16,0 2-41-16,-2-1-468 0,-3-7-652 0</inkml:trace>
  <inkml:trace contextRef="#ctx0" brushRef="#br0" timeOffset="966.777">19453 2794 163 0,'-4'-12'700'0,"-1"0"-174"15,2 1-104-15,0 1-48 0,2-1-47 0,-1-2-41 16,2 2-9-16,2 0-25 0,0 0-20 0,3-1-18 15,0 0-37-15,3 2-21 0,0 0-27 0,2 0-20 0,0 3-18 16,4 2-14-16,0 0-14 0,0 1-6 16,2 4-4-16,-1 0-13 0,4 3-3 0,0 2-8 15,-1 1-11-15,1 4-3 0,-2 0-5 0,2 2-1 16,-5 0-3-16,0 0-3 0,-2 2 0 0,-1-1-3 0,-6 0 0 16,0 0-4-16,-2 0 4 0,-3 0-3 0,0 0-4 15,-4 1-3-15,-2-1 0 0,-2 1 7 0,-1-2-18 16,-1 0-8-16,-4-1-17 0,4-1-29 0,-3-4-28 15,0 3-38-15,2-2-32 0,-1-4-68 0,2-1-69 16,0 0-58-16,10-2-27 0,-14 0-77 0,14 0-303 16,-9-6-293-16</inkml:trace>
  <inkml:trace contextRef="#ctx0" brushRef="#br0" timeOffset="1176.738">19876 2673 586 0,'10'-5'856'0,"-2"0"-197"15,1 2-145-15,-9 3-96 0,10-5-49 0,-10 5-15 16,9-1-38-16,-9 1 5 0,8-3-92 0,-8 3 5 16,0 0-73-16,9-5 3 0,-9 5-60 0,0 0 28 15,7 2-41-15,-7-2 25 0,7 6-54 0,-7-6 23 16,7 6-41-16,-3-2 13 0,0 1-37 0,1 1 29 0,-1-1-24 16,3-1-29-16,-1 1-41 0,-2 0-47 0,1 0-73 15,-5-5-76-15,8 7-67 0,-8-7-71 0,7 7-91 16,-7-7-110-16,0 0-576 0,0 0-769 15</inkml:trace>
  <inkml:trace contextRef="#ctx0" brushRef="#br0" timeOffset="1315.365">19844 2571 591 0,'-2'-5'504'0,"-3"-1"-121"0,5 6-83 16,-4-9-54-16,4 9-55 0,-1-12-42 0,1 12-35 15,3-9-23-15,2 2-17 0,2 2-58 0,-1 0-73 16,3 1-73-16,3 0-46 0,-2 0-126 0,3-1-32 15,3 2-185-15,-3-2-21 0</inkml:trace>
  <inkml:trace contextRef="#ctx0" brushRef="#br0" timeOffset="1599.257">20234 2389 462 0,'0'0'464'16,"0"0"-99"-16,0 0-61 0,0 0-16 0,-9-4-13 15,9 4-11-15,-10 4-16 0,10-4-12 0,-17 5-18 16,10-2-31-16,0 2-24 0,1-1-29 0,-2 3-20 15,2 0-20-15,3-1-12 0,-1 3-10 0,2-3-10 16,2 3-4-16,1 0-13 0,2 1-7 0,0 1-4 0,5 0-3 16,1 0-27-16,1 1 15 0,4 1-5 0,-1-1-21 15,1 1 9-15,1-1-20 0,2 0 5 16,0 0-34-16,-1-1 0 0,-4-2-10 0,-2 0 19 0,0 1-13 16,-1-1 29-16,-2-1-14 0,-2 1 30 0,-4-2-21 15,-1 1 25-15,-1-1-12 0,-4 2 16 0,-2-1-18 16,-1-1 24-16,-3 0-18 0,-1 1 18 0,1-2-20 15,-3-1 19-15,1 1-19 0,-1-2 20 0,5-1-25 16,-1-1-27-16,10-2-88 0,-18 1-135 0,18-1-64 16,-13-3-97-16,10-3-410 0,0-1-379 0</inkml:trace>
  <inkml:trace contextRef="#ctx0" brushRef="#br0" timeOffset="1815.29">20373 2377 662 0,'4'-14'693'0,"0"4"-175"0,0 1-54 15,-2 0-66-15,-1 4-6 0,2-1-25 0,-3 6-34 16,3-11-17-16,-3 11-46 0,2-8-57 0,-2 8-46 16,3-7-19-16,-3 7-27 0,0 0-2 0,0 0-11 0,5 4-15 15,-5-4-15-15,4 11-11 0,0-4-11 16,1 2-48-16,0 0 35 0,1 4-45 0,1-1 37 16,-1 1-47-16,4 0 38 0,-1 2-44 0,0 1 24 0,4-1-62 15,-4 0-13-15,0-2-54 0,2 0-60 0,-2-1-55 16,-1 1-51-16,1-1-51 0,-3-3-123 0,-1 0-105 15,0-3-473-15,-2 1-657 0</inkml:trace>
  <inkml:trace contextRef="#ctx0" brushRef="#br0" timeOffset="1957.911">20419 2555 322 0,'-7'-3'741'0,"0"-1"-193"0,2 0-104 16,1-3-68-16,-1 2-65 0,4 0-36 0,1 5-29 15,-2-13-37-15,5 7-25 0,2-4-47 0,-1 3-18 16,5-3-28-16,4 1-15 0,-3 1-14 0,5-1-26 15,2-1-40-15,1 2-82 0,-1-3-79 0,0 5-93 16,-3 0-134-16,4 1-113 0,-4 0-366 0,-1 2-424 16</inkml:trace>
  <inkml:trace contextRef="#ctx0" brushRef="#br0" timeOffset="2417.344">20715 2392 503 0,'0'0'547'0,"0"-10"-100"0,0 10-47 0,1-12-9 16,-1 12-37-16,1-12-33 0,3 5-38 0,0 0-13 16,-1-1-36-16,3 2-32 0,-1 1-44 0,1-1-23 15,2 1-25-15,-1 3-16 0,2-1-18 0,-9 3-12 16,21 0-9-16,-11 3-7 0,1-1-6 0,0 4-9 16,-1 3-4-16,0 1-17 0,-1-1 4 0,-2 3-5 15,0 0 0-15,-1 0-9 0,0-2 6 0,-4 0-8 16,2 1-3-16,-1-3 14 0,-1 1-2 0,0-3 24 15,-1 2 16-15,-1-8 37 0,1 11-32 0,-1-11 2 16,-2 6-13-16,2-6 24 0,0 0-40 0,0 0 24 16,-8-5-46-16,8 5 33 0,-3-9-38 0,3 1 26 15,0 0-37-15,3-4-2 0,-2 2-55 0,4-3-38 16,-1 0-45-16,3 0-59 0,1 0-9 0,-1 0-51 16,0 1 8-16,1-1-63 0,2 2 42 0,-1 3 5 15,-1 1 12-15,1 0 36 0,-3 2 37 0,3 0 41 16,-9 5 22-16,13-5 23 0,-13 5 26 0,10-2 8 0,-10 2 16 15,12 0 14-15,-12 0 35 0,11 5 43 0,-11-5 39 16,9 7 45-16,-4-3 22 0,-5-4-3 0,11 8 2 16,-5-2-8-16,-1 0-15 0,0-1-15 0,0 0-3 15,-5-5-11-15,9 12-10 0,-4-7-17 0,2 0-28 16,-2 2 10-16,-5-7-7 0,9 7-9 0,-9-7-5 16,7 10-9-16,-7-10-5 0,7 4-13 0,-7-4-66 15,0 0-108-15,0 0-128 0,0 0-105 0,0 0-351 16,2-4-277-16</inkml:trace>
  <inkml:trace contextRef="#ctx0" brushRef="#br0" timeOffset="2529.036">20969 2198 171 0,'-7'-12'229'0,"1"3"-2"15,2 1-84-15,0-1 28 0,-1 2-75 0,4 0 27 16,0-1-74-16,1 3 35 0,0 5-64 0,2-12 38 16,-2 12-51-16,8-8 16 0,-8 8-106 0,11-6-31 15,-11 6-269-15,10-4 163 0</inkml:trace>
  <inkml:trace contextRef="#ctx0" brushRef="#br0" timeOffset="2932.409">21164 2055 142 0,'0'0'504'0,"10"-4"-114"0,-10 4-21 16,8-5-23-16,-8 5-7 0,5-5-27 0,-5 5-51 0,0 0-41 16,7-5-44-16,-7 5-37 0,0 0-25 0,0 0-7 15,0 0 13-15,12 6 22 0,-12-6-6 16,7 9-12-16,-3-4-18 0,1 3-21 0,-1 1-5 0,1 2-19 15,2 0-3-15,-3 1-20 0,3 2 4 0,-2 0-17 16,1 2 2-16,0-3-13 0,-1 3 8 0,1-2-14 16,-4 1 6-16,3-1-7 0,-1 0 6 0,-1 0-10 15,-2-4 6-15,3 2-12 0,-3 0 14 0,-1-4-8 16,0 1 13-16,0-1-4 0,-1-1 14 0,1 1 15 16,0-8 0-16,-4 9-4 0,4-9-12 0,0 0 1 15,-4 5-8-15,4-5 3 0,0 0-6 0,0 0-3 16,-2-8-10-16,2 8 4 0,5-9-2 0,1 4-3 15,-1 1-5-15,2-1 1 0,0 0-1 0,1 2-5 16,2-1 3-16,-1 0-4 0,0 2 3 0,1 0-11 0,-10 2 7 16,17 0-4-16,-17 0-1 0,15 0-8 15,-15 0 3-15,13 4-10 0,-13-4 9 0,10 8-16 16,-5-3 5-16,-5-5-16 0,3 9-2 0,-3-9-19 0,-1 11-5 16,1-11-22-16,-7 10-14 0,2-4-20 0,0-1-34 15,1 0-39-15,-1-3-44 0,-1 3-39 16,6-5-33-16,-13 5-28 0,13-5-87 0,0 0-196 15,-14-3-141-15</inkml:trace>
  <inkml:trace contextRef="#ctx0" brushRef="#br0" timeOffset="3417.241">21485 2188 399 0,'0'0'512'0,"6"-4"-124"0,-6 4-95 0,0 0-48 15,0 0-59-15,11 0 66 0,-11 0-44 0,0 0 21 16,4 8-40-16,-4-8-4 0,-2 9-31 0,2-9-28 15,0 12-25-15,0-5-13 0,0 0-21 0,0 2-16 16,0-1-7-16,2 0-8 0,-2-1-1 0,2 0-15 16,-1 0 4-16,3 0-1 0,0-2-3 0,0 0-4 0,-4-5-2 15,9 8-9-15,-9-8-6 0,12 4-8 16,-12-4 2-16,16-1-8 0,-7-2 0 0,1 1-4 16,-1-2 2-16,0 0 4 0,0-1 6 0,0-2-21 0,-2 1 23 15,1-5-19-15,2 4 25 0,-2-3-2 0,-2 3 4 16,3-1-5-16,-2 3 1 0,-2-2 4 15,1 2-9-15,-1 0 8 0,-5 5-4 0,12-7-1 0,-12 7-1 16,13-2-1-16,-13 2-12 0,14 0 20 0,-14 0-23 16,14 2 28-16,-5 1-16 0,1-1 19 15,-1 3-21-15,0-3 28 0,1 1-26 0,0-2 22 0,-1 2-15 16,3-1 22-16,-2-1-18 0,-10-1 26 0,18 0-15 16,-18 0 24-16,15-2-8 0,-15 2 28 0,17-5 0 15,-10 0 24-15,-3-2 16 0,0 0 16 0,0-1 20 16,-3-1-2-16,-1 1 32 0,-2-3-25 0,-1-1 26 15,-1-1-53-15,-2 0 28 0,-1-1-53 0,-3-3 30 0,1 0-61 16,0 1 33-16,-3-1-51 0,1 0 7 16,2 0-5-16,-1 2-9 0,1 1-8 0,0 1-5 15,2 2 3-15,0 0-7 0,1 1-10 0,1 3-8 0,1-2-10 16,-1 2-22-16,1 2-53 0,4 5-24 0,-6-7-3 16,6 7-26-16,0 0-75 0,0 0-34 0,-8 6-71 15,8-6-54-15,-1 12-65 0,-1-2-109 0,4-2-440 16,-1-1-587-16</inkml:trace>
  <inkml:trace contextRef="#ctx0" brushRef="#br0" timeOffset="3684.071">21794 2058 610 0,'0'0'576'0,"7"7"-83"0,-7-7-51 0,0 0-57 15,6 5-51-15,-6-5-13 0,0 0-23 16,0 0-18-16,13-1-30 0,-13 1-35 0,0 0-36 0,9-4-49 16,-9 4-17-16,9-5-25 0,-9 5-16 0,11-3-16 15,-11 3-18-15,12-5-4 0,-12 5-9 0,16-1-5 16,-16 1-7-16,18-3-15 0,-18 3 6 0,22 0-2 15,-12 3-24-15,1-3-4 0,1 2-13 0,-3 1-6 16,4 1 1-16,-3-1-12 0,-1-1 13 0,1 2-6 0,-1 0 6 16,0 0-11-16,1 0 12 0,-3-1-15 0,-7-3 11 15,11 7-18-15,-11-7 16 0,10 6-16 16,-10-6 12-16,5 6-11 0,-5-6 11 0,0 0-23 0,4 6 21 16,-4-6-12-16,0 0-3 0,0 0-10 0,0 0-15 15,0 0-16-15,0 0-37 0,-9-5-45 0,9 5-47 16,-2-9-38-16,2 9-3 0,-5-11-100 0,4 4-251 15,-1-1-142-15</inkml:trace>
  <inkml:trace contextRef="#ctx0" brushRef="#br0" timeOffset="3998.872">22019 1924 513 0,'0'0'375'0,"0"0"-23"0,0 0-73 15,0-9-12-15,0 9-26 0,0 0-32 0,0 0-26 0,0 0-53 16,0-5-12-16,0 5-31 0,0 0-1 0,0 0-25 15,0 0 26-15,8 3-43 0,-8-3 26 0,6 2-36 16,-6-2 21-16,12 8-11 0,-6-4-7 0,2 3-1 16,-1-2-11-16,1 1-2 0,1 1 1 0,2 0-42 15,0 2 40-15,0-3-6 0,-2 1 2 0,3 0-1 16,-2 0-13-16,-1-1 12 0,0-2-3 0,-1 0-3 16,0 1 4-16,0-2-4 0,-3 1 8 0,-5-4 4 0,9 5-5 15,-9-5 1-15,10 1-10 0,-10-1-2 0,0 0 1 16,9-5-2-16,-9 5-1 0,4-8-4 15,-4 8 4-15,1-7-31 0,1 0 35 0,-2 7-33 0,2-13 29 16,-2 5-32-16,2-1-21 0,0-2-54 0,2 3-55 16,-2-4-16-16,2 4-94 0,-1-1 7 0,1 0-43 15,1 2-32-15,1-1-256 0,-1 4-105 0</inkml:trace>
  <inkml:trace contextRef="#ctx0" brushRef="#br0" timeOffset="4232.248">22431 1920 311 0,'0'0'348'16,"0"0"-127"-16,14-3 7 0,-14 3-80 0,7-7 15 16,-7 7-49-16,8-7 36 0,-8 7-47 0,5-9 26 0,-5 1-44 15,0 8 33-15,3-10-27 0,-3 10 30 0,-3-12-30 16,3 12-7-16,-4-7-15 0,4 7-20 0,-9-7 22 16,9 7-12-16,-12-2 5 0,12 2-27 0,-13 3 28 15,6 1-15-15,0 1 27 0,2 2-22 0,1 1 28 16,0 1-41-16,1-2 38 0,2 3-38 0,1 2 21 15,3-2-34-15,-1 1 23 0,5 0-6 0,2 0-10 16,2 1-12-16,1-2-32 0,3 0-52 0,2 0-80 0,0-1-106 16,1-2-110-16,0-2-87 0,1-2-303 15,-1 1-252-15</inkml:trace>
  <inkml:trace contextRef="#ctx0" brushRef="#br0" timeOffset="4818.3">22820 1630 309 0,'0'-10'673'0,"0"3"-178"0,0 0-47 0,0 7-66 0,0-10-21 15,0 3-42-15,0 7 6 0,-1-8-24 0,1 8-39 16,-1-8-48-16,1 8-43 0,0 0-28 0,0 0-14 16,0 0 6-16,0 0-2 0,0 0-19 0,2 8-14 15,-1-1-20-15,2 1-11 0,1 2-15 0,0 1-6 16,1 0-12-16,0 5-8 0,3-2 0 0,-2 1-8 16,2 2-8-16,0 1-4 0,2 0 19 0,-3 0-74 15,2-2-39-15,0 2-47 0,0 0-57 0,-2-3-52 0,0 0-48 16,2-3-72-16,-1 2-87 0,-2-3-18 0,3 0-87 15,0-4-268-15,-1 0-359 0</inkml:trace>
  <inkml:trace contextRef="#ctx0" brushRef="#br0" timeOffset="5198.539">23232 1767 15 0,'7'-11'593'0,"-3"1"-189"0,1 0-38 15,-2 3-55-15,-2-3-55 0,0 3 42 0,-1-3-52 0,-1 4 22 16,1-2-33-16,-4 3 2 0,0-2-51 15,1 4 10-15,-6 0-57 0,1-1 1 0,8 4-44 0,-18-2 11 16,7 5-40-16,-1 0 9 0,-1 1-37 0,1 2 22 16,1 2-17-16,-1-1-30 0,1 3 22 15,1-2-4-15,1 1-11 0,2 0-7 0,0 0 2 0,5-1-4 16,-3 1-10-16,3-2 3 0,0 1-9 0,2-8-7 16,2 10-12-16,-2-10-10 0,7 9-26 0,-7-9 13 15,10 4-30-15,-10-4 19 0,15 1-23 0,-3-3 34 16,-1-1-25-16,1-2 35 0,-1 0-18 0,2-1 34 15,2-1-15-15,-4-1 29 0,1 1-28 0,-1 0 33 0,-1 0-30 16,-1 2 37-16,-2-2-24 0,2 1 31 16,-4 2-27-16,3 0 25 0,-8 4-30 0,10-6 29 0,-10 6-32 15,9-5 29-15,-9 5-30 0,0 0 33 0,15 0-26 16,-15 0 30-16,11 5-28 0,-11-5 27 0,11 6-30 16,-3-2 32-16,-8-4-45 0,14 5 3 0,-7-1-73 15,1 0-7-15,-8-4-29 0,14 4-55 0,-14-4-1 16,18 1-73-16,-18-1 15 0,14 0-39 0,-14 0-29 15,18-4-16-15,-11 0-145 0,-1-1 33 0</inkml:trace>
  <inkml:trace contextRef="#ctx0" brushRef="#br0" timeOffset="5548.118">23487 1670 515 0,'3'-11'186'0,"-1"4"-22"0,1-1 1 0,-2 1-26 15,1 0 72-15,-1 0-20 0,-1 7 33 16,1-11-30-16,-1 11-11 0,3-10-24 0,-3 10-60 0,1-8-15 16,-1 8-23-16,0 0 0 0,0 0 2 0,0 0-18 15,0 0-8-15,0 0-5 0,9 4 4 0,-9-4-27 16,4 8 17-16,-4-8-14 0,7 9 15 0,-3-4-15 15,0 0 9-15,1 0-9 0,0-1 12 0,0 1-15 16,0-2 8-16,-5-3-33 0,12 7 20 0,-12-7-14 0,11 4-10 16,-11-4-6-16,13 1-29 0,-13-1 17 15,12-1-15-15,-12 1 25 0,11-4-6 0,-11 4 21 16,12-5-16-16,-6 0 23 0,-1 2-18 0,2-3 26 0,-1 3-21 16,-1-1 21-16,0-1-23 0,2 1 31 0,-2 0-22 15,-5 4 19-15,11-7-18 0,-11 7 19 0,11-5-23 16,-11 5 27-16,12-2-24 0,-12 2 28 0,12 0-22 15,-12 0 18-15,16 0-23 0,-16 0 25 0,13 2-5 16,-13-2 14-16,19 3 7 0,-8-3 8 0,-11 0 15 16,20 0-26-16,-20 0 27 0,19 0-18 0,-9-3 13 15,-1 1-15-15,-1-1 11 0,2-2-26 0,-3 1 15 16,-1-4-7-16,-1 1-4 0,-4 0-7 0,1 0-3 16,-2-2-12-16,-3-2-13 0,-1 2-48 0,-3-1-119 0,-4 0-139 15,-4-2-152-15,-4 1-207 0,-7 1-183 0</inkml:trace>
  <inkml:trace contextRef="#ctx0" brushRef="#br0" timeOffset="21414.737">6544 5066 19 0,'0'0'219'0,"0"0"-4"0,0 0-34 0,0 0 4 16,0 0-37-16,0 0 9 0,-11 0-35 0,11 0 17 15,0 0-43-15,0 0 29 0,0 0-36 0,0 0 33 16,0 0-39-16,0 0 32 0,0 0-38 0,0 0-8 16,0 0-6-16,0 0-3 0,0 0-7 0,0 0-7 15,0 0-4-15,0 0 0 0,0 0-6 0,0 0-9 16,0 0-7-16,0 0-1 0,0 0-5 0,0 0-5 15,0 0-5-15,0 0 5 0,0 0 21 0,0 0 15 16,0 0 11-16,0 0 14 0,0 0 6 0,0 0 8 16,0 0 0-16,14 3-4 0,-14-3-11 0,13 1-2 0,-13-1 7 15,19 0-1-15,-19 0-4 0,21 0-6 16,-21 0-3-16,25 0-3 0,-11 0-10 0,2 0-6 16,-1 0 0-16,0 0-10 0,4 0-2 0,-1 0 0 15,1 1 2-15,2-1-1 0,-2 0 6 0,0 2 3 16,1-2 5-16,1 0 6 0,-2 0-5 0,3 0 3 15,-2 1 3-15,2-1 5 0,0 0-4 0,-3 0 0 16,4 0 8-16,0 0-1 0,-1-1-2 0,0 1-6 16,-1-2-3-16,2 2-7 0,0-1-2 0,-1 0-6 0,0 0-2 15,1-1 2-15,-3 2-7 0,3-2 10 16,0 2-3-16,-1-3 0 0,-2 3 1 0,2-3-6 0,0 2-37 16,-1-2 41-16,1 2-42 0,-1-1 45 0,0 0-46 15,-3-1 41-15,4 2-2 0,-2 0-8 0,-2-2-3 16,3 1-4-16,-2 0 1 0,-3 1-13 0,4 0 11 15,-5 0-1-15,1 1-4 0,0 0-1 0,-1 0-1 16,1 0-3-16,0-2 0 0,-2 2 0 0,1 0 3 16,1 0-3-16,-1 2 1 0,1-2 0 0,-1 0-1 15,0 0 4-15,2 0 0 0,-2 0 0 0,2 0-4 16,2 0 1-16,-4 0-1 0,3 0 1 0,-1 0 3 16,2 0-8-16,-2 0 5 0,2 1-2 0,-2-1 1 15,-1 0 1-15,0 1-1 0,0-1 2 0,-1 1-3 16,2-1 3-16,-2 2 0 0,1-2-3 0,0 2-33 15,0-2 44-15,-1 1-39 0,0 1 48 0,3-1-39 16,-4-1 37-16,5 1-40 0,-3-1 44 0,1 2-40 0,3 0 39 16,-4-1-34-16,2-1 32 0,0 0-27 15,1 0 41-15,2 0-37 0,-3 0 35 0,2 0-28 0,0 0 30 16,0 0-34-16,0 0 35 0,2 0-32 16,-3 0 32-16,4 0-35 0,-1 0 31 0,-2 0-26 0,2 0 25 15,1 0-30-15,-3 0 21 0,2 0-20 0,0 0 25 16,-2 1-27-16,2-1 2 0,0 0 1 0,-2 0 22 15,-1 1-25-15,2-1 22 0,-2 0-17 0,-1 1 10 16,1-1-13-16,-5 0 21 0,4 0-23 0,-4 0 19 16,1 2-22-16,-2-2 19 0,2 0-19 0,-2 0 21 15,-13 0-26-15,22 0 21 0,-22 0-15 0,18 0 9 16,-18 0-28-16,15 0 10 0,-15 0-67 0,14-2-5 16,-14 2-111-16,0 0-59 0,14-1-146 0,-14 1-159 15,0 0-170-15,8-3-334 0,-8 3-679 0</inkml:trace>
  <inkml:trace contextRef="#ctx0" brushRef="#br0" timeOffset="24133.058">10534 5059 102 0,'0'0'163'0,"0"0"-28"0,0 0 4 15,0 0-24-15,-9 2-1 0,9-2-26 0,0 0 14 16,0 0-26-16,0 0-2 0,0 0-23 0,0 0 27 16,0 0-16-16,0 0 32 0,0 0-13 0,0 0 4 0,0 0 3 15,0 0 8-15,5 3-3 0,-5-3-1 16,0 0-3-16,13 2 9 0,-13-2-1 0,13 2 0 15,-13-2-8-15,15 1-2 0,-15-1-8 0,18 1-3 0,-8-1 3 16,3 1-10-16,-3 1-13 0,3-2-4 0,0 1 0 16,-1 0-3-16,2-1-3 0,1 0 3 0,0 3-3 15,-1-3-3-15,1 1-6 0,3 0-5 16,0 1 1-16,-1-1 5 0,1-1-4 0,1 2 6 0,-1-2 9 16,1 1 4-16,0-1 6 0,1 0 0 0,1 0 0 15,-2-1-11-15,4 1-3 0,-1-2 5 16,1 1-3-16,1-1-3 0,-1 1-9 0,3 0 0 0,-1-2-10 15,1 2 2-15,-2 0-4 0,-1-1 1 0,0 1-2 16,1 0 2-16,-3 0 2 0,2-1-2 0,-2 2 5 16,1-2-2-16,0 2-3 0,0-1 6 0,-2-1-1 15,2 2 2-15,0 0 1 0,-1-3 6 0,-2 2-1 16,2 1 4-16,-1-1 3 0,1-1 4 0,-2 1-39 16,0 0 53-16,0-1-46 0,2 1 46 0,-2 0-46 15,-1-1 37-15,2 1-42 0,-1 0 40 0,-2-2-38 16,2 1 37-16,-1 0-49 0,1 1 39 0,-2-1-44 15,-1 2 44-15,2-3-51 0,-1 1 43 0,1 2-46 16,-2 0 44-16,2-2-48 0,0 0 45 0,-1 1-44 0,-1 0 42 16,1 1-43-16,1-1 44 0,-1 1-45 15,2-2 43-15,-2 2-43 0,0 0 44 0,2 0-40 16,-2 0 37-16,2 0-42 0,0-2 46 0,-3 2-42 0,0 0 44 16,1 0-47-16,-2 0 45 0,2 0-42 0,-2-1 41 15,2 1-44-15,-2 0 49 0,0 0-43 0,2 0 40 16,-3 0-41-16,1 0 46 0,1 0-40 15,-1 0 39-15,-1 0-39 0,1 0 39 0,0 0-30 0,-2 0 29 16,2 0-43-16,-1 0 41 0,-2 0-44 0,1 0 49 16,0 0-42-16,1 0 32 0,-1 0-40 15,-2 0 41-15,2 1-40 0,-1-1 41 0,-1 0-31 0,2 2 24 16,-2-2-33-16,2 0 37 0,-13 0-37 0,25 0 40 16,-13 0-37-16,1 0 39 0,1 2-37 0,0-2 25 15,-1 0-24-15,1 0 37 0,0 0-40 0,0 0 38 16,-1 0-32-16,3 0 31 0,-1-2-41 0,1 4 36 15,0-4-31-15,0 6 33 0,1-5-38 0,-2 1 28 16,4 0-29-16,-3 0 39 0,3 0-35 0,-4 0 32 0,4-1-30 16,0 1 32-16,-2-2-40 0,2 2 39 15,-1 0-40-15,1 0 40 0,-2 0-36 0,1 0 35 16,0 0-33-16,-2 0 31 0,1 0-35 0,1 0 33 16,0 2-33-16,-3-1 36 0,2-1-41 0,-1 0 37 0,-2 1-31 15,3 0 37-15,-2-1-35 0,-1 2 33 16,0-2-32-16,0 2 31 0,2-2-40 0,-2 2 42 0,0-1-33 15,-1 1 35-15,1-2-39 0,-3 1 40 0,3 0-35 16,-2 0 0-16,-1 1 1 0,3 0 3 0,-4-1 2 16,3 1 0-16,-1-2 4 0,-1 1 3 0,2 0-2 15,-1-1 3-15,0 2-4 0,-12-2 3 0,22 1 3 16,-11-1-1-16,1 1-4 0,-12-1 2 0,22 1-2 16,-12-1 0-16,3 1-1 0,-13-1 3 0,20 0 5 15,-20 0-8-15,22 1 1 0,-22-1-1 0,22 1 3 16,-22-1 3-16,20 0-5 0,-7 2 34 0,-3-1-38 15,-10-1 32-15,23 0-35 0,-23 0 36 0,18 1-34 16,-5-1 1-16,-13 0 31 0,23 0-38 0,-12 0 34 16,1 0-33-16,0 3 37 0,0-5-36 0,-12 2 29 15,26-1-25-15,-15 0 0 0,2 1 35 0,0-1-33 16,-1 1 7-16,1-2-5 0,-1 2 1 0,0-1 6 16,0 0 0-16,3 1 0 0,-4-1 2 0,0 1 7 0,3-1-2 15,-2 2 3-15,-1-2 7 0,2 1 5 16,-3-1 0-16,3 1 7 0,-3-1-1 0,4 1 3 15,-4-2 3-15,2 2-1 0,-1-1-1 0,1 1 6 0,-2-1-2 16,-10 1 0-16,22 0-2 0,-22 0-1 0,20-2 4 16,-9 1-10-16,-11 1-7 0,19 0 1 0,-10-2-5 15,-9 2-1-15,16 0-5 0,-16 0-1 0,16-2-4 16,-16 2-12-16,15 0 15 0,-15 0-6 0,13-1 0 16,-13 1-3-16,0 0 5 0,16-1-8 0,-16 1 4 15,0 0 0-15,13 0-1 0,-13 0 2 0,0 0-1 16,0 0-2-16,15-1 1 0,-15 1 1 0,0 0-2 15,0 0 1-15,0 0-3 0,12 0 4 0,-12 0-7 16,0 0 6-16,0 0-3 0,0 0 0 0,0 0 0 16,0 0 1-16,10 0-1 0,-10 0-1 0,0 0 1 15,0 0-3-15,0 0 0 0,0 0-1 0,0 0 1 16,0 0-3-16,0 0 2 0,0 0-5 0,0 0 2 16,0 0 1-16,0 0 0 0,0 0-2 0,13 0 1 0,-13 0 0 15,0 0-6-15,0 0-3 0,0 0 0 16,0 0-4-16,0 0 1 0,0 0 1 0,0 0-3 15,0 0-1-15,10-3 4 0,-10 3 4 0,0 0 0 0,0 0 6 16,0 0-1-16,0 0 1 0,0 0 4 0,8-2 0 16,-8 2-1-16,0 0 3 0,0 0-3 0,0 0 2 15,0 0 2-15,0 0-1 0,0 0 5 0,0 0-3 16,0 0 0-16,9-4-3 0,-9 4 5 0,0 0 0 16,0 0-1-16,0 0 1 0,0 0 0 0,0 0 0 15,0 0 1-15,0 0 5 0,0 0 4 0,0 0 3 16,0 0-4-16,0 0 7 0,0 0 1 0,0 0 7 15,0 0 3-15,0 0 3 0,0 0 2 0,0 0-10 16,0 0 15-16,0 0 2 0,0 0-2 0,0 0-1 0,0 0-5 16,0 0 1-16,0 0 1 0,0 0-2 15,0 0-3-15,0 0-4 0,0 0 2 0,0 0 1 16,0 0-3-16,0 0-1 0,0 0-7 0,0 0 0 16,0 0-2-16,0 0-1 0,0 0-3 0,0 0 4 0,0 0-2 15,0 0-2-15,0 0 1 0,0 0 3 16,0 0 1-16,0 0-1 0,0 0 3 0,0 0-1 15,0 0 0-15,0 0 0 0,0 0-7 0,0 0 7 0,0 0 3 16,0 0-6-16,0 0 3 0,0 0-1 0,0 0-1 16,0 0 0-16,0 0-1 0,0 0-4 0,0 0 2 15,0 0-4-15,0 0 2 0,0 0-2 0,0 0-3 16,0 0 2-16,0 0-21 0,0 0 24 0,0 0-4 16,0 0 2-16,0 0 0 0,0 0 0 0,0 0-1 15,0 0-1-15,0 0 0 0,0 0-4 0,0 0 5 16,0 0-4-16,0 0 2 0,0 0-2 0,0 0 1 15,0 0 1-15,0 0-2 0,0 0 3 0,0 0-1 16,0 0 2-16,0 0 1 0,0 0 2 0,0 0 2 16,0 0 3-16,0 0 4 0,0 0 0 0,0 0 2 15,0 0 3-15,0 0 2 0,0 0 5 0,0 0 3 16,0 0 1-16,0 0 0 0,0 0 4 0,0 0-20 16,0 0 21-16,0 0-9 0,0 0 17 0,0 0-1 0,0 0 5 15,0 0-2-15,0 0 5 0,0 0-5 0,0 0-7 16,0 0-9-16,0 0 8 0,0 0 2 15,0 0-20-15,0 0-25 0,0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0,0 0 0 16,0 0 0-16,0 0-205 0,0 0-82 15,-2-8-58-15,2 8-71 0,0-11-100 0,-2 5-85 16,1-1-107-16,-2 0-180 0,-1-3-453 0,-1 2-942 0</inkml:trace>
  <inkml:trace contextRef="#ctx0" brushRef="#br0" timeOffset="25651.753">5856 6128 191 0,'0'0'198'0,"0"0"-43"0,0 0-15 0,0 0-18 15,0 0-9-15,0 0-10 0,0 0-5 0,0 0-6 0,0 0-7 16,0 0-4-16,-11 2-1 0,11-2 1 0,0 0 3 15,0 0-3-15,0 0 11 0,0 0-2 0,0 0-5 16,0 0-5-16,0 0 1 0,0 0-7 0,-8 2 13 16,8-2-24-16,0 0 18 0,0 0-6 0,0 0 4 15,0 0-40-15,0 0 45 0,0 0-51 0,0 0 49 16,0 0-30-16,0 0 69 0,0 0-34 0,0 0 56 16,0 0-42-16,0 0 42 0,7 4-40 0,-7-4 39 15,0 0-40-15,16 0 40 0,-16 0-43 0,15 0 44 16,-15 0-52-16,18 0 30 0,-18 0-57 0,22 0 39 0,-11 0-45 15,3 0 37-15,0 0-57 0,1-1 41 16,0 1-46-16,1 0 36 0,0 0-47 0,-1 0 38 16,4-2-40-16,-2 2 36 0,-3 0-36 0,1 0 4 15,-1 0 6-15,1-1-1 0,0 1-3 0,-3-1-1 16,1 1 4-16,-13 0-11 0,22-1-4 0,-22 1 5 16,15 0 6-16,-15 0 8 0,14 0 1 0,-14 0 1 15,13-2 6-15,-13 2 0 0,0 0 4 0,15 2-1 0,-15-2-4 16,0 0 4-16,0 0-2 0,13 0-9 0,-13 0-6 15,0 0 7-15,0 0-17 0,13-2-4 0,-13 2-2 16,0 0-3-16,0 0-1 0,0 0 1 0,0 0-7 16,10 0-1-16,-10 0-4 0,0 0-3 0,0 0-7 15,0 0-39-15,0 0-42 0,8-3-38 0,-8 3-42 16,0 0-7-16,0 0-84 0,0 0-12 0,0 0-85 16,0 0-40-16,6-2-32 0,-6 2-97 0,0 0-407 15,0 0-514-15</inkml:trace>
  <inkml:trace contextRef="#ctx0" brushRef="#br0" timeOffset="32285.19">13465 6119 148 0,'0'0'231'0,"0"0"-95"0,0 0 28 15,0 0-69-15,0 0 33 0,-5-5-15 0,5 5-7 16,0 0-5-16,0 0-19 0,0 0-1 0,0 0-10 16,0 0-5-16,-5-3-5 0,5 3-6 0,0 0-4 15,0 0-17-15,0 0 18 0,0 0 1 0,0 0 2 16,-4-5 3-16,4 5-7 0,0 0 1 0,0 0 1 16,0 0-2-16,0 0-4 0,0 0 4 0,0 0 3 15,0 0-7-15,0 0 8 0,0 0-3 0,0 0-1 16,0 0 2-16,0 0 43 0,0 0-48 0,0 0 39 15,-11 0-42-15,11 0-1 0,0 0 4 0,0 0-1 0,0 0 2 16,0 0 7-16,0 0-7 0,0 0-4 0,0 0-4 16,0 0-2-16,0 0-3 0,0 0-4 15,0 0 13-15,0 0-15 0,0 0 12 0,0 0 7 16,0 0 8-16,0 0 10 0,0 0 4 0,0 0-1 16,0 0 1-16,9 4-8 0,-9-4-1 0,0 0 2 0,0 0 2 15,13 1 3-15,-13-1 3 0,0 0-8 16,12 2-3-16,-12-2-13 0,12 1 19 0,-12-1-18 0,11 2 23 15,-11-2-25-15,13 0 25 0,-13 0-31 0,16 2 27 16,-16-2-34-16,16 0 28 0,-16 0-41 0,18 1 34 16,-18-1-35-16,18 0 41 0,-18 0-42 0,20 1 42 15,-20-1-46-15,23 0 46 0,-13-1-50 0,-10 1 45 16,25 0-51-16,-14 0 46 0,-11 0-50 0,23 0 52 16,-10-1-58-16,0 1 52 0,-3-2-57 0,5 2 51 15,-4 0-53-15,0 0 51 0,3 0-49 0,-2 0 44 16,0 0-54-16,-12 0 51 0,22-2-51 0,-22 2 57 15,23 0-60-15,-23 0 55 0,22 0-53 0,-22 0 58 0,19-1-52 16,-19 1 61-16,22-2-32 0,-22 2 38 16,20 0-58-16,-20 0 59 0,22-3-58 0,-22 3 7 15,18-2 8-15,-18 2 55 0,19-2-52 0,-9 1 60 16,-10 1-48-16,21-4 50 0,-11 4-56 0,0-2 49 0,0 1-47 16,2 1 46-16,-1-2-43 0,-11 2 46 0,21-2-36 15,-10 2 34-15,1-3-42 0,-12 3 30 0,21-1-36 16,-9 0 3-16,-2 0 3 0,3-1-2 0,-3 0 0 15,2 2 0-15,-1 0 0 0,-11 0-2 0,22-1-3 16,-12 1 0-16,2-2-5 0,-12 2 1 0,23 0-2 16,-23 0-3-16,20-2-1 0,-8 4 2 0,0-2-5 15,-12 0 3-15,23 0-4 0,-10 0 0 0,-1 0-1 16,2 2 5-16,-3-2 35 0,2 1-47 0,1-1 40 16,-1 2-43-16,1-2 37 0,-1 3-41 0,2-2 41 15,2 0-45-15,-2 2 43 0,2-2-44 0,2 0 41 16,-4 1-38-16,4-2 35 0,0 1-39 0,-2 1 41 15,2-2-43-15,-1 0 39 0,1 2-23 0,-1 0 22 0,-1-1-41 16,1-1 40-16,0 1-37 0,-2-1 39 0,2 1-43 16,-1 3 43-16,0-3-39 0,-1-1 39 15,2 0-42-15,-3 0 42 0,4 2-42 0,-5-1 44 0,4-1-37 16,0 0 33-16,-1 2-40 0,2-2 42 0,-3 0-40 16,4 0 39-16,-5 0-42 0,4 0 37 0,0 0-34 15,-3 0 9-15,1 2-4 0,0-2 5 0,1 1 2 16,0-1 3-16,0 1-1 0,0-1 1 0,-2 2-1 15,1-2 39-15,0 1-37 0,-1 1 32 0,1-2-42 16,-2 0 39-16,0 2-41 0,2-2 38 0,1 1-42 16,-3-1 42-16,2 2-42 0,-2-1 40 0,2 0-42 15,-3 0 42-15,4 1-41 0,-3-1 42 0,4 1-40 16,-3 0 39-16,1-1-41 0,1 1 29 0,-1 0-27 16,-2-2 23-16,3 3-20 0,-1-2 35 0,-2 2-38 15,4-3 42-15,-2 2-40 0,1-2 40 0,0 5-40 16,-2-4 37-16,2 1-39 0,-1 0 42 0,1 0-41 15,1-1 41-15,-3 1-41 0,4-1 29 0,-4 0-25 0,2-1 39 16,0 0-33-16,1 0 34 0,-2 0-39 16,-1 0 39-16,2 0-37 0,0 0 37 0,3 3-42 15,-4-2 6-15,0-1 2 0,2 2 1 0,-1-1 2 0,-1-1 1 16,2 1-2-16,-2 1 7 0,-1-1 32 0,1-1-43 16,1 1 38-16,-3-1-38 0,4 1 34 15,-3 1-36-15,1-2 34 0,2 0-40 0,0 0 39 0,0 0-36 16,-1 2 35-16,1-2-39 0,0 0 37 0,-1 0-38 15,2 0 39-15,-1-2-39 0,-1 2 38 0,1 0-34 16,1 0 36-16,-1-2-41 0,0 1 40 0,0 1-39 16,0-1 37-16,-1 0-37 0,0 1 39 0,1-2-38 15,-1 1 36-15,-1 1-37 0,2-1 39 0,-3-1-39 16,4 1 5-16,-2 1 6 0,-1-3-2 0,0 3 1 16,2-1 3-16,0 0 3 0,-2-1-1 0,2 0 3 15,-1 1-1-15,0-2-1 0,0 2 1 0,0-2 4 16,1 3-7-16,-2-3 4 0,2 2 0 0,-2 0 0 15,0-1 1-15,2 1-2 0,-3-1 0 0,2 0 2 0,-2 0 5 16,1 0-6-16,-1 1 0 0,0-1 0 0,-1 1 2 16,-1-1-2-16,-1 2 3 0,2-2-3 15,-1 1 0-15,2 0-1 0,-2 1 5 0,1-3-4 0,-1 3 1 16,0-1 13-16,0 1-18 0,1-2 2 0,1 2 0 16,-1 0 2-16,-1-2 0 0,1 1 4 0,1-1-4 15,-1 1 0-15,-1 1 0 0,3-1 1 0,-3 1 0 16,1-2-3-16,1 2 2 0,0 0 0 0,-3-2-1 15,4 2-1-15,-2 0 2 0,0-1-1 0,-1 1 4 16,2-2-5-16,-2 2 0 0,1 0 1 0,-1 0 2 16,0 0-2-16,0 0 5 0,0-1-4 0,0 1-1 15,-1-1 1-15,1 1 1 0,-1 0 0 0,2-1 0 16,-2 1 4-16,1 0-7 0,0-2 2 0,-1 1 1 16,1 1 4-16,-2 1-4 0,2-1 4 0,-2 0-7 15,2-1 0-15,-1 0 0 0,1 1 3 0,-1-1-2 16,1 1-2-16,-2-2-1 0,-1 2 7 0,3-2-6 0,0 2 0 15,-1 0-1-15,-2 0 0 0,1-2 6 0,1 2-5 16,0-1 1-16,-1 1 4 0,0 0-2 0,-2 0 0 16,3-2 4-16,-3 4-5 0,3-4 1 15,-2 2-1-15,0-1 1 0,1 0 2 0,-1 1-2 0,0-3 4 16,-11 3-5-16,22-1 0 0,-11 0 1 0,1 1 2 16,-2-1-2-16,3-1 0 0,-2 2-3 0,1-2 4 15,-1 2 0-15,2 0 0 0,0 0 0 0,-2 0 0 16,2-1 6-16,-1 1-8 0,-1-2 0 0,3 2 3 15,-2 0 1-15,-12 0-3 0,24 0 1 0,-14 0 0 16,-10 0 0-16,23-2 1 0,-23 2 2 0,20 0-3 16,-20 0 1-16,19 0 4 0,-19 0-4 0,16 0 1 15,-16 0 0-15,16-1-2 0,-16 1 2 0,13 0 4 16,-13 0-5-16,13 0 0 0,-13 0 1 0,14 0 2 16,-14 0-1-16,12 0-1 0,-12 0-2 0,10-1 3 15,-10 1-3-15,13 0 2 0,-13 0-1 0,0 0-2 16,13-1 10-16,-13 1-10 0,0 0-2 0,14 0 1 0,-14 0 7 15,0 0-9-15,11 0 5 0,-11 0-4 0,0 0-1 16,13 0 2-16,-13 0 4 0,0 0-6 0,13 0 5 16,-13 0-3-16,0 0 3 0,13 0-1 0,-13 0 0 15,0 0-1-15,15 1 2 0,-15-1 5 0,0 0-6 16,13 0 0-16,-13 0 0 0,0 0 1 0,14 0-2 16,-14 0 7-16,0 0-8 0,11 1 2 0,-11-1 0 15,0 0-1-15,0 0 0 0,12 0 0 0,-12 0 5 16,0 0-8-16,0 0-25 0,12 0 35 0,-12 0-1 15,0 0-1-15,0 0 3 0,0 0-4 0,15 0-2 16,-15 0-1-16,0 0 4 0,0 0-2 0,12 1-2 16,-12-1 1-16,0 0-2 0,0 0 2 0,11 0 0 15,-11 0 5-15,0 0-6 0,0 0 6 0,11 0-6 16,-11 0 0-16,0 0 0 0,0 0 4 0,11-1-4 16,-11 1 1-16,0 0 11 0,0 0-14 0,0 0-1 15,12 0 1-15,-12 0 2 0,0 0-3 0,0 0 0 16,0 0 5-16,13 1-6 0,-13-1 2 0,0 0-1 0,0 0 3 15,11 0-2-15,-11 0 1 0,0 0 0 0,0 0-1 16,11 0 2-16,-11 0 1 0,0 0 0 0,0 0-2 16,12 2 6-16,-12-2-6 0,0 0-1 0,0 0 3 15,12 0-2-15,-12 0 1 0,0 0 5 0,0 0-5 16,12 2-2-16,-12-2 1 0,0 0 2 0,0 0 0 16,0 0-2-16,12 0 0 0,-12 0-1 0,0 0 2 15,0 0 0-15,0 0 3 0,0 0-5 0,13 1 6 16,-13-1-6-16,0 0-1 0,0 0 1 0,0 0 2 15,0 0-2-15,10 0-2 0,-10 0 0 0,0 0 2 16,0 0-1-16,0 0 2 0,0 0 0 0,0 0-2 16,0 0 7-16,0 0-5 0,8 5 0 0,-8-5-1 15,0 0 1-15,0 0-9 0,0 0-4 0,0 0-27 16,0 0-32-16,0 0-34 0,0 0-48 0,0 0-39 16,0 0-48-16,0 0-42 0,0 0-56 0,9-5-80 15,-9 5-95-15,0 0-85 0,0-7-658 0,0 7-865 16</inkml:trace>
  <inkml:trace contextRef="#ctx0" brushRef="#br0" timeOffset="49758.402">8225 7132 204 0,'0'0'217'15,"-1"-7"-25"-15,1 7-17 0,0 0-3 0,0 0 5 16,0 0-13-16,0 0 1 0,-4-5-16 0,4 5 2 16,0 0-5-16,0 0-19 0,0 0 23 0,0 0-39 15,0 0 29-15,0 0-51 0,-4-5 4 0,4 5 45 16,0 0-56-16,0 0 45 0,0 0-49 0,0 0 43 16,0 0-44-16,0 0 41 0,0 0-36 0,0 0 38 15,0 0-46-15,0 0 42 0,0 0-44 0,0 0 45 16,0 0-46-16,0 0 41 0,0 0-51 0,0 0 48 0,0 0-54 15,0 0 42-15,0 0-47 0,0 0 41 0,0 0-48 16,0 0 35-16,0 0-50 0,0 0 48 16,0 0-49-16,0 0 3 0,0 0 6 0,0 0 9 15,0 0 3-15,0 0 9 0,0 0 1 0,0 0-2 0,0 0 2 16,0 0-3-16,6-4-7 0,-6 4 0 0,8-4-7 16,-8 4 1-16,9-4-3 0,-9 4 6 0,13-5-12 15,-13 5-48-15,11-5 59 0,-11 5-3 0,17-5 3 16,-9 3-12-16,1-2-2 0,-1 1-6 0,3 1-55 15,-2-1 63-15,1 0-57 0,0 1 60 0,-1-1-51 16,2-1 50-16,0 2-56 0,-1-1 59 0,1 2-58 16,0-2 64-16,-1 2-56 0,0 0 48 0,2-2-6 15,-1 0-1-15,1 1-5 0,-2 1-2 0,0-1-2 16,3 1-3-16,-2 0-1 0,2 0-3 0,-3-1-2 16,2 2 3-16,-1-1 1 0,1 1-5 0,-2-1 1 15,3 1-3-15,-3-1 3 0,3 1 2 0,-3-1 0 16,-10 1-3-16,23 0 2 0,-11-3 0 0,-12 3 0 0,24 0 0 15,-24 0 0-15,23 0 1 0,-23 0-3 0,22 0 4 16,-11-1-4-16,1-1 0 0,-12 2 1 16,23 0 4-16,-23 0-8 0,21-1 2 0,-9 0-1 0,-12 1-1 15,21 0-2-15,-9-1 3 0,-12 1 0 0,20 0-9 16,-20 0 6-16,20 0-2 0,-20 0-2 0,20 0 1 16,-20 0 2-16,19 0-2 0,-19 0 2 0,18 0 3 15,-18 0-7-15,21 1 0 0,-21-1 1 0,17 0 0 16,-17 0 0-16,17 1 3 0,-17-1-1 0,18 1-1 15,-18-1-1-15,17 0 2 0,-17 0-4 0,17 3 2 16,-17-3 0-16,17 0 1 0,-17 0-2 0,18 0 3 16,-18 0-42-16,18 3 47 0,-18-3-40 0,15 2 48 15,-15-2-45-15,18 1 48 0,-18-1-43 0,14 0 44 16,-14 0-46-16,18 1 50 0,-18-1-47 0,14 2 49 16,-14-2-41-16,17 0 39 0,-17 0-24 0,15 1 21 15,-15-1-44-15,17 0 44 0,-17 0-43 0,15 1 47 16,-15-1-45-16,18 0 43 0,-18 0-47 0,17 1 48 15,-17-1-49-15,16 0 50 0,-16 0-49 0,17 2 47 0,-17-2-43 16,15 1 42-16,-15-1-46 0,18 2 46 16,-18-2-43-16,14 2 40 0,-14-2-38 0,15 1 43 0,-15-1-46 15,16 3 47-15,-16-3-44 0,14 1 40 0,-14-1-43 16,12 1 46-16,-12-1-2 0,12 1-6 0,-12-1-1 16,11 2-5-16,-11-2-2 0,11 1-37 0,-11-1 44 15,0 0-2-15,14 2-3 0,-14-2 2 0,0 0-8 16,11 2-38-16,-11-2 48 0,0 0-2 0,8 1-4 15,-8-1 1-15,0 0-1 0,9 3-3 0,-9-3 0 16,0 0-4-16,0 0 2 0,10 3 1 0,-10-3 1 16,0 0-5-16,0 0-37 0,0 0 48 0,0 0-2 15,9 1-2-15,-9-1 1 0,0 0-1 0,0 0 0 16,0 0 1-16,0 0-1 0,0 0-4 0,0 0 4 0,0 0 1 16,9 2-4-16,-9-2 4 0,0 0-4 15,0 0 1-15,0 0 0 0,0 0 2 0,0 0-4 16,0 0 0-16,0 0 1 0,0 0-3 0,0 0 0 0,0 0 0 15,0 0 0-15,0 0 0 0,0 0 2 16,0 0-4-16,0 0 0 0,0 0 2 0,0 0 1 16,0 0-2-16,0 0 0 0,0 0 0 0,0 0 0 0,0 0-1 15,0 0 0-15,0 0 2 0,0 0-23 0,0 0-4 16,0 0 37-16,0 0-3 0,0 0-1 0,0 0 1 16,0 0-6-16,9 3 3 0,-9-3-2 0,0 0 0 15,0 0 1-15,0 0-2 0,0 0 2 0,0 0-5 16,0 0 6-16,0 0-2 0,0 0 0 0,0 0 0 15,0 0 1-15,0 0-2 0,0 0 1 0,0 0 2 16,0 0-2-16,0 0 2 0,0 0-2 0,0 0 0 16,0 0 1-16,0 0 1 0,0 0-2 0,0 0 0 15,0 0-2-15,0 0 4 0,0 0-5 0,0 0-35 16,0 0 43-16,0 0 2 0,0 0-4 0,0 0 2 16,0 0-4-16,0 0 2 0,0 0 1 0,0 0-2 15,0 0-7-15,0 0 5 0,0 0 3 0,0 0-5 16,0 0-36-16,0 0 45 0,0 0-2 0,0 0-1 0,0 0-2 15,0 0 0-15,0 0 0 0,0 0 0 0,0 0-5 16,0 0 2-16,0 0-1 0,0 0 0 16,0 0-5-16,0 0-32 0,0 0 46 0,0 0-1 0,0 0-1 15,0 0-2-15,0 0-3 0,0 0-37 0,0 0 46 16,0 0 0-16,0 0-2 0,0 0-3 0,0 0 0 16,0 0-10-16,0 0-27 0,0 0 40 0,0 0-1 15,0 0 1-15,0 0 0 0,0 0-8 0,0 0-34 16,0 0 44-16,0 0-2 0,0 0-1 0,0 0-2 15,0 0 1-15,0 0-12 0,0 0-28 0,0 0 40 16,0 0-38-16,0 0 45 0,0 0-40 0,0 0 22 16,0 0-86-16,0 0 2 0,-3-8-98 0,3 8 0 15,0 0-67-15,-3-7-70 0,3 7-78 0,-4-6-47 0,4 6-37 16,-3-6-77-16,3 6-51 0,-5-7-267 16,5 7-435-16</inkml:trace>
  <inkml:trace contextRef="#ctx0" brushRef="#br0" timeOffset="53646.109">11624 6227 12 0,'0'0'562'0,"0"0"-164"0,-8-3-60 0,8 3-72 15,0 0 23-15,-15 2-39 0,15-2 55 16,-13 8-45-16,4-4 46 0,0 4-54 0,-1-1 35 16,-1 1-54-16,0 3 43 0,0 3-57 0,-3 0 27 15,2 3-47-15,0 0 1 0,0 2 0 0,-1 4-9 16,-1 1-3-16,3 4-10 0,-2 0-3 0,3 2-8 16,-2 5-40-16,1 2 44 0,2 0-52 0,1 0-18 15,3-4 24-15,-1 2-45 0,3 0 25 0,2-1-52 0,2 0 27 16,0-3-38-16,6 1 27 0,-2-1-34 0,2-1 24 15,2 0-41-15,4-3 31 0,0 0-40 0,1 0 30 16,3-4-31-16,3 6 23 0,1-4-36 0,2 2 31 16,2-4-43-16,2 0 9 0,1-4-74 0,0 2-5 15,4-1-104-15,-1-3-15 0,2 0-109 0,0-3-51 16,6 1-67-16,-6-8-74 0,4 0-16 0,1-1-31 16,3-5-103-16,10-4-401 0,0-2-675 0</inkml:trace>
  <inkml:trace contextRef="#ctx0" brushRef="#br0" timeOffset="54623.192">15610 6307 303 0,'0'0'312'15,"0"0"-37"-15,0 0 7 0,0 0-18 0,0 0 16 0,-9-3-50 16,9 3 26-16,0 0-78 0,0 0 18 16,0 0-75-16,0 0 29 0,0 0-55 0,0 0 45 15,0 0-43-15,0 0 38 0,0 0-36 0,0 0 44 0,7 6-36 16,-7-6 50-16,8 7-41 0,-2-3 48 0,1 2-57 16,-1 3 56-16,3-1-49 0,1 2 43 0,-1 3-38 15,1 2 0-15,2 0 7 0,-2 4 0 0,2 0-13 16,0 3-54-16,1 4 53 0,-1-1-64 0,-1 1 57 15,-2 1-64-15,3-3 59 0,-2 2-53 0,0 1 3 16,0 0 0-16,-2-6 3 0,0 3 43 0,-2-3-46 16,2 2 35-16,-2-5-50 0,-1 3 37 0,-1-3-32 15,1-1 21-15,-2-2-42 0,-2 1 40 0,4-2-41 16,-4-2 40-16,-1 1-45 0,0-2 37 0,0 0-45 16,0 0 34-16,-2-2-38 0,-2 1 35 0,3-2-45 15,-2-1 39-15,2 2-37 0,-2-4 32 0,2 0-28 16,-3 2 26-16,4-7-40 0,-2 9 40 0,2-9-43 15,-4 8 42-15,4-8-43 0,-4 7 43 0,4-7-46 0,-3 6 40 16,3-6-44-16,0 0 39 0,-6 7-54 16,6-7-6-16,0 0-83 0,-5 5-1 0,5-5-103 15,0 0-29-15,0 0-71 0,0 0-98 0,-14-2-87 0,14 2-141 16,-13-7-561-16,7 4-831 0</inkml:trace>
  <inkml:trace contextRef="#ctx0" brushRef="#br0" timeOffset="66395.812">6706 8144 23 0,'0'0'59'0,"0"0"-6"0,-11-4 10 0,11 4-15 16,0 0 7-16,-10-1 2 0,10 1-9 15,0 0 1-15,-9-3 3 0,9 3 8 0,0 0-12 0,-8-4 5 16,8 4-2-16,0 0 6 0,0 0-5 0,-10-2 1 15,10 2 2-15,0 0 2 0,0 0 2 0,0 0 4 16,-10-1 8-16,10 1 5 0,0 0-3 0,0 0 5 16,0 0 6-16,0 0 1 0,0 0 6 0,0 0 4 15,-10-1 1-15,10 1-3 0,0 0 0 0,0 0-11 16,0 0 8-16,0 0-21 0,0 0 15 0,0 0-33 16,0 0 31-16,0 0-43 0,0 0 32 0,-13 1-40 15,13-1 37-15,0 0-44 0,0 0 43 0,0 0-39 16,0 0 35-16,0 0-48 0,0 0 47 0,0 0-54 15,0 0 52-15,0 0-57 0,0 0 51 0,0 0-49 16,0 0 54-16,0 0-37 0,0 0 55 0,0 0-31 16,0 0 46-16,0 0-35 0,0 0 48 0,9 3-36 15,-9-3 35-15,0 0-43 0,10 1 36 0,-10-1-49 0,12 2 47 16,-12-2-56-16,14 1 40 0,-14-1-47 0,15 0 44 16,-15 0-51-16,17 0 47 0,-17 0-47 15,18 0 40-15,-18 0-46 0,20 3 43 0,-8-3-46 16,-12 0 41-16,21 0-55 0,-8 0 51 0,-13 0-52 0,22 1 46 15,-22-1-51-15,23 0 45 0,-23 0-31 0,23 0 30 16,-23 0-48-16,23 0 48 0,-23 0-44 0,22 1 45 16,-22-1-42-16,23 0 45 0,-12 0-39 0,2 0 41 15,-3 0-43-15,4 0 43 0,-14 0-46 0,23 0 46 16,-10-1-45-16,0 1 38 0,-1 0-46 0,1 0 40 16,-1 0-40-16,0 0 41 0,0-1-43 0,2 1 42 15,-1 0-45-15,1 0 43 0,-3 0-44 0,1 0 40 16,2 0-38-16,-3 0 40 0,2 0-34 0,-13 0 29 15,22 0-43-15,-22 0 42 0,23 0-42 0,-23 0 46 16,20 0-41-16,-20 0-3 0,18 0 5 0,-18 0 1 16,19 0 6-16,-19 0 2 0,18 1-2 0,-18-1 6 15,17 0-2-15,-17 0 4 0,18 1 0 0,-18-1 13 16,15 2-11-16,-15-2 3 0,18 0-1 0,-18 0 4 16,15 0 0-16,-15 0 2 0,18 0-1 0,-18 0 2 15,17 0 1-15,-17 0-9 0,18 0-1 0,-18 0 1 16,18 0-1-16,-18 0 5 0,16-2-6 0,-16 2 11 0,18 0-10 15,-18 0-2-15,16-1 1 0,-16 1-1 0,16 0 7 16,-16 0-7-16,16 0-3 0,-16 0 0 0,15-1 1 16,-15 1 1-16,13 0-3 0,-13 0 4 0,11 0 3 15,-11 0-10-15,12-3 7 0,-12 3 2 0,10 0-2 16,-10 0-6-16,0 0-51 0,12-3-103 0,-12 3-123 16,6-4-242-16,-6 4-871 0,0 0-997 0</inkml:trace>
  <inkml:trace contextRef="#ctx0" brushRef="#br0" timeOffset="72976.118">9973 8151 186 0,'0'0'175'0,"0"0"-27"0,0 0-5 15,-6-5-8-15,6 5-2 0,0 0 7 0,0 0-19 16,0 0-5-16,-7-5-12 0,7 5-8 0,0 0 0 16,0 0-1-16,0 0 8 0,-5-2-11 0,5 2-2 15,0 0 4-15,0 0-13 0,0 0 19 0,0 0-29 16,0 0 15-16,0 0-32 0,0 0 36 0,-6-4-46 16,6 4 42-16,0 0-45 0,0 0 5 0,0 0 47 15,0 0-47-15,0 0 54 0,0 0-54 0,0 0 45 16,0 0-49-16,0 0 52 0,0 0-59 0,0 0 38 15,0 0-49-15,0 0 37 0,0 0-43 0,0 0 39 16,0 0-49-16,0 0 37 0,0 0-44 0,0 0 37 16,0 0-44-16,0 0 38 0,0 0-43 0,0 0 37 15,0 0-38-15,-10 1 43 0,10-1-35 0,0 0 41 16,0 0-33-16,0 0 39 0,7 4-35 0,-7-4 44 16,0 0-39-16,9 3 44 0,-9-3-37 0,0 0 44 15,10 3-42-15,-10-3 40 0,12 2-40 0,-12-2 35 0,10 1-42 16,-10-1 41-16,12 2-41 0,-12-2 42 15,14 2-47-15,-14-2 44 0,12 3-48 0,-12-3 8 16,16 0 5-16,-16 0 0 0,15 1 0 0,-15-1 4 0,17 0-4 16,-17 0-1-16,15 1 0 0,-15-1 4 0,19 0-4 15,-19 0 6-15,18 0 8 0,-18 0-9 0,17 0-1 16,-17 0-1-16,16 0 1 0,-16 0-2 0,18 0 8 16,-18 0-7-16,17 0 0 0,-17 0 1 0,16 0-1 15,-16 0 1-15,20-1-4 0,-20 1 8 0,19 0-7 16,-19 0 1-16,20-1 0 0,-20 1 14 0,19 0-15 15,-8-3 1-15,1 3-3 0,-1-2 2 0,0 0 0 16,-1 1 0-16,2 0 0 0,-2 1 4 0,3-1 2 16,-3-1-10-16,3 1 0 0,-13 1-1 0,20-3-1 15,-7 3 5-15,-3-1-8 0,2 1 11 0,-1-3-13 16,1 3 1-16,-1-1 0 0,-1-1-4 0,-10 2 6 16,22-2-2-16,-12 1-2 0,1 0-1 0,0 0 1 15,-1-1 5-15,1 1-4 0,0 0 2 0,1-1 5 0,-1 2-7 16,-1-2-1-16,2 0 2 0,-1 1-4 15,1-1 6-15,-1 0-7 0,2 1 0 0,-3-1-1 16,2 0 1-16,-1 1 0 0,0 1-1 0,1 0 5 0,-3-3 2 16,-9 3-10-16,21-1 1 0,-10 0 0 0,-11 1 2 15,19-2 3-15,-19 2-5 0,17-2-1 0,-17 2 4 16,18-1-4-16,-18 1 2 0,17-2 1 0,-17 2 5 16,16 0-1-16,-16 0-5 0,15-2-2 0,-15 2 3 15,17 0 0-15,-17 0-3 0,15 0 2 0,-15 0 4 16,18-1-5-16,-18 1 0 0,18 0-1 0,-18 0 0 15,15-2 8-15,-15 2-3 0,18 0 0 0,-18 0-4 16,17 0 2-16,-17 0 0 0,19-4 3 0,-19 4 15 16,17 0-15-16,-17 0-4 0,18 0 0 0,-18 0-1 15,15-1 1-15,-15 1 9 0,18-1-10 0,-18 1 2 16,18-1 0-16,-18 1 0 0,15-1 1 0,-15 1-1 16,17-1 6-16,-17 1-1 0,15-2-6 0,-15 2 0 15,18-1-2-15,-18 1 3 0,17-3-2 0,-17 3 1 0,16-1 4 16,-16 1-5-16,17-1 2 0,-17 1-2 15,18-2 0-15,-18 2 10 0,16-1-5 0,-16 1 1 16,19-3-2-16,-7 2 1 0,-12 1-3 0,19-1 4 0,-10 0-1 16,2 0 0-16,0-1 1 0,0 2 3 0,-2-3-5 15,3 2 9-15,-1 0-6 0,-1-1 1 16,1-1-2-16,0 1-1 0,1 2 1 0,-2-2 1 16,-10 2-4-16,22-2-1 0,-22 2-1 0,19-1-3 0,-19 1 4 15,16-3 0-15,-16 3 5 0,18-1-9 16,-18 1 2-16,17-1-1 0,-17 1 2 0,15-2-1 0,-15 2 5 15,16-1-4-15,-16 1-1 0,15 0 0 0,-15 0-2 16,13 1 3-16,-13-1-1 0,14 0 16 0,-14 0-16 16,13 0 4-16,-13 0-1 0,0 0 4 0,17-1-2 15,-17 1 8-15,0 0-7 0,17 0 3 0,-17 0-5 16,0 0 6-16,17 0-1 0,-17 0-1 0,0 0 2 16,11 0-1-16,-11 0 1 0,0 0-1 0,13-1-4 15,-13 1 1-15,0 0 3 0,10 0-8 0,-10 0 0 0,0 0 2 16,0 0 1-16,0 0-3 0,10-3 2 15,-10 3-4-15,0 0 1 0,0 0 1 0,0 0-5 16,0 0-19-16,0 0-27 0,0 0-50 0,0 0-107 0,12 0-133 16,-12 0-142-16,0 0-203 0,-7-4-630 0,7 4-918 15</inkml:trace>
  <inkml:trace contextRef="#ctx0" brushRef="#br0" timeOffset="82411.51">14077 8185 32 0,'0'0'279'0,"0"0"-106"15,0 0 18-15,0 0-66 0,0 0 28 0,0 0-38 16,0 0 26-16,0 0-41 0,0 0 9 0,0 0-21 16,0 0 16-16,0 0-27 0,-6 2 12 0,6-2-13 15,0 0-5-15,0 0-5 0,0 0 3 0,0 0-8 16,0 0-4-16,0 0-1 0,0 0-5 0,0 0 7 0,0 0-3 15,0 0 4-15,0 0 4 0,0 0-2 16,0 0 2-16,0 0 9 0,0 0 6 0,0 0 14 16,0 0 6-16,0 0 7 0,-8 4 7 0,8-4 1 0,0 0-3 15,0 0-5-15,0 0-1 0,0 0-5 16,0 0-7-16,0 0-5 0,0 0-4 0,0 0 0 16,0 0-12-16,0 0-5 0,0 0-2 0,0 0-2 0,0 0-5 15,0 0-3-15,0 0 14 0,0 0-22 0,0 0-4 16,0 0-1-16,0 0 1 0,0 0-7 0,0 0 4 15,0 0-10-15,9-2 2 0,-9 2-1 0,0 0 3 16,0 0-3-16,0 0 2 0,0 0 6 0,12-2-7 16,-12 2-1-16,0 0-35 0,0 0 36 0,0 0-36 15,10 0 43-15,-10 0-41 0,0 0 41 0,0 0-40 16,0 0 40-16,15 0-41 0,-15 0 56 0,0 0-54 16,0 0 38-16,0 0-43 0,13 0 46 0,-13 0-47 15,0 0 48-15,0 0-52 0,14 0 49 0,-14 0-48 16,0 0 49-16,0 0-46 0,14-1 49 0,-14 1-52 0,0 0 53 15,0 0-58-15,12-1 48 0,-12 1-51 0,0 0 51 16,0 0-53-16,0 0 51 0,11 0-51 16,-11 0 51-16,0 0-52 0,0 0 51 0,0 0-50 0,12 0 56 15,-12 0-52-15,0 0 42 0,0 0-49 0,14-3 58 16,-14 3-59-16,0 0 53 0,10 0-56 16,-10 0 62-16,0 0-59 0,14-1 55 0,-14 1-55 0,0 0 52 15,13-3-52-15,-13 3 57 0,0 0-56 0,13 0 52 16,-13 0-55-16,0 0 55 0,14-3-53 15,-14 3 56-15,10-1-59 0,-10 1 57 0,0 0-55 0,15-1 54 16,-15 1-54-16,0 0 59 0,16-1-64 0,-16 1 58 16,12 0-55-16,-12 0 54 0,11-2-56 0,-11 2 57 15,11 0-56-15,-11 0 57 0,0 0-57 0,19 0 56 16,-19 0-56-16,13 0 58 0,-13 0-51 0,13 2 50 16,-13-2-57-16,13 1 53 0,-13-1-54 0,12 1 57 15,-12-1-51-15,13 1 47 0,-13-1-52 0,14 2 56 16,-14-2-57-16,13 1 56 0,-13-1-54 0,13 1 59 15,-13-1-59-15,14 2 54 0,-14-2-52 0,13 1 51 16,-13-1-56-16,14 3 64 0,-14-3-63 0,12 0 57 16,-12 0-56-16,14 2 56 0,-14-2-56 0,15 0 57 0,-15 0-50 15,12 3 52-15,-12-3-63 0,16 2 61 0,-16-2-60 16,14 2 56-16,-14-2-45 0,15 0 46 16,-15 0-57-16,14 1 57 0,-14-1-55 0,15 1 58 0,-15-1-58 15,15 0 63-15,-15 0-63 0,16 0 58 0,-16 0-57 16,14 1 58-16,-14-1-62 0,14 0 66 0,-14 0-63 15,13 0 58-15,-13 0-59 0,13 2 58 0,-13-2-60 16,13 0 60-16,-13 0-37 0,12 2 38 0,-12-2-62 16,12 1 61-16,-12-1-58 0,13 1 53 0,-13-1-44 15,12 1 47-15,-12-1-56 0,13 0 55 0,-13 0-53 16,14 3 55-16,-14-3-57 0,14 1 59 0,-14-1-58 16,14 0 59-16,-14 0-59 0,13 0 57 0,-13 0-56 15,14 3 62-15,-14-3-64 0,14 0 60 0,-14 0-59 16,12 0 52-16,-12 0-49 0,14 0 57 0,-14 0-55 0,13 0 58 15,-13 0-61-15,13 0 61 0,-13 0-61 16,15 2 60-16,-15-2-50 0,14 0 51 0,-14 0-60 16,12 0 61-16,-12 0-57 0,15 0 59 0,-15 0-59 0,14 1 61 15,-14-1-60-15,14 0 63 0,-14 0-63 16,16-1 10-16,-16 1 3 0,14-2 4 0,-14 2 9 16,18 0 44-16,-18 0-59 0,18 0 2 0,-18 0 5 0,17 0 0 15,-17 0-1-15,17 0 5 0,-17 0 1 16,19 0 1-16,-19 0 2 0,19 0-5 0,-19 0 14 0,16 0-8 15,-16 0-2-15,19 0-1 0,-19 0-3 0,18 0 5 16,-18 0 4-16,18 0-7 0,-18 0 2 0,17 0-4 16,-17 0 0-16,14 0 3 0,-14 0-2 0,14 0 3 15,-14 0-2-15,11 0-2 0,-11 0 0 0,0 0-1 16,18 0 0-16,-18 0 11 0,0 0-12 0,13 0 0 16,-13 0 1-16,0 0 2 0,14 0 5 0,-14 0 8 15,0 0-8-15,14 2 5 0,-14-2 2 0,11 0 2 16,-11 0 17-16,0 0-21 0,16 1 3 0,-16-1 42 15,13 1-54-15,-13-1 46 0,14 0-53 0,-14 0 50 16,13 1-52-16,-13-1 44 0,14 2-53 0,-14-2 47 16,13 1-46-16,-13-1 48 0,13 1-53 0,-13-1 46 0,13 0-46 15,-13 0 49-15,13 1-51 0,-13-1 51 16,12 0-52-16,-12 0 45 0,0 0-45 0,14 2 46 16,-14-2-45-16,0 0 46 0,14 1-43 0,-14-1 41 0,0 0-49 15,11 0 52-15,-11 0-46 0,0 0 45 0,13 1-45 16,-13-1 49-16,0 0-40 0,10 0 43 0,-10 0-55 15,0 0 46-15,0 0-45 0,0 0 50 0,13 1-42 16,-13-1 34-16,0 0-39 0,0 0 49 0,0 0-49 16,0 0 50-16,10 2-52 0,-10-2 45 0,0 0-57 15,0 0 43-15,0 0-89 0,0 0-43 0,0 0-38 16,0 0-15-16,0 0-73 0,0 0-50 0,0 0-66 16,0 0-45-16,0 0-40 0,1-9-10 0,-1 9-17 15,7-4-446-15,-7 4-495 0</inkml:trace>
  <inkml:trace contextRef="#ctx0" brushRef="#br0" timeOffset="83628.387">16509 8242 194 0,'-4'4'196'16,"4"-4"-41"-16,0 0-21 0,0 0-28 0,0 0 0 16,0 0-5-16,0 0-8 0,0 0-7 0,0 0-2 15,0 0-4-15,-11 1-7 0,11-1 10 0,0 0 2 16,0 0-5-16,0 0-3 0,0 0-6 0,0 0 4 15,0 0 0-15,0 0 4 0,0 0-1 0,0 0 8 16,0 0 54-16,0 0-68 0,0 0 43 0,0 0-37 16,-9 3 38-16,9-3-31 0,0 0 23 0,0 0-11 15,0 0 9-15,0 0-14 0,0 0-1 0,0 0-12 16,0 0-3-16,0 0-12 0,0 0-4 0,0 0-9 16,0 0 3-16,0 0-4 0,0 0 0 0,0 0 6 15,0 0-6-15,0 0 6 0,0 0-7 0,0 0 12 16,0 0-4-16,0 0 9 0,0 0-4 0,0 0 13 0,0 0-16 15,0 0 16-15,0 0-26 0,0 0 23 0,9 1-24 16,-9-1 27-16,0 0-31 0,0 0 39 16,15 0-43-16,-15 0 37 0,0 0-45 0,16-1 42 0,-16 1-51 15,12 0 50-15,-12 0-51 0,16 0 53 0,-16 0-55 16,16-2 51-16,-16 2-57 0,18-1 4 0,-8 0 7 16,-10 1-7-16,22-1 1 0,-22 1 0 0,22-2 0 15,-10 1-1-15,0-1-1 0,0 2 1 0,0 0 2 16,0-2 1-16,2 1-6 0,-3 1 3 0,2-2 8 15,1 1 4-15,-2 1-11 0,2 0-3 0,-1-1 1 16,-1 1 5-16,1-1 3 0,1 1-13 0,0-1 3 16,-1 1-3-16,1 0 5 0,-1-2 4 0,1 2-3 15,-1 0 2-15,1-1 1 0,-3 1 1 0,2 0-1 16,-13 0 3-16,26 0-2 0,-14 0 4 0,0 0-4 16,1 0 0-16,-1 0 0 0,0-2 1 0,-1 1 3 15,2 1-2-15,-1 0-6 0,0-1-4 0,1 1 4 16,0 0-1-16,0-1 4 0,-2 1-8 0,3 0-1 0,-2 0-4 15,0-2 41-15,0 2-51 0,2 0 1 0,-2 0 40 16,-1 0-44-16,3 0 42 0,-1 0-47 0,0 0 1 16,0 0 40-16,-2 0-41 0,3 0 3 0,-1 0 37 15,1 0-44-15,-3 0 15 0,3 0 28 0,-1 0-43 16,-1 0 3-16,2-1 5 0,-3 1 41 0,3 0-45 16,-1 0 4-16,-13 0 3 0,23 0 7 0,-10 0-2 15,0 0 3-15,-13 0-1 0,23 0 0 0,-23 0 0 16,20 1 7-16,-20-1-4 0,21 0 3 0,-21 0 8 15,20 0-5-15,-20 0-2 0,18 2 1 0,-18-2 1 16,20 0 2-16,-20 0 5 0,17 0-6 0,-17 0 0 16,19 1 1-16,-19-1 3 0,19 1-8 0,-19-1 2 15,18 0-4-15,-18 0-1 0,19 3 0 0,-19-3 3 0,16 0-6 16,-16 0 0-16,16 0 3 0,-16 0-5 16,14 0 1-16,-14 0 0 0,13 1-2 0,-13-1 2 15,0 0 3-15,16 0-2 0,-16 0 0 0,0 0 1 0,12 2 1 16,-12-2-2-16,0 0 2 0,0 0-5 15,12 0 3-15,-12 0-2 0,0 0 2 0,0 0-3 0,0 0-2 16,0 0-10-16,11 0-27 0,-11 0-39 0,0 0-63 16,0 0-48-16,0 0-105 0,9-6-61 0,-9 6-70 15,4-6-71-15,-4 6 5 0,5-8-127 0,0 0-513 16,-1 1-746-16</inkml:trace>
  <inkml:trace contextRef="#ctx0" brushRef="#br0" timeOffset="84378.145">18366 7660 517 0,'0'0'464'0,"-8"-6"-150"0,8 6-7 0,-4-3-81 15,4 3 44-15,-7-4-42 0,7 4-1 0,0 0-23 16,-7-4-9-16,7 4-23 0,0 0-25 0,-5-4-22 16,5 4-25-16,0 0-12 0,0 0-4 0,0 0-4 15,0 0-10-15,0 0 3 0,0 0-12 0,5 4 3 16,-5-4-17-16,8 6 11 0,-2-3-13 0,-2 1 8 0,4 2-12 15,-2 0 9-15,1-2 0 0,1 2-11 0,-1 2-1 16,1 0-2-16,2-2-5 0,-4 2 1 16,3-1 1-16,-1 0-19 0,1-1 29 0,-2-1-19 15,1 2 31-15,-1-1-20 0,1-3 36 0,-1 2-33 0,-7-5 39 16,11 7-37-16,-11-7 48 0,13 5-44 0,-13-5 51 16,12 2-54-16,-12-2 58 0,11 3-70 0,-11-3 5 15,14-2-2-15,-14 2 1 0,14-3 1 0,-6 1 3 16,-1-1-3-16,1-2 0 0,1-1 1 0,3 2 4 15,-2-3 1-15,1-3 21 0,2 4-20 0,0-5 15 16,0 2-23-16,1-4 3 0,1 1 5 0,-1 1 1 16,0-3-3-16,2 1-1 0,-1 1 0 0,-1-1 1 15,0 1 6-15,-1 1-4 0,-3 1 2 0,3 0 0 16,-2 0 4-16,0 1 4 0,-1 1 3 0,-3 2 0 16,1-1 1-16,0 2 3 0,-2-2-4 0,-1 4 33 15,0-3-46-15,-5 6 0 0,7-8-6 0,-7 8 0 16,6-4-11-16,-6 4-4 0,8-7-4 0,-8 7-3 0,5-4-6 15,-5 4-2-15,0 0 3 0,4-4-8 0,-4 4-1 16,0 0-8-16,0 0-5 0,5-6-12 16,-5 6-14-16,0 0-38 0,0 0-56 0,0 0-78 0,1-6-74 15,-1 6-64-15,-4-5-96 0,4 5-111 0,-10-6-90 16,1 0-704-16,-2 1-952 0</inkml:trace>
  <inkml:trace contextRef="#ctx0" brushRef="#br0" timeOffset="96148.333">10705 9068 165 0,'0'0'206'0,"0"0"-60"0,0 0-2 15,0 0-16-15,0 0-8 0,0 0 4 0,-13 0-10 16,13 0-13-16,0 0-12 0,0 0-5 0,0 0-3 16,0 0-5-16,0 0 0 0,0 0 1 0,0 0-4 0,0 0-4 15,-11 0-1-15,11 0-5 0,0 0 7 0,0 0-6 16,0 0 0-16,0 0 0 0,0 0-3 0,0 0-1 15,0 0 38-15,0 0-39 0,0 0 43 0,0 0-51 16,-8 3 31-16,8-3-25 0,0 0 17 0,0 0-39 16,0 0 20-16,0 0-34 0,0 0 23 0,0 0-33 15,0 0 20-15,0 0-28 0,0 0 33 16,0 0-20-16,0 0 29 0,0 0-7 0,0 0 16 0,0 0 5 16,0 0 17-16,4 5 6 0,-4-5 9 0,0 0-4 15,12 1-4-15,-12-1-1 0,12 1-14 0,-12-1 7 16,17 0-11-16,-17 0 4 0,22-1-14 0,-11 1 11 15,3-1-11-15,-1 0 13 0,2-2-20 0,2 2 11 16,1-2-24-16,0 3 14 0,2-3-24 0,-1 1 28 16,1 0-31-16,0 0 21 0,0 1-28 0,1-1 24 15,1 0-28-15,-1 1 25 0,-1 1-26 0,1-2 23 16,1 0-29-16,-2 2 30 0,2-1-22 0,0 1 29 16,-3-1-35-16,4 1 32 0,-1 0-35 0,-2-1 37 0,1 1-35 15,-1 0 37-15,0-2-38 0,0 2 46 0,0-1-46 16,-1 1 43-16,-1-1-45 0,1 0 49 15,-2 1-49-15,2 0 51 0,0-2-55 0,-5 2 45 0,3 0-45 16,-3 0 48-16,1 0-50 0,-2 0 46 0,0-1-46 16,0 1 42-16,-2-2-55 0,-11 2 50 0,22 0-50 15,-22 0 56-15,18 0-60 0,-18 0 52 0,14 0-49 16,-14 0 59-16,13-2-53 0,-13 2 13 0,0 0 13 16,15 0 9-16,-15 0-5 0,0 0 11 0,10-2 5 15,-10 2-5-15,0 0 2 0,0 0-9 0,13 0-4 16,-13 0-4-16,0 0-3 0,0 0 2 0,0 0-7 15,8-2-1-15,-8 2 0 0,0 0-1 0,0 0-2 16,0 0-2-16,0 0-2 0,0 0 4 0,6-4 3 16,-6 4-9-16,0 0-5 0,0 0-2 0,0 0-28 15,0 0-29-15,0 0 5 0,0 0-64 0,0 0-34 16,0 0-49-16,0 0-39 0,0 0-43 0,0 0-21 16,0 0-79-16,0 0-49 0,0 0-108 0,0 0-325 0,0 0-425 15</inkml:trace>
  <inkml:trace contextRef="#ctx0" brushRef="#br0" timeOffset="98428.399">16369 9157 126 0,'0'0'300'16,"0"0"-57"-16,0 0-44 0,0 0 2 0,0 0-12 15,0 0-20-15,0 0-11 0,0 0-8 0,0 0-24 16,0 0 1-16,0 0 42 0,0 0-77 0,-11 1 43 15,11-1-68-15,0 0 48 0,0 0-52 0,0 0 34 16,0 0-36-16,0 0 29 0,0 0-40 0,0 0-2 16,0 0-2-16,0 0 7 0,0 0-24 0,0 0 22 15,0 0-15-15,0 0 16 0,0 0 7 0,0 0 10 16,0 0-9-16,0 0 0 0,0 0 5 0,0 0 3 0,0 0 4 16,4 6-6-16,-4-6 3 0,0 0-6 15,12 1 4-15,-12-1-8 0,0 0 7 0,16 0-14 16,-16 0 10-16,13 0-20 0,-13 0 10 0,14 0-18 0,-14 0 6 15,17-1-12-15,-17 1 8 0,16-2-12 0,-16 2 11 16,21 0-16-16,-21 0 15 0,20-2-13 16,-6 2 14-16,-4 0-22 0,2 0 28 0,3-2-27 0,-2 2 22 15,1-1-26-15,2 1 25 0,-1 0-31 0,-1 0 27 16,1 0-29-16,1 0 23 0,0-2-25 0,1 1 26 16,-2 1-27-16,1 0 30 0,0 0-30 0,-2 0 27 15,4 0-28-15,-4 0 31 0,3 0-29 0,-1 0-2 16,0 0 35-16,0 0-37 0,-2 1 36 0,3-1-36 15,-3 0 37-15,1 0-40 0,-2 0 39 0,4 0-39 16,-5 0 35-16,3 0-34 0,0 0 38 0,-1 0-36 16,1 0 39-16,-2 0-39 0,2 0 53 0,-2 0-57 15,1-1 44-15,0 1-39 0,0 0 51 0,-1 0-44 16,2-1 12-16,-2 1-1 0,0-1 4 0,2 1-2 16,-2-2 2-16,4 1-2 0,-3 1 4 0,1-1 19 15,3-2-27-15,0 2 1 0,1 0-2 0,-2 0-2 16,-1-1 0-16,0 2 6 0,0-2-8 0,-3 1 1 15,3 0-5-15,-1 1 1 0,0-1-2 0,-2 1 1 16,1-2 20-16,-1 2-27 0,-2-1 3 0,1 0 1 0,-12 1-2 16,16 0 0-16,-16 0 9 0,17-3-7 0,-17 3 1 15,13 0 1-15,-13 0 3 0,12 0 1 0,-12 0-2 16,8-3-3-16,-8 3-6 0,5-5-9 0,-5 5-8 16,0 0-29-16,1-9-41 0,-1 9-15 0,-5-7-74 15,0 2-61-15,-4 0-83 0,-2-3-21 0,-3 0-131 16,-7-2-98-16,-4 0-405 0,-6-2-571 0</inkml:trace>
  <inkml:trace contextRef="#ctx0" brushRef="#br0" timeOffset="103328.845">18079 8636 150 0,'0'0'161'0,"0"0"25"0,-6-4-44 0,6 4 24 16,0 0-39-16,-7-4 19 0,7 4-43 0,-7-4 22 16,7 4-24-16,-6-6 8 0,6 6-8 0,-8-5 3 15,8 5-2-15,-9-7 6 0,5 2-9 0,4 5-18 16,-9-8-3-16,9 8-1 0,-10-8-10 0,4 3-2 15,1 1 7-15,-1 0-2 0,1-1-13 0,-1 0-7 16,1 0-5-16,-2 1-8 0,2-1-4 0,5 5 12 16,-10-8-3-16,5 4 9 0,-1-1-15 0,-1 0-5 0,1 0-9 15,-1 0-3-15,0 2 1 0,-1-2 7 0,2 0-8 16,-3 1-5-16,-1 0-3 0,1 0 2 0,0-2-5 16,-1 3-2-16,1-2 7 0,-2 1-13 15,-1-1 1-15,1 0 1 0,-3 1 1 0,3-2-1 0,-2 0-2 16,0 1 1-16,-1-1 1 0,0 1-2 0,3-1 2 15,-3 1-2-15,2-1 17 0,-1 0-13 16,2 2-6-16,-1 0 34 0,3-1-41 0,-3 0 25 0,1 0-26 16,0 2 21-16,1-1-14 0,-1-1 13 0,-1-2-21 15,0 4 0-15,3-2 3 0,-2 1 0 0,-1-1 13 16,2 3-7-16,-2-1 2 0,2 1-2 0,0-1 1 16,-3-1 1-16,0 1 3 0,1 2 3 0,-1-2-9 15,-2 0 1-15,2 2 1 0,-4-1-2 0,3 0 4 16,-2 0-2-16,-1-1-1 0,0 2 0 0,2-2 2 0,0 2 0 15,-1-1 1-15,0 0-1 0,0 2 7 16,1-3-7-16,1 1 2 0,-4 0-2 0,5 1-1 16,-3-1 4-16,1-1-6 0,0 2 2 0,0-1 0 15,-2 1 0-15,2-2 1 0,-3 2 2 0,3-2 0 16,-2 1 1-16,-1 1-4 0,3-2 1 0,0 2 0 16,-1 0 0-16,2 1 1 0,0-2-2 0,1 0 9 15,-1 0-12-15,0 1 6 0,0-2 1 0,3 1 5 16,-5 1 2-16,5-2-2 0,-1 2-2 0,0-2-4 15,1 1 3-15,-3 1 3 0,3-2-5 0,-1 1 7 0,0 1 2 16,0-2-14-16,-2 1-3 0,1-1 2 0,-1 1 3 16,0 1-3-16,1-1 4 0,-1-1-2 0,-4 2-1 15,3-2 3-15,-2 2-1 0,2 0-1 0,-3-1 0 16,3 0 7-16,-3 1 34 0,1-1-49 0,1 1 1 16,0 0 3-16,0 0 1 0,-1-1-1 0,1-1 8 15,-2 2 36-15,2 0-48 0,-3-2-4 0,4 1 6 16,-3 0 0-16,1 0 3 0,-2 1 2 0,0 0-3 15,2 0 3-15,-2-1-3 0,1 0 5 0,-1 1 7 16,0-2-6-16,2 2 38 0,-2 1-49 0,1-3 43 16,2 3-47-16,-1-1 48 0,2-2-54 0,1 3 45 15,-2-1-41-15,2-2 50 0,0 2-45 0,0 0 47 0,0-1-42 16,3 0 44-16,-3 2-45 0,1-3 41 16,0 2-46-16,0-2 42 0,2 2-47 0,-3-1 41 15,2 0-40-15,-2 2 44 0,1-3-47 0,2 1 45 0,-3 0-45 16,2 0 45-16,-2 1-45 0,3-1 47 15,-2-1-41-15,0 2 43 0,2 0-41 0,-1 1 40 16,-1-3-42-16,1 2 41 0,0-1-41 0,1 0 39 0,-2 1-44 16,0 0 44-16,0 0-46 0,2-2 45 0,-1 3-41 15,-2-3 43-15,1 3-49 0,-2 0 43 0,2-2-41 16,-2 1 43-16,1 1-46 0,-3 0 45 0,3 0-44 16,-4 0 44-16,3 0-44 0,-3 0 43 0,0 0-41 15,-1 1 41-15,0-1-42 0,2 0 42 0,-2 2-40 16,1-2 39-16,-1 0-41 0,0 0 43 0,2 0-41 15,-2 0 42-15,1 0-46 0,-1 2 44 0,0-2-42 16,2 1 46-16,-3 0-49 0,1-1 43 0,-1 2-43 16,1-1 44-16,1 0-43 0,-1 0 44 0,0-1-42 15,1 2 40-15,-1-3-42 0,0 2 40 0,2 1-40 16,-2-1 44-16,1-1-43 0,-1 3 43 0,0-3-37 16,2 1 39-16,1-1-43 0,-1 1 42 0,-1 1-44 15,0-1 48-15,-1 1-42 0,6-1 36 0,-3 0-41 16,2-1 49-16,-3 1-40 0,4-1 39 0,-2 2-34 0,1-2 27 15,-1 0-38-15,-1 0 41 0,2 0-42 16,0 0 41-16,0 0-40 0,0 0 41 0,-1 2-45 16,1-2 45-16,-2 0-44 0,2 0 41 0,0 0-39 0,0 3 43 15,-1-3-43-15,1 0 39 0,-1 1-43 0,-1 0 43 16,1 1-41-16,-2-1 42 0,3 2-41 0,-1-2 41 16,-1-1-41-16,2 3 41 0,-1-1-41 0,2 0 42 15,-1-1-42-15,-1 0 41 0,3 2-43 0,-3-2 44 16,2 0-41-16,-1 1 39 0,0-1-40 0,0-1 43 15,1 3-40-15,-2-1 34 0,2 1-40 0,0-1 42 16,-3 2-43-16,4-3 44 0,-4 3-41 0,0-1 40 16,2 1-36-16,0-1 37 0,0 1-42 0,0 0 45 15,1 0-40-15,2 1 37 0,-1-2-40 0,0 0 44 16,1 1-45-16,-1-2 38 0,0 3-30 0,3-2 6 16,-2 1 7-16,2-2 37 0,-2 2-45 0,3 0 6 15,0-1-2-15,0 1 4 0,-1 1 0 0,2-3 2 16,0 3 1-16,1 0 2 0,-1-2 0 0,0 2 1 15,2 0 2-15,-2-1-2 0,2 1 0 0,1 2-3 16,-2-2 1-16,0 2 4 0,0-2 0 0,3 2 8 16,-1 0 4-16,1-2-1 0,-1 2 2 0,0 0-2 0,2 1-1 15,-2-2 35-15,0 1-43 0,2 2 35 0,-1-3-40 16,1 0 36-16,-1 1-40 0,2 1 38 0,-2-3-36 16,1 3 40-16,-1-2-41 0,-2 0 38 0,4 3-41 15,-2-4 38-15,-1 4-41 0,2-2 41 0,-1 1-41 16,2-1 45-16,-3 0-47 0,3 2 41 0,-2-1-36 15,1 1 48-15,-1 1-45 0,2-2 40 0,-2 2-40 16,2-1 39-16,1 1-42 0,-1 0 42 0,1 1-45 16,-1-1 39-16,1 1-44 0,0 1 41 0,-2-3-42 15,2 3 45-15,0-1-45 0,2-1 45 0,-2 1-46 16,0 0 48-16,0 1-48 0,1-2 43 0,-1 2-43 16,1-1 47-16,-1-2-47 0,0 3 49 0,1 0-32 15,2-2 27-15,-2 1-44 0,-1-1 43 0,3 2-43 16,-2-2 48-16,0 2-48 0,0-1 42 0,1 0-46 15,-1 1 7-15,2-3 3 0,-1 4 1 0,-1-3 4 16,2 1 6-16,-2 1-6 0,3-2 0 0,-2 2 3 16,0-2 4-16,2 1 3 0,-2 0 0 0,2-1 0 0,-1 1-1 15,1-1 1-15,-2 0-18 0,2-1 22 0,1 1 0 16,0 1 5-16,0 0-9 0,0-1 1 0,2 3 0 16,-2-2 1-16,4-1-1 0,-3 2-1 0,1-2 19 15,0 1-22-15,2-1 3 0,0 0-2 0,0 1 6 16,0-2-2-16,4 2 3 0,-3-3-5 0,3 4-2 15,-2-4 1-15,2 3 0 0,1-4 1 0,2 5-1 16,-2-4 7-16,1 4-5 0,3-5-2 0,1 3 2 16,-2-1-2-16,2-1 6 0,0 1-2 0,0-1 1 15,1-1 1-15,1 0 0 0,1 0-1 0,1 0-3 16,0 0 4-16,-1 1 1 0,2-2-8 0,1 1 0 0,3 2-3 16,2-2 4-16,-1 0-1 0,0 2-3 15,2-1 1-15,1 1-3 0,-1 2 2 0,1-5-5 16,-2 2 5-16,1 0 3 0,1-1 1 0,0 0-7 15,1 0 1-15,-1 0 5 0,0-2 3 0,-1 0 3 16,-2-2 1-16,-1 2 6 0,2-3-7 0,-1 0-3 16,3 1 4-16,-1-3-2 0,1 2 1 0,5-2-9 15,-5 0 1-15,7 0 0 0,-3 1 0 0,1-1-2 0,2 0-6 16,1 0 11-16,-3 1 2 0,2 0-8 0,0-2 0 16,0 2-1-16,-1 1 1 0,-1-1 4 0,3 0-6 15,-3 1 1-15,0-1 2 0,-5-1 0 0,0 0-3 16,1 0-45-16,-4-1 61 0,5 1-49 0,-2 0 44 15,0-2-43-15,2 2 49 0,-2 0-4 0,0-1-1 16,0 0-4-16,0 1 4 0,0-2-7 0,-2 1-1 16,2 0 1-16,0 1-6 0,-1-1 8 0,1-1-4 15,-2 2-4-15,2-2 0 0,-1 1 2 0,1 1-2 16,0-3 3-16,-1 2-46 0,-2-2 61 0,0 1-57 16,1 0 57-16,-1 1-49 0,-2-1 49 0,1 1-48 15,0-1 56-15,-2-2-54 0,-2 1 51 0,2-1-48 16,-1 1 50-16,-1 2-50 0,1-3 68 0,-2 1-64 15,0-1 46-15,0 1-51 0,0-1 53 0,-1-1-51 0,-1 0 58 16,2 0-57-16,-1 2 49 0,0-1-48 16,-2-3 51-16,4 1-55 0,-1 2 57 0,-3-1-53 15,-1-2 55-15,2 2-59 0,-3 1 32 0,1-2-27 0,-1 1 55 16,3 0-57-16,-1 0 52 0,-3-2-53 0,1 2 55 16,2 1-56-16,-2-2 54 0,1-1-54 0,-1 3 60 15,3-3-56-15,-4 0 47 0,0 3-54 0,4-3 55 16,-5 0-55-16,2 2 53 0,4-3-52 0,-7 1 58 15,2 2-57-15,-2-1 54 0,2-1-54 0,-2 2 52 16,2-3-54-16,-3 1 14 0,2 2-3 0,-3-3 1 16,1 3 3-16,0-1 6 0,0-1-2 0,-1 0 3 15,1 2 8-15,-2-2-6 0,-1 1-2 0,2 1 2 16,-3-2 2-16,-1 1 2 0,1 2 6 0,0-5-8 0,1 2 1 16,-1 0 0-16,-1-1-1 0,-1 3 1 15,2-2 1-15,-1-1 22 0,-2 2-27 0,1-2 4 16,2 1 47-16,-1 1-59 0,-2-2 56 0,3 1-56 15,-4 1 45-15,3-2-55 0,-2 2 52 0,1-1-54 16,0-1 54-16,-1 3-55 0,0-3 57 0,1 2-57 16,-2-1 55-16,1 0-57 0,-1 0 55 0,-1 2-54 15,3-3 55-15,-3 3-56 0,0-2 56 0,0 0-52 0,-1 1 49 16,0 1-51-16,-2-2 52 0,2 1-45 0,0 2 46 16,-1-4-54-16,-3 8 50 0,2-10-49 0,1 3 59 15,-1 2-56-15,-2 5 45 0,2-12-50 0,-2 12 53 16,1-12-50-16,0 5 51 0,-1 7-54 0,1-11 55 15,-1 11-54-15,2-14 53 0,-2 14-52 0,0-12 50 16,1 5-51-16,-1 7 52 0,1-12-5 0,-1 12-2 16,0-12-52-16,0 12 55 0,0-12-51 0,0 12 57 15,2-9-52-15,-2 9 46 0,0-11-2 0,0 11-50 16,0-9 57-16,0 9-59 0,1-8 58 0,-1 8-52 16,0-9 52-16,0 9-50 0,0-8 55 0,0 8-54 15,0 0 59-15,0-9-11 0,0 9-53 0,-1-8 58 16,1 8-7-16,0 0-2 0,-2-7-4 0,2 7-5 15,0 0 0-15,-1-7-2 0,1 7 2 0,0 0-3 16,-3-7 0-16,3 7 2 0,0 0-2 0,0 0-1 16,-2-7-5-16,2 7 4 0,0 0 7 0,0 0-9 15,-3-8-2-15,3 8 2 0,0 0-1 0,-4-5 0 0,4 5-2 16,0 0 1-16,0 0-5 0,-3-5 7 0,3 5-3 16,0 0-3-16,0 0 4 0,-4-4 5 0,4 4-6 15,0 0-1-15,0 0-1 0,0 0 1 0,-4-6 0 16,4 6 6-16,0 0-6 0,0 0 1 0,0 0 0 15,0 0 0-15,0 0 0 0,0 0-1 0,-6-5 5 16,6 5-4-16,0 0 2 0,0 0-5 0,0 0 2 16,0 0 2-16,0 0 6 0,0 0-9 0,0 0 2 15,0 0 0-15,0 0 0 0,-6-4-2 0,6 4 3 16,0 0 4-16,0 0-5 0,0 0-1 0,0 0 3 16,0 0-2-16,0 0 0 0,0 0 4 0,-3-5-7 15,3 5 2-15,0 0 1 0,0 0 1 0,0 0-1 16,0 0-46-16,0 0 57 0,0 0 0 0,0 0-2 15,0 0 0-15,0 0 0 0,0 0-1 0,0 0 9 0,-4-4-8 16,4 4 3-16,0 0 0 0,0 0-2 16,0 0-1-16,0 0 0 0,0 0-1 0,0 0-4 15,0 0 5-15,0 0 0 0,0 0 2 0,0 0 2 0,0 0 6 16,-3-6-6-16,3 6 0 0,0 0-2 0,0 0-3 16,0 0 3-16,0 0-7 0,0 0 1 0,0 0-3 15,0 0 2-15,0 0-1 0,0 0 0 0,0 0-2 16,0 0 4-16,-2-6-7 0,2 6 3 0,0 0-1 15,0 0-1-15,0 0 0 0,0 0 0 0,0 0-1 16,0 0-8-16,0 0-35 0,0 0 53 0,0 0-1 16,0 0-1-16,0 0 2 0,0 0-8 0,0 0 1 15,0 0-2-15,0 0 2 0,0 0-1 0,0 0 3 16,0 0-5-16,0 0 0 0,0 0 2 0,0 0 1 0,0 0-2 16,0 0-2-16,0 0 4 0,0 0-8 15,0 0 4-15,0 0-10 0,0 0-46 0,-4-6-110 16,4 6-28-16,0 0-68 0,-4-7-81 0,4 7-91 15,-2-8-86-15,-2 4-185 0,-2-2-357 0,0-2-681 16</inkml:trace>
  <inkml:trace contextRef="#ctx0" brushRef="#br0" timeOffset="113115.969">7070 11422 290 0,'0'0'212'0,"0"0"14"0,0 0-45 0,0 0 22 16,0 0-30-16,0 0-3 0,0 0-23 0,0 0-9 16,0 0-7-16,0 0-24 0,4-4 0 0,-4 4-18 15,0 0 14-15,0 0-31 0,7-4 18 0,-7 4-36 0,8-4 32 16,-8 4-47-16,0 0 3 0,10-3 2 0,-10 3-3 15,9-2 39-15,-9 2-45 0,11 0 45 16,-11 0-41-16,13-2 51 0,-13 2-32 0,18-1 42 16,-18 1-42-16,18-1 36 0,-18 1-45 0,24 0 35 0,-12 0-37 15,3-1 40-15,-2 1-34 0,4 0 37 16,-3 0-42-16,1 0 25 0,2 0-41 0,2 0 35 16,0-2-42-16,0 2-6 0,0 0 2 0,1 0-2 0,0 0-2 15,2 0 8-15,-2 0-10 0,1 0-3 16,0 0 0-16,2 0 40 0,-2 0-52 0,2 0 48 0,1 2-42 15,0-2 41-15,3 0-20 0,-1 0 8 0,1 0-44 16,1-2 46-16,0 2-46 0,0 0 45 0,0-1-40 16,0 0 37-16,0 1-43 0,-1 0 41 0,1-3-47 15,0 3 43-15,0-1-40 0,1-2 41 0,-1 2-45 16,0-1 49-16,0 1-50 0,0 1 47 0,-1-1-49 16,1 1 7-16,-1-1 3 0,-2-1 1 0,2 1 2 15,0 0 2-15,-1 1 1 0,-1-3 2 0,3 3 0 16,-2-1 0-16,-1-1 45 0,2 0-51 0,0 0 44 15,-1 1-49-15,0 0 43 0,1-2-45 0,0 1 44 16,1 0-42-16,0 0 39 0,-1 1-45 0,0-3 44 16,0 1-42-16,-2 3 43 0,2-3-49 0,0 0 48 0,-2 1-48 15,1 1 47-15,1-1-45 0,-4-1 47 0,3 2-47 16,-5-2 49-16,2 1-52 0,-2 1 47 16,0 0-44-16,1-1 43 0,0 1-44 0,-2-1 47 0,2 2-43 15,-2-1 41-15,1-2-46 0,1 2 47 0,-1-2-44 16,-1 2 45-16,0-1-44 0,-1 1 43 15,2 0-48-15,-1 1 48 0,-1-2-48 0,0 1 47 16,0 0-48-16,0 0 51 0,1 0-51 0,-2 1 50 0,0-1-47 16,-1-1 46-16,1 2-48 0,-1-3 47 0,-1 3-46 15,1-1 47-15,0 1-48 0,-2-2 46 0,0 1-40 16,1 0 43-16,-1 1-45 0,1-1 42 0,-1 1-46 16,0-2 47-16,0 2-45 0,1-1 45 0,-1 1-47 15,-2 0 51-15,2 0-50 0,1 0 46 0,-1 0-45 16,-2 0 46-16,2-3-48 0,-2 3 49 0,1 0-48 15,-1 0 45-15,-2 0-46 0,-11 0 48 0,23-1-47 16,-23 1 48-16,23 0-44 0,-23 0 42 0,18 0-47 16,-18 0 48-16,17 0-44 0,-17 0 45 0,16 0-48 0,-16 0 50 15,13 0-48-15,-13 0 45 0,13 0-46 0,-13 0 50 16,0 0-45-16,15 0 50 0,-15 0-43 0,0 0 51 16,13 0-42-16,-13 0 52 0,0 0-46 15,0 0 50-15,14-1-45 0,-14 1 41 0,0 0-48 0,0 0 1 16,0 0 6-16,12 0 1 0,-12 0-1 0,0 0 9 15,0 0-3-15,0 0 4 0,0 0 0 16,0 0 5-16,0 0 5 0,11-2 3 0,-11 2-4 0,0 0 2 16,0 0 2-16,0 0 0 0,0 0 2 0,0 0 15 15,0 0-14-15,0 0-7 0,0 0-1 0,0 0 2 16,0 0 1-16,0 0 6 0,0 0-2 0,0 0 2 16,0 0 0-16,0 0-1 0,0 0 4 0,0 0-1 15,0 0-1-15,0 0-4 0,0 0-8 0,0 0-2 16,0 0-5-16,10-1 1 0,-10 1-8 0,0 0-1 15,0 0 0-15,0 0-2 0,0 0 1 0,0 0 1 16,0 0-3-16,0 0-7 0,0 0 8 0,0 0-2 16,0 0-2-16,0 0 1 0,0 0 0 0,0 0-3 15,0-8 1-15,0 8-3 0,0 0-1 0,0 0 1 0,0 0 2 16,0 0-3-16,0 0 4 0,0 0-4 16,0 0 1-16,0 0 0 0,-2-4 0 0,2 4 2 15,0 0-4-15,0 0 3 0,0 0-4 0,0 0 0 0,0 0 1 16,-3-6 4-16,3 6-5 0,0 0 0 0,0 0-1 15,0 0-2-15,0 0-4 0,-3-8 0 16,3 8-5-16,0 0-55 0,0 0-57 0,0 0-56 0,-2-4-13 16,2 4-104-16,0 0-10 0,0 0-93 0,-6-5-55 15,6 5-61-15,0 0-89 0,-4-6-274 0,4 6-436 16</inkml:trace>
  <inkml:trace contextRef="#ctx0" brushRef="#br0" timeOffset="118246.739">15972 10783 474 0,'0'0'387'0,"-7"-5"-72"16,7 5-16-16,-7-5-43 0,7 5-6 15,-5-5 7-15,5 5-13 0,0 0-21 0,-5-6-22 0,5 6-25 16,0 0-14-16,0 0-4 0,2-6-5 0,-2 6-7 16,0 0-14-16,0 0-7 0,17 0-6 0,-17 0-11 15,13 4-1-15,-3-2-6 0,-2 3-15 0,2-3-4 16,-1 5-3-16,4-2-5 0,1 2-8 0,-1-1 2 15,0 3-7-15,2-2-3 0,0 5 3 0,2-2-17 16,-2 0-4-16,2 1 3 0,-2-4-4 0,-1 4-4 16,2-2-1-16,-3 2-1 0,0-3-4 0,1 1 1 15,-2 0 4-15,-1-4 2 0,0 2 3 0,-2-2 7 16,1 0 3-16,-1-1 12 0,-2 1 15 0,1-2 8 16,-8-3 9-16,14 4-4 0,-14-4-4 0,14 0-11 15,-14 0-7-15,19-5-8 0,-10 1-5 0,0-2-8 16,3 0-2-16,-1-2-5 0,1-1-4 0,-1-2-3 15,-1 1-4-15,3-6-4 0,0 3-7 0,2-3-34 16,-2 1 38-16,1-2-41 0,0 0 42 0,-1-1-37 16,2-2 35-16,-2 3-41 0,1-1 41 0,-1 1-41 15,0 0 39-15,-2 0-39 0,1 1 41 0,-1 2-5 0,-2 1 0 16,0 0-6-16,-1 2-1 0,-2 0 3 0,1 3-11 16,-1-2 18-16,-1 3 6 0,0-1 3 0,0 1-3 15,-2 2 2-15,1-1-5 0,-4 6 1 0,5-10-4 16,-5 10-2-16,5-8-5 0,-5 8-2 0,4-7-2 15,-4 7-1-15,5-5-15 0,-5 5 15 0,2-5-3 16,-2 5-4-16,0 0-9 0,4-7-28 0,-4 7-38 16,0 0-43-16,3-5-55 0,-3 5-78 0,0 0-87 15,0 0-60-15,2-8-153 0,-2 8-117 0,0 0-673 16,-2-6-945-16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8:05.31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15042 16958 215 0,'0'0'439'16,"-10"-4"-135"-16,10 4 22 0,-9-4-48 0,9 4-6 15,-9-5-16-15,9 5-19 0,-9-5-15 0,9 5-3 16,-9-6-8-16,9 6-13 0,-6-5-21 0,6 5-20 16,-7-5-22-16,7 5-23 0,-3-5-24 0,3 5 1 15,0 0-2-15,-2-7-6 0,2 7-1 0,0 0 1 16,9-1 7-16,-9 1-3 0,0 0-5 0,16 1-8 0,-16-1 17 16,16 7-13-16,-6-3 8 0,3 2-19 0,1 1 12 15,-2 1-27-15,3 1 10 0,-1-1-23 0,3 3 24 16,-2-1-32-16,2 0 23 0,-3 0-31 15,1 0 32-15,-1-3-34 0,0 3 36 0,-2-3-32 0,2 1 38 16,-3-2-43-16,0-1 61 0,0-2-35 0,-1 1 34 16,3-4-28-16,-3 3 22 0,2-6-38 0,0 1 31 15,3-5-33-15,0-1 24 0,0-1-28 0,4-3 29 16,-2-1-33-16,5-4 24 0,-2 0-5 0,1-2-3 16,0 1-9-16,1-2-6 0,0 0-5 0,-3 1-1 15,1 0-7-15,-3-1-1 0,2 1-2 0,0 1-25 16,-6 2 27-16,2 1-28 0,-3-1 24 0,-1 2-17 15,1 3 24-15,-3-1-35 0,0 1 39 0,1 2-29 16,-5 0 27-16,1 2-36 0,0 0 34 0,-1 1-27 0,0 1 26 16,-1 0-29-16,-4 5 25 0,6-8-37 15,-6 8 26-15,5-6-41 0,-5 6-34 0,3-7-81 16,-3 7-31-16,0 0-81 0,-2-8-96 0,2 8-88 16,-3-6-152-16,3 6-150 0,-8-10-313 0,4 5-686 0</inkml:trace>
  <inkml:trace contextRef="#ctx0" brushRef="#br0" timeOffset="10078.173">22382 9755 122 0,'0'0'152'0,"0"0"35"0,0 0-64 15,0 0 19-15,-10 0-39 0,10 0 20 16,0 0-36-16,-9-2 25 0,9 2-43 0,0 0 24 16,-8-4-13-16,8 4-7 0,0 0-25 0,-9-5 27 0,9 5-9 15,-6-4-6-15,6 4-6 0,-8-4-1 0,8 4-1 16,-7-5 4-16,7 5-8 0,-9-5-6 0,9 5 6 15,-9-7 2-15,9 7-8 0,-12-5-8 0,12 5 2 16,-9-7 1-16,3 2 3 0,-1 0-1 0,1 2 2 16,-3 1-8-16,3-3-6 0,-2 1-1 0,-1 1 10 15,0-1 1-15,3 0-3 0,-3 0-2 0,0-1-2 16,1 1-2-16,-1-2 0 0,0 2 3 0,-1-2 1 16,0 2 5-16,1-1-10 0,-1 0 1 0,-1-2-7 15,1 4 17-15,1-4-7 0,-2 2-7 0,-2-2-3 16,1 0-2-16,2 1 14 0,-2 0-3 0,1-1 4 15,0 1-16-15,-2-1-3 0,0 2 25 0,2-2-2 16,-1 2-5-16,1-1-3 0,-1 0 31 0,1 1-51 16,-3-1 32-16,5 2-44 0,-3-2 39 0,2 1-39 15,0 2 33-15,-1-2-45 0,0-1 42 0,2 3-38 0,-1-2 50 16,0 2-35-16,1-3 37 0,0 3-49 0,-1 0 41 16,1 0-42-16,0-1 46 0,0 0-39 15,-1 3 36-15,2-2-40 0,-1 1 37 0,-1-1-35 0,1 2 33 16,0-2-35-16,-1 1 44 0,1 2-40 0,0-3 33 15,-3 1-33-15,3 1 27 0,-1 0-42 0,-1 0 43 16,0-1-40-16,11 2 35 0,-21-1-36 0,10 0 42 16,-2 1-44-16,13 0 33 0,-23 0-37 0,13-3 42 15,-4 3-40-15,4 0 37 0,-3 0-37 0,13 0 5 16,-23 0 32-16,9 3-38 0,14-3 7 0,-23 0-1 16,12 1 5-16,-1 0 6 0,-2 1 4 0,3 0-7 15,-1 1-2-15,-1 0 3 0,2-1 0 0,-3 1 1 16,2-1 2-16,-2 2 3 0,1-1-4 0,-1 0 1 15,4 1-1-15,-3-1-1 0,1 1 2 0,0-3 1 16,-2 2 0-16,4 1-4 0,-2 0 3 0,0-1 2 16,1 0 33-16,-1 0-42 0,0 1 39 0,2 0-39 15,-2-1 32-15,2 0-40 0,1 0 42 0,-1-1-45 16,0 2 38-16,1-1-38 0,-1 0 42 0,1 1-38 16,0-2 35-16,0 1-40 0,0-1 39 0,0 1-38 15,0 1 38-15,-1 0-37 0,1 0 36 0,1-2-37 16,-2 1 41-16,0 2-42 0,1-1 38 0,0-1-40 15,-1 1 44-15,-1 1-42 0,2 0 37 0,-1 0-38 0,1-1 40 16,-1 2-40-16,0-1 41 0,-2 1-38 16,3 0 37-16,-2-1-38 0,2-1 38 0,-2 1-38 15,0 2 38-15,2-2-41 0,0 0 7 0,-2 2 2 16,2-2 6-16,0 0-2 0,-1 0 3 0,1 0 2 0,0 0 1 16,-1 0 3-16,1-1-4 0,1 1 7 0,-1 0-6 15,1-3 2-15,-1 3 1 0,2-2-3 0,-2 1 4 16,2 0-1-16,2 0 0 0,5-4-1 0,-13 4-2 15,13-4 2-15,-12 5 1 0,12-5 0 0,-9 5 2 16,9-5-5-16,-8 3 1 0,8-3-2 0,-9 4-2 16,9-4 1-16,0 0-3 0,-9 2 0 0,9-2-18 15,0 0-14-15,0 0-26 0,-8 3-39 0,8-3-49 16,0 0-60-16,0 0-80 0,0 0-205 0,0 0-227 16,-7-4-231-16</inkml:trace>
  <inkml:trace contextRef="#ctx0" brushRef="#br0" timeOffset="13736.618">22776 10104 127 0,'0'0'141'0,"0"0"25"16,-7-3-56-16,7 3 34 0,-6-5-41 0,6 5 34 15,0 0-8-15,-7-3-8 0,7 3-14 0,0 0-10 16,-8-4-9-16,8 4 4 0,0 0-7 0,0 0-7 16,-9-3-3-16,9 3-3 0,0 0-6 0,0 0 5 15,0 0-8-15,-10-2-10 0,10 2 0 0,0 0-9 16,0 0-16-16,0 0 2 0,-11 2 5 0,11-2 0 15,0 0 4-15,-10 3-2 0,10-3 3 0,-8 5 2 16,8-5 35-16,-6 5-34 0,6-5 22 0,-9 4-28 16,9-4 3-16,-8 7-4 0,8-7-6 0,-10 5 4 0,10-5-2 15,-10 8 6-15,10-8 3 0,-11 9 3 16,11-9 0-16,-9 10 6 0,4-5-6 0,-1-1-12 16,1 4-4-16,0-3 8 0,-2 2 7 0,2 0 3 15,-1 0-6-15,0 1-5 0,0-1-3 0,1 0 3 16,0 2 2-16,0-1-3 0,-1 1-2 0,-1-1-5 15,2 2-6-15,1-1-2 0,-1-1 3 0,-2 3 9 16,2-2 6-16,-1 0 3 0,1 3 2 0,0-3 8 0,0 1 4 16,-3 0 6-16,3-1 2 0,0-1 5 0,1 3-7 15,-2-3-3-15,1 2-1 0,0-1-4 0,1-1-3 16,-1 1-3-16,1-1-3 0,0 2-21 0,0-3 21 16,-1 2-25-16,1-3 19 0,1 3-19 0,0-1 20 15,-1-2-22-15,0 2 22 0,2 1-25 0,-2-1 23 16,1-1-22-16,-2 2 28 0,3-1-3 0,-1-1-3 15,1 3-35-15,-1-1 3 0,0-1 0 0,1 0 3 16,1 2 5-16,-2-1 4 0,0 2 2 0,1-4 6 16,-1 4 1-16,0-1 4 0,0-1 0 0,-1 0 2 15,3 1 45-15,-2 0-56 0,-2-1 6 0,3-1 0 16,-1 4 50-16,-1-5-54 0,2 3 5 0,-2-2 1 16,0 2 5-16,2-2-13 0,-1 2-1 0,-1-2 48 15,0 2-57-15,2-1 51 0,-2 1-56 0,1-1 12 16,0 0-10-16,-1-1 3 0,1 2 2 0,-1-1-2 15,-1 2 1-15,3-2 51 0,-1 2-40 0,-1-2 31 16,2 2-55-16,-3-1 52 0,2 1-55 0,-1 1 49 0,2-3-52 16,-2 3 51-16,1-2-50 0,3 2 50 0,-2-3-42 15,0 3 46-15,2 1-48 0,-2-3 46 0,2 2-47 16,-2 0 50-16,1-1-27 0,1 1 20 16,0 0-40-16,0-2 44 0,0 2-45 0,0 0 47 0,0-2-37 15,0 2 41-15,1-3-39 0,-1 2 41 0,2-1-39 16,-2 1 41-16,0-1-43 0,1 1 45 0,-1-3-41 15,0 3 5-15,0-2 1 0,0 0-5 0,0-1 0 16,0 1-9-16,0 0 19 0,0 2-10 0,0-2 9 16,0 1-6-16,0 0 1 0,0 1-2 0,1-2 3 15,-1 2-5-15,0 1-1 0,0-2-24 0,0 3 29 16,0-3-3-16,0 3-2 0,0-4 5 0,0 3-6 16,0-1 2-16,0-2-5 0,0 3 0 0,0-4 3 15,0 3 5-15,0-3 0 0,0 3-1 0,0-2 1 0,0 1 0 16,0-4-1-16,-1 6-3 0,1-3 3 15,0 1-5-15,0-1 5 0,-1 0-5 0,1 0-1 16,0 1-2-16,0 0 0 0,-2 0-2 0,2-2 0 0,0 2 0 16,0 0-1-16,-1 0 0 0,2-1 30 15,-1 2-36-15,0 0 33 0,2-1-32 0,-2 0 26 0,1 0-34 16,0-1 36-16,-1 0-31 0,3 2 32 0,-2-2-34 16,-1-1 30-16,3 1-25 0,-1 1 5 0,0 0 1 15,0-1 0-15,-2-1 2 0,3 2 6 0,-2-1-5 16,2 0 0-16,-1 0 1 0,2-1 1 0,-2 2 4 15,2-1 4-15,-2 1-10 0,0 0 3 0,1-1-2 16,-1 2 0-16,2-2 1 0,-1 1 0 0,-1 0-4 16,3-1 4-16,-2 1-7 0,1 1 3 0,-2-3 1 15,2 3 2-15,1-2 4 0,-2 0-4 0,1 1 3 16,1 0 0-16,-2-2-2 0,3 1 2 0,-4 0-33 16,3-1 34-16,-1 1-38 0,0-1 43 0,2 1-38 15,-2-2 41-15,1-2-39 0,-2 4 43 0,2-3-39 16,0 1 44-16,-1 0-41 0,2 0 38 0,-3-1-39 15,2 1 41-15,-1 0-37 0,1 0 49 0,-1-1-38 16,1 0 40-16,0 2-38 0,-1-1 5 0,1 2 28 0,-1 1-40 16,1-2 38-16,-1 1-38 0,1 0 39 0,0-1-47 15,-1 2 42-15,1-1-44 0,-1-1 21 0,0 1-13 16,1-2 0-16,0 3 0 0,-3-4 0 0,2 5 0 16,1-6 0-16,-2 5 0 0,1-3 0 0,-2 0 0 15,1 0 0-15,1 1 0 0,-1-3 0 0,1 4 0 16,-3-2 0-16,3 1 0 0,-2-2 0 0,0 2 0 15,1-3 0-15,-1 2 0 0,2-1 0 0,-2 1 0 16,0-1 0-16,1 0 0 0,0 1 0 0,0-2 0 16,-2 2 0-16,2 0 0 0,1-2 0 0,-2 1 0 15,1 0 0-15,-1 0 0 0,2 0 0 0,-3 1 0 16,2-2 0-16,2 2 0 0,-2-1 0 0,-1-2 0 16,1 3 0-16,1-1 0 0,-2 0 0 0,-2-6 0 0,5 10 0 15,-5-10 0-15,5 9 0 0,-5-9 0 0,8 9 0 16,-8-9 0-16,5 9 0 0,-5-9 0 0,5 7 0 15,-5-7 0-15,4 9 0 0,-4-9 0 0,5 6 0 16,-5-6 0-16,5 7 0 0,-5-7 0 16,7 7 0-16,-7-7 0 0,5 3 0 0,-5-3 0 0,6 7 0 15,-6-7 0-15,5 6 0 0,-5-6 0 0,5 4 0 16,-5-4 0-16,8 7 0 0,-8-7 0 0,5 5 0 16,-5-5 0-16,7 5 0 0,-7-5 0 0,7 4 0 15,-7-4 0-15,4 7 0 0,-4-7 0 0,9 4 0 16,-9-4 0-16,0 0 0 0,8 5 0 0,-8-5 0 15,0 0 0-15,6 4 0 0,-6-4 0 0,0 0 0 16,0 0 0-16,14 0 0 0,-14 0 0 0,0 0 0 0,0 0 0 16,12-3 0-16,-12 3 0 0,5-5 0 15,-5 5 0-15,8-9 0 0,-8 9 0 0,8-9 0 16,-4 3 0-16,1 0 0 0,-1 0 0 0,1-3 0 16,-1 2 0-16,2-3 0 0,-2 2 0 0,0-2 0 15,3 1 0-15,-2-1 0 0,-1 0 0 0,2-1 0 0,0 1 0 16,-1-1 0-16,-1 2 0 0,0-3 0 15,3 5 0-15,-3-4 0 0,2 0 0 0,-1 2 0 0,0 0 0 16,-1-1 0-16,2 2 0 0,-1-2 0 0,0 1 0 16,-1-2 0-16,1 2 0 0,0-1 0 0,1 0 0 15,-2 1 0-15,2-3 0 0,-1 3 0 0,-1-1 0 16,1 0 0-16,-1-1 0 0,2 1 0 0,-2 1 0 16,0-1 0-16,-1-1 0 0,3 3 0 0,-4-3 0 15,3 3 0-15,-1-2 0 0,1 2 0 0,-1-2 0 16,0 0 0-16,0 0 0 0,0 2 0 0,-2-1 0 15,3 0 0-15,0-1 0 0,-2 1 0 0,1 0 0 16,-2 0 0-16,2-1 0 0,1 1 0 0,-2 0 0 16,-1 0 0-16,2 0 0 0,-1 0 0 0,-1-1 0 15,2 2 0-15,-1-3 0 0,-1 3 0 0,-1-3 0 16,3 1 0-16,-2 1 0 0,0-1 0 0,1 0 0 0,-1-2 0 16,0 4 0-16,1-4 0 0,0 1 0 0,-2 1 0 15,3-1 0-15,-1 0 0 0,-1 1 0 0,2 0 0 16,-1-2 0-16,-1 2 0 0,1-2 0 0,2 3 0 15,-3-2 0-15,1 1 0 0,1-1 0 0,-2 2 0 16,1-3 0-16,-2 4 0 0,3-3 0 0,-3 2 0 16,2-3 0-16,-2 3 0 0,2 0 0 0,0 0 0 15,-1 0 0-15,-1-2 0 0,0 3 0 0,0-2 0 16,1 2 0-16,0-2 0 0,-2 2 0 0,2-2 0 16,0 0 0-16,-2 3 0 0,1-4 0 0,1 3 0 15,0-2 0-15,0 2 0 0,-1-1 0 0,0 0 0 16,-1-2 0-16,3 2 0 0,-2 0 0 0,-1 0 0 15,3-2 0-15,-1 3 0 0,-1-2 0 0,-1 0 0 0,2 1 0 16,-2-3 0-16,1 3 0 0,-1-3 0 0,0 3 0 16,0-4 0-16,0 4 0 0,0-4 0 15,0 3 0-15,0-2 0 0,0 2 0 0,-1 0 0 0,-1-1 0 16,2 0 0-16,-1 2 0 0,-3-3 0 0,3 4 0 16,0-3 0-16,-2 1 0 0,3 1 0 0,-2 0 0 15,0-3 0-15,0 3 0 0,-1-2 0 0,1 2 0 16,0-1 0-16,0 0 0 0,-1-1 0 0,2 1 0 15,-2 1 0-15,0-3 0 0,0 3 0 0,1-2 0 16,0 2 0-16,0-3 0 0,-1 3 0 0,-1-1 0 16,4 1 0-16,-4-2 0 0,3 3 0 0,-3-2 0 15,3 0 0-15,-3-1 0 0,2 3 0 0,-1-3 0 16,2 2 0-16,-2-3 0 0,1 1 0 0,-1 2 0 0,1-3 0 16,0 2 0-16,-3-1 0 0,4 1 0 15,-2 1 0-15,0-2 0 0,0 2 0 0,-1-3 0 16,3 2 0-16,-2-1 0 0,1 2 0 0,-1-1 0 0,-1 1 0 15,2-3 0-15,-1 5 0 0,1-5 0 0,-1 4 0 16,-1-1 0-16,2 0 0 0,-1-2 0 16,2 3 0-16,-3-2 0 0,3 2 0 0,-2-2 0 0,1 2 0 15,-1-2 0-15,-1 3 0 0,4-2 0 0,-5 0 0 16,3 1 0-16,-1-1 0 0,2 2 0 0,-2-1 0 16,1 1 0-16,-1 0 0 0,2-1 0 0,0 1 0 15,-2 0 0-15,2 0 0 0,-2 2 0 0,2-3 0 16,-3 3 0-16,3-2 0 0,-2 0 0 0,2 3 0 15,-2-3 0-15,2 0 0 0,1 7 0 0,-4-11 0 16,3 6 0-16,1 5 0 0,-4-12 0 0,3 7 0 16,1 5 0-16,-3-9 0 0,3 9 0 0,-2-12 0 15,2 12 0-15,-3-10 0 0,3 10 0 0,-5-10 0 16,5 10 0-16,-2-10 0 0,2 10 0 0,-3-9 0 0,3 9 0 16,-4-9 0-16,4 9 0 0,-2-8 0 15,2 8 0-15,-2-7 0 0,2 7 0 0,-4-9 0 16,4 9 0-16,-2-8 0 0,2 8 0 0,-3-7 0 0,3 7 0 15,-2-8 0-15,2 8 0 0,-3-7 0 0,3 7 0 16,-5-8 0-16,5 8 0 0,-2-9 0 0,2 9 0 16,-4-7 0-16,4 7 0 0,-3-8 0 0,3 8 0 15,-4-7 0-15,4 7 0 0,-3-9 0 0,3 9 0 16,-3-7 0-16,3 7 0 0,-4-8 0 0,4 8 0 16,-5-7 0-16,5 7 0 0,-2-8 0 0,2 8 0 15,-4-7 0-15,4 7 0 0,-3-7 0 0,3 7 0 16,-4-6 0-16,4 6 0 0,-4-8 0 0,4 8 0 15,-2-5 0-15,2 5 0 0,-3-5 0 0,3 5 0 16,-4-7 0-16,4 7 0 0,-2-5 0 0,2 5 0 16,-5-5 0-16,5 5 0 0,-4-7 0 0,4 7 0 15,-4-5 0-15,4 5 0 0,-4-5 0 0,4 5 0 0,-5-5 0 16,5 5 0-16,-5-5 0 0,5 5 0 16,-6-7 0-16,6 7 0 0,-7-5 0 0,7 5 0 15,-5-7 0-15,5 7 0 0,-6-5 0 0,6 5 0 0,-7-5 0 16,7 5 0-16,-6-4 0 0,6 4 0 0,-9-5 0 15,9 5 0-15,-5-5 0 0,5 5 0 0,-6-6 0 16,6 6 0-16,-7-5 0 0,7 5 0 16,-7-5 0-16,7 5 0 0,-7-4 0 0,7 4 0 0,-8-4 0 15,8 4 0-15,-5-5 0 0,5 5 0 0,-7-4 0 16,7 4 0-16,-7-5 0 0,7 5 0 0,-5-3 0 16,5 3 0-16,0 0 0 0,-9-5 0 0,9 5 0 15,0 0 0-15,-9-5 0 0,9 5 0 0,0 0 0 16,-7-4 0-16,7 4 0 0,0 0 0 0,0 0 0 15,-9-3 0-15,9 3 0 0,0 0 0 0,-7-3 0 16,7 3 0-16,0 0 0 0,-9-2 0 0,9 2 0 16,0 0 0-16,-7-3 0 0,7 3 0 0,0 0 0 15,-8-4 0-15,8 4 0 0,0 0 0 0,-9-3 0 16,9 3 0-16,0 0 0 0,-9-2 0 0,9 2 0 0,0 0 0 16,-9-4 0-16,9 4 0 0,0 0 0 15,0 0 0-15,-9-4 0 0,9 4 0 0,0 0 0 0,0 0 0 16,0 0 0-16,-9-4 0 0,9 4 0 0,0 0 0 15,0 0 0-15,0 0 0 0,0 0 0 16,0 0 0-16,-7-1 0 0,7 1 0 0,0 0 0 0,0 0 0 16,0 0 0-16,0 0 0 0,0 0 0 0,0 0 0 15,0 0 0-15,0 0 0 0,0 0 0 0,0 0 0 16,0 0 0-16,0 0 0 0,0 0-113 0,0 0-125 16,-7-2-7-16,7 2-92 0,0 0-22 0,0 0-121 15,0 0-84-15,0 0-71 0,0 0-39 0,-2-7-770 16,2 7-1057-16</inkml:trace>
  <inkml:trace contextRef="#ctx0" brushRef="#br1" timeOffset="20761.258">23108 11971 174 0,'0'0'237'15,"0"0"-11"-15,0 0-57 0,6-3 32 0,-6 3-6 16,0 0-26-16,0 0-20 0,0 0-15 0,4-6-10 15,-4 6-12-15,0 0-9 0,0 0-4 0,0 0 6 16,1-7 1-16,-1 7 4 0,0 0 0 0,0 0 11 16,0 0 8-16,0 0 9 0,0 0 6 0,0 0-5 15,0 0-5-15,0-7-6 0,0 7-4 0,0 0-9 16,0 0-6-16,0 0-5 0,0 0-8 0,0 0-14 16,0 0 1-16,0 0 5 0,-9-4 4 0,9 4-7 15,0 0-3-15,0 0 18 0,0 0-48 0,-10-3 31 16,10 3-37-16,0 0 41 0,-8-4-45 0,8 4 52 0,0 0-59 15,-10-4 44-15,10 4-53 0,-7-3 46 0,7 3-55 16,-9-2 46-16,9 2-49 0,-9-4 47 0,9 4-50 16,-10-3 54-16,10 3-55 0,-11-3 59 0,11 3-71 15,-10-4 68-15,10 4-56 0,-13-5 12 0,13 5 59 16,-11-4-67-16,11 4 50 0,-14-4-64 0,14 4 57 16,-12-7-57-16,12 7 55 0,-14-5-55 0,14 5 53 15,-13-4-50-15,13 4 45 0,-14-6-52 0,7 3 43 16,7 3-44-16,-13-4 40 0,13 4-50 0,-13-5 48 15,13 5-50-15,-13-5 49 0,7 1-49 0,6 4 50 16,-13-4-18-16,13 4 17 0,-13-6-46 0,13 6 48 16,-13-5-42-16,13 5 49 0,-12-4-43 0,12 4 40 15,-12-3-42-15,12 3 42 0,-11-3-39 0,11 3 41 16,-12-4-45-16,12 4 38 0,-11-3-44 0,11 3 40 0,-13-1-44 16,13 1 36-16,-10-3-29 0,10 3 30 0,-13-1-36 15,13 1 40-15,-9-2-42 0,9 2 40 16,-10-1-40-16,10 1 35 0,-13-2-34 0,13 2 40 0,-10-2-42 15,10 2 40-15,-12-2-41 0,12 2 40 0,-11 0-37 16,11 0 37-16,-12-2-40 0,12 2 39 16,-14-1-41-16,14 1 42 0,-13-1-41 0,13 1 39 0,-12 0-37 15,12 0 33-15,-14-1-34 0,14 1 47 0,-14-2-42 16,14 2 34-16,-16-1-36 0,16 1 46 0,-14-1-33 16,14 1 40-16,-14 0-36 0,14 0 31 0,-14 0-42 15,14 0 44-15,-15 0-47 0,15 0 37 0,-13 1-39 16,13-1 30-16,-14 3-25 0,14-3 39 0,-13 2-43 15,13-2 39-15,-11 3-42 0,11-3 42 0,-12 2-41 16,12-2 37-16,-13 5-39 0,13-5 39 0,-11 6-41 16,11-6 41-16,-10 4-42 0,10-4 44 0,-11 7-39 15,11-7 35-15,-10 7-39 0,10-7 40 0,-9 7-41 0,9-7 41 16,-9 5-36-16,9-5 37 0,-9 9-39 16,9-9 40-16,-10 8-37 0,10-8 36 0,-6 9-40 15,6-9 42-15,-8 10-42 0,8-10 42 0,-9 7-42 16,9-7 41-16,-5 8-26 0,5-8 27 0,-6 8-40 0,6-8 43 15,-7 7-40-15,7-7 41 0,-5 9-40 0,5-9 41 16,-4 6-42-16,4-6 41 0,-5 8-44 0,5-8 42 16,-5 8-42-16,5-8 41 0,-4 8-37 0,4-8 38 15,-2 8-40-15,2-8 34 0,-3 8-24 0,3-8 37 16,-1 10-37-16,1-10 39 0,-1 10-40 0,1-10 38 16,-2 9-38-16,2-9 39 0,0 9-40 0,0-9 40 15,0 11-39-15,0-4 37 0,0-7-36 0,0 12 8 16,0-12-4-16,2 14 8 0,-2-14-6 0,1 13 6 15,-1-13 2-15,1 14 6 0,-1-8 0 0,3 1 1 16,-1-1 0-16,-2 2 1 0,3-1-1 0,-2 0 1 16,3 1-2-16,-1-1 0 0,0 2 4 0,0-1-8 15,-1-1 0-15,2 0-1 0,0 2 2 0,0-1 1 16,0-1 6-16,0 2-4 0,1-1 1 0,0 0 1 0,-1 1 0 16,1-2-2-16,0 3-4 0,-1-3 0 15,3 3 0-15,-3-3 2 0,1 3 0 0,0-2-1 0,1 0 0 16,1 0 0-16,-2 0 18 0,2 1-28 0,-2 0 23 15,0-1-25-15,0 0 23 0,3 0-27 0,-3 0 22 16,1 0-24-16,-2 1 19 0,3-3-17 16,-1 2 26-16,0-1-30 0,-1 2 21 0,0-3-20 0,2 2 24 15,-2-1-26-15,1 0 22 0,-1 1-19 0,1 0 18 16,-1-2-17-16,0 2 23 0,2-1-22 0,-3 0 22 16,1 0-22-16,-1 1 26 0,1-1-18 0,1 0 20 15,-3 0-20-15,4 1 16 0,-4-2-15 0,1 0 16 16,0 3-17-16,1-6 12 0,-1 4-15 0,-1 0 12 15,2-4-13-15,-1 2 3 0,-2 2-1 0,2-3-1 16,0 1 3-16,-4-5 3 0,6 11 2 0,-3-5 1 16,-3-6 1-16,7 10 2 0,-3-5-2 0,-4-5-1 15,5 10-1-15,-5-10-1 0,5 9 2 0,-5-9-4 0,6 9 1 16,-6-9-2-16,5 8 1 0,-5-8-6 0,7 8 9 16,-7-8-6-16,4 7 3 0,-4-7 1 0,5 7-1 15,-5-7 2-15,4 5-2 0,-4-5 2 0,5 6 1 16,-5-6-1-16,5 5-1 0,-5-5-2 0,7 4 4 15,-7-4 4-15,6 4-6 0,-6-4-2 0,7 3 0 16,-7-3-1-16,6 6-2 0,-6-6 1 0,6 3 2 16,-6-3-1-16,9 2 5 0,-9-2-6 0,0 0 3 15,12 1 4-15,-12-1 5 0,0 0-7 0,14 2 1 16,-14-2-7-16,10-3-3 0,-10 3 0 0,9-1 0 16,-9 1 0-16,13-3 0 0,-13 3 0 0,10-3 0 15,-10 3 0-15,10-6 0 0,-10 6 0 0,10-3 0 16,-10 3 0-16,9-5 0 0,-9 5 0 0,11-5 0 15,-11 5 0-15,11-7 0 0,-11 7 0 0,10-6 0 16,-6 2 0-16,3-1 0 0,-1 1 0 0,0-1 0 16,-2 0 0-16,4-2 0 0,-2 2 0 0,-2 0 0 15,4-2 0-15,-2-1 0 0,-1 4 0 0,0-2 0 0,2-1 0 16,-1 2 0-16,-1-2 0 0,0 1 0 0,-1 0 0 16,3 0 0-16,-2-2 0 0,0 3 0 15,-1-4 0-15,1 3 0 0,0-3 0 0,-1 1-4 0,1 1 8 16,0-2-15-16,1 0 22 0,-2 1-27 0,1 0 32 15,-1-2-28-15,3 2 24 0,-1-3-29 0,-2 4 34 16,1-5-41-16,1 4 48 0,-2-3-37 0,1 3 26 16,0-3-30-16,0 5 34 0,-1-6-30 0,1 4 26 15,-1-1-22-15,1 0 18 0,0-2-17 0,-1 4 16 16,1-3-14-16,-1 1 12 0,0 1-16 0,0-1 20 16,-2 0-28-16,2-1 36 0,1 0-32 0,-2 0 28 15,1 2-22-15,-2 0 16 0,1-1-19 0,1 1 22 16,-2 2-19-16,0-3 16 0,0 4-12 0,1-4 8 15,0 3-9-15,-1-1 10 0,-2 7-9 0,3-14 8 16,0 9-10-16,-2-2 12 0,2 0-13 0,-2 2 14 16,-1 5-14-16,3-12 14 0,-1 5-15 0,-2 7 16 0,2-12-8 15,0 6 0-15,-2 6-1 0,3-13 2 0,-3 13-1 16,1-12 0-16,0 6 0 0,1-1 0 16,0 0 0-16,-1 1 0 0,-1 6 0 0,0-14 0 0,0 7 0 15,0 7 0-15,0-12 0 0,0 12 0 0,0-11 0 16,0 11 0-16,0-13 0 0,0 13 0 0,-1-12 0 15,1 12 0-15,-4-10 0 0,4 10 0 0,-1-11 0 16,1 11 0-16,-4-10 0 0,4 10 0 0,-2-10 0 16,2 10 0-16,-6-8 0 0,6 8 0 0,-3-12 0 15,3 12 0-15,-7-7 0 0,7 7 0 0,-7-9 0 16,7 9 0-16,-7-8 0 0,7 8 0 0,-8-7 0 16,8 7 0-16,-7-8 0 0,7 8 0 0,-10-7 0 15,10 7 0-15,-11-5 0 0,11 5 0 0,-10-7 0 16,10 7 0-16,-11-5 0 0,11 5 0 0,-12-5 0 15,12 5 0-15,-11-7 0 0,11 7 0 0,-12-5 0 16,12 5 0-16,-11-3 0 0,11 3 0 0,-12-5 0 16,12 5 0-16,-11-4 0 0,11 4 0 0,-12-4 0 0,12 4 0 15,-9-2 0-15,9 2 0 0,-10-4 0 0,10 4 0 16,-8-3 0-16,8 3 0 0,-10-1 0 0,10 1 0 16,-9-3 0-16,9 3 0 0,-9-4 0 0,9 4 0 15,0 0 0-15,-9-2 0 0,9 2 0 0,0 0 0 16,-12-1 0-16,12 1 0 0,0 0 0 0,-11-1 0 15,11 1 0-15,0 0 0 0,-14-2 0 0,14 2 0 16,0 0 0-16,-11 0 0 0,11 0 0 0,0 0 0 16,-12 0 0-16,12 0 0 0,0 0 0 0,-14-2 0 15,14 2 0-15,0 0 0 0,-13 0 0 0,13 0 0 16,0 0 0-16,-12 0 0 0,12 0 0 0,0 0 0 16,0 0 0-16,-16 0 0 0,16 0 0 0,0 0 0 15,-11 0 0-15,11 0 0 0,0 0 0 0,0 0 0 0,-14 0 0 16,14 0 0-16,0 0 0 0,-12 0 0 0,12 0 0 15,0 0 0-15,0 0 0 0,-14 0 0 16,14 0 0-16,0 0 0 0,0 0 0 0,-11 0 0 0,11 0 0 16,0 0 0-16,0 0 0 0,-14 2 0 0,14-2 0 15,0 0 0-15,0 0 0 0,-13 0 0 0,13 0 0 16,0 0 0-16,-13 2 0 0,13-2 0 0,0 0 0 16,-10 1 0-16,10-1 0 0,0 0 0 0,-10 2 0 15,10-2 0-15,0 0 0 0,-12 2 0 0,12-2 0 16,-9 3 0-16,9-3 0 0,-9 3 0 0,9-3 0 15,0 0 0-15,-11 2 0 0,11-2 0 0,0 0 0 16,-12 3 0-16,12-3 0 0,0 0 0 0,-9 3 0 16,9-3 0-16,0 0 0 0,-10 3 0 0,10-3 0 15,0 0 0-15,-6 3 0 0,6-3 0 0,0 0 0 16,0 0 0-16,-11 3 0 0,11-3 0 0,0 0 0 16,0 0 0-16,-10 2 0 0,10-2 0 0,0 0 0 0,-5 4 0 15,5-4 0-15,0 0 0 0,-9 3 0 0,9-3 0 16,0 0 0-16,-6 3 0 0,6-3 0 15,0 0 0-15,0 0 0 0,-10 4 0 0,10-4 0 0,0 0 0 16,-7 3 0-16,7-3 0 0,0 0 0 0,-6 3 0 16,6-3 0-16,0 0 0 0,0 0 0 0,0 0 0 15,-7 4 0-15,7-4 0 0,0 0 0 0,0 0 0 16,0 0 0-16,0 0 0 0,-7 3 0 0,7-3 0 16,0 0 0-16,0 0 0 0,0 0 0 0,0 0 0 15,0 0 0-15,0 0 0 0,0 0 0 0,0 0 0 16,0 0 0-16,0 0 0 0,0 0 0 0,0 0 0 15,0 0 0-15,0 0 0 0,-9 1 0 0,9-1 0 16,0 0 0-16,0 0 0 0,0 0 0 0,0 0 0 16,0 0 0-16,0 0 0 0,0 0 0 0,0 0 0 15,0 0 0-15,0 0 0 0,0 0 0 0,0 0 0 16,0 0 0-16,0 0 0 0,0 0 0 0,0 0 0 16,0 0 0-16,0 0 0 0,0 0 0 0,0 0 0 0,0 0 0 15,0 0 0-15,0 0 0 0,0 0 0 16,0 0 0-16,0 0 0 0,0 0 0 0,0 0 0 15,0 0 0-15,0 0 0 0,-8 4 0 0,8-4 0 0,0 0 0 16,0 0 0-16,0 0 0 0,0 0 0 0,0 0 0 16,0 0 0-16,0 0 0 0,0 0 0 0,0 0 0 15,-9 2 0-15,9-2 0 0,0 0 0 0,0 0 0 16,0 0 0-16,0 0 0 0,0 0 0 0,0 0 0 16,0 0 0-16,0 0 0 0,0 0 0 0,0 0 0 15,0 0 0-15,-6 3 0 0,6-3 0 0,0 0 0 16,0 0 0-16,0 0 0 0,0 0 0 0,0 0 0 15,0 0 0-15,0 0 0 0,0 0 0 0,0 0 0 16,0 0 0-16,0 0 0 0,0 0 0 0,0 0 0 16,0 0 0-16,-9 4 0 0,9-4 0 0,0 0 0 15,0 0 0-15,0 0 0 0,0 0 0 0,0 0 0 16,-8 3 0-16,8-3 0 0,0 0 0 0,0 0 0 0,0 0 0 16,0 0 0-16,0 0 0 0,0 0 0 0,0 0 0 15,-6 2-382-15,6-2-311 0,0 0-301 0,-10 7-935 16,3-4-1663-16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8:32.54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12599 5103 56 0,'-12'-1'171'0,"12"1"-5"0,0 0-15 0,0 0 1 15,-12-2-8-15,12 2-3 0,0 0-1 0,0 0-21 16,0 0-15-16,-12-1-10 0,12 1-10 0,0 0-4 16,0 0 0-16,0 0-7 0,0 0-6 0,0 0 7 15,0 0 3-15,0 0-3 0,0 0-4 0,0 0 3 16,0 0-6-16,0 0 26 0,0 0-48 0,0 0 28 15,0 0-26-15,5 5 28 0,-5-5-37 0,7 5 8 16,-7-5 8-16,12 3 9 0,-12-3 6 0,16 6 12 16,-5-3 4-16,-1-3 6 0,2 3-1 0,3-1 30 0,-1 1-52 15,4-1 29-15,-1 1-45 0,2-1 37 16,0 0-49-16,2 1 32 0,-1-3-21 0,3 1 24 16,3 0-41-16,-2 2 35 0,3-2-36 0,1 2 31 15,0-3-47-15,0 2 38 0,0 0-46 0,4-1 39 0,-2 2-44 16,0-3 39-16,2 1-41 0,0 0 6 15,0 2-2-15,0-2 1 0,3 0 2 0,-3 1 3 0,0-2-3 16,-2 1 1-16,7 1 7 0,-5-2-1 0,1 0 3 16,-1 2-1-16,0-2 11 0,0 0-3 0,0-2 4 15,0 2 3-15,0 0 25 0,1-2-30 0,-2 1 2 16,0-1 1-16,-2 0 0 0,-1-1 5 0,0 2-9 16,0 0 0-16,-2-2-2 0,-3 2-1 0,-4-1 2 15,1 0-4-15,-2 0 0 0,2 1-3 0,-5 0 0 16,-4 1-1-16,2-1 7 0,-1-1 9 0,-12 2 10 15,15-1 1-15,-15 1 4 0,16-1 7 0,-16 1-1 16,12 0 5-16,-12 0 5 0,14 0 4 0,-14 0-55 16,0 0 53-16,12 0-9 0,-12 0 6 0,0 0-27 15,0 0-11-15,11-3-3 0,-11 3-4 0,0 0-3 16,0 0 2-16,9-3-8 0,-9 3-5 0,0 0-2 16,0 0 1-16,0 0-6 0,5-4-2 0,-5 4 3 0,0 0-66 15,0 0-101-15,0 0-73 0,0 0-31 0,3-7-113 16,-3 7-60-16,0 0-108 0,-3-6-598 15,3 6-766-15</inkml:trace>
  <inkml:trace contextRef="#ctx0" brushRef="#br0" timeOffset="2510.525">9293 7317 164 0,'0'0'206'0,"0"0"-14"0,4 5-45 0,-4-5 32 0,0 0-21 16,0 0 23-16,0 0-18 0,-6 3 3 15,6-3-16-15,0 0-9 0,0 0-10 0,-7 4-8 16,7-4-11-16,0 0-5 0,0 0-10 0,0 0 1 15,0 0 8-15,0 0 15 0,-5 4 12 0,5-4 2 0,0 0 5 16,0 0 6-16,0 0 4 0,0 0 2 0,0 0 0 16,0 0 4-16,0 0 2 0,-7 3-7 0,7-3-4 15,0 0-9-15,0 0-5 0,0 0-41 0,0 0 41 16,0 0-46-16,0 0 43 0,-6 4-56 0,6-4 47 16,0 0-60-16,0 0 62 0,0 0-65 0,0 0 50 15,-2 6-56-15,2-6 46 0,0 0-49 0,0 0 32 16,0 0-45-16,0 0 42 0,0 0-40 0,-3 8 48 15,3-8-31-15,-1 7 34 0,1-7-33 0,0 11 50 16,0-11-39-16,0 13 40 0,-1-8-46 0,1 4 40 16,0-1-34-16,0 0 4 0,0 0-9 0,-2 1-6 15,2 0 0-15,0 0 2 0,0 2-2 0,0 0-2 16,0 1-36-16,2-1 32 0,-2-3-8 0,0 3-6 16,0-1-5-16,1-2-5 0,-1 0-1 0,0 1-7 0,0-1-3 15,0-8-2-15,0 13 0 0,1-6-4 16,-1-7 3-16,2 9-7 0,-2-9 1 0,0 10-1 0,0-10-1 15,0 7 1-15,0-7-3 0,1 8 8 0,-1-8-8 16,0 0-2-16,-1 6 2 0,1-6 1 0,0 0 0 16,0 0 3-16,1 8-4 0,-1-8-1 15,0 0 5-15,0 0-4 0,0 0 3 0,0 7 1 0,0-7-1 16,0 0 3-16,0 0-3 0,0 0 0 0,0 0-2 16,0 0-4-16,0 0-4 0,0 0-30 0,0 0-50 15,0 0-60-15,0 0-68 0,0 0-80 0,0 0-88 16,0 0-90-16,0 0-98 0,0 0-99 0,0 0-182 15,0 0-398-15,4-7-856 0</inkml:trace>
  <inkml:trace contextRef="#ctx0" brushRef="#br0" timeOffset="6676.471">21679 9162 197 0,'0'-8'660'0,"2"2"-139"16,-2 6-134-16,-2-11-23 0,2 11-28 0,0-9-11 15,0 9-3-15,-2-9 0 0,2 9-30 0,-3-8 14 16,3 8-70-16,-4-5 0 0,4 5-90 0,0 0 9 16,-2-7-73-16,2 7 29 0,0 0-40 0,0 0 72 15,0 0-52-15,-4 5 4 0,4-5 2 0,-3 14 42 0,3-4-56 16,-1 2 35-16,-3 3-50 0,2 2 30 16,-1 4-52-16,1 4 32 0,-1 1-13 0,-1 0-12 15,2 6-15-15,-2 0-3 0,0-1-4 0,0 1-10 16,0 2-2-16,0-8-42 0,3 0 44 0,-1-1-45 0,0-2 32 15,1-3-70-15,0-2 0 0,1-1-104 16,0-4-29-16,0-1-74 0,2-1-41 0,0-2-53 16,0-4-54-16,-2-5-32 0,7 3-56 0,-7-3-22 0,12-5-426 15,-7-1-537-15</inkml:trace>
  <inkml:trace contextRef="#ctx0" brushRef="#br0" timeOffset="6959.84">21711 9243 406 0,'-2'-16'616'0,"0"2"-96"15,1 4-83-15,0-2-27 0,-2 4-27 0,2-1-10 16,-2 1-26-16,3 0 13 0,-2 3-77 0,2 5-5 16,-3-11-102-16,3 11 10 0,-1-9-78 0,1 9 42 15,0 0-53-15,4-5 7 0,-4 5-5 0,0 0 3 16,13 5-1-16,-7-2-8 0,4 1 37 0,0 4-50 16,3-1 29-16,1 3-53 0,-1 0 35 0,5 4-50 15,-1 0 37-15,2 1-43 0,1 2 31 0,-2 1-42 16,4 2 24-16,-3 0-42 0,0 2 36 0,0-1-43 15,-1-1 35-15,-1 0-41 0,1 1 37 0,-3-3-40 0,0 0 40 16,-3-1-45-16,-1-1 39 0,2 0-44 0,-4-2 34 16,0-1-46-16,0-1 17 0,-3-1-78 15,-2 1 6-15,1-2-100 0,-1-3-24 0,-4 1-98 0,1-1-79 16,-1-7-91-16,-3 11-53 0,3-11-87 0,-9 7-496 16,1-4-731-16</inkml:trace>
  <inkml:trace contextRef="#ctx0" brushRef="#br0" timeOffset="7131.38">21706 9542 394 0,'-10'-5'496'0,"1"0"-85"0,1 1-117 15,2 1-41-15,1-4 0 0,1 2-5 0,1-2 27 16,3 1-70-16,-1-2 6 0,2 2-71 0,2-5 8 16,2 2-62-16,1-2-22 0,3-1-7 0,5 0-15 15,-1-3-8-15,6 4-8 0,-1-2-22 0,3-2-80 16,2 1-83-16,0 1-63 0,-2-1-72 0,1 3-97 15,2 0-401-15,-2 0-314 0</inkml:trace>
  <inkml:trace contextRef="#ctx0" brushRef="#br0" timeOffset="7357.773">22235 9247 333 0,'13'4'619'0,"-13"-4"-141"0,6 3-85 0,-6-3-18 15,0 0-12-15,7 7 6 0,-7-7 13 0,0 0 8 16,4 4-38-16,-4-4 33 0,3 6-87 15,-3-6 12-15,3 10-76 0,-3-10 12 0,4 9-62 0,-2-1 19 16,1-1-59-16,-1 2 20 0,2-1-61 0,0 3 13 16,4-2-59-16,-3 5 28 0,1-2-52 0,1 1 27 15,0 0-47-15,1 2 34 0,-1-3-49 0,1 2 30 16,1 0-67-16,-1-2-19 0,-2-1-52 0,2 3-119 16,-3-6-63-16,3 2-86 0,-3-3-77 0,0 0-52 15,-1 1-50-15,-4-8-165 0,6 6-344 0,-6-6-682 16</inkml:trace>
  <inkml:trace contextRef="#ctx0" brushRef="#br0" timeOffset="7728.369">22392 9097 833 0,'0'0'568'15,"-1"-11"-136"-15,1 11-75 0,-1-8-68 0,1 8-37 16,-2-7-15-16,2 7 22 0,0 0 7 0,0 0-6 15,0 0-44-15,0 0-4 0,-3 9-58 0,6-3 3 0,-1 2-47 16,0 2 20-16,5 4-53 0,-1 0 42 16,2 3-60-16,2 0 33 0,0 3-53 0,4 0 35 0,1 1-12 15,3-1-5-15,-2-1-7 0,0 1-10 0,2-3-3 16,1-1-14-16,-2-6 11 0,2 2-48 16,-1-2 58-16,0-2-64 0,-2-2 57 0,1-1-56 15,0-3 52-15,-2-1-54 0,4-2 53 0,-2-1-55 0,-2-4 52 16,2 1-52-16,-2-1 51 0,2-5-52 0,-3 1 49 15,2-3-53-15,-5 1 3 0,-4-1 4 0,1 0 7 16,-2-3-5-16,-2 0 4 0,-1 2-2 0,-3-6 1 16,-2 4 1-16,1-2 37 0,-4 2-63 0,-2-5 24 15,-1 3-50-15,-3 1 7 0,0 0-11 16,1 1-21-16,0 1-25 0,-2 5-21 0,1 0-37 0,0 0-46 16,1 3-50-16,1 2-30 0,0 0-24 0,3 1-53 15,6 4-32-15,-13-3-456 0,13 3-414 0</inkml:trace>
  <inkml:trace contextRef="#ctx0" brushRef="#br0" timeOffset="8225.727">23059 8785 167 0,'5'-7'619'0,"-2"1"-149"16,-3 6-106-16,4-8 3 0,-4 8-79 0,2-5-28 15,-2 5 53-15,0 0-6 0,0 0 11 0,0 0 11 16,2 6-8-16,-2 1-29 0,1 1-81 0,0 3 34 16,-1 0-81-16,3 5 30 0,-1 1-48 0,0 2 8 15,3 2-59-15,-2 2 5 0,1 1-18 0,0 1-16 16,1-2-9-16,-1 2-9 0,1-1 31 0,0-2-54 16,-1 0 38-16,-1-4-50 0,0 0 39 0,0-3-51 0,1-1 43 15,-3-2-29-15,2 0 70 0,-2-4-5 16,2-1 47-16,-3-7-50 0,1 8 13 0,-1-8-51 0,0 0 29 15,0 0-47-15,-3-6-6 0,2-1-1 0,-1-2-3 16,0-4-3-16,-2-1 32 0,0-2-43 0,1-5 33 16,-1-3-40-16,1 1 35 0,-2 0-36 15,0-2 32-15,3 1-39 0,-1 1 38 0,-1 1-36 0,4 3 35 16,-2 1-40-16,2 1 41 0,-2 3-38 0,2 0 36 16,0 3-43-16,0 0 38 0,0 4-41 0,2 0 42 15,-2 7-34-15,6-10 36 0,-6 10-36 0,10-3 38 16,-10 3-1-16,15 5-38 0,-5 0 40 0,1 2-38 15,0 1 41-15,1 4-40 0,5 0 39 0,-3 2-37 16,2 1 39-16,3 3-38 0,-1 0 36 0,0 0-38 16,0 0 40-16,3 2-42 0,-4-2 5 0,0 0-6 0,2 1-15 15,-5-4-44-15,0-1-36 0,-1 1-47 16,1-1-49-16,-4-2-61 0,-2-2-36 0,0 2-65 16,-1-5-84-16,-3 3-65 0,-1-5-142 0,-3-5-518 15,0 10-792-15</inkml:trace>
  <inkml:trace contextRef="#ctx0" brushRef="#br0" timeOffset="8382.293">23172 9128 830 0,'-9'-5'519'0,"1"1"-140"0,2 0-40 0,-1 0-72 0,4-1-20 16,0-2-12-16,0 2-7 0,3 5-29 16,0-13-36-16,4 7-33 0,-1-4-24 0,4 3-23 0,2-4-16 15,2 3-17-15,1-4-28 0,4 2-55 0,0-2-74 16,2 2-75-16,1 0-60 0,-2-1-78 0,2 2-48 15,0 0-457-15,-1 0-361 0</inkml:trace>
  <inkml:trace contextRef="#ctx0" brushRef="#br0" timeOffset="8693.441">23485 8914 286 0,'0'0'470'15,"0"0"-107"-15,4-6-69 0,-4 6-31 0,0 0-11 16,2-11 9-16,-2 11-8 0,5-8-13 0,-5 8-11 15,7-10-28-15,-7 10-29 0,10-7-25 0,-10 7-21 16,11-7-6-16,-5 4-15 0,-6 3-13 0,15-2-9 16,-15 2-13-16,15 0-6 0,-7 5-8 0,-1 1-3 15,0-1-4-15,-1 5-7 0,-2-3-7 0,1 4-2 16,-1 0-1-16,-2 1 0 0,1 0-7 0,-2 0 25 0,-1 1-9 16,2-1 37-16,-2 0-20 0,0 3 35 15,1-5-37-15,-1 1 31 0,1 1-45 0,-1-5 42 16,0 3-43-16,0-4 8 0,1 0-6 0,1 1-3 0,-2-7-5 15,6 8-6-15,-6-8-12 0,9 2-28 16,-9-2-50-16,14-4-43 0,-5-1-73 0,0 0-65 16,3-3-41-16,-3 1-78 0,1-5-8 0,1 0 6 15,-3-1-11-15,1-3-51 0,0-2 13 0,-3 0-254 16,-2 1-176-16</inkml:trace>
  <inkml:trace contextRef="#ctx0" brushRef="#br0" timeOffset="9009.659">23735 8787 476 0,'-2'-14'370'0,"-2"1"-14"0,0 2-64 0,0 2-11 16,-1-1 15-16,3 2-6 0,-2 0-13 0,1 1-6 0,-1 2-19 15,2-1-29-15,2 6-35 0,-4-9-35 0,4 9-8 16,-3-5 7-16,3 5-8 0,0 0 3 0,0 0-10 16,0 0-6-16,0 6 0 0,0-6-4 0,8 12-14 15,-3-5-10-15,2 0-59 0,0 3 47 0,5 1-51 16,-1-2 54-16,2 6-61 0,0-2 43 0,3 0-57 16,-2 1 54-16,3-2-62 0,-2 2 59 0,2-2-64 15,-2 1 60-15,3-3-58 0,-1 1 58 0,-1-5-59 16,-3 3 53-16,4-4-51 0,-3 0 54 0,0-2-54 15,-3-1 30-15,3-2-44 0,-1-2 47 0,-2 0-50 16,1-3 44-16,-2-1-6 0,1-3-1 0,-2 1-11 16,-2-4-3-16,-3 3-2 0,-1-4-5 0,-1-2-3 15,-2-2 1-15,-1 1-1 0,-3-1 2 0,2 0-6 16,-5 0 0-16,3 2 0 0,-3-2-49 0,2 1 52 16,-2 2-50-16,1 1 54 0,-1 1-60 0,0 0 23 15,2 3-100-15,-1 1-28 0,3 1-90 0,0 2-73 0,3 5-81 16,-6-9-44-16,6 9-53 0,0 0-112 15,-3-7-382-15,3 7-588 0</inkml:trace>
  <inkml:trace contextRef="#ctx0" brushRef="#br0" timeOffset="9158.303">24213 8644 596 0,'0'0'456'0,"12"3"-125"0,-12-3-7 0,9 2-47 15,-9-2 64-15,0 0-64 0,12 2 13 0,-12-2-80 16,0 0-2-16,0 0-81 0,13 0 9 0,-13 0-71 15,0 0-8-15,9-4-101 0,-9 4-25 0,12-6-106 16,-6 2-40-16,-6 4-69 0,15-6-43 16,-8 2-488-16,2-1-350 0</inkml:trace>
  <inkml:trace contextRef="#ctx0" brushRef="#br0" timeOffset="9279.976">24466 8564 197 0,'0'0'366'0,"0"0"-59"0,9-2-56 0,-9 2-16 16,0 0-16-16,0 0-38 0,0 0-30 0,10-2-26 15,-10 2-28-15,0 0-19 0,0 0-31 0,5-3-77 16,-5 3-105-16,0 0-82 0,7-9-369 0,-7 9-99 16</inkml:trace>
  <inkml:trace contextRef="#ctx0" brushRef="#br0" timeOffset="9434.084">24690 8447 112 0,'11'0'532'16,"-11"0"-153"-16,0 0-85 0,12-1-56 0,-12 1-9 15,0 0-5-15,0 0 40 0,0 0-49 0,0 0-25 16,0 0-35-16,14 0-26 0,-14 0-29 0,0 0-28 16,0 0-18-16,0 0-53 0,0 0-70 0,9-3-15 15,-9 3-134-15,0 0-95 0,6-4-480 0,-6 4-317 16</inkml:trace>
  <inkml:trace contextRef="#ctx0" brushRef="#br0" timeOffset="9787.138">24876 8280 174 0,'4'-6'583'16,"-4"6"-141"-16,0 0-98 0,1-9-47 0,-1 9-15 0,0 0-9 15,0 0-26-15,0-5-2 0,0 5 10 0,0 0 4 16,0 0-21-16,4 4-20 0,-4-4-18 0,8 8-41 16,-3-3 27-16,2 3-46 0,0 0 39 15,1 2-52-15,2 1 22 0,5 3-62 0,-2 0 40 16,2-2-64-16,0 3 48 0,2-1-58 0,1-1 43 0,0-1-52 15,1 2 42-15,-1-4-59 0,1 0 47 0,-2-1-59 16,2-1 52-16,-3-2-52 0,0-3 52 16,-2 2-65-16,0-4 45 0,-1-1-48 0,1 0 42 15,-4-2-50-15,3-2 48 0,-4 0-49 0,-1-3 51 0,-2-1-50 16,2 0 41-16,-5-3-47 0,1 0 5 0,-4-1 42 16,0-2-49-16,0-1 49 0,-5 0-54 0,3-2 45 15,-6 2-49-15,4-2 49 0,-3 2-6 0,0 1-5 16,1 1-7-16,-2-2-4 0,2 4-21 0,-1-1-34 15,2 3-88-15,1 0-78 0,-1 1-82 0,3 1-54 16,-1 1-111-16,3 6-19 0,-1-10 3 0,1 10-66 16,3-8-414-16,-3 8-551 0</inkml:trace>
  <inkml:trace contextRef="#ctx0" brushRef="#br0" timeOffset="10209.183">25487 8022 521 0,'10'-7'535'16,"-3"0"-114"-16,-1 5 34 0,-6 2-49 0,12-8 11 15,-12 8-74-15,7-7 16 0,-7 7-86 0,7-2-10 16,-7 2 19-16,0 0-17 0,6 4-23 0,-6-4-19 16,6 13-26-16,-2-7-14 0,-1 4-28 0,-2 0-13 15,4 3-16-15,-2 0-20 0,-1 4-57 0,2-2 31 16,0 2-52-16,0-2 33 0,0 2-49 0,-2-3 34 16,2 1-43-16,-1-5 40 0,-1 1-45 0,-1-1 51 15,1-2-19-15,0 0 67 0,-2-8-28 0,2 10 24 16,-2-10-53-16,0 0 36 0,0 0-50 0,0 0 39 15,-7-4-44-15,7 4 40 0,-6-13-47 0,3 4 34 16,-1-5-45-16,-2 1 38 0,2-3-46 0,-1-1 38 16,1-4-7-16,-1-1-9 0,2 1-1 0,1-1-36 15,-1 4 35-15,1-2-37 0,-1 3 46 0,2 0-31 16,1 5 32-16,0-1-41 0,0 2 34 0,1 0-43 16,2 5 40-16,-1-3-40 0,-2 9 41 0,4-8-37 15,-4 8 41-15,12-3-5 0,-12 3-4 0,15 3-1 16,-5 0-4-16,1 0 3 0,1 3-6 0,1 2 2 15,2-1-2-15,1 2 2 0,0 1-2 0,1 1-8 16,1 0-8-16,-1 0-30 0,-1 2-47 0,0-1-43 16,-1 1-36-16,-1-1-26 0,-3-1-48 0,0 1-67 15,-4-2-48-15,2 1-24 0,-4-2-99 0,-2 0-51 16,-3-1-115-16,0 0-454 0,-4-1-717 0</inkml:trace>
  <inkml:trace contextRef="#ctx0" brushRef="#br0" timeOffset="10363.514">25601 8190 261 0,'0'0'665'0,"-17"-3"-100"16,17 3-83-16,-12-5-67 0,12 5-56 0,-7-5-9 16,7 5-3-16,-1-12-11 0,1 12-22 0,4-9-46 0,1 0-61 15,2 1-44-15,2 0-28 0,2-1-27 0,4-5-25 16,0 4-35-16,3-2-53 0,1 4-60 0,-1-5-24 16,3 4-111-16,-2 0-21 0,1-1-113 0,-1 1-25 15,-1 1-25-15,0 0-53 0,-1 2-48 16,-2-1-316-16,-1 1-324 0</inkml:trace>
  <inkml:trace contextRef="#ctx0" brushRef="#br0" timeOffset="10709.706">25960 7931 119 0,'4'-6'536'15,"-4"6"-139"-15,10-8 9 0,-10 8-64 0,9-9 52 0,-5 5-61 16,1-1 23-16,-1 2-60 0,3-2 26 0,-3 0-68 16,-4 5 11-16,10-7-80 0,-10 7 23 0,14-2-66 15,-14 2-11-15,13-2-2 0,-13 2-23 0,13 3-13 16,-13-3-9-16,15 7-12 0,-8-3-8 0,-1 2-6 15,2-1-3-15,-3 3-6 0,-1-1-7 0,-2 2 0 16,2-1-9-16,-4 0-3 0,0-1-3 0,0 0 1 16,0 1 7-16,-2-1 9 0,2-7 11 0,-4 10 6 15,4-10-3-15,-7 7 2 0,7-7 2 0,0 0-8 16,0 0 2-16,-12-1-2 0,12 1-5 0,-3-11-5 16,2 5-5-16,1-2-1 0,2-2-5 0,0 0-9 15,2-1 10-15,2 0-1 0,0 0 1 0,1 1 2 16,0-1-9-16,3 2 8 0,1 0-5 0,-1-1 2 15,1 5 0-15,-2 0-6 0,2 1-2 0,1 1-5 16,-1 2-3-16,-1 2-2 0,1 2-8 0,1 2 4 16,-2 2-2-16,0 0-12 0,1 3-27 0,-2 2-49 15,-2 0-57-15,-2 2-78 0,-1 0-114 16,-3 1-117-16,-1 2-98 0,-5 0-150 0,-1 0-672 16,-7 3-967-16</inkml:trace>
  <inkml:trace contextRef="#ctx0" brushRef="#br0" timeOffset="13542.135">27382 9653 145 0,'0'0'320'0,"-6"-7"-34"0,6 7-10 0,-5-5-6 15,5 5-21-15,-7-5 19 0,7 5-41 0,-5-9 47 16,5 9-52-16,-4-6 43 0,4 6-40 0,-5-7 42 15,5 7-41-15,-2-7 38 0,2 7-55 0,-4-4-13 16,4 4-21-16,0 0-30 0,-4-6-26 0,4 6-8 16,0 0 16-16,0 0 29 0,0 0 2 0,0 0-5 15,4 6-5-15,0-2-7 0,1 3-7 0,1 1-15 16,2 2-4-16,-2 0-33 0,6 6 27 0,0-1-50 16,1 2 29-16,1 4-53 0,4-1 30 0,-1 1-42 15,1-1 30-15,1-1-42 0,0-1 37 0,1 1-45 16,1-3 37-16,-1 0-41 0,1-4 38 0,-1-2-38 15,-2 1 32-15,4-5-38 0,-4-1 41 0,0-2-45 16,2-3 40-16,-1-1-40 0,-1-2 38 0,1-2-37 0,1-3 30 16,-1-1-36-16,-3-3 38 0,0 0-37 15,-1-2 36-15,-4-2-42 0,0-2 41 0,-1-2-6 16,-4 0-4-16,-1-2-5 0,-2-2-2 0,-2 0-2 16,-3 0 3-16,-1 0-9 0,-2 0 2 0,-2 1-2 0,1 1-2 15,-3 1-4-15,0 2-3 0,0 0-9 16,-2 4-18-16,1-1-26 0,-2 5-34 0,3 1-54 15,0-1-66-15,-2 4-68 0,3 1-29 0,-1 2-105 16,9 4-24-16,-10-7-63 0,10 7-79 0,-8-4-526 16,8 4-731-16</inkml:trace>
  <inkml:trace contextRef="#ctx0" brushRef="#br0" timeOffset="13993.096">28131 9210 405 0,'10'-7'596'0,"-1"0"-116"15,1 2-62-15,-3 0-22 0,-7 5-40 0,11-7-9 16,-11 7-24-16,8-5 7 0,-8 5 22 0,0 0 3 16,9 1-87-16,-9-1 29 0,4 9-39 15,-2-4-39-15,0 3-27 0,-1 1-21 0,1 3-24 16,0 1-23-16,0 3-21 0,1 1-22 0,2 0-12 0,-1 1-17 16,-1 2-11-16,1 0-6 0,0-1-5 0,1-2-5 15,-1-2-5-15,2 0-6 0,-2-2-3 0,-2 0 0 16,0-4 4-16,2 0 4 0,-1-1 1 15,-2-1 0-15,-1-7 1 0,2 7-7 0,-2-7-4 0,0 0-2 16,0 0-3-16,3-10 1 0,-4 3-3 0,-1-3 0 16,1-1-2-16,0-2 0 0,0-2 4 0,-1-3-4 15,0-1 0-15,0 1 0 0,1-1-34 0,0-2 41 16,1 1-31-16,0 1 35 0,0 0-36 0,0 2 47 16,1 0-4-16,-1 2 0 0,3 1-5 0,-2 0-3 15,0 4-4-15,2-1-3 0,-2 2-2 0,3 1-3 16,-1 3 1-16,3 1 8 0,-1-1-3 0,-5 5-34 15,12-3 42-15,-12 3-36 0,17 4 41 0,-8 0-29 16,0 1 27-16,3 2-2 0,1 1-2 16,-2 1-3-16,4 3-2 0,0-2-1 0,0 3-3 0,0 1-7 15,2 0-9-15,-2 1-20 0,-1-1-37 0,2 2-36 16,1 4-42-16,-4-3-51 0,1-3-27 0,-1 3-99 16,-2-3-11-16,-2-1-52 0,-1-1-57 15,1 1-81-15,-5-4-63 0,0-1-457 0,-4 1-665 0</inkml:trace>
  <inkml:trace contextRef="#ctx0" brushRef="#br0" timeOffset="14141.212">28351 9476 218 0,'0'0'465'0,"-13"-4"-133"16,13 4-60-16,-10-7-55 0,10 7-33 0,-3-12-20 16,3 12-22-16,0-13-38 0,4 4 4 0,1-2-48 15,3 2 14-15,1-3-42 0,4-2 7 0,2 2-26 16,0-2 8-16,3 1-38 0,1 1-49 0,-1-1-32 15,4-3-86-15,-2 4-73 0,1 0-313 0,-3-3-82 16</inkml:trace>
  <inkml:trace contextRef="#ctx0" brushRef="#br0" timeOffset="14492.505">28682 9186 494 0,'7'-6'408'0,"-7"6"-69"15,0 0-43-15,4-4-53 0,-4 4-8 0,7-2 14 16,-7 2 0-16,7-5-16 0,-7 5-18 0,9-2-22 15,-9 2-23-15,14-1-17 0,-14 1-13 0,16 1-14 16,-16-1-20-16,17 4-23 0,-8-3 30 0,0 2-64 16,-1 1 36-16,2 1-56 0,-3 0 42 0,0-1-58 15,-1 4 43-15,0-1-51 0,-2-2 39 0,-2 2-46 16,-2-7 44-16,5 10-35 0,-5-10 67 0,0 9-36 16,0-9 60-16,0 0-38 0,-2 8 39 0,2-8-45 15,0 0 10-15,0 0 1 0,-7-7 0 0,7 7 6 16,-2-10-1-16,2 2-6 0,0 0-40 0,0 0 46 15,2-2-55-15,0 0 51 0,1-1-51 0,3 2 56 16,-1 0-51-16,4-1 59 0,0 0-49 0,-2 4 43 16,2-1-53-16,1 1 49 0,1 2-4 0,0 1-7 15,1 2-6-15,-1 0-52 0,2 2 48 0,-2 0-54 16,1 2 44-16,2 2-48 0,-2 4 39 0,-2-2-16 16,1 3-49-16,-3 2-71 0,-2 0-72 0,-2-1-56 15,-4 2-161-15,0 0-94 0,-4 3-119 0,-1-2-673 16,-6 3-888-16</inkml:trace>
  <inkml:trace contextRef="#ctx0" brushRef="#br0" timeOffset="15027.151">26849 9535 370 0,'-3'-4'491'0,"-3"0"-105"0,6 4-7 15,-6-9-58-15,6 9 25 0,-7-9-85 0,7 9 17 16,-2-6-57-16,2 6 27 0,1-7-44 0,-1 7 25 15,9-4-44-15,-9 4 39 0,13-1-46 0,1 2 38 16,0 0-45-16,3 4-2 0,2 0-1 0,1 1-4 16,5 3-6-16,1 3-5 0,3 2-17 15,1 6-9-15,2-1-11 0,0 5-12 0,1 2-15 0,-2 1-46 16,-2 3 26-16,1 2-40 0,-1 1 35 16,-3 1-51-16,-1 3 33 0,-3 1-8 0,1-2-9 0,-4 3-3 15,-1-1-6-15,-3-1-6 0,-2 2-1 0,-3-3-6 16,-6-4-7-16,1-1-7 0,-5-2-27 0,-2 1-64 15,-5 0-85-15,-1 0-123 0,-3-1-115 0,-8 1-131 16,-1-3-106-16,-5 0-689 0,-5-3-949 0</inkml:trace>
  <inkml:trace contextRef="#ctx0" brushRef="#br0" timeOffset="16109.73">20426 11341 154 0,'0'0'396'0,"-8"3"-92"16,8-3-38-16,-10 3-17 0,10-3-9 0,-12 10 0 16,7-5 40-16,-1 1-24 0,-2 2-2 0,0 2-17 15,2 1-9-15,-2 0-13 0,-2 3-1 0,4 0-5 16,-1 5-8-16,-3-1-7 0,4 2-4 0,-2 1-9 16,4 3-4-16,-2 1-4 0,0 5-9 0,2 1-3 15,0 2-9-15,3 0-2 0,-1 3-8 0,2 1-10 0,0 0-10 16,3 6-36-16,1 1 29 0,0 1-44 15,3-1-9-15,1 2 30 0,1-3-53 0,2 1 27 16,2 0-46-16,2-3 31 0,-1 0-43 0,4 0 35 0,2-3-7 16,1-1-9-16,1-1-4 0,2-2-5 0,2 0-2 15,1-5-5-15,3-2-12 0,0-3-19 0,2-2-34 16,0-4-50-16,-3-6-60 0,2-1-75 0,1-4-85 16,2-2-45-16,2-2-123 0,-4-4-42 0,5-3-130 15,5-3-497-15,4-3-777 0</inkml:trace>
  <inkml:trace contextRef="#ctx0" brushRef="#br0" timeOffset="20442.329">26373 10043 366 0,'0'0'379'0,"-6"-10"-51"0,6 10-36 0,-4-9-23 16,4 9-2-16,-6-7 9 0,6 7-9 0,-3-6-15 16,3 6-28-16,-4-4-33 0,4 4-43 0,0 0-25 15,-6-5-8-15,6 5 11 0,0 0 8 0,-1 7 3 16,1-7 1-16,0 6 3 0,0-6 0 0,0 16-4 16,0-7-17-16,3 4-5 0,-1 3-9 0,0 1-10 15,0 0-13-15,2 1-11 0,0 5-14 0,1 1-6 16,-3 1-13-16,2 1-4 0,0-2-10 0,1-2-3 15,-1 0-4-15,-1-4-4 0,1-1 25 0,-2-1-70 16,2 1 54-16,-3-6 7 0,3-3 4 0,-3 2-35 16,2-3 64-16,-2 0-60 0,-1-7 48 15,3 7-39-15,-3-7 27 0,0 0-9 0,0 0-55 0,6-4 51 16,-6 4-3-16,0-11-7 0,1 3-4 0,1-2 5 16,-4-5-6-16,4 2-5 0,-4-3 1 0,1-2-9 15,1 0 2-15,-2-2-47 0,0-1 57 0,2 3-49 16,-1-1 63-16,0-1-59 0,1 2 55 0,-2-1-54 15,1 2 55-15,1 2-54 0,0 1 57 0,-1 2-54 16,1 0 61-16,0 1-59 0,0 4 57 0,-1-2-56 16,1 2 51-16,0 7-52 0,-2-13 55 0,2 13-52 15,2-7 55-15,-2 7-51 0,0 0 50 0,0 0-49 0,0 0 51 16,0 0-54-16,11 6 54 0,-11-6-6 0,10 10-3 16,-3-4 1-16,0 0-5 0,0 2 0 15,3 1 3-15,0 0-8 0,2 2 0 0,-1-1 1 16,3 0-6-16,0 1-2 0,2 2 0 0,0-3-2 0,0 2 0 15,0 0-2-15,-2-2 0 0,3 2-6 0,-2 0-6 16,-1 0-30-16,0-2-43 0,-1-1-58 16,-3 1-10-16,1-1-88 0,-1-1 0 0,-3-1-76 15,0-1-32-15,-3 1-97 0,-2-1-106 0,-2-6-469 16,0 10-627-16</inkml:trace>
  <inkml:trace contextRef="#ctx0" brushRef="#br0" timeOffset="20612.873">26453 10407 43 0,'-16'0'567'16,"16"0"-132"-16,-14-3-105 0,14 3-1 0,-11-3-75 16,11 3-5-16,-9-7-16 0,9 7 21 0,-5-9-76 15,5 9 8-15,-1-11-75 0,2 6 11 0,4-3-61 16,-1 2 27-16,4-2-60 0,1-1 33 0,2-1-52 16,2 1 30-16,1 1-104 0,0-3-34 0,5 3-90 15,-3-2-57-15,2 1-86 0,-3 1-99 0,0 3-271 16,1-2-210-16</inkml:trace>
  <inkml:trace contextRef="#ctx0" brushRef="#br0" timeOffset="21025.818">26760 10281 385 0,'0'0'409'0,"0"0"-65"0,0 0-65 0,0 0-20 16,0 0-48-16,0 0 21 0,0 0-71 0,9 2 28 15,-9-2-65-15,0 0 40 0,0 0-69 0,13 2 33 16,-13-2-67-16,11 5 33 0,-11-5-58 0,10 6 33 16,-3-5-54-16,-1 3 40 0,2 2-48 0,-1-2 39 15,-1 1-53-15,-1 0 43 0,-1 0-45 0,-4-5 41 16,8 8-43-16,-8-8 56 0,5 6-35 0,-5-6 51 16,4 5-28-16,-4-5 56 0,0 0-44 0,0 0 41 15,0 0-38-15,0 0 36 0,0-6-30 0,0 6 44 16,-1-11-56-16,1 5 41 0,0-2-38 0,1-2 22 15,1 2-54-15,0-5 42 0,-1 3-55 0,3 0 43 16,0 1-47-16,2-1 40 0,0 1-50 0,0 1 47 16,-1 0-49-16,2 3 48 0,0-2-45 0,-2 3 48 15,-5 4-43-15,13-5 42 0,-13 5-44 0,15-1 46 16,-15 1-48-16,13 2 45 0,-13-2-50 0,14 7 45 16,-6-3-46-16,-2 2 46 0,1 0-48 0,-1 1 45 15,2 0-50-15,-3 1 46 0,1-1-67 0,-2-2-8 0,1 1-91 16,-5-6-26-16,10 6-101 0,-10-6-21 0,8 9-45 15,-8-9-87-15,6 2-469 0,-6-2-456 16</inkml:trace>
  <inkml:trace contextRef="#ctx0" brushRef="#br0" timeOffset="21358.522">27111 10151 500 0,'0'0'380'0,"2"-8"-62"0,-2 8-58 0,1-8 6 16,-1 8-65-16,1-6-26 0,-1 6-33 0,3-6-30 0,-3 6-22 15,2-5-25-15,-2 5-9 0,8-6-10 0,-8 6-10 16,7-6-24-16,-7 6-39 0,11-5-31 16,-5 2-31-16,2-2-54 0,-2 1-9 0,1-1-59 15,0-1 34-15,0 2-32 0,-1-1 72 0,-1 1-15 0,-1-1 75 16,-4 5-25-16,5-10 94 0,-5 10 12 0,3-10 93 16,-3 10 6-16,-2-7 46 0,2 7 28 15,-1-5 5-15,1 5 3 0,-4-7 10 0,4 7-1 0,0 0-8 16,-6-6 4-16,6 6-1 0,0 0-4 0,0 0-10 15,0 0-14-15,-7 6-13 0,7-6-10 0,-1 7-15 16,1-7-23-16,3 10-16 0,-1-4 25 0,0 2-60 16,1 0 32-16,1 1-60 0,1 1 36 0,2 2-54 15,-2 0 40-15,1 0-51 0,-1 0 40 0,-1 0-50 16,0-1 7-16,2 0-93 0,-4-3-19 0,0 4-120 16,-2-5-44-16,0 0-88 0,-2 0-129 0,0 1-377 15,-5-1-441-15</inkml:trace>
  <inkml:trace contextRef="#ctx0" brushRef="#br0" timeOffset="22211.028">25781 10351 193 0,'0'0'305'16,"0"0"-44"-16,-6-6-16 0,6 6-2 0,-6-2-16 16,6 2 7-16,0 0-41 0,-5-5 20 0,5 5-60 15,0 0 27-15,0 0-64 0,-6-4 37 0,6 4-52 16,0 0 28-16,0 0-58 0,0 0 36 0,0 0-47 16,0 0 49-16,0 0-30 0,0 0 53 0,0 0-33 15,-6 4 48-15,6-4-41 0,4 5 48 0,-4-5-43 16,6 10 48-16,-4-6-52 0,2 4 39 0,1-1-51 15,2 4-5-15,-1-3 7 0,4 2-2 0,-1 1-12 16,0-1-13-16,3 0-8 0,-1 2-5 0,3-2-6 16,0 0 1-16,3 2-51 0,-2-3 48 0,3-1-53 15,-2 0 48-15,1-4-52 0,-1 1 51 0,3 0-53 16,-1-2 67-16,0-2-64 0,1-1 40 0,-1-3-51 0,1 1 47 16,0-2-51-16,0-4 53 0,-2 1-52 15,0-2 56-15,0 1-57 0,-4-3 48 0,1-1-2 16,-2 1-4-16,0-4 1 0,-5 0 2 0,-1 1 2 15,-2-2 4-15,-1 1 0 0,-1-2-3 0,-4 0-4 0,-1-1-1 16,-1 1-4-16,-1 0 2 0,-3-1-10 0,0 3-3 16,0 1-3-16,0 2-3 0,-2-1-7 15,1 2-3-15,1 1-40 0,-1 2-71 0,-1 2-70 16,3 1-41-16,-1 1-120 0,-2 1-45 0,10 3-92 0,-16 0-118 16,16 0-440-16,-17 2-664 0</inkml:trace>
  <inkml:trace contextRef="#ctx0" brushRef="#br0" timeOffset="22592.371">25184 10335 435 0,'0'0'455'0,"-5"-11"-102"16,5 11-54-16,-1-8-58 0,1 8 40 0,1-9-35 15,-1 9 36-15,5-7-48 0,-5 7 27 0,9-6-52 16,-9 6 29-16,14-4-55 0,-14 4 43 0,25 0-56 16,-10 3 47-16,2 0-55 0,0 0-7 0,6 3 3 15,-1 3-10-15,0-1-12 0,5 5-3 0,-2 0-12 16,3 3-3-16,2 3-7 0,-2 2-19 0,-2 2-40 15,0-1 40-15,-1 5-57 0,-4 0 42 0,2-2-49 16,-7 0 43-16,0 0-57 0,-3-3 38 0,-1 4-47 16,0-2 37-16,-5-2-5 0,-1 0-6 0,-2-1-5 15,-3 2-13-15,-1-2-5 0,-1-1-8 0,-4 2-58 0,-2-1-79 16,-2 1-112-16,-6 1-110 0,0-1-88 0,-6-2-115 16,-2-3-224-16,-7 3-359 0,-5-2-758 15</inkml:trace>
  <inkml:trace contextRef="#ctx0" brushRef="#br0" timeOffset="23527.398">20960 11471 244 0,'0'0'340'0,"0"0"-80"0,0 0-28 16,0 0 5-16,0 0-28 0,-12-2-16 0,12 2-16 15,0 0-20-15,0 0-25 0,-9 4-9 0,9-4-13 16,-5 3 10-16,5-3 8 0,-5 7 4 0,5-7 10 16,-5 9 6-16,1-4 11 0,2 2 4 0,-1 1-2 15,-1 1 44-15,0 1-51 0,0 2 41 0,0 3-56 16,-2 0 41-16,3 2-51 0,-3 4 0 0,1 1-9 15,1 2-10-15,0-1-3 0,0 2-12 0,0 4-5 16,1-5-6-16,1 3-7 0,0 0-51 0,2-2 56 0,2 0-47 16,-1 0 53-16,1-1-56 0,2 0 54 0,2-2-48 15,1 0 43-15,-1-3-47 0,2 2 48 16,2-1-43-16,0 0 33 0,2-1-57 0,1 0 38 0,-2-2-48 16,3-2 42-16,2 2-50 0,-1-3 42 0,-1 1-44 15,5-1 36-15,-2-2-43 0,1 0 41 16,0 0-50-16,1-4 28 0,1 2-87 0,-2-3 4 0,3-2-109 15,-1-1-52-15,2 1-86 0,-1-5-95 0,1-2-86 16,6-2-130-16,-6-2-564 0,7-1-807 0</inkml:trace>
  <inkml:trace contextRef="#ctx0" brushRef="#br0" timeOffset="25407.305">22185 11629 381 0,'0'0'494'0,"9"-3"-121"16,-9 3-90-16,0 0-54 0,9-3-48 0,-9 3-6 0,0 0-2 15,0 0-22-15,8-4-31 0,-8 4-25 16,0 0-19-16,6-5-15 0,-6 5-14 0,5-6-8 15,-5 6-11-15,9-7-45 0,-1 3-57 0,-2-1-51 0,3-1-83 16,-1 1-53-16,1-3-140 0,1 4-168 16,-1-5-81-16</inkml:trace>
  <inkml:trace contextRef="#ctx0" brushRef="#br0" timeOffset="25533.966">22585 11448 98 0,'17'-1'332'0,"-17"1"-65"0,13-1-92 0,-13 1-8 15,11-3-33-15,-11 3-27 0,14-4-24 0,-14 4-25 16,14-5-9-16,-5 0-100 0,-1-1-68 0,-1 1-293 16,1-1 125-16</inkml:trace>
  <inkml:trace contextRef="#ctx0" brushRef="#br0" timeOffset="25652.384">23080 11144 379 0,'9'-5'339'0,"-2"0"-97"0,-3-3-111 0,1 4-103 16,-2-3-75-16,-1-1-89 0,2-1-156 0,-4 1 249 16</inkml:trace>
  <inkml:trace contextRef="#ctx0" brushRef="#br0" timeOffset="26569.212">22500 6457 338 0,'0'0'314'0,"0"0"-51"16,-9-3 5-16,9 3-8 0,0 0 14 0,-9-4-46 0,9 4 32 15,0 0-62-15,-8-5 28 0,8 5-64 0,0 0 16 16,-2-6-59-16,2 6 32 0,0 0-43 0,2-7 32 16,-2 7-40-16,8-4 31 0,-8 4-34 0,11-3 33 15,-11 3-59-15,14-3 33 0,-14 3-59 0,18 0 39 16,-6 0-50-16,0 1 37 0,0 1-47 0,1 1 36 16,1 0-49-16,1 1 42 0,-1 1-52 0,1 0 40 15,-1 0-49-15,3 1 44 0,-3-1-47 0,-1 1 4 16,2-2 5-16,-2 2 2 0,1-2 13 0,-4-1 4 15,2 1 11-15,-1-2 11 0,-3-1 15 0,2 2 19 16,-10-3 17-16,17 1 12 0,-17-1-1 0,16-4 0 16,-8 1-52-16,0 1 44 0,0-5-56 0,0 2 54 15,-1-3-55-15,-1-2 43 0,3-1-50 0,-1-1 37 16,-2 0-58-16,1-1 48 0,0-2-58 0,1-1 50 16,-2-2-55-16,1 0 55 0,-1 1-50 0,2-3 45 15,-1 2-51-15,-2 3 53 0,1-2-49 0,-1 1 10 16,0 2 10-16,0-2 5 0,-1 3 8 0,0 1 6 15,-2 0-12-15,1 2-1 0,-1 1-3 0,1 0-5 16,-2 1 0-16,2 1-6 0,-1 1-2 0,-2 6-13 16,2-11-21-16,-2 11-69 0,2-12-71 0,-2 12-70 15,4-6-87-15,-4 6-109 0,0 0-42 0,2-7-272 16,-2 7-369-16,0 0-732 0</inkml:trace>
  <inkml:trace contextRef="#ctx0" brushRef="#br0" timeOffset="37480.21">15046 10703 400 0,'-1'-7'395'0,"-2"1"-89"15,3 6-69-15,-5-11-31 0,5 11-8 0,-2-7 40 16,2 7-56-16,-4-12 49 0,4 12-28 0,-3-7 4 16,3 7-30-16,-4-8-22 0,4 8-35 0,-2-6-19 15,2 6-21-15,0 0-11 0,-4-5-15 0,4 5-8 16,0 0-2-16,0 0-7 0,0 0-3 0,0 0-5 15,0 0 0-15,0 0-7 0,6 2 2 0,-6-2-3 16,8 8 5-16,-3-2-3 0,3-1 9 0,-2 1-2 16,2 2 8-16,-1 0-2 0,4 1 2 0,-1 3 0 15,0-2 1-15,1 3-8 0,2-2-3 0,0 4-2 16,1-3-2-16,-3-2-1 0,1 2 9 0,0-3 9 16,-1 2 8-16,1-5 12 0,-1 4 3 0,-2-5 12 15,3-1 20-15,-3-1-27 0,3 0 41 0,-12-3-46 0,21-3 44 16,-7-2-48-16,0-1 67 0,4-5-85 15,2-2 2-15,-2-2 0 0,6-3 4 0,3-5-13 0,3 0-9 16,-2 0 0-16,1-1 45 0,-1-4-56 0,0 5 41 16,-2-2-62-16,2 0 51 0,-2 1-61 0,-1 0 38 15,-5 6-37-15,-1 0 59 0,1-1-65 0,-1 2 55 16,-5 0-56-16,-1 5 55 0,2-2-55 0,-4 3 58 16,0 1-58-16,-2-1 55 0,-1 1-55 0,-2 3 57 15,2-1-51-15,-3 1 58 0,0 1-48 0,-3 0 42 16,1 1-53-16,-3 5 52 0,5-9-55 0,-5 9 59 15,1-10-54-15,-1 10 46 0,2-7-60 0,-2 7 59 16,0 0-55-16,1-10 54 0,-1 10-56 0,0 0 54 16,0-8-51-16,0 8 49 0,0 0-56 0,0 0 46 15,0-9-66-15,0 9 28 0,0 0-83 0,0-5-1 16,0 5-42-16,0 0-42 0,0 0-33 0,2-7-39 16,-2 7-41-16,0 0-42 0,0 0-20 0,0 0-36 0,0 0-2 15,3-7-95-15,-3 7-275 0,0 0-292 16</inkml:trace>
  <inkml:trace contextRef="#ctx0" brushRef="#br0" timeOffset="41503.791">12609 15911 97 0,'0'0'238'0,"0"0"-49"0,-5-6-21 0,5 6-19 16,0 0-2-16,-4-5-1 0,4 5-11 0,0 0-11 15,-5-7-7-15,5 7-8 0,0 0-12 0,-4-7-2 16,4 7-18-16,0 0-2 0,-2-7-8 0,2 7-5 16,0 0 8-16,0 0-12 0,0 0 28 0,0-7-24 15,0 7 34-15,0 0-36 0,0 0 36 0,0 0-42 0,3-5 2 16,-3 5 47-16,0 0-54 0,0 0 47 15,10-2-44-15,-10 2 51 0,0 0-44 0,7-3 45 16,-7 3-43-16,0 0 40 0,13-1-37 0,-13 1 36 16,0 0-41-16,13-3 29 0,-13 3-36 0,11-1 47 0,-11 1-34 15,13-3 43-15,-13 3-58 0,13 0 48 0,-13 0-48 16,15 0 40-16,-15 0-56 0,19 0 46 16,-9 1-47-16,1 1 41 0,1 0-51 0,0 1 44 0,3 0-47 15,-2-2 37-15,0 0-51 0,2 2 43 0,-2 1-36 16,4-3 54-16,-5 1-54 0,4 0 44 0,-2-2-44 15,1 2 47-15,1-1-39 0,-1-1 7 0,0 0 2 16,0 0 2-16,2 1-8 0,2-2-3 0,-5 1 1 16,4-1-2-16,1-1 4 0,-2 0-7 0,1 1 0 15,-1 0-1-15,-1-2-2 0,1 1-4 0,1 1 0 16,-2-1 3-16,-2 0 0 0,-1 2-8 0,2-3 0 16,0 2-1-16,-2-2 0 0,0 2 0 0,1-1 0 15,-1 1 6-15,0-1-9 0,-3 0 0 0,2 2 3 16,-1-2-2-16,-2 2 3 0,-9 0-3 0,19-3 0 15,-19 3-1-15,17-1 2 0,-17 1-6 0,15-1 9 16,-15 1 18-16,17-3-15 0,-17 3-7 0,15-2 0 16,-15 2 2-16,14-2 0 0,-14 2 6 0,18 0-9 0,-18 0 2 15,14-3 0-15,-14 3 0 0,19-2 0 0,-19 2-1 16,16 0 5-16,-5-2 0 0,-2 1-7 0,1 0 0 16,-10 1-13-16,22-3 18 0,-13 2-2 0,-9 1 0 15,22-3 2-15,-22 3-5 0,19-1 2 0,-19 1-2 16,16-3 1-16,-16 3 3 0,18 0 0 0,-18 0-4 15,14-1-1-15,-14 1 1 0,17-2-1 0,-17 2 1 16,13 0 2-16,-13 0 8 0,15 2-6 0,-15-2 4 16,14 1 1-16,-14-1 1 0,14 3 1 0,-14-3-6 15,13 0-1-15,-13 0 0 0,14 2-2 0,-14-2-4 16,12 2 7-16,-12-2-2 0,10 1 5 0,-10-1-5 16,0 0 0-16,14 2 0 0,-14-2 0 0,0 0 1 15,0 0 0-15,13 1 3 0,-13-1-4 0,0 0 4 16,0 0 1-16,11 1-1 0,-11-1 11 0,0 0-4 15,0 0 0-15,0 0 4 0,0 0 1 0,0 0 4 16,0 0-9-16,12 1-1 0,-12-1 15 0,0 0-23 16,0 0-2-16,0 0 2 0,0 0-2 0,0 0-1 0,0 0 2 15,0 0-4-15,0 0 1 0,0 0-1 0,0 0 4 16,0 0-5-16,0 0 1 0,9 2-3 16,-9-2 4-16,0 0-23 0,0 0 25 0,0 0 0 0,0 0 2 15,0 0-2-15,0 0-1 0,0 0 0 0,0 0 0 16,0 0 3-16,0 0-4 0,0 0-1 0,0 0-2 15,0 0 2-15,0 0 19 0,0 0-19 0,0 0 0 16,0 0 0-16,0 0 2 0,0 0 1 0,0 0-1 16,0 0 0-16,0 0 6 0,0 0-7 0,0 0 2 15,0 0-2-15,0 0-2 0,0 0 3 0,0 0 0 16,0 0-1-16,0 0-6 0,0 0 9 0,0 0-4 16,0 0-4-16,0 0-15 0,0 0-25 0,0 0-40 15,0 0-47-15,0 0-3 0,0 0-95 0,0 0-12 16,0 0-109-16,0 0-49 0,0 0-86 0,0 0-137 15,0 0-365-15,-13-2-584 0</inkml:trace>
  <inkml:trace contextRef="#ctx0" brushRef="#br0" timeOffset="44645.805">14999 13912 127 0,'4'-5'292'15,"-4"5"-120"-15,0 0-2 0,5-7-53 0,-5 7 43 16,0 0-21-16,0 0 24 0,5-4-19 0,-5 4-1 15,0 0-15-15,0 0-24 0,0 0-11 0,0 0-6 16,0 0-9-16,3-6-5 0,-3 6 3 0,0 0-1 16,0 0-6-16,0 0 10 0,0 0-8 0,0 0 8 15,0 0-2-15,4-6 3 0,-4 6 9 0,0 0 6 16,0 0-1-16,0 0 5 0,0 0 1 0,0 0 0 16,0 0-1-16,0 0 1 0,0 0-16 0,0 0-9 15,0 0-4-15,0 0-5 0,0 0-10 0,0 0-1 16,0 0 0-16,0 0 16 0,0 0 1 0,0 0 1 15,9 5 2-15,-9-5 4 0,7 7 2 0,-3-3 3 16,1 1 2-16,1 1 4 0,0 0-3 0,2 3-2 16,0-1-6-16,1 1 1 0,-2 3-45 0,4-4 45 0,0 4-56 15,-2 0 57-15,4-2-52 0,-3 2 49 16,2 0-60-16,0-3 54 0,-1 3-60 0,0-3 63 0,-1 2-63 16,1-2 56-16,-1-1-53 0,-1-1 56 0,-2-2-56 15,1 0 57-15,0 1-54 0,1-3 54 0,-9-3-60 16,14 3 50-16,-14-3-54 0,14-3 48 0,-8 0-49 15,2-3 45-15,1-1-44 0,0-2 42 0,0-3-41 16,2-1 36-16,2-3-43 0,-3-1 40 0,4-1-44 16,0-4 35-16,1-2-42 0,1 2 1 0,-1 0 5 15,2-2-1-15,-1 0 7 0,1 0-6 0,0 2 2 16,-2-2 0-16,3 2 38 0,-4 0-48 0,3 0 42 16,-3 3-41-16,0 0 33 0,-3 4-32 0,3-1 31 15,-4 1-43-15,1 3 44 0,-2 0-42 0,0 2 41 16,-3 0-46-16,-1 3 45 0,3 0-43 0,-2-1 44 15,-1 3-42-15,-5 5 46 0,7-9-40 0,-7 9 45 16,6-8-28-16,-6 8 23 0,6-7-42 0,-6 7 46 0,4-6-43 16,-4 6 39-16,4-6-41 0,-4 6 40 0,0 0-43 15,5-5 43-15,-5 5-45 0,0 0 41 0,0 0-39 16,3-5 41-16,-3 5-46 0,0 0 45 0,0 0-25 16,0 0 17-16,4-4-40 0,-4 4 39 0,0 0-53 15,0 0 37-15,0 0-52 0,0 0 29 0,0 0-65 16,2-7 34-16,-2 7-86 0,0 0 12 0,0 0-92 15,0 0-53-15,2-6-97 0,-2 6-95 0,-2-5-98 16,2 5-702-16,-4-9-876 0</inkml:trace>
  <inkml:trace contextRef="#ctx0" brushRef="#br0" timeOffset="45740.969">17530 15700 533 0,'-14'-13'615'0,"1"2"-134"0,2-2-44 0,-1 4-67 16,1-1-33-16,1 2-33 0,1-2 9 0,1 4-12 0,-1 0-20 16,3 0-49-16,-1 2-49 0,7 4-29 15,-6-8 6-15,6 8 12 0,0 0-12 0,0 0-8 0,9-3-20 16,-9 3 0-16,19 4-7 0,-4 3-21 0,6 0-16 15,2 2-17-15,2 1-4 0,5 3-16 16,4 4-7-16,3 0-19 0,0 1 2 0,3 3-12 0,-2 1 10 16,3 1-17-16,0 0 12 0,0 1-19 0,6 4 11 15,-8-6-20-15,-1-1-38 0,-1-1-55 0,-1-1-7 16,-3 0-93-16,-6-6-3 0,-2-1-74 16,-3 0-56-16,-4-3-34 0,-3-2-22 0,-1-2-32 0,-6-2-50 15,-8-3-53-15,15 0-319 0,-15 0-386 0</inkml:trace>
  <inkml:trace contextRef="#ctx0" brushRef="#br0" timeOffset="45940.944">18023 15559 543 0,'-15'-23'497'15,"1"-1"-89"-15,-1 4 19 0,3 3-24 0,2 0-41 0,-2 5-17 16,3 0-56-16,0 3 20 0,1 0-88 0,1 2 13 16,-2 5-74-16,9 2 40 0,-16 0-71 15,7 2 32-15,-2 8-18 0,-1 0-24 0,-1 5-15 16,-2 6-19-16,0 4-16 0,-2 5-25 0,0 4 3 0,-1 3-12 15,-1 2-7-15,4 0-8 0,-3 1-2 0,2 1-3 16,1-1-30-16,1-2 29 0,0-1-42 0,6-6 33 16,-1-2-55-16,3-5-74 0,0-1-88 0,3-2-58 15,0-4-103-15,3-3-80 0,3-2-106 0,3-4-485 16,-1-2-661-16</inkml:trace>
  <inkml:trace contextRef="#ctx0" brushRef="#br0" timeOffset="46165.91">18607 15529 1057 0,'0'0'720'0,"0"0"-139"0,0 0-122 0,0 0-69 15,0 0-79-15,0 0-57 0,-2-6-45 0,6-1-40 16,2-1-25-16,4-5-25 0,2 0-73 0,3-1 31 0,7-5-59 15,5-4 32-15,3 2-104 0,1-2-45 0,2 1-114 16,-1-1-35-16,3 4-74 0,-3 1-86 0,-4 4-76 16,-4-1-391-16,-4 6-425 0</inkml:trace>
  <inkml:trace contextRef="#ctx0" brushRef="#br0" timeOffset="46281.858">18922 15429 357 0,'-17'19'632'0,"-1"2"-155"15,0-3-79-15,4-1-102 0,3-2-42 0,1-2-62 16,1-3 10-16,2-2-46 0,5-3-8 0,2-5-49 15,0 0 1-15,7 4-69 0,1-6-61 0,6-5-142 16,5-5-64-16,5-3-94 0,10-6-103 0,0-5-245 16,11-3-184-16</inkml:trace>
  <inkml:trace contextRef="#ctx0" brushRef="#br0" timeOffset="46740.78">19568 14693 294 0,'-10'-13'523'0,"1"2"-134"0,-3 4-42 0,0 0-72 0,-2 2 37 16,0-2-23-16,0 4-22 0,0 0-14 0,-1 0-18 16,2 2-33-16,0 2-35 0,1 2-32 0,-2 1-22 15,4 0-10-15,1 1-8 0,-1 3-3 16,3 0-12-16,2 2-7 0,3 0-5 0,0 2-16 0,2 2-8 16,2-1-2-16,0 3-11 0,5 1-5 0,0 3-4 15,5-1-1-15,-3 1-7 0,4 2-3 0,-1 2 0 16,1 0-4-16,2 0 0 0,-4 1-3 0,0-2-1 15,-1 0 1-15,-3-2-3 0,-2-1-39 0,0 1 45 16,-4-3-41-16,1 0 51 0,-4-1-46 0,1-1 45 16,-3 0-42-16,0-1 44 0,-1-4-41 0,1 3 42 15,-1-3-37-15,0-4 47 0,0 3-48 0,2-3 47 16,2-2-49-16,1-5 39 0,-2 10-52 0,2-10 40 16,5 7-45-16,-5-7 44 0,14 7-41 0,-5-4 48 15,2-1-46-15,3 3 41 0,2 0-48 0,0 1 41 16,1 3-3-16,1 3-2 0,-2 1-4 0,-3 4 3 15,-1 3 5-15,-1 4 7 0,-5-2-13 0,0 5 11 16,-4-3-4-16,-2 2 23 0,0 1 13 0,-2 0 31 0,-2-2 14 16,0 0 7-16,-1 0 0 0,0-1-12 15,-2-2-7-15,4-1-16 0,-1-3-9 0,1-1-3 16,2-1-2-16,1-3-8 0,1-2-4 0,4-1-9 0,0-1-68 16,5-3-93-16,3-1-73 0,4-3-99 15,2-3-44-15,5-3-113 0,7-4-67 0,6-5-421 16,3-4-547-16</inkml:trace>
  <inkml:trace contextRef="#ctx0" brushRef="#br0" timeOffset="47142.236">20159 15087 957 0,'-4'-13'644'0,"0"2"-107"0,1 2-122 16,-1 3-62-16,2-1-38 0,2 7 3 0,-6-8-2 15,6 8-17-15,0 0-20 0,0 0-39 0,0 0-38 16,-7 4-41-16,7-4-38 0,0 12 2 0,1-4-38 15,2 1-1-15,-2 3-30 0,3 1 10 0,-2 1-30 16,1 2-6-16,-2 1-9 0,2-4 15 0,-2-1-16 0,1 0 10 16,-1-1 22-16,0-3 63 0,-1 0-2 15,0-8-8-15,-1 10-31 0,1-10-3 0,0 0-24 16,-9-1-1-16,4-3-15 0,0-4 1 0,-3-4-13 16,2 0 3-16,-2-4 2 0,0-2-7 0,1-4-17 15,0-2 18-15,1-2-7 0,-2-3-4 0,3-2 2 16,1 1-2-16,-1 5 5 0,5-1 9 0,-1 2-7 15,1 4 17-15,0 1-3 0,1 2 0 0,-1 2-11 0,4 3 3 16,-1 3-5-16,-1-2 10 0,3 7-1 0,3-1 4 16,-8 5-6-16,13 0-2 0,-4 3 2 0,1 2-2 15,0 4-6-15,4 1-4 0,0 5 1 0,2 2-3 16,1 2 1-16,1 2-2 0,0 3-5 0,5 3-3 16,0-1-13-16,-1 1-30 0,2-2-44 0,-1 4-32 15,-4-8-62-15,1 1-67 0,1-2-41 0,-2 0-104 16,-2-2-9-16,-2-3-47 0,-2 0-44 0,-3-3-22 15,0-2-9-15,-3-1-478 0,-4-1-603 0</inkml:trace>
  <inkml:trace contextRef="#ctx0" brushRef="#br0" timeOffset="47271.88">20405 15270 421 0,'-13'-1'547'0,"1"1"-65"0,0-2 18 0,1 1-13 16,-1-2-38-16,2-1-65 0,0 3 18 0,1-5-74 16,1 2-14-16,2-2-60 0,0 0-26 0,5 0-67 15,0-1-15-15,2-1-46 0,3 0 3 0,4-2-42 0,1 0-3 16,5-1-88-16,1-1-69 0,4 1-97 15,-1-1-82-15,8 0-77 0,-2 2-83 0,3-1-53 0,0 0-82 16,-3 4-357-16,-2-1-504 0</inkml:trace>
  <inkml:trace contextRef="#ctx0" brushRef="#br0" timeOffset="47409.519">20771 15051 212 0,'12'1'659'0,"-3"1"-191"0,-9-2-39 16,16 3-56-16,-7-1-9 0,-2 1-36 0,0 1-8 15,-1-1-34-15,-6-3-30 0,14 6-35 0,-7-3-39 16,-7-3-35-16,11 8-30 0,-2-6-25 0,-3 3-18 15,2-1-16-15,-1 3-23 0,1-2-92 0,0 2-113 16,-3-1-120-16,3 1-126 0,-2-1-163 0,1 0-393 16,-1-1-564-16</inkml:trace>
  <inkml:trace contextRef="#ctx0" brushRef="#br0" timeOffset="47581.053">21232 14979 817 0,'13'-11'658'0,"-4"5"-119"15,-3-2-115-15,3 1-64 0,-4 2-43 0,0 0-19 16,-1-2-38-16,-4 7-39 0,9-5-47 0,-9 5-33 0,9-6-26 16,-9 6-26-16,0 0-21 0,11 0-15 0,-11 0-26 15,8 6-60-15,-8-6-68 0,10 11-91 0,-6-6-40 16,1 1-113-16,-1 4-54 0,1-1-110 16,-1 0-358-16,1-2-415 0</inkml:trace>
  <inkml:trace contextRef="#ctx0" brushRef="#br0" timeOffset="47924.096">21431 14979 30 0,'0'0'657'0,"-1"-11"-184"0,1 11-33 0,-5-6-51 15,5 6 8-15,-7-8-49 0,3 4-8 0,-3-1-11 16,3 1-18-16,-2-1 9 0,-1-2-18 0,0 1-31 16,0-1-27-16,2-1-44 0,-1 0-17 0,1-2-31 15,-3 0-8-15,4-5-34 0,-1 1-2 0,3-2-23 16,-1-2-2-16,2-2-15 0,-1 2 8 0,2-3-27 15,3-1 6-15,0-2-24 0,-1-1-4 0,3 2-6 16,0-1-4-16,4 0 6 0,-4 0-16 0,3 2 8 16,-1 3-15-16,1 0 8 0,1 1-14 0,-2 4 15 0,1 2-18 15,0 2 15-15,0 0-16 0,0 3 8 0,-2 3-6 16,4 1 15-16,-10 3-10 0,20 0 14 16,-10 3-15-16,1 3 15 0,3 5-10 0,-1 0 4 0,1 5-8 15,3 4 11-15,-1 2-14 0,-2 3 11 0,3-1-13 16,0 9-17-16,-1 0-44 0,1-2-16 0,1 0-31 15,-3 3-53-15,-1-8-62 0,-2 3-65 0,0-2-45 16,-1-1-77-16,-4-5-62 0,0-2-47 0,-2-2-84 16,-3-3-315-16,-2-2-496 0</inkml:trace>
  <inkml:trace contextRef="#ctx0" brushRef="#br0" timeOffset="48062.242">21559 14959 348 0,'-10'-6'627'0,"1"0"-119"0,1 1-45 16,2-1-72-16,-1 0-55 0,4-1-53 0,0-1-28 15,2 0-40-15,1 1-27 0,2-3-45 0,2 1-17 16,5-2-36-16,0-1-6 0,5 1-31 0,2-1-28 16,3 2-50-16,1-3-82 0,1 2-48 0,4 1-112 0,3-1-74 15,-1 1-46-15,1 1-84 0,0-1-285 0,2 0-269 16</inkml:trace>
  <inkml:trace contextRef="#ctx0" brushRef="#br0" timeOffset="48324.315">21982 14719 606 0,'0'0'442'0,"-8"-11"-72"0,4 7-34 0,3-3-25 16,-1-1-21-16,2 1-17 0,0-1-12 0,2-2-17 15,1 0-25-15,1 1-40 0,2 0-33 0,1 2-66 16,3-1 23-16,-3 3-54 0,4 1 34 0,0 1-49 16,-1 2 33-16,-1 2-11 0,3 2-1 0,-3 1-14 15,-2 4-3-15,1 1-4 0,1 0-3 0,-3 3-2 16,-1-2-1-16,1 2 8 0,-4-2 4 0,3 2 6 15,-1-2 1-15,-1 2-3 0,-1-2-4 0,1-1-5 16,-1 1-1-16,1-2 2 0,1-2 1 0,-2 0-4 16,3-1-12-16,4-1-4 0,-9-4-54 0,21 0-79 15,-7-3-74-15,1-2-43 0,8-3-124 0,3-2-84 16,0-3-61-16,5-6-437 0,1 1-516 0</inkml:trace>
  <inkml:trace contextRef="#ctx0" brushRef="#br0" timeOffset="48441.002">22615 14522 80 0,'0'0'533'0,"0"0"-144"0,5-4-74 16,-5 4-59-16,0 0-21 0,0 0-66 0,0 0 15 16,0 0-77-16,0 0 3 0,4-4-51 0,-4 4 13 15,0 0-92-15,12-5-112 0,-12 5-129 0,13-4-401 16,-4 0-171-16</inkml:trace>
  <inkml:trace contextRef="#ctx0" brushRef="#br0" timeOffset="48578.436">22965 14429 598 0,'0'0'450'0,"11"1"-77"0,-11-1-117 0,12 0-11 16,-12 0-82-16,0 0 8 0,12 0-67 0,-12 0 15 15,0 0-57-15,15-1 7 0,-15 1-92 0,12-4-101 16,-4 2-125-16,1-1-151 0,1 0-166 0,4-3-81 16</inkml:trace>
  <inkml:trace contextRef="#ctx0" brushRef="#br0" timeOffset="48715.053">23432 14313 98 0,'0'0'626'16,"17"0"-196"-16,-17 0-105 0,13 0-59 0,-13 0-35 15,11 0-11-15,-11 0-28 0,14-1-34 0,-14 1-30 0,13-3-35 16,-13 3-39-16,19-2-96 0,-10-3-109 0,3 3-98 16,-1-3-182-16,5 1-181 0,-1-1-123 0</inkml:trace>
  <inkml:trace contextRef="#ctx0" brushRef="#br0" timeOffset="48861.664">23931 14204 543 0,'0'0'539'0,"16"1"-135"0,-16-1-91 15,12 0-31-15,-12 0 19 0,0 0 10 0,14 0 9 16,-14 0-22-16,0 0-55 0,13-3-46 0,-13 3-43 16,9-1-37-16,-9 1-63 0,12-1-89 0,-12 1-104 15,13-5-103-15,-3 2-106 0,1-1-93 0,0-1-461 16,3 1-466-16</inkml:trace>
  <inkml:trace contextRef="#ctx0" brushRef="#br0" timeOffset="49100.028">24747 13844 207 0,'-4'-10'323'0,"3"-1"-80"15,-1 3-57-15,-1 0-34 0,0 0-34 0,2 0-29 16,0 3-18-16,1 5-15 0,-3-12-11 0,3 12-13 16,-2-10-4-16,2 10-43 0,-3-5-76 0,3 5-92 15,0 0-217-15,0-8 140 0</inkml:trace>
  <inkml:trace contextRef="#ctx0" brushRef="#br0" timeOffset="49608.342">24602 13474 524 0,'3'-13'509'0,"0"2"-101"0,-1 0-90 0,2 2-61 0,0 0-47 16,3 0-28-16,-2 1-24 0,2 0-7 0,2 3-13 15,-2 1-19-15,-1 1-11 0,-6 3-10 16,18-1-11-16,-9 2-10 0,1 4-7 0,-2 2-6 0,1 1 3 16,0 4-2-16,1-1 4 0,-1 4 2 0,-1 0 3 15,0 4 6-15,0-2 4 0,-1 2 8 0,0 1-35 16,1-1 51-16,-2 1-39 0,1-1 40 0,0 0-53 15,1-1 36-15,1 1-52 0,-1-2 38 0,1-1-51 16,-1-1 38-16,0-4-45 0,1 2 42 0,0-2-51 16,1-1 39-16,-1-2-51 0,0 1 44 0,1-1-48 15,-2-4 43-15,-2 2-49 0,2-1 49 0,0 0-54 16,-8-5 42-16,9 6-41 0,-9-6 44 0,7 6-43 16,-7-6 46-16,7 9-39 0,-7-9 38 0,5 5-39 15,-5-5 55-15,2 10-30 0,-2-10 51 0,0 10-29 16,0-10 41-16,2 14-18 0,0-7 27 0,-2 0 5 15,5 3 4-15,-1-2-13 0,3 3 8 0,1-1-20 16,1 2 7-16,2-2-12 0,0 2-15 0,1-2-12 0,-1 2-15 16,1 0 7-16,-1-2-3 0,-2 2-7 0,1 1-5 15,-5-1-3-15,1 1-6 0,-5-1-9 0,-2 1 5 16,-6 3-22-16,-3 2-14 0,-8 1-61 0,-2 1-23 16,-10 4-109-16,-4-1-30 0,-5 2-103 0,-9-1-106 15,-7 4-101-15,-5-3-204 0,-8-2-308 0,-5 0-692 16</inkml:trace>
  <inkml:trace contextRef="#ctx0" brushRef="#br0" timeOffset="50291.394">20504 15184 323 0,'0'0'638'0,"0"-8"-128"0,0 8-81 16,0 0-58-16,0 0-50 0,-3-6-19 0,3 6-8 16,0 0-8-16,0 0-6 0,0 0-16 0,0 0-12 15,0 0-24-15,0 0-58 0,0 0 18 0,-2 10-32 16,2-10-1-16,2 10-10 0,4-5-10 0,-2 2-2 16,0 0-22-16,1 0-7 0,-1 2-27 0,2-1-3 15,3 4-25-15,-1-3 1 0,0 2-21 0,-1 0 3 16,2 1-9-16,0 2-1 0,0-1-13 0,1 3-26 15,-1-4-59-15,-1 2-60 0,1-2-81 0,0 1-83 16,-1-3-88-16,-1 1-42 0,0-2-149 0,0-2-88 16,0-1-377-16,-7-6-661 0</inkml:trace>
  <inkml:trace contextRef="#ctx0" brushRef="#br0" timeOffset="51094.147">20551 15078 468 0,'-3'-12'447'0,"3"12"-85"0,-1-8 8 15,1 8-49-15,-4-8 25 0,4 8-47 0,-1-8 12 16,1 8-12-16,-3-5-14 0,3 5-25 0,0 0-21 0,-5-7-29 16,5 7-15-16,0 0-19 0,-2-5-13 15,2 5-12-15,0 0 2 0,0 0 4 0,0 0 2 16,0 0-3-16,0 0 1 0,0 0 10 0,1 7-14 0,-1-7 8 16,5 8-5-16,-2-4-9 0,-1 3-5 0,3-1-13 15,-1 2-4-15,1 0-14 0,-1-1 1 16,0 3-28-16,2-3 0 0,1 5-16 0,-2-2 0 0,1 0-8 15,-1-2-9-15,4 3-12 0,-4-1-2 0,2 2-7 16,-1-1-2-16,-2 0-10 0,4-3-2 0,-3 0-1 16,-1 0-7-16,1-1 4 0,-3-1-1 0,2-2-4 15,-1 1 2-15,-3-5-12 0,7 9 0 0,-7-9-30 16,4 5-93-16,-4-5-105 0,0 0-123 0,0 0-114 16,0 0-135-16,5-4-130 0,-5 4-147 0,0-7-485 15,0 7-967-15</inkml:trace>
  <inkml:trace contextRef="#ctx0" brushRef="#br0" timeOffset="51374.415">20934 15119 331 0,'0'0'530'16,"0"0"-99"-16,0 0-74 0,0 0 15 15,0 0-26-15,0 0 11 0,0 0-6 0,0 0 4 0,0 0-2 16,8 2-10-16,-8-2-17 0,0 0-41 0,9 4-3 16,-9-4-22-16,9 4-13 0,-9-4-23 0,11 3-8 15,-11-3-26-15,11 6-24 0,-11-6-29 0,11 7-19 16,-5-1-20-16,-2 1-22 0,1-1-5 0,-1 5-16 16,-4-2-7-16,0 2-20 0,-2 6-38 0,-2 0-68 15,-5 2-95-15,0 2-64 0,-4 3-137 0,-3-1-123 16,-2 5-159-16,-4-1-180 0,-2 0-460 0,-2-1-899 15</inkml:trace>
  <inkml:trace contextRef="#ctx0" brushRef="#br0" timeOffset="54123.384">11554 13406 37 0,'-13'2'406'0,"13"-2"-93"0,-14 2-96 0,14-2-14 16,-18 2-27-16,8-2-1 0,10 0 2 0,-26 0-9 16,13-2-3-16,-2 0-14 0,0-2-16 0,-2-1 1 15,-3-2-27-15,-1-1-11 0,2-4 5 0,-5 0-5 16,0-4 4-16,0 0 3 0,-2-7 5 0,-1-2-5 16,0-4-2-16,0-1-12 0,2-2-8 0,-1-5-1 15,-1-6-18-15,-1-5-1 0,5-4-12 0,0-3-8 16,4-3-2-16,5-6-6 0,4-2-3 0,2-3 4 15,7-1 4-15,2 2 0 0,8-2 14 0,4 0 14 16,4 2-8-16,5 1-10 0,5 1-12 0,4 3-7 16,2 1-7-16,4 4-5 0,0 2-3 0,4 2-4 15,0 4 3-15,-3 4-10 0,3 2 1 0,-5 6-6 16,2 1-16-16,-7 10 0 0,-2 2-17 0,-3 2-13 0,-2 6-29 16,-6 3-33-16,-3 2-9 0,-2 4-5 15,-1-1 17-15,-3 3-26 0,-9 6-10 0,11-4-76 16,-11 4-48-16,0 0-46 0,0 0-46 0,0 0-414 0,-6 4-288 15</inkml:trace>
  <inkml:trace contextRef="#ctx0" brushRef="#br0" timeOffset="54340.803">11358 11622 373 0,'-15'-4'448'0,"0"-1"-46"0,4-1-72 0,0 0 9 16,3-1-58-16,2-1-17 0,2-1-11 16,1 1-12-16,3-3-18 0,3 0-16 0,2-1-23 0,3 2 4 15,3-1-27-15,3-3-2 0,4 4-31 0,3 0 16 16,2 5-42-16,1 1 17 0,1 1-42 0,2 4-10 15,1 4 30-15,4 1-54 0,4 10 26 0,0 2-45 16,-3 4 29-16,-1 5-44 0,-1 4 32 0,3 10-38 16,-6 3 26-16,-2 4-47 0,-5 3 16 0,-5-6-58 15,-3 1-13-15,-6 6-43 0,0-2-34 0,-6 4-30 16,-1 1-43-16,-4 1-51 0,-4 9-35 0,-3 0-38 16,0 0-117-16,-5-1-429 0,0-4-455 0</inkml:trace>
  <inkml:trace contextRef="#ctx0" brushRef="#br0" timeOffset="55923.77">6780 16244 292 0,'-9'-10'350'16,"1"-1"-37"-16,-2-1-24 0,1 2 52 0,1 0-64 15,-1 0 36-15,0 1-50 0,3 2-11 0,0 0-24 16,-1-1-26-16,2 3-25 0,-1 1-39 0,6 4-4 15,-7-5 17-15,7 5 32 0,0 0-14 0,0 0-11 16,0 0 3-16,4 12-29 0,0-5 13 0,5 5-29 16,-1 3 7-16,2 4-31 0,4 5 14 0,-1 3-45 15,4 4 22-15,0 5-42 0,4 0 17 0,0 1-29 16,-1 2 27-16,2-1-42 0,5 8 33 0,1-4 4 16,-2-4 2-16,3 4-12 0,-2-6-1 0,0-4-34 0,3-1 32 15,0-2-35-15,2-3 35 0,1-4-24 0,-1-2 31 16,3-4-22-16,-5-6 24 0,2-3-25 0,-2-4 28 15,-1-1-10-15,7-4-3 0,-2-4-6 0,6-3-3 16,-1-5-9-16,1-1-6 0,-3-2 2 0,-1-4-27 16,1-1 26-16,-1-4-29 0,-4 0 28 0,-3-2-26 15,-2-1 24-15,-4 0-18 0,-1-3 23 0,-4-1-25 16,-7 5 26-16,-3-2-30 0,-2-1 33 0,-5 3-26 16,-2-6 26-16,-6 2-1 0,-4-3-4 0,-4 1 1 15,0-2-10-15,-7 4-15 0,3 1 21 0,-4 1-19 16,-3 2 18-16,2 2-8 0,0 1-2 0,3 6-2 0,1 1-5 15,1 1-18-15,2 5-36 0,3 0-36 0,1 3-57 16,3 1-66-16,0 3-48 0,1 3-55 0,9 2-24 16,-14 0-102-16,6 3-71 0,3 4-91 0,0 0-384 15,-3 5-591-15</inkml:trace>
  <inkml:trace contextRef="#ctx0" brushRef="#br0" timeOffset="56574.148">7394 17373 245 0,'-9'-6'404'0,"2"0"-39"0,-1 1-59 0,2-1-3 0,-3 3-13 16,2-3-18-16,1 1 1 0,-1 2-38 0,7 3 18 16,-11-5-37-16,11 5-11 0,-9-6-48 15,9 6-13-15,0 0-19 0,-10-1 29 0,10 1-5 0,-5 8-35 16,4-3 27-16,1 4-21 0,0 0-19 0,1 4 6 16,1-1-11-16,2 5 10 0,0 0-23 15,1 2 14-15,0 3-39 0,2 0 18 0,1-1-41 16,0 1-9-16,1-2-2 0,3 1-2 0,-2-2-11 0,0 0 1 15,3-2 3-15,0-1 1 0,-2-4-1 0,3-3-3 16,-2-1-3-16,2-1-13 0,-4-4-17 0,5-2-15 16,-2-2-38-16,0-2-39 0,2-4-53 0,2-1-46 15,-4 0-41-15,1-3-53 0,0-3-74 0,-4 1-54 16,0-1-19-16,-5-2-470 0,-1 0-493 0</inkml:trace>
  <inkml:trace contextRef="#ctx0" brushRef="#br0" timeOffset="56728.312">7332 17351 201 0,'-20'-3'578'0,"4"3"-125"0,2-3-87 0,0 3-55 0,1-4-1 16,1 1-66-16,0 1-8 0,1-3-53 15,4 2-7-15,-3-3-61 0,5 0 1 0,1-2-40 16,1 1 8-16,3-2-43 0,1-1-7 0,2 1-84 0,3-3-32 16,2-1-74-16,2 0-100 0,-1 1-49 15,4 1-102-15,0-1-313 0,-3 1-227 0</inkml:trace>
  <inkml:trace contextRef="#ctx0" brushRef="#br0" timeOffset="56892.466">7494 17297 424 0,'0'0'364'16,"5"8"-40"-16,-5-8-58 0,4 8 4 0,-4-8-38 16,0 0-34-16,8 3-27 0,-8-3-38 0,7-5-32 15,-7 5-16-15,9-9-17 0,-2 3-15 0,-1-3-16 16,4 1-40-16,-1-1-20 0,3 0-92 0,-1-2-37 15,-2 2-107-15,3 0-23 0,-1 1-47 0,-2 3-161 16,-1 1 18-16</inkml:trace>
  <inkml:trace contextRef="#ctx0" brushRef="#br0" timeOffset="56998.21">7677 17299 281 0,'1'8'282'0,"3"-2"-93"16,0 0 18-16,0 0-73 0,-4-6 16 0,10 6-76 0,-10-6 23 15,14 0-57-15,-5-2 19 0,2-4-69 0,2-1-74 16,1-1-87-16,0-4-225 0,0-1 145 15</inkml:trace>
  <inkml:trace contextRef="#ctx0" brushRef="#br0" timeOffset="57157.816">7926 17095 87 0,'4'-8'651'0,"-2"0"-92"15,1 3-101-15,-3 5-15 0,5-9-79 0,-5 9-6 16,4-4-3-16,-4 4-14 0,0 0-37 0,0 0-35 16,10 4-48-16,-5 0-40 0,-1 1-35 0,5 3-30 15,-3 0-20-15,3 1-20 0,2 0-13 0,1 1-14 16,1 2-15-16,4 0-3 0,-3 0-38 0,2 2-80 15,0-2-99-15,0 1-114 0,-2-3-55 0,-1-1-104 16,-1 1-155-16,-1-5-384 0,-3 0-597 0</inkml:trace>
  <inkml:trace contextRef="#ctx0" brushRef="#br0" timeOffset="57875.755">6854 15802 271 0,'-3'-9'379'16,"3"3"-16"-16,-1-4-36 0,-2 3 43 0,2 1-40 15,-1 0 21-15,2 6-58 0,-3-9-42 0,3 9-47 16,-1-6-1-16,1 6-26 0,0 0-5 0,0 0-36 16,0 8-18-16,1-3-31 0,-1 3-4 0,3 3-27 0,-3 1-8 15,2-1-11-15,-2 2 1 0,0 4-15 0,0 0-2 16,-2 0-4-16,0 2-3 0,1-1-3 16,0-1-3-16,-3-1 0 0,3-1-2 0,-2-3-3 15,1-2-3-15,-2-1 2 0,1-1-4 0,-1 0-18 0,4-8-6 16,-7 6-14-16,7-6-12 0,0 0-11 0,-12 0-2 15,12 0-2-15,-5-7 5 0,4 0 6 16,-2 2 19-16,3-4-12 0,-1 0 24 0,1 1-30 0,1-3 22 16,2 1-10-16,-1 1 28 0,2 0-19 0,3-1 25 15,-2 2-15-15,2 1 23 0,1 0-23 0,1 2 33 16,4 1-20-16,-2 0 22 0,2 2-22 0,1 2 24 16,0 0-20-16,3 0 25 0,-1-2-26 0,2 4 20 15,1-2-20-15,-2 1 22 0,-1-1-18 0,0 0 17 16,-1 0-10-16,-3-1 21 0,-2-1-17 0,1 0 17 15,-3-2-22-15,1-2 20 0,-3 1-21 0,-3-1 17 16,-2-2-24-16,-2-1 20 0,0-2-4 0,-6 0-2 16,1-2 0-16,-3 1-4 0,-5-3-14 0,1 1 17 15,-1 0-20-15,-2 2 19 0,-2-1-16 0,1 1 10 16,-2 2-19-16,0 0 18 0,0 1-34 0,-2 1 16 16,7 5-36-16,-3-1 7 0,5 2-56 0,12 2 0 15,-22 0-84-15,22 0-6 0,-10 6-47 0,6 0-52 0,4-6-89 16,1 14-276-16,3-4-165 0</inkml:trace>
  <inkml:trace contextRef="#ctx0" brushRef="#br0" timeOffset="58407.315">8312 15767 383 0,'-3'-9'632'0,"3"9"-180"15,0 0-70-15,-9-4-41 0,9 4-51 0,0 0-34 16,-10 4 9-16,10-4-29 0,-6 10-3 0,0-3-42 0,3 0-29 15,-2 2-18-15,1 0-19 0,0 1-25 0,1 0-9 16,1 1-22-16,1 3-9 0,-2-1-19 0,3 0-5 16,-1 2-4-16,1-1-7 0,0 0-5 15,0-2-4-15,1 3-5 0,-1-4-3 0,0-1-2 0,1 0 5 16,1-1-4-16,-2-4-2 0,0-5 1 0,2 9-4 16,-2-9 0-16,0 0-7 0,0 0-4 0,0 0-1 15,1-9 0-15,-2 1 8 0,1-4-9 0,-2 2 11 16,-1-4-5-16,-1-3 2 0,2 1-6 0,-2 0 10 15,-3-2-9-15,4-3 9 0,-1 3-10 0,0 1 9 16,0 0-4-16,0 2 9 0,3 3-10 0,0 0 4 16,-2 3-2-16,3 0 13 0,0 2 3 0,0 7 13 15,3-9 0-15,-3 9 8 0,0 0-1 0,11-2 0 16,-11 2-2-16,14 7-5 0,-5-3 2 0,3 5-11 0,0 0 0 16,1 2-6-16,4 0 2 0,-2 3-3 15,2-1-1-15,-2 1-1 0,7 3-5 0,-3 0-5 16,0 0-16-16,3 0-53 0,-5-3-53 0,-1 1-52 15,0-3-55-15,-1 2-64 0,-2-2-43 0,-2-4-2 0,-2 2-58 16,-3-1-67-16,-2-3-310 0,-1 1-292 16</inkml:trace>
  <inkml:trace contextRef="#ctx0" brushRef="#br0" timeOffset="58545.944">8271 16037 544 0,'-15'-3'510'0,"2"0"-140"15,1-1-77-15,3-1-54 0,2 0-41 0,-1-1 12 16,6-2-65-16,-1 0 12 0,4-6-62 0,2 5 11 15,3-4-53-15,3-2 19 0,4 1-49 0,2-3 10 16,3-1-85-16,3-1-5 0,0 1-106 0,1 0-36 16,1-1-76-16,3 4-116 0,-2 0-208 0,-1 0-112 15</inkml:trace>
  <inkml:trace contextRef="#ctx0" brushRef="#br0" timeOffset="58794.389">8690 15758 233 0,'10'6'479'0,"-10"-6"-134"16,5 6-66-16,-5-6-17 0,7 6 4 0,-7-6-50 0,6 8 34 16,-6-8-42-16,7 9 13 0,-2-4-33 0,0-1 0 15,0 3-37-15,1-3 0 0,2 3-31 16,1 0 1-16,-1-1-24 0,1 1 1 0,2 1-25 0,-1-2-4 16,2 2-22-16,-1-1 5 0,2-1-23 15,0 1 9-15,-3-2-15 0,2-1 9 0,-1 1-16 16,-1-2 11-16,-1-1-14 0,3 0 5 0,-12-2-22 15,16 0-18-15,-7-3-56 0,0-1-29 0,-1-1-64 0,-2 0-3 16,-1-4-85-16,0 1 1 0,-2-2-45 0,-3-1-53 16,-3 0-78-16,-3-2-244 0,-2 0-187 0</inkml:trace>
  <inkml:trace contextRef="#ctx0" brushRef="#br0" timeOffset="58906.09">8666 15679 167 0,'-18'-3'475'15,"0"-2"-92"-15,5 3-102 0,-2-1 11 0,5-1-55 16,1 2 8-16,-1-2-86 0,2 0-2 0,3 0-68 15,2-1 16-15,2-2-56 0,2 1 25 0,2-4-102 16,2 2-64-16,3-3-122 0,3-2-146 0,-1 4-276 16,4-5-146-16</inkml:trace>
  <inkml:trace contextRef="#ctx0" brushRef="#br0" timeOffset="60574.224">9173 15325 67 0,'-12'-9'252'0,"1"4"-57"0,0-1-17 16,-2-1-20-16,-1 2 19 0,-2-2-36 0,-1 0 12 15,-4 0-8-15,1 1-4 0,-3-1-37 0,-2 0 32 0,1 0-52 16,-7 0 8-16,2-1-15 0,-3 2-7 16,-1-2-1-16,-3 3-5 0,2-2 1 0,-7-2-8 0,-4 4-6 15,3-3-8-15,-3 2-11 0,2 0-1 0,-3 2-4 16,0 1-5-16,-3-2 33 0,2 2-40 0,-2-1 30 16,-2 1-52-16,1 1 42 0,-1 1-47 0,0 1 41 15,1 0-46-15,0 1 13 0,1 1-1 0,1 1-8 16,-2-1 3-16,3 3 3 0,0 0 1 0,-2 0-1 15,3 2 1-15,-1 0 7 0,1 3-7 0,-2-1 0 16,0 3 2-16,1 1 0 0,1 2 9 0,-4-1 28 16,3 3-32-16,-7 2 20 0,-1 3-42 0,4-1 45 15,1 2-47-15,5-4 48 0,-2 7-48 0,5-3 41 16,-5 3-6-16,7-2-3 0,1 0-2 0,1 1-3 16,1 1 5-16,2-1-8 0,0-2-3 0,1 4-3 15,2-3 3-15,0 1 0 0,1-1 1 0,3 0 6 16,1 1-9-16,-1 0-1 0,3 0 5 0,0-2-3 15,1 2-35-15,1 2 42 0,0-1-32 0,1 1 41 16,2 0-3-16,3-3-5 0,-1 0-1 0,0 5-4 16,4-3 1-16,-1 0 18 0,2 2-21 0,-1-1-2 15,3 2 1-15,0-1 1 0,0 1 6 0,3 0-12 0,-1 1 9 16,-1-1-3-16,4-1 7 0,1 2-8 0,-2-1-1 16,3-4-3-16,2 1 1 0,-3 0 9 15,2 1-4-15,2 0-1 0,0 0-1 0,1-1 2 0,1 4-34 16,0-3 45-16,2 5-6 0,-1-1-1 0,3 1-4 15,2-3 5-15,-2 3-2 0,1-3 11 0,1 0-13 16,3 0 4-16,-1-2-13 0,0 1-3 0,2-3 14 16,1 1 10-16,-2 0-13 0,4-1 8 0,-1-1-9 0,2-1 8 15,-2 0-7-15,5 1 11 0,-3-4-14 16,3 4 10-16,1-2-10 0,0-1 7 0,6 4-8 0,-1 1 4 16,0-2-1-16,1 1-1 0,0 1 0 0,3-2 8 15,-1 1-4-15,1 0-4 0,3-2 4 0,-2 1 9 16,0-2-8-16,2 0 0 0,1-1 8 0,1 1 0 15,1-2-1-15,0-1-1 0,-2 1 7 0,5-2 3 16,-4 0-2-16,3-1 4 0,-1 2-11 0,-2-2 10 16,1 0-4-16,0 0 2 0,0-1-14 0,-1-1 10 0,-5 0-7 15,2-1 4-15,-2-1-10 0,1-1 12 0,1 0-5 16,-2 0 11-16,1 0-13 0,2 0 16 0,-3-2-8 16,3 2 18-16,-2-3-23 0,3-1 24 0,0 0-14 15,1 0-5-15,-1-1 0 0,0-1 9 0,4-2-1 16,-2 1 4-16,1-3-9 0,-1-1 2 0,-3 1 3 15,2-2-3-15,-1 0-7 0,4-2 8 0,2 1 30 0,-3-3-32 16,0-1 19-16,0-2-13 0,1 1 32 0,-3-3-27 16,2 0 26-16,4-3-25 0,-2 0 20 0,-1-1-26 15,0-1 19-15,2-1-24 0,-2-2 18 0,-3 3-23 16,3-3 17-16,0-1-24 0,-3 1 23 0,0-1-23 16,3 1 14-16,-2-2-3 0,0 1-3 0,-3-1 3 0,3 0-6 15,-1 1-2-15,-1-3 1 0,0 2-1 16,-1-1-21-16,1-2 19 0,-2 1-13 0,2-1 18 0,-2-2-25 15,-1 1 24-15,0-1-16 0,1-2 17 0,-1 0-22 16,-1-1 21-16,0-2 2 0,0 0-3 0,-1-1-4 16,1 0-5-16,-1-1 6 0,-2-1 0 0,0 2-2 15,-2-1 3-15,1 0-4 0,-1 0 1 0,-3 1-13 16,1 0 13-16,-2 0-8 0,-3 1 9 0,0 3-2 16,-3 1-1-16,0-2-4 0,0 2 2 0,-2 0-1 15,-1 0 1-15,1-2 1 0,-5 6-2 0,2-3 3 0,-1 2-6 16,0-1 3-16,-2-1 1 0,0 1 2 0,-2 1-1 15,-1-2-3-15,3-2 1 0,-5 3-3 0,0-1-3 16,0-1-3-16,0 2 1 0,-4-2-3 16,3 1-3-16,-3 0-1 0,0-1-11 0,1 2 10 0,-1-1-4 15,0 2 13-15,-1 0-17 0,-2 0 21 0,2 1-16 16,0 0-2-16,0 1 1 0,0 0 21 0,-3 1-19 16,3-1 17-16,0 4-17 0,1 0 21 0,-2-1-19 15,2 1 20-15,-2 1-18 0,1-2 20 0,-2 2-21 16,3 1 21-16,-1 0-19 0,-1-1 18 0,-1 2-16 15,1-1 16-15,1 3-18 0,0-1 18 0,-2 0-16 16,1 0 14-16,2 1-5 0,-1 1-21 0,1-2 13 16,-1 2-2-16,1-1 2 0,-2 4 6 0,2-3-4 15,0 2 3-15,-1-1 2 0,1 1-2 0,-1-1-1 0,1 2-20 16,-2-1 30-16,2 0-21 0,-1 2 22 0,1-3-23 16,2 2 25-16,-4-1-22 0,1 1 23 15,2 0-1-15,-1 0-9 0,-1-1-19 0,1 2 21 16,0-2-1-16,0 1 3 0,0-1-3 0,-2 2 4 0,2-1-17 15,0-1-3-15,-1 1 23 0,1 0-5 0,-1 0 1 16,1 0 3-16,-2-1-2 0,2 2 0 0,-1-1-2 16,0 0-1-16,0 0 0 0,-3 0 0 0,3 2-19 15,1-3 24-15,-2 3-24 0,-2-3 26 0,3 2-23 16,-1-1 25-16,-1-1-23 0,1 3 23 0,-2-3-19 16,2 0 22-16,-1 3-26 0,1-3 26 0,-2 1-25 15,3-1 24-15,-5 1-24 0,4 2 22 0,-2-3-18 16,0 2 23-16,-2-1-25 0,2 1 25 0,-1-1-24 15,-2 2 20-15,1 1-22 0,-2-3 26 0,-2 1-24 16,0 2 23-16,0-1-24 0,0 0 14 0,-3 1-12 16,2-1 23-16,-3 2-25 0,-1-1 25 0,1 1-24 15,-2 2 20-15,-2-1-28 0,0 2 19 0,-1-1-140 16,-5 2-162-16,-3 1-170 0,-3 2-356 0,-3-2-363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31:06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4922 9147 38 0,'0'0'211'0,"0"0"11"16,0 0-62-16,0 0 22 0,0 0-46 0,0 0 19 15,0 0-48-15,0 0 9 0,0 0-45 0,-7-4 12 16,7 4-29-16,0 0 13 0,0 0-26 0,0 0 17 16,0 0-23-16,0 0 15 0,0 0-28 0,-5-5 12 15,5 5-13-15,0 0 12 0,0 0-17 0,0 0 17 0,0 0-13 16,0 0 14-16,0 0 4 0,0 0-1 0,0 0 8 16,0 0 2-16,0 0 1 0,0 0-1 15,0 0 1-15,0 0-4 0,0 0 0 0,0 0 0 16,0 0 6-16,0 0 8 0,0 0 4 0,0 0 20 0,0 0 6 15,0 0 9-15,-2 6 10 0,2-6 9 0,0 0-2 16,0 10-5-16,0-10 31 0,1 6-54 0,-1-6 39 16,0 12-46-16,0-12 43 0,0 11-51 0,0-11 46 15,0 11-59-15,1-2 44 0,-1-3-60 0,-1 0 45 16,2 2-62-16,-1 0 44 0,0 0-53 16,0 0 38-16,0-2-55 0,0 2 45 0,0-1-50 0,0 1 43 15,0-1-50-15,0 0 50 0,0 1-56 0,0-8 52 16,0 12-54-16,0-12 50 0,0 12-51 0,0-12 51 15,0 12-55-15,0-12 48 0,1 8-78 0,-1-8 7 0,2 9-92 16,-2-9-21-16,0 0-113 0,0 8-35 16,0-8-76-16,0 0-158 0,0 0-312 0,0 0-404 15</inkml:trace>
  <inkml:trace contextRef="#ctx0" brushRef="#br0" timeOffset="1260.887">4915 9124 52 0,'0'0'305'0,"0"0"-109"15,0 0 21-15,0 0-55 0,0 0 21 0,0 0-50 16,0 0-2-16,0 0-33 0,0 0 8 0,0 0-34 0,0 0 12 16,0 0-21-16,-4 4 5 0,4-4 8 0,0 0-2 15,0 0 8-15,0 0-10 0,0 0 0 0,0 0-2 16,0 0-7-16,0 0 5 0,6 5-2 15,-6-5-2-15,0 0 9 0,0 0 4 0,6 5 4 0,-6-5-7 16,0 0-7-16,9 4-6 0,-9-4 1 0,10 2-3 16,-10-2-6-16,9 4-1 0,-9-4-6 15,9 2 0-15,-9-2-3 0,14 3-6 0,-14-3-3 0,12 2-2 16,-12-2-7-16,12 2 6 0,-12-2-3 0,13 3-1 16,-13-3 0-16,14 2-2 0,-14-2-1 15,13 3 39-15,-13-3-52 0,14 2-2 0,-14-2-2 0,15 2 5 16,-15-2 33-16,15 0-47 0,-15 0 43 0,12 0-53 15,-12 0 43-15,13 2-45 0,-13-2 45 0,11 0-45 16,-11 0 41-16,0 0-47 0,15 0 44 0,-15 0-43 16,0 0 43-16,11 1-44 0,-11-1 43 0,0 0-42 15,0 0 42-15,14 0-44 0,-14 0 43 0,0 0-41 16,0 0 41-16,12 0-42 0,-12 0 44 0,0 0-46 16,0 0 40-16,0 0-40 0,0 0 46 0,14 0-43 15,-14 0 39-15,0 0-40 0,0 0 41 0,0 0-42 16,10 2 42-16,-10-2-41 0,0 0 42 0,0 0-41 15,0 0 43-15,14 0-41 0,-14 0 44 0,0 0-36 0,0 0 43 16,13 0-46-16,-13 0 51 0,0 0-50 0,11 0 44 16,-11 0-48-16,0 0 47 0,17-2-45 0,-17 2 46 15,0 0-48-15,17 0 46 0,-17 0-48 0,12-1 46 16,-12 1-47-16,14 0 43 0,-14 0-40 0,17-2 41 16,-17 2-47-16,14-2 46 0,-14 2-40 0,17 0 38 15,-17 0-46-15,14-1 57 0,-14 1-59 16,14-1 46-16,-14 1-44 0,14-1 47 0,-14 1-48 0,14-2 52 15,-14 2-52-15,11-2 47 0,-11 2-47 0,13 0 46 16,-13 0-46-16,12 0 9 0,-12 0 48 0,0 0-55 16,14 0 46-16,-14 0-46 0,0 0 47 0,15 0-44 15,-15 0 41-15,0 0-44 0,13-2 2 0,-13 2 47 16,0 0-46-16,11-1 4 0,-11 1 4 0,0 0 48 16,0 0-55-16,14 0 3 0,-14 0 4 0,0 0 6 0,0 0-2 15,14 0 3-15,-14 0 0 0,0 0 0 16,11-2 2-16,-11 2-1 0,0 0 4 0,11-1-1 15,-11 1 1-15,0 0-2 0,14-2 0 0,-14 2-1 0,9-2 2 16,-9 2 0-16,0 0 0 0,14-2 0 0,-14 2-2 16,0 0 1-16,12-3 0 0,-12 3 4 15,0 0-3-15,9-2-1 0,-9 2 3 0,0 0 1 16,0 0 1-16,0 0 3 0,11-1 1 0,-11 1 2 0,0 0 3 16,0 0-1-16,0 0-4 0,0 0 2 0,0 0 1 15,0 0-3-15,9-2-4 0,-9 2 4 0,0 0-4 16,0 0 1-16,0 0-2 0,0 0 3 0,0 0-2 15,0 0 2-15,0 0-4 0,0 0 2 0,0 0-1 16,0 0 4-16,0 0 0 0,0 0 2 0,0 0 4 16,0 0 19-16,0 0-24 0,0 0 1 0,0 0 4 15,0 0-2-15,0 0-3 0,0 0 0 0,0 0 1 16,0 0-4-16,0 0-1 0,0 0 0 0,0 0-2 16,8 5 6-16,-8-5-2 0,0 0 2 0,0 0 2 15,0 8 7-15,0-8-3 0,0 7 3 0,0-7 53 16,-2 11-54-16,2-11 50 0,0 13-45 0,2-6 57 15,-2 0-48-15,0 3 45 0,0 0-56 0,0 0 46 16,0 2-52-16,1-1 50 0,-1 2-53 0,0-1 56 0,1 0-61 16,1 3 41-16,-2-3-47 0,1-2 51 0,0 1-48 15,-1 0 47-15,0 0-56 0,0-4 49 16,3 3-51-16,-3-3 43 0,0 0-46 0,2 1 42 0,-2-8-42 16,0 10 39-16,0-10-44 0,0 9 46 0,0-9-45 15,1 10 41-15,-1-10-44 0,2 6 46 16,-2-6-40-16,0 0 36 0,0 8-42 0,0-8 42 0,0 7-42 15,0-7 46-15,0 0-47 0,0 0 43 0,0 0-44 16,1 6 46-16,-1-6-50 0,0 0 37 0,0 0-74 16,0 0 0-16,0 0-129 0,0 0-64 0,0 0-162 15,0 0-175-15,0 0-567 0,-10-3-774 0</inkml:trace>
  <inkml:trace contextRef="#ctx0" brushRef="#br0" timeOffset="21502.849">18454 10309 104 0,'0'0'175'0,"0"0"-24"0,0 0-18 16,0 0-8-16,0 0-8 0,-10-2-7 0,10 2-8 15,0 0-9-15,0 0-12 0,0 0-5 0,0 0-10 16,0 0-4-16,0 0 1 0,0 0-7 0,0 0 3 16,0 0 2-16,0 0 2 0,0 0 1 0,-12 2 6 15,12-2 11-15,0 0-5 0,0 0 4 0,0 0-9 16,0 0 16-16,0 0-24 0,0 0 25 0,0 0-30 15,0 0 30-15,0 0-37 0,0 0 43 0,0 0-50 16,0 0 59-16,0 0-45 0,0 0 64 0,0 0-26 0,0 0 33 16,0 0-49-16,0 0 36 0,0 0-50 15,10 5 45-15,-10-5-49 0,0 0 36 0,11 0-49 0,-11 0 39 16,0 0-50-16,14 0 41 0,-14 0-51 0,0 0 40 16,19 0-50-16,-19 0 38 0,13 0-48 0,-13 0 44 15,16 0-48-15,-16 0 42 0,16-3-52 0,-16 3 47 16,17 0-47-16,-17 0 44 0,21 0-48 15,-21 0 54-15,19 0-54 0,-6 0 45 0,-13 0-48 0,24 0 50 16,-12-1-48-16,-12 1 48 0,25 0-47 0,-25 0 50 16,23 0-51-16,-10 0 49 0,-1 0-49 0,0 1 52 15,1-1-45-15,1 0 43 0,-2 0-53 0,-1 0 54 16,3 3-55-16,-1-3 49 0,0 0-52 0,0 2 52 16,-1-2-54-16,1 0 50 0,1 0-51 0,-1 0 49 15,1 1-51-15,0 0 49 0,-1-1-48 0,1 0 50 16,1 1-50-16,-1-1 48 0,-1 0-49 0,2 0 53 15,-2 0-50-15,4 0 45 0,-3 0-49 0,-1 0 52 16,3 0-33-16,-3 0 26 0,4 0-48 0,-3 0 50 0,2 0-49 16,-3 0 51-16,4 0-51 0,-3 0 50 0,1 0-49 15,-1 0 52-15,1 0-52 0,0 0 48 16,0 0-47-16,-1 0 51 0,1 2-51 0,-1-4 61 16,0 2-56-16,0 0 44 0,2 0-49 0,-2 0 52 0,0 0-48 15,0 0 51-15,1-1-52 0,-1 1 5 16,-1 0 7-16,1-1 47 0,2 1-51 0,-1-1 49 15,-2 1-51-15,3-2 50 0,-2 2-53 0,0 0 47 0,2-3-48 16,0 3 49-16,-3 0-52 0,4-1 51 0,-1 0-47 16,-2-1 43-16,2 2-52 0,0-1 52 0,3 0-46 15,-3 0 49-15,0-1-53 0,2 2 52 0,-1-1-52 16,0 0 49-16,0 1-51 0,0-1 53 0,0 1-51 16,0-2 50-16,-1 2-51 0,0 0 51 0,0 0-51 15,0 0 52-15,0-1-51 0,0 1 51 0,0 0-46 16,0 0 44-16,2 0-49 0,0 0 52 0,-3 0-52 15,5 0 54-15,-3-2-55 0,-3 2 52 0,6 0-52 16,-2 0 54-16,-1-1-54 0,0 1 53 0,1-1-52 16,0 1 52-16,-3-2-51 0,4 2 51 0,-6-1-50 15,6 0 6-15,-5 0 2 0,4-1 5 0,-1 2 9 16,-2-2-5-16,-1 1 2 0,1 0 0 0,0 0 5 16,0 0 1-16,-2 0 5 0,1 0 41 0,-1-1-55 0,-1 0 51 15,1 0-46-15,-1 1 47 0,2-1-46 16,-3 1 5-16,3-1 43 0,-2 0-52 0,2 0 3 15,-3 1 1-15,2-1 48 0,0 2-57 0,0-2 12 16,-1-1 38-16,0 1-51 0,1 2 47 0,-1-2-43 0,1-1 3 16,1 2 3-16,-1 0 2 0,2 0 3 0,-2-1 1 15,1 1 3-15,0 1-3 0,-1-1 6 0,2-1 1 16,0 1-9-16,0 0 3 0,0 0 13 0,-1 0-15 16,0 1-2-16,3-1 1 0,-3 0 7 0,1-1-7 15,1 2 0-15,-1-1 2 0,0 1-1 0,0-1 1 16,1 1 4-16,-1 0-8 0,1 0 1 0,0 0 1 15,-2 0 2-15,1-1 2 0,1 1 5 0,-1 0 17 16,1-2-5-16,0 2 3 0,3 0-2 0,-3-2-1 16,3 2-1-16,-1 0-2 0,1-3-3 0,1 1 0 0,-2 1-3 15,1-1 0-15,-1 0-5 0,3 1 9 16,-2 0-3-16,0 1-7 0,0-3-2 0,0 3 0 16,1 0 0-16,-1-1-3 0,0 1 2 0,-1-1 6 0,0 1-11 15,0 0-1-15,-2-2 0 0,0 2 2 0,0 0 4 16,0 0 1-16,-1-1-8 0,0 1-3 15,0 0 7-15,1 0-3 0,-1-2 2 0,1 2-3 16,-3 0 7-16,2 0-4 0,0-1 1 0,0 1 3 0,1-2-2 16,-2 2 4-16,2-2-5 0,-3 2 1 0,5-1-1 15,-1 1 1-15,0-1-1 0,1 1 10 0,0-3 7 16,1 3-53-16,-6 0 52 0,4-1-53 0,-2 1 58 16,0-1-56-16,0-1 64 0,0 2-63 0,-2-1 61 15,2 1-62-15,-2 0 60 0,1-1-57 0,-1-1 57 16,-1 1-58-16,2 1 41 0,-1 0-37 0,0-3 59 15,0 3-60-15,-1 0 58 0,1-2-59 0,-1 2 64 16,-1-2-65-16,-11 2 58 0,22-1-56 0,-9 1 56 16,-2-1-60-16,1 0 67 0,-1-1-68 0,-11 2 62 15,21-1-60-15,-10 0 59 0,0 1-59 0,0-1 57 16,-11 1-54-16,20-2 57 0,-20 2-61 0,22 0 60 16,-9-3-58-16,-3 3 60 0,2 0-59 0,0 0 57 15,-1-1-48-15,0 1 47 0,1-1-56 0,-1 1 57 16,-11 0-61-16,22-2 69 0,-22 2-13 0,20-2-53 15,-8 2 51-15,-12 0-55 0,18 0 59 0,-7-1-60 16,-11 1 64-16,19-2-9 0,-19 2-57 0,18 0 59 0,-18 0-57 16,18-1 62-16,-18 1-62 0,16-1 62 0,-16 1-52 15,17 1 54-15,-17-1-8 0,17-2-56 0,-17 2 66 16,18 0-2-16,-18 0-10 0,18 0 2 0,-18 0-4 16,16 0-1-16,-16 0-2 0,21 0-1 0,-21 0-1 15,18 0-1-15,-18 0-2 0,19 0-3 0,-19 0-56 16,20 1 65-16,-20-1-1 0,18 0-61 0,-18 0 68 15,19 0-61-15,-19 0 62 0,17 0-61 0,-17 0 67 16,18 1-54-16,-18-1 53 0,16 1-63 0,-16-1 67 16,15 0-65-16,-15 0 66 0,12 0-66 0,-12 0 74 15,14 0-70-15,-14 0 61 0,0 0-60 0,15 0 67 16,-15 0-57-16,0 0 63 0,13 2-60 0,-13-2 66 16,0 0-56-16,0 0 60 0,15 0-56 0,-15 0 53 15,0 0-51-15,0 0 46 0,12-2-60 0,-12 2 54 16,0 0-60-16,0 0 54 0,11-1-54 0,-11 1 50 15,0 0-54-15,0 0 52 0,11-2-58 0,-11 2 50 16,0 0-98-16,11-2 0 0,-11 2-123 0,8-5-63 0,-8 5-150 16,9-7-110-16,-9 7-178 0,8-8-485 0,-8 8-796 15</inkml:trace>
  <inkml:trace contextRef="#ctx0" brushRef="#br0" timeOffset="27378.931">20935 3004 1582 0,'-11'-3'799'0,"1"-1"-196"0,10 4-120 16,-13-5-97-16,13 5-56 0,-13-3-69 0,13 3 17 0,-11-2-13 15,11 2 18-15,-10-3-24 0,10 3-17 0,0 0-27 16,-9-3-35-16,9 3-37 0,0 0-36 16,0 0-20-16,-8-1-18 0,8 1-15 0,0 0-14 0,0 0-5 15,2 4-5-15,4 0-6 0,-1 2-6 0,3 1-1 16,1 1-3-16,3 2-5 0,-1-1 2 0,4 4-5 16,-1 1 2-16,0 1-1 0,2 2-3 0,0 1 2 15,0 2-5-15,-3-3-11 0,2 0 0 16,-2 0-11-16,-1 1-16 0,-1-1-24 0,1-2-16 0,-3 2-35 15,-2-2-37-15,2-2-73 0,-4-2-6 0,1 1-49 16,-1-1-36-16,-2-2-18 0,0-2-89 16,-3-7-70-16,0 12-39 0,0-12-48 0,-5 5-361 0,5-5-515 15</inkml:trace>
  <inkml:trace contextRef="#ctx0" brushRef="#br0" timeOffset="27762.21">20971 3188 429 0,'-9'-18'482'0,"-1"-1"-96"0,1 0-73 0,3 0-2 16,-2-1-2-16,2-1-32 0,3 1-6 0,1 1-29 15,0-1-3-15,4 1-27 0,0-4-10 0,2 1-33 16,4 0-8-16,-1 2-35 0,2 1-17 0,0 1-28 16,4 0-13-16,-1 3-16 0,0 5-3 0,0 1-16 15,-1 4-5-15,2 1-8 0,-3 4 1 0,1 1-11 16,-1 4 0-16,-1 5-4 0,-3 0-3 0,2 3 1 16,-5 3 2-16,0 1-1 0,-3 1-2 0,-1 0-1 15,-1 2 3-15,0 3 0 0,-2-2 3 0,-1 0-8 16,3-2 7-16,-1-2-9 0,-1 0 7 0,2-3-3 15,0-1-8-15,0-1-10 0,-1-2 7 0,3-1-7 16,3-2 8-16,-1 0-10 0,3-2 17 0,3 0-5 0,2-3 6 16,3 1-8-16,2-3 0 0,3 2 2 15,1-2 1-15,4 0-4 0,-1 2 1 0,2 1-28 16,3 0-3-16,-4 1-22 0,-1 2 18 0,1 1-10 16,-3 0 20-16,-5 0-2 0,-3 3 14 0,-1-1-8 0,-4 3 22 15,-3 0-15-15,-4-1 18 0,-2 3-9 0,-4 2 19 16,-3 1-17-16,-2 0 17 0,-6 2-7 15,-3-1-6-15,-1 1 2 0,-2-2 3 0,-1-2-5 16,1 0 4-16,0-1-3 0,1-2-25 0,2-3-54 0,1-1-39 16,2-3-118-16,2-1-87 0,2-1-76 0,13-3-506 15,-15 0-480-15</inkml:trace>
  <inkml:trace contextRef="#ctx0" brushRef="#br0" timeOffset="28015.158">21463 3061 920 0,'15'-14'669'0,"-2"0"-153"0,-2 2-97 0,-1 4-90 0,-4-1 15 16,1 2 1-16,-1-1 5 0,-1 1 3 0,0 2-42 15,0 0-45-15,-5 5-24 0,5-9-39 0,-5 9-47 16,6-5-22-16,-6 5-30 0,5-7-19 0,-5 7-26 16,4-5-7-16,-4 5-39 0,0 0 19 0,8-2-6 15,-8 2-12-15,8 4 17 0,-8-4-17 0,8 6 12 16,-8-6-16-16,11 6 7 0,-6-2-15 0,2 2 13 15,-1-1-13-15,1 1 13 0,0 0-9 0,0-1-7 16,-1 0-20-16,-1 1-33 0,2 0-44 0,-1-2-65 16,-1-1-75-16,-1 2-69 0,-4-5-32 0,8 6-80 15,-8-6-73-15,0 0-174 0,5 5-358 0,-5-5-633 0</inkml:trace>
  <inkml:trace contextRef="#ctx0" brushRef="#br0" timeOffset="28161.837">21443 2815 313 0,'-7'-6'585'0,"4"-2"-151"16,-1 3-103-16,1 0-62 0,3 5-57 0,-4-9-47 16,4 9-38-16,-4-8-29 0,4 8-23 0,3-8-44 15,-3 8-63-15,6-8-83 0,0 3-96 0,1 2-119 16,2-2-283-16,0 1-125 0</inkml:trace>
  <inkml:trace contextRef="#ctx0" brushRef="#br0" timeOffset="28445.514">21673 2557 646 0,'0'-6'687'0,"0"-1"-140"16,0 7-71-16,0-12-48 0,0 12-11 0,-3-9-21 15,3 9-3-15,-1-8-92 0,1 8-27 0,-1-6-93 16,1 6-6-16,0 0-66 0,-2-7 16 0,2 7-49 16,0 0 52-16,4 8-41 0,-1-4 18 0,2 4-51 15,0 0 28-15,0 1-40 0,5 3 23 0,-2 1-43 0,2 3 32 16,3 0-40-16,-3 1 24 0,4 1-5 15,-1 4-17-15,2 0 19 0,-2 0-9 0,0 0-5 16,2-1-1-16,-1-1-5 0,-1-1-11 0,0-2 14 0,0 0-13 16,-2 1 15-16,2-3-17 0,0 1 11 0,-2-4-16 15,1 1 11-15,-1-3-19 0,-2-2 7 16,4 1-30-16,-3-4-10 0,2-2-74 0,-1 0-18 16,3-3-117-16,0-4-34 0,-1 0-66 0,2-1-83 0,-2-2-96 15,-2-1-69-15,0-2-448 0,-5 1-665 16</inkml:trace>
  <inkml:trace contextRef="#ctx0" brushRef="#br0" timeOffset="28561.946">21893 2837 381 0,'-11'2'692'0,"11"-2"-197"0,-20 0-89 0,20 0-103 0,-13 0-40 16,13 0-84-16,-11 0-16 0,11 0-62 0,-7-7-2 16,7 7-76-16,0-9-20 0,2 3-69 0,3-2-94 15,2-3-89-15,4-1-98 0,1-4-379 0,1 1-233 16</inkml:trace>
  <inkml:trace contextRef="#ctx0" brushRef="#br0" timeOffset="28778.621">22162 2626 718 0,'-5'12'654'15,"5"-12"-155"-15,-4 8-99 0,4-8-83 0,-6 9-19 16,6-9-18-16,-6 5 9 0,6-5-13 0,-6 4-36 15,6-4-23-15,0 0-53 0,0 0-39 0,0 0-37 16,0 0-43-16,0 0-40 0,3-8-56 0,2 0-42 0,5 2-51 16,1-5-52-16,2-1-36 0,4 0-58 0,-3-3-58 15,7-3 16-15,2 0-78 0,0 1 8 0,2-5-267 16,-2 3-178-16</inkml:trace>
  <inkml:trace contextRef="#ctx0" brushRef="#br0" timeOffset="29079.087">22564 2265 530 0,'1'-6'419'0,"-1"6"-67"0,1-8-68 0,-1 8-61 16,-4-7 42-16,4 7-52 0,0 0 13 0,-9-3-22 16,9 3-12-16,-9 1-18 0,9-1-19 0,-11 9-12 15,3-4-25-15,4 0-16 0,-2 4-17 0,1-3-5 0,0 3-14 16,2 1-6-16,1 0-6 0,2 2-11 16,2-2-2-16,1 2-3 0,4 1-8 0,0-1-7 15,4 1-4-15,3 2-4 0,-1-1-5 0,5-1-8 16,-1-1-21-16,2-1-30 0,1-1-15 0,-2 1-7 15,1 1-2-15,-1-3 4 0,1 1 6 0,-6-2 9 16,2 0 11-16,-2-3-7 0,-3 3 7 0,-3-1 3 16,-1-2 17-16,-3 1 2 0,-2 0 10 0,-4 1 0 0,0 2 8 15,-4-1 24-15,-4 1 9 0,-1-1 6 0,-1 2 8 16,-2-1-2-16,2 0-6 0,-1-1-11 16,-1-1-2-16,2 0-4 0,0-1-9 0,1 1-11 15,3-3 8-15,0 0-52 0,9-4-85 0,-13 1-161 0,13-1-127 16,-8-5-483-16,8 5-464 0</inkml:trace>
  <inkml:trace contextRef="#ctx0" brushRef="#br0" timeOffset="29328.718">22735 2230 865 0,'2'-16'692'0,"0"3"-140"0,-1 1-117 16,-1 3-51-16,0-1-6 0,0 2-12 0,0 1-6 15,0-1-63-15,-1 2-19 0,1 6-92 0,0-11-3 16,0 11-73-16,-2-9 14 0,2 9-63 0,0 0 23 15,2-6-48-15,-2 6 24 0,0 0-39 0,7 5 33 16,-4 1-8-16,4 1-8 0,-3 1-8 0,5 3-1 16,-1 1-9-16,1 1 1 0,2 2-6 0,0 1 2 15,0 0-9-15,-1-1-7 0,2 2 8 0,-1-2-6 0,1 2-15 16,-1-2-28-16,1-1-23 0,-3 0-34 0,1-3-18 16,-1 0-39-16,0-1-56 0,-1 0-23 0,0-2-42 15,-1 0-50-15,-1-3-65 0,-2 2-46 16,1-2-71-16,-5-5-405 0,9 3-481 0</inkml:trace>
  <inkml:trace contextRef="#ctx0" brushRef="#br0" timeOffset="29479.403">22838 2406 866 0,'-9'-3'623'0,"0"1"-146"16,-1-1-94-16,4 1-85 0,-1-2-22 0,0 1-17 16,0 0-31-16,0-2-12 0,1 1-49 0,3-1-29 15,0-2-35-15,0 1-13 0,3-2-37 0,3 1-32 16,1-3-65-16,1 1-26 0,3-3-83 0,2 1-35 15,0-1-123-15,3 1-70 0,0 1-96 0,1-3-337 16,-3 3-345-16</inkml:trace>
  <inkml:trace contextRef="#ctx0" brushRef="#br0" timeOffset="29854.789">22953 2198 128 0,'0'0'746'0,"0"0"-239"0,0 0-84 0,3 5-122 0,-3-5-29 16,0 0-84-16,0 0 10 0,0 0-42 0,0 0 23 15,6 7-21-15,-6-7 11 0,0 0-28 0,10 3-7 16,-10-3-35-16,9 4-7 0,-9-4-26 0,11 3-5 16,-11-3-22-16,14 5 6 0,-14-5-22 0,14 6 3 15,-14-6-20-15,12 5 6 0,-12-5-18 0,11 5 14 16,-11-5-17-16,9 5 14 0,-9-5-16 16,7 5 21-16,-7-5-17 0,0 0 17 0,8 3-10 0,-8-3 16 15,0 0-15-15,0 0 18 0,0 0-9 0,0 0 19 16,1-8-16-16,-1 8 11 0,0-10-19 0,0 10 11 15,0-12-16-15,0 5 8 0,3 0-21 0,1-2 4 16,1 0-9-16,0 1-11 0,1-1-3 0,2 1 0 16,1-1-2-16,2 2 0 0,-2-1 4 0,0 3-5 0,1 2-5 15,-1-2 2-15,2 3 0 0,-11 2 9 0,16-2 2 16,-16 2 4-16,16 0 1 0,-16 0-1 0,15 4 9 16,-15-4 0-16,13 5 0 0,-8-2 6 0,2 1-24 15,-7-4 33-15,9 8-26 0,-9-8 28 0,8 8-22 16,-8-8 14-16,6 6-41 0,-6-6 11 0,7 8-61 15,-7-8-1-15,2 7-109 0,-2-7-46 0,0 0-91 16,0 7-102-16,0-7-238 0,0 0-190 0</inkml:trace>
  <inkml:trace contextRef="#ctx0" brushRef="#br0" timeOffset="30014.845">23132 2070 539 0,'-4'-6'459'0,"2"0"-104"0,2 6-61 16,-4-12-22-16,1 8-27 0,3 4-35 15,-1-11-30-15,1 11-47 0,-4-9-10 0,4 9-40 16,-1-8-4-16,1 8-16 0,1-6-38 0,-1 6 3 0,5-5-43 16,-5 5-53-16,9-3-77 0,-9 3-43 0,11-2-124 15,-11 2-67-15,12 2-244 0,-12-2-134 0</inkml:trace>
  <inkml:trace contextRef="#ctx0" brushRef="#br0" timeOffset="30878.794">23371 2046 250 0,'0'0'486'0,"0"0"-84"16,0 0-75-16,0 0-11 0,-10-2-9 0,10 2-7 16,0 0-34-16,0 0-32 0,0 0-35 15,0 0-44-15,0 0-25 0,-9-2-32 0,9 2-14 0,0 0-22 16,0 0-10-16,0 0-9 0,0 0-11 0,4 4-6 15,-4-4-6-15,6 5 0 0,-6-5-5 0,6 4-3 16,-6-4-2-16,8 5-1 0,-8-5-3 16,9 7-3-16,-9-7 0 0,8 5 1 0,-8-5-2 0,5 5 0 15,-5-5-1-15,5 4 2 0,-5-4-10 0,0 0 14 16,6 4 4-16,-6-4-3 0,0 0 0 0,0 0-5 16,0 0 0-16,0 0-2 0,12-4 2 0,-12 4 0 15,2-6-3-15,-2 6 3 0,4-7-4 0,-4 7 4 16,0-8-9-16,0 8 2 0,4-9-1 0,-4 9 5 15,4-9-31-15,-4 9 30 0,4-8-26 0,-4 8 22 16,6-5 5-16,-6 5-34 0,10-7 30 0,-10 7-28 16,9-3 30-16,-9 3-3 0,13-5-5 0,-13 5 1 15,15-1-8-15,-15 1-10 0,17-4-9 0,-17 4-3 16,19-2-3-16,-8-2-8 0,1 2 0 0,-3-2-6 16,0 0-1-16,4-1 1 0,-4 1 4 0,1-1 1 0,0-1 12 15,-2 1 3-15,-2-4 7 0,2 3-2 16,-3-2 12-16,-2 2-3 0,-1 1 7 0,-2-2-4 0,0 7 8 15,-4-12 0-15,0 7 4 0,0 0 1 0,-3 1 4 16,2-1-15-16,5 5 16 0,-12-3-3 0,12 3 6 16,-15-3-2-16,15 3-3 0,-13 0-4 15,13 0 11-15,-14 4 0 0,14-4 5 0,-9 7-2 0,9-7 3 16,-5 9-4-16,5-9 20 0,-1 13-29 0,1-13 15 16,2 13-1-16,2-7 0 0,0 3-1 0,3-3-1 15,0 1-5-15,2 2 0 0,1-1 5 0,3 1-4 16,-1-1 0-16,1 2-1 0,-1-1 5 0,1 0-9 15,4 1-40-15,-6 2 58 0,6 0-47 0,-3 0 51 16,2 1-44-16,-3 3 55 0,1-4-45 0,-2 4 27 16,-1 0-26-16,-2 1 44 0,-2-2-37 0,-2 2 45 15,-1-1-24-15,-2-1 42 0,-2 1 15 0,0-1 20 16,-1-2 16-16,-2 1-5 0,-2-2 29 0,1 0 2 16,-1-5 12-16,-2 1-20 0,0-1 1 0,1-2-12 15,6-5-22-15,-12 2-16 0,12-2-16 0,-14-6-10 16,8 0-21-16,1-4-5 0,1-1-14 0,0-4-43 15,0 1-42-15,3-3-47 0,1-1-13 0,-1-1-33 0,3 1-22 16,3-3-9-16,0 2-29 0,2-2-47 0,-1 1-15 16,1 2-100-16,0 0 9 0,2 1-353 0,-2 1-239 15</inkml:trace>
  <inkml:trace contextRef="#ctx0" brushRef="#br0" timeOffset="31261.033">24167 1948 425 0,'0'0'353'0,"0"0"-27"0,0 0-91 0,0 0 3 15,0 0-44-15,0 0-1 0,0 0-11 0,0 0-5 16,0 0-11-16,0 0-45 0,0 0 11 0,-9 3-46 15,9-3 13-15,0 0-35 0,-14 5 19 0,14-5-22 16,-11 3 23-16,4 1-6 0,-4 2-6 0,2-2-4 0,-3 4-7 16,-2 1-7-16,-2 2-6 0,-2 1-13 0,-4 4-3 15,1-1-16-15,-1 1 19 0,-8 6-19 16,2 2 23-16,-1-2-13 0,-1 2 12 0,0 0-19 0,-2 1 15 16,1-1-10-16,0 3-1 0,-1-1-6 0,2 1 2 15,-1 2-7-15,-1 0 0 0,1 2-2 16,-1-2-3-16,2 1-1 0,-2 1-5 0,0-2 4 15,1-1-1-15,-1 0 0 0,3-4 0 0,-1 0-17 0,2-2 19 16,4-3-16-16,1-2 11 0,4-3-73 0,0-2-30 16,0-2-112-16,3 0-35 0,1-1-106 0,1-4-54 15,0 1-419-15,2-2-364 0</inkml:trace>
  <inkml:trace contextRef="#ctx0" brushRef="#br0" timeOffset="32195.474">23850 1714 56 0,'0'0'270'0,"0"0"-59"0,0 0-23 15,0 0-6-15,0 0-18 0,0 0-59 0,0 0 36 16,0 0-52-16,0-6 43 0,0 6-52 0,0 0 36 15,0 0-42-15,0 0 8 0,0 0-56 0,0 0 8 16,0 0-22-16,0 0 35 0,-11-1-43 0,11 1 36 16,0 0-40-16,-9 2 36 0,9-2-47 0,-7 5 67 15,7-5-32-15,-10 5 48 0,10-5-30 0,-9 8 23 16,9-8-38-16,-9 9 24 0,4-4-20 0,2 0 21 16,-1 1 0-16,2 0 15 0,0 0 3 0,-1 2-8 0,3-2 12 15,0 1-19-15,0 0 12 0,3 2-11 16,-1-4 10-16,3 3-22 0,2 1 26 0,-1-3-42 15,2 2 23-15,2-2-33 0,0 1 24 0,2 0-42 16,-3 0 32-16,1 0-29 0,0-2 24 0,1 0-31 16,0 0 25-16,-3-1-53 0,2 2 52 0,-3-4-22 15,-7-2 35-15,11 8-33 0,-11-8 24 0,7 7-33 16,-7-7 30-16,4 9-30 0,-4-9 28 0,-7 10 1 0,-1-3-7 16,-3 0-7-16,-2 3 2 0,-4-2-3 0,-2 4-66 15,-3-3-108-15,-1 2-166 0,-4 0-160 16,-2-1-283-16,-1-1-299 0</inkml:trace>
  <inkml:trace contextRef="#ctx0" brushRef="#br0" timeOffset="34857.835">21831 2804 250 0,'0'0'248'0,"0"0"-37"16,0 0-5-16,0 0-9 0,0 0-5 0,-5 5-18 15,5-5-15-15,0 0-26 0,0 0-25 0,0 0-16 16,0 0-59-16,0 0 32 0,0 0-8 0,0 0-16 0,-2 4-6 15,2-4-6-15,0 0-1 0,0 0 0 0,0 0-3 16,0 0-41-16,0 0 56 0,0 0-44 16,0 0 60-16,0 0-21 0,0 0 34 0,0 0-37 15,0 0 51-15,0 0-46 0,0 0 47 0,0 0-39 16,0 0 31-16,0 0-36 0,0 0 23 0,7-3-42 0,-7 3 32 16,0 0-40-16,4-5 32 0,-4 5-41 15,8-5 33-15,-8 5-37 0,6-6 29 0,-1 1-39 16,-5 5 37-16,9-7-12 0,-5 2-39 0,5 0 37 15,-4 2-18-15,0-3-48 0,3 1-93 0,-3-1-31 16,4 1-100-16,-3-2-135 0,1 0-253 0,-1 1-173 0</inkml:trace>
  <inkml:trace contextRef="#ctx0" brushRef="#br0" timeOffset="41579.2">26852 6388 67 0,'0'0'294'0,"0"0"-83"0,0 0-31 16,0 0-9-16,0 0-10 0,0 0-8 0,0 0-18 16,0 0-23-16,6-4-17 0,-6 4-20 0,0 0-10 15,0 0-16-15,0 0-11 0,0 0 2 0,0 0-12 16,0 0 4-16,0-5-3 0,0 5 10 0,0 0-1 16,0 0-1-16,0 0 8 0,0 0-1 0,4-7 9 15,-4 7 13-15,0 0 3 0,0 0 3 0,3-5-2 16,-3 5 9-16,0 0-44 0,0 0 49 0,0-9 4 15,0 9 3-15,0 0-9 0,0-8-3 0,0 8 0 16,0 0-1-16,-2-6-4 0,2 6-7 0,-5-6-4 16,5 6-5-16,-2-5-5 0,2 5-8 0,-8-5-9 15,8 5-7-15,-5-4-4 0,5 4-7 0,-8-4-2 16,8 4-3-16,-9-4-5 0,9 4-1 0,0 0-2 16,-14-1 2-16,14 1-6 0,-11 1 0 0,11-1 0 0,-16 4-1 15,16-4 2-15,-12 4 0 0,5 0 8 16,-3 0-13-16,4 2 3 0,-2-2 2 0,0 3-1 15,-2 1 0-15,2-2-1 0,1 2 0 0,0 0 0 16,-3 5-1-16,2-5 6 0,3 2 0 0,-1 0 9 0,0 0 0 16,1-1 6-16,1 1-7 0,0 0 3 15,1 1 0-15,2-2 0 0,0 2-41 0,1-2 52 16,0 0-47-16,2 0 44 0,-2-1-40 0,4 1 47 16,-1-2-48-16,1 1 45 0,-1-3-45 0,4 1 41 15,-2-3-42-15,0 1 44 0,-5-4-50 0,13 6 42 16,-13-6-42-16,16 2 44 0,-16-2-48 0,16 0 41 15,-6-2-12-15,-1 0-4 0,1-1-3 0,0-1 4 16,-1 1 5-16,0-2-10 0,3-1-2 0,-3 1 9 16,-2-2-3-16,3 1 2 0,-3-1-2 0,1-1 4 15,-1 2-3-15,-2-1 0 0,4-1 11 0,-4 0-12 0,-1 1 0 16,1 0 0-16,1-1 5 0,-2 1-6 16,0 0 6-16,0 0-4 0,-1 0-1 0,-1 1 5 15,0-1-3-15,-2 7 1 0,3-11-1 0,-3 11 3 0,4-9-3 16,-4 9 0-16,3-9 1 0,-3 9 4 0,1-8-5 15,-1 8 1-15,4-6 3 0,-4 6-5 0,0 0 2 16,2-10 0-16,-2 10 3 0,0 0-6 0,0-6 3 16,0 6-2-16,0 0 1 0,0 0 0 0,2-8 1 15,-2 8-2-15,0 0 2 0,0 0 2 0,0 0-5 16,0 0 1-16,2-5 1 0,-2 5 5 0,0 0-6 16,0 0 1-16,0 0 3 0,0 0-4 15,0 0 0-15,0 0 0 0,0 0 5 0,0 0-4 0,0 0-1 16,0 0 0-16,0-7 1 0,0 7 1 0,0 0-1 15,0 0 0-15,0 0 0 0,0 0 7 0,0 0-6 16,0 0-1-16,0 0 1 0,0 0 3 0,0 0-4 16,0 0 0-16,0 0 3 0,0 0-3 0,0 0 1 15,0 0 0-15,0 0 3 0,0 0-4 0,0 0 3 0,0 0 4 16,0 0 0-16,0 0 3 0,0 0 2 0,0 0 7 16,0 0-7-16,0 0 4 0,0 0-5 0,0 0 2 15,0 0-1-15,0 0 1 0,0 0 3 0,0 0-2 16,0 0 3-16,0 0-5 0,0 0 0 0,0 0 0 15,0 0-1-15,0 0-3 0,0 0-2 0,0 0 6 16,0 0-7-16,0 0 0 0,0 0 2 0,0 0-1 16,0 0-4-16,0 0 2 0,0 0-4 0,0 0 2 15,0 0 2-15,0 0-1 0,0 0-2 0,0 0 0 16,0 0 6-16,0 0-6 0,0 0 0 0,0 0 1 16,0 0 2-16,0 0-4 0,0 0 0 0,0 0 5 15,0 0-5-15,0 0-1 0,0 0 1 0,0 0 4 16,0 0-6-16,0 0 3 0,0 0-1 0,0 0 0 15,0 0 2-15,0 0-2 0,0 0 1 0,0 0-4 16,0 0 9-16,0 0-5 0,0 0 0 0,0 0 1 16,0 0 0-16,0 0 0 0,0 0-1 0,0 0 4 15,0 0-5-15,0 0 0 0,0 0 0 0,0 0 3 16,0 0-2-16,0 0-3 0,0 0 3 0,0 0 0 16,0 0 1-16,0 0 1 0,0 0-2 0,0 0 1 15,0 0 0-15,0 0-1 0,0 0 0 0,0 0 1 16,0 0-2-16,0 0 4 0,0 0-4 0,0 0 4 0,0 0-3 15,0 0-2-15,0 0 1 0,0 0 4 0,0 0-3 16,0 0-1-16,0 0 5 0,0 0-5 0,0 0 0 16,0 0-1-16,0 0 3 0,0 0-2 0,0 0 1 15,0 0 2-15,0 0-1 0,0 0 0 0,0 0-3 16,0 0 2-16,0 0-1 0,0 0 1 0,0 0-1 16,0 0 1-16,0 0-2 0,0 0 4 0,0 0-3 15,0 0 1-15,0 0 7 0,0 0-9 0,0 0 4 16,0 0-2-16,0 0 1 0,0 0 1 0,0 0-4 15,0 0 7-15,0 0-5 0,0 0 1 0,0 0-2 16,0 0 4-16,0 0-3 0,0 0 1 0,0 0 2 16,0 0-1-16,0 0 1 0,0 0-2 0,0 0 4 15,0 0-3-15,0 0-1 0,0 0 2 0,0 0-1 16,0 0-4-16,0 0 2 0,0 0-1 0,0 0-4 0,0 0 7 16,0 0-13-16,0 0-31 0,0 0-38 15,0 0-49-15,0 0-75 0,0 0-70 0,0 0-71 16,0 0-66-16,1-8-415 0,-1 8-364 0</inkml:trace>
  <inkml:trace contextRef="#ctx0" brushRef="#br0" timeOffset="42430.134">26833 6464 4 0,'0'0'337'0,"-4"5"-101"0,4-5-52 0,0 0-38 0,0 0-33 15,0 0-17-15,0 0-20 0,0 0-16 0,0 0-14 16,0-9-4-16,0 9-16 0,6-7-3 0,-6 7-5 16,8-8-3-16,-4 2-4 0,2 0-2 0,-1 0 1 15,0 0-3-15,-1-1 10 0,-1-1 1 0,1 1-2 16,-2 2 12-16,1-2 16 0,0 2-5 0,-3 5-6 16,0-12-2-16,0 12-4 0,-3-12-7 0,3 12-5 0,-7-8-3 15,7 8-3-15,-7-5 0 0,7 5 5 16,-11-3 4-16,11 3 1 0,-15 2 1 0,15-2 6 15,-15 5-9-15,6-1 0 0,0 1-4 0,1 0-2 16,0 2-2-16,0-1-1 0,1 0 4 0,-2 1-7 0,4 0 2 16,-2 1 1-16,1-1-3 0,2 0 2 15,1 0-2-15,0 0 2 0,0-1-2 0,3-6 7 16,-1 11-6-16,1-11-2 0,0 8 2 0,0-8-3 16,3 9 2-16,-3-9-1 0,6 5 4 0,-6-5-7 0,0 0-3 15,13 0 2-15,-13 0 9 0,10 0-7 16,-10 0-5-16,12-2 3 0,-12 2 0 0,12-5 1 15,-12 5 3-15,8-7 5 0,-8 7 19 0,8-5 7 16,-8 5 13-16,5-7 8 0,-5 7-24 0,3-5-3 16,-3 5-7-16,0 0-3 0,0 0-4 0,-4-7-2 15,4 7-4-15,0 0-1 0,0 0-3 0,-16 2 8 0,16-2-13 16,-10 5 2-16,10-5 0 0,-13 7 0 16,8-2 0-16,-1-1 3 0,0 1-4 0,0 3 0 0,1-3 7 15,0 3-6-15,1 0 10 0,0 0-8 0,1-1-1 16,0 1 3-16,3-1-1 0,-2-1 0 15,2-6 4-15,1 12-3 0,-1-12 0 0,1 11-1 0,-1-11 7 16,9 6-11-16,-9-6 2 0,8 4-4 0,-8-4-2 16,11 1 6-16,-11-1-2 0,14-5 2 15,-7 3-2-15,0-2 1 0,0 0-3 0,2 0 11 16,-3-3-7-16,-1 2 6 0,2 0 13 0,-1-2 15 16,-2 2 5-16,-1-2 3 0,1 1-37 0,-1 1 50 0,-3 5-17 15,3-12-5-15,-3 12-10 0,0-11-3 0,0 11-2 16,-4-7-12-16,4 7 16 0,-7-7-22 15,7 7 0-15,-10-3-3 0,10 3 2 0,-13 3 4 16,13-3 1-16,-15 4-11 0,7 1 5 0,1 0-1 0,-1 0 1 16,-1 1-1-16,3 2 5 0,-1-2-43 0,1 2 53 15,1 1-45-15,0 0 52 0,1-2-50 0,1 2 47 16,1-2-41-16,0 1 42 0,2 0-40 0,0-8 43 16,2 11-44-16,-2-11 50 0,4 8-51 0,-4-8 53 15,0 0-54-15,12 2 47 0,-12-2-47 0,9-2 41 16,-9 2-39-16,12-6 43 0,-6 2-2 0,-1-2 1 15,0 1-8-15,-1-3 3 0,1 2 11 0,-1-2 6 16,-4 3 6-16,3-2-5 0,-2-1-5 0,-1 0 8 16,0 8-17-16,-1-13-10 0,-2 7-2 0,3 6 0 15,-4-9-6-15,4 9 4 0,-5-10-8 0,5 10 2 16,-6-2-7-16,6 2-1 0,0 0-56 0,-13-2-85 16,13 2-83-16,-8 4-79 0,8-4-125 0,-5 6-209 15,5-6-155-15</inkml:trace>
  <inkml:trace contextRef="#ctx0" brushRef="#br0" timeOffset="43244.859">26917 6702 358 0,'0'0'481'0,"0"0"-77"16,0 0-129-16,0 0-5 0,0 0-102 15,0 0 1-15,0-9-53 0,0 9 31 0,1-9-54 0,4 4 36 16,-2-2-73-16,1 0 36 0,2-1-71 0,0-1 48 16,2-1-62-16,1-1 52 0,0 0-19 15,0-1-55-15,0 0 52 0,0 0-7 0,2-3-3 0,-3 0-6 16,2-1-9-16,-1 2-1 0,0-3 0 0,-2 0-3 16,0 0 16-16,1-3-13 0,-4 3 3 0,1-1-47 15,-3 0 56-15,1 1-44 0,-2 0 58 16,1-1-45-16,-2 1 57 0,0 0-48 0,-2 0 48 0,2 2-34 15,-2 0 46-15,-1 1-47 0,2 3 49 0,0 0-42 16,-2 1 45-16,0 1-42 0,2 0 38 0,-1 1-49 16,-1 3 31-16,1-2-43 0,2 7 36 0,-4-8-47 15,4 8 39-15,-5-5-43 0,5 5 40 0,0 0-41 16,0 0 39-16,-11 3-42 0,11-3 42 0,-5 5-1 16,5-5-5-16,-7 10 5 0,4-3 1 0,2-2 3 15,0 3 2-15,-1 1-11 0,2 2-2 0,-1-1 5 16,0 2 4-16,1 3-3 0,0-1 3 0,1 2 0 15,-1 0-5-15,1 3-2 0,-1 0 1 0,2 1 2 16,-1-1-1-16,0 5-3 0,2-1-40 0,-3-2 43 0,2 1-39 16,0 2 43-16,1-5-33 0,-3 1 31 0,3-1-38 15,-2-1 38-15,0 0-42 0,2 0 5 16,-2-1 8-16,2-1 2 0,-1-1-2 0,0-1 7 0,0-2-3 16,-2 3 2-16,3-4 2 0,-1-1 2 0,-2 0-1 15,2 0 0-15,0-2-1 0,-2-2 3 16,3 0 1-16,-3 1 5 0,0-7 2 0,2 11 4 0,-2-11 5 15,0 8 2-15,0-8 9 0,3 8 6 0,-3-8 1 16,0 0-8-16,2 6-10 0,-2-6 15 0,0 0-24 16,0 0-1-16,0 0-3 0,4-6 5 0,-4 6-10 15,3-6 5-15,-3 6-7 0,2-10 0 0,-2 10 0 16,4-9 42-16,-4 1-50 0,0 8 44 0,5-11-49 16,-1 4 44-16,0 2-53 0,0-3 46 0,1 1-47 15,1 1 49-15,-1 0-52 0,4 0 49 0,-2 0-50 16,0 2 48-16,2 0-46 0,1-1 52 0,1 1-54 15,-2 1 48-15,2 3-53 0,-2-1 46 0,-9 1-46 16,19 1 47-16,-19-1-48 0,18 3 47 0,-8 1-43 0,-2 2 44 16,-3-2-46-16,2 3 3 0,-2-1 8 15,-3 0 1-15,2 1 4 0,-3-1 1 0,-2 1 7 16,-3 0-5-16,2 1 3 0,-3-1 2 0,-2 2 1 16,1-3 1-16,-1 1 4 0,-3 0-2 0,1-2 1 0,0 0-2 15,-2-1 5-15,1-1-3 0,1-2-3 0,9-1-14 16,-20 0-35-16,20 0-45 0,-17-4-35 15,10 2-55-15,-2-2-37 0,9 4-30 0,-9-8-38 16,3 3-7-16,6 5-82 0,-5-10-42 0,5 10-183 0,0-11-121 16</inkml:trace>
  <inkml:trace contextRef="#ctx0" brushRef="#br0" timeOffset="43548.467">27389 6667 9 0,'0'0'557'0,"0"0"-145"0,0 0-103 0,0 0-21 15,0 0-43-15,0 0 60 0,8 4-49 0,-8-4 40 16,0 0-57-16,0 0 20 0,0 0-88 0,0 0 3 16,0 0-73-16,0 0 21 0,0 0-69 0,0 0 29 15,0 0-50-15,4 5 27 0,-4-5-38 0,0 0 53 16,4 8-35-16,-4-8 45 0,3 8-33 0,-3-8 55 15,4 10-51-15,-4-10 10 0,2 13 1 0,1-6-1 16,-1-1-5-16,0 4 2 0,-1 0-17 0,0-1-8 16,2 0-6-16,-1 2-6 0,-1-2-4 0,1 0-6 0,-1 1 0 15,0 0-8-15,-1-1-3 0,3-1-4 0,-2-2-10 16,0 2-89-16,-1-8-29 0,3 10-121 0,-3-10-65 16,1 9-124-16,-1-9-162 0,0 0-363 15,0 0-552-15</inkml:trace>
  <inkml:trace contextRef="#ctx0" brushRef="#br0" timeOffset="44398.56">27587 6513 441 0,'0'0'352'16,"0"0"-85"-16,0 0-54 0,0 0-43 0,0 0-40 16,1-8 0-16,-1 8 8 0,5-6-11 0,-5 6-13 15,6-8-23-15,0 3-11 0,1 1-23 0,-2-2-14 16,4 0-6-16,-2 0-10 0,0-1-4 0,2-1-3 0,-1 0 4 16,0 0-13-16,0 0 6 0,0-1 0 15,0-2-4-15,-2 1-3 0,-2 1 2 0,2-1 6 16,-2-3-11-16,1 3-1 0,-2-2 3 0,-2-1 2 15,1 0-4-15,-2 0-5 0,0 0-15 0,-2-1 26 0,2 0-20 16,-2-1 28-16,-1 1-10 0,-1 2 36 0,2 0-41 16,-1 0 49-16,-2 2-43 0,3-1 42 0,-1 3-48 15,2-5 47-15,-3 8-48 0,1-2-3 0,1 1 46 16,2 6-51-16,-5-9 41 0,5 9-50 0,-6-7 50 16,6 7-53-16,0 0 43 0,-10-2-47 0,10 2 70 15,0 0-38-15,-9 5 51 0,9-5-2 16,-5 8-12-16,5-8 7 0,-4 11 12 0,2-4 3 0,0 1 1 15,1 2-1-15,1 0-1 0,-2 1-5 0,2 1 2 16,0 1-8-16,0 1-2 0,0 3 2 0,2 0-3 16,-2 0-6-16,3 2-7 0,-2 0-1 0,0 1-11 15,1 2-2-15,0 2-1 0,-2-2-3 0,3 1-3 16,-1 2-44-16,0-3 56 0,0 2-56 0,1-2 47 16,-1 2-47-16,0-5 50 0,0 0-46 0,-2-1 52 15,4 1-48-15,-2-2 12 0,1-3 6 0,-2 3 3 16,1-5-2-16,0 2-1 0,-2-3 3 0,3 0-5 15,-2-1-2-15,0-1 1 0,1-1 2 0,-2 0 0 0,1-1-2 16,-1-7 3-16,1 12 3 0,-1-12 3 0,3 9-1 16,-3-9 4-16,1 8 1 0,-1-8 5 15,0 0-9-15,3 8-2 0,-3-8-3 0,0 0 0 16,0 0 0-16,0 0-4 0,0 0 16 0,0 0-18 0,0 0 0 16,8-6-1-16,-8 6 4 0,3-7 42 0,-3 7-52 15,1-10 40-15,-1 10-49 0,5-12 45 0,-3 7-48 16,0-2 46-16,1-1-52 0,-2 0 51 0,4 1-52 15,0-1 50-15,0 2-52 0,-1-2 49 0,3 1-49 16,-2 0 50-16,4 1-51 0,-2 2 47 0,0-3-45 16,0 3 49-16,2 0-49 0,0 1 48 0,0 0-45 15,-9 3 38-15,17-3-48 0,-17 3 46 0,15 0-42 16,-15 0 42-16,15 3-45 0,-15-3 51 0,13 5-49 16,-6-2 45-16,-7-3-46 0,10 10 50 0,-6-6-49 0,-4-4 50 15,4 10-43-15,-3-4 45 0,-1-6-49 16,-3 13 5-16,1-8 9 0,-2 2-1 0,-2-2 3 15,-1 1 4-15,-1 1-1 0,1-3 2 0,-3 2 1 16,2-2 0-16,-1 1-1 0,0-3-4 0,-1 0-21 16,10-2-35-16,-16 3-40 0,16-3-43 0,-15 0-39 15,15 0-34-15,-13-4-32 0,13 4-48 0,-10-6-46 0,10 6-59 16,-5-7-300-16,5 7-214 0</inkml:trace>
  <inkml:trace contextRef="#ctx0" brushRef="#br0" timeOffset="44811.303">28001 6645 301 0,'0'0'390'0,"-3"8"-95"0,3-8-38 0,0 0-23 16,0 0-28-16,-9-3 32 0,9 3-60 0,0 0 30 15,-6-2-85-15,6 2 24 0,0 0-79 0,-2-8 41 0,2 8-76 16,3-6 43-16,-3 6-64 0,5-6 46 15,-5 6-64-15,12-6 55 0,-12 6-57 0,12-6 46 16,-3 4-52-16,-1-1 50 0,-8 3-58 0,18-1 57 16,-18 1-53-16,15 0 43 0,-15 0-49 0,17 2 49 0,-17-2-45 15,13 7 46-15,-6-5-52 0,-2 3 56 16,-2 0-54-16,-2 2 54 0,2-1-48 0,-2 0 49 16,-2 4-53-16,-2-3 5 0,2 4 5 0,-3-2 9 0,0-1 3 15,0 1 8-15,-2-2 10 0,2 2 2 0,-1-2-1 16,1 0 0-16,2-2 11 0,-2-1 8 15,1 2 4-15,3-6 2 0,-5 8 6 0,5-8-4 0,0 0-15 16,-2 4-9-16,2-4-3 0,0 0-1 0,0 0-6 16,12-1-6-16,-12 1 0 0,11-4 42 0,-5 0-55 15,4 0 40-15,-1 1-54 0,0-2 34 0,3 0-76 16,-2 1 14-16,0-3-81 0,4 1-6 0,-2 1-48 16,-1 0-48-16,-1 0-46 0,-1 1-96 0,0-3-286 15,0 1-171-15</inkml:trace>
  <inkml:trace contextRef="#ctx0" brushRef="#br0" timeOffset="46029.885">28150 6500 441 0,'0'0'344'0,"0"0"-82"0,6-4-57 16,-6 4-43-16,4-6-38 0,-4 6-9 15,7-9 1-15,-3 4-9 0,1-1-12 0,1-2-11 16,0 0-15-16,1 1-14 0,2-4-4 0,-1 0-19 0,3 0-5 16,-2 0-5-16,1 0-4 0,2-4 9 0,-3 0-16 15,1-1 2-15,0-1-4 0,-2 2-2 0,-2-1 1 16,1 0 3-16,-1 0 12 0,-2-1-11 0,-1 2 53 16,1-2 3-16,-2 3 15 0,0-3-52 0,-2 5 6 15,0-2 15-15,-1 2 58 0,0 2-45 0,-1 0 44 16,0-2-45-16,-1 5 38 0,2-3-49 0,-2 3 38 15,1-1-51-15,-2 3 28 0,4 5-55 0,-4-9 36 16,4 9-51-16,-5-7 45 0,5 7-51 0,0 0 41 16,-8-3-39-16,8 3 52 0,0 0-37 0,-9 5 38 15,9-5-36-15,-2 9 45 0,2-9-32 0,-4 10 47 16,4-1-45-16,0-3 46 0,0 5 10 0,0-1-1 16,1 2-1-16,2 1 3 0,-1-1-1 0,1 5-10 15,-2 0-4-15,3 0-7 0,-1 1-8 0,-1 2-4 0,2 0-3 16,-1 1-5-16,-1 2-5 0,2-1-2 15,0 1-7-15,-2-1-49 0,1 1 52 0,-2 0-47 16,2-4 44-16,-1 0-53 0,0-1 54 0,0 1-48 0,-1-2 49 16,2-3-54-16,-2 1 54 0,1-3-49 0,0-1 51 15,-2 0-48-15,2-2 50 0,0-1-46 0,0-1 52 16,-2 0-44-16,2-1 57 0,-2-6-52 0,2 9 43 16,-2-9-51-16,0 0 50 0,3 5-53 0,-3-5 40 15,0 0-50-15,0 0 48 0,6-5-49 0,-6 5 55 16,4-8-60-16,-1 3 36 0,-3 5-31 0,6-11 48 15,-2 4-51-15,0 1 47 0,1-3-45 0,1 3 43 16,-1-2-49-16,4 2 54 0,0-1-52 0,0 1 47 16,0 2-47-16,3-3 54 0,-1 2-49 0,0 3 39 15,1 0-49-15,0 1 48 0,0-1-2 0,1 2-54 16,-1 2 58-16,-1-1-52 0,-2 1 41 0,3 3-49 16,-3-3 48-16,-2 3-48 0,-2 1 48 0,2-2-44 15,-5 2 53-15,-1 0-51 0,-1-6 51 0,-1 12-48 16,-1-5 52-16,-5 0-43 0,2-2 48 0,-2 2-45 15,-1-2 42-15,-2 0-49 0,1 0 53 0,0 0-50 16,-1-3 49-16,1 1-52 0,9-3 33 0,-16 2-82 16,16-2-4-16,-16-2-72 0,16 2-56 0,-11-4-75 0,11 4-59 15,-10-8-47-15,10 8-33 0,-2-9-46 0,4 3-305 16,0-1-290-16</inkml:trace>
  <inkml:trace contextRef="#ctx0" brushRef="#br0" timeOffset="46528.587">28659 6507 50 0,'0'0'368'0,"0"0"-62"0,0 0-85 16,-11 1-22-16,11-1-15 0,0 0-29 0,0 0-4 15,-5-8-7-15,5 8-10 0,0 0-22 0,2-7-12 16,-2 7-21-16,3-7-22 0,-3 7-11 0,8-8-16 16,-8 8-2-16,10-7-5 0,-10 7-4 0,14-4 1 15,-14 4-10-15,12-3 0 0,-12 3-4 0,13-3-3 16,-13 3 0-16,11 1-4 0,-11-1 14 0,12 5-9 0,-12-5 2 16,9 9-2-16,-6-4-1 0,0 2 3 15,-2 0-2-15,-1 1 0 0,-1 1 4 0,-2 1-6 16,1 0-1-16,-2 1 2 0,-1-1 0 0,0 1-1 0,0-1 10 15,2-1-1-15,-2-2 25 0,1 1-24 0,2-2 44 16,-1 0-34-16,3-6 46 0,-5 9-55 0,5-9 42 16,0 0-56-16,0 0 39 0,5 7-48 0,-5-7 40 15,0 0-42-15,14-2 34 0,-14 2-49 0,14 0 39 16,-14 0-39-16,18-3 35 0,-18 3-33 0,19 0 44 16,-19 0-44-16,16 1 54 0,-16-1-54 0,14 2 36 15,-14-2-39-15,11 2 37 0,-11-2-36 0,9 5 41 16,-9-5-34-16,3 5 37 0,-3-5-33 0,0 0 36 15,-3 9-34-15,3-9 39 0,-9 8-38 0,9-8 34 16,-10 9-39-16,1-6 39 0,1 2-39 0,1-3 40 16,-1 2-40-16,-1-2 48 0,9-2-50 0,-15 4 39 15,15-4-39-15,-16 2-12 0,16-2-77 0,-10-2-73 16,10 2-93-16,-10-3-111 0,10 3-183 0,-9-8-85 16</inkml:trace>
  <inkml:trace contextRef="#ctx0" brushRef="#br0" timeOffset="46769.378">28956 6471 333 0,'0'0'517'0,"0"0"-84"0,0 0-143 0,0 0-15 0,0 0-29 15,0 0 0-15,0 0-18 0,0 0-20 0,0 0-29 16,0 0-37-16,0 0-30 0,0 0-21 0,0 0-29 16,8-1-38-16,-8 1-46 0,0 0-50 0,9-4-39 15,-9 4-94-15,10-4-63 0,-10 4-65 0,12-5-422 16,-12 5-264-16</inkml:trace>
  <inkml:trace contextRef="#ctx0" brushRef="#br0" timeOffset="46929.878">29135 6452 186 0,'0'0'334'0,"0"0"-59"16,0 0-73-16,4 5 35 0,-4-5-36 0,0 0 8 15,0 0 12-15,0 0-2 0,0 0-27 0,0 0-36 16,7 4-37-16,-7-4-30 0,0 0-33 0,0 0-41 16,12-4-42-16,-12 4-48 0,9-1-65 0,-9 1-46 15,11-4-109-15,-11 4-330 0,17-7-137 0</inkml:trace>
  <inkml:trace contextRef="#ctx0" brushRef="#br0" timeOffset="47071.046">29434 6404 338 0,'0'0'313'0,"0"0"-101"0,0 0-6 16,11-1-60-16,-11 1-8 0,0 0-57 0,0 0 12 15,0 0-49-15,9-4-24 0,-9 4-101 0,5-5-82 16,-5 5-264-16,10-3 108 0</inkml:trace>
  <inkml:trace contextRef="#ctx0" brushRef="#br0" timeOffset="47227.911">29694 6358 143 0,'0'0'381'0,"0"0"-142"16,0 0-24-16,0 0-68 0,0 0-7 0,0 0-64 15,0 0-13-15,0 0-79 0,10-3-50 0,-10 3-118 16,8-5-176-16,-8 5 183 0</inkml:trace>
  <inkml:trace contextRef="#ctx0" brushRef="#br0" timeOffset="47374.941">29884 6304 276 0,'0'0'389'0,"0"0"-104"0,0 0-57 0,0 0 19 15,0 0-61-15,0 0-11 0,0 0-23 0,0 0-33 16,0 0-15-16,0 0-31 0,0 0-45 0,0 0-83 16,4-4-89-16,-4 4-98 0,5-3-327 0,-5 3-82 15</inkml:trace>
  <inkml:trace contextRef="#ctx0" brushRef="#br0" timeOffset="48260.734">30002 6237 352 0,'0'0'399'0,"0"0"-93"0,0 0-42 16,0 0-31-16,0 0-11 0,0-8-1 0,0 8-5 16,0 0-14-16,4-7-37 0,-4 7-25 0,7-5-28 0,-7 5-18 15,9-7-19-15,-2 4-17 0,0-1-13 16,2-1 0-16,0-2-12 0,1 2-9 0,4-4-5 15,-3 2-4-15,3-3-3 0,-2 0-3 0,4-2 2 0,-2 1-4 16,2-2-6-16,-3-2 1 0,1-2-1 16,0 2-6-16,-2-2 4 0,-1-1 5 0,0-3-10 15,-2 2 29-15,1-3-32 0,-4 1 28 0,-1-1-34 16,0 2 33-16,-1-1-32 0,-2 2 32 0,0 1-35 0,0 1 33 16,-4 1-36-16,1 2 33 0,0 1-31 0,-1 1 33 15,0 0-25-15,0 2 28 0,0 1-29 16,-1 1 28-16,-1-1-34 0,0 1 32 0,1 6-32 15,-1-5 34-15,4 7-28 0,-9-5 26 0,9 5-18 0,-9-3 37 16,9 3-26-16,0 0 28 0,-12 3-20 0,12-3 32 16,-8 5-18-16,8-5 27 0,-4 9-24 0,4-9 18 15,-3 12-27-15,3-4 19 0,0-2-21 0,0 2 20 16,0 2-14-16,3 1 12 0,-1-2-13 0,1 2 21 16,-2 3-19-16,5-1 5 0,-3 1 3 0,0 1 10 15,0 0-1-15,1 1-6 0,-1 0-2 0,-1 2-40 16,1-1 48-16,-2 1-5 0,2 1-3 0,-2 1-7 15,-1 0-1-15,0 1-2 0,0 0-7 0,0 0-2 16,0-1-3-16,-1 0 0 0,1 1 0 0,0-2 5 16,-1 1 9-16,1-2-7 0,0 0-5 0,0-1 0 15,0 0-3-15,0-3-4 0,0-1 4 0,0-1-4 16,0 0-3-16,0 0 3 0,1-2-1 0,-1-1 3 16,1-1-5-16,-1-1 2 0,0 1-5 0,0-2-1 15,0-6 4-15,1 12-3 0,-1-12 4 0,3 10-7 16,-3-10 0-16,1 9 4 0,-1-9-5 0,0 8 2 15,0-8 1-15,0 0 1 0,1 7 0 0,-1-7 2 16,0 0-2-16,0 0 4 0,0 9-3 0,0-9-1 16,0 0-2-16,0 0 1 0,0 0-4 0,0 0 2 0,0 0 2 15,0 0-1-15,0 0-3 0,0 0 1 0,0 0-2 16,0 0 2-16,0 0 0 0,0 0 0 0,0 0 1 16,0 0 0-16,2-9-2 0,-2 9 0 0,2-6-2 15,-2 6 0-15,5-9 0 0,-1 5-2 0,-1-2-2 16,2 0 1-16,2-1-13 0,-1 1-15 0,1-1-11 15,2-1-8-15,0 2-5 0,1-1-2 0,2-1 6 16,1 4 6-16,-3-2 10 0,2-1 6 16,0 5 6-16,-2-2 1 0,3 1 5 0,-3 0 0 0,-1 1 11 15,3 1-11-15,-12 1 4 0,15 0 2 0,-15 0 3 16,14 2-1-16,-14-2 3 0,12 4 5 16,-12-4-5-16,6 8 16 0,-6-8-16 0,4 8 13 0,-4-8-12 15,-3 10 13-15,2-3-15 0,-4 1 15 0,-1-3-14 16,-1 2 17-16,-3-2-16 0,1 0 12 0,-5 2-13 15,3-2 16-15,-4-1-16 0,0-1 13 0,0-1-17 16,0 1 12-16,2-1-29 0,-1-2-36 0,1-2-88 16,0-1-43-16,0 1-136 0,2-1-82 0,1-4-519 15,-1-1-506-15</inkml:trace>
  <inkml:trace contextRef="#ctx0" brushRef="#br0" timeOffset="50646.254">30624 6321 108 0,'0'0'311'0,"0"0"-69"16,0 0 3-16,0 0-44 0,0-7 18 0,0 7-54 15,0 0 37-15,1-7-58 0,-1 7-8 0,0 0-3 0,2-7-12 16,-2 7-6-16,0 0-7 0,3-7-1 15,-3 7-7-15,0 0 1 0,3-4-19 0,-3 4-9 16,0 0-8-16,0 0 1 0,5-6 7 0,-5 6-1 0,0 0-12 16,10-2 0-16,-10 2 3 0,0 0 12 0,0 0-32 15,14 1 20-15,-14-1-13 0,9 3 15 0,-9-3-13 16,10 6 16-16,-10-6-18 0,8 9 16 0,-5-5-20 16,1 2 14-16,-1 0-21 0,1-1 17 0,1 2-15 15,-2 1 11-15,-1-2-9 0,1 1 7 0,-2-1-16 16,2 2 10-16,-2-1-13 0,0-1 6 0,-1-6-3 15,0 12-5-15,0-12 2 0,0 12-3 0,0-12-2 16,0 11-4-16,0-11-3 0,-1 9 0 0,1-9 1 16,-1 7 4-16,1-7 3 0,0 0 5 0,-1 6-10 15,1-6-4-15,0 0-2 0,0 0 0 0,0 0-3 16,0 0-2-16,-6-2-3 0,6 2-5 0,-1-8 5 16,1 8-6-16,1-12 4 0,-1 6-3 0,2 0-1 15,0 0-1-15,0-1-2 0,0-2 1 0,1 3 1 16,1-2-3-16,1 0 4 0,1 1-4 0,-1 0 1 15,0-2 1-15,3 1-3 0,-2 3-1 0,3-3-2 16,-1 1 4-16,0 3 4 0,-1-1-3 0,2 0-3 16,-1 0 2-16,0 1-2 0,0 1-1 0,-8 3-1 15,12-3-2-15,-12 3 4 0,12-3-2 0,-12 3 0 16,11 3 4-16,-11-3-2 0,9 3 4 0,-9-3-1 0,8 8-11 16,-8-8 14-16,5 9 5 0,-2-2 1 0,1-2-2 15,-2 2 0-15,-1 0 1 0,1-1 4 16,0 3-11-16,-1-4 9 0,0 3 2 0,1-2 5 15,-1 1-5-15,0-2 9 0,-1-5-2 0,3 12 10 0,-3-12-5 16,4 10 9-16,-4-10-3 0,8 7-5 16,-8-7-7-16,12 5-22 0,-12-5-67 0,20 0-84 15,-8-1-83-15,4-2-165 0,1-1-172 0,2-2-562 0,3-2-752 16</inkml:trace>
  <inkml:trace contextRef="#ctx0" brushRef="#br0" timeOffset="52404.289">28491 4717 437 0,'0'0'322'0,"0"0"-32"0,0 0-59 0,0 0 35 16,0 0-54-16,0 0 4 0,0 0-7 0,0 0-12 15,0 0-21-15,-5-6-26 0,5 6-32 0,0 0-20 16,2-8-14-16,-2 8-15 0,3-8 6 0,-3 8-1 16,4-10-11-16,-1 4 15 0,-1-2 5 0,5 0-4 15,-2 0-5-15,1-2-5 0,4-1 0 0,-1 1-5 16,2-1 1-16,3-3 16 0,0 1 9 0,2 1 11 16,0-1 4-16,3 0 2 0,4-1-10 0,0 1-11 0,-1-1-13 15,2 2-9-15,0 0-10 0,-2 2-6 16,0 0-8-16,-1 0-10 0,2 2-3 0,1-1-5 15,0 1-6-15,-3 1-4 0,2-1-3 0,0 2-3 16,-4 1 0-16,-1-2-1 0,0 3-3 0,-4 1-4 0,-1-1-10 16,-2 0-13-16,0 2-14 0,-2-1-26 0,-9 3-37 15,14-4-66-15,-14 4-47 0,9-3-130 0,-9 3-69 16,0 0-108-16,0 0-430 0,0 0-535 16</inkml:trace>
  <inkml:trace contextRef="#ctx0" brushRef="#br0" timeOffset="52652.909">28933 4278 430 0,'0'0'620'0,"0"0"-180"0,7-5-73 16,-7 5-100-16,0 0-24 0,7-5-81 0,-7 5 21 16,0 0-42-16,0 0 19 0,0 0-35 0,11 3-7 15,-11-3-29-15,6 7-1 0,-1-3-25 0,-1 4-1 16,4 1-28-16,-3-1 11 0,1 1-24 0,-1 0-8 15,1 4-2-15,0-1-1 0,0-1-5 0,-2 2-1 16,1-1 0-16,-1-1-3 0,0 0-1 0,-3 1 2 16,4-2-9-16,-4 2-8 0,-1-2-35 0,0 1-47 15,-1-1-48-15,0-1-57 0,-3-2-48 0,0 1-48 16,-1 0-35-16,0-4-402 0,-1 3-240 0</inkml:trace>
  <inkml:trace contextRef="#ctx0" brushRef="#br0" timeOffset="53296.182">29209 4103 104 0,'0'0'479'0,"-1"-14"-136"16,1 14-60-16,0-10-38 0,0 10-3 0,-4-8-4 16,4 8-2-16,-2-7-67 0,2 7 12 0,-3-5-36 15,3 5-26-15,0 0-27 0,-6-4-25 16,6 4 25-16,0 0 0 0,-10 2-1 0,10-2 3 16,-7 5 7-16,3 0-7 0,-1-1-9 0,0 0-14 0,1 2-10 15,-3 1-13-15,2-2-5 0,1 2 3 16,0 0-8-16,-1 0-5 0,2 2 4 0,-2-2-14 0,4 2 12 15,-2-2-10-15,3 1 8 0,0 1-15 16,0-2 11-16,4 3-13 0,0-2 8 0,0 0-11 0,2 2 11 16,3 0-14-16,1-1 7 0,-1 1-13 0,2-1 9 15,1 2-13-15,0-2 9 0,-1 2-11 0,3-1 10 16,-3 0-17-16,0-1 8 0,-1 0-18 16,-2 1 9-16,-2-3-11 0,2 2 14 0,-3-2-13 0,-1 2 4 15,-3-2 4-15,-1 2 8 0,0-4-6 0,-4 3 3 16,0-1 2-16,-2 0 0 0,0 0 5 0,-1-1-4 15,0 0 4-15,0 0-1 0,-3-2 1 0,5 1 0 16,0-2 1-16,5-3 2 0,-10 7 2 0,10-7-6 16,-8 4-12-16,8-4-14 0,0 0-22 0,-4 7-11 15,4-7-1-15,0 0 3 0,5 4 5 0,-5-4 10 16,14 1 3-16,-14-1 6 0,13 1 7 0,-13-1 2 16,19 2 5-16,-19-2 11 0,17 2-7 0,-17-2 3 15,15 4 2-15,-7-1 0 0,-8-3 2 0,13 8 1 16,-8-3 4-16,-1 1 5 0,-2 0 11 0,-1 1-13 15,1 0 2-15,-1 2 5 0,-1-2 0 0,0 2 4 16,-1-1 4-16,-1 0 22 0,1 0-21 0,1 1 12 16,0-2-16-16,-1 1 13 0,0-1-20 0,1 0 17 15,1 0-23-15,-1-7 17 0,1 10-33 0,-1-10-6 16,5 10-76-16,-5-10-64 0,12 5-63 0,-12-5-26 16,13 2-73-16,-4-4-47 0,3-1-340 0,-3-2-222 15</inkml:trace>
  <inkml:trace contextRef="#ctx0" brushRef="#br0" timeOffset="53560.364">29447 4227 333 0,'-2'-11'516'0,"-2"1"-82"16,1 1-73-16,1 1-20 0,-1 2-9 0,-1-2-28 16,2 4-8-16,2 4-24 0,-3-9-34 0,3 9-50 0,-4-11-38 15,4 11-30-15,0 0-26 0,-2-5-16 0,2 5 2 16,0 0-2-16,0 0 9 0,4 8-10 15,-4-8-9-15,2 12-3 0,3-4-2 0,0 0 4 16,-2 2-15-16,1-1-7 0,0 1-7 0,-1 0-2 0,3 3-15 16,-1-2 5-16,2 2-5 0,-2 1-3 0,0-2-6 15,1 0-2-15,-1 0-8 0,2-2-7 0,-4 2-68 16,2-4-82-16,0 0-69 0,-2 0-83 16,1-1-58-16,-2-2-37 0,4 0-106 0,-6-5-398 0,9 4-471 15</inkml:trace>
  <inkml:trace contextRef="#ctx0" brushRef="#br0" timeOffset="53732.672">29689 4311 553 0,'11'-3'559'0,"-11"3"-175"15,0 0-44-15,12-1-102 0,-12 1 20 0,0 0-26 16,9 2 48-16,-9-2-11 0,0 0-3 0,5 4-47 16,-5-4-26-16,4 5-49 0,-4-5-18 0,2 10-34 15,-2-10-16-15,4 9-13 0,-4-9-14 0,2 10-10 16,-2-10-10-16,2 12-11 0,-2-12-4 0,0 12-47 15,1-5-91-15,-1-7-100 0,0 11-101 0,0-11-102 16,-1 11-97-16,1-11-352 0,0 7-431 0</inkml:trace>
  <inkml:trace contextRef="#ctx0" brushRef="#br0" timeOffset="54111.251">29830 4132 320 0,'0'0'630'0,"-4"-9"-161"15,4 9-76-15,-2-10-53 0,2 10-56 16,0-10-31-16,0 10-18 0,4-11-19 0,-2 7-24 16,2-1-31-16,1-1-29 0,2 2-29 0,3 2-20 0,-1-1-15 15,1 1-12-15,2 2-10 0,-1 0-5 0,2 2-6 16,0 1-5-16,1 0-9 0,0 1 1 15,-1 2-5-15,1 1-4 0,-3 0 3 0,-2 2-5 16,1 0-4-16,-5 0 0 0,1 0-1 0,-4 3-4 0,1-1 2 16,-3-1-10-16,-2 1 13 0,0 0-11 0,-1 0 13 15,-1-2-13-15,1 0 17 0,-2-1-9 0,1 1 10 16,1-2-8-16,1-1 26 0,-1 1 3 16,3-7 15-16,-4 8-4 0,4-8 14 0,-2 8 5 15,2-8-11-15,0 0-15 0,5 6-8 0,-5-6-12 0,0 0-32 16,21-2-40-16,-12 1-37 0,4-2-37 0,3-2-31 15,-2 0-35-15,2 0-31 0,2-1-79 0,0-1-55 16,1-1-46-16,-2-1-12 0,3 0-329 0,-3-1-253 16</inkml:trace>
  <inkml:trace contextRef="#ctx0" brushRef="#br0" timeOffset="54249.446">30305 4118 425 0,'0'0'341'0,"0"0"-33"0,0 0-16 0,0 0-18 0,10 2-13 16,-10-2-21-16,0 0-22 0,2 7-32 0,-2-7-27 15,0 0-22-15,5 7-21 0,-5-7-26 0,4 7-11 16,-4-7-22-16,4 5-17 0,-4-5-46 0,7 8-92 16,-7-8-130-16,7 6-140 0,-7-6-431 0,9 3-324 15</inkml:trace>
  <inkml:trace contextRef="#ctx0" brushRef="#br0" timeOffset="54427.12">30482 4083 205 0,'0'0'548'0,"0"0"-141"15,0 0-99-15,0 0-65 0,0 0-46 0,3-6-33 16,-3 6-41-16,0 0-26 0,6-4-33 0,-6 4-64 16,10-2-106-16,-10 2-114 0,11-4-91 0,-4 0-226 15,2 0-44-15</inkml:trace>
  <inkml:trace contextRef="#ctx0" brushRef="#br0" timeOffset="54569.74">30713 4013 17 0,'0'0'390'0,"6"4"-65"0,-6-4-114 16,0 0 9-16,0 0-82 0,0 0 5 0,0 0-78 15,0 0-41-15,0 0-140 0,0 0-70 16,14-1-206-16,-14 1 154 0</inkml:trace>
  <inkml:trace contextRef="#ctx0" brushRef="#br0" timeOffset="54743.987">30924 3984 375 0,'14'3'462'16,"-14"-3"-127"-16,14 3-21 0,-14-3-33 0,9 6-13 15,-9-6-9-15,11 5-26 0,-11-5-29 0,10 9-29 0,-10-9-30 16,7 8-28-16,-7-8-24 0,6 10-15 15,-4-4-18-15,3-1-11 0,-5-5-14 0,4 12-7 16,-3-7-18-16,-1-5-46 0,4 12-83 0,-4-12-123 16,-1 8-96-16,1-8-538 0,-4 8-433 0</inkml:trace>
  <inkml:trace contextRef="#ctx0" brushRef="#br0" timeOffset="55227.268">31070 3892 589 0,'1'-8'528'0,"-1"8"-116"0,0 0-58 16,1-9-36-16,-1 9-39 0,0 0-28 0,4-5-21 16,-4 5-30-16,0 0-37 0,7-7-28 0,-7 7-25 15,0 0-14-15,13 0-18 0,-13 0-12 0,12 3-11 16,-12-3-9-16,12 5-8 0,-6-3-7 0,3 3-1 15,-4-1-7-15,3-1-2 0,-2 1-5 0,1 0-3 16,-2 2 0-16,-5-6-6 0,6 7 1 0,-1-3-5 16,-5-4-2-16,5 8-1 0,-5-8 5 0,4 6-2 15,-4-6 3-15,0 0-2 0,0 7 3 0,0-7-1 16,0 0-1-16,0 0-1 0,0 0 4 0,0 0-1 16,0 0 3-16,-11-3 3 0,11 3 3 0,-4-7 2 15,4 7 9-15,-3-11 6 0,3 11-10 0,0-11 2 16,0 4-3-16,0-1-3 0,2 2-7 0,0-4 0 15,1 4-5-15,1-3 0 0,-1 2-4 0,3 1 3 16,0 0-7-16,-1 1 1 0,1 0 0 0,1 1-3 16,-7 4 1-16,14-4-1 0,-14 4-1 0,14-2 1 15,-14 2-2-15,15 2-4 0,-15-2 4 0,14 4 2 16,-5 1 2-16,-1-1 1 0,0 1-3 0,-1-1 2 16,0 3-2-16,0-3 0 0,-2 2-3 0,2 2 3 15,-3-4-3-15,1 2-3 0,-1-1-7 0,1 1-22 16,-5-6-25-16,5 8-23 0,-5-8-26 0,4 10-39 15,-4-10-33-15,2 7-60 0,-2-7-49 0,0 0-10 16,0 8-104-16</inkml:trace>
  <inkml:trace contextRef="#ctx0" brushRef="#br0" timeOffset="55744.465">31432 3615 553 0,'-2'-6'458'0,"2"6"-74"0,-1-12-46 16,1 12-45-16,-1-10-10 0,1 10-65 0,1-12 2 16,-1 12-72-16,3-9 1 0,-3 9-55 0,7-11 8 15,-7 11-50-15,9-7 18 0,-9 7-39 0,13-3 17 0,-13 3-39 16,15-4 24-16,-15 4-36 0,16 2 22 15,-16-2-32-15,15 3 28 0,-9 0-28 0,1 1 26 16,0-1-26-16,0 4 26 0,-1-2-28 0,-3 2 27 0,1 1-30 16,-2-2 30-16,0 1 0 0,-1 1-3 0,1 0 0 15,-2 1-3-15,0-3 4 0,0 5-10 0,0-5 4 16,-1 2 2-16,0 1-1 0,1-3 1 0,0 3 1 16,0-3-4-16,0-6 12 0,0 13-2 0,0-13 5 15,1 11-5-15,-1-11 4 0,4 11 0 0,-4-11-4 16,5 10-2-16,-1-5-3 0,-4-5-3 0,9 7 1 15,-3-3 1-15,0 2-3 0,0-4-1 0,-1 3-4 0,0-2 3 16,-5-3 4-16,9 9 0 0,-4-3 5 0,-3 0 0 16,2-1 10-16,-1 2 14 0,-1-1 15 0,0 2 19 15,0-2 10-15,-2 2 23 0,0 0 11 0,1-2 0 16,1 3-12-16,-2-2-13 0,0 2-6 0,1-2-6 16,0 2-9-16,-1-2-7 0,0 0-11 0,2 0-9 15,-1 1-8-15,0-3-4 0,-1 3-7 0,2-2-4 16,-2-6-10-16,1 15-22 0,0-10-55 0,-1-5-58 15,-1 13-55-15,-2-7-72 0,-1 3-60 0,-1-2-131 16,-4 2-85-16,-1-1-427 0,-3-2-544 0</inkml:trace>
  <inkml:trace contextRef="#ctx0" brushRef="#br0" timeOffset="62926.886">29558 4675 13 0,'0'0'407'0,"0"0"-143"0,0 0-35 0,0 0-75 16,0 0 23-16,0 0-72 0,0 0 29 0,0 0-41 16,-4-4 32-16,4 4-56 0,0 0 21 0,0 0-52 15,4-4 27-15,-4 4-43 0,0 0 30 0,11-5-36 16,-11 5 49-16,7-3-32 0,-7 3 50 0,12-2-35 16,-12 2 51-16,11-2-32 0,-11 2-18 0,15-3 8 15,-15 3 4-15,17-3 10 0,-8 0 10 0,4 2-1 16,-3-2-7-16,-1 1-5 0,6-1 0 0,-2 0 0 15,1-1-8-15,3 2 4 0,-1-2-8 0,2 0-2 16,-2 0-1-16,3 1-3 0,-4-2-3 0,4 0-8 16,1 1-6-16,-1 0 0 0,1 0-9 0,1-1-3 15,0 1 3-15,2-1-4 0,0 0 0 0,-2 0-3 16,2 0-2-16,-2 1-1 0,2 1 2 0,-2-2-4 16,2-2 6-16,0 2 2 0,-1 0-6 0,1 0-7 15,0-2 3-15,0 4 16 0,-3-3-23 0,4 0 12 16,-1 1-17-16,0-1 16 0,-2 2-17 0,2-3 16 15,-2 3-17-15,2-1 16 0,-2 0-19 0,1 1 15 16,-1-3-13-16,1 2 8 0,-3 1-6 0,3-1 11 16,-3 1-16-16,2-1 15 0,2 1-16 0,-2-1 15 0,1 1-17 15,2-1 18-15,1 0-1 0,-1 0-2 0,1 3-1 16,-3-2-1-16,4 0 2 0,-2 0-6 16,0 1 0-16,-1 0 4 0,-2 1 0 0,0-1-1 15,0 0 0-15,-1-1 0 0,-1 2-3 0,1-1 2 0,-1 0-3 16,1 2 2-16,-3-2 0 0,-1 0 3 0,1 1 0 15,0-1-4-15,-4 1 4 0,1-1-2 16,-2 1-2-16,2-1 2 0,-3 2 3 0,0-2-2 16,-1 0-2-16,1 1 3 0,-2-1-1 0,1 2-8 0,-10 1 6 15,13-3 2-15,-6-2 0 0,-7 5 3 0,14-1-6 16,-14 1 1-16,13-4 2 0,-13 4 1 16,11-3-6-16,-11 3 2 0,11-4 4 0,-11 4 3 15,9 0 4-15,-9 0-4 0,0 0 0 0,12-4 2 0,-12 4-1 16,0 0-3-16,9-3 3 0,-9 3-3 0,0 0 2 15,8-3-3-15,-8 3-2 0,0 0 2 0,10-3-2 16,-10 3 3-16,0 0-5 0,8-1 2 0,-8 1-1 16,0 0-1-16,8-3 2 0,-8 3-1 15,0 0-1-15,0 0-4 0,7-1-6 0,-7 1-19 0,0 0-36 16,0 0-18-16,9-5-35 0,-9 5-50 0,0 0-70 16,0 0-66-16,4-5-26 0,-4 5-114 0,0 0-248 15,1-8-201-15</inkml:trace>
  <inkml:trace contextRef="#ctx0" brushRef="#br0" timeOffset="63310.438">31184 4182 574 0,'0'0'384'16,"-12"-4"-42"-16,12 4-70 0,0 0-6 0,-8-3-2 15,8 3-10-15,0 0-27 0,0 0-12 0,-7-4-27 16,7 4-29-16,0 0-27 0,0 0-22 0,0 0-23 15,0 0-15-15,0 0-15 0,0 0-12 0,0 0 0 16,0 0-4-16,0 0 3 0,0 0 2 0,11 1-4 16,-11-1 2-16,9 3 12 0,-9-3 7 0,13 5 6 15,-13-5 2-15,15 3-5 0,-6-1-6 0,3 2-3 16,-2-1-7-16,0 0-12 0,2 1-2 0,-1-1-5 16,0 1-10-16,0-1-3 0,-1 1 0 0,2 1-5 15,-3-2 2-15,1 1 0 0,-2-1-1 0,2 3-4 16,-4-2 4-16,3 0 5 0,-4 0-8 0,3 2 6 15,-4-1 2-15,0-1 5 0,-4-4 0 0,6 11 3 16,-5-6 0-16,-1-5 2 0,3 12-2 0,-4-5 1 16,-1-2-16-16,1 3 14 0,-3-1-12 0,0 2 4 15,0-1-14-15,-1 0 10 0,-1 1-10 0,0-2 8 16,-1 4-19-16,-2 2 16 0,2-3-15 0,-1-1-42 16,0 1-52-16,-1 1-85 0,-1-2-57 0,1 1-150 15,0-1-109-15,-2 1-603 0,2-2-720 0</inkml:trace>
  <inkml:trace contextRef="#ctx0" brushRef="#br0" timeOffset="71728.917">23988 7596 61 0,'0'0'472'0,"0"0"-138"16,0 0-76-16,0 0-33 0,-6 4-18 0,6-4-10 16,0 0-6-16,0 0-7 0,0 0 34 0,0 0-49 15,0 0-24-15,0 0-30 0,0 0-20 0,0 0-20 0,0 0 1 16,0 0-28-16,0 0 8 0,1-6-4 0,-1 6-7 15,8-4 13-15,-8 4-3 0,7-7-2 16,-7 7-3-16,11-5-7 0,-11 5-7 0,11-8-3 16,-3 3-1-16,-2 0-1 0,3 1-2 0,-2-3 0 0,1-1-1 15,0 3 1-15,1-4-3 0,0 1 26 0,1-1-42 16,-1-1 38-16,0-1-52 0,1 1 41 0,-3-2-44 16,0 1 38-16,1 0-41 0,0-5 37 15,-2 4-42-15,-1-2 44 0,-1 0-50 0,1-1 43 0,-1 1-40 16,-3 0 37-16,3 1-39 0,-3 0 39 0,1 0-3 15,0 2-40-15,-2-2 48 0,0 3-8 0,0-1-4 16,0 2-1-16,0-1-40 0,-2 2 46 0,2 0-39 16,-2 1 37-16,1-1-37 0,1 8 40 0,-5-11 3 15,5 11-17-15,-2-11-4 0,2 11 0 0,-4-7-1 16,4 7-1-16,-4-5-1 0,4 5 0 0,0 0 1 16,-8-4 6-16,8 4-5 0,0 0-1 0,-6 3 0 15,6-3 12-15,-6 5-10 0,6-5-3 0,-6 5-1 16,6-5 0-16,-2 8-32 0,2-8 44 15,-3 9-2-15,3-9 5 0,-2 13-1 0,0-6-34 0,2 0 39 16,0 2-37-16,2 0 46 0,-2 2-46 0,1 1 42 16,0-2-39-16,-1 4 40 0,3 1-34 0,-1-3 34 15,1 4-37-15,0 1 42 0,0-1-45 0,0 1 5 16,-1 0 3-16,2-1 3 0,-1 1 6 0,1-2-1 16,-1 2 2-16,1-2 3 0,0 1 1 0,1 0 3 15,0-1 2-15,-2 0-4 0,2-1 38 0,-1 2-46 16,-2-2 39-16,2 0-42 0,0-2 41 0,2 3-47 15,-4-3 41-15,0-1-44 0,3 0 42 0,-3-1-44 16,0 2 42-16,2-3-44 0,-1 0 48 0,-1-1-47 16,0 2 42-16,1-3-44 0,-2 2 43 0,1-4-43 15,0 3 44-15,0-1-46 0,-2-7 45 0,1 10-43 16,-1-10 45-16,1 11-46 0,-1-11 41 0,3 8-40 16,-3-8 41-16,1 9-42 0,-1-9 45 0,1 5-42 15,-1-5 43-15,0 0-42 0,0 8 43 0,0-8-41 16,0 0 45-16,2 6-39 0,-2-6 48 0,0 0-41 15,0 0 52-15,0 0-52 0,0 0 40 0,0 0-46 0,0 0 44 16,0 0-44-16,0 0 43 0,0-7-46 16,0 7 47-16,0-9-48 0,0 9 44 0,0-10-52 15,2 3 48-15,-2 0-47 0,3 0 47 0,1 0-49 16,-2-1 5-16,4-2 6 0,-2 4-3 0,0-2 5 0,1-1 0 16,2 1 0-16,0 1 5 0,0 1-2 15,0-1 0-15,0 1 2 0,-1 2-1 0,3-3-2 16,-1 3 0-16,-8 4 0 0,13-3 10 0,-13 3-10 15,14-2-2-15,-14 2 4 0,11 2-1 0,-11-2-1 0,13 3 3 16,-7 1-2-16,-6-4 42 0,7 8-50 0,-7-8 44 16,5 12-46-16,-4-4 40 0,-1-8-43 0,-1 12 43 15,-2-3-44-15,-1-1 44 0,-1 1-45 16,1-1 41-16,-4 1-47 0,1-3 50 0,-1 2-48 16,1 0 44-16,-1-3-46 0,-1 2 44 0,3-2-48 0,-2-3 10 15,-1 2-65-15,9-4-2 0,-13 4-81 0,13-4 6 16,-13 0-52-16,13 0-24 0,-11-3-26 15,11 3-73-15,-8-4-61 0,8 4-302 0,-2-8-209 16</inkml:trace>
  <inkml:trace contextRef="#ctx0" brushRef="#br0" timeOffset="72043.028">24556 7639 377 0,'0'0'355'0,"0"0"-81"16,0 0-56-16,0 0-37 0,0 0-19 0,0 0-11 15,0 0-18-15,0 0-13 0,0 0-33 0,0 0-1 16,10 1-1-16,-10-1 2 0,0 0-2 0,2 6-12 16,-2-6 4-16,4 6 2 0,-4-6 4 0,5 8-1 15,-5-8 2-15,3 11 2 0,-3-11-9 0,4 12 0 16,-2-6-17-16,1 0-11 0,-2 5-8 0,3-5-7 0,-3 2-6 15,2 0 34-15,-1 0-52 0,3 1 46 16,-2-4-51-16,-2 3 42 0,3-2-46 0,-1-2 44 16,-3-4-47-16,7 10 1 0,-7-10-3 0,12 5-6 15,-12-5-15-15,13 1-32 0,-13-1-32 0,17-3-32 0,-6 0-22 16,0-4-26-16,2 0-55 0,-2-1-32 0,1-2-148 16,1-1-243-16,-4 0-157 0</inkml:trace>
  <inkml:trace contextRef="#ctx0" brushRef="#br0" timeOffset="72344.12">24557 7489 305 0,'0'0'314'0,"0"0"-103"0,0 0-14 0,0 0-67 15,-10-1-21-15,10 1-26 0,0 0 19 0,0 0-34 16,0 0 7-16,2-7-29 0,-2 7 12 0,5-7-32 15,-5 7 19-15,5-6-19 0,-5 6 23 0,7-5-4 16,-7 5 24-16,6-7 24 0,-6 7-9 0,5-7 35 16,-5 7-29-16,0 0-3 0,1-7-10 0,-1 7-6 15,0 0-6-15,0 0-4 0,-3-6 3 0,3 6 37 16,0 0-58-16,-12-1 35 0,12 1-59 0,-11 4-4 16,11-4 6-16,-12 5-16 0,12-5 3 0,-10 5-5 15,10-5 1-15,-8 5 0 0,8-5-2 0,-7 9-10 16,7-9-31-16,-5 5-56 0,5-5-35 0,0 0-41 15,3 10-83-15,-3-10-39 0,7 4-365 0,-7-4-165 16</inkml:trace>
  <inkml:trace contextRef="#ctx0" brushRef="#br0" timeOffset="72628.349">24729 7484 382 0,'0'0'392'16,"0"0"-84"-16,-2 6-52 0,2-6-37 0,0 0-8 15,0 0-2-15,-4 7 8 0,4-7-8 0,0 0-21 16,0 0-31-16,0 0-24 0,0 0-17 0,0 0-16 0,-2 6-16 16,2-6-17-16,0 0-12 0,0 0-6 0,0 0-13 15,10-1-9-15,-10 1-4 0,0 0-6 16,10-3-4-16,-10 3-3 0,9-3 2 0,-9 3-5 15,11-6 1-15,-11 6-7 0,12-2-14 0,-12 2-32 16,15-4-46-16,-7 2-42 0,-2-2-38 0,2 1-54 16,-8 3-18-16,14-4-76 0,-14 4-35 0,10-5-245 0,-10 5-113 15</inkml:trace>
  <inkml:trace contextRef="#ctx0" brushRef="#br0" timeOffset="72826.175">24788 7536 279 0,'0'0'282'15,"-6"7"-65"-15,6-7-22 0,-3 6-9 0,3-6-7 16,0 0-10-16,-5 7 5 0,5-7-3 0,0 0-18 16,0 0-20-16,3 6-25 0,-3-6-20 0,0 0 28 0,0 0-69 15,12-1-16-15,-12 1-1 0,11-3-5 0,-11 3-8 16,11-2-4-16,-3-2-2 0,1 0-5 0,-2 0-8 16,2 0-28-16,3 0-34 0,-3-1-52 15,0 1-39-15,2-2-111 0,-2 1-37 0,0-1-227 0,-1-1-33 16</inkml:trace>
  <inkml:trace contextRef="#ctx0" brushRef="#br0" timeOffset="73142.489">25000 7336 86 0,'0'0'471'15,"0"-8"-109"-15,0 8-42 0,-3-8-41 0,3 8-39 16,-2-7 36-16,2 7-55 0,-2-7 31 0,2 7-28 15,0 0-30-15,-3-7-41 0,3 7-24 0,0 0-31 16,0 0-21-16,-2-5-14 0,2 5-17 0,0 0-8 16,0 0-2-16,0 0 14 0,0 0 17 0,0 0-20 15,0 0 44-15,2 5-40 0,-2-5 60 0,4 8-27 16,-1-2 43-16,-3-6-44 0,6 9 49 0,-4-2-65 16,2-1 37-16,1 1-54 0,-1 1 42 0,-1-1-53 15,1 2 1-15,1-3 4 0,-2 1-12 0,1 3-5 16,0-4-4-16,-1 2-3 0,1-1-5 0,-2 0-2 15,2 0-1-15,-3-2-5 0,4 3 1 0,-5-1-9 16,0-7-5-16,5 10-39 0,-3-3-50 0,-2-7-48 16,2 7-60-16,-2-7-77 0,1 7-60 0,-1-7-58 15,0 0-108-15,3 7-430 0,-3-7-511 0</inkml:trace>
  <inkml:trace contextRef="#ctx0" brushRef="#br0" timeOffset="73530.97">25280 7287 64 0,'0'0'438'0,"4"-5"-111"0,-4 5-10 0,2-5-47 0,-2 5-1 15,0 0-32-15,4-7 63 0,-4 7-53 0,0 0 25 16,2-5-25-16,-2 5-67 0,0 0 14 0,0 0-30 16,0 0-57-16,2-7 30 0,-2 7-47 15,0 0 30-15,0 0-53 0,0 0 37 0,0 0-43 0,0 0 56 16,0 0-33-16,0 0 49 0,0 0-43 0,4 5 42 16,-4-5-37-16,6 7 46 0,-6-7-45 0,3 9-5 15,-3-9 0-15,5 9-19 0,-5-9-6 0,5 11-11 16,-5-11-10-16,4 9-3 0,-1-2-10 0,-3-7 5 15,5 9-13-15,-5-9 1 0,5 10-9 0,-5-10-6 16,5 9 0-16,-5-9-2 0,5 9-5 0,-5-9-4 16,4 5 3-16,-4-5-48 0,4 9-43 0,-4-9-44 15,2 5-39-15,-2-5-14 0,0 0-101 0,4 6-48 16,-4-6-109-16,0 0-129 0,0 0-508 0,0 0-700 16</inkml:trace>
  <inkml:trace contextRef="#ctx0" brushRef="#br0" timeOffset="73689.808">25221 7179 428 0,'-4'-6'420'0,"4"6"-92"0,-5-8-74 15,5 8-23-15,-6-8-14 0,6 8-51 16,-2-5 24-16,2 5-71 0,-3-6 15 0,3 6-68 16,0 0 25-16,0 0-65 0,3-9 1 0,-3 9-78 15,6-3-62-15,-6 3-90 0,10-5-110 0,-10 5-322 0,10-2-146 16</inkml:trace>
  <inkml:trace contextRef="#ctx0" brushRef="#br0" timeOffset="74192.974">25394 7045 252 0,'0'0'461'15,"0"0"-105"-15,0 0-74 0,0 0-27 0,2-6-53 16,-2 6 8-16,0 0-52 0,0 0 26 0,0 0-64 15,0 0 76-15,0 0-49 0,0 0 42 0,7 4-65 16,-7-4 27-16,6 9-63 0,-3-4 47 0,1 3-39 16,1-1 32-16,2 2-55 0,-3 0 45 0,3 4-51 15,0-1 42-15,1 1-56 0,-2 0 57 0,3-1-41 16,-2 3 29-16,3 2-51 0,-3 0 64 0,2 1-55 16,1 0-4-16,0 0-8 0,-3 1-6 0,2 0 0 15,1-2-9-15,-2 1-4 0,0 0-4 0,1 1-1 16,0-3-4-16,-2 0-2 0,-2-2-3 0,3 1-29 15,-2-3 35-15,2 1-24 0,-1-1 29 0,-1-3-28 16,-1 1 33-16,1-3-34 0,1 3 33 0,-1-4-33 16,-2-2 36-16,3 2-41 0,-7-6 42 0,12 5-44 15,-12-5 34-15,0 0-40 0,16 0 31 0,-16 0-5 16,12-5-8-16,-12 5-15 0,7-12-32 0,-3 7-8 16,-3-4-28-16,-1 2 15 0,-3-4-68 0,-1 2 25 0,-1-4-37 15,-2 2 55-15,-2 0-29 0,-3-2 63 16,3 1-25-16,-3 2 55 0,-1 2-32 0,0-3 50 15,0 4-38-15,-1-3 50 0,1 5-36 0,2-1 43 16,1 0-35-16,-1 1 42 0,4 2-34 0,-1-4 45 16,0 4-26-16,3-1 73 0,5 4-31 0,-9-5 40 15,9 5-53-15,-5-9 32 0,5 9-53 0,0-8 43 16,4 2-52-16,0-1 39 0,1 2-47 0,0-1 40 16,4-1-55-16,1-1-12 0,1 0-140 0,-1-1-69 15,2 0-126-15,1-1-205 0,0-1-286 0,-1 1-412 0</inkml:trace>
  <inkml:trace contextRef="#ctx0" brushRef="#br0" timeOffset="77277.445">25901 7108 241 0,'0'0'273'0,"0"0"-38"0,0-8-25 0,0 8-9 15,0 0-12-15,0 0-3 0,0 0-13 0,0-6-17 0,0 6-14 16,0 0-29-16,0 0 13 0,0 0-38 15,0 0 21-15,0-8-48 0,0 8 40 0,0 0-54 16,0 0 51-16,0 0-68 0,0 0 42 0,0 0-56 16,0 0 43-16,0 0-50 0,0 0 59 0,0 0-30 15,0 0 45-15,0 0-44 0,0 7 52 0,0-7-2 0,0 7-11 16,0-7-1-16,0 12 1 0,0-12-7 16,3 13-13-16,-3-6-3 0,1-1-38 0,0 2 37 15,1 0-47-15,-2 1 38 0,3-4-44 0,-1 5 39 16,0-4-44-16,1 0 46 0,-1 3-42 0,1-5 40 15,-2 3-44-15,3-2 45 0,-4-5-48 0,5 9 39 16,-5-9-43-16,10 8 40 0,-10-8-51 0,9 4 34 16,-9-4-71-16,0 0 7 0,19 0-90 0,-12-5 1 15,-1 1-74-15,3-1-35 0,-4 1-53 0,3-4-38 16,-2 1-70-16,-1-6-272 0,-1 5-191 0</inkml:trace>
  <inkml:trace contextRef="#ctx0" brushRef="#br0" timeOffset="77547.209">25950 6962 239 0,'-7'-5'227'0,"7"5"-59"0,0 0-41 0,-10-4-24 15,10 4-19-15,0 0-18 0,-5-4-12 0,5 4-9 16,0 0-5-16,0 0-7 0,-5-5-5 0,5 5-4 16,0 0-3-16,0 0 0 0,0 0 4 0,0 0 13 15,-3-6 15-15,3 6 13 0,0 0 14 0,2-7 12 16,-2 7 13-16,0 0-7 0,1-7-2 0,-1 7 16 15,0 0-24-15,0 0 17 0,-1-7-32 0,1 7 15 16,0 0-43-16,0 0 14 0,-4-6-36 0,4 6 21 16,0 0-38-16,0 0 30 0,-7 4-38 0,7-4 28 15,-5 6-30-15,5-6 26 0,-5 6-32 0,5-6 25 16,-2 9-41-16,2-9-38 0,-2 9-61 0,2-9-55 16,4 11-67-16,-4-11-50 0,4 9-241 0,-4-9-43 0</inkml:trace>
  <inkml:trace contextRef="#ctx0" brushRef="#br0" timeOffset="77959.888">26274 6927 46 0,'0'0'366'0,"0"0"-77"0,0 0-90 0,0 0 14 0,0 0-25 15,0 0-3-15,0 0 1 0,0 0-19 0,0 0 2 16,0 0-49-16,0 0 7 0,-10-3-56 0,10 3 20 16,0 0-52-16,0 0 18 0,0 0-36 0,-6 4 25 15,6-4-24-15,-7 4 38 0,7-4-35 0,-6 6 45 16,6-6-46-16,-10 7 15 0,5-2 63 0,-2 1-47 16,2-1 40-16,-3 1-43 0,3 2 46 0,-1-1-42 15,-1 0 45-15,2 0-50 0,-2 2 31 0,2 1-10 16,-2-2-34-16,3 3 45 0,-1-2-57 0,1 0 37 15,-1 1-4-15,3 2-43 0,1-2 37 0,-1 0-41 16,2-1 42-16,0 0-8 0,2 2-46 0,0-2 48 16,2-2-51-16,0 0 41 0,-1 2-45 0,3-1 41 15,0-4-45-15,1 2 41 0,1-1-46 0,-1-1 35 16,2-2-48-16,-9-2 35 0,18 3-64 0,-18-3 17 16,18 0-69-16,-8-3 0 0,1 2-52 0,0-1 31 15,0-4-61-15,-1 3-21 0,-1-2-15 0,1 1-49 16,-2-2-20-16,-2 1-51 0,1-1-274 0,-1-1-131 15</inkml:trace>
  <inkml:trace contextRef="#ctx0" brushRef="#br0" timeOffset="78124.04">26210 7110 10 0,'0'0'391'0,"-11"0"-95"16,11 0-52-16,0 0-40 0,-16-2-41 0,16 2-38 0,0 0-21 15,-10-2-23-15,10 2-12 0,-2-6-18 16,2 6-9-16,0 0-11 0,2-11-4 0,-2 11-6 15,8-10-6-15,0 5 2 0,-1 0-8 0,1-2-4 0,1 1 3 16,1 0-16-16,0-4-78 0,3 4-42 0,-3-1-61 16,2 0-4-16,1-2-223 0,-3 2 124 15</inkml:trace>
  <inkml:trace contextRef="#ctx0" brushRef="#br0" timeOffset="78542.16">26498 6846 263 0,'0'0'256'0,"4"-5"-8"15,-4 5-54-15,2-7 13 0,-2 7-37 0,0 0-2 16,0-10-11-16,0 10-12 0,0 0-9 0,-2-9-23 16,2 9-16-16,0 0-18 0,-5-5-13 15,5 5-7-15,0 0-6 0,-9-3-4 0,9 3-4 0,0 0-2 16,-16 3-4-16,16-3-4 0,-11 5 6 0,3 0-3 15,2-1-4-15,-1 1 2 0,0 0 5 0,0 0 2 16,0 2-9-16,0-3 6 0,1 4 6 0,1-1-5 16,1-1 29-16,-1 1 23 0,2-1-61 0,1 0 39 15,-1 1-48-15,3-7 52 0,0 12-61 0,1-5 41 16,2-2-54-16,0 1 41 0,2 3-45 0,-2-4 45 16,3 3-53-16,1-3 43 0,-2 2-46 0,4-1 43 15,-4 2-46-15,3-1 43 0,-1-2-47 0,0 3 47 16,-1-4-48-16,2 3 48 0,-3 0-52 15,-1-2 45-15,1 1-43 0,0 1 45 0,-2-1-48 0,-2-1 49 16,2 1-45-16,-3-6 48 0,0 13-49 0,-3-5 50 16,1 0-52-16,-5-1 44 0,2 0-43 0,-1 2 27 15,-1-2-110-15,0-1-21 0,-2 1-85 0,2-2-87 16,0-1-100-16,0-1-358 0,7-3-271 0</inkml:trace>
  <inkml:trace contextRef="#ctx0" brushRef="#br0" timeOffset="79417.659">25033 7994 132 0,'0'0'406'0,"-8"4"-113"0,8-4-56 0,0 0-6 16,-9 4-8-16,9-4 39 0,0 0-25 0,0 0 52 15,0 0-68-15,-11 1 17 0,11-1-68 0,0 0 9 16,0 0-60-16,0 0 17 0,0 0-67 0,0 0 25 15,0 0-55-15,0 0 37 0,0 0-50 0,4-10 36 16,-4 10-53-16,9-4 38 0,-9 4-46 0,13-9 41 16,-7 3-49-16,3 4 40 0,-1-3-44 0,2-1 37 0,-2 1-41 15,1 0 31-15,1-1-68 0,0 1-33 16,-1-1-107-16,-1 3-27 0,1 0-46 0,-3-2-75 16,3-1-43-16,-9 6-362 0,10-3-253 0</inkml:trace>
  <inkml:trace contextRef="#ctx0" brushRef="#br0" timeOffset="79596.196">25072 8032 406 0,'-5'7'300'0,"-1"-1"-71"0,6-6 4 0,-7 7-43 15,7-7-16-15,-5 6-1 0,5-6 26 0,0 0-46 16,-5 6 14-16,5-6-65 0,0 0 8 0,0 0-56 16,0 0 22-16,13-3-47 0,-5-2 23 15,0 1-45-15,1-1 34 0,4-1-40 0,0-3 28 0,1 4-86 16,-2-4-34-16,3-1-25 0,1 1-57 0,-2 0-43 15,1 1-27-15,-2-2-19 0,1 2-230 0,-1-2 18 16</inkml:trace>
  <inkml:trace contextRef="#ctx0" brushRef="#br0" timeOffset="79942.561">25326 7844 311 0,'0'0'243'0,"0"-8"-24"16,0 8 13-16,-1-6-15 0,1 6-5 0,0 0 3 15,-3-9-20-15,3 9 23 0,0 0-51 0,-2-6-42 16,2 6-24-16,0 0-11 0,0 0 17 0,-7-4-61 15,7 4 21-15,0 0 54 0,-5 7-50 0,5-7 45 16,-4 6-50-16,4-6 40 0,-6 11-60 0,4-6 42 16,0 2-49-16,1 2 44 0,0-4-48 0,1 4 43 15,0-1-56-15,0 0 32 0,1 2-42 0,0 0 47 16,2-1-51-16,-1-1 39 0,3 1-42 0,-1-1 39 16,1-1-46-16,0-1 41 0,1 1-43 0,1-3 37 15,0 1-41-15,-7-5 38 0,11 3-44 0,-11-3 40 16,15 2-44-16,-15-2 46 0,13-2-45 0,-13 2 41 15,12-4-40-15,-12 4 38 0,10-8-41 0,-6 2 40 16,-2 2-44-16,2-3 42 0,-4 7-38 0,0-11 33 16,0 4-38-16,0-1 40 0,-4 4-42 0,2-3 41 15,-3 0-42-15,-2 3 40 0,2-1-44 0,-1 0 39 16,-1-1-61-16,7 6 18 0,-15-2-73 0,15 2 13 16,-15-3-88-16,15 3-20 0,-17 0-31 0,17 0-56 15,-13 3-47-15,13-3-98 0,-9 1-178 0,9-1-125 16</inkml:trace>
  <inkml:trace contextRef="#ctx0" brushRef="#br0" timeOffset="80443.031">25738 7803 154 0,'0'0'302'16,"0"0"-60"-16,0 0-29 0,0 0 14 0,-2-6-40 15,2 6-4-15,0 0-4 0,0 0-17 0,-10-2 25 16,10 2-56-16,0 0 25 0,0 0-58 0,-13 1-3 0,13-1-3 15,0 0 16-15,-13 4 44 0,13-4-52 16,-11 6 39-16,11-6-55 0,-10 7 29 0,3-1-56 16,2-1 46-16,0 2-54 0,0 1 36 0,1-2-57 15,0 2 41-15,2 0-45 0,1 1 42 0,-1-1-49 0,2-1 37 16,0 2-46-16,2 0 40 0,-1-1-45 0,1 0 40 16,2 1-46-16,0-3 46 0,1 0-49 15,3 1 39-15,-2-2-44 0,1-1 38 0,-7-4-42 0,14 6 36 16,-14-6-44-16,16 1 40 0,-16-1-43 0,13-1 43 15,-13 1-42-15,17-4 42 0,-11-1-41 0,3 2 41 16,-3-2-40-16,-1-2 42 0,-1 1-44 0,0-2 44 16,-1 0-45-16,-2 0 43 0,0 0-43 15,-1 2 45-15,-1-3-38 0,0 1 21 0,-2-1-33 16,-1 1 43-16,0 1-55 0,1-1 20 0,-3 2-79 0,0 0 8 16,1 0-90-16,0 3-24 0,5 3-16 0,-12-5-9 15,12 5-47-15,-11-4 5 0,11 4-107 0,-9-2-216 16,9 2-110-16</inkml:trace>
  <inkml:trace contextRef="#ctx0" brushRef="#br0" timeOffset="80691.51">25777 7732 98 0,'7'-7'534'0,"-7"7"-136"0,2-7-65 0,-2 7-40 15,0 0 4-15,4-8 10 0,-4 8-11 0,0 0 1 16,0 0-75-16,1-7-41 0,-1 7-38 0,0 0-27 15,0 0-25-15,0 0-18 0,0 0 6 0,0 0 49 16,0 0-64-16,7 5 31 0,-7-5-60 0,3 7 39 16,-3-7-56-16,6 9 40 0,-6-9-52 0,7 9 41 15,-2-2-51-15,-1-2 42 0,1 0-51 0,-1 2 47 16,1-1-56-16,-1-2 39 0,4 3-86 0,-3-2 2 16,0 1-90-16,-1-1-5 0,-4-5-86 0,8 10-16 15,-8-10-22-15,8 6-65 0,-8-6-47 0,7 5-343 16,-7-5-248-16</inkml:trace>
  <inkml:trace contextRef="#ctx0" brushRef="#br0" timeOffset="81092.819">25897 7706 272 0,'0'0'459'0,"2"-10"-92"16,-2 10-63-16,0-7-37 0,0 7-17 0,2-6-23 15,-2 6-16-15,0 0-37 0,0-6-34 0,0 6-1 16,0 0 0-16,0 0-13 0,0 0-22 0,0 0-27 15,12 1-13-15,-12-1-9 0,7 8 26 0,-7-8-54 16,7 7 36-16,-3-2-54 0,1 0 38 0,0 2-50 16,0 1 43-16,-1-2-52 0,1-1 43 0,-1 2-48 15,0-1 45-15,-4-6-47 0,7 10 48 0,-7-10-48 16,5 9 44-16,-5-9-42 0,5 5 46 0,-5-5-49 16,0 0 44-16,0 0-43 0,0 0 44 0,0 0-46 15,0 0 49-15,9-2-50 0,-9 2 46 0,0-7-43 16,0 7 44-16,2-8-46 0,-2 8 2 0,2-9 5 15,-2 9 0-15,4-11 6 0,-4 11-1 0,6-6 4 16,-6 6-2-16,7-8-1 0,-7 8 4 0,9-4 1 16,-9 4-1-16,9-3 3 0,-9 3-3 0,12 0 5 15,-12 0-3-15,12 0 2 0,-12 0 38 0,11 3-48 16,-11-3 38-16,9 4-47 0,-9-4 44 0,9 5-45 16,-9-5 43-16,7 8-52 0,-7-8 27 0,5 5-75 15,-5-5-2-15,1 11-85 0,-1-11-21 0,-5 6-23 16,1 0-52-16,0-1-33 0,-2-1-71 0,-2-1-267 15,-2 2-141-15</inkml:trace>
  <inkml:trace contextRef="#ctx0" brushRef="#br0" timeOffset="81246.435">25759 7767 382 0,'-7'-9'316'0,"7"9"-95"0,-4-9-20 15,4 9-45-15,-1-12-7 0,1 12-29 0,1-10-3 16,0 3-36-16,3 0-7 0,2 0-15 0,-2 0-7 15,1-1-12-15,3 3-10 0,0-3-5 0,0 1-7 16,3 1-9-16,0-2-45 0,2 3-43 0,-1-1-88 16,0 0-34-16,0 0-291 0,-2 3 18 0</inkml:trace>
  <inkml:trace contextRef="#ctx0" brushRef="#br0" timeOffset="82225.608">26076 7693 220 0,'5'5'313'0,"-5"-5"-112"0,0 0-11 0,0 0-67 0,8 2 13 16,-8-2-51-16,0 0 13 0,9-4-43 15,-9 4 14-15,6-5-31 0,-6 5 10 0,8-6-35 0,-8 6 21 16,8-8-32-16,-3 2 25 0,-1 2-28 0,-2-2 25 16,3-1 2-16,-2 3-2 0,-1-1 12 0,2-2 4 15,-4 7 4-15,3-10 3 0,-3 10-3 0,2-10 22 16,-2 10-7-16,3-7-4 0,-3 7-7 0,0-8-8 15,0 8-11-15,0 0-6 0,-4-7-1 0,4 7-1 16,0 0 3-16,0 0 4 0,0 0-6 0,0 0-2 16,-10 3-11-16,10-3 15 0,-3 5 2 0,3-5-1 15,-2 7 2-15,2-7-4 0,-3 7-1 0,3-7 0 16,0 11-7-16,0-11 46 0,3 10-52 0,-3-10-2 16,5 8 4-16,-3-3-1 0,-2-5 1 0,8 10-1 15,-8-10 2-15,8 9 1 0,-2-6-5 0,-6-3-1 16,13 4 7-16,-13-4-8 0,14 3-2 0,-14-3 0 15,15-1-1-15,-15 1 0 0,16-3-6 0,-16 3 3 16,12-7 3-16,-4 4-3 0,-2-3 8 0,-2 2 35 16,-4 4-54-16,9-11 36 0,-7 5-44 0,-2 6 56 0,1-9-57 15,-1 9 45-15,-1-13-52 0,1 13 6 16,-4-10 5-16,4 10 7 0,-4-9-4 0,4 9 4 16,-3-5 2-16,3 5-1 0,-4-8-3 0,4 8 5 15,0 0 1-15,-2-7 4 0,2 7 0 0,0 0 0 0,0 0 42 16,0 0-47-16,0 0 4 0,0 0-6 0,0 0 1 15,5 8 3-15,-5-8 3 0,6 8-4 16,-6-8 4-16,7 7 5 0,-3-2-6 0,0-1-4 0,-4-4 6 16,8 9-1-16,-4-4-2 0,1 1 5 0,-1-3 15 15,1 2-21-15,-1 1-4 0,-4-6 8 0,8 7-2 16,-8-7-8-16,6 8-9 0,-6-8-14 0,8 5-9 16,-8-5-23-16,8 4-5 0,-8-4-23 0,0 0-12 15,12 0 21-15,-12 0-6 0,9-4 38 0,-9 4 10 16,9-5 8-16,-9 5 6 0,6-8 4 0,-6 8 4 15,6-12-2-15,-4 6 11 0,-2 0 3 0,3-1 7 16,-2 1 10-16,0-1 28 0,-1 7 19 0,0-12 15 16,0 12 11-16,0-13 3 0,0 13-1 0,0-8-16 15,0 8-9-15,2-8-12 0,-2 8-8 0,0 0-9 16,0-9-9-16,0 9-6 0,0 0 2 0,0 0 5 16,0 0-9-16,0 0-4 0,0 0 52 0,9 3-65 15,-9-3 50-15,7 4-60 0,-7-4 4 0,7 7 0 16,-7-7 6-16,7 5 3 0,-7-5-2 0,9 2-3 15,-9-2 3-15,0 0-7 0,14 0-13 0,-14 0-9 16,0 0-8-16,14 0-4 0,-14 0 11 0,10-5-8 16,-10 5 6-16,9-6 5 0,-9 6 6 0,8-8 1 15,-3 4 2-15,-2-3 8 0,1 1 0 0,-2 2 0 16,2-4 8-16,-1 1-3 0,-1 3 30 0,-2 4-28 16,5-10-2-16,-5 10 1 0,4-9 1 0,-4 9-2 15,5-6 7-15,-5 6 0 0,0 0-2 0,10-5 4 16,-10 5 10-16,0 0-12 0,11 5 1 0,-11-5 4 15,7 5-6-15,-7-5 2 0,10 4-4 0,-10-4 3 16,9 6-2-16,-9-6 4 0,10 6-2 0,-10-6 3 16,8 4 3-16,-8-4 0 0,0 0-7 0,9 2 4 15,-9-2-1-15,0 0 3 0,0 0-1 0,9-3-5 16,-9 3 10-16,0 0-10 0,0-9 7 0,0 9-9 16,-2-7 3-16,2 7-1 0,-3-7 2 0,3 7-2 15,-5-10 0-15,5 10 0 0,-6-7 7 0,6 7-10 16,-8-8-44-16,8 8-26 0,-6-7-79 0,6 7-58 15,-7-6-29-15,7 6-249 0,-2-6 18 0</inkml:trace>
  <inkml:trace contextRef="#ctx0" brushRef="#br0" timeOffset="82428.771">26660 7403 344 0,'0'0'394'0,"10"-4"-56"0,-10 4-42 15,0 0 9-15,9-3-57 0,-9 3 58 16,0 0-86-16,0 0 12 0,9-3-83 0,-9 3 22 15,0 0-64-15,0 0 46 0,7 3-54 0,-7-3 22 0,5 7-59 16,-5-7 29-16,4 5-51 0,-4-5 27 0,6 7-46 16,-6-7 36-16,6 9-50 0,-6-9 38 0,8 8-46 15,-8-8 32-15,10 7-51 0,-5-2 20 0,-5-5-90 16,9 5-40-16,-9-5-32 0,6 5-15 0,-6-5-23 16,0 0-45-16,6 7-29 0,-6-7-122 0,0 0-304 15,0 0-208-15</inkml:trace>
  <inkml:trace contextRef="#ctx0" brushRef="#br0" timeOffset="82559.421">26555 7362 227 0,'0'0'179'0,"4"-6"-47"16,-4 6-28-16,7-6-24 0,-7 6-19 0,12-8-8 16,-12 8-10-16,13-6-41 0,-4 4-38 0,1 0-41 15,-1-2-40-15,0 0-91 0,3 1 65 0</inkml:trace>
  <inkml:trace contextRef="#ctx0" brushRef="#br0" timeOffset="82812.347">26734 7295 242 0,'9'-3'133'0,"0"-1"-10"0,-9 4 5 16,13-3-9-16,-13 3 4 0,10-3 7 0,-10 3 10 16,0 0-4-16,0 0-1 0,0 0-9 0,0 0 12 15,0 0-3-15,0 0 2 0,3 6 0 0,-3-6-35 16,-4 8 20-16,4-8-47 0,-3 7 37 0,3-7-56 16,-5 10 38-16,5-10-54 0,0 10 38 0,0-10-60 15,0 11 48-15,1-5-58 0,2 1 3 0,-2-1 41 0,3 1-55 16,1 1 54-16,-1-2-58 0,2 1 52 0,-2-2-62 15,1 2-2-15,1-2 3 0,-1 0 1 0,-1-1 3 16,-4-4-3-16,8 8 11 0,-8-8-6 0,7 7-2 16,-7-7 0-16,2 6 5 0,-2-6 2 0,0 0 1 15,0 8 5-15,0-8-5 0,-4 5 27 0,4-5 14 16,-5 5-56-16,5-5-2 0,-8 3-12 16,8-3-14-16,-8 4-30 0,8-4-37 0,0 0-51 0,-10 3-20 15,10-3-100-15,0 0-33 0,0 0-197 0,0 0-16 16</inkml:trace>
  <inkml:trace contextRef="#ctx0" brushRef="#br0" timeOffset="83093.192">26857 7338 407 0,'0'0'405'0,"0"0"-97"16,1-7-65-16,-1 7-24 0,0 0-12 0,0 0-31 15,3-8 10-15,-3 8-62 0,0 0 4 0,2-7-44 16,-2 7 6-16,4-5-61 0,-4 5 31 0,8-8-45 0,-8 8 42 15,9-7-61-15,-4 2 36 0,1-1-40 16,-2 0 37-16,1 1-40 0,-1 1 36 0,2-1-41 16,-2 0 44-16,-4 5-37 0,7-7 55 0,-7 7-40 0,4-7 65 15,-4 7 12-15,0 0 23 0,0 0 24 0,0 0 27 16,0 0 8-16,0 0-52 0,0 0 31 0,2 10-47 16,-2-10 42-16,0 9-59 0,1-2 45 0,3-1-66 15,-1-1 35-15,4 3-63 0,0-3 33 0,3 2-99 16,4-2-74-16,0 0-208 0,5-2-163 0,1-3-639 15,1 0-734-15</inkml:trace>
  <inkml:trace contextRef="#ctx0" brushRef="#br0" timeOffset="105620.83">3599 11126 131 0,'0'0'103'0,"0"0"3"0,0 0-33 0,0 0 12 0,0 0-17 15,0 0 12-15,0 0-17 0,4-4 10 0,-4 4-24 16,0 0 21-16,0 0-16 0,0 0 25 0,0 0-18 16,5-4 34-16,-5 4-30 0,0 0 33 0,0 0-33 15,0 0 29-15,0 0-32 0,0 0 35 0,0 0-35 16,0 0 41-16,0 0-39 0,0 0 37 0,0 0-50 16,4-5 48-16,-4 5-52 0,0 0 50 0,0 0-52 15,0 0 9-15,0 0 0 0,0 0 6 0,0 0 9 16,0 0 7-16,0 0 5 0,0 0 6 0,0 0 4 15,0 0-2-15,0 0-2 0,0 0-3 0,0 0 2 16,0 0-13-16,0 0-5 0,0 0-5 0,0 0-6 16,0 0-3-16,0 0-1 0,0 0 8 0,0 0-9 15,0 0 3-15,0 0-11 0,0 0-5 0,9 2-3 16,-9-2 4-16,0 0 4 0,0 0 9 0,11 3 13 16,-11-3-4-16,0 0-2 0,12 1 0 0,-12-1 4 0,11 3-6 15,-11-3 5-15,14 0 3 0,-14 0-8 0,16 0-1 16,-16 0-1-16,16 0 6 0,-16 0 1 0,17 0-11 15,-17 0-7-15,18 0-11 0,-18 0-3 16,19 0-4-16,-19 0-4 0,18 0-1 0,-18 0-9 0,18 0-1 16,-18 0-4-16,15 0 2 0,-15 0-4 0,15 0-1 15,-15 0-1-15,12 0 3 0,-12 0 3 0,14 0-2 16,-14 0 3-16,0 0-1 0,14 0 6 0,-14 0-4 16,0 0 8-16,13 0 7 0,-13 0 2 0,0 0 4 15,0 0-35-15,0 0 54 0,14 0-28 0,-14 0 35 16,0 0-28-16,0 0 29 0,9 1-20 0,-9-1 17 15,0 0-24-15,0 0 19 0,0 0-22 0,0 0 14 16,0 0-7-16,0 0-10 0,13-1-11 0,-13 1 19 16,0 0-21-16,0 0 14 0,0 0-18 0,0 0 11 15,0 0-11-15,0 0 16 0,0 0-20 0,0 0 14 16,0 0-10-16,0 0 15 0,0 0-9 0,0 0 8 16,0 0-1-16,0 0 12 0,0 0-11 0,0 0 14 15,0 0-12-15,10 0 8 0,-10 0-13 0,0 0 10 0,0 0-7 16,0 0 7-16,0 0-6 0,0 0 5 0,0 0-4 15,0 0 5-15,0 0-3 0,0 0 4 16,0 0-1-16,0 0-4 0,0 0 2 0,0 0-1 0,0 0-2 16,0 0-7-16,0 0-1 0,0 0-5 0,0 0 0 15,0 0-2-15,0 0 0 0,0 0-6 0,0 0 0 16,0 0 0-16,0 0-2 0,0 0 0 0,0 0-2 16,0 0-3-16,0 0 4 0,0 0-4 0,0 0 3 15,0 0-4-15,0 0 0 0,0 0-1 0,0 0 0 16,0 0 0-16,0 0-9 0,0 0-23 0,0 0-32 15,0 0-20-15,0 0-54 0,0 0-23 0,0 0-116 16,0 0-26-16,0 0-89 0,0 0-100 0,0 0-122 16,1-7-136-16,-1 7-323 0,2-8-694 0</inkml:trace>
  <inkml:trace contextRef="#ctx0" brushRef="#br0" timeOffset="109077.52">4123 11174 249 0,'0'0'236'0,"0"0"-57"0,0 0-5 15,0 0-46-15,0 0 7 0,0 0-34 0,0 0 10 16,0 0-34-16,0 0 39 0,0 0-41 0,0 0 4 15,0 0 4-15,0 0 4 0,0 0 0 0,0 0-2 16,0 0 4-16,0 0-11 0,0 0-4 0,0 0-4 16,0 0-11-16,0 0-7 0,0 0-8 0,0 0 17 15,0 0-27-15,0 0 1 0,0 0 1 0,0 0-3 16,0 0 5-16,0 0 1 0,0 0 27 0,0 0 25 16,0 0 19-16,0 0 10 0,0 0 0 0,0 0-6 15,12 2-6-15,-12-2-4 0,0 0 0 0,14 0-8 16,-14 0-5-16,11 2-9 0,-11-2-4 0,13 0-4 15,-13 0-18-15,14 0-7 0,-14 0-9 0,18 0-5 16,-18 0-7-16,15 0-4 0,-15 0-4 0,17 1 0 16,-17-1 0-16,15 0-2 0,-15 0-3 0,18 0 5 0,-18 0 0 15,14 1-2-15,-14-1 0 0,18 0-4 16,-18 0-3-16,14 0 0 0,-14 0 1 0,14 2-2 16,-14-2-6-16,13 0 0 0,-13 0 2 0,10 1-1 0,-10-1 3 15,13 0-6-15,-13 0 9 0,10 2-8 0,-10-2 3 16,0 0-2-16,14 0 0 0,-14 0 6 0,0 0 1 15,0 0-3-15,13 0 0 0,-13 0 2 16,0 0 0-16,0 0 1 0,0 0 2 0,13 0-1 16,-13 0-3-16,0 0-2 0,0 0 1 0,0 0-1 0,0 0 0 15,0 0 1-15,0 0 1 0,0 0-3 0,12 0-1 16,-12 0 2-16,0 0-3 0,0 0 3 0,0 0-2 16,0 0-3-16,0 0-2 0,0 0-2 0,0 0-2 15,0 0-26-15,0 0-96 0,7-5-101 0,-7 5-124 16,0 0-113-16,-1-5-95 0,1 5-393 0,-2-7-534 15</inkml:trace>
  <inkml:trace contextRef="#ctx0" brushRef="#br0" timeOffset="110482.041">7725 9503 252 0,'0'0'269'16,"0"0"-33"-16,0 0-23 0,0 0-6 0,0 0-9 0,0 0-15 16,0 0-10-16,0 0-6 0,0 0-36 15,0 0 10-15,0 0-45 0,0 0 45 0,0 0-66 16,0 0 42-16,0 0-45 0,0 0 59 0,0 0-46 0,0 0 45 15,0 6-48-15,0-6 46 0,0 0-47 0,0 0 41 16,0 0-43-16,0 0 42 0,0 0-40 0,0 0 45 16,0 0-48-16,0 0 49 0,0 0-53 0,0 0 47 15,0 0-65-15,0 0 46 0,0 0-59 0,0 0 47 16,0 0-53-16,0 0 48 0,0 0-57 0,0 0 44 16,0 0-57-16,0 0 44 0,0 0-54 0,0 0 43 15,0 0-54-15,0 0 54 0,0 0-58 0,0 0 39 16,0 0-51-16,0 0 51 0,0 0-51 0,0 0 52 15,4 6-53-15,-4-6 48 0,0 0-49 0,9 5 50 16,-9-5-51-16,6 5 50 0,-6-5-47 0,8 3 45 16,-8-3-47-16,12 4 51 0,-12-4-49 0,11 5 49 15,-11-5-50-15,9 5 51 0,-9-5-40 0,13 5 46 16,-13-5-46-16,9 2 53 0,-9-2-36 0,8 2 66 0,-8-2-27 16,0 0 61-16,11 1-27 0,-11-1 4 0,0 0-3 15,8-3-3-15,-8 3 0 0,2-5-8 16,-2 5-5-16,4-9 3 0,-1 2-4 0,-3 7-8 0,1-14-45 15,-1 6 31-15,3-2-10 0,-3 0-4 0,2-1-6 16,-1 1-2-16,-1-1-5 0,3 0-2 16,-2-1-3-16,2 0-2 0,-1 2-1 0,1-2-2 0,-2 0 5 15,4 2-3-15,-4-1-5 0,2 0 0 0,2 0 0 16,-1 3 0-16,-2-2 2 0,1 2-3 0,1-1-7 16,-3 2 13-16,2 0-3 0,-1 1 0 0,1 1-2 15,-3 5 3-15,1-11-6 0,-1 11-1 0,4-7-1 16,-4 7-4-16,3-10-15 0,-3 10-36 0,0 0-49 15,3-7-61-15,-3 7-63 0,0 0-70 0,4-8-50 16,-4 8-134-16,0 0-183 0,0-8-502 0,0 8-783 16</inkml:trace>
  <inkml:trace contextRef="#ctx0" brushRef="#br0" timeOffset="112691.006">4628 11223 20 0,'0'0'337'0,"0"0"-44"0,-4-6-59 0,4 6-6 16,0 0-8-16,0 0-24 0,0 0-13 0,0 0-30 15,-3-5-17-15,3 5-21 0,0 0-14 0,0 0-13 16,0 0-10-16,0 0-1 0,-2-8-14 0,2 8-4 16,0 0-9-16,0 0-7 0,0 0-4 0,0 0-5 15,0 0 5-15,0 0-12 0,0 0 3 0,0 0-1 16,0-7 5-16,0 7 1 0,0 0-11 0,0 0 3 16,0 0-2-16,0 0-2 0,0 0 2 0,0 0-1 0,0 0 6 15,0 0-8-15,0 0-5 0,0 0 2 0,0 0-3 16,0 0 7-16,0 0-7 0,0 0 4 0,0 0 1 15,0 0-1-15,0 0 2 0,0 0 0 0,0 0 5 16,0 0-3-16,0 0-1 0,0 0 1 0,0 0-2 16,0 0-1-16,0 0 2 0,0 0 9 0,0 0-17 15,0 0 6-15,0 0-2 0,0 0 6 0,0 0 3 16,0 0 8-16,0 0-6 0,0 0-2 0,0 0 10 16,0 0-6-16,0 0 0 0,0 0-1 0,0 0 4 15,0 0-4-15,0 0 2 0,0 0 12 0,0 0-16 16,0 0 0-16,0 0-3 0,0 0-1 0,0 0-6 15,0 0 3-15,0 0-7 0,0 0 0 0,0 0-5 16,0 0-2-16,0 0 1 0,0 0-2 0,0 0 3 16,0 0-6-16,0 0 0 0,0 0 0 0,0 0 1 0,0 0-1 15,0 0 1-15,0 0 7 0,0 0-2 0,0 0 7 16,0 0 7-16,0 0 6 0,0 0 5 16,0 0 5-16,0 0 2 0,0 0 1 0,0 0 3 15,0 0 0-15,0 0-4 0,0 0 4 0,-8 3-6 0,8-3-4 16,0 0-3-16,0 0-1 0,0 0-7 0,0 0 3 15,0 0-5-15,0 0 6 0,0 0 1 16,0 0 3-16,0 0-41 0,0 0 52 0,0 0-44 0,9 0 50 16,-9 0-44-16,0 0 44 0,14-3-46 0,-14 3 39 15,13-1-44-15,-13 1 42 0,14-3-44 0,-14 3 34 16,14-3-47-16,-14 3 33 0,19-3-31 0,-10 1 39 16,-9 2-42-16,18-5 39 0,-18 5-40 0,17-1 43 15,-17 1-43-15,15-1 39 0,-15 1-39 0,13-3 41 16,-13 3-42-16,10-1 41 0,-10 1-38 0,0 0 42 15,14-1-40-15,-14 1 49 0,0 0-39 0,9-2 32 16,-9 2-37-16,0 0 37 0,0 0-34 0,0 0 36 16,0 0-39-16,14 0 35 0,-14 0-37 0,0 0 37 15,0 0-39-15,0 0 38 0,8-3-38 0,-8 3 27 16,0 0-34-16,0 0 26 0,0 0-92 0,6-5-11 16,-6 5-74-16,0 0-67 0,0 0-63 0,4-5-79 15,-4 5-88-15,0 0-69 0,5-5-447 0,-5 5-578 0</inkml:trace>
  <inkml:trace contextRef="#ctx0" brushRef="#br0" timeOffset="114214.343">5074 11175 198 0,'0'0'196'15,"0"0"-25"-15,-13 1-19 0,13-1-12 0,0 0-1 16,0 0-1-16,0 0-6 0,0 0-7 0,-11 2-8 15,11-2-8-15,0 0-2 0,0 0-14 0,0 0-3 16,0 0-8-16,0 0 2 0,0 0-8 0,0 0-6 16,0 0 3-16,0 0-12 0,0 0-6 0,-11 1-19 15,11-1 32-15,0 0-16 0,0 0 59 0,0 0-38 16,0 0 61-16,0 0 6 0,0 0 1 0,11 1 1 16,-11-1-10-16,0 0-7 0,12 0-5 0,-12 0-2 15,0 0-6-15,17 0-3 0,-17 0-4 0,18 0-9 16,-18 0-11-16,17-1-17 0,-17 1-10 0,20 0-6 15,-20 0-9-15,20-1-5 0,-20 1-8 0,21 0-1 16,-21 0-9-16,19-2-2 0,-19 2 1 0,19 0-4 0,-19 0 0 16,15 0-2-16,-15 0-1 0,16 0-1 0,-16 0-2 15,10 2 0-15,-10-2-2 0,0 0 6 16,16 0-1-16,-16 0-4 0,0 0 3 0,0 0-1 0,15 0-3 16,-15 0 0-16,0 0 4 0,0 0-44 0,10-2 46 15,-10 2-50-15,0 0 48 0,0 0-59 0,0 0-9 16,10-1-75-16,-10 1-73 0,0 0-121 15,0 0-105-15,9-3-94 0,-9 3-439 0,0 0-553 0</inkml:trace>
  <inkml:trace contextRef="#ctx0" brushRef="#br0" timeOffset="117726.882">5501 11189 216 0,'0'0'236'0,"0"0"-37"0,0 0-22 15,0 0-9-15,0 0-9 0,0 0-10 0,0 0-27 16,-12 1-11-16,12-1-7 0,0 0-8 0,0 0-2 16,0 0 8-16,0 0 4 0,0 0 9 0,0 0 7 15,-9-3-36-15,9 3 44 0,0 0-41 0,0 0 50 16,0 0-11-16,0 0 7 0,0 0-5 0,0 0 1 16,0 0-4-16,0 0-8 0,0 0 9 0,0 0-48 15,0 0 45-15,0 0-7 0,0 0-5 0,-13 0-7 16,13 0-55-16,0 0 52 0,0 0-63 0,0 0 42 15,0 0-56-15,0 0 43 0,0 0-50 0,0 0 48 16,0 0-58-16,0 0 46 0,0 0-53 0,0 0 42 16,0 0-51-16,0 0 55 0,0 0-58 0,0 0 42 15,13-2-48-15,-13 2 48 0,9-5-49 0,-9 5 51 16,12-1-58-16,-12 1 55 0,14-3-52 0,-14 3 43 0,12-2-44 16,-12 2 47-16,16-3-47 0,-16 3 51 15,15-3-51-15,-15 3 50 0,15-3-50 0,-15 3 46 16,14-2-45-16,-14 2 49 0,12-1-46 0,-12 1 47 15,14-1-51-15,-14 1 50 0,9-1-47 0,-9 1 54 0,0 0-30 16,14-2 31-16,-14 2-42 0,0 0 56 0,0 0-39 16,12-1 55-16,-12 1-34 0,0 0 40 0,0 0-37 15,0 0 36-15,10-1-40 0,-10 1 30 0,0 0-41 16,0 0 28-16,0 0-35 0,0 0-9 0,0 0 3 16,9-3-2-16,-9 3-3 0,0 0 3 0,0 0-8 15,0 0 33-15,0 0-49 0,0 0 9 0,6-2-91 16,-6 2-4-16,0 0-105 0,0 0-14 0,0 0-57 15,0 0-67-15,8-6-57 0,-8 6-68 0,0 0-85 16,0 0-309-16,0 0-415 0</inkml:trace>
  <inkml:trace contextRef="#ctx0" brushRef="#br0" timeOffset="118780.329">9246 10997 235 0,'0'0'276'0,"0"0"-46"16,-4-5-16-16,4 5 16 0,0 0-29 0,-1-6-5 15,1 6 6-15,0 0-33 0,0 0 19 0,-1-9-52 16,1 9-7-16,0 0 11 0,0 0 42 0,0-8-53 16,0 8 45-16,0 0-49 0,0 0 39 0,2-5-52 15,-2 5 29-15,0 0-41 0,0 0 22 0,5-7-48 16,-5 7 37-16,0 0-47 0,0 0 41 0,8-2-48 16,-8 2 43-16,0 0-51 0,0 0-2 0,14 0 2 0,-14 0-9 15,10 2 0-15,-10-2-3 0,8 6-9 0,-8-6-5 16,10 6 41-16,-10-6-53 0,14 6 47 0,-6-2-58 15,-2 3 0-15,2-3 43 0,-2 0-53 0,2 3 49 16,0-3-56-16,-2 1 55 0,1-2-52 0,-7-3 46 16,12 8-54-16,-12-8 54 0,9 7-48 0,-9-7 53 15,10 2-40-15,-10-2 59 0,7 5-32 16,-7-5 23-16,6 4 14 0,-6-4 16 0,0 0-11 0,0 0-10 16,14 0 1-16,-14 0-3 0,6-7-4 0,-6 7-10 15,8-5-4-15,-4 0 2 0,2-3-10 0,2 4-10 16,-3-3-1-16,3 0-5 0,0 0 2 0,2-5 0 15,-1 3-7-15,0-2-2 0,3 0-3 0,0-2-46 16,-1-2 58-16,5 2-53 0,-3 0 66 0,2-2-64 16,0 0 58-16,-1 1-54 0,2 0 58 0,-1-1-57 0,4-2 61 15,-4 3-60-15,0-1 59 0,0 2-59 16,-2 0 61-16,0-1-60 0,-1 4 59 0,-3 0-59 16,2 0 61-16,-2 1-58 0,-1 1 55 0,1 1-53 0,-4 0 56 15,3 3-56-15,-3-3 66 0,0 1-57 0,0 3 67 16,-5 3-60-16,8-9 62 0,-8 9-51 0,5-7 51 15,-5 7-65-15,6-5 58 0,-6 5-65 0,4-5 61 16,-4 5-63-16,4-4 55 0,-4 4-60 0,0 0 49 16,8-4-28-16,-8 4 32 0,0 0-64 0,0 0 45 15,3-4-96-15,-3 4-22 0,0 0-107 0,7-7-83 16,-7 7-140-16,4-6-140 0,-4 6-712 0,4-7-894 16</inkml:trace>
  <inkml:trace contextRef="#ctx0" brushRef="#br0" timeOffset="133920.241">9291 14729 82 0,'0'0'291'16,"0"0"-27"-16,0 0-46 0,0 0 35 0,0 0-17 16,-12 1 11-16,12-1-56 0,0 0-16 0,0 0-22 15,0 0-12-15,0 0-24 0,0 0-9 0,0 0-9 0,0 0-6 16,0 0-6-16,0 0-4 0,0 0-1 15,0 0-2-15,0 0-2 0,0 0 5 0,0 0-8 16,0 0 2-16,0 0-6 0,0 0 0 0,0 0 7 16,0 0-6-16,0 0-1 0,0 0-4 0,9-3 3 0,-9 3 4 15,0 0 1-15,10 0 2 0,-10 0 1 16,0 0-8-16,17 0-4 0,-17 0-11 0,13 0 5 16,-13 0-5-16,15 0-3 0,-15 0-7 0,19 0-1 0,-19 0-1 15,25 0-5-15,-13 0-2 0,1 0-8 16,2 0-1-16,-2 0-5 0,4 2-3 0,-2-2 0 0,2 0-1 15,-1 1-2-15,2-1 1 0,0 1-2 0,1-1 0 16,-1 1-3-16,0-1-1 0,0 1 0 0,-3-1-2 16,2 0-1-16,-2 1-1 0,2-1 0 0,-2 0 0 15,-1 0-3-15,2 2 4 0,-4-2-4 0,2 0-2 16,-1 1 0-16,0-1-1 0,-3 0 0 0,-10 0-1 16,19 0 3-16,-19 0-2 0,17 0 3 0,-17 0-4 15,14 0 3-15,-14 0-2 0,10 2 11 0,-10-2 8 16,0 0 6-16,15 0 7 0,-15 0 4 0,0 0 0 15,0 0 1-15,15 1 0 0,-15-1-8 0,0 0 2 16,0 0-2-16,0 0-3 0,11 0-3 0,-11 0 0 16,0 0-4-16,0 0-10 0,0 0 7 0,0 0-4 15,0 0 1-15,12 1 0 0,-12-1 1 0,0 0-2 16,0 0-3-16,0 0 0 0,0 0 5 0,0 0-3 16,0 0 3-16,0 0-1 0,0 0-8 0,0 0 7 0,0 0 0 15,0 0 1-15,0 0 4 0,0 0 1 0,0 0-1 16,0 0 2-16,0 0 1 0,0 0-15 0,11-1 1 15,-11 1 13-15,0 0-5 0,0 0 6 0,0 0-4 16,0 0 2-16,0 0-4 0,0 0-2 0,0 0-1 16,0 0-10-16,0 0 6 0,0 0 3 0,0 0-4 15,0 0-4-15,0 0 0 0,0 0-6 16,0 0 7-16,0 0-4 0,0 0 3 0,0 0 0 0,0 0 2 16,0 0-2-16,0 0-7 0,0 0 7 0,0 0 2 15,0 0 1-15,0 0-6 0,0 0-1 0,0 0 1 16,0 0 1-16,0 0 10 0,0 0 2 0,0 0 5 15,0 0 1-15,0 0-2 0,0 0 1 0,0 0 6 16,0 0 1-16,0 0 0 0,0 0 0 0,0 0-5 16,0 0 3-16,0 0-3 0,0 0 1 0,0 0-4 0,0 0-1 15,0 0-2-15,0 0-1 0,0 0 0 0,0 0 3 16,0 0 1-16,0 0-1 0,0 0-2 16,0 0-3-16,0 0-4 0,0 0-5 0,0 0 4 15,0 0 0-15,0 0-1 0,0 0-1 0,0 0-4 0,0 0 2 16,0 0 3-16,0 0 2 0,0 0 2 0,0 0-1 15,0 0 1-15,0 0-1 0,0 0-1 16,0 0-2-16,-5-4 1 0,5 4 0 0,0 0-2 0,0 0-3 16,0 0-1-16,0 0 6 0,0 0-1 0,0 0-2 15,0 0-2-15,0 0 1 0,0 0-2 0,0 0-1 16,0 0 2-16,0 0 1 0,0 0 1 0,0 0-2 16,0 0-4-16,0 0 5 0,0 0-2 0,0 0 0 15,0 0 2-15,0 0 0 0,0 0 0 0,0 0-6 16,0 0 4-16,0 0 1 0,0 0 1 0,0 0 0 15,0 0-2-15,0 0-1 0,0 0 2 0,0 0 1 16,0 0 1-16,0 0-2 0,0 0-2 0,0 0 2 16,0 0-5-16,0 0 4 0,0 0 3 0,0 0-2 15,0 0 1-15,0 0-1 0,0 0-2 0,0 0 3 16,-4-4-3-16,4 4 1 0,0 0 3 0,0 0-3 16,0 0 1-16,0 0-5 0,0 0 4 0,0 0 2 15,0 0-1-15,0 0 1 0,0 0 0 0,0 0-1 0,0 0 1 16,0 0-4-16,0 0 3 0,0 0 1 0,0 0-1 15,0 0 2-15,0 0-5 0,0 0 4 16,-4-7-3-16,4 7-6 0,0 0 10 0,0 0-2 0,0 0 2 16,0 0-16-16,0 0 15 0,0 0-1 0,0 0 2 15,0 0-1-15,0 0 0 0,0 0-4 16,0 0 4-16,0 0 1 0,0 0-3 0,0 0 1 0,0 0 1 16,0 0-3-16,0 0-1 0,0 0 0 0,0 0 4 15,0 0 1-15,0 0-2 0,0 0-1 0,0 0 5 16,0 0-7-16,0 0-1 0,0 0 2 0,0 0 5 15,0 0-4-15,0 0 4 0,0 0-8 0,0 0 3 16,0 0 2-16,0 0 3 0,0 0-1 0,0 0 0 16,0 0 1-16,0 0-2 0,0 0-2 0,0 0-1 15,0 0 3-15,0 0-14 0,0 0 11 0,0 0-9 16,0 0-9-16,-4-5-50 0,4 5-79 0,0 0-126 16,0 0-199-16,0 0-189 0,0 0-882 0,-3-5-1181 15</inkml:trace>
  <inkml:trace contextRef="#ctx0" brushRef="#br0" timeOffset="137391.091">27675 9607 420 0,'0'0'481'0,"-2"-5"-118"0,2 5-85 16,0 0-12-16,-6-9-37 0,6 9 68 0,0 0-14 16,-1-7-5-16,1 7-23 0,0 0-36 0,0 0-49 0,-3-5-33 15,3 5-25-15,0 0 12 0,0 0-25 0,0 0 52 16,8 4-49-16,-8-4 46 0,8 8-57 0,-3-2 42 16,0 2-54-16,1 0 37 0,4 1-54 0,-3 4-7 15,1 0-6-15,-1 0-10 0,1 2-2 0,1 1-12 16,-2 1-6-16,1-2 0 0,1-1-4 0,-4 1-35 15,4-1 36-15,-4 1 2 0,1-7-10 0,2 6 3 16,-3-5-43-16,-1 1 24 0,0-3-53 0,1 0-50 16,0-2-70-16,-5-5-90 0,7 7-91 15,-7-7-65-15,0 0-82 0,9-4-27 0,-9 4-311 0,3-10-391 16</inkml:trace>
  <inkml:trace contextRef="#ctx0" brushRef="#br0" timeOffset="138676.776">27718 9600 450 0,'0'0'354'16,"-9"-5"-81"-16,9 5-32 0,-4-5-21 0,4 5 2 15,-6-4 4-15,6 4-55 0,0 0 28 16,-1-5-26-16,1 5-28 0,7-7-15 0,-7 7-20 0,13-6-14 16,-2 2-11-16,2 0-16 0,4-2-15 0,0 1-3 15,6 0-4-15,1-2 4 0,0 1-7 0,7-2-5 16,1 0-7-16,2 2-2 0,1-2-8 0,6-2-5 15,1 2 13-15,3-3-9 0,-1 3 0 0,4-2 0 16,1 0-6-16,0 1-2 0,3-2 5 0,2 1 4 16,-1-3-11-16,9 1 1 0,1-2 8 0,1-1 9 15,-2 2 4-15,3-1-2 0,3 0 0 0,0-2 1 16,3 1 4-16,-2 1-4 0,4 0 4 0,1-2-36 16,-1 2 57-16,2-2-38 0,1 1 49 0,2 2-47 15,-1-2 38-15,3-1-51 0,-2 1 43 0,5 1-14 16,-1-1-10-16,0-2-5 0,-2 3-4 0,-1-1-4 15,-2-1-6-15,2 3-1 0,-3-4-1 0,0 3-4 16,-3-1 8-16,1 0-10 0,-1 4 4 0,-3-4-4 16,-1 1 3-16,-3 2-9 0,-2-1 11 0,-10 4-11 15,-1-1 9-15,-3-1-8 0,-2 3 11 0,0-4-12 16,-4 5 12-16,-3-1-13 0,-6 1 13 0,-5 1-14 16,-3 0 13-16,-1 1-11 0,-5 0 11 0,-3 3-12 0,-1-1 14 15,-2-1-10-15,-2 1 11 0,-3 1-11 16,2-1 16-16,-3 1-4 0,-9 2 9 0,14-3-7 0,-14 3 5 15,11-3-5-15,-11 3 2 0,9-2-6 0,-9 2 8 16,9-3-12-16,-9 3 8 0,0 0-10 0,0 0 6 16,10-4-9-16,-10 4 8 0,0 0-11 0,0 0 9 15,0 0-9-15,0 0 9 0,13 3-5 0,-13-3 14 16,0 0-8-16,5 5-13 0,-5-5 20 0,7 4 9 16,-7-4-5-16,9 9 4 0,-4-1-2 0,0-3 8 15,1 4 5-15,4 1-9 0,-2 1 12 0,0 0-3 0,1 3 6 16,2 1-10-16,-1 0 6 0,3 2-7 0,-3 0-2 15,-1 1-5-15,3 2 0 0,-3-3-3 0,0 3-3 16,-1-3-3-16,0 2-3 0,1-2 0 0,-2-2-11 16,-1 0 11-16,0-5-10 0,-2 3 14 15,1-1-10-15,-2-2 13 0,0 1-9 0,-1-3 13 0,-2 1-15 16,3-3 14-16,-3-6-17 0,-3 14 14 0,3-14-18 16,-4 10 18-16,0-5-6 0,-1 0 2 0,-4-1-4 0,2 0-3 15,-2 0 3-15,0-1-2 0,-3 1-1 16,2-2 0-16,-4 1 0 0,1 2-2 0,0-2 2 15,-2 1-5-15,0-2 2 0,-2 1 1 0,-2-1-2 0,2 1-1 16,0-1-1-16,-3 3 4 0,0-3-1 0,-4 2-4 16,-2 0 4-16,2 0-2 0,-2 1 1 15,-6-1-2-15,-3 1 2 0,-1 1-2 0,-1 0-2 0,-7 2-1 16,-3 0-6-16,0-1-18 0,-4 3-20 0,-2-1 8 16,0 0-3-16,-1 1-6 0,-10 3 7 0,0-1 4 15,2 0-11-15,8 0-3 0,-9-1 3 0,1 2 9 16,8-3 3-16,0 1 2 0,-1 1 9 0,2-2 6 15,0 2 2-15,-2-1 6 0,2 0 4 0,0 1-3 16,-2-2 6-16,-5 5-1 0,6-3 4 0,1-1 0 16,-9 4 0-16,1-2 0 0,1 1 1 0,6-2 0 15,-7 3-8-15,8-3-24 0,-9 2 5 0,12-4-35 16,-2 0 51-16,0 2-37 0,3-2 50 0,0-1-37 16,3 1 45-16,0-1-40 0,5-1 50 0,3-3-48 15,2 1 45-15,3-3-41 0,1 4 46 0,3-4-43 16,1 1 43-16,2-3-44 0,-1 4 44 0,4-3-41 15,-2 2 39-15,0-1-38 0,5 0 41 0,-1-1-39 0,1-1 39 16,-2 2-42-16,3 0 42 0,0 0-38 16,0-3 38-16,2 3-41 0,-2-1 41 0,1 1-39 15,0-2 39-15,4-1-41 0,-1 1 42 0,2 1-41 16,-1 0 43-16,3-2-43 0,-1 0 41 0,12 0-41 16,-20 0 45-16,20 0-49 0,-19 0 46 0,19 0-43 0,-16 0 42 15,16 0-40-15,-18 0 39 0,18 0-40 0,-16 0 44 16,16 0-48-16,-20 0 42 0,10 2-41 0,-1-2 43 15,-1 1-41-15,0 1 41 0,0 0-40 0,0 1 41 16,-3-1-42-16,0 1 6 0,0 0 0 0,-1 1 4 16,-2-1 1-16,2 1 1 0,0-1 6 15,0 2 4-15,2-1-3 0,-3 1 2 0,4-2 0 0,-3 1 1 16,4-1-3-16,1 0 1 0,-2 1-1 16,3-1-1-16,-1-2 6 0,1 2-3 0,10-3 0 15,-15 4 0-15,15-4 4 0,-14 4-5 0,14-4 1 0,-12 1-1 16,12-1 2-16,-9 3-1 0,9-3 1 0,-10 1 0 15,10-1-3-15,-9 2 2 0,9-2-1 0,0 0-3 16,-13 2 1-16,13-2 1 0,-11 2-1 0,11-2 5 16,-12 2-6-16,12-2-14 0,-11 1-49 15,11-1-22-15,-13 3-25 0,13-3-27 0,-13 4-26 0,13-4-20 16,-14 3-18-16,14-3-53 0,-13 2-6 0,13-2-97 16,-13 3-36-16,13-3-160 0,-13 0-69 0</inkml:trace>
  <inkml:trace contextRef="#ctx0" brushRef="#br0" timeOffset="139259.503">26972 9772 264 0,'-8'-7'297'0,"2"-1"-57"0,-2 4-26 16,-2 0-2-16,1-1-4 0,-1 1 8 0,-3 3 17 15,3-2-33-15,-2 2 42 0,-2-1-77 0,1 2 20 16,0 0-45-16,0 2-3 0,1 0-57 0,-3 1 37 0,3 2-38 16,-2 0 32-16,5 2-41 0,0-2 26 15,-1 2-42-15,4 1 32 0,-1 1-49 0,3 0 0 16,3 2 5-16,1-2-4 0,0 2 10 0,4-2 20 15,1 3-46-15,4 2 37 0,3 1-51 0,0-2 36 0,5 2-47 16,-2 0 38-16,7 0-40 0,0 0 36 0,-2 1-44 16,3-3 40-16,-4 1-39 0,-2-4 36 0,2 3-43 15,-3-2 41-15,-2-2-43 0,-3 1 41 16,-2 0-44-16,1-1 42 0,-6-1-41 0,1-1 42 0,-5 1-40 16,-1 0 42-16,-3 1-6 0,-2 0-1 0,-4 0-2 15,-1 0-3-15,-3 0-3 0,-2-2 1 0,-3 3 2 16,0-3-6-16,2-2-1 0,1 0 0 0,-3-1-2 15,1 0 3-15,4-1-7 0,0 0-34 0,0-2 28 16,4-1-56-16,10 0-63 0,-18 0-67 0,18 0-63 16,-13-4-32-16,13 4-25 0,-4-7-20 0,4 7-52 15,2-10-300-15,0 6-197 0</inkml:trace>
  <inkml:trace contextRef="#ctx0" brushRef="#br0" timeOffset="139737.343">27134 10000 72 0,'0'0'311'0,"0"0"-108"0,0 0 13 0,0 0-52 16,0 0 18-16,4-6-35 0,-4 6 6 0,0 0-26 16,0 0-2-16,0 0-14 0,0 0-14 0,1-5 11 15,-1 5-15-15,0 0 24 0,0 0-37 0,0 0-11 16,0 0-4-16,0 0-5 0,0 0-5 0,0 0-2 15,0 0-4-15,0 0 9 0,2-6 3 0,-2 6 13 16,0 0 7-16,0 0 2 0,0 0 5 0,0 0-1 16,0 0-7-16,0 0-1 0,0 0 32 0,0 0-46 0,0 0 4 15,0 0 2-15,0 0-2 0,0 0 1 16,0 0-1-16,0 0-17 0,0 0-5 0,0 0 33 16,0 0-53-16,0 0-7 0,0 0-4 0,0 0-2 15,0 0-6-15,0 0 5 0,0 0-7 0,0 0 40 16,0 0-47-16,0 0-3 0,0 0 0 0,0 0-3 15,0 0-5-15,0 0-32 0,0 0-70 0,0 0-71 0,0 0-78 16,0-7-79-16,0 7-151 0,0 0-368 16,0 0-409-16</inkml:trace>
  <inkml:trace contextRef="#ctx0" brushRef="#br0" timeOffset="140441.023">27188 10992 113 0,'0'0'560'0,"-8"-3"-112"0,8 3-123 0,-7-5 13 0,7 5-58 16,-7-6 69-16,7 6-58 0,-9-4 32 0,9 4-57 15,0 0 17-15,-10-5-94 0,10 5 9 16,0 0-86-16,0 0 20 0,-8-1-53 0,8 1 57 16,0 0-42-16,0 0 37 0,2 10-34 0,0-3 30 0,1 0-51 15,1 4-5-15,2-1-6 0,0 4-6 0,-1 0-11 16,3 4-3-16,2-1-12 0,-2 3-6 0,0-1-5 15,-1 1-4-15,2-2-5 0,0 1 1 0,0-1 0 16,-1 0-44-16,-2-5 45 0,3 1-45 0,-2 1 49 16,-1-5-50-16,0 2 52 0,-1-2-12 0,1-2 3 15,-1 0-43-15,-1 0 40 0,-2-2-47 0,3 0 18 16,-1-1-73-16,-4-5-36 0,4 6-78 0,-4-6-70 16,0 0-77-16,0 0-44 0,0 0-53 0,0 0-8 15,-5-6-455-15,-3 1-484 0</inkml:trace>
  <inkml:trace contextRef="#ctx0" brushRef="#br0" timeOffset="140683.696">26925 11122 139 0,'-9'-4'569'0,"1"-1"-180"16,2-1-61-16,6 6-82 0,-9-7-3 0,9 7-51 16,-4-10 62-16,4 10-20 0,0-11-12 0,1 5-16 15,4 0-21-15,0-1-30 0,3-2-26 0,2 2-23 16,3-2-57-16,2 1 31 0,1-4-57 0,2 4 35 15,0-3-50-15,3 1 37 0,-2 1-47 0,3 1 38 16,-1-4-45-16,2 5 39 0,-2-3-41 0,0 3 38 0,-1-3-43 16,-1 4 43-16,-2-1-45 0,-2-1 41 0,-1 3-42 15,-2 1 36-15,-1 1-42 0,-2-2 38 16,0 0-42-16,-9 5 38 0,13-3-54 0,-13 3-1 16,9-5-94-16,-9 5-3 0,0 0-72 0,8-4-40 0,-8 4-46 15,0 0-52-15,0 0-413 0,0 0-282 0</inkml:trace>
  <inkml:trace contextRef="#ctx0" brushRef="#br0" timeOffset="141122.902">27949 10986 58 0,'0'0'422'0,"-1"-9"-99"0,1 9-43 0,0-8-12 15,0 8-1-15,-1-8-27 0,1 8 44 0,-1-8-53 16,1 8 32-16,-2-7-11 0,2 7-20 0,0-8-65 15,0 8 16-15,-3-7-69 0,3 7 18 0,0 0-67 0,0 0 28 16,0-7-26-16,0 7 62 0,0 0-37 16,0 0 45-16,7 4-63 0,-7-4 46 0,7 8-46 15,-4-1 30-15,3 1-52 0,-1-2 45 0,1 5-53 16,0-3 40-16,0 5-54 0,-1-1 39 0,1 0-52 16,2 3 36-16,-2-2-46 0,-1 2 38 0,2-2-52 15,-1 2 39-15,0-2-44 0,1 0 4 0,-1-1 0 16,-1 2-1-16,-1-5 2 0,4 1-14 0,-3-2-50 15,-1 1-11-15,0-2-91 0,-1-3 2 0,1 2-80 16,-4-6-13-16,9 5-73 0,-9-5-45 0,0 0-39 0,9-1-35 16,-9 1-342-16,4-10-324 0</inkml:trace>
  <inkml:trace contextRef="#ctx0" brushRef="#br0" timeOffset="142656.299">27999 10977 245 0,'-6'-8'364'0,"0"4"-94"16,0-1-57-16,6 5-34 0,-7-8 2 0,7 8 19 15,-8-6-18-15,8 6-6 0,-6-8-45 16,6 8 4-16,-3-7-58 0,3 7 17 0,5-7-46 16,-1 2 26-16,4 0-42 0,1 0 24 0,4-3-42 0,2 1 31 15,3-2-41-15,5 1 32 0,4-5-37 0,3 2 43 16,5-2-43-16,3-1 51 0,4-2-55 0,-1 2 46 16,4-1-48-16,1 1-2 0,2-4 1 15,6-1 2-15,2 1 4 0,1-1 3 0,-1 0-2 0,1-2 1 16,2 2 43-16,-2-1-51 0,4 2 46 0,0-1-4 15,0-2-11-15,3 1 10 0,0 0 10 0,1-1 2 16,0 2 5-16,4-5-3 0,0 2-9 0,-1 2-3 16,4-4 0-16,0 2-14 0,4-3-5 0,2 2 25 15,-1 0-37-15,4-2 28 0,-3 3-34 0,3 0 4 16,-2-2-2-16,-2 2-2 0,1 1 1 0,-4-1 2 16,2 2 4-16,-1 1 4 0,-1 0 11 0,-3 2-15 15,1-3 3-15,-5 2-2 0,0 3-3 0,-4-2 2 16,-2 2-1-16,-11 0 2 0,-2 3 4 0,-2 0 6 15,-2-2 0-15,-2 2-1 0,-4 1 4 0,-5 2 17 16,-2 0-6-16,-3-3 24 0,-2 7-15 0,-3-4 23 16,-1 1-11-16,-1 3 22 0,0-4-10 0,-5 4 17 15,1-1-9-15,-2 1 13 0,-1-1 1 0,0 3 0 16,2-4-11-16,-4 4-5 0,2-3-1 0,-1 3-16 16,-1-2 2-16,-1 3-11 0,1-2-4 0,0 0-7 15,-1 1-1-15,0-1-8 0,-1 1 2 0,1-1-10 0,-2 1 7 16,1 1-16-16,-3 0 10 0,-7 2-6 0,13-4 18 15,-13 4-16-15,13-4 13 0,-13 4-11 0,9-2 11 16,-9 2-19-16,8-3 20 0,-8 3-29 0,0 0 21 16,10-3-14-16,-10 3 10 0,0 0-14 0,0 0 12 0,0 0-13 15,10-1 12-15,-10 1-15 0,0 0 19 16,0 0-26-16,0 0 21 0,0 0-14 0,9-1 13 16,-9 1-15-16,0 0 17 0,0 0-11 0,5 5 15 0,-5-5-17 15,4 8 34-15,-4-8-33 0,6 9 32 0,-3-5-1 16,-1 4-2-16,2-3 1 0,2 4-13 0,-3-1 4 15,1 2-4-15,1 2 6 0,0 1 3 0,0 1-14 16,1 1 6-16,-1 1-5 0,1 1-2 0,0 2-35 16,0 1 30-16,-1 1-23 0,1-1 34 0,1 2-34 15,0-1 40-15,0 0-46 0,0 2 42 0,0-4-37 16,0 1 40-16,1 1-41 0,-2-4 34 0,1 1-28 16,0-2 34-16,-2 0-36 0,-1-3 39 0,0 3-46 15,1-3 45-15,-1-3-38 0,-1 0-10 0,1-1 18 16,-1-1 33-16,-2-1-30 0,2 0 33 0,-3-7-36 0,3 10 35 15,-1-3-46-15,-2-7 44 0,2 8-39 0,-2-8 36 16,0 9-39-16,0-9 31 0,0 0-27 0,-2 8 36 16,2-8-40-16,0 0 41 0,-8 7-47 0,8-7 44 15,-6 4-39-15,6-4 38 0,0 0-41 0,-14 3 32 16,14-3-26-16,-11 4 33 0,11-4-39 0,-17 4 43 16,7-3-52-16,-2 2 50 0,1-1-39 0,-4 1 40 15,0 0-9-15,-2-1-10 0,0 2 9 0,-3-1-2 0,-1 1-4 16,-1-1-3-16,-2 2-5 0,-1 0 3 0,-2 0 0 15,1 2-4-15,-6-2-11 0,0 2-5 0,2 2-8 16,-4-2 6-16,0 3-2 0,-6-2-3 0,-1 3 0 16,-1-1 8-16,-1 1-14 0,-2 0 0 0,-1 0-2 15,-3 2 0-15,-2-1-7 0,1 0-48 0,-10 4 51 16,0-2-51-16,0 0 33 0,-1 1-42 0,-2-1 35 16,1 4-36-16,-3-5 49 0,-1 2-50 0,1 0 51 15,0-1-1-15,0 2-5 0,0-1 1 0,1-2-3 16,1 1 1-16,-2 1 10 0,14-5 4 0,-3 2-29 15,-1 0 51-15,2 0 4 0,0 0 2 0,0-2 4 16,0-1 7-16,0 3-5 0,1-2 4 0,1 1-1 16,0-1 5-16,1 0-3 0,-1-2 1 0,4 3 3 0,0-3-2 15,1 2 1-15,2-2-1 0,3 1 4 16,4-2-4-16,3 1 2 0,2-1 0 0,-1 0 1 16,6 0-1-16,1-2 0 0,3 0 6 0,0 2-7 15,0-2 4-15,4-2-5 0,2 1 2 0,0 1 0 0,1-3 4 16,1 2-5-16,3-1-2 0,-2-1 7 15,4 0-6-15,0 1 0 0,-2 1 0 0,2-2 5 16,1 0-4-16,0 1 0 0,0-2 4 0,0 2-5 0,2 0 2 16,-2 1-3-16,9-4 6 0,-14 4-4 0,14-4 0 15,-13 4 0-15,13-4 1 0,-13 5 0 16,13-5 0-16,-11 6 0 0,11-6 0 0,-12 4 4 0,12-4-5 16,-10 5 1-16,10-5 0 0,-12 4 2 0,12-4-2 15,-12 5 1-15,12-5 2 0,-12 4-5 0,3 0 2 16,0-2 0-16,0 2 1 0,0-1-2 0,-1 1 0 15,-3 1 2-15,1-2-3 0,-3 4 1 0,0-1-1 16,0-2 7-16,-2 2-6 0,3 1 0 0,-4 0 1 16,2-3 4-16,-2 3-6 0,1-2 4 0,-1 1-2 15,3 1 1-15,-2-3-1 0,3 1 2 0,0-2 0 16,0 3-2-16,0-3 1 0,4 1 2 0,-1-3-3 16,0 3 0-16,2-1 0 0,-2 1 0 0,3-2 1 15,0 0-2-15,-1 0-36 0,9-2 45 0,-15 4-39 16,15-4 43-16,-13 4-43 0,13-4 51 0,-14 4-45 15,14-4 41-15,-14 4-40 0,14-4 48 0,-14 4-50 16,14-4 47-16,-10 4-45 0,10-4 50 0,-10 4-50 16,10-4 44-16,-10 4-41 0,10-4 44 0,0 0-44 15,-11 2 46-15,11-2-46 0,0 0 47 0,-7 3-47 16,7-3 42-16,0 0-41 0,0 0 48 0,-12 4-49 16,12-4 44-16,0 0-40 0,0 0 43 0,0 0-30 15,-6 2 45-15,6-2-34 0,0 0 41 0,0 0-43 16,0 0 41-16,0 0-44 0,0 0 39 0,0 0-39 15,-9 3 37-15,9-3-43 0,0 0 50 0,0 0-56 0,0 0 39 16,0 0-46-16,0 0 47 0,0 0-50 0,0 0 44 16,0 0-42-16,0 0 54 0,0 0-59 15,0 0 40-15,0 0-46 0,0 0-2 0,0 0-109 16,0 0-38-16,0 0-122 0,0 0-151 0,0 0-504 0,6-5-541 16</inkml:trace>
  <inkml:trace contextRef="#ctx0" brushRef="#br0" timeOffset="146756.17">26923 12314 15 0,'-5'-4'532'0,"5"4"-160"0,-10-7-76 0,1 4-62 16,1-1-20-16,-1 4-37 0,-1-3 32 0,-3 3-56 15,1-2 34-15,0 4-61 0,-3 1 40 0,1 0-68 16,1-1 25-16,-2 2-62 0,1 1 27 0,0 2-57 16,-1-2 37-16,3 5-51 0,0 1 48 0,2-1-4 15,-1 0-21-15,3 2 2 0,0-1 1 0,4 0-3 16,1 0-2-16,3-2-3 0,0 4-1 0,5-2-4 15,1 2-6-15,2-1 0 0,2-1-4 0,4 3-6 16,0-1-2-16,5-2-2 0,0 1-4 0,1-1 5 16,4 1-6-16,-4 0-1 0,2-3 2 0,1 2-4 15,-1-2 0-15,-1-1-3 0,-1 1 2 0,-1-1 4 16,-4-2-5-16,0-1-41 0,-2 2 45 0,-1-2-2 16,-3-2 2-16,-3 2-41 0,-1 2 49 0,0-3 5 15,-5-4-13-15,-2 10-2 0,-2-5 3 0,-2 2-5 16,-2-2 4-16,-5 3 2 0,2-3-6 0,-5 2-1 15,2 2 1-15,-5-4 8 0,5 2-12 0,-5 0-3 16,2-2-54-16,1 0 7 0,0-2-104 0,4 1-36 16,1-1-61-16,0-2-89 0,11-1-106 0,-17-1-248 15,17 1-205-15</inkml:trace>
  <inkml:trace contextRef="#ctx0" brushRef="#br0" timeOffset="147156.341">27113 12337 87 0,'0'0'610'0,"-2"-8"-203"0,2 8-70 0,-5-4-96 16,5 4-7-16,0 0-52 0,-6-5 24 0,6 5-73 16,0 0 39-16,0 0-49 0,-8 2 42 0,8-2-57 15,0 0 16-15,0 12-60 0,5-7 26 0,-2 2-57 16,1 1 31-16,1-1-48 0,1 3 36 0,4-1-5 15,-1 3-25-15,0-3 22 0,3 2-15 0,-1-1-8 16,1 0-3-16,2 1 0 0,-1-3-4 0,0 1 1 16,2-2-5-16,0 1-2 0,0-3 7 0,-1 2-7 15,2-5-1-15,0 1 0 0,-2-1-1 0,0-2 3 16,-1 0-4-16,1-2-2 0,0-1 6 0,-2 1-6 16,2-3-3-16,-1-2 6 0,-1 2 0 0,-1-3 7 15,-1-1 7-15,-1-1 16 0,-3-1-38 0,-1-1 43 16,-1 2-40-16,-4-3 44 0,1 1-47 0,-1-2 37 15,-1-1-42-15,-3 1 37 0,-1-2-45 0,-1 3 4 16,-2-1 4-16,2 1 32 0,-1 2-47 0,0 0 37 0,-2-1-67 16,1 5-5-16,3-2-114 0,-3 3-45 0,2-1-43 15,0 2-72-15,-1 1-30 0,7 4-439 16,-6-6-325-16</inkml:trace>
  <inkml:trace contextRef="#ctx0" brushRef="#br0" timeOffset="147441.796">27629 12165 400 0,'11'-5'528'0,"-11"5"-111"0,7-2-14 0,-7 2-69 16,0 0 28-16,7-3-75 0,-7 3 22 0,0 0-65 16,0 0 1-16,0 0-66 0,0 0 37 0,0 0-67 15,13 0 38-15,-13 0-67 0,6 9-13 0,-2-3-8 16,1-1-21-16,2 2-16 0,-1 2-10 0,0-2 33 15,2 5-63-15,1-1 42 0,0 1-52 0,-1 0 36 16,1 0-43-16,-2 0 35 0,1 1-51 0,2 1 47 16,-3-2-50-16,0 1 45 0,2-2-48 0,-2 1 47 15,-1-2-45-15,1 1 40 0,-2 1-50 0,1-3 46 16,-2-1-50-16,1-1 41 0,-1 0-56 0,0-1 19 16,-4-6-74-16,5 8-22 0,-5-8-88 0,4 7-98 15,-4-7-98-15,0 0-86 0,0 0-89 0,0 0-306 16,-7-8-444-16</inkml:trace>
  <inkml:trace contextRef="#ctx0" brushRef="#br0" timeOffset="147624.679">27625 12248 74 0,'-5'-3'633'0,"5"3"-183"16,-7-10-62-16,7 10-35 0,-6-8-35 15,6 8-3-15,0-12-80 0,0 6 8 0,4-2-65 0,1 0-2 16,1 1-73-16,1-3 17 0,2 2-61 15,2-2 23-15,2 0-48 0,4 0 27 0,-1 1-21 0,3-3-45 16,0 3-73-16,2-1-94 0,1 0-89 0,1 2-114 16,0-3-123-16,-3 3-286 0,3-2-304 0</inkml:trace>
  <inkml:trace contextRef="#ctx0" brushRef="#br0" timeOffset="148157.012">28742 11984 420 0,'0'0'368'0,"-7"-8"-96"0,7 8 32 0,-6-5-55 15,6 5 2-15,-5-5-12 0,5 5-30 0,0 0-55 16,0 0-1-16,-7-4 25 0,7 4 4 16,0 0-8-16,4 7-11 0,0-1-13 0,-1 0-10 15,4 2-10-15,-3 1-8 0,4 3-14 0,0 0-51 0,0 3 29 16,3 2-57-16,-1 1 37 0,1 1-50 0,0 2 36 15,0 3-49-15,2-2 39 0,-2 5-6 0,3-3-12 16,-3 2-7-16,0-2-5 0,2 0-4 0,-3-3-7 16,-1-3-19-16,1-1-58 0,-3-2-50 0,-1-1-63 15,1-2-55-15,-1-5-47 0,0 3-65 0,-3-6-62 16,-3-4-433-16,8 3-394 0</inkml:trace>
  <inkml:trace contextRef="#ctx0" brushRef="#br0" timeOffset="149206.226">28755 12074 97 0,'-7'-9'491'15,"3"2"-147"-15,2 0-44 0,-1 0-60 0,2 2-33 16,0-2-20-16,2 0-8 0,1-1-9 0,5-1-12 16,1-1-33-16,2 0-23 0,4-2-20 0,4 1-16 15,2-4-11-15,6 0-16 0,6-1 1 0,4-2-14 16,3 1-1-16,3-3-9 0,9-3-5 0,4 0-2 15,2 1 1-15,1-1-4 0,4-2-1 0,0 2-3 16,3 0 3-16,-1-3 4 0,4 2-5 0,0 0-1 16,1-1-3-16,4-2 1 0,-2 2 0 0,2-1-1 15,0-2 6-15,0 4-6 0,1-3 4 0,-3 0-9 16,2 1 2-16,-3 0 0 0,-1 0 37 0,1-1-47 16,-2 3 40-16,-1-1-11 0,-1 2 1 0,-2-2-3 15,0 2-7-15,1 0-3 0,0-1 0 0,-3 2 5 16,-1 0-13-16,-1 0 9 0,-2 2-2 0,-3-1-4 0,0 0 4 15,-8 5-4-15,-2-1-1 0,2-1-2 0,-4 1 3 16,3-1 1-16,-2 2 0 0,0-2 0 0,-3 2 0 16,0 1-4-16,1 0 4 0,-3 2 0 0,-2-1 0 15,-5 5 0-15,-2-3 0 0,0 3-1 0,-3-1 1 16,-4 3 1-16,-2-1 2 0,-3 4-4 0,-1-3 7 16,-2 2 12-16,-1 0 9 0,-5 2 9 0,2 0 6 15,-1 0 6-15,-3 0 3 0,1 0-5 0,-8 3-4 0,10-5-5 16,-10 5-5-16,12-1-5 0,-12 1-6 15,0 0-5-15,10-4-6 0,-10 4 2 0,0 0-4 16,0 0 0-16,11-1-2 0,-11 1 0 0,0 0-21 0,7 4 25 16,-7-4 5-16,5 4 1 0,-5-4 1 0,5 7-2 15,-5-7 0-15,5 10 0 0,-1-5-1 0,1 2-2 16,-1 0 8-16,1 1 2 0,0 1-1 0,0 2-1 16,2 0 0-16,0 1 8 0,1 3 1 0,0-3 0 15,1 5-24-15,1 0 20 0,0 0-24 0,0 3 10 16,0-1-7-16,1 0 12 0,1 2 2 0,-1 2-6 15,-1-1-1-15,1-2-9 0,-2 1 5 0,0 0 2 16,0 1-3-16,0-4-2 0,-2 3 2 0,-2-1-2 16,1-4 0-16,-3 1-4 0,2 0 2 0,-3-2-1 0,-2-1 3 15,2-2-2-15,-2 0-1 0,-2-2-11 0,1 2 12 16,-2-3-8-16,-3 0 12 0,2-1-17 16,-2 2 16-16,-2-3-15 0,2 2 20 0,-4-3-18 0,-1 4 14 15,0-3-12-15,-2-2 9 0,0 5-1 0,-3-5 2 16,-2 3-15-16,-3-2 15 0,-2 1-15 0,-1 1 16 15,2-2-14-15,-5 1 18 0,-1 2-14 0,-2-2 3 16,0 2 9-16,0-2-1 0,0 0-15 0,-2 2 9 16,2-3-6-16,-2 5 13 0,0-2-12 0,-2 0 13 15,-5 2-10-15,-1 0 10 0,1 1-9 0,-3 0 7 0,-1 1-12 16,-2-1 14-16,0 1-15 0,-4 1 16 16,-1 1-6-16,-7 2-6 0,-1-2 10 0,1 3-14 0,6-2 12 15,2-1-10-15,-1 0 13 0,1 2-16 0,2-4 17 16,0 4-15-16,2-2 14 0,1 2-15 0,2-2 14 15,-1 2-15-15,1 0 16 0,3-3-16 0,-2 2 17 16,1 0-16-16,2-1 16 0,1 1-13 0,-3-1 9 16,3 0-9-16,0 0 0 0,-1-2-1 0,-2 2 1 15,4-3 2-15,-1 2-1 0,-1-1 0 0,-2-1 8 16,3 0-6-16,-1 0 0 0,6-3 0 0,0 1-33 16,0-2 41-16,-1 3-37 0,2-3 53 0,-1 4-52 15,0-3 44-15,1 1-42 0,1 0 47 0,-1 2-10 16,0-3-1-16,2 1-1 0,0 2-3 0,-1-3 0 15,2 0-2-15,0 2 0 0,1-3-2 0,4 1 2 16,0-1-2-16,3 1-2 0,-2-1 5 0,1 1-5 16,1-2 2-16,0 1-2 0,3-1 0 0,2-2 1 15,0 2 3-15,0-1-4 0,5-2-2 0,-1 0 10 16,1-1-6-16,2 2-1 0,8-5 3 0,-14 4-3 16,14-4-30-16,-12 1-66 0,12-1-47 0,0 0-44 15,-16-1-39-15,16 1-52 0,-9-4-49 0,9 4-65 16,-7-11-368-16,2 7-272 0</inkml:trace>
  <inkml:trace contextRef="#ctx0" brushRef="#br0" timeOffset="150094.048">28196 9544 150 0,'0'0'290'0,"-14"0"-68"16,14 0-17-16,0 0 14 0,0 0-4 0,0 0 2 16,0 0-6-16,-10-1-11 0,10 1-13 15,0 0-45-15,0 0 28 0,0 0-16 0,0 0-2 0,0 0-11 16,-8-4-6-16,8 4-19 0,0 0-19 0,0 0-18 16,0 0-16-16,0 0-6 0,0 0 6 0,0 0 6 15,0 0 3-15,0 0 0 0,0 0-8 0,0 0 5 16,3 8 2-16,-3-8 5 0,2 8 11 0,-2-8 2 15,5 9 5-15,-5-9-45 0,7 8 54 0,-5-2-44 16,3 1 53-16,-1 1-44 0,-3-3 47 0,5 4-48 16,-2 0 37-16,-1-1-51 0,1 4 27 0,0-4-52 15,2 4 41-15,-2-3-53 0,1 2 3 0,-1-2-9 16,1 3 0-16,-1-4 0 0,2 2-4 16,-2-1 0-16,-1-1-2 0,1 0 5 0,0 0-4 0,-2-2 6 15,3 0-7-15,-3 0-1 0,0 0-4 0,-2-6-13 16,8 6-37-16,-8-6-68 0,5 8-39 0,-5-8-131 15,6 5-79-15,-6-5-127 0,0 0-692 0,4 5-798 16</inkml:trace>
  <inkml:trace contextRef="#ctx0" brushRef="#br0" timeOffset="150788.706">28406 10694 226 0,'0'0'346'0,"0"0"-105"16,0 0 3-16,5-5-26 0,-5 5-7 0,0 0 25 15,0 0-62-15,0 0-18 0,0 0-30 0,0 0-20 16,0 0-24-16,0 0-20 0,0 0-1 0,0 0 16 16,0 0 26-16,0 0-9 0,0 0 6 15,10 3 49-15,-10-3-56 0,4 3 42 0,-4-3-40 16,5 8 35-16,-5-8-45 0,6 8 41 0,-6-8-40 0,4 12 44 15,0-6-52-15,-1-2 54 0,-1 5-38 0,3-2 43 16,-2 1-54-16,2 2 52 0,-1-1-54 0,1 0 39 16,-1 2-53-16,1-2 45 0,-1 3-50 15,2-2 29-15,-1 2-40 0,0-1 33 0,2 0-40 0,-2 2 28 16,1-4-32-16,-1 4 21 0,2-3-35 0,-2 1 24 16,1-5-39-16,-1 4 28 0,2-3-34 0,-2 4 16 15,0-2-22-15,-1-1 24 0,1-1-27 0,0 0 25 16,0 1-28-16,-1-2 27 0,1 1-25 0,-1 0-3 15,-2-2 20-15,2 1-22 0,-1 0 28 0,-3-6-27 16,7 6-1-16,-7-6 4 0,4 9 1 0,-4-9-1 16,3 5 4-16,-3-5-5 0,4 5 1 0,-4-5-6 15,0 0-1-15,2 7-111 0,-2-7-44 16,0 0-140-16,0 0-56 0,0 0-105 0,4-8-120 0,-4 8-522 16,-3-10-726-16</inkml:trace>
  <inkml:trace contextRef="#ctx0" brushRef="#br0" timeOffset="151526.281">28843 9431 89 0,'0'0'244'0,"-4"-5"-28"0,4 5-34 16,0 0 7-16,0 0-34 0,0 0 30 0,-3-7-46 16,3 7 2-16,0 0-2 0,0 0-11 0,0 0-13 15,-5-4-14-15,5 4-17 0,0 0-8 0,0 0-20 16,0 0-9-16,0 0 1 0,0 0 3 0,0 0 19 16,0 0 6-16,0 0 12 0,0 0 17 0,0 0 4 15,0 0 11-15,-2 6-2 0,2-6 10 0,0 7-6 16,0-7 1-16,2 8-2 0,-2-8 2 0,1 9-4 15,-1-9-9-15,4 9-1 0,-1-3-10 0,-2 0-1 16,2 0 1-16,-1-1-4 0,2 4 13 0,1-3-6 16,-1 3-11-16,0-1-49 0,0 1 50 0,1 1-38 15,0-1 44-15,0 1-37 0,1 3 32 0,-1-4-48 16,1 3 27-16,-1-3-34 0,1 4 30 0,-2-2-38 16,2-3-1-16,-2 4 7 0,0-3-3 0,1 1-6 15,-1-2 7-15,0 2-2 0,1-3-1 0,-1 2-2 16,0-2 7-16,-1-2-7 0,1 3-6 0,-1-1 0 15,-3-7-1-15,6 9-2 0,-2-4-6 0,-4-5 0 16,6 7 0-16,-6-7 3 0,4 5-8 0,-4-5-1 16,5 7-8-16,-5-7-10 0,6 5-37 0,-6-5-67 15,0 0-90-15,7 3-59 0,-7-3-155 0,0 0-81 16,9 2-183-16,-9-2-464 0,0 0-761 0</inkml:trace>
  <inkml:trace contextRef="#ctx0" brushRef="#br0" timeOffset="152239.492">28995 10545 85 0,'0'0'281'0,"0"0"-73"0,0 0-29 0,0 0-22 0,0 0-7 15,0 0-4-15,0 0-19 0,0 0-15 0,0 0-9 16,0 0 3-16,0 0 9 0,0 0 6 0,0 0 6 16,0 0-19-16,4 6 42 0,-4-6-45 0,0 0 38 15,0 0-47-15,4 6 60 0,-4-6-42 16,0 0 52-16,7 7-42 0,-7-7 32 0,5 7-32 0,-5-7 51 16,5 9-55-16,-1-4 41 0,1 0-49 0,-1 2-1 15,2 0 8-15,-2 1-4 0,0 1-10 0,3-1-12 16,-2 3-2-16,1 0-8 0,2-2 2 0,-3 3-1 15,1-1-2-15,1 0-11 0,-1 0-9 0,0-1 1 16,-2 0-10-16,1 0 4 0,0-1-8 0,1 1 1 16,-1 0-3-16,0-2 0 0,-1 1-9 0,-1 0 2 15,3 1-2-15,-3-3 20 0,1 1-19 0,1-1 13 16,0 3-21-16,-1-3 13 0,-1 0-13 16,1 2 18-16,0-2-14 0,-2-1 5 0,3 3-20 0,-1-6 10 15,0 6-14-15,-4-9 12 0,6 8-9 0,-3-1 14 16,-1-1-13-16,-2-6 13 0,7 8-14 0,-7-8 3 15,7 10-23-15,-7-10 24 0,5 7-17 0,-5-7 11 16,4 8-16-16,-4-8 7 0,4 5-3 0,-4-5 8 16,5 7-19-16,-5-7 16 0,4 5-14 0,-4-5 12 15,3 5-9-15,-3-5 10 0,4 7-11 0,-4-7 8 16,0 0-7-16,3 6 10 0,-3-6-12 0,0 0 11 16,5 8-12-16,-5-8 13 0,0 0-14 0,0 0 12 15,3 6-9-15,-3-6 6 0,0 0-7 0,0 0 4 16,0 0-3-16,0 0 4 0,3 4-24 0,-3-4-56 15,0 0-126-15,-2-4-81 0,2 4-131 0,-4-10-129 16,0 2-147-16,0-1-606 0,-3-4-902 0</inkml:trace>
  <inkml:trace contextRef="#ctx0" brushRef="#br0" timeOffset="153322.188">27966 9954 128 0,'0'0'175'15,"0"0"-32"-15,0 0-23 0,0 0-24 0,-9-3-24 16,9 3-11-16,0 0-10 0,0 0-12 0,0 0-8 16,-6-3-2-16,6 3-5 0,0 0-9 0,0 0 0 0,-5-4-6 15,5 4-6-15,0 0 1 0,-8-3 3 0,8 3-4 16,0 0 3-16,-8-4 15 0,8 4 13 16,0 0 16-16,-9-3 12 0,9 3 33 0,-7-3-27 15,7 3 29-15,0 0-30 0,-10-5 22 0,10 5-16 16,-6-4 24-16,6 4-3 0,-6-5 5 0,6 5 20 0,-5-5-24 15,5 5-7-15,-6-5-9 0,6 5-1 16,0 0 2-16,-7-5 0 0,7 5 6 0,-5-5 5 16,5 5 14-16,-4-7 37 0,4 7-43 0,0 0 40 15,-5-5-45-15,5 5 35 0,0 0-51 0,-5-4 28 16,5 4-55-16,0 0 25 0,0 0-48 0,0 0 31 0,-6-5-44 16,6 5 40-16,0 0-24 0,0 0 65 15,0 0-33-15,0 0 5 0,0 0 4 0,0 0 4 16,0 0-15-16,3 9 4 0,-3-9 13 0,3 5 7 15,-3-5 1-15,5 8 5 0,-5-8-9 0,4 8-2 0,-4-8-2 16,5 9-11-16,-5-9-4 0,5 7-5 0,-5-7-1 16,5 11-1-16,-5-11-5 0,5 8 2 0,-5-8-9 15,5 9-3-15,-5-9-5 0,4 6-5 16,-4-6 2-16,4 7 4 0,-4-7 9 0,3 5 8 0,-3-5 11 16,0 0 13-16,2 7 4 0,-2-7 4 0,0 0-3 15,0 0-8-15,0 0-16 0,4 3-11 0,-4-3-12 16,0 0-2-16,0 0-10 0,0 0 0 0,0 0-1 15,0 0-3-15,0 0-3 0,0 0-2 16,0 0-5-16,1-5 3 0,-1 5 2 0,0 0-3 0,0 0 2 16,0 0-4-16,0 0 0 0,4-5-4 0,-4 5-1 15,0 0-2-15,8-5 3 0,-8 5-5 0,9-4-1 16,-9 4 0-16,11-3-8 0,-11 3-21 0,16-6-47 16,-7 2-63-16,1 1-129 0,1-1-77 0,1 1-121 15,2-4-99-15,1 0-183 0,-1 2-522 0,2-2-877 16</inkml:trace>
  <inkml:trace contextRef="#ctx0" brushRef="#br0" timeOffset="154964.762">28030 9724 38 0,'0'0'243'0,"0"0"-28"0,0 0-31 0,0 0-21 16,0 0-18-16,0 0-13 0,0-8-1 0,0 8-16 16,0 0-11-16,0 0-7 0,0 0-13 0,0 0-7 0,0 0-5 15,-1-5-1-15,1 5-9 0,0 0 7 16,0 0 5-16,0 0 5 0,0 0 7 0,1-7-1 16,-1 7-31-16,0 0 23 0,0 0-47 0,0 0 41 15,0 0-48-15,0 0 22 0,0 0-37 0,0 0 25 16,0 0-36-16,0 0 29 0,0 0-29 0,0 0 27 0,0 0-28 15,0 0 27-15,0 0-30 0,-2 7 26 16,2-7-32-16,0 0 33 0,0 7-33 0,0-7 38 16,0 0-29-16,2 6 47 0,-2-6-38 0,1 7 42 15,-1-7-43-15,0 0 50 0,7 4-48 0,-7-4 43 16,0 0-53-16,7 4 47 0,-7-4-40 0,0 0 34 0,0 0-54 16,13 1 50-16,-13-1-49 0,0 0 48 0,10-1-50 15,-10 1 46-15,0 0-50 0,8-6 53 0,-8 6-2 16,0 0-12-16,4-5-2 0,-4 5-5 15,1-6-1-15,-1 6-5 0,0 0 0 0,0-8 3 16,0 8-9-16,0 0 3 0,-4-8 4 0,4 8-8 16,-5-5 3-16,5 5-3 0,0 0 0 0,-10-4-2 0,10 4-1 15,0 0 10-15,0 0-8 0,-14 2 1 16,14-2 4-16,0 0 0 0,-10 5-5 0,10-5-37 16,-8 3 51-16,8-3-49 0,-4 7 60 0,4-7-29 0,-4 4 26 15,4-4-44-15,0 0 51 0,-4 8-48 0,4-8 52 16,-1 7-46-16,1-7 51 0,0 0-44 0,1 10 47 15,-1-10-39-15,4 7 38 0,-4-7-47 0,0 0 44 16,3 7-42-16,-3-7 49 0,0 0-47 16,5 5 54-16,-5-5-52 0,0 0 44 0,0 0-51 0,9 3 46 15,-9-3-50-15,0 0 48 0,6-3-48 0,-6 3 44 16,0 0-41-16,4-5 49 0,-4 5-54 0,0 0 47 16,3-7-7-16,-3 7-4 0,0 0-3 15,0-10-4-15,0 10-2 0,0 0-3 0,-3-7 5 16,3 7-9-16,0 0 0 0,-4-5 3 0,4 5-6 0,0 0-2 15,-5-6 1-15,5 6 2 0,0 0-2 0,0 0 1 16,0 0 5-16,-7 4-7 0,7-4 2 0,0 0 1 16,-4 6-40-16,4-6 49 0,-3 7-39 0,3-7 43 15,0 6-38-15,0-6 52 0,0 8-47 0,0-8 48 16,0 7-46-16,0-7 46 0,2 6-42 0,-2-6 42 16,0 0-37-16,2 6 43 0,-2-6-44 0,0 0 43 15,8 5-38-15,-8-5 37 0,0 0-47 0,0 0 42 16,0 0-44-16,9-1 45 0,-9 1-42 0,0 0 53 15,7-5-38-15,-7 5 46 0,0 0-40 0,3-7 42 16,-3 7-49-16,0 0 39 0,-1-10-44 0,1 10 39 16,-3-5-5-16,3 5-4 0,-4-5-7 0,4 5-7 15,-5-4 1-15,5 4-2 0,0 0-5 0,-8-4-3 16,8 4 1-16,0 0-1 0,0 0 2 16,0 0-3-16,-12 3-33 0,12-3 39 0,0 0-24 0,-4 6 27 15,4-6-39-15,-3 7 45 0,3-7-37 0,0 0 41 16,0 8-39-16,0-8 37 0,0 0-37 0,3 9 42 15,-3-9-46-15,0 0 45 0,4 3-43 0,-4-3 41 16,0 0-37-16,0 0 37 0,0 0-37 0,0 0 38 16,9 2-40-16,-9-2 40 0,0 0-43 0,0 0 45 15,6-5-41-15,-6 5 41 0,0 0-46 0,1-5 44 16,-1 5-40-16,0 0 42 0,0 0-43 0,1-7 39 16,-1 7-44-16,0 0 41 0,0 0-43 0,0 0 45 15,-1-8-48-15,1 8 41 0,0 0-48 0,0 0 23 16,0 0-103-16,0 0-28 0,0 0-91 0,0 0-104 15,0 0-116-15,0 0-338 0,-4 5-319 0</inkml:trace>
  <inkml:trace contextRef="#ctx0" brushRef="#br0" timeOffset="156282.767">28264 10963 1 0,'0'0'270'0,"0"0"-55"15,0 0-36-15,0 0-21 0,0 0-3 0,0 0-4 16,0 0-6-16,2 5-13 0,-2-5-6 0,0 0-7 16,0 0-7-16,0 0-3 0,0 0-5 0,0 0-4 15,0 0-4-15,0 0 3 0,0 0-21 0,0 0-2 16,0 0-35-16,0 0 34 0,0 0-39 0,0 0 42 16,0 0-44-16,0 0 57 0,0 0-55 0,0 0 56 15,0 0-4-15,0 0-14 0,0 0-8 0,0 0-6 16,0 0-2-16,0 0-4 0,0 0-1 0,0 0-3 15,0 0 4-15,0 0-1 0,0 0-4 0,-5-4-3 16,5 4-5-16,0 0-2 0,0 0-10 0,0 0-8 16,0 0-4-16,0 0 1 0,0 0 6 0,0 0-15 15,-6 4-3-15,6-4-1 0,0 0 1 0,-3 6 2 16,3-6-7-16,-2 5 3 0,2-5 2 0,-2 10-4 16,2-10 9-16,0 6 4 0,0-6 2 0,0 8-2 15,0-8 6-15,3 8-4 0,-3-8-1 0,3 7 4 16,-3-7-6-16,2 6 0 0,-2-6-2 0,5 6-3 15,-5-6 3-15,4 3 3 0,-4-3-10 0,7 4 3 0,-7-4 3 16,0 0-5-16,10 3-2 0,-10-3 2 16,0 0-4-16,0 0 4 0,11-5-5 0,-11 5 2 15,0 0 3-15,4-5-5 0,-4 5-1 0,4-6 0 16,-4 6 1-16,1-9-3 0,-1 9 5 0,-1-8-4 16,1 8 1-16,-3-10 3 0,3 10 4 0,-2-7-5 15,2 7-1-15,-3-6 4 0,3 6-3 0,-4-7 3 16,4 7-3-16,0 0 1 0,-6-5-1 0,6 5 1 15,0 0-3-15,0 0 0 0,0 0-1 0,-13 2 3 16,13-2-2-16,-6 3 0 0,6-3 0 0,-3 7 5 0,3-7-5 16,-5 6-1-16,5-6 3 0,-2 9 5 0,2-9 2 15,-2 11 1-15,2-11-2 0,2 11-1 0,-2-11 0 16,0 9 4-16,0-9-3 0,2 11 0 16,-2-11-1-16,4 9-2 0,-4-9 2 0,3 9 0 0,-3-9 1 15,2 5 1-15,-2-5 4 0,5 4-6 0,-5-4 0 16,0 0-1-16,0 0-2 0,0 0-1 0,12-1 1 15,-12 1 0-15,3-5 6 0,-3 5-4 0,4-5-1 16,-4 5 2-16,2-7 1 0,-2 7-2 0,0-8-4 16,0 8-2-16,0-7 3 0,0 7-5 0,0 0-9 15,-2-7-12-15,2 7-39 0,0 0-62 0,0 0-87 16,-7-4-119-16,7 4-129 0,0 0-525 16,0 0-581-16</inkml:trace>
  <inkml:trace contextRef="#ctx0" brushRef="#br0" timeOffset="158993.941">29170 11839 122 0,'0'0'189'0,"-1"-6"-51"15,1 6 5-15,0 0-28 0,0 0 11 0,-2-7-18 16,2 7 16-16,0 0-29 0,0 0 18 0,-2-6-33 16,2 6 27-16,0 0-29 0,0 0 47 0,0 0-36 15,0 0-10-15,-3-6 2 0,3 6-4 0,0 0 3 16,0 0 7-16,0 0 10 0,0 0 12 0,0 0-9 15,-4-4-13-15,4 4 1 0,0 0-1 0,0 0-4 16,0 0-2-16,0 0 1 0,0 0-9 0,0 0-3 16,0 0-5-16,0 0-6 0,0 0 0 0,0 0-6 15,-2-6 0-15,2 6-3 0,0 0-1 0,0 0-6 16,0 0-5-16,0 0-4 0,0 0 8 0,0 0-14 16,0 0-2-16,0 0 0 0,0 0-3 0,0 0 2 15,0 0-6-15,0 0-4 0,0 0 2 0,0 0-6 16,0 0-2-16,0 0 1 0,0 0 2 0,0 0 11 15,0 0 1-15,0 0 1 0,0 0 5 0,0 0 4 16,0 0-4-16,0 0-1 0,0 0 0 0,0 0 3 16,0 0 3-16,0 0 1 0,0 0-4 0,0 0-1 15,0 0 6-15,0 0-14 0,0 0 0 0,0 0 0 16,0 0-1-16,0 0-1 0,0 0-2 0,0 0 0 16,0 0 2-16,0 0-8 0,0 0-4 0,-8-3 0 15,8 3-2-15,0 0 1 0,0 0-3 0,0 0 2 16,0 0-1-16,0 0-4 0,0 0 5 0,0 0-7 15,0 0-1-15,0 0-3 0,0 0-6 0,0 0-48 16,0 0-71-16,0 0-109 0,0 0-114 0,0 0-128 16,0 0-542-16,0 0-633 0</inkml:trace>
  <inkml:trace contextRef="#ctx0" brushRef="#br0" timeOffset="161021.769">29230 11914 69 0,'-4'-5'101'0,"4"5"-27"0,0 0 9 16,-6-6-29-16,6 6 7 0,-4-6-12 0,4 6 20 16,0 0-20-16,-7-6 13 0,7 6-18 0,0 0 28 0,-5-6-1 15,5 6 25-15,0 0-14 0,-5-6 28 0,5 6-18 16,0 0 25-16,-6-7-28 0,6 7 41 0,0 0-33 16,-4-3 9-16,4 3 10 0,0 0 12 15,0 0-3-15,-6-6 5 0,6 6-10 0,0 0 3 16,0 0-3-16,0 0 6 0,0 0-7 0,-5-5-11 0,5 5-3 15,0 0-6-15,0 0-14 0,0 0-9 0,0 0-11 16,0 0-8-16,0 0-7 0,0 0-5 0,0 0 7 16,0 0 24-16,0 0 18 0,0 0 8 0,-8 4 6 15,8-4-3-15,0 0-1 0,2 10 8 0,-2-10 0 16,2 7 9-16,-2-7-7 0,4 8-56 0,-4-8 44 16,6 10-41-16,-2-4 47 0,-2 0-36 0,3 0 43 15,-1 2-29-15,1-1 14 0,0 1-31 0,2 1-6 16,-1 1 5-16,1-2 5 0,-1 3 0 0,0-1-13 15,3 0-8-15,-2 2-3 0,0-2-6 0,1-1 0 16,2 3-5-16,-2 0-7 0,-2-3-5 0,3 2-2 16,-2-2-7-16,0 1 4 0,0 0-5 0,-1-1-2 15,2-2 0-15,-1 2-5 0,-1-1 0 0,-1-2 0 16,0 2-3-16,2-1-4 0,-3-1 5 0,1-1-4 16,-1 1 1-16,0-2-1 0,-4-4 0 0,7 10 3 15,-7-10-6-15,8 7 9 0,-8-7 16 0,5 9 0 16,-5-9 3-16,7 9-5 0,-7-9-1 0,6 8-3 15,-6-8-7-15,4 8 0 0,-4-8-1 0,8 6-3 16,-8-6-1-16,5 8-2 0,-5-8 3 0,5 7-8 16,-5-7 6-16,4 4-3 0,-4-4-2 0,4 6 1 15,-4-6-1-15,4 7-1 0,-4-7 1 0,3 3 2 16,-3-3-3-16,5 5 0 0,-5-5 0 0,4 8 1 16,-4-8-4-16,5 6 7 0,-5-6-6 0,4 5 3 15,-4-5 0-15,4 5 0 0,-4-5-1 0,4 7-1 0,-4-7 4 16,0 0-5-16,4 5 2 0,-4-5-3 0,0 0 1 15,5 5-3-15,-5-5 4 0,0 0-8 16,0 0-24-16,0 0-38 0,5 5-60 0,-5-5-102 0,0 0-47 16,0 0-118-16,-3-6-26 0,3 6-55 0,-6-7-56 15,6 7-21-15,-6-5-26 0,0 1-276 0,1-1-406 16</inkml:trace>
  <inkml:trace contextRef="#ctx0" brushRef="#br0" timeOffset="161938.973">29139 12356 42 0,'0'0'66'0,"0"0"-14"0,0 0-10 16,-15 2-16-16,15-2 2 0,0 0-5 0,-12 1-9 15,12-1 4-15,0 0-7 0,-14 0 1 0,14 0-9 16,0 0 12-16,-14-1-4 0,14 1-17 0,0 0 10 16,-13-2 14-16,13 2 10 0,0 0 6 0,-11-1 11 15,11 1 7-15,0 0 4 0,-9-2 4 0,9 2-9 16,0 0-3-16,0 0 11 0,-10-2 5 0,10 2 3 16,0 0-3-16,0 0-2 0,-10-3-3 0,10 3-8 15,0 0 5-15,0 0-10 0,0 0-1 0,-9-4 2 16,9 4-1-16,0 0 1 0,0 0-9 0,-7-2-4 15,7 2-1-15,0 0 1 0,0 0-1 0,-6-3 6 16,6 3 0-16,0 0 3 0,0 0-5 0,-6-5-5 0,6 5 1 16,0 0 12-16,0 0-8 0,0 0 0 15,-6-5-3-15,6 5-6 0,0 0-2 0,0 0-7 16,0 0-3-16,-6-4-3 0,6 4 5 0,0 0-11 16,0 0 8-16,0 0-9 0,0 0 5 0,-7-5-8 15,7 5 3-15,0 0 5 0,0 0 2 0,0 0 8 0,0 0-1 16,0 0 9-16,0 0-8 0,0 0 8 0,0 0-13 15,0 0 14-15,-5-5-19 0,5 5 27 16,0 0-16-16,0 0 29 0,0 0-17 0,0 0 43 16,0 0-30-16,0 0 54 0,0 0-42 0,0 0 60 0,2 10-43 15,-2-10 50-15,2 5-46 0,-2-5 43 0,0 9-48 16,0-9 51-16,4 8-3 0,-3-2-12 16,2 0-6-16,-2 0-17 0,2 0-6 0,-1 3 6 15,2-3-5-15,-1 2-9 0,2-1-16 0,-1 2-7 0,-2-3-1 16,3 4-11-16,-1-3-3 0,0 1-7 0,0 0-3 15,1-2-6-15,-1 1-3 0,-2-1 4 0,2-2 0 16,0 3 1-16,-1-1-6 0,-3-6-5 0,5 9 1 16,-3-4-1-16,-2-5-1 0,4 9 7 0,-4-9 8 15,6 7 6-15,-6-7 2 0,2 6-39 0,-2-6 55 16,2 6-45-16,-2-6 54 0,0 0-42 0,5 6 50 16,-5-6-43-16,0 0 43 0,3 5-33 15,-3-5 43-15,0 0-30 0,0 0 35 0,0 0-28 0,4 6 30 16,-4-6-21-16,0 0 17 0,0 0-31 0,0 0 8 15,0 0-27-15,0 0 10 0,11-4-19 0,-11 4 1 16,7-4-14-16,-7 4 11 0,7-6-16 0,-7 6 14 16,9-4-16-16,-9 4 14 0,12-7-12 0,-6 4 1 15,2 0-7-15,0-1 12 0,0 0-13 0,1 0 14 16,0-1-16-16,3 0 15 0,-2 1-1 0,0-2-9 16,2 1-5-16,-1 1-5 0,0-1 10 0,1 0 10 15,0 1-11-15,-1-1 10 0,-1 1-11 0,0-2 9 16,1 2-11-16,-2 1 15 0,0 0-16 0,0 1 18 15,-9 2-18-15,13-6 14 0,-13 6-9 0,10-5 4 16,-10 5-4-16,11-4 10 0,-11 4-13 0,8-2 14 16,-8 2-13-16,6-4 12 0,-6 4-11 0,7-5 13 0,-7 5-18 15,4-4 16-15,-4 4-18 0,0 0 11 0,7-6-17 16,-7 6-10-16,3-7-54 0,-3 7-10 16,2-6-110-16,-2 6-24 0,2-7-64 0,-2 7-65 0,0-10-86 15,0 10-80-15,-2-10-74 0,2 3-379 0,-2 1-562 16</inkml:trace>
  <inkml:trace contextRef="#ctx0" brushRef="#br0" timeOffset="164151.674">10696 14769 69 0,'0'0'186'0,"0"0"-28"15,0 0-12-15,-10-1-7 0,10 1-5 0,0 0-4 16,0 0 3-16,0 0-8 0,-13 0-8 0,13 0 2 16,0 0 0-16,0 0-6 0,0 0 2 0,0 0-5 15,0 0-8-15,-14 0-9 0,14 0-7 0,0 0-14 16,0 0-7-16,0 0 2 0,0 0 4 0,0 0 7 16,0 0-36-16,0 0 46 0,0 0-36 0,0 0 28 15,0 0-13-15,0 0 3 0,18 0-12 0,-18 0-16 16,15-2 28-16,-15 2-6 0,22 0-15 0,-9 0-24 15,2 0 23-15,-1 0-34 0,4 0 21 0,1 2-27 0,-1-2 23 16,4 1-29-16,0 0 24 0,-2-1-26 0,7 3 18 16,0-2-24-16,1 1 25 0,0 1-8 0,3-2-2 15,-2-1 4-15,2 3-5 0,3 0-1 16,2-1 1-16,-5 0-1 0,5-1-3 0,-7 1 0 0,8 0 3 16,-5-2-3-16,4 0-21 0,-1 2 3 0,1 1 24 15,-4-3-21-15,0 0 23 0,0 1-22 0,-1 2 23 16,-1-3-24-16,1 1 24 0,-1 1-21 0,-2-1 15 15,0 0-18-15,-3-1 26 0,-2 0-27 0,-1 3 22 16,0-3-22-16,-2 0 23 0,-2 0-21 0,0 0 25 16,-3 0-28-16,-2 0 25 0,1 0-22 0,-14 0 21 15,22 0-24-15,-22 0 26 0,18 0-25 0,-18 0 25 16,14 0-25-16,-14 0 26 0,12 0-18 0,-12 0 18 16,0 0-17-16,15 2 26 0,-15-2-31 0,0 0 25 15,0 0-25-15,11 0 25 0,-11 0-25 0,0 0 21 16,0 0-24-16,0 0 25 0,0 0-25 0,13 1 25 15,-13-1-24-15,0 0 18 0,0 0-15 0,0 0 23 16,0 0-29-16,0 0 25 0,0 0-18 0,10-1 18 0,-10 1-25 16,0 0 24-16,0 0-27 0,0 0 24 0,0 0-28 15,0 0-10-15,0 0-82 0,0 0-57 16,0 0-136-16,5-5-99 0,-5 5-402 0,0 0-332 0</inkml:trace>
  <inkml:trace contextRef="#ctx0" brushRef="#br0" timeOffset="168076.638">11307 15753 227 0,'0'0'389'0,"0"0"-103"0,10 5-68 0,-10-5-43 16,4 4-39-16,-4-4-25 0,0 0-22 0,8 6-17 15,-8-6-4-15,4 5-19 0,-4-5-9 0,4 5-6 0,-4-5-3 16,0 0-8-16,6 9 6 0,-6-9 6 0,0 0 18 16,4 4 32-16,-4-4 26 0,0 0 22 0,0 0-16 15,0 0-22-15,0 0-20 0,0 0-12 16,0 0 14-16,0 0 10 0,-10-3 4 0,10 3-20 0,-9-10-7 15,2 4-2-15,1-2 17 0,-2 0-7 0,-1-2-11 16,3-2-6-16,-3 0-15 0,1-1 0 0,-1-2-8 16,3-2 5-16,-2-1 7 0,4 2 1 0,-2-2-22 15,3 2 12-15,2 1-14 0,0 0 9 0,2 2-20 16,-1 0 12-16,4 1-16 0,0-1 13 0,2 1-22 16,2 3 21-16,-2-1-20 0,3 3 21 0,1 0-12 15,-2 3 11-15,4 0-11 0,0 2 14 0,0 2-10 16,2 0 14-16,-1 2-13 0,2 2 19 0,-1 1-3 15,4 3 1-15,-1 2-5 0,-1 0-3 0,2 2-5 16,-1 1-3-16,-2 0-2 0,2 2-5 0,-3-1 2 16,2-2-2-16,-3 2 1 0,1 1-2 0,-2-3 1 15,0-1-11-15,-3 0 12 0,-1 1-4 0,1-1-6 16,1-2 4-16,-5 0 1 0,3-1-12 0,-3 1 10 16,1-2-16-16,-1 0-16 0,-1-1-44 0,0-1-51 15,-3 1-60-15,-1-6-115 0,3 10-48 0,-3-10-79 16,0 6-418-16,0-6-392 0</inkml:trace>
  <inkml:trace contextRef="#ctx0" brushRef="#br0" timeOffset="169205.113">10751 15775 30 0,'-5'-5'308'0,"1"-4"-33"15,-1 2-86-15,-2-1 41 0,0 0-29 16,1 1-9-16,-2 0 13 0,0-1-4 0,-1 1-17 0,2-2-11 16,-1 3-12-16,2-1-16 0,-3 1-10 0,2 2-11 15,2-2-8-15,5 6-22 0,-11-8-22 0,11 8-10 16,-8-5-14-16,8 5-13 0,-6-6-8 0,6 6-5 16,0 0-5-16,-7-4 0 0,7 4-8 0,0 0-1 15,0 0-2-15,0 0 2 0,0 0 3 0,0 0-1 16,0 0 14-16,0 0 1 0,0 0-3 0,-5 4-1 15,5-4 6-15,0 0 9 0,0 0-2 0,0 0 5 16,4 7-1-16,-4-7 3 0,0 0 10 0,0 0 9 16,0 0 8-16,0 0 9 0,0 0 6 0,0 0 6 15,0 0 3-15,1 7 6 0,-1-7-2 0,0 0-4 16,0 0-8-16,0 0-17 0,0 0-7 0,0 0-13 16,0 0-7-16,0 0-6 0,0 0-20 0,0 0 8 15,-5-5-5-15,5 5 4 0,0 0 5 0,0 0-6 0,0 0 2 16,-10-2-8-16,10 2-1 0,0 0-6 0,-13 3 4 15,8 1-9-15,-4 0 5 0,0 3-6 0,0 2 3 16,-2 0-9-16,-1 3 8 0,3 0-3 16,-5 1 3-16,4 1-9 0,1-2 11 0,0 2-6 0,1 1 12 15,2-3-15-15,2 1 5 0,2 1-3 0,-1-3 6 16,3 2-3-16,3-1 7 0,-1 0-5 0,5 1 5 16,-1-1-5-16,4 0 7 0,2-1-1 0,2 1 1 15,1-2-5-15,3 1 1 0,1 0-1 0,-1-3-2 16,1 1 1-16,3 1-3 0,-3-3 1 0,0 1 1 15,2 0-3-15,-2 0 2 0,-4-3 3 0,2 3-5 16,-4-2-10-16,1 1 6 0,-3-1-5 0,-2 1 7 16,1 0-6-16,-3-2 5 0,-3 3-5 0,-2-1 12 15,1 0-15-15,-3 1 14 0,-3-1-8 0,2 2 4 16,-4 1-5-16,-1-2 4 0,-1 1-9 0,2-2-8 16,-3 0-28-16,2 1-39 0,-3-1-45 0,3-2-46 15,-1 0-56-15,7-5-81 0,-12 4-96 0,12-4-57 16,0 0-503-16,-11-4-560 0</inkml:trace>
  <inkml:trace contextRef="#ctx0" brushRef="#br0" timeOffset="169743.862">11809 15341 161 0,'0'0'274'0,"0"0"-5"0,-2-8-40 16,2 8 37-16,0 0-51 0,0 0-12 0,-4-6-31 0,4 6-33 16,0 0-30-16,0 0-19 0,0 0-15 0,0 0-6 15,-3-5 24-15,3 5 9 0,0 0 6 16,0 0 1-16,0 0 2 0,9 3-1 0,-9-3 6 0,8 2-5 15,-8-2 3-15,10 5-1 0,-10-5-7 0,10 8 0 16,-3-5 9-16,-1 3-4 0,3-1-1 0,-4 3-17 16,3-1 7-16,-2 2-11 0,3 0 2 0,0 2-22 15,-1 0-1-15,0-1-18 0,-1 1-3 0,1 0-14 16,-2 1 0-16,1-3-6 0,-1 1-7 0,-1-2 4 16,0-1-7-16,0 1-4 0,-1-1 2 0,0 1-7 15,1-2 5-15,-5-6-5 0,6 10 3 0,-6-10-5 16,6 7 4-16,-6-7-6 0,5 7 2 0,-5-7-6 15,4 5 2-15,-4-5-25 0,0 0-67 0,0 0-83 16,0 0-46-16,0 0-108 0,0 0-37 0,0 0-74 16,0 0-67-16,-7-8-324 0,7 8-365 0</inkml:trace>
  <inkml:trace contextRef="#ctx0" brushRef="#br0" timeOffset="170045.296">11684 15461 298 0,'-8'-6'352'0,"8"6"-59"0,-7-4-19 0,7 4-30 16,-5-6-65-16,5 6 26 0,-3-7-72 15,3 7 29-15,0-8-68 0,0 8 28 0,3-10-65 0,-3 10 35 16,6-11-55-16,-1 7-8 0,-1-1-6 0,2-2-2 16,-2 1-2-16,3 1-5 0,0-2-1 0,-2 1 0 15,4 2-5-15,-4-2-1 0,3-1 0 0,0 0-3 16,-2 3 1-16,-1-3-2 0,2 3 3 0,-1-1 3 15,0 0-10-15,-6 5 1 0,11-8 30 0,-6 4-58 16,-5 4 27-16,6-6 2 0,-6 6 4 0,9-6-9 16,-9 6 2-16,5-5 2 0,-5 5-1 0,5-4 2 15,-5 4-5-15,4-5 1 0,-4 5-47 0,5-6-37 16,-5 6-23-16,4-4-22 0,-4 4-37 0,4-6-34 16,-4 6-47-16,4-7-51 0,-4 7-145 0,2-9 79 15</inkml:trace>
  <inkml:trace contextRef="#ctx0" brushRef="#br0" timeOffset="175808.688">12807 14658 167 0,'0'0'208'0,"0"0"-30"0,0 0-13 0,0 0-5 16,0 0-9-16,0 0-12 0,0 0-15 15,0 0-20-15,-11 1-12 0,11-1 2 0,0 0-7 16,0 0 2-16,0 0 22 0,0 0-21 0,0 0 4 0,0 0 1 16,0 0-16-16,0 0 20 0,-9 3-27 0,9-3 35 15,0 0-44-15,0 0 67 0,0 0-49 0,0 0 56 16,0 0-39-16,0 0 44 0,0 0-43 0,0 0 48 16,-5 2-41-16,5-2 47 0,0 0-47 0,0 0 47 15,0 0-47-15,0 0 44 0,0 0-58 0,0 0 42 16,0 0-56-16,0 0 34 0,0 0-54 0,0 0 45 15,0 0-51-15,0 0 42 0,0 0-50 0,0 0 41 16,0 0-40-16,-4 5 45 0,4-5-30 0,0 0 3 16,0 0 4-16,0 0-7 0,9 5 3 0,-9-5 1 0,10 2-3 15,-10-2-1-15,14 3-10 0,-14-3-1 16,19 1-2-16,-7 1-11 0,3-2 12 0,-1 0-13 16,3 1 12-16,1-1-15 0,2 0 15 0,4-1-22 15,-2 1 7-15,6 0-17 0,-1 0 7 0,1-2-12 0,0 4 11 16,-1-2-9-16,4 0-8 0,-3 0-1 0,0 1 0 15,-1 0-1-15,-3 0-3 0,3 0 5 16,-3 0-1-16,-2 1-3 0,1 0 3 0,-3 0 1 0,2 0-6 16,-3 0 4-16,-1 1-2 0,3-2 0 0,-6 1 1 15,0-1 0-15,1 0 0 0,-2 1-4 0,-3-1 7 16,2 2-4-16,-3-2 1 0,-10-1 0 0,17 1 7 16,-17-1-7-16,14 2 5 0,-14-2 1 0,11 2 3 15,-11-2 3-15,12 1 0 0,-12-1 0 0,0 0 0 16,11 2 6-16,-11-2-2 0,0 0-4 0,11 0 1 15,-11 0 0-15,0 0-3 0,0 0 1 0,0 0-1 16,12 2-1-16,-12-2-1 0,0 0-3 0,0 0 1 16,0 0 1-16,0 0-1 0,9 1-3 0,-9-1-2 15,0 0 3-15,0 0 1 0,0 0-9 0,0 0 7 16,0 0-4-16,0 0 0 0,0 0 0 0,0 0 2 16,0 0-3-16,0 0 0 0,0 0 2 0,0 0-2 15,0 0 0-15,9 2 1 0,-9-2 2 0,0 0-5 0,0 0 5 16,0 0-2-16,0 0 1 0,0 0-1 0,0 0 2 15,0 0-1-15,0 0 1 0,0 0 2 16,0 0-3-16,0 0 1 0,0 0 0 0,0 0-1 0,0 0-3 16,0 0 5-16,0 0-3 0,0 0-1 0,0 0-1 15,0 0 0-15,0 0-5 0,0 0 1 0,0 0-5 16,0 0-17-16,0 0-48 0,0 0-52 0,0 0-69 16,-5-5-40-16,5 5-151 0,0 0-80 0,-6-2-99 15,6 2-226-15,-5-5-330 0,5 5-739 0</inkml:trace>
  <inkml:trace contextRef="#ctx0" brushRef="#br0" timeOffset="182554.292">13453 14894 425 0,'0'0'405'0,"0"0"-123"0,-4-7-5 0,4 7-59 15,0 0 39-15,-5-7-39 0,5 7 1 16,0 0-7-16,-4-7-17 0,4 7-23 0,0 0-28 16,-4-4-28-16,4 4-25 0,0 0-18 0,0 0-9 0,0 0 15 15,0 0 3-15,0 0-11 0,0 0 11 0,0 0 5 16,10 1-8-16,-10-1-17 0,12 7-7 0,-5-2-8 16,2 0 3-16,-2 0 2 0,2 4-10 0,1-2-6 15,0 3-5-15,0-2-7 0,3 2-4 0,-3-1-4 16,3 0-1-16,-3 0-3 0,2 2-1 0,0-3-1 15,0 1 8-15,-3-2 7 0,4 0 12 0,-4 0-2 16,-2-3 7-16,2 0 6 0,0 1-1 0,0-1-1 16,-9-4-5-16,14 1-1 0,-14-1 2 0,16-3-7 15,-9-1 8-15,3 1 1 0,-1-3 2 0,2-3-4 0,0 0-10 16,1-1-1-16,-1 0 10 0,3-4-3 16,-1-1-8-16,1-2-4 0,-1 3-1 0,1-2-8 15,-3 0-2-15,3 0-1 0,-1-1-3 0,-1 1-5 16,-1-1 4-16,1 0-1 0,-1 2-40 0,-1-1 43 15,1 0-36-15,-5 3 41 0,4 2-40 0,-3-1 47 16,-1-1-45-16,-1 4 41 0,0-1-43 0,-1 3 44 16,0-4-36-16,-2 5 36 0,1-2-46 0,0 1 43 0,-2 1-42 15,-1 6 40-15,2-11-43 0,-2 11 37 0,3-10-71 16,-3 10-8-16,3-9-115 0,-3 9-46 0,2-10-118 16,-2 10-130-16,4-10-158 0,-4 10-366 0,4-9-602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35:00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4137 14197 462 0,'0'0'431'0,"0"0"-59"0,0 0-127 15,-6-2 20-15,6 2-71 0,0 0 51 0,0 0-67 16,0 0 30-16,0 0-46 0,-11 2 10 0,11-2-32 16,-2 5 18-16,2-5-25 0,-3 12 7 0,2-7-12 15,1 5 24-15,-2-3 0 0,2 5 14 0,0 0 4 16,0 1-9-16,0 4-16 0,2 2-2 0,-2 1-52 15,3 2 26-15,-2 6-53 0,0-3 28 0,2 1-17 16,-1 6-16-16,2 1-6 0,-1-2-15 0,-2-4-2 16,3-2-8-16,0 1-3 0,-3-2-4 0,4-2-7 15,-1-4-2-15,-3 0-5 0,3-1-5 0,-1-1-4 0,-2-3-39 16,0-3-59-16,2 0-50 0,-1 0-78 16,1-4-67-16,-3-6-119 0,2 8-38 0,-2-8-44 15,0 0-48-15,0 0-317 0,3-7-411 0</inkml:trace>
  <inkml:trace contextRef="#ctx0" brushRef="#br0" timeOffset="357.363">4100 14423 443 0,'-1'-12'414'0,"-2"2"-15"16,2-1-92-16,0 3 30 0,-1-1-46 0,1 2 21 16,1-1-38-16,-1 0 1 0,-1 3-41 0,2 5-25 15,-1-12-50-15,1 12-21 0,-1-10-30 0,1 10-22 16,1-9-17-16,-1 9 8 0,4-5-11 0,-4 5 13 15,0 0-14-15,9-2 5 0,-9 2-1 0,10 1-1 16,-10-1 1-16,16 6 13 0,-10-2 13 0,3 3 9 16,2-2 4-16,1 6-2 0,1-2-8 0,-2 0-33 15,3 4 28-15,3 0-28 0,-3 0 14 0,5 3-17 16,-1 0 19-16,1 1-26 0,2 0 7 0,-2-1-15 16,-1 1-1-16,0 0-7 0,-3-2-10 0,3-1-1 15,-4 0-8-15,4-1-3 0,-4 3-4 0,1-2 0 16,1-1-5-16,-4 2 1 0,1-2-3 0,-2-3-1 15,0 3-3-15,-2-1 6 0,1-2-1 0,-4 1-5 16,1-1 4-16,-1 0-6 0,-2-2-2 0,2 0-11 16,-3-1 8-16,-1 2-18 0,1-4-28 0,-3-5-35 0,0 10-59 15,0-10-64-15,-4 7-86 0,4-7-46 0,-9 5-103 16,9-5-52-16,-11 2-69 0,11-2-497 0,-14-4-678 16</inkml:trace>
  <inkml:trace contextRef="#ctx0" brushRef="#br0" timeOffset="588.971">4211 14686 583 0,'0'0'596'0,"-11"-4"-169"0,11 4-24 16,-10-3-55-16,10 3 9 0,-10-5 17 0,10 5-20 16,-7-6-38-16,7 6-45 0,-4-4-49 0,4 4-54 15,-2-6-36-15,2 6-25 0,2-8-20 0,-2 8-18 16,9-8-12-16,-4 3-11 0,4-2-9 0,0 3-7 15,1-1-9-15,3-2-2 0,0 2-10 0,0 0-18 0,1-2-45 16,1 1-53-16,-1 1-48 0,3-1-46 16,-3-1-59-16,1 2-49 0,3-2-64 0,-4-1-31 15,4 1-22-15,-1-1-59 0,2 0-229 0,-5 1-221 0</inkml:trace>
  <inkml:trace contextRef="#ctx0" brushRef="#br0" timeOffset="874.254">4588 14432 171 0,'0'0'666'0,"-5"-5"-174"16,5 5-81-16,-9-4 17 0,9 4-21 0,-7-4 1 15,7 4 2-15,-8-6-26 0,8 6-25 0,-7-6-39 16,7 6-50-16,-5-4-47 0,5 4-39 0,0 0-41 16,-5-6-16-16,5 6-24 0,0 0-19 0,3-7-15 15,-3 7-13-15,7-4-13 0,-7 4-18 0,15-1 20 16,-15 1-6-16,21 0-5 0,-7 0-8 0,-1 1-16 15,2 1 16-15,2 0-19 0,1 1 18 0,0 0-18 16,2 1 17-16,1 0-13 0,-1 0-6 0,3 2-3 16,-1-1 17-16,-2-1-21 0,-1-2 15 0,2 5-17 15,-4-2-9-15,0-2-32 0,0 1-41 0,0 1-48 16,-3-2-4-16,0-1-102 0,-3 2-11 0,2-1-53 0,-4-2-41 16,0 0-63-16,-9-1-85 0,15 1-100 0,-15-1-353 15,0 0-527-15</inkml:trace>
  <inkml:trace contextRef="#ctx0" brushRef="#br0" timeOffset="1122.579">4894 14312 220 0,'0'0'618'0,"-12"-5"-106"0,12 5-125 0,-14-6 8 16,14 6-34-16,-10-5 9 0,10 5-5 0,-10-2-26 15,10 2-38-15,-12-2-55 0,12 2-46 0,-9 2-25 16,9-2-23-16,-9 6-21 0,4-2-10 0,0 4-9 15,3-2-19-15,-2 4-17 0,0-1-8 0,1 1-58 16,1 1 36-16,-1-2-42 0,2 3 37 0,-2 0-45 16,3 2 33-16,0 0-36 0,0 1 24 0,0-2 2 15,1 3-19-15,2 0-44 0,-2 0-63 0,2-2-73 16,-1-2-78-16,1 0-38 0,1 0-108 0,0-3-33 0,1 0-84 16,0-2-463-16,0-4-581 0</inkml:trace>
  <inkml:trace contextRef="#ctx0" brushRef="#br0" timeOffset="1422.052">5051 14246 824 0,'-4'-7'582'16,"0"1"-96"-16,2-1-53 0,-2 2 1 0,4 5 14 15,-5-9 12-15,5 9-41 0,-7-10-33 0,7 10-69 16,-6-5-62-16,6 5-50 0,-3-5-47 0,3 5-32 15,0 0-22-15,0 0-4 0,0 0 3 0,0 0 5 16,0 0-9-16,0 0 0 0,12 5-3 0,-7 0-2 16,3 2 0-16,-2 0-6 0,3 0-5 0,0 1 1 15,0 1-5-15,0 2-16 0,2-2-3 0,-2 1-13 16,2 4-3-16,0-6-16 0,-1 4 4 0,-1 2-12 16,1-2 3-16,-1 1-11 0,-1-1 3 0,2 0-13 15,-2 0-3-15,-2-1-24 0,2 1-49 0,-2-3-41 16,-2 0-50-16,1-1-27 0,-1 1-92 0,1-4-41 15,-4 2-110-15,-1-7-126 0,3 8-129 0,-3-8-657 0,0 0-948 16</inkml:trace>
  <inkml:trace contextRef="#ctx0" brushRef="#br0" timeOffset="1939.047">5075 14260 430 0,'0'0'394'16,"-6"-6"2"-16,6 6-85 0,-8-6 6 0,8 6 23 15,-9-9-41-15,5 5-7 0,0-2-36 0,1-2-17 16,0 1-28-16,-1-1-13 0,2-1-39 0,-1-1-11 16,3 1-28-16,0-3-1 0,3 0 7 0,-1-1-25 15,2 0-11-15,4 0-7 0,-2 0-5 0,4-1-7 16,2 0-1-16,-2 2-11 0,4-3-12 0,-1 7 9 15,2-1-6-15,-2 3 0 0,4 0-5 0,-2 1 1 16,1 3-9-16,-1 0 1 0,1 4-7 0,0 1-2 16,-1 4-4-16,-1 1-7 0,0 1 3 0,-2 3-13 0,-1 4 10 15,-5-2-9-15,1 2-5 0,-3-1-2 16,-2 1 3-16,-2 1 0 0,0 1-8 0,-4-1 8 16,2-1-1-16,-2 1-1 0,-1-4 1 0,0 1-2 0,-2-1 3 15,4-3 3-15,-1 0 8 0,1-2 14 0,-1-1-27 16,4-7 31-16,-6 8-30 0,6-8 13 0,0 0 0 15,0 0-9-15,0 0-4 0,0 0-4 0,6-6-7 16,1 1-10-16,2-1-12 0,1 0 10 0,3 1 3 16,-1-2-4-16,4 1 7 0,0 2 6 0,-2 0-2 15,4-1 1-15,-2 4 2 0,-1 0-2 0,-1 2 0 16,4 0 2-16,-4 4 3 0,1 0-5 0,-2 1 4 16,0 2-1-16,-3 0 1 0,-2 3 2 0,-2-1 0 15,-2 0 1-15,-2 2-2 0,-2 0-35 0,-2-2 49 16,-2 2-43-16,-2 0 47 0,-2 0-39 0,-1-1 37 15,-6 4-37-15,3-7 39 0,0 2-48 0,-1-3 20 16,-3-2-119-16,4 1-61 0,-5-5-104 0,4 1-137 16,-2-2-157-16,2-2-554 0,0-1-759 0</inkml:trace>
  <inkml:trace contextRef="#ctx0" brushRef="#br0" timeOffset="2638.011">5741 14252 93 0,'0'0'568'0,"0"0"-162"0,0 0 8 0,0 0-58 16,0 0 35-16,0 0-37 0,0 0 7 0,0 0-26 16,0 0-21-16,0 0-27 0,0 0-28 0,0 0-17 15,0 0-26-15,0 0-11 0,0 0-17 0,0 0-20 16,1 5-5-16,-1-5-18 0,0 0-16 0,7-3-12 0,-7 3-22 15,7-3-14-15,-7 3-16 0,9-4-12 0,-9 4-10 16,10-6-11-16,-10 6-3 0,13-5-12 16,-5 3-4-16,-1-2-12 0,2 0 9 0,0 2-7 0,0-1-28 15,-1-1-35-15,2 1-24 0,-1-2-36 0,0 2-47 16,1-1-48-16,-1 2-43 0,0-1-16 0,-1 1-50 16,-8 2 3-16,15-6-93 0,-15 6 14 0,13-4-24 15,-13 4-22-15,0 0-382 0,14 0-364 0</inkml:trace>
  <inkml:trace contextRef="#ctx0" brushRef="#br0" timeOffset="2840.547">5860 14337 180 0,'0'0'410'16,"-4"10"-72"-16,4-10 10 0,-3 8 10 0,3-8 3 16,-2 7 7-16,2-7-15 0,0 0-2 0,0 6-8 15,0-6-22-15,0 0-17 0,6 5-62 0,-6-5 20 16,0 0-56-16,9-2 10 0,-9 2-40 0,10-3-1 15,-10 3-48-15,12-2-5 0,-12 2-41 0,11-4-4 16,-11 4-27-16,16-7 4 0,-10 2-26 0,3 2-2 16,1-1-48-16,-1-1-33 0,0 0-89 0,1 2-102 15,-1-1-109-15,1-1-81 0,1 2-215 0,-2-2-602 0,-3 1-861 16</inkml:trace>
  <inkml:trace contextRef="#ctx0" brushRef="#br0" timeOffset="5954.383">6574 13691 185 0,'0'0'345'0,"0"-7"-80"0,0 7-15 0,-1-9-14 16,1 9-11-16,-4-5 7 0,4 5-12 0,-4-8-15 15,4 8-19-15,-4-7-23 0,4 7-12 0,-4-6-12 16,4 6-15-16,-5-6-14 0,5 6-11 0,-5-4-14 15,5 4-6-15,0 0-9 0,-9-5-9 0,9 5-7 16,0 0-12-16,-11-2-3 0,11 2 7 0,-11 3-2 0,11-3 3 16,-12 5 9-16,4-2 5 0,3 2-1 15,-3 2 5-15,2-4 15 0,-1 5-6 0,2-1-1 0,0 0 17 16,1 3-45-16,0-1 36 0,1 0-12 16,0 1-1-16,2 2-6 0,1-2-8 0,0 1-7 15,3 2-7-15,-1 2 3 0,4-1-9 0,1 0-4 0,-1 1-5 16,7 2 1-16,-3-2-7 0,3 2 0 0,1 0-3 15,0-1-1-15,5 2-3 0,-2 0-7 0,1 0 4 16,1-1-5-16,-2 0 5 0,-2 0-5 16,-1-1-1-16,0-1-6 0,-3 2 6 0,0-2 4 0,-3-1 0 15,-1 0 9-15,-2-2-4 0,-1 1 1 0,-3 1-7 16,-2-2 5-16,-2 0-4 0,0 1-1 0,-4 0 3 16,-3-2-2-16,1 1-1 0,0-2 1 0,-2-2-4 15,0 0 4-15,2-2 1 0,1 0 0 0,-1-2 0 16,1 0-1-16,0-1 4 0,8-3-5 0,-11 6-4 15,11-6-6-15,-8 3-11 0,8-3-4 0,0 0 3 0,0 0 1 16,0 0-7-16,0 0-1 0,13 2 0 16,-13-2 4-16,14 1-2 0,-14-1 1 0,17 5 1 15,-6-1 0-15,-2 1 7 0,0 0-5 0,2 4 4 16,0 1-2-16,-2 0 12 0,1 2 4 0,-4 2-38 0,2 1 51 16,-2 3-41-16,2 0 44 0,-2 1-42 15,-2-2 48-15,0-1 2 0,1 2 3 0,-1-3-1 16,2 2-5-16,-1-1-2 0,0 0-2 0,2-2 0 0,-2 1-6 15,4-3 6-15,-3 2-13 0,2-4-17 16,1 0-23-16,2-3-57 0,0 2-63 0,0-4-51 0,2-3-37 16,0-2-110-16,1 0-76 0,1-1-64 0,3-4-453 15,-3-1-527-15</inkml:trace>
  <inkml:trace contextRef="#ctx0" brushRef="#br0" timeOffset="6287.982">7106 13966 21 0,'-3'-9'491'16,"-1"-2"-131"-16,-1 3 27 0,1-1-84 0,-1 2-11 16,-1-1-6-16,1 1-13 0,-2 0-12 0,1 3-12 15,-2-2-5-15,2 1-5 0,-1 0-35 0,2 3-24 16,5 2-23-16,-15-5-17 0,15 5-5 0,-12-1-15 15,12 1-2-15,-14 4 7 0,8 0-6 0,0 3-10 0,-1 1-10 16,-2-2-4-16,3 5-20 0,-1 1 0 0,2 0 1 16,0 2-3-16,3-2-9 0,-2 3-4 15,0 0-15-15,4 0-11 0,0 2 4 0,4-3-8 0,-3 2 0 16,4-2-7-16,0 2-21 0,2-4-7 0,1 2 2 16,2-1 25-16,1 0-9 0,-2-4-24 0,5 2-39 15,-1-3-45-15,2 1-50 0,-2-2-67 16,4-3-38-16,-3 1-61 0,2-2-9 0,0-2-95 0,0-1-30 15,0-1-71-15,1-3-391 0,0-1-474 0</inkml:trace>
  <inkml:trace contextRef="#ctx0" brushRef="#br0" timeOffset="6754.6">7416 13929 228 0,'-2'-6'471'0,"-2"0"-122"0,0 1-30 15,-1 0 20-15,-2-1-32 0,1 1-5 0,0-1-38 16,-1 1-26-16,-1 0-22 0,1 4-23 0,-1-3-30 0,8 4-21 16,-14-4-24-16,14 4-17 0,-15 0-18 0,15 0-13 15,-16 1-7-15,8 3-7 0,-1 0 1 16,1 1-22-16,0 2 5 0,-1 1-17 0,4-2 11 0,-1 2-13 16,1 1 13-16,1-1-9 0,1 1 7 0,2 1-10 15,-1-2 10-15,4 0-15 0,-1 1 5 0,2 0-10 16,1-1 8-16,1 0-9 0,0-1 4 0,0-1-14 15,4 2 9-15,0-4-17 0,-1 1 6 0,1-2-18 16,1-1-6-16,-1 1-18 0,-9-3 10 0,19-1-21 16,-19 1 10-16,16-4-12 0,-7 1 26 0,-1-1-12 15,0-1 24-15,-2 0-12 0,-2 0 21 0,2-2-12 16,-2-2 4-16,-1 1 10 0,-2 1 0 0,-1 0 6 16,1-1 28-16,-1 1 28 0,0 7 15 0,-1-14 15 15,1 14 19-15,0-11 1 0,0 11-8 0,-1-12-12 16,1 12-17-16,0-7-12 0,0 7-16 0,-2-8-8 15,2 8-6-15,0 0-9 0,0 0-1 0,6-4-3 16,-6 4 4-16,6 4-6 0,-6-4-2 0,8 6-1 0,-8-6-3 16,11 9 1-16,-5-4-1 0,1 2-2 0,1-1-2 15,-1 1-8-15,2 0 1 0,0 1-25 16,1 1-61-16,-2-2-62 0,1 0-53 0,-1 1-74 16,0 0-64-16,0-1-26 0,-1-2-90 0,-1 1-73 0,0-2-256 15,-6-4-312-15</inkml:trace>
  <inkml:trace contextRef="#ctx0" brushRef="#br0" timeOffset="6939.52">7677 13946 455 0,'0'0'443'16,"6"-3"-99"-16,-6 3-63 0,0 0 14 0,9-2 31 16,-9 2-4-16,0 0-34 0,0 0-25 0,8 5-36 15,-8-5-41-15,0 0-34 0,2 7-18 0,-2-7-35 16,4 8-10-16,-4-8-31 0,1 9 3 0,-1-9-24 15,2 10 3-15,-2-10-24 0,1 12 4 0,-1-12-65 16,3 12-54-16,-3-12-107 0,1 12-75 0,-1-12-63 16,1 10-107-16,-1-10-403 0,3 7-401 0</inkml:trace>
  <inkml:trace contextRef="#ctx0" brushRef="#br0" timeOffset="7404.71">7720 13714 594 0,'-5'-8'497'0,"0"2"-85"0,1-2-43 0,4 8-2 15,-5-8-27-15,5 8-19 0,-8-9-29 0,8 9-43 16,-3-5-47-16,3 5-38 0,0 0-15 0,-4-5 5 16,4 5-11-16,0 0-58 0,0 0 33 0,11 5-60 15,-11-5 37-15,12 5-58 0,-6 3 43 0,3-2-51 16,1 0 35-16,0 3-52 0,3-1 41 0,-3 2-53 15,2 1 44-15,-1-1-5 0,1 2-7 0,-3-1-7 16,2 0 0-16,-2 1-6 0,-1 0-1 0,2-2-1 16,-3 1-3-16,-2-3 0 0,1 1 0 0,-2-2 0 15,1 1 0-15,-1-3 9 0,-2 0 11 0,1-1 6 16,-3-4-5-16,4 7-3 0,-4-7-8 0,0 0-3 16,0 0-5-16,0 0-1 0,0 0-37 0,-4-9 44 15,4 9-38-15,-1-9 31 0,1 9-34 0,1-12 34 0,-1 6-34 16,4-1 39-16,-2 0-41 0,4 2 41 0,-1-3-35 15,0 3 31-15,2-1-36 0,1 1 36 16,0 0-39-16,1 2 43 0,0 1-45 0,-9 2 41 16,15-2-39-16,-15 2 39 0,17 2-41 0,-17-2 36 0,14 5-37 15,-7 0 36-15,-3 2-37 0,0 1 43 0,-3 1-4 16,-1-2-8-16,0 3 2 0,-2-1-5 0,-1 3-3 16,-2-2-9-16,-4 2-16 0,3 0-18 0,-2-2-28 15,0 2-24-15,-2-2-40 0,1-1-22 0,0-3-72 16,0 1-49-16,9-7-124 0,-13 5-73 0,13-5-93 15,-12-1-327-15,12 1-460 0</inkml:trace>
  <inkml:trace contextRef="#ctx0" brushRef="#br0" timeOffset="7654.423">7940 13619 283 0,'4'-7'685'15,"-2"0"-166"-15,1 2-110 0,-3 5-65 0,5-10-32 16,-5 10-12-16,5-7 12 0,-5 7 7 0,7-6-11 0,-7 6-27 15,12-4-32-15,-12 4-53 0,17 0-48 16,-4 2-8-16,-2-1-15 0,4 2-54 0,2 1 23 16,0 1-45-16,-2 1 20 0,5 1-43 0,1 3 30 0,-2 1-37 15,-1 2-4-15,1 1-1 0,0 3 10 0,-2 0-11 16,-4 0 22-16,-3 1-39 0,0 2 31 0,-1-2-40 16,-4 2 39-16,-1-2-47 0,-3 0 25 0,1 2-34 15,-5-2-49-15,1 0-62 0,-4 2-72 0,0-1-60 16,-2 0-106-16,-2-4-107 0,2-1-78 0,1-4-456 15,-3-2-628-15</inkml:trace>
  <inkml:trace contextRef="#ctx0" brushRef="#br0" timeOffset="8138.346">8238 13137 98 0,'-3'-7'603'0,"3"7"-166"15,-6-12-105-15,6 12-48 0,-7-7-15 0,7 7-10 16,-5-3 2-16,5 3 18 0,0 0 5 0,-7 3 1 16,7-3-7-16,-2 7-8 0,4 1-19 0,1-1-18 15,1 3-16-15,3 2-6 0,-1-1-34 0,3 5-3 16,4 1-19-16,0 1 4 0,3 2-20 0,1 2-5 16,2 2-25-16,3 2 0 0,1 4-23 0,1-1 3 15,3 3-17-15,-3 1 9 0,4 1-17 0,3 7 5 16,1 2-10-16,-2 1-4 0,1 2-5 0,-2 0-10 15,1 2 1-15,-2 1-13 0,-3 0 0 0,0-2-7 16,-1 2-2-16,-3-8-1 0,-5-3-2 0,-1 1-3 16,2-2-6-16,-3-3 5 0,-4-7-3 0,2 1 0 15,-2-4-4-15,-3-4 2 0,-1-2-1 0,1-3-3 16,-1-2-2-16,-3-3-1 0,3 1-5 0,-5-4-49 0,2-1-108 16,-3-6-75-16,0 0-188 0,0 0-106 0,0 0-136 15,0 0-171-15,-11-7-424 0,2 1-871 16</inkml:trace>
  <inkml:trace contextRef="#ctx0" brushRef="#br0" timeOffset="10323.035">9136 13493 278 0,'0'0'334'0,"0"0"-8"0,0 0-50 16,0 7-19-16,0-7-9 0,0 0-2 15,0 0-25-15,0 0-24 0,0 0-28 0,0 0-5 0,-4-4-18 16,4 4-16-16,-2-6-9 0,2 6-5 0,-2-7 2 15,2 7-5-15,-1-7-8 0,1 7-8 0,-1-9-3 16,1 9-5-16,-3-10-5 0,3 10 2 0,-5-10-6 16,5 10-3-16,-5-9 1 0,5 9 9 0,-6-8-7 15,6 8-3-15,-9-8-5 0,9 8-2 0,-10-6-5 16,10 6-14-16,-11-4-12 0,11 4-1 0,-14-3-5 16,14 3-5-16,-14 0-2 0,14 0-2 0,-14 3-8 15,5 1-2-15,3 1 4 0,-2-1 4 0,2 1-3 16,-2 3 0-16,2-1-4 0,-1 0 3 0,3 3 2 0,0 0-4 15,2 0 3-15,-1-1-3 0,2 3-41 0,1-3 49 16,0 2-46-16,3-1 48 0,-1-1-41 16,1 0 45-16,1-1-45 0,1 1 46 0,0-2-41 15,4-2 36-15,-2 0-45 0,1 0 46 0,1-1-45 0,1-1 37 16,-10-3-40-16,17 3 38 0,-17-3-43 0,19-3 46 16,-19 3-45-16,18-3 43 0,-8-1-42 15,-2 1 44-15,0-1-45 0,-1-2 44 0,0 1-46 0,-2-1 50 16,0-1-48-16,-1-1 51 0,0 1-45 15,-2 0 40-15,2 0-5 0,-3 0-3 0,-1 1-2 16,1-1 0-16,-1 7 0 0,0-12 2 0,0 12 7 0,0-10 3 16,0 10 0-16,0-9-9 0,0 9-2 0,2-7-5 15,-2 7-2-15,0 0-4 0,0 0 2 0,0 0 2 16,0 0-3-16,0 0-32 0,3 4 36 0,-3-4-30 16,4 10 43-16,0-3-35 0,0 1 41 0,1-1-41 15,3 7 42-15,-2-4-36 0,2-1 32 0,0 4-38 16,2-4 0-16,0 1-12 0,-1 0-21 0,4 1-50 15,-3-3-21-15,3 1-44 0,-2-3-90 0,2 1-8 16,1-4-94-16,0 1-39 0,0-3-52 0,-1-1-90 16,2-3-294-16,-1 0-369 0</inkml:trace>
  <inkml:trace contextRef="#ctx0" brushRef="#br0" timeOffset="10639.232">9624 13284 338 0,'-4'-7'453'16,"-1"1"-67"-16,1-2-42 0,-2 1-13 16,0 2-10-16,-1-1-11 0,1 0-15 0,-2 4-13 0,1-3-26 15,-1 1-32-15,0 1-39 0,8 3-34 0,-14-3-23 16,14 3-22-16,-13 0 3 0,13 0 4 0,-15 3-16 16,10 2-11-16,-3 2-9 0,3-2-7 0,0 4 5 15,-1 0-2-15,2 2-9 0,0-2-4 0,0 3 3 16,3 0-4-16,-1-1-3 0,1 3-46 0,2-2 44 15,1 1-45-15,0 1 36 0,1 1-41 0,2-2 34 16,1 1-37-16,1-2 38 0,-1 0-41 0,3 1 35 16,1-1-34-16,2-3 29 0,-2 2-37 0,3-4 35 15,0 1-46-15,2-2 29 0,-1-1-68 0,1-2 10 16,1 0-78-16,0-2 8 0,-2-1-35 0,4-1-32 0,0-2-25 16,0 0-45-16,-1-2-48 0,-1 1-51 0,1-3-66 15,-2 0-63-15,-2-1-353 0,0-1-376 16</inkml:trace>
  <inkml:trace contextRef="#ctx0" brushRef="#br0" timeOffset="10802.453">9562 13430 596 0,'-11'4'423'0,"-1"-1"-94"0,12-3-35 0,-16 3 7 16,16-3 18-16,-11 2 1 0,11-2-28 0,0 0-58 15,-8-3-41-15,8 3-42 0,5-6-31 0,-1 1-24 16,6-1-19-16,2-2-20 0,2 0-21 0,2-2-55 15,2-2-79-15,3 0-75 0,2 0-87 0,1-2-65 16,0-1-32-16,-1-1-44 0,4-1-298 0,-3 2-206 16</inkml:trace>
  <inkml:trace contextRef="#ctx0" brushRef="#br0" timeOffset="11055.028">9930 13071 301 0,'0'0'537'0,"-4"-9"-46"16,4 9-109-16,-4-7 31 0,4 7-61 0,-4-4 20 15,4 4-65-15,0 0 4 0,-8-5-91 0,8 5 29 16,0 0-52-16,0 0 32 0,0 0-65 0,-6 7 27 16,6-7-53-16,0 9 8 0,1-1-48 0,1-2 12 0,0 5-48 15,-2 1 17-15,4 0-40 0,-3 3 9 16,3 1-27-16,0 1 24 0,-2 0-34 0,2 0 22 0,0 0-26 16,0-2 14-16,1 2-23 0,-1-1 24 0,0-3-33 15,-1 0 27-15,0 0-46 0,2-3-13 0,-2-2-89 16,-2 1 3-16,3-2-46 0,-1-2-77 0,-3-5-83 15,3 7-77-15,-3-7-55 0,0 0-16 0,0 0-53 16,4-10-286-16,-4 10-360 0</inkml:trace>
  <inkml:trace contextRef="#ctx0" brushRef="#br0" timeOffset="11304.917">9932 13142 471 0,'-1'-12'435'0,"0"0"-63"16,-2 3 5-16,2 1-51 0,1 0 24 0,-3 2-69 0,3-1 26 15,0-1-36-15,0 8-20 0,1-11-79 16,-1 11 22-16,4-11-62 0,-4 11 26 0,8-7-69 15,-8 7 40-15,13-6-57 0,-13 6 37 0,14-1-59 16,-14 1 41-16,20 2-59 0,-11 3 39 0,5 0-52 0,-2 2 43 16,1 0-50-16,0 3 44 0,2 1-56 15,1 2 43-15,-3 1-50 0,2 2 45 0,-2 0-51 16,2 1 49-16,0 0-46 0,-3 0 38 0,1 1-4 0,1-2-6 16,-2 0-3-16,-1 0-2 0,2 0-4 0,-4-4-2 15,0-1 1-15,0 2-5 0,-2-3-5 0,1 0-2 16,-1-2-30-16,-1-1-37 0,-1 0-20 0,0-2-25 15,0 0-55-15,-5-5-79 0,4 8-107 0,-4-8-78 16,0 0-52-16,0 0-478 0,0 0-552 0</inkml:trace>
  <inkml:trace contextRef="#ctx0" brushRef="#br0" timeOffset="11466.536">10055 13321 479 0,'-12'-6'445'16,"12"6"-51"-16,-6-4-45 0,6 4-12 0,-8-6-2 15,8 6-34-15,-1-8-37 0,1 8-42 0,1-13-41 16,4 9-34-16,-2-4-38 0,3 2-13 0,-2-1-9 0,4-1-30 16,2 0-14-16,0 2-30 0,-1-2-74 0,4 1-98 15,-2 0-86-15,1 0-136 0,2 0-133 16,-5 4-278-16,4-2-314 0</inkml:trace>
  <inkml:trace contextRef="#ctx0" brushRef="#br0" timeOffset="12237.92">9229 14059 502 0,'-1'-5'398'0,"0"-2"29"0,1 7-74 15,-3-9-12-15,3 9-7 0,-4-9-11 0,4 9-40 16,-2-8-41-16,2 8-47 0,-3-8-39 0,3 8-20 16,0 0-11-16,0 0 0 0,1-6 7 0,-1 6-9 15,0 0-4-15,8 4 0 0,-8-4-16 0,9 7-12 0,-4-3-3 16,3 3-7-16,0-1-12 0,-1 5-9 16,1-2-3-16,2 3-6 0,-1 0-7 0,0 0-5 15,2 4-10-15,-3-3-6 0,1 4-3 0,-1-3 0 16,1 1-11-16,-3-1 3 0,2-1-3 0,-3-1 1 0,1-1-6 15,-1-2 3-15,-1 0-1 0,0-2 1 0,1 0 10 16,-2-1 12-16,1-2-1 0,-4-4-39 16,7 4 39-16,-7-4-9 0,0 0-4 0,12-4-4 0,-6 0-1 15,-1-2-4-15,4-1 0 0,-1 1 0 0,2-4-9 16,1 2 6-16,1 0-3 0,1-1 1 0,0 2-2 16,-1-1 1-16,2 3-2 0,-2-1-3 0,1 2 1 15,-2 2 0-15,0 0-2 0,-11 2-2 0,17-2 2 16,-9 4-3-16,0 2 2 0,-2 0-2 0,-1 2 4 15,-2-1 0-15,-2 3-3 0,-2-1 6 0,-2 2-6 16,1-1 7-16,-5 1-3 0,2 1 1 0,-4 0 2 16,1-1 0-16,-2 1 6 0,1-2-43 0,-1 1 21 15,1-4-29-15,2 0-56 0,-2-2-71 0,2 1-55 16,7-4-60-16,-14 0-83 0,14 0-69 0,-9-7-46 16,4 4-500-16,5-4-581 0</inkml:trace>
  <inkml:trace contextRef="#ctx0" brushRef="#br0" timeOffset="12554.55">9879 13914 24 0,'7'-8'419'0,"-2"2"-69"16,-2 1-33-16,-3 5-34 0,4-12-25 0,-4 12-4 16,0-8 7-16,0 8-19 0,-3-7-37 15,3 7-27-15,-4-6-18 0,4 6-9 0,0 0-13 0,-11-1-12 16,11 1-7-16,-10 2-2 0,10-2-10 0,-11 8-1 15,6-3 0-15,-2 2-10 0,1-1-9 0,3 2-5 16,-1 1 9-16,1 1-4 0,1 0-18 0,0 0-7 16,2 0-7-16,0 2-6 0,0 1-5 0,3-1-7 15,1 0-2-15,1 2-5 0,0 1-3 0,4-2-7 16,0 0-3-16,0 1 0 0,2-1-3 0,1 1 2 16,1-2-5-16,-1-2-1 0,1 0-5 0,1 0-7 15,0-3-27-15,1-2-28 0,1 0-32 0,-1-1-30 16,-2-4-42-16,2 2-47 0,1-4-53 0,0-1-49 15,0 2-39-15,0-4-82 0,-3-1-79 0,2-3-238 16,-4 1-259-16</inkml:trace>
  <inkml:trace contextRef="#ctx0" brushRef="#br0" timeOffset="12715.26">9958 14050 486 0,'-12'2'373'0,"2"1"-19"0,10-3-84 0,-13 2 51 16,13-2-40-16,-13 2 36 0,13-2-46 0,0 0-24 15,-10 0-64-15,10 0-26 0,0 0-43 0,4-9-5 16,-4 9-38-16,13-10-2 0,-4 3-31 16,1 0-22-16,4-1-56 0,-1-2-54 0,3 1-66 0,1-3-65 15,1 0-54-15,-1 2-54 0,2-2-68 0,0-1-277 16,-1 0-188-16</inkml:trace>
  <inkml:trace contextRef="#ctx0" brushRef="#br0" timeOffset="12960.445">10272 13789 249 0,'0'0'483'0,"-1"-6"-43"0,1 6-50 0,0 0 44 16,-3-7-55-16,3 7 11 0,0 0-58 0,-2-8 30 15,2 8-82-15,0 0 4 0,0 0-93 0,-4-6 3 16,4 6-85-16,0 0 22 0,0 0-52 0,0 0 45 16,0 0-32-16,0 0 31 0,6 5-47 0,-6-5 22 15,8 9-36-15,-3-6 17 0,0 4-38 0,0 1 13 16,0 0-35-16,2 0 19 0,0 2-28 0,0-1 24 15,-1 2-30-15,1 0 21 0,0 0-28 0,-1-2 24 16,0 0-29-16,0 1 22 0,-2 0-15 0,2-3-15 16,1 2-90-16,-2-2-20 0,1-1-96 0,-3 1-76 0,1-2-64 15,-2 0-73-15,-2-5-60 0,8 6-622 0,-8-6-734 16</inkml:trace>
  <inkml:trace contextRef="#ctx0" brushRef="#br0" timeOffset="13387.805">10290 13805 369 0,'-5'-4'379'16,"5"4"-29"-16,-8-10-43 0,3 4-5 0,1-2-59 16,0 0 26-16,3 1-63 0,0-3 6 0,-1 5-80 0,4-5 16 15,-1 1-28-15,4-1-19 0,-1 1-26 16,2 1-13-16,2-1-13 0,0 1-9 0,1 2-9 15,1 1-6-15,0 0-2 0,-1 2-3 0,4 0-1 16,-3 2 2-16,-10 1-1 0,22 2-1 0,-13 1-1 16,0 3-31-16,0-1 37 0,-3 5-45 0,-1-2 47 0,-1 1-8 15,-1 3-4-15,-3 0 3 0,1-2-2 0,-2 2 5 16,-1-1 10-16,1-1-4 0,0-2-3 0,-2 3-3 16,3-3 0-16,-1-1-1 0,1-7 2 0,0 12 9 15,0-12-15-15,1 8-3 0,-1-8-3 0,9 8 0 16,-9-8-8-16,14 4 2 0,-5-1-4 0,1-2 0 15,3 0-5-15,1 2 2 0,-1 1 0 0,1-2-5 16,1 1 9-16,1 2-5 0,-2-1-2 0,-3 1 0 16,-2 0 3-16,0 2-2 0,-1-2 3 0,-2 3 8 15,-3-1 2-15,-2-1 8 0,-1 2 11 0,-3-1-15 16,0-1 7-16,-4 3-15 0,-2-1 12 0,-2 1-16 16,-1-1 14-16,-2 0-21 0,0-4 8 0,0 2-100 15,-3-1-77-15,2-2-164 0,1-3-140 0,0-3-414 16,1 2-455-16</inkml:trace>
  <inkml:trace contextRef="#ctx0" brushRef="#br0" timeOffset="14304.821">10473 12857 208 0,'-3'-7'390'0,"-1"4"-103"16,3-4-24-16,1 7-22 0,-3-10-23 0,3 10-16 15,2-14-27-15,0 8-36 0,1 1-28 0,2-2-20 16,0 1-23-16,3 1-10 0,1 1-15 0,-2-2-6 16,4 4-1-16,-1-1 3 0,1 2-1 0,0 1-4 15,1 1 3-15,0-1 5 0,2 4-8 0,-1 3 5 16,-2 1 6-16,3 1 17 0,-2 1-38 0,2 3 55 16,-3 2-41-16,2 2 53 0,-3-1-41 0,0 6 44 15,2-3-11-15,-2 6-13 0,-2-3 9 0,3 2-2 0,-2-1-2 16,0 2-3-16,-1-3-7 0,2 1-9 0,-1-2-14 15,0 0 2-15,1-2-10 0,-1-1-3 0,1-1 1 16,2-2-6-16,-3-2-2 0,1-2-7 16,1-1 4-16,1-3-15 0,2-1-7 0,-2-1-4 0,-1-2-13 15,3-2-16-15,-1 1-7 0,0-4-2 0,-2 2 3 16,-1-1 7-16,2-2 7 0,-12 3 6 0,13-2-4 16,-13 2 8-16,9-3 8 0,-9 3 6 0,0 0 21 15,0 0 23-15,0 0 23 0,0 0 19 0,0 0 16 16,0 8 4-16,0-8 2 0,-5 9-8 0,2-1-16 15,-1-1-3-15,3 2-6 0,-2-1-5 0,2 3-12 16,2 0-4-16,2 0-12 0,-1 2-4 0,4 4-3 16,-1-2-51-16,5 4 47 0,-1 1-48 0,5 1 47 15,-1 2-49-15,1 0 47 0,1 0-47 0,0 0 46 16,3 1-49-16,-1 0 51 0,-2-2-48 0,2 2 45 16,-3-2-48-16,0 0 50 0,-4-1-43 0,-1-3 37 15,0 1-45-15,0 0 53 0,-5-4-46 0,0 1 52 16,-2-3-53-16,-2 0 47 0,-2 1-5 0,-2 0-7 15,-3-2-4-15,0 2-8 0,-2-2-44 0,-1-1-113 16,-7 0-158-16,2-1-218 0,-2-4-764 0,-6 2-896 16</inkml:trace>
  <inkml:trace contextRef="#ctx0" brushRef="#br0" timeOffset="23073.372">5349 16032 230 0,'0'0'272'0,"-6"-5"-30"0,6 5 15 0,0 0-17 15,-6-7-38-15,6 7-7 0,-4-4-3 0,4 4-4 16,0 0-50-16,-7-5 37 0,7 5-52 16,0 0 33-16,-7-7-10 0,7 7-2 0,0 0-8 15,-5-4-10-15,5 4 3 0,0 0-8 0,0 0-11 0,-6-5-2 16,6 5-9-16,0 0-14 0,0 0 7 0,0 0-14 16,-7-4 1-16,7 4-25 0,0 0 2 0,0 0-21 15,0 0 2-15,0 0-21 0,0 0 10 0,0 0-7 16,0 0 37-16,0 0 13 0,0 0 9 0,-2 9 12 15,2-9-15-15,5 10 14 0,-3-5-18 0,2 2 22 16,0 3-25-16,1-1 17 0,0 3-32 0,3 0 25 16,-3 0-31-16,1 2 24 0,1-1-39 0,-1 2 26 15,2-3-38-15,-2 5 33 0,1-3-38 0,-1 1 41 16,2-1-42-16,-2 0 33 0,-1-1-48 0,3 1 39 16,-3-3-41-16,0 1 31 0,0-2-54 0,-1-1 24 15,1-2 33-15,-1 2-39 0,-1-1 35 0,-1-4-35 16,-2-4 33-16,5 10-34 0,-5-10 36 0,5 9-38 15,-5-9 30-15,4 6-42 0,-4-6 1 0,0 0-72 16,7 4-42-16,-7-4-66 0,0 0-54 0,0 0-88 16,0 0-35-16,3-7-86 0,-3 7-111 0,0-9-439 15,0 9-623-15</inkml:trace>
  <inkml:trace contextRef="#ctx0" brushRef="#br0" timeOffset="23754.22">5411 16012 223 0,'0'0'339'15,"-2"-5"-21"-15,2 5 1 0,-4-7-14 0,4 7-31 16,-5-5-29-16,5 5-10 0,-6-7-21 0,6 7-12 15,-3-5-12-15,3 5-18 0,-5-6-14 0,5 6-24 16,-3-8-20-16,3 8-20 0,0-9-8 0,0 9-9 16,3-11 1-16,2 5-12 0,0-3-10 0,0 2-9 15,1 0-7-15,2 0-4 0,1 0-1 0,0 0-8 16,1-1-4-16,0 3-3 0,-2-2 2 0,2 3-10 0,2-1 1 16,-2 2 3-16,-1 1-2 0,1-1-1 15,0 2-1-15,-10 1 0 0,17-2 2 0,-17 2-1 16,19 2 2-16,-10-1-2 0,1 2 1 0,-2-1-5 15,0 3 5-15,-2 0 1 0,0 1-4 0,-1-1-3 16,-1 3 2-16,0 0-10 0,-1-1 7 0,-3 2-7 16,-2-1 11-16,1 2-10 0,-4 1 8 0,0 2-13 0,-4-1 10 15,1 1-8-15,-2 0 10 0,1-1-5 0,-4 2-1 16,3-3 1-16,-1 1-1 0,-1-3 0 0,2 1 0 16,0-2 1-16,-1 3-3 0,4-5 3 0,-1 0-1 15,-1 0 2-15,3-1 1 0,-1 1-1 0,2-2 5 16,5-4 2-16,-10 7 14 0,10-7 7 0,-6 4 11 15,6-4-4-15,-5 5 8 0,5-5 0 0,0 0-22 16,-7 5 14-16,7-5-9 0,0 0-8 0,0 0-5 16,0 0 6-16,0 0-13 0,0 0 4 0,8-3-6 15,-8 3 2-15,10-5-4 0,-10 5 2 0,13-2-4 16,-13 2 6-16,17-2-11 0,-17 2 12 0,19 0-1 16,-9 0 1-16,4 2-3 0,-3 0 6 0,1 1-12 15,5 1 15-15,-2 1-12 0,-2-2 9 0,1 3-10 16,0 0 9-16,-1-1-12 0,-1 1-4 0,1 0 7 15,0 1 1-15,-3 0 3 0,-1 0-4 0,0-1 1 16,0-1 2-16,-1 3 0 0,-2-3-1 0,3 1-2 0,-4 1 2 16,0-4-1-16,-5-3-2 0,9 7-9 0,-9-7 12 15,9 9-30-15,-9-9 30 0,8 3-1 16,-8-3-7-16,6 4-22 0,-6-4-48 0,0 0-62 0,8 5-85 16,-8-5-84-16,0 0-148 0,0 0-113 0,14-4-470 15,-14 4-646-15</inkml:trace>
  <inkml:trace contextRef="#ctx0" brushRef="#br0" timeOffset="24405.398">6303 15777 275 0,'0'-7'339'0,"0"7"-56"15,0 0 27-15,0-7-63 0,0 7 5 0,0 0-49 16,-5-8-20-16,5 8-26 0,0 0-18 0,-4-8-19 16,4 8-19-16,-4-4 2 0,4 4-9 0,-5-5-12 15,5 5-5-15,-9-4-17 0,9 4 32 0,-11-2-2 16,11 2 4-16,-13 0-2 0,13 0 1 0,-18 1 5 15,18-1-7-15,-17 3-1 0,7-1 3 0,0 1-1 16,1 1 1-16,-1 1 5 0,-3 1-7 0,0 0 6 16,2 4 5-16,1-4-3 0,-2 3-3 0,1 1 5 15,0-1-14-15,1 1 6 0,0 2-21 0,2-3 11 16,-1 2-33-16,2 2 23 0,-1-4-34 0,3 3 26 16,1-1-29-16,0-1 14 0,0-1 0 0,4 1-3 15,-3 0-1-15,3 1-8 0,3 0-12 0,-3-3 4 0,4 3 0 16,0-3-8-16,0 4-1 0,1-5-4 0,1 3-23 15,3-3 17-15,-1 3 7 0,1-1-33 16,1-4 34-16,-1 2-41 0,0-1 45 0,1-2-36 0,3 1 34 16,0 0-38-16,-2-3 36 0,2 3-34 0,0-5 35 15,-3 2-6-15,3-1-3 0,0 1-1 0,-13-2-5 16,21 1-12-16,-8-1-13 0,-1-1-30 0,-1-1-46 16,1 1-12-16,-1 0-39 0,1 0-50 0,-2-1-32 15,0 1-48-15,0-1-19 0,1 0-99 0,-11 2-4 16,15-2-83-16,-15 2-55 0,14-3-269 0,-14 3-332 15</inkml:trace>
  <inkml:trace contextRef="#ctx0" brushRef="#br0" timeOffset="24637.386">6244 16238 513 0,'-7'5'469'0,"3"-1"-105"0,4-4-48 16,-8 7-12-16,8-7-14 0,-6 5 16 0,6-5-29 0,0 0 0 15,-7 5-31-15,7-5-40 0,0 0-30 0,0 0-27 16,0 0-27-16,0 0-15 0,0 0-19 16,16-3-21-16,-16 3-15 0,11-5-8 0,-2 3-12 0,-1-1-4 15,1-1-8-15,1 0-6 0,0-1-17 0,-1 1-43 16,4 0-37-16,-3-1-40 0,0 0-44 0,4 1-31 16,-1-1-29-16,1-1-40 0,0 1-49 0,-1-1-41 15,1 0-2-15,3 0-379 0,-3 1-244 0</inkml:trace>
  <inkml:trace contextRef="#ctx0" brushRef="#br0" timeOffset="24953.608">6767 15700 406 0,'0'0'450'0,"0"-9"-57"15,0 9-32-15,-1-10-19 0,1 10 0 0,0-7-34 0,0 7-17 16,-3-5-28-16,3 5-31 0,0 0-36 16,0-7-29-16,0 7-15 0,0 0 9 0,0 0 7 15,0 0 0-15,-6 4-18 0,6-4 10 0,-5 8-31 0,5-8 5 16,-4 14-28-16,3-7 23 0,-2 2-50 0,0 2 23 16,3-1-53-16,-1 1 32 0,-2 0-49 15,2 1 30-15,-1 2-13 0,-1 0-14 0,2 1-11 16,-2-1 2-16,3 3 2 0,-2-2-7 0,-1-2-13 0,2-2-11 15,1 1-31-15,0-1-44 0,-1 0-56 0,2-3-68 16,-1 0-53-16,0-2-66 0,0-6-4 16,4 10-102-16,-4-10-52 0,5 5-60 0,-5-5-403 0,6-3-522 15</inkml:trace>
  <inkml:trace contextRef="#ctx0" brushRef="#br0" timeOffset="25254.147">6781 15712 292 0,'-3'-7'535'0,"2"2"-92"0,1 5-38 0,-5-12 3 16,5 12-10-16,-3-9-31 0,3 9-23 0,-1-8-23 16,1 8-37-16,-4-8-45 0,4 8-40 0,-1-4-36 15,1 4-26-15,0 0-28 0,0-7 5 0,0 7-20 16,0 0 16-16,9-3-37 0,-9 3 21 0,14 0-50 0,-14 0 32 16,17 5-35-16,-7-3 31 0,1 2-35 15,2 2 33-15,1 1-44 0,-1-1 23 0,2 2-24 16,-2 0 26-16,4 4-39 0,-2-2 34 0,0 2-60 15,-2 0 56-15,1 3-39 0,2-1 34 0,-5-2-39 0,0-1 36 16,0 2-59-16,-1 0 54 0,0-3-5 16,-1 1-28-16,-2-1 26 0,-1 2-6 0,2-4-3 15,-2 1-2-15,-1-1-8 0,-1 0-1 0,1-2-38 0,1 1-42 16,-3-2-41-16,2 0-44 0,-5-5-43 0,5 7-33 16,-5-7-121-16,4 6-99 0,-4-6-150 0,0 0-519 15,0 0-743-15</inkml:trace>
  <inkml:trace contextRef="#ctx0" brushRef="#br0" timeOffset="25460.883">6790 15904 682 0,'0'0'533'16,"-12"-4"-80"-16,12 4-29 0,-7-4-39 0,7 4-39 0,-4-8-26 15,4 8-37-15,-3-7-45 0,3 7-42 0,2-11-37 16,0 6-30-16,2-1-19 0,1 0-31 15,-1 1-12-15,5-2-15 0,-1 2-12 0,-1 0-6 0,2-2-18 16,3 2-31-16,-2 1-53 0,1 0-51 0,2-1-52 16,-3 1-47-16,3 1-44 0,0 1-45 0,2-1-17 15,-2 0-76-15,4-1-16 0,-3 0-297 0,1 1-219 16</inkml:trace>
  <inkml:trace contextRef="#ctx0" brushRef="#br0" timeOffset="25771.507">7175 15666 322 0,'0'0'524'0,"-8"-5"-86"0,8 5-54 16,-9-7 10-16,9 7-2 0,-8-5-29 0,8 5-23 16,-7-5-34-16,7 5-26 0,-7-4-38 0,7 4-42 15,-5-6-30-15,5 6-33 0,0 0-7 0,-4-4-44 16,4 4 6-16,0 0-25 0,4-5 5 0,-4 5-24 15,9-3 17-15,-9 3-32 0,15-2 15 0,-3 2-16 16,-12 0 23-16,22 0-33 0,-11 0 24 0,3 0-37 16,0 2 24-16,1 1-26 0,1-2 23 0,0 3-27 0,0-2 21 15,-1 3-28-15,1-1 29 0,0 0-40 0,-2 3 32 16,0-1-32-16,-1-2 21 0,2 3-36 16,-3 1-22-16,-2-2-41 0,3 3-51 0,-4-1-58 0,-3 0-62 15,3-1-57-15,-3 0-85 0,0 0-80 0,-1-2-63 16,0-1-350-16,-5-4-462 0</inkml:trace>
  <inkml:trace contextRef="#ctx0" brushRef="#br0" timeOffset="26021.031">7445 15530 388 0,'-2'-7'517'15,"-2"3"-82"-15,4 4-61 0,-4-10-18 0,4 10-17 16,-6-7-33-16,6 7-26 0,-5-7-24 0,5 7-21 15,0 0-22-15,0 0-26 0,-14 4-4 0,14-4-19 16,-8 9-13-16,5-5-10 0,-1 4-26 0,0 2-7 16,0 0-24-16,1 0-3 0,-2 5-28 0,1-1 6 0,-1 1-40 15,1 0 20-15,-2 1-22 0,2 1 9 0,0 0-18 16,0 0 13-16,2 1-22 0,-1-3 9 16,1 5-24-16,-1-3-44 0,2-1-63 0,1 0-74 15,0-2-48-15,0-1-61 0,1-2-106 0,-1 1-37 0,4-4-80 16,0 0-360-16,-2-2-446 0</inkml:trace>
  <inkml:trace contextRef="#ctx0" brushRef="#br0" timeOffset="26337.704">7628 15513 149 0,'0'0'613'0,"2"-9"-93"15,-2 9-111-15,-2-9-2 0,2 9-36 0,-1-8-10 16,1 8-7-16,0 0-25 0,0-7-36 0,0 7-52 16,0 0-29-16,0-7-48 0,0 7-18 0,0 0-17 15,0 0 30-15,0 0-3 0,0 0-12 0,13 0-19 16,-13 0 0-16,9 7-16 0,-9-7-33 0,11 7 32 16,-3-1-43-16,-2 1 23 0,1 1-32 0,-1-3 12 15,3 3-34-15,-2 1 17 0,1 1-33 0,0 0 17 16,1-1-23-16,-2 2 16 0,1 1-28 0,-1-1 19 0,0 1-34 15,0-2 17-15,-2 0-38 0,0-1-11 0,0 0-69 16,0 0-10-16,-1 0-54 0,0-1-68 16,-2 0-56-16,1-2-56 0,-2-1-72 0,-1-5-100 0,3 10-68 15,-3-10-394-15,0 0-591 0</inkml:trace>
  <inkml:trace contextRef="#ctx0" brushRef="#br0" timeOffset="26770.086">7723 15587 227 0,'-4'-7'495'0,"-1"4"-91"0,1-3-26 16,4 6-1-16,-8-9-5 0,3 2-59 0,1 0-42 15,2 0-21-15,-1-1-46 0,2-1-26 0,0 1-40 16,1-1-10-16,1-4-29 0,3 3-4 0,1-1-23 0,1-3 0 16,1 2-21-16,2 1 12 0,1 0-12 15,0-2 6-15,0 3-13 0,3 0-4 0,-1 1-5 16,-1 2 3-16,2 1-1 0,-3 2-4 0,3 1-1 15,-3 2 6-15,2 2-8 0,-1 2-3 0,-2 1-8 16,0 2-1-16,1 4-9 0,-3-1 3 0,-1 4-6 16,-2 0-15-16,-2 3 12 0,1 0 6 0,-3-3-6 15,0 1-3-15,0-1 2 0,-1 1 1 0,-2-2 0 0,3-1-2 16,-1 0 1-16,0-2 1 0,-1-1 11 0,1-1-15 16,1-7 21-16,0 9-1 0,0-9-4 0,0 0-5 15,0 0-2-15,0 0-1 0,12 1 2 0,-12-1-10 16,12-6 2-16,-12 6 2 0,14-4-4 0,-5 1 1 15,0 0-2-15,-9 3 2 0,19-1-2 0,-19 1-1 16,14 1-5-16,-14-1 2 0,15 3-3 16,-8 1 6-16,-2 0 2 0,-1 2-3 0,-1 0 1 0,-2 0 1 15,-1 2 0-15,-1 0 1 0,-2 1 2 0,-1 0-9 16,-1 0 2-16,0 1 3 0,-4-2-1 0,0 2-18 16,0-3-15-16,-1 1-46 0,1-2-59 0,0 0-84 15,-1-4-106-15,2 1-157 0,8-3-585 0,-15-1-690 16</inkml:trace>
  <inkml:trace contextRef="#ctx0" brushRef="#br0" timeOffset="27390.718">8621 15426 474 0,'0'0'592'0,"-4"-7"-116"16,4 7 0-16,0 0-27 0,-5-6-12 0,5 6-13 15,0 0-35-15,-4-4-54 0,4 4-26 0,0 0-64 16,0 0-31-16,0 0 6 0,0 0 0 0,0 0-8 15,-6 4-10-15,6-4-15 0,1 8-11 0,-1-8-25 16,4 11-9-16,-4-11-23 0,4 11-24 0,-2-6-14 16,2 2-16-16,-1 1-11 0,-1-1-15 0,2 0-1 15,-1 2-9-15,1-3-6 0,1 2-8 0,-3 0-5 16,2-3-10-16,1 3-33 0,-2-1-60 0,1-2-10 16,-2 2-68-16,-2-7 1 0,7 8-74 0,-7-8-64 15,7 9-46-15,-7-9-63 0,5 5-38 0,-5-5-182 16,0 0-597-16,0 0-844 0</inkml:trace>
  <inkml:trace contextRef="#ctx0" brushRef="#br0" timeOffset="27550.241">8477 15276 420 0,'-4'-4'555'0,"0"-1"-116"0,4 5-62 0,-6-8-35 0,6 8-30 15,-7-7-40-15,7 7-42 0,-5-5-48 0,5 5-37 16,0 0-27-16,-4-7-24 0,4 7-18 0,0 0-30 15,0 0-47-15,9-3-85 0,-9 3-107 0,10 1-101 16,-10-1-85-16,12 3-458 0,-12-3-380 0</inkml:trace>
  <inkml:trace contextRef="#ctx0" brushRef="#br0" timeOffset="28236.961">8971 15322 67 0,'-5'-8'229'0,"5"8"-13"0,0 0-36 0,-2-9 4 16,2 9-17-16,0 0 36 0,-4-5-21 0,4 5 17 15,-3-6-46-15,3 6 0 0,-4-6-8 0,4 6-9 16,-5-6 3-16,5 6-2 0,-6-6-5 0,6 6-4 16,-8-4-9-16,8 4-8 0,-9-3-13 0,9 3-3 15,-11-2-1-15,11 2 2 0,-14 2 9 0,14-2 1 16,-15 3-4-16,7 0-5 0,0 1 7 0,-1 1-4 0,1-1 15 15,-1 4-15-15,2-2-4 0,-1 1-15 16,2 2-10-16,-2-2 2 0,3 1-5 0,0 1-5 16,2-2-3-16,1 1 4 0,-1-2-17 0,4 2 8 0,2 0-22 15,1-1 10-15,2 0-17 0,3 0 6 0,1 2-15 16,3-2 8-16,4 1-17 0,1-2-1 0,2 2 1 16,2 1 5-16,-2-1-12 0,2 1 10 15,1 2-12-15,-3-4 10 0,1 3-13 0,-2 0 10 0,0-1-12 16,-5-1 7-16,-1-1-9 0,1 0 10 0,-5 1-21 15,1-1 19-15,-2-1-8 0,-3 2 11 0,-1-3-11 16,-3 2 11-16,-1-7-6 0,-2 12 6 0,-2-7-8 16,-1 0 11-16,-4 0-12 0,1-1 7 0,-2 2-10 15,-3-3 9-15,2-1-36 0,-2 2-32 0,-1-4-69 16,1 2-84-16,-2-2-75 0,2-2-119 0,-1 0-147 16,2-1-472-16,2-1-647 0</inkml:trace>
  <inkml:trace contextRef="#ctx0" brushRef="#br0" timeOffset="29803.725">9971 15297 175 0,'-2'-9'209'15,"2"9"4"-15,0 0-41 0,-5-2 1 0,5 2-33 16,0 0 15-16,-4-6-47 0,4 6 21 0,-5-4-37 16,5 4 28-16,-4-7-37 0,4 7 34 0,-8-6-47 15,8 6 52-15,-7-6-48 0,7 6 7 0,-9-7-10 16,9 7-1-16,-10-5 3 0,10 5-1 0,-14-5 3 16,14 5 7-16,-14-4 12 0,14 4-2 0,-18 0 5 15,18 0 1-15,-17 0 1 0,6 1-1 0,2 2 1 0,-2 0-3 16,0 2-2-16,2 0 1 0,-1 1 0 0,0 2-3 15,1 1-11-15,0-1 1 0,0 3-17 16,1-1 0-16,3 1-19 0,1-1 9 0,0 1-15 16,4 1 7-16,-2-1-11 0,2-1 2 0,2 0-15 0,-2 0 8 15,4 0-11-15,0-3 6 0,1 1-12 0,0-3 5 16,4 1-4-16,-3-2 1 0,2-1-10 16,-8-3-1-16,18 3 0 0,-18-3 4 0,18-4-7 0,-7 1 5 15,0 0-7-15,-2-2 10 0,1 0-13 0,-1-2 11 16,-1 1-6-16,-1-2-2 0,1 1 1 0,-2-1 0 15,1-1-1-15,-4 0 2 0,3 1 6 0,-4-1 1 16,3 1 2-16,-1 0 7 0,-1 1 16 0,-2 0 17 16,0 0 15-16,2 3 0 0,-3 4-10 0,1-10-7 15,-1 10-12-15,4-8-9 0,-4 8-8 0,0 0 2 0,2-6-42 16,-2 6 47-16,0 0-1 0,6 6-7 16,-6-6-3-16,6 7-1 0,-6-7 1 0,6 9-3 15,-1-3-4-15,2 0 2 0,-1 2-4 0,3-1-11 16,0 0-13-16,0 1-46 0,4 0-70 0,-3 2-51 15,2-3-71-15,0 2-28 0,2-1-100 0,2-3-24 16,-4-1-60-16,5 1-70 0,-3-2-249 0,1-2-307 16</inkml:trace>
  <inkml:trace contextRef="#ctx0" brushRef="#br0" timeOffset="30221.118">10356 15179 15 0,'-5'-4'617'0,"-1"-3"-97"15,-2 2-118-15,3 0 21 0,0 0-27 0,1-1-25 16,0 2-52-16,2-2-29 0,-1-1-29 0,3 7-28 16,3-13-34-16,-1 8-30 0,2-2-25 0,4 2-29 15,1 0-17-15,0 1-16 0,1 0-12 0,3 3-21 16,-2-2 3-16,4 2-15 0,0 1 1 0,0 1-13 15,2 2 4-15,-1-1-9 0,1 3 0 0,1 2-3 0,-4 0-2 16,2-1-4-16,-3 5-2 0,0-1 3 16,-3 1-10-16,0-1 3 0,0 4-1 0,-2-3-1 15,-3 1 3-15,-1-3 0 0,0-1 13 0,-3 2 8 0,1-4 17 16,-2-6 2-16,0 11-1 0,0-11 10 0,-6 5 2 16,6-5-37-16,0 0 30 0,-11-4-14 0,6-1 18 15,-3-2-23-15,3-2 16 0,1 0-16 0,-2-4 0 16,2 1-6-16,0-4-7 0,1 0-2 0,1-1-2 15,2 0-7-15,4-2-2 0,-3 2-5 0,4-1-10 16,2-2-36-16,-1 4-55 0,3-1-66 16,1 2-64-16,-1 3-37 0,0 0-70 0,3 1-20 0,-2 4-106 15,-1 0-22-15,2 3-53 0,-2 0-328 0,0 3-419 16</inkml:trace>
  <inkml:trace contextRef="#ctx0" brushRef="#br0" timeOffset="30773.783">10806 15069 292 0,'4'7'379'0,"-4"-7"-49"0,3 6-39 0,-3-6 40 0,0 0-78 16,0 0-25-16,3 4 6 0,-3-4-76 15,0 0 1-15,7-4-58 0,-7 4 11 0,2-7-49 16,-2 7 16-16,7-9-40 0,-5 5 21 0,-2 4-29 0,5-11 36 16,-1 2-16-16,-4 9 37 0,3-9-23 15,-3 9 20-15,1-10-15 0,-1 10 9 0,0-5-21 16,0 5 10-16,-1-6-24 0,1 6 6 0,0 0-19 0,-11-4 7 15,11 4-20-15,-9 4 12 0,9-4-16 16,-11 4 6-16,11-4 3 0,-9 7 17 0,7 0-12 16,-1-1 12-16,-1-1-11 0,4 2 11 0,-1-1-15 0,1-6 10 15,1 15-10-15,3-6 1 0,0-1-13 0,1-1-2 16,1 0-6-16,3 1-9 0,0-3-16 0,2 1-21 16,0-3-31-16,-1 1-26 0,2-1-38 0,2-3-27 15,-3 1-13-15,3-2-12 0,-2-2-8 0,3 1 30 16,-1-3-43-16,-1-2 35 0,0 0-11 0,-2-1 46 15,1-2 24-15,-3 1 11 0,-2-3 22 0,0 0 15 16,-1-1 19-16,-3-2 7 0,-2 1-12 0,-2-3 77 16,-2-2 41-16,2 1 5 0,-5-3 93 0,0 0-8 15,1-1 34-15,-1 1 41 0,-1 2 10 0,1-1 21 16,0 2 5-16,1 2 22 0,-1-1 9 0,3 4 2 0,-4 0-46 16,3 0-4-16,2 2-19 0,-2 1 6 15,1 2-36-15,2-2-18 0,-1 5-45 0,-1-2-16 16,3 7-35-16,-4-9-6 0,4 9-15 0,0 0 16 15,-1-5 0-15,1 5-2 0,0 0-1 0,1 5-12 0,-1-5-4 16,5 11-6-16,-1-3-12 0,0 2-4 16,1 2-11-16,0 2-1 0,3 1-4 0,0 2-3 0,-2 2-10 15,2 0 3-15,2-2-5 0,-2 3-7 0,1-1-4 16,1-1-17-16,0 0-31 0,0-1-44 0,0 1-43 16,1-4-26-16,-2-2-44 0,3 1-69 0,-3-3-64 15,2 0-34-15,1-1-63 0,-3 0 6 0,4-2-88 16,0-2-17-16,-3 0-48 0,3-3-303 0,-3-1-446 15</inkml:trace>
  <inkml:trace contextRef="#ctx0" brushRef="#br0" timeOffset="31438.326">11409 14890 253 0,'0'-8'442'0,"0"8"-43"0,1-12-55 0,-1 12 21 15,-1-13-40-15,1 13-3 0,-4-11-52 0,2 4 2 16,-1 2-29-16,-2 0-9 0,1 1-39 0,1-3-27 15,3 7-38-15,-9-4-14 0,9 4-23 0,-13-5 2 0,13 5-18 16,-14 3-13-16,6 0-12 0,-2 0-5 16,2 4-15-16,0-2 1 0,2 1-1 0,-1 1-2 15,0 2-5-15,2 0-2 0,1 0-3 0,2 1 1 0,0-3 2 16,0 4-10-16,2-2-1 0,1-1-3 0,0 0-6 16,1-1 2-16,0 1-13 0,2-1-4 0,1-2-18 15,-1 0-11-15,-4-5-29 0,10 7-3 16,-10-7-24-16,14 3 7 0,-14-3-25 0,14-2 16 0,-14 2-12 15,16-4 34-15,-10-1-9 0,4 1 34 0,-3-3-6 16,-1 1 25-16,2-1-17 0,-1 0 39 0,-2-1-16 16,0 0 25-16,1 1-20 0,-1-1 29 0,-1 0-18 15,1 1 33-15,-5 7-5 0,5-9 22 0,-5 9-22 16,6-10 8-16,-6 10-21 0,4-7 11 0,-4 7-11 16,0 0 17-16,9-4-13 0,-9 4 16 0,0 0-17 15,15 3 13-15,-15-3-18 0,16 5 18 0,-6-2-22 16,0 2 17-16,2-1-17 0,-1-1 13 0,3 2-16 15,0 1 18-15,2-3-16 0,-1 0 17 0,0 1-17 16,2-1 16-16,-4-1-19 0,1 0 17 0,0-1-14 16,-3-1 15-16,3-1-18 0,-2 1 17 0,-1-4-15 15,-2 2 14-15,0-3-16 0,0 2 16 0,-3-4-19 16,0 2 18-16,-3-2-16 0,-1-1 21 0,-2-1-8 0,-2-2 26 16,0 0 14-16,-5-1 19 0,0-5 0 0,-3-2 13 15,-2-1-3-15,-1-2-8 0,1-3-4 0,-4-1-1 16,2 0-7-16,1-3 0 0,-1 3 23 0,1-1 18 15,1 2 19-15,0 2-6 0,3 2 5 0,-1 3 1 16,4-1-5-16,-1 5-2 0,2 1-3 0,0 1-15 16,-1 2-19-16,3 2-21 0,-2-1-9 0,2 5-9 15,3 4-4-15,-3-10-14 0,3 10 5 0,0 0-1 16,0 0-4-16,0 0-15 0,0 0 11 0,6 9-13 16,-2-4 17-16,0 4-15 0,3 0 15 0,-3 2-17 15,4 1 13-15,-2 3-16 0,2-1 1 0,2 3-7 16,-1 0-1-16,1 0-73 0,2 0-9 0,-3 1-36 15,1-4-51-15,0 3-30 0,-1-2-14 0,0-6-20 16,1 4-71-16,-2-2-17 0,0-1-96 0,-2-3-35 16,4 0-73-16,-3-3-310 0,-2 2-392 0</inkml:trace>
  <inkml:trace contextRef="#ctx0" brushRef="#br0" timeOffset="31738.698">11698 14668 150 0,'0'0'567'0,"-10"-2"-140"0,10 2-31 0,0 0 8 0,0 0 24 16,-8-4-58-16,8 4-63 0,0 0-53 0,1-7-40 16,-1 7-31-16,7-8-27 0,-2 6-29 0,1-3-23 15,3-2-21-15,0 3-16 0,0-2-9 0,4-1-13 16,-3 0-8-16,3 2-46 0,1-3 38 0,-2 2-6 16,0 0-6-16,0-1-2 0,-2 3-8 0,0 0 2 15,-1-1-2-15,0 3-7 0,0-3-4 0,-9 5-3 16,13-4 0-16,-13 4-1 0,10 0 2 0,-10 0 1 15,13 2 2-15,-13-2-1 0,10 8 0 0,-10-8 1 16,8 9 2-16,-2-4 2 0,-1 4-4 0,-1-3 3 16,0 2-1-16,0-1-1 0,0 2 1 0,0-2-2 15,-1 0-18-15,0 0-18 0,1-1-44 0,-2 1-13 16,1-3-49-16,-3-4-20 0,4 10-81 0,-4-10-23 16,2 5-133-16,-2-5-102 0,0 0-271 0,0 0-293 15</inkml:trace>
  <inkml:trace contextRef="#ctx0" brushRef="#br0" timeOffset="31877.989">11860 14536 194 0,'-9'-10'409'0,"3"3"-62"16,2 0 7-16,-1 2-6 0,1-2-22 0,0 2-27 15,4 5-69-15,-7-10-41 0,7 10-34 0,-4-9-29 16,4 9-27-16,-1-7-21 0,1 7-25 0,1-6-43 16,-1 6-90-16,9-4-89 0,-9 4-74 0,9-2-71 15,-9 2-85-15,15 0-234 0,-15 0-145 0</inkml:trace>
  <inkml:trace contextRef="#ctx0" brushRef="#br0" timeOffset="32486.308">12092 14440 87 0,'0'0'413'0,"0"0"-40"0,0 0-52 0,0 0-9 16,0 0 4-16,0 0-11 0,-14 1-22 0,14-1-35 15,-8 4-28-15,3 1-26 0,5-5-27 0,-8 8-17 16,8-8-23-16,-6 11-5 0,4-5-14 0,1 2-15 0,1 0-16 15,1 1-10-15,2 0-12 0,1 1-7 16,0 1-3-16,3-1-14 0,-2 2-4 0,3-2-4 16,1 0 5-16,1 0-11 0,-1-2 5 0,2 1-13 0,0-1-2 15,-1-3-22-15,-1-1 0 0,1 0-12 0,1 0-1 16,-2-2-28-16,-9-2 19 0,15 4-14 16,-15-4 19-16,13 0-14 0,-13 0 13 0,0 0-5 0,10-2 13 15,-10 2 0-15,0-8 3 0,0 8 7 0,-4-8 6 16,2 3-1-16,-4-3 0 0,1-1 9 0,0 0-3 15,1-2 4-15,-3 2 0 0,2-4 7 0,-1 1-6 16,3 2 3-16,0-2 10 0,-1 0-11 0,4 3-2 16,-1-1 1-16,1 0 0 0,1 0-1 0,0 1 17 15,3 1-21-15,-1 2 17 0,2 0-18 0,-1 0 15 16,1 1-18-16,5 2 15 0,-10 3-12 0,14-3-3 16,-14 3 4-16,15-2 3 0,-15 2 6 0,17 4-3 15,-7-1 2-15,-1 0 6 0,0 4-5 0,-1-2-2 16,2 2 4-16,-1 3 4 0,-1-1-3 0,1 2-2 0,-3 0-1 15,-1 1 0-15,0-1 0 0,-1-2 1 0,0 3 3 16,0-5 16-16,-2 4 3 0,0-4 24 16,-1 1 9-16,-1-8 21 0,1 11 10 0,-1-11 0 0,0 10-7 15,0-10-6-15,0 0-9 0,0 0-7 0,0 0-9 16,0 0-8-16,-5-8 0 0,5 8-49 0,-1-11 46 16,1 2-50-16,0 1 46 0,0-3-54 0,2 1 43 15,-2-2 2-15,3-1-10 0,-2 3-3 0,3-1-4 16,0 0 5-16,0 1-3 0,0 1-2 0,1-1 7 15,1 4-12-15,-1-3 4 0,0 4-5 0,2 2 8 16,-1-1 1-16,-6 4 6 0,17-3-5 0,-17 3-15 16,19 3-27-16,-10 1 45 0,1-1-43 0,0 2 41 15,2 4-37-15,-2-1 35 0,3 4-54 0,-3 0-45 16,0 2-133-16,-1 6-163 0,-4-3-207 0,-1 2-644 16,-1 2-838-16</inkml:trace>
  <inkml:trace contextRef="#ctx0" brushRef="#br0" timeOffset="39853.532">10743 15398 146 0,'0'0'178'0,"-13"0"-10"0,13 0-23 16,0 0 7-16,0 0-23 0,-12 0 19 0,12 0-29 16,0 0 18-16,0 0-27 0,-10-3 34 0,10 3-33 15,0 0 46-15,0 0-48 0,0 0 42 0,0 0-45 16,-13 0-2-16,13 0-5 0,0 0 11 0,0 0-12 15,0 0 1-15,0 0-2 0,0 0-2 0,0 0-5 16,0 0-14-16,-10 0-12 0,10 0-6 0,0 0-10 16,0 0-9-16,0 0-5 0,0 0 0 0,0 0-11 15,0 0-3-15,0 0-10 0,0 0 4 0,0 0 17 16,0 0 17-16,0 0 26 0,-4 5-14 0,4-5 8 16,0 0-1-16,0 0 3 0,0 0-1 0,10 2 1 15,-10-2 0-15,0 0 0 0,15-2 6 0,-15 2-2 16,13-2 1-16,-13 2-6 0,18-6 1 0,-9 2-2 0,3 2-1 15,-1-4-9-15,3 2-1 0,0-2-53 16,-1 2 47-16,3-2-43 0,1-2 48 0,1 0-45 16,0 1 39-16,2-1-52 0,2-2 47 0,-1 0-51 0,-1 2 45 15,3-2-43-15,2-2 37 0,1 2-47 0,0-1 45 16,1 0-48-16,-2 0 45 0,3 0 1 0,2-1-12 16,-2 1-2-16,2-1-3 0,0 2-1 15,-1-2-4-15,2 2-2 0,-2-2 7 0,2 1-8 0,-1 1-30 16,1 0 36-16,-1-1-1 0,-2 2-2 0,1 0 1 15,-1-2-1-15,0 1-4 0,-2-1 3 0,2 3 0 16,-1-2-2-16,0-1-2 0,-4 4 0 0,3-3-2 16,-1 0-1-16,-1 0 8 0,0 1-6 0,3-2 0 15,-4 2-1-15,0 2 3 0,-1-2-3 0,2-1 1 16,-1 2-3-16,1-1 2 0,-2 1 4 0,1 0-4 16,0 0 2-16,0 0-2 0,-1 1 1 0,0 0-1 15,-1 0 3-15,2-1-3 0,-3 1 0 0,1 0 3 16,-2 1-6-16,-2 0 4 0,1 1 2 0,-3-2-1 15,3 2-1-15,-4 0 5 0,1-2-6 0,-2 4 1 16,1-2 1-16,-2 0-2 0,-2 1-1 0,0 1 0 16,-1-1 7-16,-1 2-8 0,2-2 1 0,-10 4-3 15,13-6-8-15,-13 6-52 0,10-3-79 0,-10 3-101 0,10-4-165 16,-10 4-251-16,7-7-500 0,-7 7-776 0</inkml:trace>
  <inkml:trace contextRef="#ctx0" brushRef="#br0" timeOffset="50252.996">8267 16769 141 0,'0'0'288'0,"0"0"-33"15,0 0-5-15,0 0 14 0,0 0-6 16,0 0-15-16,0 0-29 0,0 0-28 0,0 0-27 0,0 0-19 16,0 0-13-16,0 0-15 0,-9-2-15 0,9 2-10 15,0 0-2-15,0 0-4 0,0 0-1 0,3-6-2 16,-3 6 0-16,0 0 2 0,0 0 5 0,4-8-1 16,-4 8-1-16,0 0 3 0,1-8-3 0,-1 8-11 15,1-6 2-15,-1 6-2 0,1-8 5 0,-1 8-3 16,2-10-7-16,-2 10-1 0,-2-12-6 0,2 12-6 15,-2-13 5-15,-1 7-8 0,2-2-6 0,-3-1-5 16,2 2 2-16,-2-1-7 0,0 1 0 0,-1 0 4 16,0-1 3-16,1 1-1 0,-1 1-1 0,1-2 7 15,0 4-25-15,0-1 33 0,4 5-3 0,-7-8-6 16,7 8-6-16,-7-7-7 0,7 7-16 0,-5-5-2 16,5 5 4-16,0 0-2 0,0 0-5 0,-10 2-4 15,10-2 2-15,-5 7 5 0,5-7 4 0,-4 10 38 16,4-3-25-16,0 0 29 0,0 1-28 0,1 1 35 0,3 0-25 15,-2 2 39-15,2-1-30 0,2 3 22 16,0-2-24-16,-1 3 35 0,5-2-32 0,-2 1 17 0,2 1-42 16,3 0 26-16,-2 2-30 0,1-2 18 0,3 0-30 15,-1 1 25-15,3 1-35 0,-2-1 26 0,4 1-30 16,0 2 23-16,1-1-26 0,-1 0 22 0,0 1-21 16,-1 0 17-16,1 1-23 0,-1-2 6 0,1 1-5 0,-4-1 6 15,1-1-1-15,-2-1 4 0,-1 1 6 16,-3-2-3-16,3 1 2 0,-4-2 5 0,-3-1 5 0,3 0-4 15,-4-1 7-15,0-1-4 0,-2 0 4 0,-2 0-7 16,-1-2 1-16,0-1-10 0,-1 2 10 0,-2-2-4 16,-2 1 0-16,1-1-9 0,-5-2 4 0,2 2-4 15,-1-2-8-15,-2 0-2 0,0-1-20 0,-2 0-33 16,1 0-14-16,-1-4-64 0,0 5-12 0,0-4-32 16,0 0-51-16,2 1-77 0,10-2-26 0,-20-2-37 0,8 1-115 15,3 0-47-15,0-4-526 0,1 1-682 0</inkml:trace>
  <inkml:trace contextRef="#ctx0" brushRef="#br0" timeOffset="50534.793">8216 17099 287 0,'0'0'431'0,"0"0"-54"16,-8-4-79-16,8 4-20 0,0 0-28 16,-3-8-21-16,3 8-22 0,-2-6-42 0,2 6-2 0,3-9-45 15,-3 9-1-15,6-10-41 0,-3 4 5 0,-1 0-34 16,3 1 13-16,2-1-29 0,-2 0 14 0,0 0-27 16,3 0 16-16,-2 1-7 0,2-4-5 0,-2 4-3 15,4-1-6-15,-2 0-3 0,0 0-2 0,2 0-4 0,-3 0-37 16,2 0-54-16,2-2-64 0,0 1-81 0,1 0-74 15,-1-1-78-15,2-1-322 0,-1 1-209 0</inkml:trace>
  <inkml:trace contextRef="#ctx0" brushRef="#br0" timeOffset="51070.647">9026 16581 93 0,'0'-8'271'0,"0"8"-1"0,0 0-50 15,-4-5 17-15,4 5-45 0,-4-6 15 0,4 6-38 0,0 0 12 16,-6-6-33-16,6 6 4 0,0 0-23 0,-9-4-3 16,9 4-3-16,0 0-6 0,-11-3 2 0,11 3-34 15,0 0 25-15,-12-2-27 0,12 2 20 0,0 0-25 16,-15 2 28-16,15-2-18 0,-9 5 15 0,9-5 7 16,-10 7-4-16,2-2-2 0,2 1 1 0,-1 0-10 15,2 2-5-15,-1 0 1 0,-2 0 3 0,3 2-2 16,0 0-18-16,0-1-22 0,1 1 7 0,1 0 9 15,-1 1 6-15,2 0-23 0,1-1 11 0,-1 0-15 16,4 1 4-16,-2-1-12 0,1 0 11 0,3 2-16 16,-2-3 6-16,2 1-26 0,1 0 22 0,-1-2-22 15,0-2 18-15,1 2-21 0,4-1 22 0,-4 0-26 0,3-2 17 16,-2 1-22-16,2-2 23 0,-2 0-29 0,3 0 23 16,-1 0-22-16,3-2 20 0,-3 1-21 0,-8-3 21 15,18 2-26-15,-18-2 20 0,18 2-34 0,-18-2 2 16,20-3-33-16,-8 1-28 0,-1-1-33 0,-2-1-50 0,3 2-24 15,-1-1-49-15,1-1-12 0,-2 0-43 16,0 0-75-16,-1 1 4 0,1-1-33 0,-1 2-33 16,0-2-318-16,-9 4-254 0</inkml:trace>
  <inkml:trace contextRef="#ctx0" brushRef="#br0" timeOffset="51283.294">9066 16962 187 0,'-8'6'305'0,"3"-1"-45"0,1-1-41 16,4-4 58-16,-6 6-21 0,6-6 17 0,-7 4-16 16,7-4-45-16,0 0-35 0,0 0-44 0,0 0 3 15,0 0-29-15,0 0 8 0,0 0-43 0,4-5 12 16,-4 5-13-16,9-8-14 0,-2 4-14 0,0-3-6 16,-2 2-7-16,4 0-3 0,-1-2-8 0,1 2-5 15,0-2-2-15,0 0-6 0,0 0-34 0,2-1-45 16,-2 2-51-16,1-2-73 0,3 0-61 0,-3 1-48 15,3-3-61-15,-1 1-274 0,-1-1-150 0</inkml:trace>
  <inkml:trace contextRef="#ctx0" brushRef="#br0" timeOffset="51819.765">9475 16496 425 0,'0'0'494'0,"-3"-9"-78"0,3 9-36 0,-4-8-11 15,4 8-17-15,-2-6-29 0,2 6-21 0,-6-7-28 16,6 7-46-16,0 0-47 0,-3-4-26 0,3 4-1 16,0 0-26-16,0 0 18 0,0 0-22 0,-5 7-15 15,5-7-7-15,2 10-11 0,2-3-21 0,-3 1 2 16,3 2-11-16,0 1-12 0,0 0-4 0,1 3 10 16,-1 2-30-16,1-1 13 0,0 0-23 0,0-1 16 15,0 2-23-15,-2-3 15 0,1-1-23 0,-2 0 20 16,1-3-28-16,-1 1 30 0,2-2-20 0,-3-1 30 15,-1-7-6-15,3 12 32 0,-3-12-40 0,0 0 0 16,0 6-8-16,0-6 30 0,0 0-41 0,-9-6 31 16,5 0-41-16,0 0 35 0,-1-3-34 0,0-3 35 15,0 0-42-15,-3-4 39 0,2 2-37 0,-2-4 36 16,2 0-39-16,-3 0 37 0,4-1-34 0,-2 0 45 16,1 2-48-16,2 0 31 0,0 0-29 0,-2 1 29 15,2 0-27-15,0 3 32 0,2 1-49 0,-1 2 58 16,-1 0-40-16,3 0 37 0,-3 3-46 0,3 0 44 15,0 2-36-15,1 5 31 0,-4-12-33 0,4 12 39 0,-1-8-36 16,1 8 42-16,0 0-34 0,5-5 41 0,-5 5-37 16,0 0 31-16,11 4-30 0,-11-4 36 15,9 7-23-15,1-2 35 0,-3 1-30 0,2-1 21 0,1 3-28 16,0 0 25-16,3 1-36 0,0-1 34 0,-2 1-34 16,2 0 25-16,4 2-37 0,-2-1 31 0,2 3-23 15,-1-2 25-15,1 0-27 0,-1 0 21 0,0 2-34 16,0-1 33-16,0 1-44 0,0-2 11 0,-3 1-65 15,1 1 7-15,-2-3-48 0,-1 1-33 0,-1-2-33 16,-1 3-47-16,-1-3-36 0,-3 0-46 0,3-1-77 16,-6 0-83-16,1 0-39 0,-2-3-430 0,-1-5-533 15</inkml:trace>
  <inkml:trace contextRef="#ctx0" brushRef="#br0" timeOffset="52052.266">9491 16658 219 0,'-9'-3'488'0,"2"-1"-123"0,7 4-10 16,-12-5-7-16,12 5-14 0,-11-5-29 0,11 5-30 0,-8-7-25 16,8 7-37-16,-6-7-29 0,6 7-33 0,-3-8-31 15,3 8-15-15,0-7-22 0,0 7-21 16,5-9-6-16,-1 4-11 0,4 1-10 0,-1-1-6 0,2 0-10 16,-1 2 0-16,3-2-5 0,2 0-4 0,-1 0-7 15,3 1-22-15,-1-1-46 0,4 2-66 0,-4-2-10 16,5 0-31-16,-2 3-48 0,-1-2 1 0,2 1-71 15,-1-2-6-15,1 0-102 0,-1 2-278 0,-1-1-183 16</inkml:trace>
  <inkml:trace contextRef="#ctx0" brushRef="#br0" timeOffset="52312.95">9872 16404 174 0,'-5'-7'582'0,"5"7"-146"0,-7-7-43 16,7 7-8-16,-5-6 15 0,5 6-25 15,-6-7-12-15,6 7-17 0,-2-4-36 0,2 4-39 16,-4-6-45-16,4 6-50 0,0 0-28 0,0 0-13 16,2-9 8-16,-2 9-40 0,9-3 13 0,-9 3-58 15,14-2 29-15,-14 2-37 0,18 1 24 0,-18-1-43 16,23 1 30-16,-10 0-50 0,-2 1 34 0,3-1-61 16,1 2 58-16,0 1-44 0,0 0 34 0,-1 1-36 15,2-1 32-15,0 1-40 0,-3-1 34 0,2 1-36 0,-2 1 24 16,0-1-69-16,0-3-15 0,-2 2-56 15,-1-2-66-15,-1 2-45 0,0-1-35 0,-9-3-24 0,15 3-23 16,-15-3-57-16,12 1-5 0,-12-1-82 0,0 0 13 16,9-4-278-16,-9 4-235 0</inkml:trace>
  <inkml:trace contextRef="#ctx0" brushRef="#br0" timeOffset="52528.528">10103 16303 296 0,'-5'-8'392'0,"-2"3"-40"0,0 1 18 0,3-1-33 16,-1-2-9-16,5 7-11 0,-9-8-29 0,9 8-14 15,-10-5-14-15,10 5-26 0,-8-5-29 0,8 5-24 16,0 0-16-16,-10-1-12 0,10 1-13 0,-9 4-11 16,9-4-40-16,-5 7 4 0,1 0-10 0,2 1-13 15,-1 1-13-15,1 1-15 0,0 1-5 0,1 0-7 16,0 3-5-16,1-1-5 0,0 1-5 0,0 0-2 16,1 2-8-16,-1 1 1 0,3-1-4 0,-1-1-23 15,1 1-59-15,1-3-69 0,-2 1-58 0,2-3-50 0,2-1-59 16,-2 0-70-16,1-3-82 0,2-3-57 0,-2 0-296 15,-5-4-356-15</inkml:trace>
  <inkml:trace contextRef="#ctx0" brushRef="#br0" timeOffset="52820.957">10226 16245 551 0,'0'0'522'0,"-5"-8"-81"0,5 8-28 0,-5-10 7 15,5 10-28-15,-5-7-20 0,5 7-14 0,-3-7-31 16,3 7-59-16,-5-5-34 0,5 5-69 0,0 0-10 16,-3-7-35-16,3 7 13 0,0 0-29 0,0 0 29 15,0 0-13-15,0 0-31 0,12 0-1 0,-12 0-42 0,10 4 22 16,-10-4-45-16,10 6 35 0,-10-6-38 16,12 7 31-16,-6-3-42 0,2 1 33 0,-3 2-36 15,2-1 29-15,0-1-40 0,-2 4 35 0,2-3-40 16,-2 3 34-16,0-2-36 0,-1 3 28 0,2-2-38 0,-2 0-26 15,0 2-45-15,0-3-28 0,-2 3-87 0,1-2-84 16,-2 1-75-16,0-1-104 0,1-3-86 16,-2-5-580-16,1 13-752 0</inkml:trace>
  <inkml:trace contextRef="#ctx0" brushRef="#br0" timeOffset="53352.7">10291 16215 64 0,'-6'-6'305'0,"6"6"-35"15,0 0 9-15,0 0 0 0,-8-3-7 0,8 3-6 16,0 0-7-16,-9-2-11 0,9 2-27 0,-9-4-14 15,9 4-3-15,-8-5-8 0,8 5 1 0,-8-7-9 16,4 2 4-16,4 5-35 0,-5-9-11 0,1 2-5 16,4 7-21-16,-3-13-19 0,3 4-4 0,0 3 1 15,2-2-18-15,0-1-16 0,1-1-10 0,1 2-11 0,1-1-8 16,2 2-3-16,0 0 4 0,0 1-9 0,2 1-6 16,1 1 4-16,1 0-6 0,-11 4-2 0,20-3-1 15,-11 6-3-15,1 0-3 0,2 2-9 0,-5 0-19 16,3 3 20-16,-3 1 1 0,-1 3-7 0,0 0 5 15,-4 1-5-15,1 1 5 0,-2-2-8 0,-1 0 4 16,0 0-1-16,0 0 4 0,0-2-7 16,0-2 9-16,0 1 0 0,0-2 2 0,1 1-3 0,-1-8-4 15,0 9-6-15,0-9-7 0,4 5 6 0,-4-5 4 16,0 0-2-16,10 1 1 0,-10-1 0 0,12-1 4 16,-12 1 5-16,15-4-6 0,-15 4 1 0,17-2 1 15,-7 1 0-15,-10 1 1 0,19-2-4 0,-19 2 4 16,18 2-2-16,-18-2-4 0,17 3 1 0,-11 1 1 15,3 1 1-15,-9-5-3 0,10 9 7 0,-8-1-2 16,-1-1 1-16,0 0-3 0,-2 1 5 0,-3 1-1 16,0 1-8-16,0-3 7 0,-1 3 2 0,0-3-5 15,-1 3-10-15,-2-5-38 0,3 1-77 0,-3-2-99 16,1 2-146-16,7-6-204 0,-16 3-502 0,16-3-698 0</inkml:trace>
  <inkml:trace contextRef="#ctx0" brushRef="#br0" timeOffset="69224.411">8641 17540 349 0,'0'0'269'0,"0"0"41"16,0 0-26-16,0 0-4 0,0 0-38 0,0 0-9 16,0 0-15-16,0 0-26 0,-3-6-36 0,3 6-7 15,0 0-14-15,0 0 20 0,0 0-31 0,0 0 22 16,-5-5-22-16,5 5 14 0,0 0-12 0,0 0-15 15,0 0-11-15,0 0-10 0,-3-6-3 0,3 6-4 16,0 0-10-16,0 0-17 0,0 0 15 0,0 0-14 16,0-8 5-16,0 8-11 0,0 0 4 0,5-5-2 15,-5 5-4-15,5-4-1 0,-5 4-2 0,7-6 4 16,-7 6-9-16,9-5 7 0,-3 0 0 0,0 1-4 0,3 1-4 16,-1-1-2-16,1 0-4 0,1-2-8 0,-1 1 5 15,4-1-4-15,0 0-2 0,-2 0 0 0,3 0-3 16,0-1 0-16,1-1-16 0,0 2 17 0,2-5-3 15,0 2 0-15,4 0-7 0,-2-2-2 0,0 0 1 16,0 0-3-16,5-1 0 0,-1-2 1 0,3 2-7 16,-2-2 3-16,2 0-5 0,7-2-4 0,-8 2 9 15,1-1 2-15,2 0-2 0,-2 1-1 0,2-1-1 16,0-1-5-16,0 2 1 0,0 0 4 0,-1 0 1 16,6-2-10-16,-5 1 9 0,2 1 0 0,2-4-1 15,-3 5-3-15,3-3 34 0,-3 2-37 0,5-2 32 16,-1 0-36-16,0 1 37 0,0-2-35 0,2 1 31 15,-1-1-30-15,1 3 37 0,-3-3-4 0,1 1 3 16,0-1-17-16,-6 3-7 0,1 0 7 0,0-1-3 0,2 1 1 16,-2 0-6-16,0-1-32 0,-1 3 41 15,0-2-35-15,-2 2 35 0,2-1-34 0,0 0 33 16,-3 2-38-16,1-1 41 0,-4 1-34 0,1 1 36 0,-1 0-33 16,-1 0 33-16,-1 1-38 0,1 0 37 0,-4 1-40 15,-1 0 34-15,-1 2-27 0,0-2 36 16,-2 3-37-16,-1 0 32 0,-1-1-31 0,-1 2 29 15,-1-1-30-15,1 3 34 0,-3-2-31 0,2 1 34 0,-8 3-44 16,10-7 44-16,-10 7-38 0,10-5 17 0,-10 5-16 16,8-7 37-16,-8 7-40 0,8-7 31 0,-8 7-78 15,6-6-62-15,-1 0-133 0,-5 6-136 0,3-9-216 16,-3 9-729-16,-3-11-943 0</inkml:trace>
  <inkml:trace contextRef="#ctx0" brushRef="#br0" timeOffset="71818.235">8321 16690 224 0,'0'0'241'0,"0"0"-81"0,0 0 21 0,0 0-42 16,0 0 9-16,0 0-63 0,-4-6 30 0,4 6-55 16,0 0 45-16,0 0-39 0,0 0 40 0,0 0-36 15,-4-6 8-15,4 6 0 0,0 0-6 0,0 0 2 16,0 0 2-16,0-6 0 0,0 6 6 0,0 0 5 16,0 0-5-16,-1-7-8 0,1 7-3 0,0 0-8 15,1-7-2-15,-1 7-1 0,0 0-3 0,0-8-3 16,0 8 0-16,0 0-2 0,0-9-2 0,0 9 6 15,0-5-1-15,0 5-13 0,0-7 0 0,0 7-3 16,0-9 4-16,0 9-1 0,-1-8-1 0,1 8-16 16,-3-10 1-16,3 10-2 0,-2-9-5 0,2 9 0 15,-7-12 4-15,5 8 1 0,-2-1-6 0,4 5 0 16,-5-10-3-16,5 10 2 0,-8-8 1 0,8 8 1 16,-6-11-1-16,-1 8-40 0,7 3 41 0,-9-7-6 15,9 7-31-15,-9-8 32 0,9 8-28 0,-11-5 27 16,11 5-22-16,-9-4 25 0,9 4-28 0,-9-4 24 0,9 4-20 15,-11-1 19-15,11 1-26 0,-9-3 27 16,9 3-27-16,-12-2 25 0,12 2-26 0,0 0 27 16,-11 0-28-16,11 0 25 0,0 0-18 0,-11 0 21 0,11 0-22 15,0 0 20-15,-7 5-22 0,7-5 21 0,0 0-24 16,-8 5 30-16,8-5-26 0,0 0 25 0,-5 8-24 16,5-8 25-16,-3 6-26 0,3-6 22 15,-1 7 1-15,1-7-2 0,0 7 29 0,0-7-10 0,1 10 13 16,-1-10-1-16,3 10 3 0,-2-4 17 0,-1-6 5 15,5 9-3-15,-2-2 0 0,1-2-10 0,-2-1-1 16,2 3 18-16,1 1 1 0,0-3-7 0,2 3 2 16,-1-2 0-16,1 2-15 0,-1 0-4 0,-1 0-8 15,4-3 3-15,-1 3-5 0,-2-1-3 0,2 0 11 16,1 0-16-16,-2 1 6 0,1-1-19 0,0 0 8 16,0 0-8-16,0 0 6 0,0 1-8 0,1-1 7 15,-3 0-29-15,3-1 23 0,-2 1-7 0,-1 0 3 16,3 1-5-16,-3-2 4 0,2 1-8 0,-3-2 9 0,4 2-11 15,-4-1 7-15,3 1-12 0,-3-2 11 0,0 1-13 16,3 0-42-16,-2 0-89 0,-1 0-75 0,0 0-83 16,1 2-135-16,-2-2-149 0,0 0-452 0,0 2-645 15</inkml:trace>
  <inkml:trace contextRef="#ctx0" brushRef="#br0" timeOffset="78051.77">12241 15608 61 0,'0'0'240'0,"-1"-8"-34"0,1 8-4 16,0 0-6-16,-3-9-8 0,3 9-20 0,-2-5-15 16,2 5-11-16,-3-7 1 0,3 7 6 0,-2-5 7 0,2 5 1 15,-3-5-49-15,3 5 40 0,-4-7-45 0,4 7 29 16,0 0-10-16,-6-7-4 0,6 7-5 0,0 0-8 16,-4-5-9-16,4 5-5 0,0 0-11 0,-5-2-6 15,5 2-18-15,0 0-6 0,0 0-7 0,0 0 4 16,-13 2 11-16,13-2-1 0,-4 4 7 0,4-4 8 15,-6 8 8-15,6-8-3 0,-4 13 3 0,2-8-4 16,-1 3 12-16,3 1-9 0,-1-1 2 0,1 5 6 16,0-2-7-16,0 0-3 0,0 1-16 0,1-1 5 15,2 3-6-15,-2-1 16 0,3 0-16 0,-2 3 18 16,3-2-42-16,0 2 22 0,2-1-6 0,-1 1-7 16,1 1-12-16,3-1 0 0,-3 2-9 0,2-1-5 15,3 0 1-15,-2-1-1 0,-1-1-5 0,5 1-1 16,-4 0 3-16,3 0-7 0,1 1 0 0,-1-1-5 15,1 0-2-15,-1 1 1 0,-1-2-1 0,0-2-2 16,2 4-2-16,-2-2 6 0,-1 0-2 0,-1-3-1 16,-2 1-24-16,1-1 35 0,-3-1-35 0,2 1 35 15,-3 1-23-15,-1-2 35 0,-1-1-37 0,-2 0 33 16,-1 1-33-16,-1-2 31 0,-1 2-36 0,-3-1 37 16,1 0-34-16,-3-2 32 0,-1 0-30 0,2 0 33 15,-3 0-35-15,-1-2 31 0,0-1-34 0,0 0 29 0,0 0-32 16,0-3-11-16,1 1-67 0,-3-3-62 15,12 0-56-15,-16 0-58 0,16 0-66 0,-17-4-99 16,11 0-94-16,-1-3-529 0,2 2-680 0</inkml:trace>
  <inkml:trace contextRef="#ctx0" brushRef="#br0" timeOffset="78279.929">12184 16075 349 0,'-9'-3'425'0,"9"3"-27"0,-7-6-82 0,7 6-54 16,-4-8 7-16,4 8 20 0,2-10-67 0,0 3-2 15,1-1-56-15,2 0-9 0,1-2-57 0,4-1 4 0,1 2-42 16,-1-3 7-16,4 2-32 0,0-2 13 16,3 0-12-16,-2 1-25 0,2-1 19 0,-6 6-8 15,7-6-5-15,-4 4-6 0,0 1-50 0,-1 0-83 16,1 0-59-16,-4 0-51 0,1 2-80 0,0 0-101 0,-2 1-321 15,-1 0-238-15</inkml:trace>
  <inkml:trace contextRef="#ctx0" brushRef="#br0" timeOffset="78969.088">12356 16091 313 0,'0'0'284'0,"-9"7"-69"0,9-7-26 0,-5 6 33 16,5-6 0-16,0 0-19 0,-9 2-44 0,9-2-32 15,0 0-61-15,0 0 24 0,-4-4-56 16,4 4 32-16,4-9-33 0,-4 9 15 0,4-12-46 0,0 4 36 15,0-2-41-15,-2 1 40 0,2-1-48 0,-1-1 38 16,-1-1-39-16,-2 1 42 0,0-1 1 0,0 0 3 16,-2-1 4-16,-1 0-4 0,-3 0-6 0,-2 0 6 15,2 2 2-15,-3 0 1 0,0 2 12 0,-3 0-4 16,2 2-8-16,0 2-5 0,-3 0 2 0,4 4-13 16,-5 1-38-16,4 1 41 0,-2 3-40 0,0 2 38 15,-1 1-42-15,0 3 41 0,3 0-42 0,1 1 5 16,-1 4 8-16,3 0 15 0,2 2 47 0,2-1-41 15,2 3 34-15,2 0-8 0,3 4-5 0,1-2-6 16,4 0 4-16,0-1-2 0,3-2-2 0,0-2-5 16,0 1-2-16,5-4 4 0,-2-2-11 0,4-3-9 15,-3-2 12-15,0-1 0 0,2-2-3 0,-3-3 0 16,2-2-3-16,0-1-5 0,-3-2-23 0,1-2 30 0,-2-2-31 16,-2 1 35-16,-1-4-22 0,-2 0 22 15,0 2-22-15,-3-3 8 0,-4 2 28 0,-1-1-30 0,-1-1 25 16,-3-1-28-16,-3 3 17 0,-4-2-27 0,2 1 27 15,-6 0-30-15,2 3 29 0,-1 1-29 16,-1 0 29-16,-2 2-31 0,3 2 28 0,0 0-27 0,1 0 24 16,3 4-27-16,-1-3 23 0,11 3-105 0,-16 0-46 15,16 0-108-15,0 0-58 0,-10 3-116 0,10-3-241 16,0 0-179-16</inkml:trace>
  <inkml:trace contextRef="#ctx0" brushRef="#br0" timeOffset="79384.536">12673 15282 293 0,'-6'-12'411'0,"-1"4"-37"0,1-2-82 0,-2 3 8 15,1-2 27-15,-1 2 9 0,0-1-10 0,-1 0-22 0,2 3-8 16,0-1-20-16,-1 2-42 0,2-1-42 0,6 5-40 16,-10-6-28-16,10 6-5 0,-9-1 11 15,9 1-2-15,-6 4 1 0,6-4-4 0,-4 10-43 16,2-2 29-16,4 3-39 0,-1 3 25 0,2 3-6 0,0 2-5 16,3 5-13-16,1 5-2 0,3 0-25 0,2 7 17 15,0 1-12-15,1 1-5 0,2-1-6 0,1 1-8 16,0 0-3-16,0 0 3 0,0-2-3 0,0-2-1 15,2 2-8-15,-1-5-2 0,-5-5-3 0,1 0-9 16,0-1 11-16,0-2-5 0,-4-4 0 0,0-1-15 16,-1-1 11-16,-1-3 1 0,-2-1 5 0,0-1-5 15,-1-1 4-15,-1-3-3 0,-1 1-1 0,-2-1-11 16,-2-1-49-16,-2 1-49 0,-3-2-76 0,1-1-101 16,-4 1-105-16,-2-2-103 0,-2-2-136 0,-1 0-120 0,-1-2-282 15,1 0-634-15</inkml:trace>
  <inkml:trace contextRef="#ctx0" brushRef="#br0" timeOffset="79555.002">12554 15923 16 0,'-5'-6'661'0,"4"-2"-235"0,0 3-32 0,-2-3-73 16,3 0 10-16,0-1-30 0,0 0-12 0,1 0-24 0,2-2-39 16,-2-2-49-16,4 2-25 0,2-3-41 0,-1 1-12 15,2 1-29-15,-1-2 0 0,5-1-27 0,-2 1 4 16,4-1-23-16,0 1 5 0,0-1-17 0,2 3-29 15,0 0-83-15,1-2-49 0,1 2-105 0,-2 0-41 16,2-1-75-16,1 2-85 0,1 0-314 0,-4-1-285 16</inkml:trace>
  <inkml:trace contextRef="#ctx0" brushRef="#br0" timeOffset="79733.133">13010 15472 34 0,'0'0'510'15,"0"0"-151"-15,0 0-21 0,0 0 7 0,0 0-27 16,0 0 25-16,0 0-59 0,-11-3-23 0,11 3-60 16,0 0-26-16,0 0-51 0,1-8-7 0,-1 8-42 15,10-8-5-15,-3 2-50 0,2 2-38 0,0-2-118 0,2 1-79 16,-2-1-42-16,3 2-94 0,-1 1-75 16,-1-3-261-16,-2 5-196 0</inkml:trace>
  <inkml:trace contextRef="#ctx0" brushRef="#br0" timeOffset="79868.765">13069 15600 377 0,'-2'8'288'0,"0"-3"-30"16,2-5 22-16,-1 7-18 0,1-7-44 0,0 0-46 15,0 0-26-15,13 0-33 0,-7-6-26 0,3 0-27 16,3-1-82-16,-1-1-100 0,2-5-111 0,4 0-356 16,-2-1-105-16</inkml:trace>
  <inkml:trace contextRef="#ctx0" brushRef="#br0" timeOffset="80352.928">13515 14919 1 0,'-2'-7'547'0,"-1"2"-189"0,-1-2-21 15,-1 3-91-15,5 4 32 0,-10-9-46 0,10 9 51 16,-13-3-67-16,13 3-3 0,-19 2-60 0,11-1-6 0,-1 3-44 15,0 1 12-15,-1 0-32 0,4 1 9 0,-2 0-31 16,3 2 17-16,0 1-26 0,1 1 13 16,0 0-16-16,4-1 5 0,0 3-13 0,0-1 6 0,4 1-17 15,1-1 6-15,0 2-14 0,3 0 6 0,1-2-15 16,2 4-1-16,0-1-4 0,0 1-1 0,3-1-1 16,-2 3 0-16,2-1-3 0,-3 1 0 0,-2-1-3 15,2 1 0-15,-1 0-1 0,-4-2-1 0,-1 2-2 16,-2-2 0-16,-1 0 12 0,-2-2-14 0,-1 0 13 15,0 0-13-15,-3 0 11 0,-1-1-12 0,0-1 11 16,-1 0-5-16,1-2 9 0,-1-3-14 0,2 2 16 16,-1-1-13-16,1-2 15 0,2 0-18 0,2-5-9 15,-4 7-34-15,4-7 23 0,0 0-15 0,2 8 25 16,-2-8-13-16,8 4 21 0,-8-4-15 0,15 2 20 16,-6 1-20-16,-1 0 18 0,1 1-20 0,1 1 17 15,0 0-13-15,1 3 19 0,-1 2-20 0,-3 2 25 16,1 2-5-16,-3 0 5 0,2 1-5 0,-5 2 4 15,1 0-1-15,-2 0 5 0,0 1 3 0,-2-1-2 16,0 0 7-16,-2 3-4 0,3-5 0 0,-1-1-3 16,0-2-2-16,1 2 1 0,-2-3 2 0,4-2-5 15,-1 0-26-15,0-1-22 0,4-1-71 0,-5-7-136 0,12 5-79 16,-12-5-122-16,20-2-364 0,-8-1-352 0</inkml:trace>
  <inkml:trace contextRef="#ctx0" brushRef="#br0" timeOffset="80668.141">14028 14821 150 0,'-6'-9'593'0,"3"0"-181"0,-1 3-41 0,0 1-75 16,-2 0 20-16,0 1-44 0,6 4 7 0,-11-5-29 15,11 5-2-15,-13 1-32 0,6 0-16 0,0 6-33 0,-2-1-8 16,3 1-18-16,-2 5 12 0,3 0 7 16,0-1-20-16,0 4-5 0,2-1-35 0,-2 2 13 15,5-2-13-15,0 4-12 0,1-1-17 0,3-1-10 16,1 2-14-16,-1 1-5 0,4 0-5 0,0-1-8 0,2 0 0 16,1-1-4-16,0-1-4 0,2 0-30 0,2-2 25 15,0-2-45-15,-1 1 18 0,4-4-87 16,-3 0-9-16,2-4-66 0,-2 2-58 0,3-4-65 0,1 0-59 15,-1-2-54-15,1-1-26 0,0-3-77 0,-1 2-361 16,0-5-425-16</inkml:trace>
  <inkml:trace contextRef="#ctx0" brushRef="#br0" timeOffset="81119.01">14467 14829 322 0,'-7'-8'476'15,"0"3"-106"-15,1 1-12 0,-2-1-56 0,-2-1 15 16,1 5-35-16,-1-4-12 0,-2 5-46 0,2-2-15 16,-2 2-54-16,0 2-17 0,0 0-40 0,-2 1-1 15,1 1-10-15,2 1 11 0,-2 3-20 0,1 0-5 16,1 0-16-16,2 2-2 0,0-1-14 0,3 1 4 0,-2-2-7 16,6 3 10-16,-2-1-15 0,2 0 6 15,2 1-13-15,2 0 4 0,2-4-11 0,-2 4-5 16,6-2 1-16,-2 0 7 0,2-2-13 0,1 1 7 15,1-3-7-15,0 0 5 0,0-1-13 0,3 1 6 0,-3-3-10 16,2-1 3-16,-12-1-7 0,22 1 10 0,-10-2-9 16,-4-1 8-16,1-1-8 0,0-2 8 0,1 2-10 15,-2-4 10-15,0 1-10 0,-3-1 11 0,2 1-10 16,-3-4 8-16,1 3-5 0,-1-3 7 0,-1 1-5 16,-1 0 12-16,1 1-2 0,-2 2 8 0,0-2 3 15,2 1 25-15,-1 1 9 0,-2 6 4 0,2-10-13 16,-2 10-7-16,1-10-10 0,-1 10-8 0,1-6-4 15,-1 6-5-15,0 0 4 0,0 0-12 0,0 0 6 16,13 1-3-16,-13-1 2 0,8 6-7 0,-1 0 10 16,-2 0-9-16,2-1 3 0,1 4-1 0,-1 1-6 15,2 0 0-15,-1 2-27 0,1 0-67 0,0-2-74 16,-2 2-36-16,1-3-98 0,2 0-24 0,-3 2-78 16,-1-5-22-16,2 0-58 0,-2-1-275 0,4-1-277 0</inkml:trace>
  <inkml:trace contextRef="#ctx0" brushRef="#br0" timeOffset="81306.561">14757 14870 413 0,'0'0'509'0,"4"-8"-62"0,-4 8-86 0,3-8 11 16,-3 8-45-16,2-6-34 0,-2 6-60 0,0 0-33 0,5-7-53 16,-5 7-14-16,0 0-40 0,0 0 1 0,0 0-35 15,9 5 3-15,-9-5-27 0,7 7 9 0,-5-2-23 16,3 2 7-16,0 0-22 0,0 1 11 0,1-1-54 15,-1-2-58-15,0 3-89 0,0-1-22 0,2-1-98 16,0 1-45-16,-2-2-88 0,3 0-288 0,-3-2-231 16</inkml:trace>
  <inkml:trace contextRef="#ctx0" brushRef="#br0" timeOffset="81768.421">14826 14599 5 0,'-5'-9'647'16,"1"1"-173"-16,-1 1-60 0,1 2-18 0,2-1-13 0,-2-1-29 15,1 2-6-15,3 5-20 0,-3-12-44 16,3 12-55-16,-3-8-46 0,3 8-36 0,4-9-26 16,-4 9-12-16,6-5-7 0,-6 5-21 0,12-2-9 0,-12 2-5 15,15 2-10-15,-7-1-10 0,1 5-8 0,0-2 0 16,-1 2-6-16,3 2-3 0,-1 0-4 15,0 3 0-15,-1-1-6 0,0 2 2 0,1 0-5 0,-2 3-4 16,1 2 0-16,-4-3-13 0,3 1 11 0,-2-1-15 16,-1 0 15-16,-1-2-19 0,1-2 16 0,-2 0-9 15,1-2 13-15,-1 0-8 0,0-1 23 0,-3-7-9 16,6 9 27-16,-6-9-12 0,4 5-5 0,-4-5-5 16,0 0-7-16,13-5-1 0,-7 0-4 0,3 1-4 15,-2-2-3-15,0 2 3 0,2-4-1 0,1 3-5 16,1-1 6-16,0-1-5 0,-1 3-2 0,1-1-2 15,0 1-2-15,-2-1 4 0,4 3-3 0,-13 2 2 16,18-1-9-16,-18 1 3 0,18 2 0 0,-12 0-1 16,2 4-1-16,-2-2 1 0,-3 2 2 0,-1 2-5 0,-2-1 7 15,0 0 0-15,-4 4 0 0,1-3-1 16,-4 2 10-16,1 0-23 0,-1 1-29 0,-3-3-27 16,1 2-31-16,-1-3-25 0,0 1-46 0,1-4-31 0,1 0-69 15,-2-2-50-15,10-2-107 0,-13 1-40 0,13-1-70 16,-10-4-253-16,10 4-320 0</inkml:trace>
  <inkml:trace contextRef="#ctx0" brushRef="#br0" timeOffset="82001.862">15107 14514 379 0,'3'-9'555'0,"-1"4"-100"16,2-2-59-16,-4 7 5 0,7-10-9 0,-2 5-15 15,1-2-34-15,2 2-42 0,-2 1-33 0,3 1-33 16,3 1-31-16,-1-1-72 0,1 3 26 0,3-2-49 15,-1 4 30-15,5-2-55 0,0 3 28 0,-2 1-51 16,7 1 22-16,-3 2-48 0,-1 0 30 0,-2 4-38 16,1-2 24-16,-3 5-38 0,-1 1 23 0,-5-1 0 15,-1 4-14-15,-4-4-4 0,-1 3-15 0,-3 2-12 16,-4-2-45-16,-1 0-61 0,-3 2-77 0,-1 0-76 16,-1-1-49-16,-2-1-116 0,2-2-81 0,0-3-107 15,-2 0-310-15,2-5-504 0</inkml:trace>
  <inkml:trace contextRef="#ctx0" brushRef="#br0" timeOffset="82485.006">15512 13875 98 0,'0'0'242'0,"0"0"-94"16,-1-7 0-16,1 7-6 0,0 0 48 0,0 0-17 15,0 0 25-15,0 0-37 0,0 0 29 0,0 0-21 16,0 0 50-16,-5 4-30 0,5-4 24 0,0 0-25 0,1 8 40 15,-1-8-12-15,0 9 17 0,0-9-4 0,5 11 17 16,-1-5 13-16,0 2-17 0,1 1-13 0,4 2-19 16,-1 1-12-16,1 0-1 0,2 3-13 15,2 1 2-15,2 1-3 0,1 3-11 0,0 1-12 0,2 3-25 16,4 5-22-16,-1-1-8 0,0 3-10 0,1 1-15 16,-1 0-7-16,0 2-4 0,1 1-3 15,-2 3-10-15,-1 0-7 0,2 1-14 0,-1 1 2 0,-2 3-11 16,1-1-5-16,-1-1-5 0,-3 2 0 0,3 0-3 15,-4-4-6-15,2 2 2 0,-5-1 0 0,1-3 1 16,-1 0-1-16,-2-7-4 0,0-1 5 0,-1-3-6 16,-3-2 2-16,0-4-13 0,0-4 7 0,-1-1-11 15,-1-2-29-15,-1-2-37 0,3 1-52 0,-2-4-64 16,-1-2-186-16,-2-6-159 0,2 6-163 0,-2-6-188 16,-2-7-426-16,-2-1-919 0</inkml:trace>
  <inkml:trace contextRef="#ctx0" brushRef="#br0" timeOffset="83184.174">16370 14379 212 0,'0'0'243'0,"-3"-6"-1"0,3 6-36 16,-5-6 34-16,5 6-57 0,-4-8 6 0,4 8-55 16,-5-9 35-16,5 9-59 0,-10-10 20 0,6 3-30 15,-1-1 42-15,0 1-45 0,-3 1 8 0,1-2-15 16,0 3 1-16,-2-3 33 0,3 1-34 0,-3 1 17 0,0 1-26 16,-1 1 24-16,0-2-24 0,-1 4 26 15,2-1-26-15,-3 2 6 0,12 1-33 0,-21 3 7 16,10-1-21-16,-1 3 13 0,-2-2-13 0,3 4 6 15,-1 0-20-15,-1 1 9 0,3 2-4 0,1 0-1 0,0 2-4 16,2-1 1-16,0 4-5 0,3-3 0 16,2-1-34-16,-1 1 43 0,2 0 0 0,2-1-3 0,-1 1-3 15,4-3-4-15,-1 1 1 0,2-2-5 0,0 2-4 16,1-5 0-16,2 1 0 0,-1-1 4 0,1-2-11 16,1 0 5-16,-9-3-46 0,19 1 46 0,-8-2-39 15,1-2 43-15,-3 0-7 0,2-1 2 0,-1-2-4 16,-1 0-4-16,1-1 1 0,0-2-2 0,-2 2 1 15,-2-4-1-15,2 3 4 0,-2-2-6 0,-1 2 1 16,-1-1 3-16,1 0 14 0,-2 1 0 0,1 1 20 0,-3 2 0 16,4 0-2-16,-4-2-6 0,-1 7-10 15,4-7-5-15,-4 7-3 0,5-7 0 0,-5 7-5 16,0 0-1-16,0 0 1 0,9-3-2 0,-9 3 0 16,7 4 0-16,-7-4 4 0,10 7-1 0,-5-3-7 15,0 1 3-15,0-1-1 0,5 1-3 0,-3 0-2 16,0 2-11-16,1-2-59 0,2 1-53 0,-1-2-62 15,0 1-48-15,3 0-52 0,-3-1-49 0,2-1-35 0,-1-2-56 16,3-1-366-16,-3-1-319 0</inkml:trace>
  <inkml:trace contextRef="#ctx0" brushRef="#br0" timeOffset="83501.335">16781 14014 378 0,'-2'-6'486'0,"-6"-1"-123"16,3 1-4-16,0 3-52 0,-3 0 26 0,-1-2-51 16,9 5-1-16,-16-1-41 0,16 1-25 0,-21 1-41 15,12 2-24-15,-2 2-36 0,1-1 18 0,-1 4-18 16,2-1 7-16,-1 0-21 0,1 4-3 0,3-1-10 16,-1 1-8-16,3 1-14 0,1-2-5 0,0 2-7 15,2 0 1-15,1 0 0 0,1 0-5 0,1 1-2 0,0 0-7 16,4 2-3-16,1-2 0 0,-1 0-10 15,2 0-1-15,1-1-5 0,1-1-1 0,0 0-1 16,2-2-2-16,-1 1 1 0,3-2-7 0,-2 0 0 0,2-4-3 16,1 2-5-16,-2-1-9 0,3-2-21 0,0 0-36 15,-1-2-39-15,-2-1-43 0,4 0-32 16,-3-1-39-16,2 0-46 0,-2-1-39 0,4-1-62 0,-5-1-34 16,2-1-134-16,-4 0-261 0,-4 0-314 0</inkml:trace>
  <inkml:trace contextRef="#ctx0" brushRef="#br0" timeOffset="83670.975">16703 14216 64 0,'0'0'649'0,"-14"1"-168"16,14-1-56-16,0 0-69 0,-15 0-45 0,15 0-89 16,0 0-18-16,-4-8-53 0,4 8-6 0,7-9-52 15,0 4-2-15,1-1-32 0,2-3 9 0,5 2-37 0,1-4 5 16,0 0-93-16,1 2-24 0,2-1-96 15,-1-2-33-15,1 0-72 0,-1 0-37 0,-1 1-77 16,2-1-187-16,-1-2-97 0</inkml:trace>
  <inkml:trace contextRef="#ctx0" brushRef="#br0" timeOffset="84101.746">17021 13895 354 0,'2'-10'386'0,"-2"4"-20"16,0 6-10-16,1-11-7 0,-1 11-10 0,-1-9-39 0,1 9-39 15,0 0-44-15,0-8-22 0,0 8 6 0,0 0 7 16,0 0-6-16,0 0 1 0,0 0-16 0,-3 10-13 15,3-10-21-15,0 12-22 0,1-2-16 16,-1 0-14-16,2 2-22 0,0 0-13 0,0 4-11 0,0-1-13 16,1 0-6-16,-1 2-8 0,2-2-1 0,-1 2-8 15,-1-3-2-15,3-1-3 0,-4-2-3 0,2 1-1 16,0-3 4-16,-1 0 0 0,0-1 3 0,-1-2 6 16,-1-6 7-16,2 11-9 0,-2-11-2 0,0 0 2 15,0 0-11-15,0 0 1 0,0 0-4 0,6-5 1 16,-6 5-9-16,-2-15 5 0,1 5-1 0,-2-1-3 15,2-3 2-15,-1-3 1 0,-2 0 0 0,1-3-35 16,-1-1 42-16,-1 1-42 0,3-1 39 0,-1 1-32 16,1 2 42-16,-1 0-39 0,2 1 38 0,-2 0-32 0,2 5 31 15,0 0-21-15,-1 0 37 0,2 2-38 16,-1 2 29-16,0 1-34 0,1 7 35 0,2-12-20 16,-2 12 8-16,4-7 2 0,-4 7 0 0,0 0 2 15,13 0 23-15,-13 0-34 0,13 5 25 0,-7 0-27 0,3 0 25 16,1 4-28-16,-1-1 26 0,2 1-28 15,0 2 16-15,-1 0 4 0,2 1-5 0,2 3-1 16,-3-3-5-16,2 2 2 0,-3 2-8 0,2-3-5 0,-1 1 1 16,-2-2-41-16,0-1-47 0,1 1-54 0,-2 0-57 15,-2-2-65-15,1 0-35 0,-1-1-106 0,-2-1-76 16,-2-2-131-16,0 2-344 0,-2-8-546 0</inkml:trace>
  <inkml:trace contextRef="#ctx0" brushRef="#br0" timeOffset="84248.351">17113 13987 13 0,'-2'-5'602'16,"2"5"-160"-16,0-11-63 0,0 11-48 0,2-13-36 15,2 6-34-15,0-3-53 0,3 3-41 0,-1-1-33 16,4-1-27-16,0 1-22 0,3-1-23 0,0 1-62 16,0-1-103-16,2 1-102 0,-1-1-98 0,3 2-139 15,-2-1-199-15,4-1-150 0</inkml:trace>
  <inkml:trace contextRef="#ctx0" brushRef="#br0" timeOffset="84417.93">17521 13776 145 0,'0'0'629'0,"14"-2"-170"0,-14 2-114 15,12-2-10-15,-12 2 23 0,0 0-4 0,11 0-14 16,-11 0-37-16,0 0-55 0,0 0-48 0,14 0-38 16,-14 0-29-16,4 4-27 0,-4-4-19 0,5 5-12 15,-5-5-18-15,3 10-16 0,-2-2-13 0,-1 0-35 16,0 3-110-16,-1 1-111 0,-2 0-105 0,1 4-191 15,-2 1-475-15,-4 3-597 0</inkml:trace>
  <inkml:trace contextRef="#ctx0" brushRef="#br0" timeOffset="85034.341">16553 14819 401 0,'-7'-7'397'0,"2"-4"-14"0,0 5-62 0,0-2 25 16,-1 1-53-16,0 0 10 0,1-2-49 0,1 3 1 16,2 2-39-16,-1-2-30 0,-2 0-48 0,5 6-17 15,-5-6-36-15,5 6 5 0,0 0 0 0,0 0 8 16,0 0-14-16,0 0 9 0,10 5-8 0,-6 2-6 15,1 2-13-15,3-2-1 0,-2 5-13 0,3 2-1 0,-2-1-13 16,0 2-2-16,2 2-12 0,-1 0 2 16,-2-1-10-16,1-2 3 0,-1 2-6 0,-1-3-4 15,0 0-2-15,-1-1 6 0,1-3-2 0,-2 0 0 16,1-1 5-16,-2-2 10 0,1 1 15 0,-3-7-8 0,5 8 3 16,-5-8-14-16,0 0 4 0,0 0-14 0,11-3 7 15,-11 3-32-15,11-10 31 0,-5 3-11 0,2 1 4 16,-1-1-12-16,4-1 12 0,1 2-12 0,-1-2 4 15,-1 1-6-15,1 2 3 0,1 2-4 0,-1 1 2 16,-11 2-8-16,18 1 5 0,-9 0-8 0,1 2 4 16,-1 2-1-16,-4 3 0 0,1-1-1 0,-2 2 3 15,-2 0-5-15,-1 2 10 0,-2 0-2 0,-2-1 3 16,0 1-1-16,-1 0 2 0,-1 0 0 0,-2-1-2 16,2-2-33-16,-4-1-31 0,4 0-21 0,-1-1-53 15,-1-2-53-15,7-4-99 0,-13 4-20 0,13-4-88 16,-7-3-26-16,7 3-61 0,-5-8-298 0,5 8-304 15</inkml:trace>
  <inkml:trace contextRef="#ctx0" brushRef="#br0" timeOffset="85301.095">17025 14640 502 0,'3'-7'376'0,"-1"2"-31"16,-2 5-8-16,3-9 2 0,-3 9-4 0,3-7-23 15,-3 7-29-15,0 0-44 0,-2-8-50 0,2 8-30 0,0 0-35 16,0 0-23-16,0 0-3 0,-9 3-2 0,9-3-11 16,-5 9-6-16,4-2 2 0,0 0-13 0,-1 3-5 15,2 0 2-15,0-1-5 0,0 3-13 0,2 0-3 16,-1 0-15-16,1 0 6 0,2 1-7 0,0 0 7 16,0 1-10-16,2-3 3 0,2 1-7 0,-2-2-2 15,2 1-2-15,1-2-1 0,1 0-6 16,-1-3-6-16,2-2-27 0,0 1-31 0,-1-3-56 0,3 1-28 15,2-3-85-15,-3 1-24 0,2-2-127 0,-4-2-82 16,3 2-505-16,-3-3-546 0</inkml:trace>
  <inkml:trace contextRef="#ctx0" brushRef="#br0" timeOffset="85650.76">17088 14804 289 0,'0'0'491'0,"-15"3"-115"16,15-3 22-16,-12 1-36 0,12-1-4 15,0 0-96-15,-13-3-28 0,13 3-64 0,-6-5-16 16,6 5-39-16,4-8-18 0,-4 8-34 0,7-12 3 0,1 6-42 16,1-2-16-16,5-4-76 0,-1 3-7 0,0 1-69 15,-1-2 1-15,5 0-54 0,-3-2 17 16,3 0-24-16,-2 2 38 0,-2 1-1 0,0-1 48 0,-2-2 8 16,1 3 41-16,-2-1-3 0,-2 0 35 0,0-1 5 15,-1 3 80-15,-1-1 29 0,-2 1 68 0,0 2 10 16,0-2 34-16,-3 3 13 0,4-1 11 0,-2-1-6 15,-3 7-12-15,2-9-21 0,-2 9-27 0,4-8-31 16,-4 8-14-16,0 0 21 0,5-5 14 0,-5 5-4 16,0 0-7-16,0 0-5 0,9 5-13 0,-9-5-19 15,8 8-15-15,-3-3-7 0,0 1-17 0,0 1-13 16,0 1-1-16,3 2-8 0,-2 0-6 0,3 2 0 16,-2-2-10-16,1 2-5 0,0 0-2 0,1 0-27 15,-1 0-73-15,1-3-53 0,-3 0-81 0,1-2-44 16,-2 2-108-16,1-3-50 0,-1 0-79 0,0-2-346 15,-5-4-403-15</inkml:trace>
  <inkml:trace contextRef="#ctx0" brushRef="#br0" timeOffset="86018.294">17335 14582 437 0,'-7'-10'396'0,"2"0"-40"0,1 0-37 15,-1-1-11-15,5 0-30 0,-1-1-9 0,2 2-43 16,1-3-28-16,1 1-19 0,2 2-13 0,2-2-34 15,-1 1 1-15,3 0-27 0,1 1 0 0,2 3-32 16,-3 2 6-16,2-1-23 0,-2 2 5 0,-9 4-22 16,15-2 3-16,-15 2-5 0,13 3-5 0,-9 2-4 15,0 1-3-15,-4-6-4 0,3 13-3 0,-5-5-4 16,1 1-2-16,0 1 0 0,-1 0-5 0,1 0-2 16,-1-1-2-16,0 0 3 0,0 1-4 0,2-3 0 15,-2 2 5-15,4-2-1 0,-2 1-2 0,2-1 12 16,2 1-13-16,3 0 8 0,0 0-11 0,2 0 9 15,3 1-11-15,0-1 12 0,1 0-13 0,1 2 10 16,0-2-11-16,-1 2 12 0,1-2-14 0,-1 1 11 16,-2 3-8-16,0-3 19 0,-4 2-3 0,1-4 29 0,-3 3 10 15,-2-1 6-15,-2 1-8 0,-2-2-5 16,-2 1-11-16,-2 0-2 0,-1 0-10 0,-3 0-3 16,0 0-5-16,-3-1-2 0,3-1-11 0,-4 0-25 15,2-2-95-15,-2-3-86 0,2 1-161 0,-1-6-131 0,1 1-600 16,-1-2-714-16</inkml:trace>
  <inkml:trace contextRef="#ctx0" brushRef="#br0" timeOffset="86768.139">17474 13312 245 0,'-9'-10'377'0,"1"2"-36"0,2-2-62 0,1 1 11 0,1-2-46 16,-1 1-11-16,2-1-16 0,2 2-26 0,4-3-44 15,-1 5-26-15,3-3-24 0,2 3-19 0,2 0-17 16,3 0 4-16,0 2-13 0,1 4-8 0,2-1 2 16,-1 4-1-16,4 1 0 0,-1 3 22 0,2 5-26 15,-3 2 21-15,2 5-21 0,1 4 15 0,-6 0-23 16,1 3 17-16,0 3-27 0,-4-1 15 0,-1 0 1 16,-2 2 3-16,-1 1-6 0,-1-1 0 0,0 2-6 15,-2-5-31-15,-1 3 31 0,1-3-6 0,0 1-3 16,-2-2-4-16,0 0-4 0,3 0 5 0,-1-3-1 15,0-1 2-15,1-3 3 0,1-2-3 0,2-1-4 16,-1-1 1-16,3-3-3 0,1-2-11 0,2 0-9 16,2-1-20-16,0-3-18 0,0-1-2 0,1 1 3 15,2-3 6-15,-4 1 4 0,-2-1 5 0,1 2-1 0,-2 0 4 16,-2-1 5-16,-1 2 6 0,-1 1 22 16,0 1-8-16,-4 1 36 0,1 4-7 0,-3-2 33 15,0 2-3-15,0 2 13 0,-1 1-9 0,-1 2 6 0,1 2-16 16,0-1 0-16,-1 0-16 0,1 3 3 0,2-1-8 15,2 4 10-15,0-2-21 0,-1 1 1 0,5 0-5 16,0 0-2-16,2-2-4 0,1 3-7 0,2-3-8 16,-1-1-15-16,0-3-14 0,1 1-15 0,-1-2-10 15,-2-3-7-15,-2-2-9 0,1 1-1 0,-2-1 20 16,-3-3 8-16,-2 0-3 0,-1 1-32 0,-1-3-31 16,-2 1-28-16,-2-1-42 0,-1-1 6 0,-4-1-35 15,2 0-37-15,-2-1-38 0,-2-1-78 0,12-2-285 16,-20-1-158-16</inkml:trace>
  <inkml:trace contextRef="#ctx0" brushRef="#br0" timeOffset="88584.939">13160 15325 220 0,'1'-7'228'15,"-1"7"-5"-15,0 0-26 0,0 0 19 0,0 0-40 16,-1-6 19-16,1 6-56 0,0 0 14 0,0 0-52 16,0 0 29-16,0 0-54 0,-5-7 45 0,5 7-46 15,0 0-11-15,0 0-8 0,0 0-8 0,0 0-7 16,0 0-8-16,0 0 3 0,0 0 9 0,-13 0-7 0,13 0 1 16,-4 6 5-16,4-6 4 0,-6 4 33 15,6-4-30-15,-9 10 36 0,5-6-20 0,-1 1 32 16,-2 3-17-16,2 0 21 0,-1 1-4 0,0 1 20 0,-1-1-18 15,1 3 10-15,1-2-2 0,-3 3 12 0,3 0-9 16,1 2-6-16,0-2-12 0,-1 1-1 0,4-2-17 16,-2 0-8-16,3 0-6 0,-1 0-2 0,1-1-5 15,1-1-13-15,1 1 6 0,0-1-7 0,3-2 2 16,-2 1-12-16,1-1 7 0,2-3-15 0,-1 3-2 16,0-1-4-16,2-2 6 0,-1-1-8 15,-6-4 2-15,14 4-11 0,-14-4 10 0,14 4-15 0,-14-4 12 16,18 0-12-16,-18 0 8 0,18-2-8 0,-8 0 11 15,-1 0-24-15,3 0 10 0,-1-2-33 0,-2 1-59 16,3 1-58-16,-2-3-76 0,0 3-23 0,-1-1-67 16,1 1-58-16,-1-1-57 0,-9 3-64 0,14-5-360 15,-14 5-403-15</inkml:trace>
  <inkml:trace contextRef="#ctx0" brushRef="#br0" timeOffset="88801.11">13202 15773 134 0,'-4'5'319'16,"2"1"-45"-16,2-6-11 0,-7 9 18 0,7-9 5 16,-3 7 15-16,3-7-30 0,-4 6-28 15,4-6-40-15,0 0-17 0,-3 7-3 0,3-7 11 0,0 0 3 16,0 0 3-16,0 8-8 0,0-8-14 0,0 0-1 16,0 0-9-16,0 0-18 0,9 5-16 0,-9-5-25 15,0 0-12-15,17-5-30 0,-17 5-3 0,16-5-19 16,-7 1 2-16,1 0-29 0,6-2 2 0,-2-2-114 15,2 2-151-15,2-2-145 0,3 0-274 0,-2-2-467 16,-1 1-745-16</inkml:trace>
  <inkml:trace contextRef="#ctx0" brushRef="#br0" timeOffset="97654.764">12931 14214 304 0,'0'0'314'0,"0"0"-9"0,-2-7-58 16,2 7-12-16,0 0 3 0,-3-7 11 0,3 7-3 16,0 0-13-16,-1-7-25 0,1 7-18 0,0 0-21 0,0 0-18 15,0-10-10-15,0 10-6 0,0 0-8 0,1-5-8 16,-1 5-6-16,0 0-1 0,5-5-16 15,-5 5-5-15,0 0-4 0,9-3-6 0,-9 3-4 0,0 0-9 16,14 0-6-16,-14 0-9 0,0 0 2 0,16 1-2 16,-16-1-5-16,15 3 3 0,-15-3-10 0,15 2-5 15,-5 1 1-15,-1-2-3 0,2-1-1 0,0 3 2 16,-1-2-14-16,1 2 12 0,-11-3-3 0,21 2-5 16,-21-2-5-16,19 3-5 0,-19-3 0 0,17 3-6 15,-17-3 1-15,15 0-2 0,-15 0 1 0,13 2 4 16,-13-2 10-16,13 0 18 0,-13 0-29 0,0 0 58 15,15 3-17-15,-15-3 37 0,0 0-30 0,11-3 18 16,-11 3-30-16,7-5 10 0,-7 5-20 0,8-7 11 16,-4 2-19-16,-4 5 9 0,6-9-17 0,-3 2 15 0,1 1-20 15,-1-1 11-15,2-2-16 0,-2 0 11 16,1-1-16-16,0 0 6 0,-1 0-6 0,1-2 14 16,0 0-17-16,2 0 19 0,-2-3-12 0,3 2 4 0,-3 0-8 15,1-1 15-15,0-1-19 0,1 2 0 0,-1-2 5 16,-1 1 6-16,1-1-1 0,-1 1 7 0,1-1-3 15,0 1 1-15,-1 0 2 0,0-1 10 0,0 2-5 16,-2 2 9-16,2 0-7 0,-1 0 2 0,-1 0-1 16,2 2 4-16,-2-2-1 0,1 3-2 0,0-1 11 15,-1 2-4-15,-2-1-5 0,3 1-1 0,-2 2-4 16,-1 5-7-16,1-12-2 0,-1 12-4 0,3-10-3 16,-3 10 1-16,1-9-4 0,-1 9-3 0,3-10-1 15,-3 10-1-15,0 0-10 0,1-9-26 0,-1 9-72 16,0 0-115-16,1-10-196 0,-1 10-202 0,-1-7-295 15,1 7-469-15,-5-7-984 0</inkml:trace>
  <inkml:trace contextRef="#ctx0" brushRef="#br0" timeOffset="155695.93">21191 13790 35 0,'0'0'281'0,"0"0"-102"15,-8-2 18-15,8 2-62 0,0 0 26 0,0 0-49 16,-12-2 18-16,12 2-39 0,0 0 13 0,-9-2-32 16,9 2 19-16,0 0-19 0,0 0 10 0,-11-3-2 15,11 3-1-15,0 0-12 0,0 0-7 0,-11 0-6 16,11 0-4-16,0 0 4 0,0 0-9 0,-13 2 16 16,13-2-22-16,0 0 16 0,-9 3-17 0,9-3 25 0,-7 4-27 15,7-4 33-15,-7 4-35 0,7-4 38 16,-9 7-43-16,9-7 33 0,-4 4-36 0,4-4 45 15,-6 7-37-15,6-7 46 0,-6 8-54 0,6-8 49 0,-4 7-62 16,4-7 41-16,-3 10-48 0,3-10 41 16,-1 9-42-16,1-9 43 0,-1 9-43 0,1-9 45 0,1 11-44 15,-1-11 43-15,1 9-47 0,-1-9 45 0,3 8-3 16,-3-8 4-16,4 10-16 0,-4-10-1 0,5 8-4 16,-5-8-4-16,5 8 2 0,-5-8 2 0,6 5-3 15,-6-5-3-15,4 5-32 0,-4-5 46 0,7 5-38 16,-7-5 44-16,8 2-38 0,-8-2 38 0,0 0-42 15,12 1 37-15,-12-1-43 0,9-1 40 0,-9 1-47 16,11-2 46-16,-11 2-44 0,9-5 39 0,-9 5-46 16,9-5 44-16,-9 5-43 0,12-7 44 0,-12 7-42 15,9-7 39-15,-9 7-40 0,6-7 42 0,-6 7-42 16,8-9 39-16,-8 9-35 0,7-8 38 0,-7 8-41 16,3-8 43-16,-3 8-41 0,1-11 41 0,-1 11-40 0,1-11 2 15,-1 11 6-15,-1-9 2 0,1 9 3 16,-2-12 4-16,2 12-1 0,-8-8 9 0,8 8 3 15,-4-9 2-15,4 9 21 0,-9-6-30 0,9 6 5 16,-8-6 2-16,8 6 4 0,-8-6-5 0,8 6-3 0,-9-4-3 16,9 4-2-16,-9-1 0 0,9 1 36 0,0 0-46 15,-17 0 39-15,17 0-43 0,-9 3 37 16,9-3-44-16,-9 3 42 0,9-3-42 0,-10 5 39 0,10-5-44 16,-9 7 52-16,9-7-54 0,-6 5 44 15,2 0-43-15,4-5 45 0,-4 10-37 0,4-10 48 0,-4 10-49 16,4-10 43-16,-2 9-41 0,2-9 47 0,1 12-47 15,-1-12 45-15,4 12-41 0,-4-12 42 0,3 10-45 16,-3-10 42-16,8 8-43 0,-8-8 45 0,8 9-48 16,-8-9 44-16,11 7-46 0,-11-7 45 0,11 1-47 15,-11-1 48-15,11 3-49 0,-11-3 51 0,11-2-48 16,-11 2 45-16,11-1-47 0,-11 1 47 0,10-4-47 16,-10 4 46-16,9-4-42 0,-9 4 39 0,6-8-42 15,-6 8 46-15,3-10-40 0,-3 10 44 0,1-9-50 16,-1 9 4-16,-1-12 0 0,1 12 5 0,-3-10 0 15,3 10 1-15,-5-10-2 0,5 10 4 0,-4-9-7 16,4 9-9-16,-7-7-46 0,7 7-76 0,-5-6-105 0,5 6-67 16,-5-4-105-16,5 4-61 0,0 0-385 0,-8-3-415 15</inkml:trace>
  <inkml:trace contextRef="#ctx0" brushRef="#br0" timeOffset="169013.979">5565 6157 164 0,'0'0'243'0,"0"0"-37"0,0 0-18 15,0 0-13-15,0 0-8 0,0 0-22 0,0 0-22 16,0 0-14-16,0 0-15 0,0 0-20 0,0 0-3 16,0 0-7-16,0 0-15 0,0 0-8 0,0 0-7 0,0 0-7 15,0 0 5-15,0 0 11 0,0 0 7 0,0 0 8 16,0 0-11-16,0 0 9 0,12 0-10 0,-12 0 26 15,0 0-14-15,10 3 28 0,-10-3-29 0,0 0 46 16,17 1-42-16,-17-1 49 0,14 1-44 0,-14-1 30 16,18 2-48-16,-18-2 35 0,18 0-47 0,-18 0 46 15,23 0-49-15,-23 0 41 0,24 0-42 0,-11 0 36 16,1-2-46-16,0 2 35 0,0-1-43 0,2 1 37 16,-1-1-41-16,0 0 35 0,0 1-40 0,1-2 40 15,2 2-37-15,0-3 40 0,1 3-32 0,-1-1 41 16,1 0-46-16,0-1 37 0,0 1-37 0,2-1 40 15,-1 0-42-15,1 0 40 0,-1 1-39 0,2 0 39 16,-1-2-46-16,1 1 40 0,0 1-37 0,2-1 32 16,-2 0-42-16,2-1 38 0,-2 2-43 0,1-1 41 0,1-1-41 15,-3 0 40-15,4 2-45 0,-1-1 48 0,-2 0-49 16,0-1 2-16,2 2 5 0,2-1 6 16,-5-1-1-16,1 2 1 0,1-2 0 0,-1 1 3 15,1 2 1-15,-1-2 0 0,3 1-2 0,2 1 2 0,-3-2 3 16,3 1-6-16,-2 0 3 0,0-2 14 15,2 2-14-15,-2 0-3 0,2 0 0 0,-1-1 13 16,-1 0-15-16,2 2 3 0,-1-1-1 0,1-1 9 0,-1 2-8 16,1-2 7-16,0 2-7 0,0-1 0 0,-2 0 3 15,2 0 2-15,-1 1 0 0,1-2 0 0,-2 2 3 16,2-1-3-16,0 0 2 0,0 1-1 0,-4 0 3 16,0 0-3-16,1 0-3 0,0 0 0 0,-1 0 1 15,2 0-4-15,-1 0 4 0,0 0-1 0,3 0 0 16,0 0 1-16,-2 0-2 0,2 0 0 0,-1 1-1 15,1-1 4-15,-1 1-4 0,1-1 0 0,1 0 2 16,-1 0-1-16,1 0 1 0,-1 2 2 0,1-2 0 16,-1 0-3-16,1 1 6 0,-1-1-5 0,1 1-1 0,0-1 1 15,-1 1 2-15,1-1-2 0,-1 2-1 16,0-2 1-16,-2 3-2 0,1-3 2 0,1 2-3 0,0 1 4 16,-2-2 0-16,2 2-3 0,-2-2 1 15,2 1 2-15,-1 0 1 0,1-2-2 0,1 3 0 16,-1-3 2-16,1 2 1 0,0 0-5 0,0 0 1 15,0-1 1-15,0 1 1 0,3 0-3 0,-3-1 20 16,3 1-25-16,-3-1 1 0,1 1-1 0,2 0 3 0,-2 0-1 16,1 1 1-16,0-1 2 0,-3 1-2 0,3-1 0 15,-1 1 0-15,0-1-1 0,1 1 2 0,-1 0-1 16,1 1 5-16,-2-1-5 0,1-1 2 0,-1 1-2 16,2 1 4-16,-2-2-4 0,1 1 7 0,-1 1-8 15,0 0 2-15,2-3 1 0,0 3 0 0,-2 0 41 16,2-1-51-16,3 1 46 0,-4 1-52 0,5-3 44 15,-5 1-47-15,-1 1 45 0,3-1-46 0,-2 1 47 16,-1-3-48-16,3 3 46 0,-3-1-47 0,3-1 47 16,-2 1-48-16,-1-1 50 0,4 1-46 0,-5-2 41 15,4 0-45-15,-2 1 4 0,2-2 9 0,-3 3-3 0,3-3 3 16,-1 2 5-16,1-2-2 0,0 2 1 16,-1-2 2-16,1 1 44 0,3-1-52 0,-3 1 46 15,0-1-52-15,1 0 48 0,-2 1-51 0,2-1 49 0,0 0-50 16,0 0 50-16,0 2-46 0,-1-2 42 15,1 0-46-15,0 0 45 0,-2 1-43 0,1-2 44 16,2 1-50-16,-1 0 54 0,-1 0-53 0,0 0 4 0,-1 0 6 16,2 0 3-16,0-2 2 0,-1 2 5 0,1-1-1 15,-3 0 2-15,3 0 3 0,-1 1 1 0,2-2-2 16,0-1 1-16,-2 1 6 0,-3 0-4 0,4 1 0 16,-4-1-1-16,1-1 29 0,0 2-33 0,-1-2-1 15,-2 1 2-15,0-3 0 0,-2 3 1 0,-1 1 0 16,-4-1 1-16,1 1 0 0,-2 0 4 0,-2-2-4 15,0 2 0-15,-4 1 0 0,1-1 4 0,0-1-4 16,-3 1 0-16,-10 1 6 0,16-2-3 0,-16 2 2 16,15 0 1-16,-15 0 3 0,11-1-2 0,-11 1 2 15,0 0-3-15,15-1 1 0,-15 1-3 0,0 0 1 0,12 0 0 16,-12 0-4-16,0 0-1 0,10-3-33 16,-10 3-65-16,0 0-71 0,8-5-92 0,-8 5-50 15,5-6-49-15,-5 6-96 0,5-7-69 0,-5 7-251 0,4-11-293 16</inkml:trace>
  <inkml:trace contextRef="#ctx0" brushRef="#br0" timeOffset="170963.832">12940 6191 126 0,'0'0'243'0,"0"0"-56"0,0 0-42 0,0 0 13 15,0 0-55-15,0 0 26 0,0 0-35 0,0 0 24 16,0 0-32-16,0 0 17 0,0 0-28 0,0 0 13 16,0 0-20-16,0 0 13 0,0 0-9 0,4-5 6 15,-4 5 11-15,0 0-5 0,0 0 9 0,0 0-17 16,10-4-12-16,-10 4 1 0,0 0 3 0,9-3-12 16,-9 3 1-16,8-2-6 0,-8 2-4 0,10-2 14 0,-10 2-9 15,10-1-3-15,-10 1 0 0,12-3-6 16,-12 3 5-16,14 0-3 0,-14 0 17 0,15-2 21 15,-15 2-50-15,17-3 9 0,-7 2-5 0,0 0-3 0,2-1-2 16,-2 1-6-16,3 0 4 0,-2-2 1 0,1 3-1 16,-1 0 2-16,2-3-5 0,2 3 4 0,-3 0-9 15,-1 0-2-15,2 0 1 0,1 0-1 0,0 0 6 16,-1 0-4-16,1 0 0 0,-1 0-1 0,1 0-2 16,-1-1-1-16,0 2 1 0,2-1 2 0,-2 0-2 15,2 0-2-15,-2 0 2 0,3 0 0 0,-3 0-6 16,4 0 3-16,-3 0-3 0,2 0 4 0,-3 0 3 15,4 0 5-15,-2 3 2 0,2-6 2 0,-2 3 0 16,3 0-4-16,1 0-6 0,-1 0 1 0,1 0-5 16,-1 0 1-16,1 0-2 0,1 0-1 0,0 0 0 15,0-1 2-15,1 1-4 0,-1 0-3 0,1 0 2 16,-1 0 1-16,-1 0-2 0,3 0-1 0,-2 0 5 16,1 1-4-16,2-1-1 0,-3 0-1 0,3 0 2 0,-1 0-2 15,0 0 4-15,1 0-5 0,-3 0-1 0,3 0 0 16,1 3 4-16,-1-3-1 0,2 0-2 15,-4 0 2-15,4 0-3 0,-2 2 1 0,1-2-1 0,2 0 3 16,-2 1-5-16,1-1-2 0,0 1 3 0,0-1-1 16,-1 0-2-16,0 1 2 0,0-1-2 0,-1 2 1 15,1-2 2-15,3 0-4 0,-5 1 1 0,2 0 0 16,1 0 5-16,0-1-6 0,0 2 1 0,-3-2 12 16,4 0-13-16,-4 1 0 0,5 0 4 0,-5-1 6 15,1 0-2-15,5 0 7 0,-5 0-3 16,4 0 4-16,-3 0 5 0,1 3-1 0,0-3-4 0,1 0 0 15,-1 0 7-15,3 0-6 0,-1 0 3 0,1 0-1 16,-1 1 3-16,0-1-3 0,1 2 0 0,2-2-6 16,0 0 3-16,0 1-3 0,0-1 2 0,1 0 1 15,0 0-1-15,1 1 10 0,1-1-4 0,1 0 1 16,3 0-2-16,-1 0-1 0,1 0-1 0,0 0-4 16,0-1-2-16,-4 1-2 0,4-1 1 0,1 1-4 15,-3-2-3-15,0 2 7 0,-3 0 0 0,1-1-6 16,-1 1-31-16,1 0 34 0,4 0-28 0,-5 0 30 15,4-3-31-15,1 3 43 0,1 0-41 0,-2-1 34 0,-4 1-4 16,1-1-4-16,4 1 4 0,2 0-1 0,-9-2-7 16,5 2-3-16,-3 0 1 0,1 0 0 0,0 0 1 15,-1-1-2-15,-1 1 7 0,2 0-6 16,2 1-1-16,-3-1 0 0,0-1-28 0,0 1 36 0,-2 0-33 16,2-1 34-16,1 1-28 0,-2-1 31 0,1 1-31 15,-2 0 32-15,1 0-33 0,1 1 41 0,-1-1-41 16,1-1 35-16,0 1-4 0,-2-2-1 0,2 2-1 15,0 0-5-15,-1-1 1 0,0 1-2 0,-1 0-1 16,0 1 0-16,-1 1-1 0,2-2 3 0,-2 0 3 16,2 0-7-16,-2 0-2 0,0 0 3 0,1 0 0 15,-1 1 1-15,-2 0-5 0,1-1-23 0,-1 1 31 16,0 1-29-16,1-2 35 0,-2 1-31 0,-1-1 31 16,1 0-29-16,0 0 31 0,-2 1-32 0,0-1 34 15,3 0-34-15,-3 0 36 0,0 0-37 0,3 0 41 16,-4 0-10-16,4 0-3 0,-3 0 1 0,4 0-2 15,-2 0-1-15,1 0-4 0,1 0 5 0,-4 0-3 16,4 0-2-16,-1 3-3 0,0-3 1 0,0 0 3 0,-2 0 3 16,1 0-6-16,1 0 0 0,-3 0 0 0,4 0-1 15,0-3 2-15,-2 3-1 0,-2 0 7 16,3 0-38-16,-5 0 37 0,4 0-33 0,1-1 36 0,-1 0-33 16,1-1 37-16,-2 1-31 0,3 0 31 0,-2-2-33 15,-2 2 36-15,2-1-32 0,1 0 34 16,-2 2-35-16,2-3 33 0,0 2-33 0,-3 0 29 0,4-1 0 15,-2 0 0-15,1 1-2 0,-2-1-37 0,2-1 44 16,-3 2-10-16,3-2-1 0,-5 2-1 0,-1 0-30 16,1 0 35-16,0-1-31 0,0 1 41 0,-1 0-42 15,-3 0 33-15,3-1-29 0,-2 1 31 0,-1-1-31 16,1 2 35-16,-1 0-34 0,-4-2 33 0,0 2-35 16,1-1 36-16,-1-1-38 0,0 2 38 0,-1 0-38 15,0-1 44-15,-2 1-42 0,2-1 35 0,-3 1-33 0,-10 0 34 16,17-2-34-16,-17 2 36 0,19 0-34 15,-19 0 30-15,15 0-32 0,-15 0 33 0,13-2-31 16,-13 2 34-16,12 0-37 0,-12 0 44 0,0 0-41 16,14 0 33-16,-14 0-33 0,0 0 30 0,10-1-45 0,-10 1-55 15,0 0-150-15,8-2-248 0,-8 2-855 16,0 0-941-16</inkml:trace>
  <inkml:trace contextRef="#ctx0" brushRef="#br0" timeOffset="181115.008">23551 5472 61 0,'0'0'184'0,"0"0"-22"0,0-5-32 0,0 5 7 16,0 0 1-16,0 0 5 0,-4-8-26 0,4 8-19 0,0 0 2 15,-1-6-10-15,1 6-1 0,0 0-6 0,0 0 2 16,-4-6-4-16,4 6 2 0,0 0-11 0,0 0-1 16,0 0 4-16,0 0-1 0,-3-6 1 0,3 6 1 15,0 0-18-15,0 0 18 0,0 0-27 0,0 0 30 16,0 0-36-16,0 0 25 0,0 0-36 0,0 0 32 15,-7-3-40-15,7 3 42 0,0 0-48 0,0 0 48 16,0 0-55-16,0 0 43 0,0 0-51 0,0 0 47 16,0 0-50-16,0 0 39 0,0 0-46 15,0 0 45-15,0 0-46 0,0 0 46 0,-9 3-7 16,9-3-1-16,-4 6-4 0,4-6-4 0,-4 8-2 0,4-8 0 16,-6 12 12-16,5-4 7 0,-2-1 6 0,-2 4-2 15,3-2 3-15,0 3 1 0,-3 2 2 0,1-1 0 16,-1 3 1-16,1-2-6 0,2 6 2 0,-1-3 3 15,-1 1-6-15,2 2 3 0,-1 2 1 0,-1 0-46 16,2 2 36-16,1 0-37 0,-1-2 38 0,0 2-35 16,2 2 1-16,-2-1 3 0,2-1 3 0,-2 5-3 15,2-2 2-15,2 2-4 0,0 0 37 0,-2 5-45 16,0 0 38-16,1 0-43 0,0 1 39 0,-1 0-43 16,0 1 44-16,2-1-46 0,-2-2 39 0,1 3-38 15,0-1 40-15,-1-1-41 0,3 0 38 0,-1 1-40 16,1-2 4-16,-1-1 2 0,2 0 5 0,-1-2 1 15,-1 1 4-15,3-5-2 0,-1 1 5 0,0-1 3 16,3-2 1-16,-2 2 0 0,1-2 1 0,2-1 1 16,-2-1 3-16,1 2 2 0,0-3-5 0,3 1 4 15,-1-3 10-15,-1 0-12 0,2-1 0 0,-1 0-1 16,0-2 1-16,0-2 18 0,1 1-18 0,1-3 2 16,-2-2 5-16,2-1 8 0,-1 1-12 0,-1-1 1 15,3-3 2-15,-2 1 4 0,1-3-5 0,-2-1-1 16,4 0 4-16,-2-1 5 0,2-2-18 0,-1 0 0 15,1 0 2-15,-1-2-3 0,1-1 4 0,3 0-1 16,-3-4-6-16,2 2 1 0,0-2 7 0,-2-2 7 16,3 0-20-16,0-4 2 0,-1 1 0 0,-2-4-12 15,2 1 17-15,-3-3-14 0,-1 0 17 0,4-2 1 16,-4-2 18-16,1-1-31 0,-1 0 3 0,-2-3 0 16,1-2 1-16,-3 2 1 0,1-3 45 0,-3 1-56 15,0-4 47-15,2 2-36 0,-5-3 27 0,1-1-50 16,-3 0 46-16,1 1-46 0,-2-1 1 0,0-1 5 15,-2-1 2-15,-2 1 3 0,1 0 6 0,0 0-1 16,-1 0 0-16,-1-4 2 0,-1 5 0 0,0 1 40 16,0-1-47-16,1 1 41 0,-2 1-49 0,1 2 44 15,0-2-39-15,-2 1 36 0,2 1-44 0,-2 2 44 16,1-1-46-16,0 1 47 0,-1 0-47 0,-1 2 45 16,1-1-44-16,3 5 47 0,-1 0-43 0,-1 1 38 15,0 0-43-15,0 1 47 0,2 1-45 0,-3 1 45 16,1 2-43-16,-1 2 42 0,2-2-45 0,-1 3 45 15,0 0-43-15,-1 1 40 0,-1 0-48 0,1 4 45 16,-1-3-43-16,-2 5 44 0,2-3-42 0,0 4 44 16,-2 0-47-16,2 2 46 0,0 0-42 0,-3 1 36 15,2 2-87-15,-1 0-29 0,-2 2-68 0,3 2-69 16,-5 0-80-16,1 1-72 0,-2 2-67 0,2-2-416 16,2 0-433-16</inkml:trace>
  <inkml:trace contextRef="#ctx0" brushRef="#br0" timeOffset="181630.244">23660 5762 490 0,'0'0'409'16,"0"0"-35"-16,0 0-56 0,0 0 47 0,-1-7-13 15,1 7-28-15,0 0-14 0,0 0-19 0,0 0-73 16,0 0 2-16,0 0-75 0,0 0 7 0,0 0-71 16,0 0 28-16,0 0-59 0,0 0 41 0,0 0-46 15,0 0 52-15,0 0-43 0,0 0 55 0,0 8-40 16,0-8 50-16,2 9-37 0,-2-9 43 0,3 10-37 15,-2-3-1-15,0 0 5 0,2 0-12 0,-2 3-5 16,0-2-13-16,1 2-8 0,-1-4-6 0,0 5-8 16,2-2-54-16,-1 1 50 0,-2-2-45 0,2 3 45 15,0-1-59-15,-2 1 52 0,3-3-57 0,-1 3 28 16,0-3-116-16,1 2-40 0,-2-1-81 0,2 1-82 16,0-2-67-16,-2 2-87 0,0-1-75 0,0 0-518 15,1-1-684-15</inkml:trace>
  <inkml:trace contextRef="#ctx0" brushRef="#br0" timeOffset="182149.296">23744 6349 146 0,'0'0'384'0,"0"0"-49"0,-9 1-24 0,9-1-35 15,0 0 6-15,0 0-54 0,-9-4-17 0,9 4 40 16,0 0-78-16,-5-5 23 0,5 5-74 0,-4-5 14 0,4 5-62 16,2-8 23-16,-2 8-52 0,2-7 41 0,-2 7-62 15,6-7 32-15,-6 7-44 0,8-7 46 16,-8 7-56-16,9-4 9 0,-9 4 8 0,10-4 8 15,-10 4 6-15,12-2 32 0,-12 2-42 0,11 1 44 16,-11-1-44-16,13 4 41 0,-13-4-46 0,9 8 40 16,-2-2-43-16,-5 2 40 0,3 0-46 0,-2 1 37 0,-1 0-40 15,-2 1 45-15,0 1-51 0,0 0 45 0,0 0-39 16,-2-1 46-16,-1 0-41 0,-1 0 42 16,2-1-41-16,-1 0 7 0,1-1 0 0,-1-1 9 0,1-1-2 15,0 1 3-15,0-2 4 0,2-5-3 0,-3 10 3 16,3-10 4-16,-3 7 10 0,3-7-3 15,-1 8 8-15,1-8 5 0,0 0 2 0,-3 6 0 16,3-6 2-16,0 0-5 0,0 0-2 0,0 0-10 16,3 7-4-16,-3-7-11 0,0 0-4 0,8-4-7 0,-8 4-3 15,9-4-3-15,-9 4 0 0,10-6-4 0,-2 2 5 16,-2-2-9-16,3 2-2 0,1-1-3 0,-2 0-1 16,0 1-14-16,-1-2-34 0,2 1-46 15,0 0-10-15,-2 0-96 0,-1 1-19 0,2 1-116 0,-8 3-26 16,10-4-22-16,-10 4-56 0,0 0-505 0,8-3-526 15</inkml:trace>
  <inkml:trace contextRef="#ctx0" brushRef="#br0" timeOffset="183314.098">23776 5742 197 0,'0'0'245'0,"0"0"-24"0,0 0-12 0,-4-4-12 16,4 4-14-16,0 0-25 0,-2-6-18 0,2 6-19 16,0 0-17-16,-5-7 1 0,5 7-17 0,0 0 9 15,-4-6 14-15,4 6-1 0,-4-8-36 0,4 8 17 16,-3-7-35-16,3 7 28 0,-7-7-38 0,7 7 31 15,-7-9-48-15,7 9 32 0,-7-7-2 0,0 3-5 16,7 4-8-16,-11-8-6 0,11 8-12 0,-13-5 10 16,13 5-14-16,-18-1 1 0,18 1-2 0,-17 0-6 15,6 0 0-15,2 3 2 0,-1 0 2 0,-3 3 0 16,1 1 10-16,1 1-1 0,0 1 7 0,2 1 13 16,-3 2 5-16,3 3 1 0,0-3-41 0,3 3 38 15,0-1-33-15,-1 2 42 0,5-1-46 0,-1 0 44 16,2 0-34-16,-1-1 1 0,4 0 2 0,-1-2 1 15,2 1 0-15,-1-1 1 0,3-1-3 0,0 0 0 16,0-4 4-16,2 4 1 0,-1-5-1 0,3 1-3 16,-1-2-4-16,1 0-4 0,1-3-7 0,1-1 4 15,-11-1-11-15,18-1 3 0,-6-1 0 0,-1-1 1 16,-3 0-6-16,2-4 2 0,-1 1 33 0,0 1-45 16,-2-5 42-16,-1 2-47 0,0-2 42 0,-2-1-47 15,0-1 46-15,-1 0-47 0,-2-1 41 0,0 0-42 16,-1-2 41-16,0 4-38 0,-1-3 45 0,0 0-36 15,-1 3 43-15,1 0 3 0,-2 1-42 0,2 0 52 16,0 0-40-16,-2 4 46 0,3-2-55 0,-2 1 36 16,2 7-50-16,-2-7 42 0,2 7-45 0,0 0 47 15,-4-7-47-15,4 7 40 0,0 0-44 0,0 0 46 16,0 9-41-16,0-9 49 0,4 8-44 0,0-1 49 16,-1 0-48-16,1 0 45 0,2 2-49 0,2-1 47 15,-2 1-51-15,2 0 48 0,1 2-48 0,1-1 42 16,0 0-45-16,-1 2-2 0,4-2 1 0,-3 2-41 15,-1-3-55-15,4 3-61 0,-4 3-85 0,0-5-47 16,1 2-46-16,-4 0-68 0,1-3-518 0,-3 0-516 16</inkml:trace>
  <inkml:trace contextRef="#ctx0" brushRef="#br0" timeOffset="183797.423">23733 6111 382 0,'0'0'475'0,"0"0"-82"0,0 0-41 0,-9-1-11 0,9 1 5 15,0 0-25-15,0 0-21 0,0 0-32 16,0 0-41-16,-10-2-45 0,10 2-39 0,0 0-18 16,0 0-13-16,-4 6 13 0,4-6-2 0,0 11-2 15,1-4-3-15,0 1-3 0,1 2-1 0,0 0-6 16,1 1-9-16,-1 6-5 0,3-5-10 0,-1 5-1 0,1-2-10 15,-2 2-9-15,2 0-9 0,-1-1-4 16,1 1 0-16,0 0-14 0,0-1-3 0,0 0-7 16,0-1-6-16,-1-1-3 0,1 0-49 0,0-2 59 15,-1-2-52-15,-1-1 60 0,1 0-4 0,-2-1 6 0,1 0 8 16,-1-3 11-16,-2-5 20 0,4 9 11 0,-4-9-16 16,5 6-18-16,-5-6-9 0,0 0-8 0,0 0-9 15,12-6-6-15,-12 6-5 0,7-8-3 16,-1 3 0-16,-1-2-6 0,2-1-12 0,0 3 12 15,0-2-6-15,2 0-3 0,-1 1 1 0,1-1-2 0,0 2-4 16,0 2 3-16,0-2-4 0,0 1-3 0,0 4 1 16,-9 0 0-16,16-2-1 0,-16 2-3 15,14 4 2-15,-14-4 2 0,10 7 4 0,-6-3-5 16,-2 4 5-16,-2-2 1 0,-2 4-1 0,-2 0 0 0,-1 0 1 16,-2 1 0-16,-2 1 3 0,-2 0-1 0,0-2-2 15,-1 2-46-15,2-2 56 0,-2-1-79 0,0 0 11 16,2-1-96-16,0-1-28 0,1-3-71 0,1 1-83 15,-1-1-85-15,9-4-84 0,-10 4-91 0,10-4-479 16,0 0-694-16</inkml:trace>
  <inkml:trace contextRef="#ctx0" brushRef="#br0" timeOffset="184146.235">23883 6670 391 0,'0'0'385'15,"0"0"-55"-15,0 0-43 0,-2-7-19 0,2 7-24 16,0 0-20-16,-8-5-6 0,8 5-25 0,0 0-7 15,-16 0-11-15,16 0-9 0,-16 3-2 0,7 1-5 16,0-2-4-16,-1 5 3 0,1-2-4 0,-2 2-15 16,-1 0-12-16,3 0-25 0,0 3-21 0,0-3 7 15,0 3-29-15,4-2 16 0,0 2-32 0,1-1 30 16,2 2-39-16,0-2 18 0,4 3-30 0,0-3 18 16,2 0-33-16,1 0 8 0,3 0-71 0,5-2-63 15,1 0-70-15,1-1-108 0,3-2-5 0,4-4-138 16,1 0-127-16,5-4-327 0,4-4-455 0</inkml:trace>
  <inkml:trace contextRef="#ctx0" brushRef="#br0" timeOffset="185046.479">26023 5535 265 0,'-2'-10'409'0,"-2"1"-73"15,1-1-24-15,-1 2-16 0,-1-3-45 0,-2 3 54 16,2-1-35-16,0 1 19 0,-1-1-49 0,-1 2 17 15,2 2-59-15,-2-3 25 0,0 3-75 16,3 1 13-16,-2 1-68 0,6 3 16 0,-13-7-59 16,13 7 31-16,-13 0-49 0,7 5 39 0,-4-3-40 0,2 5 42 15,-1 3-48-15,-2-1 39 0,2 4-3 0,-2 4-10 16,1 4-5-16,1 4-5 0,-1 2-41 0,0 2 47 16,2 4-41-16,-1 4 51 0,4 4-46 0,0-1 8 15,0 7 2-15,2-3 12 0,3-6-1 16,2 13 3-16,0 0 0 0,3 0 6 0,2 4-11 0,2 6-5 15,0-1 2-15,3 1 4 0,0-3-2 0,3 0 3 16,-1-3 5-16,5-4-50 0,-1 4 52 0,1-3-50 16,3-3 48-16,-4-6-51 0,6 5 47 15,-3-7-49-15,0 0 45 0,1-3 1 0,0-1-51 16,0-2 53-16,-2-1-45 0,3-3 45 0,-1-2-51 0,-4-6 55 16,0-3-54-16,1-1 56 0,-5-6-53 0,2-1 57 15,0 0-58-15,0-7 53 0,-3-1-49 0,4-3 44 16,-3-2-53-16,5-1 51 0,0-5-55 15,3-2 57-15,1-4-60 0,2 0 61 0,0-4-42 16,-1 0 32-16,4-4-54 0,-2-5 56 0,-1 1-55 0,-1-1 5 16,1-3 58-16,-5 0-59 0,2-3 55 0,-2-1-59 15,-2-2 56-15,-1 0-3 0,-2-2 9 0,2-2-23 16,-6 0-4-16,1-4-1 0,-3-5-2 0,-2 2-4 16,0-2 2-16,-3 1 3 0,-1-3-54 15,-1 1 62-15,-4-5-10 0,-3 2-2 0,0-4 0 0,-2-5-2 16,-4-2 22-16,-1 3-28 0,-1 0 18 0,-4 2-24 15,-1 2 22-15,-2 0-24 0,-2 3 1 0,0 2 2 16,-3 3 0-16,3 7 4 0,-1 3 2 0,0 2 0 16,0 3-7-16,-1 0 13 0,0 3-2 15,-2 4 1-15,4 2 12 0,-1 4-25 0,2 3 33 0,-4-1-35 16,1 5 33-16,2 1-35 0,-1 3 31 0,-2 3-36 16,-1 1 37-16,2 1-46 0,-2 3 7 0,2 1-74 15,-3 1 24-15,-1 4-73 0,-1 2 15 0,-2 1-46 16,4 3-14-16,-2 1-87 0,1 3-6 0,-2 4-60 15,2 2-49-15,5-3-62 0,4 2-432 0,-1 1-451 16</inkml:trace>
  <inkml:trace contextRef="#ctx0" brushRef="#br0" timeOffset="185379.588">26068 5772 750 0,'0'-8'569'16,"0"8"-105"-16,2-11-41 0,-2 11-35 0,-2-12-4 16,2 12-4-16,-1-9-8 0,1 9-62 0,0-8 5 15,0 8-98-15,0 0-12 0,-1-9-69 0,1 9-2 16,0 0-55-16,0 0 11 0,0 0-21 0,0 0 22 15,0 0-20-15,1 9 6 0,2-3-25 0,-2 2 9 16,0 0-21-16,2 1-4 0,-2 1-5 0,-1 2-3 16,1-3-6-16,2 4-4 0,-2 1-1 0,1-3-6 15,0 2 1-15,0 2-5 0,-1 0-84 0,0-1-21 16,0 1-102-16,2 2-59 0,-1-1-97 0,-2 1-82 16,2-2-78-16,-1 1-150 0,0-3-347 0,0-1-622 15</inkml:trace>
  <inkml:trace contextRef="#ctx0" brushRef="#br0" timeOffset="185713.775">26116 6238 149 0,'0'0'575'0,"-10"8"-181"0,10-8-36 0,-11 1-48 16,11-1 59-16,0 0-72 0,-12-1 1 0,12 1-53 15,-7-3 30-15,7 3-70 0,-1-7 14 0,1 7-81 16,1-9 16-16,-1 9-70 0,8-7 38 0,-3 3-59 15,3 0 44-15,-1 0-69 0,2 1-3 0,1 1-10 16,-10 2 0-16,16-3-5 0,-16 3-2 0,16 0 39 16,-16 0-53-16,13 7 41 0,-5-4-40 0,-3 3 38 15,1 0-48-15,-2 1 44 0,-1 2-49 0,-1 0 49 16,0 2-49-16,-2-3 45 0,0 4-46 0,0-1 45 16,-2-1-42-16,2-2 43 0,0 1-49 0,0-1 54 15,0-8-40-15,0 12 52 0,0-12-38 0,2 10 49 16,-2-10-44-16,3 8 36 0,-3-8-43 0,12 3-10 15,-12-3-2-15,17-4-5 0,-6 0-26 0,6-3-47 16,2 1-10-16,1-4-100 0,2 0-21 0,2-2-112 16,3 0-26-16,-6 2-33 0,0 1-38 0,0 0-58 15,-2 1-321-15,-4 1-322 0</inkml:trace>
  <inkml:trace contextRef="#ctx0" brushRef="#br0" timeOffset="186097.535">26405 6431 227 0,'-3'7'347'16,"3"-7"-20"-16,-5 7-5 0,5-7-10 0,-5 7-57 15,5-7-31-15,0 0-30 0,-4 5 7 0,4-5-87 16,0 0 32-16,0 0-61 0,0 0 40 0,0 0-49 16,0 0 39-16,9-3-50 0,-9 3 33 0,0 0-51 15,0 0 42-15,0 0-55 0,13 2 42 0,-13-2-44 16,0 0 48-16,6 8-45 0,-6-8 38 0,0 7-46 15,0-7 38-15,1 13-39 0,-2-7 45 0,1 2-38 16,0-1 39-16,0 1-39 0,-1 1 43 0,0-2-37 16,1 2 1-16,0 2-2 0,1-2-4 0,0 1-4 15,-1 0-3-15,1 1 0 0,3-1-2 0,-2 0-7 16,2 1-2-16,0-2 3 0,0 2-8 0,1-2 1 16,1 0-4-16,-3 0-1 0,4-1-1 0,-5-1 2 15,3 2 0-15,-2-5 11 0,-2 3 7 0,-1-7 7 16,4 11-7-16,-4-11-4 0,-1 10-22 0,-2-5 19 15,-1 1-21-15,-1-1 19 0,-1 1-21 0,0-1 20 16,-2 1-26-16,1-1 19 0,-1 1-37 0,0-2-34 16,0 2-52-16,2-1-62 0,-2 1-42 0,2-3-84 15,-1 2-27-15,2-1-37 0,5-4-57 0,-4 10-406 16,4-10-369-16</inkml:trace>
  <inkml:trace contextRef="#ctx0" brushRef="#br0" timeOffset="186646.505">26331 6961 385 0,'0'0'397'0,"0"0"-71"0,0 0-39 15,-4-7-35-15,4 7 34 0,0 0-76 0,0 0-9 16,0 0-21-16,0 0-24 0,0 0-6 0,0 0 0 15,0 0-14-15,0 0-12 0,0 0-14 0,2 9-17 16,-2-9-1-16,4 9-17 0,-4-9-15 0,8 10-12 16,-8-10-8-16,7 12-7 0,-4-7-7 0,1-1-5 15,-2 2-2-15,-2-6 3 0,8 8 3 0,-8-8-4 16,8 7 1-16,-8-7-2 0,7 7 1 0,-7-7-4 16,8 3-3-16,-8-3-4 0,10-2 0 0,-10 2-3 15,10-7 4-15,-10 7-6 0,12-8 2 0,-6 4-4 16,1-4 7-16,-2 2 4 0,0 2 23 0,-1-3 35 15,0 3 33-15,-4 4 24 0,7-9 14 0,-7 9-35 16,5-8 40-16,-5 8-65 0,4-6 35 0,-4 6-69 16,0 0 36-16,5-5-49 0,-5 5 61 0,0 0-60 15,4 4 45-15,-4-4-63 0,5 10 52 0,-3-5-68 16,1 2 50-16,-1 2-62 0,0-1 45 0,1 3-64 16,-1-1-21-16,1 1-103 0,-2-2-100 0,3 4-69 15,-1 0-143-15,-1-2-131 0,-2 1-580 0,3-1-786 16</inkml:trace>
  <inkml:trace contextRef="#ctx0" brushRef="#br0" timeOffset="187531.475">23922 5830 384 0,'0'0'321'0,"0"0"-81"0,-4-5-42 0,4 5-30 16,0 0-16-16,0 0 12 0,0 0 17 0,0 0-7 15,5-5-14-15,-5 5-9 0,0 0-50 0,17 0 28 16,-17 0-1-16,20 0-10 0,-7 0-4 0,2-2-3 15,4 2-4-15,2 0-10 0,-1 0-9 0,7 0-12 16,3 0-8-16,0 0 6 0,1-2-16 0,7 2-9 16,2-2-8-16,-1 2-8 0,4-1-2 0,6-1 3 15,2-1-43-15,2-2 49 0,1 1-4 0,2 2-2 16,1-1-2-16,1-2-4 0,1 1-5 0,-1 1-4 16,1 0 3-16,0-1-7 0,-1-1-2 0,0 2-2 15,-2-1 1-15,1 0-3 0,-2 0-5 0,-2-1 6 16,1 1-2-16,-3-1-4 0,0 2 2 0,-1-3 2 15,-1 0-4-15,-1 1 3 0,-2 1-2 0,-1-2 0 16,-8 2-1-16,1-1 13 0,-3 0-14 0,1 0-3 16,-2 0 1-16,-5 1 4 0,-2 1-4 0,-2-2-3 15,0 1 4-15,-2 1 0 0,-4-1 0 0,-2 3 1 16,-1-1-2-16,-3 0 0 0,-1-1 1 0,-1 1 1 16,-2 0-8-16,-9 2-4 0,14-3-28 15,-14 3-64-15,9-3-77 0,-9 3-78 0,0 0-74 0,0 0-62 16,-9-3-104-16,9 3-247 0,-19-2-250 0</inkml:trace>
  <inkml:trace contextRef="#ctx0" brushRef="#br0" timeOffset="188951.303">24124 6486 106 0,'0'0'291'0,"0"0"-54"0,0 0-28 0,0 0-22 15,0 0-15-15,0 0-25 0,0 0-12 0,0 0-13 16,0 0-5-16,0 0-20 0,0 0-10 0,0 0-13 16,0 0 2-16,0 0-11 0,5-7 0 0,-5 7-3 15,0 0 7-15,7-2-4 0,-7 2-1 0,8-3-26 16,-8 3 29-16,12-3-28 0,-12 3 51 0,14-4-10 15,-7 1-43-15,3-1 47 0,2 1-6 0,-1 0-9 16,4-1-4-16,0 1-9 0,0-1-6 0,3 0-9 16,-2 0-4-16,3-1-7 0,-1 0-2 0,1 1-6 15,4-1-45-15,-3 0 46 0,3 0-45 0,0 0 48 16,0 0-43-16,0 4 39 0,0-3-46 0,0-1 48 16,1 1-45-16,1-1 44 0,-2 2-45 0,0-1 47 15,1 0-46-15,-1 0 43 0,0 0-1 0,1 1 0 16,-1 1-1-16,2-2 0 0,-1-1-1 0,-2 2 0 15,3 0 4-15,-2-2-3 0,1 1 5 0,0 2-1 16,0-4-3-16,1 5-3 0,-2-3-4 0,3-1 4 16,-3 1-6-16,1 0-2 0,-1 1-41 0,1-2 45 15,-1 2-39-15,-2 1 48 0,-1-2-49 0,1 1 46 16,-1 1-39-16,1-1 41 0,-1 2-45 0,-1-1 44 16,0 0-41-16,-2 0 42 0,2 0-44 0,2 1 49 15,-3-1-46-15,-1 0 43 0,1 1-42 0,1-1 50 16,1 1-34-16,-1-1 49 0,1 0-35 0,-1 0 41 15,1 2-43-15,1-3 39 0,0 1-45 0,-1 0 36 16,3 1-42-16,-2-1 41 0,-1 1-47 0,1-1 40 16,0-1-43-16,0 2 38 0,-1 0-39 0,-1-1 40 15,1 2-45-15,0-2 35 0,-2 1-35 0,0-1 43 16,1 2-43-16,-4 0 41 0,0-2-46 0,1 2 45 16,-1 0-43-16,-1-1 46 0,0 1-44 0,-1-1 40 15,0 1-40-15,-3-1 44 0,2-1-44 0,-12 2 40 16,17 0-41-16,-17 0 42 0,18-2-42 0,-18 2 43 15,12 0-43-15,-12 0 41 0,10-3-43 0,-10 3 44 16,0 0-48-16,15 0 35 0,-15 0-95 0,0 0-26 16,8-2-108-16,-8 2-41 0,0 0-48 0,0 0-96 15,-1-8-429-15,1 8-371 0</inkml:trace>
  <inkml:trace contextRef="#ctx0" brushRef="#br0" timeOffset="189963.327">24184 6517 149 0,'0'0'245'0,"0"0"-44"0,0 0-27 0,-10-2-12 15,10 2-12-15,0 0-4 0,0 0-30 0,0 0-13 16,0 0 5-16,-8-3 10 0,8 3 10 0,0 0 0 16,0 0 6-16,0 0 2 0,0 0-34 0,8 3 30 0,-8-3-52 15,0 0 46-15,15 2-55 0,-15-2 42 16,13 0-2-16,-13 0-10 0,19 3-4 0,-9-3-19 16,3 0-11-16,-2 2-8 0,2 0-7 0,1 0-10 15,0-1-6-15,1 1-4 0,2 1-37 0,1-1 51 16,0 2-34-16,-1 0 36 0,2-2-39 0,-1 0 50 15,1 2-43-15,1-1 43 0,-2-1-46 0,4 1 40 16,-1 0-40-16,1-3 38 0,3 3-39 0,-1-2 35 16,1 2-42-16,1-1 37 0,1-1-46 0,-3 0 38 15,4 0-45-15,-2 0 42 0,1 0-43 0,1-1 37 16,-3 3-39-16,3-3 43 0,0 0-46 0,-3 2 42 0,2-1-46 16,-2 1 43-16,3-2-41 0,-2 4 42 0,-1-3-42 15,1 1 40-15,-2-2-40 0,-1 3 44 16,0-1-44-16,3 0 41 0,-3 0-42 0,-3-1 40 15,2 2-40-15,-1-2 44 0,0 2-43 0,1-1 40 16,-1-1-38-16,1 1 43 0,-1 0-46 0,0 0 41 0,0 1-40 16,-1-2 39-16,2-1-40 0,-2 1 41 0,2 0-42 15,-1 1 43-15,0-2-41 0,0 2 39 0,1-1-40 16,-1 0 42-16,-1 0-41 0,1-1 39 16,0 2-33-16,0-2 38 0,-2 0-41 0,3 0 40 0,0 0-40 15,-3 0 39-15,0-2-43 0,3 2 43 0,-3-1-41 16,2 0 39-16,-1 0-35 0,-1-1 35 15,0 2-42-15,-1 0 41 0,0-2-39 0,1 1 40 16,-1 0-42-16,0 0 41 0,-1-1-38 0,1 1 37 16,-1-1-35-16,-2 0 36 0,-1 1-38 0,1 0 37 0,-1 0-38 15,1-1 39-15,-2 2-40 0,1-1 41 0,0-1-43 16,0 2 45-16,-2-1-40 0,2 0 37 0,-3 1-39 16,2-2 40-16,-1 1-42 0,-1 0 43 0,-1 0-42 15,-10 1 43-15,22-2-45 0,-22 2 43 16,19 0-37-16,-19 0 38 0,18-3-42 0,-18 3 42 15,15-2-40-15,-15 2 43 0,13 0-46 0,-13 0 41 0,14-1-43 16,-14 1 42-16,0 0-43 0,13-1 41 0,-13 1-50 16,0 0 8-16,11-1-118 0,-11 1-57 0,0 0-99 15,0 0-99-15,-1-7-97 0,1 7-317 16,-12-5-344-16</inkml:trace>
  <inkml:trace contextRef="#ctx0" brushRef="#br0" timeOffset="191398.771">24024 6921 23 0,'0'0'160'0,"0"0"33"0,-4-6-72 15,4 6 48-15,0 0-52 0,-6-6 35 0,6 6-37 16,0 0 23-16,-4-5-42 0,4 5 13 0,0 0-37 0,-3-5 10 15,3 5-18-15,0 0 16 0,-2-6-12 16,2 6 12-16,0 0-7 0,0 0 3 0,2-6-7 16,-2 6-1-16,0 0 2 0,4-5-3 0,-4 5-5 15,0 0-3-15,9-5 1 0,-9 5 0 0,8-4 0 16,-8 4 2-16,10-2 3 0,-10 2 6 0,12 0 4 0,-12 0-5 16,14-3-3-16,-14 3-7 0,16-1-4 0,-4 0-8 15,-1 0-1-15,0 1-11 0,-11 0-11 0,22 0 3 16,-22 0-4-16,26-4 1 0,-13 4-5 15,-2 2-4-15,2-2 3 0,2 0-8 0,-2 3 4 16,4-3-4-16,-4 1-3 0,3-1 9 0,-2 1-1 0,1 1 4 16,1-1 3-16,2 0 5 0,-2 0 0 0,2 0-4 15,0-1 6-15,1 1-1 0,-1 2 1 16,0-3-4-16,1 0 1 0,-1 2-1 0,0 0 5 16,2-1-3-16,-2 0 1 0,3-1-6 0,-2 1 1 15,0 1-1-15,0-2-6 0,-2 1-4 0,3 0 0 0,-1-1-2 16,1 1 0-16,-1-1 0 0,0 0 1 0,-1 2-4 15,1-1 1-15,-1-1 3 0,0 2 2 16,-2-2 0-16,1 0 2 0,-2 0-2 0,1 2-1 16,0-2 1-16,-3 0-5 0,1 0 0 0,0 0 38 0,-14 0-47 15,23 0-2-15,-23 0 1 0,18 0 0 0,-18 0 3 16,17 1 6-16,-17-1 0 0,13 0 2 0,-13 0 0 16,0 0 4-16,16 0-5 0,-16 0 16 0,0 0-27 15,0 0 0-15,10-3-1 0,-10 3 5 16,0 0-8-16,0 0 5 0,0 0-2 0,0 0 4 0,0 0-2 15,0 0 1-15,2-5-2 0,-2 5 3 0,0 0 0 16,0 0 3-16,0 0-1 0,0 0-1 0,0 0 0 16,0 0-1-16,0 0 1 0,0 0-3 0,0 0 3 15,0 0-1-15,0 0 2 0,0 0-4 16,0-7 2-16,0 7 2 0,0 0 3 0,0 0-3 0,0 0 1 16,0 0 4-16,0 0 6 0,11-1 2 0,-11 1 5 15,0 0 4-15,12-2 6 0,-12 2 2 0,13-2 11 16,-13 2 7-16,19 0 2 0,-8-3-1 0,3 2-8 15,-1 0-2-15,2 0-5 0,2-1-2 0,2 0-10 16,0 1-3-16,-1-1-6 0,3 2-2 0,0-4 0 16,-1 4-2-16,1-1-4 0,1-1-25 0,0 2 28 15,-1-3-24-15,2 3 23 0,-1-1 1 0,-1 1-2 16,0 0-4-16,1 0 1 0,-1 0-2 0,0 0 1 16,-2 0-1-16,1 2-3 0,0-2 4 0,0 0-5 15,-2 2 1-15,0-1-1 0,0 0-1 0,-3-1 1 16,3 1 4-16,-1-1-3 0,-3 2 0 0,1 0-2 15,-2-1 8-15,4 0-7 0,-2 0 0 0,-2 1 0 16,0-1 0-16,2 0 1 0,-2 1 0 0,-1-1 0 16,1 2 0-16,1-3 1 0,-4 0 8 0,2 2-13 15,1 0 2-15,-13-2 0 0,20 1 1 0,-8 0 2 16,-12-1-2-16,16 0 1 0,-16 0-2 0,20 3 5 16,-20-3-5-16,17 1 0 0,-17-1-1 0,18 2 2 15,-18-2-1-15,18 2 1 0,-18-2 1 0,21 1-1 16,-10 1 0-16,-2-2 6 0,3 2-8 0,-1-1 3 15,-11-1-1-15,22 1 1 0,-11 1-1 0,-11-2 0 16,21 1-1-16,-21-1 3 0,19 2-1 0,-19-2 3 16,18 2-4-16,-18-2-1 0,17 0-1 0,-17 0 2 15,16 1 0-15,-16-1 1 0,14 2 2 0,-14-2-1 16,14 1-2-16,-14-1 7 0,14 1-7 0,-14-1-6 16,12 1 8-16,-12-1-4 0,0 0 1 0,14-1-4 15,-14 1-32-15,0 0-52 0,11 1-65 0,-11-1-94 16,0 0-119-16,0 0-166 0,9-2-574 0,-9 2-723 15</inkml:trace>
  <inkml:trace contextRef="#ctx0" brushRef="#br0" timeOffset="192346.817">27249 5814 211 0,'0'0'274'0,"0"0"-45"16,0 0-15-16,0 0 22 0,0 0-21 0,0 0 1 16,0 0-4-16,0 0-11 0,0 0-18 0,4-4-56 15,-4 4 4-15,0 0-16 0,0 0-9 0,0 0-7 0,0 0-5 16,0 0-5-16,5-4-7 0,-5 4-10 15,0 0-8-15,0 0-8 0,0 0 0 0,0 0-6 16,13 2 4-16,-13-2 5 0,8 2 5 0,-8-2 4 16,9 4 13-16,-2-2 8 0,0 2 2 0,3 1 5 15,1 1 1-15,2-1-3 0,1 2 2 0,0 2-45 0,5-2 44 16,2 4-60-16,-2-3 38 0,3 2-54 16,3 2 37-16,0 1-50 0,0-1 38 0,-2-1-46 15,1 0 44-15,-2 1-50 0,0-2 7 0,-2 1-4 16,1-1 1-16,-2-1 42 0,-1-1-49 0,-2 1 44 15,-3-1-47-15,1-3 44 0,-1 2-47 0,-3-1 44 16,2 0-45-16,-3-1 43 0,-3-1-53 0,4-2 47 16,-5 2-49-16,-5-4 40 0,12 7-70 0,-12-7 12 15,9 2-120-15,-9-2-69 0,0 0-102 0,0 0-71 16,10-2-37-16,-10 2-486 0,-1-8-510 0</inkml:trace>
  <inkml:trace contextRef="#ctx0" brushRef="#br0" timeOffset="192580.264">27693 5776 4 0,'0'0'510'0,"-4"-6"-118"15,4 6-122-15,0 0-25 0,0 0-91 0,-7-5 24 0,7 5 1 16,0 0 10-16,-5 6 25 0,5-6 0 16,-5 8 5-16,0-1-5 0,4 3-16 0,-2-3-22 15,-2 6-22-15,3-1-15 0,-2 3-17 0,0 1-57 16,-1 3 27-16,-1 2-48 0,0 0 29 0,1 3-50 15,-1-2 31-15,1 2-46 0,-3 5 33 0,-1-2-43 0,3 1 43 16,-2-3-22-16,-2 4-47 0,0-4-93 16,-3 1-106-16,-1-2-116 0,0 0-149 0,-3-2-453 15,0 0-527-15</inkml:trace>
  <inkml:trace contextRef="#ctx0" brushRef="#br0" timeOffset="197080.447">23882 4980 160 0,'0'0'614'0,"0"-9"-165"0,0 9-107 15,0-5-74-15,0 5-58 0,0 0-67 0,-3-7 16 16,3 7-2-16,0 0 25 0,0 0 7 0,-3 5-1 15,3-5-20-15,-3 10-20 0,1-4-21 0,-1 2-13 16,3 0-20-16,-2 2-51 0,0 1 30 0,2 1-47 16,-1-1 28-16,1 1-42 0,-1 0 30 0,1-1-38 15,1 1 32-15,-1 0-42 0,1-2 36 0,-1 2-37 16,0-3-3-16,2-1 4 0,-2 0 2 0,0-8 2 16,1 12 5-16,-1-12 10 0,1 10-7 0,-1-10 31 15,0 0-45-15,0 8 39 0,0-8-41 0,0 0 35 16,0 0-40-16,0-9 38 0,0 9-40 0,-2-13 38 15,2 5-41-15,-2-2 39 0,1-2-7 0,0-1 0 16,-1-1-5-16,1 2 0 0,0-3-1 0,1 1 3 16,-1 2 7-16,1-1 2 0,0 0 5 0,0 2-1 15,0 1-14-15,1 4 7 0,-1-4-2 0,1 4 1 16,-1 6 5-16,5-11 3 0,-5 11 9 0,8-5-6 16,-8 5-3-16,10 0-2 0,-10 0-1 0,14 2-7 15,-7 1 4-15,0 1-5 0,2 2-1 0,0-2-3 16,0 2 2-16,-1 1-3 0,2 2-3 0,-1-2-3 15,1 3-4-15,-1 0-58 0,0-2-14 0,-3 2-63 16,1-2-54-16,-1 0-87 0,-2 1-24 0,1-1-72 16,-3 0-81-16,-2-8-372 0,0 13-369 0</inkml:trace>
  <inkml:trace contextRef="#ctx0" brushRef="#br0" timeOffset="197210.57">23804 5150 201 0,'0'0'579'16,"-11"-4"-174"-16,11 4-75 0,-10-5-92 0,10 5-20 15,-4-10-64-15,4 10 1 0,2-10-58 0,3 2 17 16,3 2-52-16,1-4 15 0,4 1-16 0,-1 1-10 16,6-2-14-16,2 1-22 0,1 0-74 0,2 1-71 15,4-2-89-15,0-1-133 0,1 1-289 0,-2 3-151 16</inkml:trace>
  <inkml:trace contextRef="#ctx0" brushRef="#br0" timeOffset="197666.315">25591 4906 514 0,'0'0'449'0,"-7"-4"-102"0,7 4-25 0,0 0 13 16,-10-4 11-16,10 4-15 0,0 0-10 0,-6-4-20 15,6 4-40-15,0 0-44 0,0 0-46 0,-9-4-35 16,9 4-29-16,0 0-20 0,0 0 0 0,-7 6-4 16,7-6-1-16,0 7-8 0,0-7-7 0,0 13-12 15,0-6-50-15,1 0 42 0,2 3-53 0,-3-1 44 16,3 1-46-16,-1 2 41 0,1-3-45 0,-2 3 44 16,3-1-43-16,-1 0 34 0,-1 0-45 0,3-1 44 15,-2 1-74-15,-1-1-17 0,2-2-89 0,-1 1-10 16,-1-2-67-16,1 0-38 0,-1-2-42 0,0 2-9 15,-2-7-14-15,4 8-29 0,-4-8-54 0,0 0-248 16,3 6-175-16</inkml:trace>
  <inkml:trace contextRef="#ctx0" brushRef="#br0" timeOffset="198012.188">25572 5083 76 0,'-4'-8'337'0,"-1"1"-72"0,-2 0-41 16,3-4-10-16,-2 0-21 0,0-1-24 0,-1-1 0 15,3-1-6-15,0 2-5 0,2-2-9 0,1 1-18 16,1 1-9-16,1-1-26 0,0 1-2 0,4 1-10 15,-1-2-4-15,3 3-10 0,-1 2-4 0,0 0-4 16,3 1 4-16,-1 3-5 0,1-1-13 0,-2 3-1 16,-7 2-8-16,15-1-3 0,-15 1-6 0,14 2 1 15,-14-2-9-15,9 8 2 0,-7-3-5 0,1 2 1 16,-1 0-4-16,-2-7-5 0,0 12-2 0,0-5-1 16,0 1-2-16,0-8-3 0,-1 13 1 0,0-7 0 15,1-6-2-15,0 12 8 0,1-4-6 0,0-1 0 16,1-2-1-16,0 1 1 0,2 0-2 0,0 0-1 15,1 2 0-15,1 0-2 0,-1 0 2 0,4 0 5 16,-2-2 6-16,0 3-13 0,0-1 2 0,-1 1-2 16,2-2-2-16,-3 0-1 0,1 1 2 0,-2-1 0 15,-4-1 6-15,3 1-4 0,-3-7-34 0,-2 11 45 16,1-4-38-16,-3-2 41 0,-2 0-45 0,-2 2 46 16,-1-3-37-16,2 2 36 0,-4-1-82 0,1 0-45 15,-3-3-111-15,2 1-143 0,-2 1-465 0,0-4-370 16</inkml:trace>
  <inkml:trace contextRef="#ctx0" brushRef="#br0" timeOffset="200312.222">29245 5262 90 0,'-1'-8'276'0,"1"8"-18"0,0 0-53 0,-4-9 26 16,4 9-32-16,-2-7-13 0,2 7-4 0,-3-6-13 0,3 6 0 15,-4-7 1-15,4 7-30 0,-4-4-20 0,4 4-6 16,0 0-10-16,-6-5-8 0,6 5-2 0,0 0-14 15,-6-5-3-15,6 5-21 0,0 0 1 0,0 0 2 16,0 0 14-16,-9 5 16 0,9-5 7 16,-7 9 0-16,5-1 1 0,-2 1-12 0,-1 3-11 0,-2 4 1 15,2-1-1-15,-1 4 1 0,1 3 0 0,-2 1-10 16,-3 3-6-16,5 3-1 0,-3 3-3 16,2-1-4-16,-2 1 0 0,3 1 0 0,-1 2-4 0,1 5-3 15,-2-1-8-15,2-2-2 0,1 4-38 16,1 2 48-16,-1 0-44 0,1 0 51 0,-1 3-59 0,3-1 47 15,-2 2-47-15,3 3 54 0,-1-3-40 0,1 5 49 16,1-1-44-16,-1 1 48 0,2 0-46 0,0-1 44 16,3 2-46-16,-1 0 2 0,1-1 7 0,3 2 8 15,-2-2-6-15,1 0 3 0,0 1 40 16,5 6-38-16,-4-5 36 0,1-4-41 0,0 0 39 0,1 1-34 16,-1-2 2-16,0 1 8 0,2 0-1 0,-1-1 3 15,-1-2 0-15,1 1-44 0,-2-2 62 0,1 2-55 16,2-4 54-16,0 2-4 0,-2 0-10 0,2-2-3 15,-2 2-11-15,2-3-2 0,1 2-6 16,-2-2-3-16,3-1 0 0,1-1 3 0,-2-2-5 0,2 1-1 16,-1-1 0-16,2-2 5 0,0-1-1 0,2-4 7 15,-2 3-49-15,2-4 60 0,-3-4-45 0,1-3 51 16,2-2-42-16,-1 1 44 0,1-3-48 16,2 0 44-16,0-3-50 0,-1 2 52 0,0-7-49 0,0 1 50 15,0-2-41-15,1-1 38 0,-2-3-40 0,1 1 43 16,-2-4-42-16,1 0 48 0,-2-3-50 0,2 2 42 15,-2-4-42-15,3-2 34 0,0-1-41 0,-1 0 35 16,2-4-40-16,0-1 38 0,0-1-4 0,-1-2-5 16,0-2-4-16,2-4-3 0,-1 1 0 15,-3-5-4-15,2 0-5 0,-2-4 4 0,1-5 0 0,-2-1-2 16,-1-4-2-16,-2 0-1 0,-1-5 1 0,2 0-2 16,-4-1 2-16,-1-1 0 0,-1-3-35 0,-2-1 40 15,-1-3-7-15,-2-1-7 0,-1-3-3 0,-2-3 8 16,-1-10-13-16,-4-1 3 0,1-4-14 15,-4 1 1-15,0 0 5 0,0 2 8 0,-3 1-3 0,2 1 0 16,1 1 17-16,-3 4-15 0,1 0 13 0,0 2-9 16,1 11 11-16,-1-1-16 0,2-1 14 0,-3 2-16 15,1 0 14-15,-1-1-23 0,-1 2 6 0,1 1 3 16,-2 0 6-16,1 0 3 0,-2 1-6 0,2 2 5 16,-1-1 10-16,0 3-13 0,0 1 9 0,1 1-9 15,2 2 12-15,-2 0-15 0,3 2-5 0,1 7 14 16,-1-2 12-16,1 2-15 0,0 1 9 0,-1 1-9 15,1 2 11-15,-2 0-12 0,3 3 8 0,-1 1-9 16,1-1-9-16,-3 3 18 0,1-2 14 0,0 3-22 16,0 1 18-16,0-2-16 0,1 2 14 0,-4 0-16 15,4 3 16-15,-1 1-14 0,0 1 14 0,1 0-13 16,0 1 1-16,-3 0-2 0,3 1 15 0,0 1-16 16,0-1 12-16,-1 3-15 0,0-1 14 0,0 1-19 15,-2 1 12-15,2 2-9 0,-3 0-20 0,2 0-36 16,-3 1 10-16,-2 2-52 0,2 0 15 0,-2 1-67 15,0 0 21-15,-3 1-37 0,0 0-40 0,6 1-35 16,-2-1-60-16,2 0-53 0,0 2-70 0,2-1-47 16,11-2-434-16,-17 2-490 0</inkml:trace>
  <inkml:trace contextRef="#ctx0" brushRef="#br0" timeOffset="201412.576">31094 5063 486 0,'0'0'344'0,"2"-7"-76"16,-2 7-57-16,0 0-48 0,2-7-21 0,-2 7-11 15,0 0-16-15,0 0-2 0,0 0 16 0,0 0 15 16,0 0 8-16,0 0-12 0,-2 5 0 0,0 2-7 0,1 0-13 16,0 0-7-16,-2 5-19 0,3 1 17 15,-2 4-21-15,2 1 12 0,-2 2-25 0,1 4 14 0,0 1-17 16,-1 3 6-16,1 4-16 0,1 2 11 15,-1 2-3-15,1 1 2 0,0 1 6 0,1 1-1 0,0 7 9 16,3 0-1-16,-1 0-5 0,1 0-1 0,1 0 7 16,2 1-1-16,0 2 3 0,1-3-15 0,1 3-11 15,2-3-2-15,-1 3-2 0,-1 1-2 16,3-2-1-16,2 6-1 0,0-4-6 0,0 5 2 0,0-8-7 16,-3 1-7-16,2-2 3 0,1 2-12 0,0-2-25 15,0-2 25-15,-1 2-30 0,2-2 27 0,-2 2-28 16,1-3 31-16,-1 2-31 0,1-2 27 0,-1 0-23 15,-2-1 22-15,5-1-14 0,-5 2 21 0,3-4-3 16,-1 1-26-16,2-2 14 0,-3 2 15 0,1-1 2 16,1 0-14-16,-1 0 18 0,2 0-11 0,-2-1 9 15,2-1-18-15,-2 1 17 0,3 0-22 0,-2-1 14 16,0 0-18-16,2-1 12 0,-1-1-6 0,-1 2 4 0,1-4 2 16,1 1-1-16,-2-6-6 0,-1-2-3 0,-2 0 1 15,3-1 1-15,-4 0-5 0,2-5-1 0,-3-1-4 16,1-1 6-16,-1-2 0 0,-1-3 2 0,-1 0-6 15,-1-4 1-15,0 1 5 0,0-1 3 0,-1-1-1 16,-1-3-7-16,1 1 3 0,-1-2 3 0,-4-4-3 16,9 6 0-16,-9-6-9 0,0 0 1 0,17-1 5 15,-17 1 0-15,11-5-2 0,-3 0-19 0,0-2 24 16,-1 1 0-16,1-5-4 0,2 1 0 0,-2-2 1 16,3-4-3-16,1-1-1 0,-1-1-1 0,0-2 1 15,3-3-13-15,-2 0 12 0,4-3-6 0,-3 1 9 0,2-3-12 16,-2 0 14-16,-1-1-4 0,2-4-4 15,-5 3 2-15,3-1-3 0,-6 0-3 0,3-3 6 0,-4 0 0 16,0 0-1-16,0-3-7 0,-3-1 0 0,-2 0 9 16,0-2 0-16,-2-4 1 0,1-2-5 0,-1 2 2 15,-3-1 7-15,2 1-2 0,-1 1-2 0,-1 0-8 16,-1-1-1-16,0 1 5 0,1-2-33 0,-2 1 36 16,0 2-36-16,1-1 41 0,-2-3-32 0,1 2 38 0,-1 1-32 15,0-3 19-15,-1 2-17 0,-1 0 38 16,1 1-7-16,0-1-4 0,-2 0 0 0,1-1-9 0,-1 4-1 15,-1-1-36-15,1 1 35 0,-3 0-32 0,1 0 35 16,1 3-33-16,-2 2 33 0,-2 1-27 0,2 0 27 16,-1 1-28-16,0 2 38 0,2 4-37 0,-4-3 40 15,4 4-34-15,-2 1 36 0,2 3-34 0,-1-1 36 16,0-1-37-16,0 1 31 0,1 2 4 0,-2-3-7 16,4 2 3-16,-2-1-2 0,-1 3-8 0,2-2 7 15,-2 0-2-15,4 4 1 0,-2 0-5 0,1 0-3 0,-1-2 3 16,0 1 0-16,0 0-3 0,-3-1-4 15,2 4 1-15,0-3-1 0,1 3-7 0,0 1 11 16,0 1-34-16,-3-2 37 0,4 2-32 0,-5 0 38 16,3-1-46-16,0 2 48 0,-2 1-31 0,0 1 28 0,2-2-34 15,-3 2 36-15,0 0-31 0,0 3 36 0,0-1-49 16,-1 0 48-16,0 4-41 0,0 0 41 0,-2 0-48 16,0 4 24-16,-3 0-44 0,1 1 15 15,-3 1-50-15,-2 3-8 0,-1-2-46 0,-1 5-63 0,-4 1-49 16,1-1-107-16,-1 4-87 0,0-1-186 0,0 1-441 15,2 2-694-15</inkml:trace>
  <inkml:trace contextRef="#ctx0" brushRef="#br0" timeOffset="201996.365">29355 5842 197 0,'0'0'688'15,"0"0"-181"-15,0-7-118 0,0 7-80 0,0 0-53 16,0 0-28-16,3-5-1 0,-3 5-12 0,0 0-5 0,0 0-13 16,0 0-5-16,0 0 0 0,0 0 8 0,0 0-8 15,0 0-6-15,2 7-11 0,-2-7-41 16,3 11 36-16,-2-5-27 0,2 1 7 0,-2 2-29 15,1-1 6-15,0 2-29 0,0-1-6 0,-2 2-12 16,3 1-14-16,-1-3-8 0,0 4-13 0,-1-3-7 0,0 2-9 16,0 1-3-16,1-3-8 0,0 3-6 0,0-1-6 15,-1 0-28-15,0 2-82 0,1-2-48 16,0 0-140-16,-1 2-51 0,3-2-108 0,-3 1-127 16,2 0-158-16,-2 0-292 0,2-2-638 0</inkml:trace>
  <inkml:trace contextRef="#ctx0" brushRef="#br0" timeOffset="202378.879">29401 6488 102 0,'-9'6'608'0,"9"-6"-156"0,-9 2-86 0,9-2-38 0,0 0 6 15,-11 0-18-15,11 0-15 0,-8-5 3 16,8 5-6-16,-4-3-16 0,4 3-30 0,-2-7-42 0,2 7-38 15,0 0-40-15,1-10-26 0,-1 10-20 0,5-7-8 16,-5 7-9-16,10-5-9 0,-10 5-9 0,12-3-8 16,-12 3-8-16,13-2-5 0,-13 2-4 0,16 3-4 15,-9 2-3-15,0 0-1 0,1-1-3 0,-2 4-40 16,-1 1 48-16,1 1-44 0,-4 0 46 0,1 2-38 16,0 2 38-16,-3-2-46 0,0 3 49 0,-3 2-45 15,1-3 46-15,1 0-40 0,-1-1 10 0,0-3 9 16,1 1-3-16,-2-1 12 0,2 0 4 0,0-3 22 15,1 0 18-15,-1-2 23 0,1-5 13 0,0 12 6 16,0-12-8-16,1 8-29 0,-1-8-13 0,0 0-9 16,9 1-10-16,-9-1-9 0,12-4-6 0,-3 1-1 15,2-1-5-15,0-1-7 0,3 0-25 0,0-2-45 16,-1 2-67-16,2-2-23 0,-2 1-113 0,0 1-18 16,1 0-56-16,-4 1-52 0,2 0-60 15,-3 2-30-15,-9 2-65 0,15-2-335 0,-15 2-443 0</inkml:trace>
  <inkml:trace contextRef="#ctx0" brushRef="#br0" timeOffset="202846.2">29603 7027 223 0,'-3'8'356'0,"2"-1"-55"16,-3-1-4-16,4-6 4 0,-2 9 41 0,2-9 22 15,-3 8-21-15,3-8-41 0,0 0-38 0,-6 5-37 16,6-5-33-16,0 0-23 0,0 0-18 0,0 0-62 16,-5-8 32-16,5 8-54 0,0 0 42 0,5-8-50 15,-5 8 39-15,4-6-53 0,-4 6 45 0,7-5-56 16,-7 5 35-16,8-4-48 0,-8 4 49 0,11-1-56 16,-11 1 44-16,11 1-55 0,-11-1 42 0,11 3-51 0,-6 0 55 15,3 4-57-15,-8-7 50 0,12 9-52 16,-7 0 44-16,1 0-51 0,0 3 47 0,-2 0-49 15,3 0 46-15,-5 2-45 0,3 1 51 0,-1-5-54 16,-2 2 48-16,2 1-47 0,-1-2 47 0,-2 0-49 16,2-2 50-16,-2 2-48 0,2-3 47 0,-2 2-42 0,0-3 51 15,1 0-50-15,-1 1 51 0,0-2-49 0,-1 1 45 16,3-2-48-16,-1 2 45 0,0 1-48 16,-2-8 45-16,2 10-47 0,2-3 50 0,-2-1-52 15,1 0 44-15,-2 2-44 0,2-1 2 0,-2-2 1 16,0 4 4-16,-1-4 2 0,0 5 4 0,-1-5 7 15,-1 2-8-15,-1 0 2 0,-1 0 1 0,-1 0 3 16,-1 0 1-16,-1-2 4 0,1 0-7 0,-1 1-1 16,-1-2-7-16,0-2-54 0,8-2-25 0,-18 3-126 0,18-3-52 15,-13-4-133-15,4 0-127 0,5-3-562 0,-3-2-709 16</inkml:trace>
  <inkml:trace contextRef="#ctx0" brushRef="#br0" timeOffset="203679.403">31380 5900 278 0,'0'0'261'16,"0"0"-51"-16,4-7-24 0,-4 7 4 0,0 0 2 16,2-7 4-16,-2 7 5 0,2-7-1 0,-2 7-53 0,0-8 34 15,0 8-56-15,0-10 46 0,0 10-12 0,-1-9-16 16,0 2 1-16,1 7-21 0,-2-12-1 0,-2 7-10 16,2 0-8-16,-1-2-7 0,3 7 0 0,-9-8-14 15,9 8-14-15,-9-9-12 0,9 9-7 0,-11-3-8 16,11 3-6-16,-14 0-6 0,14 0-9 0,-17 0-11 15,8 3 11-15,0 1-13 0,2 3 15 0,-3-3-10 16,2 3 10-16,0 3-10 0,0 0 14 0,0 1-17 16,3 1 11-16,-1 0-11 0,1 3-1 0,3-6-2 15,0 3 0-15,0 0 0 0,2-2 12 0,1 2-15 16,0-2 0-16,2 0 1 0,-1-1-2 0,2-2-2 16,2-1 3-16,-1 1-3 0,1-2 1 0,-6-5 2 15,11 4-6-15,-11-4 0 0,13 3 0 0,-13-3 3 16,16-3-1-16,-16 3 0 0,11-4 0 0,-3 1 13 15,-3-3-11-15,1 1 16 0,-2-1 2 0,1-1 24 16,-2 0 12-16,1 2 19 0,-1-3 10 0,-1 2-2 16,0 2 5-16,-1-3-12 0,-1 7 17 0,4-10-1 15,-4 10-6-15,2-9-22 0,-2 9-13 0,2-8-12 16,-2 8-12-16,0 0-4 0,1-6-8 0,-1 6 2 0,0 0-5 16,0 0-18-16,4 5 19 0,-4-5-2 15,4 9-5-15,-4-9 2 0,5 12-4 0,0-3-10 16,0 0-64-16,-1 4-59 0,4-2-56 0,-2 3-58 15,4 3-72-15,1 0-91 0,-1 2-60 0,0-2-105 0,0 3-370 16,1-1-519-16</inkml:trace>
  <inkml:trace contextRef="#ctx0" brushRef="#br0" timeOffset="204097.588">31437 6344 10 0,'0'0'775'0,"-2"-10"-210"0,2 10-75 16,-3-10-73-16,3 10-38 0,-2-12-33 0,2 12 3 16,0-9-5-16,0 9-2 0,0-8-43 0,0 8-57 15,0 0-43-15,0-8-38 0,0 8-21 0,0 0-16 16,0 0-7-16,0 0-14 0,5 5-11 0,-5-5-15 16,4 10-6-16,0-2-11 0,-1 2-5 0,-1-1-11 0,3 3-12 15,-2 0 2-15,1 1-7 0,1 0-4 0,-1 2-4 16,-1 1-5-16,0-1-1 0,-2-2-4 15,2 2 1-15,-1-1-4 0,2 0-3 0,-2-2 6 0,0-1 0 16,-1 0-4-16,4-2-14 0,-3-1 16 0,0-2-2 16,-1 0 4-16,-1-6-1 0,8 7-3 0,-8-7-1 15,11 3-3-15,-11-3-3 0,15-3 2 0,-6 2-4 16,0 0 2-16,3-3 0 0,-3 2-3 0,2 1 0 16,-1-2-1-16,-1 1-3 0,-9 2-4 0,16-3-5 15,-16 3 1-15,12 0-9 0,-12 0 10 0,9 2 3 16,-9-2 4-16,5 6-2 0,-5-6-6 0,-1 8-7 0,-2-2 0 15,-1 1-7-15,-2 1-9 0,-2-1-4 16,-2 2-18-16,0-1-9 0,0 0-26 0,-2 1-27 16,-1 0-36-16,3-1-40 0,-1-1-35 0,0-2-47 0,2 3-69 15,1-3-66-15,0 1-24 0,1-3-85 0,7-3-337 16,-11 4-413-16</inkml:trace>
  <inkml:trace contextRef="#ctx0" brushRef="#br0" timeOffset="204396.098">31703 6781 259 0,'6'7'308'0,"-6"-7"-63"0,0 0 38 16,4 7-26-16,-4-7 12 0,0 0 26 0,2 5 11 15,-2-5-14-15,0 0-22 0,0 0-20 0,0 7-36 16,0-7-32-16,0 0-24 0,0 0-22 0,0 8 19 15,0-8 25-15,0 10 10 0,0-10-16 0,-2 13-13 0,0-5-15 16,2 1-5-16,0 1-12 0,0-1-8 0,-1 4-4 16,1-2-11-16,0 1-19 0,1 0-40 15,-1 2 9-15,3-4 0 0,-1 2-12 0,2 0-2 16,0-3-10-16,3 0-6 0,1-1-15 0,0 0-8 0,1-2-36 16,1-1-71-16,4-3-82 0,1-2-95 15,0 0-64-15,2-2-80 0,0-3-155 0,5-5-614 16,-5 1-805-16</inkml:trace>
  <inkml:trace contextRef="#ctx0" brushRef="#br0" timeOffset="205547.862">29548 6021 165 0,'0'0'258'0,"0"0"-41"0,0 0-19 15,0 0-8-15,0 0-5 0,0 0-20 0,0 0-17 16,0 0-11-16,0 0-16 0,0 0-21 0,0 0-19 15,0 0-9-15,0 0-13 0,0 0-1 0,0 0 2 16,0 0-6-16,0 0 19 0,0 0-25 0,0 0 37 16,10-1-26-16,-10 1 25 0,0 0-39 0,13 1 44 15,-13-1-53-15,0 0 54 0,17 0-49 0,-17 0 47 16,11 0-54-16,-11 0 46 0,18 0-56 0,-18 0 40 16,19 3-53-16,-7-2 39 0,-1 0-49 0,2-1 43 15,2 2-50-15,2-2 45 0,1 0-51 0,2 0 43 16,3 0-45-16,2-2 46 0,4 1-13 0,0 0-2 15,1-2-3-15,9 1-4 0,0-2-1 0,0 0-7 16,7 0 4-16,0-1-4 0,1 0 5 0,0 0-5 16,-1 0-6-16,-2 1 7 0,-3-1-1 0,-4 2-3 15,4-2 0-15,-4 1 0 0,3 1 5 0,-2-1-4 16,-1-2 22-16,0 2-27 0,0-1 22 0,0 0-25 16,-1 2 24-16,-1-1-31 0,-1-1 28 0,-2 3-26 0,-2-3 27 15,-2 2-25-15,-2-1 22 0,1 1-25 16,-1 1 26-16,-1-2-27 0,-3 0 26 0,-1 3-24 15,-1-3 22-15,-1 1-21 0,0 2 24 0,0-2 1 16,-2 1-5-16,2-1-1 0,-1 1-1 0,0-1 1 0,0 0-6 16,-1 2 5-16,0-2-4 0,-2 1-3 0,0-1 3 15,-1 2 0-15,0-2-2 0,-3 0-4 0,1 3 9 16,-1-2-5-16,-11 2 0 0,16-3 3 16,-16 3 0-16,16-2 2 0,-16 2 2 0,13-2 2 0,-13 2-3 15,10-2-3-15,-10 2-6 0,8-3 0 0,-8 3-2 16,0 0-10-16,0 0-35 0,0 0-36 15,0 0-54-15,0 0-93 0,-5-4-10 0,5 4-45 16,-13 0-48-16,13 0-359 0,-14 1-202 0</inkml:trace>
  <inkml:trace contextRef="#ctx0" brushRef="#br0" timeOffset="206278.932">29802 6575 131 0,'0'0'311'0,"0"0"-61"15,0 0-27-15,0 0-9 0,0 0-11 16,0 0-11-16,-10-2-4 0,10 2-29 0,0 0-28 16,0 0-14-16,0 0 0 0,0 0-6 0,0 0-5 0,6-3 1 15,-6 3-11-15,0 0-2 0,17-3-4 0,-17 3 5 16,15-3 1-16,-4 3-14 0,0-1 0 16,1-1-11-16,1 2-2 0,0-2-13 0,2 1-6 15,2-2-12-15,0 2-4 0,2 0-5 0,0-2-2 16,2 2-7-16,1-2-4 0,2 1 16 0,3 0-21 15,1-2 20-15,0 2-20 0,6-2 21 0,2 1-11 16,1-1 13-16,0 0-18 0,0 0 14 0,9-1-19 16,-7 1 11-16,-1 1-20 0,4 1 15 0,-3-1-16 0,0 1 11 15,1-1-18-15,-2 2 17 0,-1-2-19 0,0 0 21 16,0 3-19-16,-2-2 16 0,-5 0-19 0,1-1 15 16,-2 1-9-16,3 0 13 0,-4-1-19 15,3 0 19-15,-1 1-19 0,3-2 16 0,-4 0-17 0,-1 0 9 16,4 0-1-16,-4 0 14 0,-2 2-7 0,0-3 0 15,-1 2-15-15,-1-1 15 0,1 1-14 0,-4-1 17 16,-3 3-13-16,1-3 12 0,-2 2-17 0,1-1 17 16,-3 1-3-16,-1 0-9 0,-1 1 11 0,-2-1 2 15,1 1-4-15,-2-1-2 0,2 0 5 0,-12 2-1 16,16-2-2-16,-16 2 0 0,18-4 3 0,-18 4-1 16,13-3-1-16,-13 3-1 0,15-3-4 0,-15 3-5 15,13-3-39-15,-6-1-73 0,0 1-95 0,2-2-158 0,-4 1-213 16,2-1-250-16,0-3-371 0</inkml:trace>
  <inkml:trace contextRef="#ctx0" brushRef="#br0" timeOffset="206978.487">32019 4925 46 0,'0'0'539'0,"0"0"-187"16,0 0-25-16,0 0-25 0,-1-7-4 0,1 7 6 15,0 0-41-15,0 0 5 0,0 0-52 0,0 0-7 16,0 0-42-16,3-7 12 0,-3 7-19 0,0 0 25 16,0 0-24-16,11 5 17 0,-11-5-2 0,12 7-17 15,-5-2-17-15,2-1-15 0,3 1-14 0,-1 3-18 16,2-2-13-16,4 2-4 0,-1 2-13 0,2 0-11 15,1 2-8-15,-1-3-12 0,1 3-4 0,2-1-11 16,-1 0 3-16,3 3-12 0,0-1 5 0,-3-3-5 16,1 2-3-16,-2-3-2 0,1 3-8 0,0-2-22 0,0 0-37 15,-3 0-50-15,0-1-79 0,-3-2-76 16,0 1-78-16,-1-1-93 0,-4-2-61 0</inkml:trace>
  <inkml:trace contextRef="#ctx0" brushRef="#br0" timeOffset="207262.373">32403 4953 261 0,'-3'-6'401'0,"-1"1"-92"0,4 5-65 0,-5-9 15 15,5 9-23-15,-5-5 1 0,5 5-15 0,-4-7-49 16,4 7-3-16,-6-5-34 0,6 5 33 0,0 0-21 15,-10 3 40-15,10-3-23 0,-9 6 10 0,4 1-8 16,-1 1 23-16,0-1-42 0,-3 5 18 0,3 0-17 16,-3 1-27-16,-3 3-25 0,1 2-16 15,-3 4-15-15,0 1-15 0,-3 0-6 0,2 2-3 0,-4 5-12 16,1-1-7-16,-3 4-10 0,2-1-43 0,0 0-94 16,-3 1-100-16,1 1-85 0,-1-2-165 0,-1 4-159 15,0-5-334-15,-1-1-554 0</inkml:trace>
  <inkml:trace contextRef="#ctx0" brushRef="#br0" timeOffset="212511.575">29631 4913 76 0,'0'0'397'0,"0"0"-112"16,5-6-44-16,-5 6 10 0,0 0-4 0,0-8-36 16,0 8 59-16,-1-7-47 0,1 7 16 0,-1-7-45 15,1 7 12-15,-3-7-27 0,3 7 6 0,0 0-31 0,-2-7-7 16,2 7-33-16,0 0-14 0,-3-6-35 16,3 6-3-16,0 0-11 0,0 0 37 0,0 0 17 15,-4 6 18-15,4-6-1 0,-1 11-11 0,1-4 11 16,-1 3-11-16,-1-1 8 0,2 3 11 0,-2 0 2 0,0 3-19 15,-1 0-16-15,2 2-16 0,-2 1-36 16,0 0 17-16,1 1-30 0,-1-2 13 0,2 1-29 16,-2 0 21-16,1-1-24 0,0 0-2 0,1-2-4 15,0-1-2-15,0-2 0 0,-1-1 0 0,2 0-2 0,0 1 1 16,-1-6-4-16,0 3-15 0,1-9 11 0,0 13-44 16,0-6 24-16,0-7-90 0,0 0-26 0,0 7-83 15,0-7 22-15,0 0 19 0,1-7 33 16,0 0 26-16,-1-1 22 0,2-2 25 0,-2 0 8 15,1-4-5-15,-1-1 26 0,0-2-8 0,0-2 27 0,0 0-9 16,0-1 21-16,1 1-10 0,-1-1 22 0,0 1-14 16,0 2 26-16,0 0 6 0,1 0 43 0,1 5 10 15,-2-2 21-15,1 2-11 0,-1 2 7 0,0 0-23 16,1 3-9-16,-1 7-25 0,0-12 4 0,0 12-3 16,2-8 8-16,-2 8-4 0,0 0-1 0,0 0-7 15,0 0 3-15,11 2-2 0,-11-2 2 0,8 9 0 16,-3-2-2-16,0 1 2 0,0 0-7 0,2 1 0 15,1 1-5-15,-1 2-3 0,1 0 1 0,-1 1 1 16,3-1-4-16,-2 1-5 0,0-1 2 0,0 0-2 16,2 1-2-16,-1 0-3 0,-2-2-1 0,3 1-4 15,-3-2-29-15,1 1-48 0,-3-2-38 0,2-1-27 16,-3 1-29-16,-1-1-51 0,-1-1-49 0,-2 0-57 16,0-7-41-16,-1 12-11 0,-2-6-5 0,3-6 4 15,-11 8 55-15,5-5 62 0,-2 0 48 0,-1 0 50 16,-1-1 101-16,10-2 59 0,-16 4 67 0,16-4 22 15,-19 0 54-15,19 0 7 0,-15-2 56 0,15 2-23 16,-17-2 3-16,17 2 4 0,-11-5-5 0,11 5-15 16,-10-3-26-16,10 3-33 0,-6-8-19 0,6 8-13 15,0-9-11-15,0 9-13 0,7-12 0 0,0 5 21 16,0 1-55-16,3-2 1 0,3-1-7 0,1 1-9 16,4-2-37-16,1-2-25 0,5-1-95 0,0 0-33 15,3-2-96-15,5-2-397 0,0 0-196 0</inkml:trace>
  <inkml:trace contextRef="#ctx0" brushRef="#br0" timeOffset="212829.747">30673 4473 331 0,'0'0'610'16,"8"-3"-187"-16,-8 3-68 0,0 0-99 0,11-3-26 0,-11 3-83 16,0 0 3-16,0 0-31 0,0 0 54 15,11 3-13-15,-11-3 17 0,5 5-23 0,-5-5-2 16,5 9-12-16,-2-2 21 0,0-2-21 0,0 4-7 16,1-1-9-16,-1 0-1 0,1 2-22 0,1 0-15 0,0-1-13 15,-1 2-19-15,1 1-4 0,1-1-10 0,-1 1-12 16,0 0-3-16,0 0-4 0,2 1-4 0,-2-1-5 15,0 0-2-15,0-2-5 0,0-1-5 16,-1 3-21-16,0-4-58 0,-1 1-48 0,-1-1-46 16,2 0-57-16,-3-1-64 0,2-1-103 0,-3-6-90 0,1 11-445 15,-1-11-507-15</inkml:trace>
  <inkml:trace contextRef="#ctx0" brushRef="#br0" timeOffset="213211.563">30698 4593 244 0,'-6'-8'377'0,"-1"0"-67"0,3 1-97 0,-1-1 32 16,0 1-45-16,0-2 49 0,3 1-48 0,-1-1 27 15,-1-2-66-15,4 2 14 0,0-1-58 0,0-1-2 16,3 1-48-16,-1-2 14 0,4 0-20 0,2 3-9 16,1-4-13-16,0 4-6 0,3 0-9 0,-1 2-6 15,1 0-2-15,3 1-9 0,-5 3 1 0,1 0-2 16,-11 3-1-16,17 0-1 0,-9 1 0 0,2 3 0 15,-3 1 3-15,-2 2-1 0,0 0-24 0,-2 2 33 16,-1-1-32-16,-1 2 29 0,1 0-26 0,-2 0 28 16,-2-1-26-16,1 3 27 0,1-3-28 0,0 1 27 15,0-2-27-15,0 2 32 0,0-2 4 0,1 3 1 16,3-1 0-16,-1 0-6 0,0 1 6 0,4 0-4 16,-1 1-3-16,2 0 1 0,2 2-4 0,2 3-5 15,0 0-4-15,0 0 0 0,0 0 2 0,0 1 1 16,0 1-5-16,-3 0-4 0,2 0 7 0,-4 0-2 15,-2-2-2-15,-3-3-3 0,1 2 3 0,-3-2-3 16,-3 2 0-16,-2-3-5 0,0 3-44 0,-3-2-47 16,-6-1-99-16,1 1-99 0,-2-1-96 0,1 0-413 15,-4-1-329-15</inkml:trace>
  <inkml:trace contextRef="#ctx0" brushRef="#br0" timeOffset="-213301.441">29782 7123 182 0,'0'0'203'0,"0"0"-58"16,-3-8-24-16,3 8-16 0,0 0 3 0,0 0 3 16,-5-5-3-16,5 5-6 0,0 0-7 0,0 0-27 15,-1-7-11-15,1 7-7 0,0 0-11 0,0 0-6 16,-3-7 6-16,3 7 5 0,0 0-5 0,0 0-1 16,0-6-3-16,0 6-2 0,0 0 0 0,0 0-4 15,-1-8-4-15,1 8-3 0,0 0-6 0,-1-5 8 16,1 5 3-16,0 0 6 0,0-8 7 0,0 8 5 15,0 0-5-15,-3-10 2 0,3 10-3 0,0-6 1 16,0 6 7-16,-2-8 3 0,2 8-5 0,-3-7-17 16,3 7 22-16,-1-7-26 0,1 7 18 0,-3-11-19 15,3 11 33-15,-2-9-27 0,2 9 34 0,-3-11-42 16,3 11 37-16,-2-9-44 0,2 9 52 0,-4-9-48 16,4 9 47-16,-3-11-56 0,3 11 48 0,-4-9-52 15,4 9 44-15,-6-8-56 0,6 8 50 0,-4-8-49 16,4 8 52-16,-5-7-57 0,5 7 47 0,-6-7-47 0,6 7 46 15,-7-5-48-15,7 5 49 0,-8-6-52 16,8 6 47-16,-11-2-40 0,11 2 37 0,-10-2-50 16,10 2 50-16,-15-2-48 0,15 2 50 0,-16-1-50 0,16 1 50 15,-14 1-42-15,14-1 50 0,-16 1-44 0,16-1 53 16,-20 3-41-16,10-1 45 0,0 1-45 16,2 0 52-16,-1-1-5 0,0 2 4 0,-1 1 5 0,1 0 8 15,0 1-9-15,-1-1 2 0,0 3 2 0,0 0-11 16,0 1 2-16,-1 0 0 0,3 2 4 0,0 1-3 15,-1-1-2-15,2 1-2 0,-2 2 10 0,2-1-1 16,0 3 0-16,1-2-1 0,-1 2-5 0,2 0-40 16,0-1 52-16,0 2-50 0,1-1 53 0,-1 1-46 15,3-1 52-15,-2 1-51 0,1 0 47 0,1 1-51 16,0-2 53-16,-1-1-47 0,1 1 1 16,1-1-4-16,1 1 5 0,0-1-3 0,0 0 5 0,3 0-1 15,-2 0-1-15,1 1 1 0,1-3-2 0,-2 0-40 16,4 1 50-16,-1 1-50 0,0-2 59 0,1-1-58 15,0 0 57-15,2 0-60 0,-2-2 51 0,1 2-4 16,3-2-8-16,-1 1 1 0,-1-3-8 0,1 4-3 16,1-4 3-16,1 1-9 0,-1-1 1 0,0 1-5 15,1-4-1-15,-1 2 1 0,0 1-1 0,1-4 2 16,-1 1-1-16,3 2 1 0,-2-2 7 0,-1-1-10 16,0 0 7-16,0-2-7 0,1 1-1 0,-1-1 0 15,2-1 1-15,-11-1-50 0,19 1 63 0,-8-2 11 16,-11 1-67-16,22-3 52 0,-12 1-46 0,4 0 49 15,-2-2-53-15,0 3 58 0,-1-3-57 0,0 1 61 16,4-3-56-16,-2 1 55 0,0 0-54 0,-3 0 59 16,3 0-58-16,-3-1 56 0,2 2-57 0,-1-2 59 15,-1-1-59-15,1 3 58 0,-1-2-56 0,-1-2 54 16,-1 3-55-16,-1-2 56 0,3 0-4 0,-3 0-8 16,-1-1-1-16,1 0-4 0,0-1-2 0,-2 0-1 15,-1 0-3-15,3-2-2 0,-2-1 5 0,0 5-5 16,-2-5 0-16,1-3-3 0,-1 5 0 0,-2-3 1 15,0 2 0-15,1-3-4 0,0 2 4 0,-2 1-4 16,0-3 13-16,0 3 10 0,-1-3-24 0,0 2 0 16,-1-1 3-16,1 0 21 0,0-1-28 0,-2-1 5 15,1 3 0-15,-1 1 3 0,-2-4 6 0,0 2-9 16,1 0 8-16,-1 0-8 0,1-1 1 0,-2 0 24 16,0 1-26-16,-1 1 1 0,2-3 3 0,-1 1-1 15,-2 1 5-15,0 0-9 0,-1 0 3 0,0 2-3 16,-2-2-3-16,-1 3-1 0,2-2-4 0,-4 1-23 15,1 2-49-15,-1-2-37 0,0 3-16 0,-1-1-117 16,0 1-45-16,-1 3-126 0,1-2-97 0,-2 2-102 16,1-1-357-16,-1 0-577 0</inkml:trace>
  <inkml:trace contextRef="#ctx0" brushRef="#br0" timeOffset="-201550.29">5663 8535 98 0,'0'0'253'0,"0"0"-60"0,0 0-14 15,0 0-21-15,0 0-9 0,0 0-17 0,-9-4-14 16,9 4-15-16,0 0 0 0,0 0 10 16,0 0-19-16,0 0 6 0,-5-6-1 0,5 6-6 0,0 0 16 15,0 0-13-15,0 0 35 0,-8-4-39 0,8 4 7 16,0 0 6-16,0 0 55 0,0 0-44 0,0 0 43 15,0 0-50-15,0 0 35 0,-5-3-46 0,5 3 35 16,0 0-45-16,0 0 32 0,0 0-47 0,0 0 35 16,0 0-51-16,0 0 37 0,0 0-52 0,0 0 37 15,0 0-53-15,0 0 40 0,0 0-54 0,0 0 46 16,0 0-47-16,0 0 56 0,0 0-38 0,0 0 44 16,0 0-51-16,0 0 50 0,10 2-40 0,-10-2 10 15,12 0 6-15,-12 0 8 0,15 1-4 0,-15-1 1 16,17 0-6-16,-17 0-4 0,21 0-5 0,-8 0 6 15,-13 0 4-15,25-1-13 0,-10 1-3 0,-1 0-2 16,2-1-2-16,1 1 2 0,2-1-5 0,2 1 1 16,-3-2-6-16,2 2 1 0,-1-1-1 0,2 1 3 0,-1-1-1 15,2 0-5-15,-3-1-3 0,7-1 0 16,-6 3 3-16,2-2-1 0,-3 2 7 0,3-2-4 16,-2 2-1-16,1-1-4 0,0 1-2 0,-3 0-48 0,0 0 61 15,1 1-53-15,-1-1 63 0,0 2-5 0,0-1-4 16,-3 0 2-16,0-1 4 0,0 3 12 0,0-3-25 15,-1 2 5-15,0-1-4 0,0 0 3 0,-1-1 7 16,1 1-3-16,-1 1 0 0,1-2-1 0,-3 1-5 16,2-1 0-16,1 0-3 0,-2 0 1 0,2 0-48 15,-3 0 48-15,3 0-50 0,-2 0 55 0,1 0-52 16,-1-1 53-16,0 1-54 0,-12 0 55 0,24 0-53 16,-24 0 55-16,23 0-54 0,-23 0 52 0,21 0-48 15,-21 0 47-15,19 0-53 0,-19 0 56 0,19 0-57 0,-19 0 56 16,15 0-28-16,-15 0 20 0,14 1-55 15,-14-1 48-15,13 0-72 0,-13 0 41 0,0 0-77 16,15-1 12-16,-15 1-90 0,0 0-37 0,12-2-97 16,-12 2-124-16,0 0-100 0,6-3-199 0,-6 3-319 0,0 0-668 15</inkml:trace>
  <inkml:trace contextRef="#ctx0" brushRef="#br0" timeOffset="-200868.07">8094 8402 318 0,'0'0'374'16,"0"0"-71"-16,0 0-31 0,0 0-38 0,0 0-7 15,0 0-6-15,-3 5-9 0,3-5-19 0,0 0-24 16,0 0-18-16,0 0-15 0,0 0-23 0,0 0-16 15,0 0-5-15,0 0 7 0,0 0 7 0,0 0 0 16,0 0 4-16,5 4 5 0,-5-4-1 0,0 0 9 16,10 0 2-16,-10 0 0 0,0 0-16 0,17-3 5 15,-17 3-19-15,14-1-23 0,-14 1 29 0,18-2-39 16,-18 2 30-16,20-1-42 0,-9-1 41 0,1 2-55 16,2-1 36-16,-2 0-45 0,0-1 39 0,4 2-52 15,-3-1 45-15,2 2-54 0,-1-2 42 0,1 1-50 0,1-1 46 16,-1 0-52-16,-1 1 66 0,1 0-68 0,-2-2 36 15,1 2-41-15,-2-1 49 0,-2 1-52 16,3-2 52-16,-13 2-52 0,15 0 51 0,-15 0-46 0,17 0 54 16,-17 0-47-16,11 0 6 0,-11 0 9 0,0 0 6 15,17-2-8-15,-17 2 1 0,0 0-1 0,0 0-1 16,14 0-1-16,-14 0-8 0,0 0-26 0,0 0-16 16,11-2-102-16,-11 2-70 0,0 0-98 0,0 0-112 15,9-1-81-15</inkml:trace>
  <inkml:trace contextRef="#ctx0" brushRef="#br0" timeOffset="-198398.593">7315 7059 124 0,'0'0'364'0,"0"0"-85"0,0 0-36 0,-4-7-14 16,4 7-24-16,0 0-11 0,-5-7-24 0,5 7 39 16,-3-6-57-16,3 6 19 0,-3-6-44 0,3 6 15 15,-4-9-50-15,4 9 47 0,-4-8-44 0,4 8 45 16,-5-10-54-16,1 6 44 0,4 4-39 0,-6-10 28 15,1 4-53-15,-2-1 29 0,2 5-53 0,-3-4 37 16,2 2-36-16,-3 2 33 0,9 2-47 0,-14-5 37 16,14 5-34-16,-18-2 25 0,18 2-43 0,-16 5 38 15,4-1-47-15,3 1 41 0,0 2-34 0,0 1 35 16,-1 1-41-16,1 3 43 0,3 1-44 0,-2-1 35 16,2 0-43-16,2 0 43 0,0 1-44 0,3-2 46 0,-1-1-40 15,4 2 44-15,-1-3-47 0,0 0 50 0,2-1-51 16,1-1 45-16,2 1-49 0,-1-3 45 15,-5-5-48-15,12 4 47 0,-12-4-52 0,14 2 46 0,-14-2-50 16,15-3 47-16,-6 0-49 0,0-1 48 0,-3-3-44 16,2 1 42-16,-3 1-51 0,3-2 49 0,-2-1-47 15,-1 2 48-15,-1-4-47 0,0 3 50 0,0-1-46 16,0-1 53-16,-3 5-42 0,4-4 53 0,-4 2-44 16,-1 6 47-16,4-7-53 0,-4 7 44 0,5-8-56 15,-5 8 48-15,3-5-50 0,-3 5 50 0,0 0-43 16,0 0 38-16,10 0-47 0,-10 0 47 0,10 5-46 15,-10-5 46-15,12 8-49 0,-6-3 49 0,1 0-50 16,1-1 42-16,0 3-60 0,1-4 18 0,1 3-94 16,-1-1 2-16,1-1-71 0,2 0 7 0,-2-3-82 15,2 2 8-15,-1-2-42 0,-11-1-48 0,22-1-48 16,-8-2-45-16,-1 0-280 0,1-2-222 0</inkml:trace>
  <inkml:trace contextRef="#ctx0" brushRef="#br0" timeOffset="-198118.801">7647 6798 412 0,'-1'-7'460'0,"-2"2"-91"0,1-2-68 0,2 7-32 0,-9-8-18 15,9 8 2-15,-9-6-15 0,9 6 3 0,-10-5-24 16,10 5-28-16,-14-1-20 0,14 1-24 0,-14 3-18 16,6 2-11-16,-1-1 0 0,3 3-7 0,-2 1-11 15,3 1-22-15,-3 0-9 0,2 2-10 0,2 3 2 16,0 0-12-16,3 1 37 0,0-1-56 0,1 3 38 15,2 0-52-15,1-1 41 0,1 1-56 0,1 2 49 16,4 0-51-16,0-2 41 0,1-1-53 0,1-2 44 16,2 1-54-16,1-2 32 0,0-1-69 0,-1-4 26 15,4-1-68-15,-2 0 21 0,2-3-59 0,-1-3 11 16,-2 1-68-16,3-2 12 0,-2-3-56 0,2 1-23 16,-3-3-45-16,1 0-46 0,-3-2-79 0,-2 1-246 15,0-2-189-15</inkml:trace>
  <inkml:trace contextRef="#ctx0" brushRef="#br0" timeOffset="-197961.222">7642 7020 23 0,'-10'1'574'0,"10"-1"-176"0,-15 3-60 15,15-3-68-15,-12 1 41 0,12-1-36 16,0 0 51-16,-14 2-68 0,14-2-8 0,0 0-85 16,-2-6 10-16,2 6-77 0,5-8 17 0,1 0-60 15,4-1 23-15,-1 1-71 0,3-1-10 0,2 0-96 0,1-4-53 16,0 1-40-16,2 0-30 0,1 0-36 0,-3-2-77 15,3 0-22-15,0 1-306 0,0-1-171 0</inkml:trace>
  <inkml:trace contextRef="#ctx0" brushRef="#br0" timeOffset="-197751.523">7921 6691 401 0,'0'0'463'16,"0"0"-54"-16,0-9-108 0,0 9-20 0,0 0-78 15,0 0 24-15,0 0-46 0,0 0 54 0,0 0-35 16,0 0 34-16,0 0-68 0,0 0 18 0,1 12-58 15,-1-12 26-15,3 14-64 0,-2-7-13 0,0 2-13 16,0 4-10-16,2-1-9 0,0 1-5 0,-2 3 31 16,4 0-59-16,-4 0 43 0,3-1-60 0,-1-1 37 0,-1 0-79 15,2-2 10-15,-1 0-72 0,-1-2-8 16,-1-2-83-16,2 0 30 0,0 0-35 0,-3-8-33 16,3 10-29-16,-3-10-76 0,0 0-73 0,0 0-247 0,0 0-174 15</inkml:trace>
  <inkml:trace contextRef="#ctx0" brushRef="#br0" timeOffset="-197499.518">7970 6684 431 0,'-1'-10'402'0,"-1"1"-58"15,1 4-33-15,1 5-57 0,-3-11 38 0,3 11-62 16,-1-9 14-16,1 9-42 0,-2-8-41 0,2 8-35 16,0 0-22-16,0-8-5 0,0 8-14 0,0 0-15 15,0 0 9-15,0 0-38 0,13 5 39 0,-13-5-35 16,10 7 32-16,-3-3-47 0,1 2 36 0,-1 1-44 15,2-2 41-15,0 4-44 0,4-1 35 0,-3 1-48 16,0 1 0-16,3-1-1 0,-1 1 1 0,0 0 2 16,-2 1-4-16,2 0 3 0,-1 1-3 0,0 0-1 15,-1-2-2-15,0 1-9 0,-1-1-11 0,0 2-17 0,0-3-25 16,-4-1-23-16,2 0-33 0,-2 1-30 16,-1-3-28-16,-2 0-53 0,-2-6-95 0,1 10-58 15,-1-10-381-15,-3 7-277 0</inkml:trace>
  <inkml:trace contextRef="#ctx0" brushRef="#br0" timeOffset="-197360.656">8037 6861 348 0,'-13'-6'435'0,"13"6"-98"0,-7-5-67 0,7 5-54 0,-7-4-38 16,7 4-30-16,-4-8-24 0,4 8-26 0,2-9-15 16,-2 9-19-16,5-8-14 0,0 2-20 0,0 1-44 15,4-1-81-15,-1 0-59 0,2-2-153 0,1-1-258 16,0 0-80-16</inkml:trace>
  <inkml:trace contextRef="#ctx0" brushRef="#br0" timeOffset="-189865.783">29000 14698 20 0,'0'0'218'0,"0"0"-16"0,-8-2-16 0,8 2-6 16,0 0-7-16,0 0-5 0,-13-3-18 0,13 3-9 16,0 0-1-16,-8-2 1 0,8 2-31 0,0 0 53 15,-7-5-42-15,7 5 41 0,0 0-47 0,-6-3 11 16,6 3 32-16,0 0-26 0,0 0 27 0,-7-4-28 15,7 4 11-15,0 0-22 0,0 0 12 0,-4-5-20 16,4 5 2-16,0 0-15 0,0 0-2 0,0 0-4 16,0 0 7-16,-6-6-15 0,6 6-3 0,0 0-20 15,0 0-15-15,5-6-6 0,-5 6-2 0,5-3-2 16,-5 3-2-16,11-4-5 0,-11 4-4 0,11-5 0 0,-11 5-1 16,19-3-7-16,-10 1 4 0,3 0-7 15,-2 1 1-15,0-1-5 0,2 0-2 0,-2 1-1 16,0 0 1-16,0-2-2 0,2 3-2 0,-1-3 5 15,-2 3-7-15,-9 0 3 0,17-2-5 0,-17 2 4 16,15-3-1-16,-15 3 3 0,12-1 3 0,-12 1-3 16,0 0 7-16,14-3 1 0,-14 3-4 0,0 0-1 15,10-3-3-15,-10 3 6 0,0 0-11 0,5-5-2 0,-5 5 0 16,0 0-14-16,4-5-41 0,-4 5-71 16,0 0-65-16,5-6-125 0,-5 6-132 0,0 0-103 0,6-7-444 15,-6 7-593-15</inkml:trace>
  <inkml:trace contextRef="#ctx0" brushRef="#br0" timeOffset="-189139.594">29724 14780 8 0,'0'0'252'0,"0"0"-34"0,0 0-23 16,0 0-22-16,0 0-9 0,-1-4-3 16,1 4-9-16,0 0-6 0,0 0-5 0,0 0-9 0,0 0-1 15,0 0-11-15,0 0-10 0,0 0-6 0,0 0 1 16,0 0-47-16,0 0 39 0,3-6-47 0,-3 6 49 16,0 0-45-16,0 0 44 0,0 0-37 0,0 0 32 0,12-4-32 15,-12 4 26-15,8-2-36 0,-8 2 29 16,12-2-32-16,-12 2 19 0,16-4-24 0,-7 3 17 15,-9 1-10-15,21-3-7 0,-10 0-6 0,3 1-6 16,0-2-4-16,0 1-2 0,4 0-4 0,-1 0-6 0,-2 0 2 16,4 1-3-16,-1-2-3 0,0 0 3 0,0 1 0 15,0 2-1-15,1-1 0 0,-2-1-1 16,2 0 1-16,0 0-6 0,-2 0 1 0,0 2 3 0,0 0 1 16,0-1 1-16,-3 1 0 0,2-1 5 0,-3 1-3 15,1 0 5-15,-1 0-4 0,0-1 1 0,-2 2 6 16,0-2-1-16,-11 2 7 0,19-1-1 0,-19 1 4 15,15-1-1-15,-15 1-3 0,14-2 2 0,-14 2-7 16,12-1 1-16,-12 1-9 0,0 0 8 0,14 0 0 16,-14 0-5-16,0 0-4 0,0 0-5 0,12 0 2 15,-12 0-8-15,0 0 1 0,0 0-1 0,12-2-7 16,-12 2-41-16,0 0-69 0,0 0-110 0,0 0-185 16,14-1-697-16,-14 1-723 0</inkml:trace>
  <inkml:trace contextRef="#ctx0" brushRef="#br0" timeOffset="-179052.627">16173 12109 35 0,'0'0'296'0,"0"0"-125"0,0 0 1 0,0 0-42 16,0 0 41-16,0 0-30 0,-14 0 27 0,14 0-30 15,0 0 4-15,0 0-22 0,0 0-22 0,0 0-21 0,0 0-9 16,0 0-7-16,0 0-20 0,-12 0 1 0,12 0 2 16,0 0-7-16,0 0-9 0,0 0-1 15,0 0-2-15,0 0-7 0,0 0 8 0,0 0-2 0,0 0 13 16,-5 5 5-16,5-5 10 0,0 0 11 0,0 0-1 16,0 0 6-16,0 0-5 0,4 3 2 0,-4-3 5 15,0 0 13-15,7 5 9 0,-7-5-5 0,6 3 1 16,-6-3-4-16,10 4-5 0,-10-4 1 0,12 3-4 15,-12-3 2-15,13 4-2 0,-13-4-5 0,16 1-2 16,-6 1-4-16,2 0-1 0,-2 0-6 0,2-2 3 16,2 3-1-16,-3-2-4 0,3 0-7 0,0 1-2 15,0-2 0-15,2 1 0 0,-1 1 0 0,0-1-12 16,3-1 0-16,-1 1-7 0,1-1 1 0,-3 3-3 16,4-3-4-16,-4 0 6 0,2 2-10 0,2-2-2 15,-2 2-3-15,1-1 5 0,-2 0 1 0,4 0 9 16,-4 2 15-16,1-3-24 0,1 2 1 0,0-4-19 15,-2 2 31-15,2 0-28 0,0 0 33 0,-3 0-36 16,3-1 30-16,-1 1-31 0,-1-2 28 0,2 1-32 16,-2 0 34-16,0 0-35 0,1-3 31 0,1 1-31 15,-2 3 33-15,0 0-34 0,0 0 33 0,0-2-33 16,0 3 30-16,0-4-31 0,0 3 34 0,-2-1-33 0,3 1 38 16,-3-2-42-16,1 2 41 0,3-1-39 0,-4 0 39 15,3 1-40-15,-2-3 41 0,3 1-39 0,0 2 50 16,0-2-45-16,-2 1 45 0,2-1-47 0,0 2 45 15,0-3-49-15,0 0 43 0,4 2-46 0,-2-2 49 16,-2 2-51-16,1-2 47 0,0 1-49 0,-2 1 53 16,2-2-50-16,1 2 40 0,-2 1-48 0,3-1 52 15,-3 1-52-15,0-2 46 0,1 0-49 0,-1 2 56 16,-2-1-55-16,1 0 51 0,0 1-49 0,-1-3 53 16,2 5-48-16,-1-4 61 0,-2 1-55 0,2-1 55 15,-1 1-55-15,1-2 54 0,0 2-56 0,0 1 54 16,-1-4-57-16,2 2 53 0,-3-1-57 0,3 2 54 15,-2-1-56-15,1 0 62 0,0-1-65 0,-1 3 57 16,1-3-54-16,0 2 55 0,-1-2-57 0,1 1 58 16,1-1-60-16,-2 0 62 0,1 1-60 0,1 0 56 15,-3-1-57-15,3 0 58 0,-1 1-5 0,-1 0-4 16,2-2-5-16,-1 1-1 0,0 1-4 0,0-1 6 0,2 1-8 16,-3 0-2-16,1-1 4 0,2 1 10 0,-2-1-12 15,1 1 2-15,-1-1-4 0,-1 2 2 0,1-2 4 16,2 0 2-16,-3 1-3 0,0-1 1 0,3 1 4 15,-2-1-6-15,1 2 7 0,-1-2-2 16,0 2 3-16,0-2 0 0,2 2-1 0,-1-2-2 0,-1 1-4 16,-1-1-40-16,2 2 50 0,-1 0-46 0,-2-1 47 15,3-1-40-15,-4 2 38 0,5 0-41 0,-6-2 45 16,2 3-5-16,-1-1-5 0,2-2-2 0,-2 2 0 16,1 0-2-16,-1-1 3 0,0 0-6 0,0 2 4 15,0-2-2-15,-1 0 6 0,2 2-2 0,-2-2 0 16,2 1 4-16,0-1-1 0,0 0 0 0,-1 0-1 15,1 1-1-15,-2-1 0 0,4 0-1 0,-1 1 2 16,1 1 6-16,-2-4 2 0,3 2 1 0,-2 1-2 16,1-2 2-16,0 1-3 0,1 0-1 0,0-1-1 15,-3 1-4-15,3-1 0 0,-3 1-4 0,3 0-2 0,-4-1-4 16,1 0-2-16,-2 1-1 0,1 0-8 0,-1 0 5 16,-1 0 1-16,-1 0-2 0,-1 0-2 0,1 0 0 15,-11 2-2-15,16-3 2 0,-16 3-2 0,13-2 0 16,-13 2-4-16,11-4-16 0,-11 4-45 0,8-3-44 15,-8 3-43-15,4-5-67 0,-4 5-93 0,-4-8-63 16,4 8-33-16,-9-7-108 0,3 3-30 0,-7-1-61 16,3 0-541-16,-7 2-762 0</inkml:trace>
  <inkml:trace contextRef="#ctx0" brushRef="#br0" timeOffset="-114823.098">29245 14267 218 0,'2'-10'291'0,"-2"3"-39"0,0-2-29 0,0 3-11 16,-2-3-12-16,2 2-46 0,-2 0 30 0,0 0-54 16,1-1 54-16,-3 0-46 0,2-1 16 0,-2 3-65 15,1-2 46-15,-1 1-44 0,-1-1 19 0,0 1-40 16,0 0 26-16,-1 0-40 0,1 2 30 0,-2-1-22 16,0 0 28-16,0 1-30 0,0 2 11 0,-1-1-29 15,-1-1 15-15,1 3-24 0,8 2 17 0,-15-3-22 16,15 3 16-16,-17-1-12 0,17 1 14 0,-20 3-20 0,10 0 16 15,-1 2-13-15,0-1 21 0,-2 1-11 0,0 3-4 16,1-1 13-16,0 2-5 0,-3 2 18 16,1 2-11-16,-2 0 7 0,4 3 7 0,-4-2 2 0,2 4-4 15,-1 2 1-15,1 1 1 0,1-2-4 0,3 1 5 16,0-1-41-16,-1 4 46 0,4-2-45 16,0 0 43-16,2 1-46 0,1-2 51 0,-1 4-43 0,3-3 35 15,1 0-10-15,-1-3-11 0,4 2-4 0,-1-1-7 16,1 1 1-16,1-1-4 0,2 1-6 0,0-2-2 15,1 2 4-15,2-3-2 0,1 0-5 0,0-1-2 16,0-4 0-16,2 1-11 0,1 0 8 0,-2-4-7 16,4 3 2-16,-1-4-3 0,2 1 3 0,-2-1-7 15,2-1 4-15,1-2-4 0,0-1 1 0,0 1 2 16,0-4-4-16,1 2 0 0,1-2-6 0,-3 1 6 16,-1-4-2-16,4 1 1 0,0-2-5 0,0-1 5 15,-3 2 3-15,4-5-11 0,-3-1 11 0,2 2-1 16,-2-4 0-16,2 0-3 0,-1-2 0 0,-3 0 1 0,2-3-2 15,-3 0-29-15,0-3 38 0,-2-2-31 0,-2 1 33 16,0-4-25-16,0 2 23 0,-2-8-29 16,-2 2 33-16,-1-4-1 0,-2 2-2 0,-2 3-3 0,0-6-2 15,-2 2-9-15,-2-1 10 0,-1 0-10 0,-2 2 6 16,0 0 2-16,-1 2-1 0,-2 1-1 0,-2 1-2 16,-1 2 0-16,1 0-2 0,-4 5 1 0,2 2-4 15,-4 1 4-15,3 1-8 0,-3 1 5 0,0 2-7 16,0-1-56-16,1 3-51 0,0 0-63 0,0 3-68 15,4-1-54-15,-2 0-74 0,4 2-97 0,-1-3-64 16,3 4-476-16,0-1-622 0</inkml:trace>
  <inkml:trace contextRef="#ctx0" brushRef="#br0" timeOffset="-114256.511">29204 13995 58 0,'0'0'532'0,"0"0"-171"0,0 0-7 0,0 0-73 16,0 0 38-16,0 0-74 0,-2-8-1 0,2 8-55 16,0-12 9-16,0 12-29 0,1-13-19 0,0 4-18 15,1-3-17-15,0 0-13 0,3-3-11 0,0-2-12 16,0-1-11-16,2-4 4 0,1-1 1 0,1-3-11 16,3-1-4-16,-1-3-10 0,1-3-5 0,4-3 5 15,0-2-18-15,0 0 2 0,3-4-12 0,2-7 7 16,1-1-20-16,1-2 9 0,3 1-11 0,-1 0 1 15,-2-1 6-15,4 1-8 0,0 0-1 0,-1 2-2 16,0 2 2-16,0 0-3 0,-3 8 3 0,-3 1-3 16,3 1-1-16,-1 1 0 0,-3 2 9 0,2 1 9 15,-2 2 2-15,-4 1 3 0,2 5-3 0,-4 0 4 16,-2 2 5-16,1 3 7 0,-3 2 5 0,-2-2 0 16,2 3 0-16,-4 4-1 0,0-1 7 0,1 0-4 0,-3 3-2 15,0 1-6-15,-2 0-2 0,3 2-1 16,-3 1-3-16,-1-2-2 0,0 4-7 0,1-3 0 15,-1 8-2-15,0-9-8 0,0 9 1 0,2-10-4 16,-2 10-5-16,0-7 1 0,0 7 1 0,0 0-3 16,-2-10 0-16,2 10-1 0,0 0-4 0,0 0-25 0,-1-5-42 15,1 5-43-15,0 0-42 0,0 0-43 0,0 0-61 16,0 0-75-16,0 0-66 0,-11 0-40 16,11 0-85-16,0 0-236 0,-16 1-278 0</inkml:trace>
  <inkml:trace contextRef="#ctx0" brushRef="#br0" timeOffset="-114003.538">29698 12455 4 0,'0'0'498'0,"-16"-2"-59"16,16 2-107-16,-11-4 3 0,11 4-69 16,-10-6-16-16,10 6-10 0,-6-6-29 0,6 6-21 0,-2-7-16 15,2 7-14-15,4-11-23 0,0 6-17 0,3-2-17 16,1 0-13-16,1 2-5 0,2-2-9 0,3 1-5 16,0 1-3-16,4 1 2 0,-2 0-5 0,0 1-2 15,2 3 4-15,1 0-4 0,0 2 5 16,-1 3 2-16,3 2 3 0,-1 3-2 0,-4 1 0 0,1 3-6 15,-4 2 1-15,-1 2-8 0,-3 1-4 0,-4 2-8 16,-1 1-8-16,-2 2-3 0,-4 1-7 0,-1-2-5 16,-1-1-6-16,-2 4-2 0,-4-1-2 0,3-1-46 15,-2-4 49-15,0 1-48 0,-1-1 49 0,1-2-66 16,-1 0-7-16,2-3-109 0,1-2-27 0,0 0-117 16,2-4-58-16,1-3-108 0,4-6-567 0,-6 9-658 15</inkml:trace>
  <inkml:trace contextRef="#ctx0" brushRef="#br0" timeOffset="-113675.595">30179 12230 50 0,'-5'-7'609'0,"-1"0"-147"0,2 1-82 16,-2 1-33-16,6 5-1 0,-7-11-24 0,7 11-24 0,-5-7-7 15,5 7-18-15,-4-8-25 0,4 8-29 16,0 0-15-16,-2-7-21 0,2 7-13 0,0 0-55 16,0 0 40-16,0 0-50 0,15 0 31 0,-15 0-49 15,15 7 22-15,-8-1-44 0,1-2 17 0,0 1-42 0,0 2 21 16,0 1-43-16,-2-2 25 0,4 2-35 0,-1 1 28 15,-2-1-41-15,-1-1 20 0,4 1-58 0,-5 1-19 16,2-4-68-16,-1 2-68 0,-2-2-54 16,1 0-60-16,-5-5-106 0,3 7-110 0,-3-7-576 0,0 0-720 15</inkml:trace>
  <inkml:trace contextRef="#ctx0" brushRef="#br0" timeOffset="-113505.736">29981 12034 391 0,'-7'-12'463'0,"0"5"-61"0,3 0-131 0,-1 0 10 16,1 2-96-16,2-2 13 0,2 7-70 0,-3-10-30 16,3 10-22-16,1-10-18 0,-1 10 32 0,9-7-55 15,-9 7 26-15,18-4-99 0,-18 4-53 0,20-1-102 16,-6 2-72-16,-3-1-119 0,3 2-167 0,0 0-63 16</inkml:trace>
  <inkml:trace contextRef="#ctx0" brushRef="#br0" timeOffset="-113139.996">30328 12136 87 0,'0'0'198'0,"0"0"-70"0,0 0-12 16,0 0-42-16,0 0-2 0,0 0-29 0,0 0 4 0,-11 1-25 16,11-1 14-16,0 0-22 0,0 0 8 0,0 0-15 15,0 0 14-15,0 0-21 0,-10 4 13 16,10-4-19-16,-6 2 19 0,6-2-14 0,-12 5 11 16,6 0-15-16,-6 0 14 0,-1 1-13 0,-2 1 15 0,-1-1-16 15,-5 4 49-15,0-1 26 0,-3 4 53 0,-3-1-3 16,3 2 50-16,-1-1 0 0,1 3 32 0,-1-1-49 15,2 2-1-15,0-1-12 0,0 2-25 0,5-1-29 16,-1-3-7-16,6 2-19 0,3-6 0 0,1 1 1 16,3-1-9-16,3-2-2 0,3-8-3 0,0 10-22 15,0-10-60-15,12 6-94 0,-12-6-92 0,21-1-166 16,-4-4-286-16,2-2-182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39:58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23053 6055 49 0,'-4'-6'536'15,"4"6"-157"-15,-6-8-82 0,6 8-78 0,-9-8-37 16,9 8-35-16,-12-5-21 0,12 5-12 0,-14 0-10 15,14 0-12-15,-15 5-2 0,7 0-12 0,-2 2-12 16,1 2-3-16,-1 2 2 0,-2 5 3 0,1 2-11 16,-1 3 7-16,-1 6 44 0,2 0-41 0,-2 7 62 15,1 2-45-15,1 2 48 0,0 4-50 0,1 0 36 16,1 3-37-16,-2 3 5 0,5 1 8 0,-3 4-7 16,1 10-1-16,1 5 8 0,-2 0-22 0,2 4-5 15,2-1-4-15,0 3 1 0,1 0-8 0,0 0-1 16,2 1-20-16,2 0 22 0,0 2-22 0,2 0 21 15,2 1-2-15,1 2-1 0,3 0-6 0,0-1-2 16,3-1-33-16,1 2 29 0,3 1-24 0,-1 0 31 16,3 1-39-16,-2 3 29 0,4 0-40 0,-1 1 34 15,0 0-39-15,0-1 34 0,0 1-40 0,0-1 12 16,0 0-1-16,-1-1 38 0,1 4-43 0,2-5 41 16,-1 3-34-16,-1-2 53 0,2-1-39 0,0-3 9 15,0 2 20-15,1-2-7 0,2-1 0 0,-1 1 0 16,0 0 49-16,3-3-63 0,0-2 66 0,0 1-74 0,3-4 5 15,0-2 8-15,2 0 0 0,0-2-16 0,0-3 28 16,2-2-10-16,1-3-2 0,0-1-6 0,-1-3-1 16,1-2-3-16,3-4-1 0,-1 0-2 0,-1-3 3 15,3-4-3-15,0-1-2 0,2-4-3 0,-7-8 14 16,2-3-8-16,1 0-11 0,0-4-1 0,0-1 1 16,-1-4 0-16,1-2 1 0,-4-6 1 0,-1 1-9 15,-4-7 0-15,0-2-6 0,1-2 5 0,0-1-3 16,-4-4-1-16,3-2-2 0,1-3-1 0,-2-5 1 15,-2 1 0-15,0-6 5 0,2-3 7 0,-4-2 6 16,2-4-12-16,-4 0 2 0,2-4 3 0,-3-4-27 16,0 1 36-16,-2-3-25 0,1-3 30 0,-1-3-7 15,1-7-4-15,0-3 2 0,-2-2-2 0,0-3-1 16,-2-1 6-16,0-3-9 0,-3-1 0 0,0 0-29 0,2-3 35 16,-3 0-31-16,-1-2 29 0,0 1 6 15,0-1-13-15,-3-1-3 0,0 0-7 0,-1-1 24 16,1 2-33-16,-2 0-2 0,-1-3-18 0,0 4 26 15,-2 12-13-15,0-3 12 0,-2-7-4 0,0 0-4 0,-1 0 52 16,-2 0-52-16,0 2 47 0,-1 1-52 0,-1 0-3 16,-3 2 1-16,2 0 4 0,1 10 3 0,-4-6 8 15,1 8 1-15,-3-8 2 0,2 7 0 0,-2-5 45 16,2 8-62-16,-5-7 44 0,1-1-48 0,1 9 38 16,-3-9-42-16,3 11 43 0,-2-9-41 0,0 7 44 15,1 2-38-15,-2 1 45 0,3 0-46 0,-5 1 9 16,3 2 43-16,0 0-41 0,-4 0 48 0,3 3-49 15,-3-1 41-15,1 2-45 0,-1-1 44 0,-1 4-44 16,0 0 46-16,1-2-5 0,-2 1-2 0,2 2 4 16,-2 0-10-16,-1 1-44 0,0-2 49 0,-1 3-42 15,-1-1 44-15,2 2-44 0,0-1 52 0,-1 3-49 16,0-4 44-16,2 6-43 0,-2-2 5 0,1 3 4 16,0-3 8-16,0 2-3 0,2 6 3 0,-2 0 46 15,-1-3-51-15,2 3 40 0,1 0-43 0,-2 2 44 16,1 1-48-16,0 0 43 0,-1-2-44 0,0 2 44 15,0 1 0-15,1-1-8 0,-1 2-3 0,2-1-3 16,-1 0-2-16,0 1 0 0,-1 0-2 0,2 1-2 16,1 2 3-16,1 0-4 0,-2 0 6 0,-1-1-8 15,3 0-1-15,-2 3 0 0,2 0 0 0,-2 0 2 16,1 0 0-16,2 1 3 0,-1-2-6 0,1 3 3 16,0 0 0-16,0 1 0 0,4 0-3 0,-2 2-1 15,3-2 2-15,-2 2 4 0,2 0-6 0,1 1 4 16,2 1-8-16,0-1-2 0,-1-1 0 0,0 2-30 15,3 1-39-15,8 2-47 0,-14-3-51 0,14 3-55 0,-16-1-65 16,16 1-61-16,-13-2-53 0,13 2-113 16,-11-3-423-16,11 3-528 0</inkml:trace>
  <inkml:trace contextRef="#ctx0" brushRef="#br0" timeOffset="498.835">22976 6045 476 0,'0'0'517'0,"0"0"-172"15,-4-4-30-15,4 4-117 0,0 0 16 0,0 0-60 16,0 0 44-16,7 2-36 0,-7-2 22 0,11 10-12 16,-1-3-7-16,2 3-9 0,3 4-19 0,3 5-8 15,1 1-11-15,6 7-13 0,0 4-19 0,2 1-16 16,5 8 29-16,1 2-58 0,0 1-10 0,-1 1-7 15,0-1-4-15,0 1-2 0,-1-4-13 0,-4-4-28 16,-3-3-55-16,-1-2-45 0,1-2-35 0,-2-2-91 16,-7-6-4-16,-1-5-126 0,-1-3-137 0,-6-4-234 15,0-5-259-15</inkml:trace>
  <inkml:trace contextRef="#ctx0" brushRef="#br0" timeOffset="905.205">23278 5017 697 0,'-4'-22'596'0,"-4"2"-133"0,3 4-93 16,-3 2-79-16,2 1-61 0,-2 1-6 0,-2 3-2 0,3 1 3 16,-1 3 0-16,-2 1-14 0,10 4-17 0,-14-2-24 15,6 5-13-15,-1 2-54 0,3 3 33 0,-1 3-52 16,3 3 26-16,0 2-52 0,3 2 39 16,0 3-40-16,2 3 7 0,4 0-6 0,2 8-2 15,2 4-48-15,5 1 43 0,-1 1-5 0,3 2-16 0,2 0-5 16,1-1-5-16,2 0-2 0,-1 2-7 0,1 2 5 15,0-2 4-15,-3-1-8 0,1 0-1 0,0-1-9 16,-2 1 4-16,-2-2-9 0,-2-2-1 0,0-2-38 16,-3-5 38-16,-3-3-52 0,-2-4 18 0,-1 0-64 15,-2-5-32-15,-2-3-76 0,-2-2-102 0,-2 0-98 16,-1-4-78-16,-4 0-103 0,-3-7-343 0,-1 2-511 16</inkml:trace>
  <inkml:trace contextRef="#ctx0" brushRef="#br0" timeOffset="1057.747">23167 5753 689 0,'-11'-12'668'0,"2"0"-114"0,1 3-15 16,0-2-101-16,1 0 12 0,2 1-83 0,0 0-23 16,4-2-20-16,0-2-33 0,3 1-30 0,3-1-32 15,0-2-48-15,7-2-36 0,3-2-27 0,3 2-26 16,10-3-22-16,0 0-19 0,3 0-59 0,1 1-118 16,1 0-56-16,3 1-97 0,2 2-97 0,-1 2-80 15,2 1-86-15,-1 0-105 0,4 2-352 0,-3 2-596 16</inkml:trace>
  <inkml:trace contextRef="#ctx0" brushRef="#br0" timeOffset="1915.42">27258 6499 666 0,'-11'-9'608'0,"-1"3"-199"0,1 1-36 0,-3 2-121 0,0 3-18 16,-4 1-90-16,0 4 16 0,-3 1-52 0,-2 5 43 15,-1 5-45-15,2 1 31 0,-6 9-59 16,3 1 32-16,0 7-59 0,3 4-1 0,-2 9-9 0,1 6 36 16,4 3-32-16,1 4 53 0,3 3-27 15,2 4 56-15,2 2-42 0,2 5 10 0,2 1 0 0,2 6 1 16,0 2-10-16,0 3-6 0,4 3-5 0,0 1-13 15,2 4 11-15,0 1-32 0,5 0 60 16,1 20-46-16,1 1 48 0,1 0 2 0,3-1-63 0,1 0 53 16,2-3-54-16,2 4 3 0,2-1 9 0,-1 1 43 15,6-1-67-15,-1-1 51 0,3 1-50 0,1-5 9 16,1 1-18-16,0-3 22 0,4 2 44 0,-2-6-61 16,4-2 40-16,-1-4-55 0,0-3 42 15,4-3-49-15,2-3 8 0,-5-18 36 0,2-1-54 0,1-1 43 16,1-3-48-16,3-3 46 0,-1-2-46 0,2-4 39 15,1-1-45-15,-2-5 50 0,4-2-50 0,-4-9 45 16,0 1-47-16,1-8 49 0,-6-8-54 0,1-3 46 16,1-4-44-16,0-3 45 0,1-4-48 0,-5-6 46 15,2-3-45-15,1-3 49 0,1-3-11 0,5-7 1 16,-1-3-3-16,1-4-6 0,-1-2-1 0,8-8 1 16,-2-4-2-16,-1-3-36 0,-2-3 42 0,-1-2-38 15,1-4 43-15,-2-5-41 0,1 1 46 0,-2-4-46 16,-1-3 45-16,-3-3-1 0,4-3-8 0,-6-4-4 15,1-2 2-15,-1 0-4 0,-1-4-41 0,5-15 53 16,-8 14-46-16,-2-1 45 0,-1-4-5 0,-2-1-5 16,2-15 0-16,-7 11-1 0,-1 0-4 0,-2 1-39 15,-3-3 49-15,0 1-46 0,-4-1 48 0,-1 0-9 16,-4-2 1-16,-2 0 6 0,-1 1-13 0,-4-2-1 16,-2 3 0-16,-5-2-39 0,-3 2 47 0,1-1 0 15,-4 0-4-15,-5 0-4 0,-1 0 0 0,-4-16 3 16,-4 4-5-16,3 18-30 0,-9-16 40 0,-2 4-47 15,-1 0 48-15,-4 7-1 0,-1-1-7 0,-4 6 2 16,4 11-5-16,-10-6-9 0,6 13-14 0,-4 4-6 16,-4 1-12-16,-2 4-78 0,-5 5 29 0,-2 3-71 0,-5 4-11 15,-2 3-49-15,-2 4-56 0,-5 5-85 0,-2 3-54 16,-5 2-85-16,0 2-60 0,-4 5-398 16,2 0-552-16</inkml:trace>
  <inkml:trace contextRef="#ctx0" brushRef="#br0" timeOffset="2699.421">23622 5909 683 0,'0'0'494'0,"0"-9"-97"0,0 9-19 0,-3-7-64 16,3 7 24-16,-4-5-39 0,4 5 44 0,0 0-69 15,-3-7 5-15,3 7-96 0,0 0-30 0,0 0 19 16,0 0 5-16,-2 7-8 0,3-2-13 0,-1 5-56 16,3 1 31-16,-2 4-61 0,2 2-2 15,1 3 41-15,-2 4-68 0,3 2 42 0,0 4-65 0,-1 1 45 16,-1 0-60-16,-1-6 51 0,1-1-54 0,-1 0 42 15,1-5-57-15,-2-2 54 0,2-2-55 0,-2-1 60 16,-1-4-48-16,1 0 57 0,-1-10-13 0,0 11-61 16,0-11 49-16,0 0-79 0,-5-6 0 0,4-4-96 15,-2-2-26-15,-2-3-32 0,3-2-21 0,-2-5-10 16,-2-2-26-16,-1-7-50 0,3 1-18 0,-2-3-12 16,1-2 62-16,-1 2 6 0,2 1 4 0,0 1 13 15,0 5 19-15,1-1 21 0,2 5 0 0,-2 3-13 16,2 0-219-16,0 2 78 0</inkml:trace>
  <inkml:trace contextRef="#ctx0" brushRef="#br0" timeOffset="3198.619">23547 5671 223 0,'-2'-10'372'0,"-1"-2"-78"0,-2-2-26 15,0 0-19-15,0-2-19 0,-3-3-35 0,2-1 68 16,-4-1-25-16,2 1 49 0,0 2-19 0,-2 0 44 15,4 4-65-15,1 1 20 0,-2 1-75 0,3 3-41 16,-2-1-36-16,2 3-26 0,4 7 28 0,-6-7-53 16,6 7 50-16,-5 4-37 0,2 5 44 0,-1 4-54 15,2 6 29-15,-2 4-46 0,0 8 29 0,0 3-46 16,-1 7 33-16,3 3-44 0,-2 1-4 0,1-1 7 16,1 2-40-16,0-10 45 0,1 0-42 0,0-2 47 15,1-6-32-15,0-3 57 0,-2-3-35 0,2-3 82 16,0-2-21-16,0-2 93 0,0-3 4 0,0-2 51 15,0-2-78-15,0-8 2 0,-3 6-68 0,3-6 15 16,-3-6-49-16,-1-5 17 0,2-3-49 0,-1-2 28 16,-1-9-12-16,0-4-10 0,1-4-5 0,0-10-7 15,-2-2-7-15,4-1 0 0,0-3-7 0,1-2-3 16,1 3 1-16,1 1-35 0,5 3 40 0,-4 2-33 16,3 10 40-16,-1 1-2 0,0 7-2 0,1 2-6 0,-1 1-4 15,-1 6 0-15,3 0 0 0,0 3 3 16,1 3 5-16,1 3 9 0,0 1 3 0,3 4-27 15,1 3 42-15,4 4-36 0,1 3 39 0,5 7-5 16,0 1-3-16,1 8-7 0,4 6-1 0,-2 3 1 16,3 7-5-16,2 3-3 0,-2 4-1 0,-1-2-3 0,0 3-35 15,1 1 36-15,-1-1-30 0,-2 1 32 16,1-4-62-16,-1 3-4 0,-4-11-67 0,-1 1 8 16,0-3-42-16,-3 0-45 0,-2-4-43 0,-4-5-70 15,-2-1-57-15,-2-6-44 0,-6-3-131 0,-3-3-162 0,-2-3-556 16,-5 0-870-16</inkml:trace>
  <inkml:trace contextRef="#ctx0" brushRef="#br0" timeOffset="3340.415">23492 6038 1041 0,'-15'-14'638'0,"0"2"-102"16,2 2-160-16,4-2-43 0,1 2-104 0,3-4-10 16,4 3-80-16,2-1 14 0,2-4-66 15,6-2 22-15,3 0-61 0,6-2 32 0,9-4-57 0,1 0 23 16,4 0-100-16,4 1-41 0,3-3-131 0,1 4-61 15,9-3-93-15,2 2-138 0,1-1-273 0,-9 5-314 16</inkml:trace>
  <inkml:trace contextRef="#ctx0" brushRef="#br0" timeOffset="3932.88">26704 5124 532 0,'5'-11'749'0,"-3"2"-178"0,0 2-113 16,-2 7-114-16,2-11-68 0,-2 11-58 0,1-8-28 15,-1 8 16-15,0 0 27 0,0 0 12 0,0 0 9 16,0 0-58-16,0 7 23 0,2 0-36 0,-1 3-23 15,0 0-20-15,3 4 5 0,-1 2-10 0,2 4-17 16,1 2-6-16,-1 0-21 0,3 5-18 0,1 1-11 0,-3 2-1 16,3 1-22-16,0 0 7 0,-1 2-22 0,1 5 3 15,0-7-20-15,-3-1-3 0,4 1-66 0,-2-5-53 16,-2-2-39-16,1-4-102 0,0-1-25 0,0-4-66 16,-1-1-67-16,-2-2-61 0,1-4-99 0,0-2-500 15,-5-6-691-15</inkml:trace>
  <inkml:trace contextRef="#ctx0" brushRef="#br0" timeOffset="4282.977">26746 5368 597 0,'-9'-19'614'15,"2"-1"-166"-15,-1 0-19 0,1 2-64 0,3-2-51 16,0 1-34-16,3-1-18 0,1 1-4 0,3-4-22 16,2 0-24-16,1 3-19 0,4-1-30 0,-1 2-38 15,4 2-21-15,2 2-18 0,2 1-19 0,0 4-11 16,2 3-12-16,-2 2-7 0,0 2-4 0,-1 6-8 15,0 3-2-15,-3 2-41 0,2 5 42 0,-4 3-52 16,-5 5 50-16,1 1-46 0,-5 3 5 0,-2 2 46 0,0-2-49 16,-2 2 48-16,-1 1-50 0,-1-2 50 0,0-1-49 15,0 1 51-15,2-3-46 0,-1 1 41 0,1-5-51 16,2 1 52-16,0-2-47 0,1-1 49 16,1 0-50-16,4 0 47 0,0 2-45 0,5-2 43 0,1 3-42 15,2 2 46-15,4-1-45 0,0 0 43 0,-1-1-27 16,0 2 23-16,-1 0-46 0,-1-3 47 0,-5 0-46 15,-1-1 48-15,-1-2-42 0,-4-1-2 0,-2 1 6 16,-2-3 5-16,-5 1 6 0,-4 1-1 0,-5 0 1 16,-6 1 5-16,-6-4-8 0,-2 1-5 0,-10 1-39 15,-3-2-69-15,-6-3-87 0,-1-1-116 0,-7-1-73 16,-1-4-111-16,0-1-510 0,-5-2-626 0</inkml:trace>
  <inkml:trace contextRef="#ctx0" brushRef="#br0" timeOffset="4717.995">24651 5015 289 0,'0'0'532'0,"-11"-1"-105"0,11 1-118 0,-9-4-19 0,9 4-61 15,-1-7-22-15,1 7 5 0,9-12 18 16,1 2 11-16,6 0-13 0,6-4-4 0,10-5-16 0,6 1-23 15,3 0-19-15,4 0-26 0,11-2-18 0,3-1-20 16,4 3-17-16,2 2-13 0,1-1-57 0,1 5 41 16,0 0-55-16,3 2 42 0,0 3-9 0,-10 2-7 15,2 1-3-15,-3 2-6 0,1-1-8 16,-1 5 3-16,-3 1-8 0,1 0-1 0,-4 2-4 0,-2-1-4 16,-3 3-4-16,-4 0-7 0,-2 0-6 0,-6 1-7 15,-4 0-8-15,-2 1-18 0,-5-2-12 0,-2 0-13 16,-4 0-17-16,2 1-22 0,-5-1-24 0,-4-1-33 15,-2 0-60-15,-2 1-96 0,-4-4-98 0,-4-3-485 16,2 7-482-16</inkml:trace>
  <inkml:trace contextRef="#ctx0" brushRef="#br0" timeOffset="4965.522">25683 4633 806 0,'-11'-10'583'0,"3"0"-67"0,1 1-135 15,1 1-58-15,1 1-99 0,-1 2 2 0,4-2-56 16,-2 1 38-16,4 6-46 0,0-10 39 0,0 10-56 16,6-4 31-16,-6 4-59 0,13 3 31 0,-4 2-66 0,5 2 29 15,-4 3-54-15,6 3 37 0,-3 3-12 0,2 6-11 16,-1 2-11-16,-2 3-10 0,-2 0-5 16,-1 4-12-16,-4 1-7 0,-1 1-44 0,-2-1 44 15,-3 3-48-15,-3-1 42 0,-2 7-75 0,-5-2-13 16,-4 0-121-16,-2 0-89 0,-4-2-100 0,-9 6-103 0,-3-3-104 15,-3-1-376-15,-3-2-546 0</inkml:trace>
  <inkml:trace contextRef="#ctx0" brushRef="#br0" timeOffset="7083.231">6657 7338 249 0,'0'0'219'0,"0"0"-45"15,0 0-15-15,0 0 7 0,-13 1 5 0,13-1 0 0,0 0 0 16,0 0-20-16,0 0-17 0,0 0-19 0,-12-1-17 15,12 1-14-15,0 0-12 0,0 0 4 16,0 0-5-16,0 0 1 0,0 0-9 0,0 0-1 16,0 0-32-16,0 0 38 0,0 0-31 0,12-2 38 0,-12 2-43 15,0 0 41-15,12 2-50 0,-12-2 53 0,11 1-48 16,-11-1 49-16,12 1-43 0,-12-1 53 0,15 0 4 16,-15 0-21-16,18 3-27 0,-5 0 53 0,-2-2-6 15,2 1 2-15,2-1-1 0,2 1 6 0,2-1-2 16,1 0 3-16,1 1-7 0,5-1-6 0,2 2-8 15,0-3-4-15,2 0-48 0,2 1 42 0,6 0-49 16,1 1 36-16,1 0-28 0,1-1 17 0,2-1-47 16,-1 1 42-16,3 0-48 0,4 0 45 0,0 0-49 15,0 0 43-15,1 1-48 0,-1 1 48 0,0-2-50 16,0 2 49-16,-2 1-48 0,2 0 45 0,-2-3-46 16,-9 3 47-16,3 0-47 0,0 1 48 0,-3-2-44 15,1-1 43-15,-2 1-47 0,0 1 50 0,-3-4-48 16,-2 2 54-16,-1 1-52 0,-3-1 51 0,1-2-48 0,-4 1 7 15,0 0 5-15,-2-1 6 0,-1 0 4 0,-3 0 1 16,0-1 1-16,0 1 3 0,-3-1 41 16,-2 1-53-16,-1 0 42 0,-2-2-47 0,-1 2 12 0,-10 0 6 15,17 0 4-15,-17 0 7 0,16-3 3 0,-16 3 2 16,12 0-5-16,-12 0-5 0,13 0-2 0,-13 0-5 16,0 0-2-16,14 0-3 0,-14 0-1 0,0 0-5 15,15-2-45-15,-15 2-67 0,9-2-56 0,-9 2-149 16,12-1-101-16,-12 1-124 0,12-2-537 0,-12 2-694 15</inkml:trace>
  <inkml:trace contextRef="#ctx0" brushRef="#br0" timeOffset="7981.869">11636 6587 201 0,'0'0'359'16,"0"0"-49"-16,-7-5-47 0,7 5-23 0,0 0-13 15,-6-4-27-15,6 4 24 0,0 0-49 0,-4-4-27 16,4 4-31-16,0 0-17 0,0 0 29 0,0 0-68 15,-3-6 33-15,3 6-54 0,0 0 42 0,0 0-47 0,5-4 50 16,-5 4-39-16,0 0 36 0,0 0-43 0,17 1 43 16,-17-1-50-16,11 5 36 0,-11-5-48 15,15 3 14-15,-5 1-8 0,-1-1-5 0,0 0-1 0,0 3-3 16,2-3 0-16,-1 3 0 0,3-2-6 0,-1 1 1 16,0 2-2-16,2-1-2 0,-2-2 0 0,3 1 7 15,-3 0 15-15,-2-1 15 0,3-2 8 0,-3 1 11 16,3-1 5-16,-13-2 8 0,18 3 4 0,-18-3 0 15,19-2 1-15,-9-1-3 0,-1 0-10 0,2-3-8 16,1-2-2-16,1 1-5 0,-2-5-2 0,4 0-2 16,0-2-5-16,-1-2-5 0,4-3 35 0,-1 2-56 15,0-4 38-15,2 1-52 0,-1 1 5 0,0-2-5 16,1 0-1-16,-1 0-2 0,0 2 2 0,-3-1 12 16,1 3-17-16,-3 3 5 0,-1-1-5 0,0-2 2 15,-3 8-1-15,2-3 0 0,-3 4-1 0,-2-1 0 16,1 3 0-16,0-1-3 0,-3 0-6 0,1 2-18 15,-1 0-47-15,1 0-60 0,-5 5-81 0,5-9-109 0,-5 9-68 16,8-5-106-16,-8 5-523 0,5-5-633 16</inkml:trace>
  <inkml:trace contextRef="#ctx0" brushRef="#br0" timeOffset="9465.955">7125 9445 71 0,'0'0'379'16,"0"0"-95"-16,-8 5-56 0,8-5-25 0,0 0-3 15,-8 4-6-15,8-4 11 0,0 0 2 0,-7 3-34 16,7-3 36-16,0 0-74 0,0 0 27 0,-8 4-25 16,8-4-17-16,0 0-14 0,0 0-17 0,0 0-7 15,0 0-3-15,0 0-11 0,0 0 4 0,0 0 14 16,0 0 16-16,0 0-9 0,0 0-3 0,12 3-5 0,-12-3-10 15,15-3-6-15,-5 2-42 0,0-1 41 0,3 1-41 16,1-1 40-16,4 0-47 0,-1 1 44 0,3-2-53 16,3-1 44-16,3 2-51 0,-2-3 41 0,4 2-47 15,0-1 39-15,7 1-49 0,-2-2 44 0,5 1-44 16,-1 1 40-16,3 1-45 0,1-1 47 16,0 1-49-16,6-1 44 0,-5 2-46 0,7-2 46 0,-6 3-46 15,8-1 47-15,-7 1-45 0,5 0 43 0,-5 0-44 16,7-2 47-16,-7 2-48 0,-1 0 50 0,6 0-46 15,-6-2 41-15,6-1-46 0,-7 2 45 0,-1-2-42 16,6-2 43-16,-9 2-47 0,7-1 51 0,-7-1-51 16,1 0 45-16,-2-2-46 0,-3 2 48 0,1 0-48 15,-2-3 45-15,-1 4-44 0,-5-1 47 0,0 0-49 16,-2 0 49-16,-2 2-49 0,-4-1 4 0,0 2 9 16,-1-3-6-16,-1 3-3 0,-3 1-7 0,-1 1-3 15,-3-2 36-15,3 1-53 0,-13 1 24 0,16 0-89 16,-16 0-3-16,17 1-111 0,-17-1-55 0,13 2-101 0,-13-2-92 15,11 1-377-15,-11-1-400 0</inkml:trace>
  <inkml:trace contextRef="#ctx0" brushRef="#br0" timeOffset="10415.417">12075 8254 253 0,'0'0'310'0,"0"0"-61"0,-11 3-25 16,11-3-18-16,0 0-27 0,0 0-5 0,0 0-8 15,0 0-12-15,0 0-12 0,0 0-18 0,0 0-15 16,0 0-27-16,0 0-13 0,0 0-18 0,-9-3-8 0,9 3-4 16,0 0 9-16,0 0 4 0,0 0 40 0,0 0-26 15,6 6-9-15,-6-6-1 0,9 4-3 16,-9-4 0-16,9 5 1 0,-4 0-9 0,3-3 8 0,-1 3-16 15,1 0 9-15,0 1-24 0,1 0 10 0,-1 2-6 16,3 0 1-16,-2-2-12 0,1 1 11 0,-1-2-13 16,0 3 11-16,0-2-1 0,0-1 15 0,0 0-1 15,-3 0 7-15,4-1 6 0,-1 0 0 0,-2 1 13 16,-1-1-3-16,-6-4 9 0,13 4-2 0,-13-4 4 16,11 3-2-16,-11-3-3 0,14 0-17 0,-14 0 11 15,11-2-18-15,-11 2 13 0,10-4-20 0,-10 4 16 16,11-5-17-16,-6 0 15 0,-5 5-17 0,11-8 13 15,-6 1-22-15,1 2 20 0,-2-3-27 0,1-1 25 16,0 1-4-16,0-1-1 0,0 1-10 0,2-2-5 0,-1-1-2 16,1-1 17-16,-1 0-25 0,-1 1-1 15,4-2 4-15,-3 0 4 0,2 1 5 0,-1-2 2 16,1 2-1-16,0 0 2 0,0 1 4 0,-2-2-3 0,4 1-2 16,-3 1 0-16,-1 0 0 0,2 1-1 15,-2-2 0-15,0 2 4 0,0 3-5 0,-1-2-1 16,1 1 3-16,-2-1 0 0,1 3 10 0,0-1-3 0,-2 0 0 15,1 3 0-15,-2-1-48 0,-2 5 50 0,4-9-50 16,-4 9 49-16,5-8-45 0,-5 8 46 0,5-8-55 16,-5 8 55-16,3-8-57 0,-3 8 51 0,2-7-60 15,-2 7 42-15,2-6-91 0,-2 6-37 0,0 0-86 16,1-9-107-16,-1 9-112 0,1-10-132 0,-1 10-667 16,0-9-829-16</inkml:trace>
  <inkml:trace contextRef="#ctx0" brushRef="#br0" timeOffset="20564.93">16422 8572 389 0,'0'0'654'0,"0"0"-147"0,0 0-129 16,0 0-76-16,0 0-50 0,0 0-24 0,0 0-4 0,0 0-19 15,0 0-10-15,5-4-18 0,-1-1-17 0,0-1-29 16,4-1-23-16,-2-1-20 0,2-3-15 15,1-2-26-15,2-4 1 0,3 1-16 0,0-6 3 16,-1 0-15-16,2-2 5 0,-2-3-6 0,2 2 9 0,-2-4-19 16,0-4-2-16,-3 4 0 0,-1-3 4 0,-1-2-8 15,-3 1 4-15,-1-2-7 0,-2-1 1 0,-2 2-2 16,-1 0 12-16,-4 1-2 0,3 2 12 0,-5 2 44 16,3 4-18-16,-1 3 6 0,-1 1 3 0,-2-1 1 15,2 8 11-15,-1-1-34 0,-1 2 25 0,2 2-37 16,0 3 24-16,-1 0-8 0,2 3-8 0,5 5-3 15,-14-1-2-15,14 1-9 0,-9 5-6 0,4 0 1 16,3 3-3-16,-1 3 4 0,2 2-5 0,-2 3 12 16,4 4-18-16,1-2 3 0,0 7 0 0,2 0 1 15,3 7 5-15,-1 1 4 0,4 6-37 0,2 0 39 16,0 2-33-16,1 4 9 0,1-1 38 0,2 2-39 16,1 8 44-16,0 0-11 0,2 2-3 0,-1-3-6 15,0 0 1-15,-4-8 0 0,3 0-39 0,-3 1 39 16,1-2-44-16,-2-1 47 0,2-1-41 0,-4-4 42 15,1 0-41-15,-3-8 10 0,0-1-4 0,-2-7 4 16,0 0 5-16,-2-5 5 0,-1-1 7 0,0-3 13 0,-1-4-5 16,-1-2-4-16,-2-7-1 0,0 0 0 0,0 0-3 15,0 0-2-15,0 0 48 0,0-11-60 16,0 6 47-16,0-4-53 0,3 0 48 0,-1-2-50 0,3 1 46 16,-1-2-51-16,4 0 49 0,0 0-50 0,2 2 49 15,0 0-53-15,0 0 52 0,5 3-47 0,-2 0 42 16,2 0-47-16,0 4 48 0,-1 1-13 0,-2 1 3 15,0 2-54-15,3 1 47 0,-4 0-45 0,-1 3 44 16,0 4-42-16,-5-2 45 0,0 2-43 0,-2 0 52 16,-3 4-47-16,-1-2 55 0,-3-1-54 0,-1 5 8 15,-3-4 2-15,-2 0 6 0,-2 0 4 0,1-1 3 16,-3-3 0-16,-2 1-5 0,2-3-9 0,0 2-32 16,0-5-19-16,1 0-67 0,-2-2-43 0,5-2-54 15,-2 0-95-15,2-5 9 0,4 2-108 0,-1-1-82 16,2-5-387-16,4 1-464 0</inkml:trace>
  <inkml:trace contextRef="#ctx0" brushRef="#br0" timeOffset="20771.894">17194 8665 793 0,'0'0'532'0,"6"-4"-131"0,-6 4-42 0,0 0-17 16,0 0-9-16,2-7-44 0,-2 7-39 0,0 0-44 15,5-7-36-15,-5 7-35 0,9-10-25 0,-3 5-27 16,6-1-17-16,-1-2-13 0,6 0-14 0,-2-1-37 16,5 0-55-16,0 1-56 0,0-2-56 0,-1 1-54 15,2 1-33-15,-1 3-23 0,-3-1-23 0,-3 2-71 16,-2 2-8-16,-12 2-268 0,15 0-155 0</inkml:trace>
  <inkml:trace contextRef="#ctx0" brushRef="#br0" timeOffset="20887.585">17395 8665 264 0,'-12'14'428'0,"1"-1"-91"0,2-1-76 0,0 1-60 15,-1-3-37-15,2 2-12 0,3-5-16 0,0 0 0 16,3 0-1-16,2-7-20 0,-1 10-27 0,1-10-20 16,0 0-17-16,13 0-34 0,-5-5-51 0,4 0-58 0,1-2-44 15,6-5-96-15,-1-2-11 0,5-3-324 0,0-3-81 16</inkml:trace>
  <inkml:trace contextRef="#ctx0" brushRef="#br0" timeOffset="21184.327">17827 7990 50 0,'0'-18'578'16,"-2"2"-151"-16,-3 2-86 0,1 1-54 0,-1 1-10 15,-1 3 13-15,-2 0-12 0,2 4-4 0,-2-3-9 16,0 4-21-16,1 0-39 0,-1 0-35 0,8 4-4 16,-12 0-37-16,12 0-4 0,-11 5-8 0,9 1 8 15,-1 3-16-15,0 0 3 0,2 3-5 0,2 2-3 16,2 4-6-16,0 3-15 0,2 2-48 0,2 6 29 15,2 0-45-15,3 6 34 0,-1 0-50 0,2-1 5 16,-3 4-2-16,6-1 40 0,-4-2-45 0,2 1 33 16,1 0-46-16,-3 0 43 0,1 0-46 0,-3-8 44 0,0 1-47 15,2 1 49-15,-4-4-52 0,0 1 44 16,0-3-50-16,-3-4 39 0,1 0-14 0,-3 1-50 16,1-4-44-16,0-2-55 0,-3-1-57 0,-1-4-77 15,-2 0-86-15,-2-1-65 0,-1-2-107 0,-3 0-433 0,0-4-566 16</inkml:trace>
  <inkml:trace contextRef="#ctx0" brushRef="#br0" timeOffset="21337.526">17694 8626 223 0,'-8'-11'542'0,"-1"2"-126"15,5 0-100-15,-1 1-49 0,1-2-27 0,3 0-18 16,0-1-26-16,2 1-23 0,0 0-14 0,3 0-23 16,3-2-32-16,1 0-6 0,1 2-33 0,0-2-3 15,5-2-26-15,2 3-5 0,0-2-49 0,2 0-14 16,0 2-74-16,4-2 15 0,0 1-108 0,1-1-37 15,1 0-25-15,-1 0-30 0,1 1-356 0,-1-2-157 16</inkml:trace>
  <inkml:trace contextRef="#ctx0" brushRef="#br0" timeOffset="21550.499">18175 8132 111 0,'0'-10'454'0,"0"10"-102"0,-4-5-39 15,4 5-51-15,-6-5 22 0,6 5-55 0,0 0 16 0,-11 1 3 16,11-1 11-16,-11 5-65 0,5-1-18 0,2 2-21 15,-1 2-15-15,1-1-27 0,-1 3-17 0,1 1-13 16,0 2-16-16,3-1-14 0,0 1-12 0,-2 4-2 16,6-1-9-16,-2 2-6 0,3 1-6 0,0 1-4 15,2-1-6-15,1 1-3 0,1-2-41 0,3-2-34 16,-1 1-37-16,3-4-46 0,-3-3-26 0,4 0-21 16,0-3-20-16,-1-3-35 0,2 0-69 0,-2-4-27 15,2-1-318-15,-1-3-179 0</inkml:trace>
  <inkml:trace contextRef="#ctx0" brushRef="#br0" timeOffset="21899.657">18482 8157 375 0,'-4'-9'455'0,"2"1"-91"0,-3 3-54 16,1-2-24-16,-1 1-4 0,-2 2-17 16,-1 0-23-16,1 1-7 0,7 3-18 0,-17 0-28 15,7 1-31-15,-1 2-24 0,0 2-22 0,1 1-20 16,-1 3-16-16,0-3-15 0,1 6-11 0,4-2-6 0,-2 1-10 15,4 0-6-15,2 0-6 0,-1-1-8 0,2 0-2 16,2 2-18-16,0-3-23 0,3-1-21 0,0-1-35 16,3-1-8-16,0 0-26 0,2-2 20 0,0-2-20 15,-9-2 50-15,23-1-30 0,-11-1 59 0,0-1-35 16,0-3 55-16,-1 0-29 0,2 0 4 0,-4 0 59 16,0-1 12-16,1-1 57 0,-3 2 38 0,-1 1 31 15,0-1 22-15,1 2 16 0,-2-1-36 0,-5 5-29 16,8-5-24-16,-8 5-14 0,7-4-8 0,-7 4 2 15,0 0-18-15,12 1-13 0,-12-1-7 0,9 4-6 16,-9-4-30-16,10 6 19 0,-5-1-24 0,4 0 13 16,-1-1-30-16,1 0-42 0,-1 0-65 0,3-2-64 15,-2 1-64-15,2-2-84 0,-11-1-61 0,18 0-90 16,-9-1-410-16,1-2-455 0</inkml:trace>
  <inkml:trace contextRef="#ctx0" brushRef="#br0" timeOffset="22100.741">18707 7961 795 0,'3'-10'574'0,"-1"1"-115"0,2 1-50 16,0 2-35-16,-2 1-20 0,5-1-14 0,-7 6-11 15,13-4-6-15,-13 4-19 0,16 0-86 0,-7 1 18 0,4 2-83 16,-2 4 24-16,2 0-80 0,0 2 34 0,-3 1-65 16,5 3 33-16,-4 2-70 0,0 3 46 0,-1 0-66 15,-5 3 48-15,2-2-59 0,-5 5 35 0,0-5-79 16,-5 4-34-16,1 0-40 0,-5-1-53 0,-3 8-81 15,-7 1-82-15,-2 0-92 0,-4 1-57 0,-1-3-169 16,-7 2-305-16,-1-2-544 0</inkml:trace>
  <inkml:trace contextRef="#ctx0" brushRef="#br0" timeOffset="22888.375">16914 9319 312 0,'-4'-5'634'0,"4"5"-171"0,-5-9-72 0,5 9-49 16,-6-7-22-16,6 7-21 0,-8-6-19 0,8 6-27 16,-5-5-32-16,5 5 1 0,0 0 16 15,0 0-16-15,-4 6-49 0,4-6 19 0,2 11-46 0,0-1 37 16,2 0-62-16,1 5 42 0,0 2-63 0,0 3 41 16,4 1-74-16,-1 5 40 0,2 3-49 15,0-2 20-15,-2 3-60 0,2-1 45 0,0-1-60 16,1 3 3-16,-1-6 1 0,0 6 15 0,-1-6-24 0,1-1 2 15,-1 0-5-15,0-3 3 0,1-2-9 0,-1 1-38 16,-1-5-33-16,-3-1-44 0,4-1-81 16,-4-1-36-16,0-2-37 0,-1 0-20 0,1-5-5 0,-3 2-89 15,-2-7-38-15,1 9-39 0,-1-9-43 0,-5 5-255 16,5-5-283-16</inkml:trace>
  <inkml:trace contextRef="#ctx0" brushRef="#br0" timeOffset="23036.225">16932 9922 539 0,'-14'4'385'16,"4"-1"-65"-16,1 1-70 0,-1-1-32 0,2-2-23 15,0 3 29-15,8-4-32 0,-9 5 24 0,9-5-16 16,-7 5-19-16,7-5-30 0,0 0-25 0,4 8-26 16,-4-8-17-16,12 3-14 0,-1-2-16 0,1 1-12 15,1-2-11-15,5-2-18 0,0-2-41 0,2 3-82 16,3-3-5-16,-1 0-100 0,2-2-46 0,2-1-51 0,1-2-71 16,1 0-298-16,-3-3-189 0</inkml:trace>
  <inkml:trace contextRef="#ctx0" brushRef="#br0" timeOffset="23173.517">17312 9774 631 0,'1'-5'468'0,"0"-2"-44"0,-1 7-42 16,-2-8-32-16,2 8-35 0,-4-4-11 0,4 4-19 16,0 0-18-16,0 0-33 0,-13 4-27 0,13-4-39 15,-9 10-53-15,5-3-2 0,2 3-40 0,-1 0 0 16,1 2-30-16,0 3-1 0,0 2-59 0,0 0-72 16,1 3-111-16,1 1-107 0,0 5-73 0,0-2-134 15,0 1-423-15,0 1-512 0</inkml:trace>
  <inkml:trace contextRef="#ctx0" brushRef="#br0" timeOffset="23463.157">16996 10706 722 0,'-8'-5'714'0,"8"5"-130"0,-12-5-63 0,12 5-65 0,-11-6 29 16,11 6-69-16,-9-4 0 0,9 4-68 0,-10-5-53 16,10 5-59-16,-6-4-49 0,6 4-36 0,0 0-26 15,0 0-16-15,0 0-7 0,0 0-23 0,6 8-14 16,-2-4-13-16,5 0-11 0,-3 3 34 0,3 0-55 16,0 1 31-16,0 2-58 0,1-2 25 0,-1 3-87 15,1-1 9-15,-1 0-109 0,-1-2-5 0,0 0-57 16,-2-2-54-16,-1 2-47 0,-1-2-69 0,-4-6-54 15,4 7-45-15,-4-7-119 0,0 0-311 0,0 0-505 16</inkml:trace>
  <inkml:trace contextRef="#ctx0" brushRef="#br0" timeOffset="23598.288">16880 10638 152 0,'-9'-12'510'0,"2"0"-104"0,-3 2-60 16,4 2-47-16,1-1-10 0,1 1-41 0,-1 0-44 15,2 1-35-15,1 1-23 0,2 6-26 16,2-12-26-16,-2 12-21 0,8-7-11 0,-8 7-16 15,13-7-46-15,-3 3-81 0,1 3-71 0,0 0-73 0,1 1-95 16,1-2-438-16,2 4-269 0</inkml:trace>
  <inkml:trace contextRef="#ctx0" brushRef="#br0" timeOffset="24114.908">17128 10563 458 0,'10'2'626'16,"-10"-2"-157"-16,0 0-103 0,9 3-56 0,-9-3-3 15,9 3-3-15,-9-3-22 0,9 6-27 0,-9-6-24 16,14 3-22-16,-8 2-54 0,3-2-10 0,1 3-47 16,2-3-1-16,-2 2-37 0,1 3 3 0,2-1-30 15,-1-1 11-15,-2 2-25 0,-2-1 14 0,2-1-24 16,-4 2 14-16,1-3-5 0,-2 0-2 0,-1 1-2 16,-4-6-1-16,5 6-20 0,-5-6 19 0,0 0-24 0,0 0 30 15,0 0-23-15,0 0 18 0,-8-5-18 16,4 0 23-16,2-2-24 0,-1-2 21 0,0-1-2 15,1-2-1-15,2 3-4 0,1-4 0 0,2 3-3 0,2-4-1 16,0 2 5-16,5 2-8 0,-1-2-1 0,3 5 0 16,-1-4 0-16,3 5 0 0,-1-1 0 0,4 2 15 15,-1 0-19-15,0 5 1 0,-1-2-3 16,0 2 7-16,-1 2-4 0,-1 0 3 0,1 1-6 0,-1 3 2 16,-3 0-2-16,-1-1 4 0,1 2-19 0,-5 1 22 15,1-1-17-15,-4 1 24 0,1-3-15 0,-2 1 31 16,-1-6-4-16,-4 11 53 0,4-11-26 0,-5 8 55 15,5-8-31-15,-10 2 67 0,10-2-56 0,-12-4-3 16,12 4 50-16,-7-6-69 0,3-2 43 0,0 0-73 16,3 0 47-16,-1-2-63 0,4 0 43 0,0-1-62 15,2 1 52-15,4-1-10 0,0-2-8 0,2 4-3 16,1 0-9-16,2 1-3 0,-2 1-57 0,2 1 62 16,2 2-56-16,-3 1 57 0,3 3-60 0,-2 0 52 15,1 0-68-15,0 3 31 0,0 0-80 0,2 1 5 16,-2 2-71-16,-2-2-28 0,4 3-43 0,-5-2-49 15,2 2-57-15,-3-2 28 0,2 0-66 0,-3-1-2 0,2-1-6 16,-2-1-25-16,3-1-362 0,-12-1-300 0</inkml:trace>
  <inkml:trace contextRef="#ctx0" brushRef="#br0" timeOffset="24981.998">17981 10396 86 0,'4'-11'392'16,"1"0"-60"-16,-2 1-40 0,-2-1-7 0,0 1 38 15,-1-2-4-15,0 2-2 0,-1 0-19 0,0 0-19 16,-2 3-14-16,-2-2-22 0,3 3-26 0,-4 2-25 15,1-1-18-15,5 5-11 0,-11-3-8 0,11 3-16 16,-18 4-10-16,7 0-12 0,0 1-18 0,2 4-21 16,-2-1-16-16,-1 4-12 0,3 0-10 0,0 1-9 15,-1-2-4-15,4 4-37 0,-1-1 32 0,2-2-39 16,1 1 36-16,3-2-36 0,0-3 20 0,1 3-58 16,2-2 3-16,2-1-39 0,1-4-7 15,2 1-9-15,0-1-5 0,-7-4-2 0,19 0 2 0,-7-3-4 0,1-1-2 16,1-1 8-16,0 2 21 0,0-4 18 15,0 0 50-15,-1 2-35 0,-3-2 14 0,1 2 12 16,-2 2 56-16,-1-3-29 0,2 3 49 0,-5 0-44 0,-5 3 37 16,13-5-37-16,-13 5 47 0,10-3-41 0,-10 3 36 15,0 0-47-15,16 1 45 0,-16-1-51 0,11 3 41 16,-11-3-48-16,12 5 8 0,-12-5-2 0,13 4 40 16,-13-4-57-16,15 2-12 0,-15-2-23 0,15 2-22 15,-15-2-24-15,21-2-16 0,-11 0-9 0,1-2 8 16,0 0 13-16,0-2 8 0,1-4 14 0,-1 3 34 15,-1-1-17-15,-1-1 55 0,-1-3-36 0,-2 0 30 16,1-1-18-16,-4 0 32 0,1 1-22 0,-4 0 34 16,0-1-17-16,0 3 19 0,-2-2 19 0,-1 2 12 15,-2 1 14-15,1 1 18 0,-1 0-2 0,-1 2-1 16,-2 1-9-16,-1 2-10 0,9 3-6 0,-15-2-9 16,15 2-2-16,-19 4 36 0,10 0-56 0,1 0 39 15,-1 3-55-15,2-2 54 0,0 2-51 0,1 1 37 16,2-1-50-16,-1 1 46 0,2-1-50 0,2-1-20 15,1-6-17-15,0 11 1 0,0-11-3 0,4 9-1 16,-4-9-3-16,7 5-5 0,-7-5 27 0,11 1-17 0,-11-1 35 16,13-3-18-16,-3 0 30 0,-4-1-24 0,3-2 36 15,0 1-24-15,-1-1 31 0,-1-1-24 16,-2 1 30-16,4-2-23 0,-5 1 17 0,1 0 18 0,0 0 17 16,-1 2 17-16,0-2 10 0,-1 2 17 0,-3 5 6 15,6-9-1-15,-6 9 10 0,2-9-10 0,-2 9-11 16,4-8-15-16,-4 8-15 0,4-5 32 0,-4 5-58 15,0 0 39-15,3-5-50 0,-3 5 33 0,0 0-45 16,0 0 44-16,0 0-31 0,0 0 56 0,4-6-30 16,-4 6 60-16,0 0-27 0,0 0 60 0,0 0-42 15,0 0 18-15,0 0 13 0,3 6 4 0,-3-6-2 16,3 5 0-16,-3-5 3 0,4 7 10 0,-4-7-49 16,5 11 46-16,-1-5-17 0,0 2-19 0,-1-1-7 15,3 2-11-15,-1-1-5 0,2 4-3 0,1 0-10 16,-2 0-9-16,2 3-5 0,2 0-10 0,0 3-52 15,1-1 50-15,0 4-51 0,1 2 48 0,-1 0-48 16,3 2 49-16,-3-1-51 0,0 0 7 0,-1 1 6 0,-2-4 1 16,0-1-3-16,-2-3 6 0,0 0 2 0,-2-2 0 15,-1-1 4-15,-2-1 43 0,-1-2-52 0,0-1 49 16,-1-1-54-16,-2-2 42 0,1-1-48 16,2-6 42-16,-11 7-47 0,11-7-5 0,-14 0-23 0,7-3-22 15,-2-1-23-15,-3-4-34 0,3-1-1 0,-2-1-79 16,-2-4-24-16,3-1-39 0,-2-2-40 0,2-2-40 15,1 0-28-15,3-4-13 0,-3 2 11 0,4-1-38 16,2 0 38-16,1 1-381 0,2 1-274 0</inkml:trace>
  <inkml:trace contextRef="#ctx0" brushRef="#br0" timeOffset="25250.376">18363 10232 298 0,'0'-8'437'0,"3"1"-54"0,-3 7-44 16,2-10-12-16,-2 10 5 0,3-7-4 0,-3 7-18 15,1-7-18-15,-1 7-23 0,2-7-25 0,-2 7-28 0,0 0-37 16,1-8-32-16,-1 8-32 0,2-7-21 15,-2 7-20-15,7-7-18 0,-7 7-11 0,7-12-7 16,-3 7-4-16,3-3-12 0,-1 1-5 0,1 0-5 16,1-1 1-16,-1 1-6 0,-1-2 1 0,2-1 15 0,-3 2-23 15,1-1 2-15,-2 1-1 0,1-1 5 0,-2 2-2 16,-2 1 8-16,2 1-6 0,-3 5 0 16,3-8-4-16,-3 8 2 0,0 0 9 0,0 0 6 0,0 0 11 15,-7 4-9-15,7-4-1 0,-5 13-5 0,2-4 0 16,0 1-1-16,2 0-6 0,1 2 0 0,0 0-3 15,3-1-5-15,-2 2-18 0,4-1-56 0,2 0-42 16,0-1-38-16,2-3-40 0,3 2-63 0,0-4-19 16,3-4-19-16,1 0-9 0,1-2-50 0,3-3-5 15,3-4-424-15,5-2-302 0</inkml:trace>
  <inkml:trace contextRef="#ctx0" brushRef="#br0" timeOffset="25731.77">19103 9847 370 0,'10'-7'414'0,"-7"2"-97"0,-3 5-53 16,4-9-26-16,-4 9-5 0,-2-8 3 0,2 8 3 16,-6-5-10-16,-3 2-4 0,9 3-18 0,-17-4-25 0,6 1-25 15,-2 0-13-15,0-2 1 0,-2 1 13 16,2-1 10-16,-2 0 6 0,1-2-4 0,1 2-13 16,0-4-31-16,3 2-21 0,1-3-19 0,0 0-14 0,4 0-17 15,1 1-13-15,3-3-1 0,-1 4-16 0,5-3-7 16,0 3-2-16,2-2-6 0,0 3 1 0,4 0-7 15,0 0-2-15,0 4-1 0,1 1-1 16,-10 2 1-16,21 0 1 0,-11 2 8 0,1 3 12 0,1 2 4 16,-2 3 12-16,3 4-20 0,-3 2 69 0,0 2-40 15,2 3 10-15,-3 4 17 0,0 4 6 0,1 0 51 16,-2 3-65-16,-1 6 40 0,3-1-56 0,-2 1 33 16,0-1-17-16,-1-3-5 0,4-5-7 0,-2-2 0 15,1-1-7-15,1-6-45 0,-2-2 50 0,2-1-46 16,1-3 39-16,0-3-44 0,-1-5 35 0,5 0-46 15,-5-4 42-15,3-2-51 0,0-2 38 0,0-3-55 16,0-1 40-16,0-2-60 0,-2 0 42 0,-2-2-62 16,0 1 60-16,-3-3-55 0,-5 4 69 0,0-2-57 15,-4 1 62-15,0 0-54 0,-5-1 72 0,-4 2-65 16,-1-1 57-16,-4 1-51 0,-1-1 58 0,-3 2-51 16,0-1 57-16,1 0-55 0,2 3 57 0,1-1-51 0,1 1 53 15,2-1-55-15,3 1 53 0,-2-1-76 0,5 2-54 16,0-3-28-16,5 0-98 0,0-1-62 0,2-1-68 15,4-2-74-15,3-1-17 0,2-4-105 0,4 1-505 16,4-5-677-16</inkml:trace>
  <inkml:trace contextRef="#ctx0" brushRef="#br0" timeOffset="26265.198">19916 9515 24 0,'2'-6'524'0,"-2"6"-120"0,0 0-59 16,-1-10-46-16,1 10 10 0,-3-8 8 0,3 8-13 15,-6-8-17-15,6 8-16 0,-6-11-16 0,6 11-13 16,-9-6-19-16,4 2-37 0,5 4-29 0,-9-5-20 16,9 5-17-16,-14-3-13 0,14 3-11 0,-14 1-1 15,5 1-29-15,-1 3-6 0,-1 2-6 0,0 0-7 16,-1 3-10-16,1 0 2 0,-2 0-14 0,4 2-4 15,-1 0-5-15,1 1-2 0,1-1-1 0,2 1-3 16,1 0-32-16,1-1 33 0,1-1-36 0,2 0 36 16,1-4-37-16,1 3 22 0,2-3-48 0,1-3 13 15,1 2-20-15,1-2-13 0,-6-4-3 0,15 0 1 0,-4 0 2 16,-2-4 11-16,2-2 9 0,1 0 10 16,0-2 9-16,-1 0 8 0,0-3 5 0,-1 3 8 15,-1-4 20-15,2 3 36 0,-4-2 37 0,2 2 36 0,-2 2 30 16,-2 0 20-16,1-1-51 0,0 1 32 0,-2 3-82 15,-4 4 36-15,7-7-71 0,-7 7 50 0,9-3-58 16,-9 3 31-16,0 0-61 0,16 2 52 16,-9 0-69-16,-1 2-10 0,3 0-99 0,1 1-110 0,0 2-134 15,3-2-98-15,-1 2-178 0,-1 0-490 0,3-2-758 16</inkml:trace>
  <inkml:trace contextRef="#ctx0" brushRef="#br0" timeOffset="27514.954">18917 11165 405 0,'-4'-4'599'16,"0"-1"-102"-16,4 5-48 0,-8-10 44 0,8 10-85 15,-7-7-15-15,7 7-24 0,-7-7-50 0,7 7-51 0,-4-4-41 16,4 4-25-16,0 0-6 0,0 0-67 16,0 7 32-16,0-7-72 0,8 10 37 0,-3-2-75 15,5 2 43-15,-3 1-71 0,3 2 49 0,3 0-63 0,0 4 52 16,2-1-70-16,0-1 2 0,2 4 0 0,-2-5-2 16,3-1-6-16,-4 0-16 0,4-2-5 0,-4-3 10 15,0-2-4-15,-2 1 7 0,0-5 2 0,-1-1 49 16,-2-3-59-16,1-1 56 0,-1-4-54 0,-3 2 49 15,2-6-48-15,-1 1 51 0,-3-4-50 0,1 0 54 16,-1 0 0-16,-1-1-1 0,-1-1 4 0,0 2 7 16,0 1-51-16,-2 1 66 0,3 0-12 0,-3 4-9 15,1-2-8-15,3 4-7 0,-2 1 3 0,-2 5-10 16,5-9 1-16,-5 9-2 0,11-3-3 0,-11 3-1 16,16 1-13-16,-7 2-75 0,0 0 22 0,3 2-45 15,-1-1-50-15,1 1-37 0,2 0-34 0,-1 2-43 16,-1-3-39-16,0 0-16 0,-2-1 20 0,0 1 29 15,-1 0 28-15,-9-4 33 0,14 2 23 0,-14-2 49 0,0 0 18 16,12-2 36-16,-12 2 20 0,0 0 55 16,0-11 62-16,0 11 12 0,-5-11 26 0,2 3 53 15,-1 0 35-15,-1-1 62 0,4 1-34 0,-3-2 28 0,3 2-65 16,1 0 27-16,-2-1-68 0,4 1-10 0,-1 0-11 16,3 1-17-16,1-2-12 0,1 4-14 15,1-1-10-15,0-1 7 0,1 3-26 0,3 1-4 16,0 1-7-16,0 0 1 0,1 2-9 0,-12 0 4 0,20 0-10 15,-20 0-4-15,18 2-1 0,-18-2 0 0,17 4-3 16,-17-4 0-16,11 5 9 0,-11-5-6 0,7 8 0 16,-7-8 2-16,0 0 4 0,2 8 4 0,-2-8 17 15,0 0 19-15,0 0 8 0,0 0 6 0,0 0-8 16,-2-8-6-16,2 8 1 0,-2-12 2 0,4 5-22 16,-1-3-5-16,2 2-5 0,0-3-4 0,2 1 1 15,-1 1-5-15,5-4-5 0,-2 3 1 0,3 1-3 16,-1 2 1-16,1 0-2 0,0 1 0 0,0 1 1 15,1 1-17-15,1 2-17 0,-1 1-39 0,1-1-45 0,0 2-50 16,-1 0-50-16,2 2-55 0,1-1-37 16,-1 0-16-16,0 2-37 0,-2-2-7 0,3 0-88 15,-1-1-320-15,1 0-294 0</inkml:trace>
  <inkml:trace contextRef="#ctx0" brushRef="#br0" timeOffset="27948.578">19978 10858 322 0,'0'0'469'0,"2"-8"-74"0,-2 8-48 0,-3-8-4 16,3 8-9-16,-5-8-26 0,1 2-21 0,4 6-29 16,-11-6-29-16,3 3-24 0,0 1-25 0,-1-1-28 15,-3 3-29-15,0 0-23 0,1 3-2 0,-3-1-35 16,-3 3-4-16,3 3 2 0,-3-1-9 0,1 3-9 16,-1 1-4-16,2 2-10 0,-1-1-8 0,4 2-3 15,3-2-1-15,0 0-5 0,2 0-4 0,3 0 3 16,3-2-14-16,1 1-17 0,0-3-19 0,4 1-16 15,1-2 20-15,0-3-56 0,4 1 39 0,0-3-34 16,-9-2 47-16,19 0-41 0,-10-4 50 0,2-1-33 0,0-3 51 16,-1-1-38-16,-1 0 13 0,0-4 4 15,-3-2 11-15,1 3 10 0,-3-4 24 0,0 0 24 16,-3-2 17-16,0-2 20 0,-2 1 6 0,-3-2-2 0,0-3 16 16,0 1 9-16,-2 1 5 0,-4-4 15 0,1-1 12 15,0 3 21-15,0 0-37 0,1 2 47 16,-1 3-66-16,1 1 59 0,1 3 0 0,2 2-20 0,0 1-26 15,1 2-34-15,0 3-9 0,0-1-17 0,4 8-10 16,-2-5-7-16,2 5-48 0,0 0 45 0,0 0-51 16,5 5 55-16,0 2-57 0,1 1 48 0,2 1-54 15,2 3 22-15,-1-1-44 0,6 3-50 0,-2 1-33 16,3 2 4-16,3 0-69 0,1 0-21 0,-2 0-38 16,4-2-35-16,-2 1-35 0,-2-4-24 0,3 0 0 15,-2-3-8-15,-1 0-12 0,-2-3 32 0,1-4-26 16,-2 0 46-16,-1 1-19 0,0-3 102 0,-2-2-202 15</inkml:trace>
  <inkml:trace contextRef="#ctx0" brushRef="#br0" timeOffset="28448.22">20138 10746 898 0,'8'-4'124'16,"-3"-1"46"-16,-1 0 7 0,0 2 13 0,-4 3 17 0,2-11 60 16,1 6-21-16,-3 5 15 0,1-10-22 15,-1 10-14-15,1-10-12 0,-1 10-22 0,0-8-15 16,0 8-29-16,0-11-25 0,0 11-22 0,2-9-18 0,-2 9-18 16,2-10-13-16,-2 10-5 0,0-12-15 15,4 5-4-15,-4 7-6 0,1-10-1 0,-1 10-4 16,0-12-4-16,0 12-1 0,0-10-1 0,0 10-1 15,-3-8 0-15,3 8 9 0,-6-8 0 0,6 8 6 0,-5-6-5 16,5 6 2-16,0 0-2 0,-13-2 3 0,13 2-4 16,0 0-2-16,-10 5 10 0,10-5-7 0,-5 9-12 15,5-9 15-15,-1 10-16 0,2-4 14 0,2 1-22 16,-1-2 17-16,3 4-20 0,3-2 18 0,-2-1-23 16,2 2 16-16,2-3-31 0,-1 0-2 0,0 1-19 15,4-5 3-15,-2 2-7 0,1-1 9 0,1-2-10 16,-3-2 13-16,0 2 0 0,0-4 11 0,-1 0 3 15,0-3 10-15,-1 3-4 0,-3-4 7 0,0 1 4 16,-2-1-1-16,-2 0 3 0,0 0-2 0,-3-2 6 16,-1 0-1-16,0 1 3 0,0-1 6 0,-1 0 14 15,-2 2 13-15,2-1 11 0,-1 1 5 0,-1 1 1 16,3 0-3-16,-1 3-17 0,4 4-7 0,-8-11-8 16,8 11 1-16,-2-6-5 0,2 6-4 0,0 0 17 0,0 0-25 15,0 0 2-15,0 0-3 0,11 5 7 16,-11-5-9-16,10 9 6 0,-6-4-7 0,3 3-1 15,-1-1-9-15,0 2 15 0,-1-1-12 0,2 0 15 0,-2 2-15 16,1-1 17-16,-1 2-9 0,-1-3 12 0,-1 2-8 16,1 0 26-16,-2-1-7 0,2 0 44 0,0 1-27 15,0-3 22-15,-2 3-30 0,3-5 29 0,-1 4-38 16,1-4 37-16,-1 1-50 0,5-3 27 0,-1 0-59 16,-8-3-36-16,21 0-73 0,-8-2-78 0,3-1-60 15,5-4-90-15,2-1-9 0,1-1-110 0,5-5-469 16,-3-2-534-16</inkml:trace>
  <inkml:trace contextRef="#ctx0" brushRef="#br0" timeOffset="28764.661">21011 9818 212 0,'1'-17'609'0,"-1"2"-76"15,0 1-138-15,-2 3 15 0,-2 0-78 0,0 1 0 16,-1 2-56-16,0 0 37 0,-3 3-63 0,2 0 25 15,6 5-81-15,-13-3-30 0,13 3-30 0,-15 3-15 16,8 1 2-16,1 2-2 0,1 2 0 0,0 0-47 0,1 4 49 16,1 1-57-16,2 3 50 0,1 1-57 0,1 3 38 15,2 4-64-15,1-1 48 0,2 7-11 0,2 1-4 16,-1-1-15-16,1 3-9 0,2 4-4 0,2-2-6 16,-1 0-6-16,-1-2-4 0,1-3 2 0,-1-1-8 15,1-1-2-15,0-1-56 0,1 0 64 0,-3-3-57 16,0-2 61-16,-1-2-61 0,1-1 65 0,-3 0-65 15,2-3 59-15,-3-3-66 0,1 1 23 0,-2-1-88 16,1-3 12-16,-2-1-67 0,-1 1-23 0,1-2-79 16,-3-8-96-16,-1 11-69 0,-2-5-62 0,-1-1-60 15,4-5-426-15,-15 4-572 0</inkml:trace>
  <inkml:trace contextRef="#ctx0" brushRef="#br0" timeOffset="28887.612">20957 10459 619 0,'-9'-8'467'0,"2"3"-103"0,0-2-59 16,2-2-15-16,0 2 31 0,2-1-87 0,2 0 17 15,1-1-62-15,1 0 15 0,2-3-71 0,5 1 10 16,-1 0-67-16,2-4 22 0,5 3-57 0,2-2 31 0,0-1-85 16,5-1-61-16,-1 0-83 0,2 0-60 0,0 2-64 15,-1 1-93-15,0 0-46 0,-3 2-302 0,1 1-226 16</inkml:trace>
  <inkml:trace contextRef="#ctx0" brushRef="#br0" timeOffset="29231.118">21627 10229 575 0,'7'3'658'0,"-7"-3"-208"16,0 0-34-16,0 0-88 0,8 3 21 0,-8-3-49 15,0 0 40-15,0 0-74 0,0 0 11 0,5 5-80 16,-5-5-5-16,0 0-30 0,2 9-8 0,-2-9-9 0,0 11-5 16,-2-4 1-16,1 4-17 0,-3-2-13 0,3 3-7 15,-4 3-13-15,-1-1-11 0,0 5-53 16,-3 0 32-16,2 1-61 0,-5 1 56 0,2 2-65 16,-2 3 4-16,1-1 3 0,-1-1-3 0,2 2-3 0,1-6 20 15,2 1 5-15,0-1-108 0,1-3-8 0,2-4-79 16,-1-1-34-16,1-2-40 0,4-2-43 0,0-8-48 15,0 12 33-15,0-12-80 0,9 4-17 0,-9-4-36 16,11-3-35-16,-3-2-218 0,1 0-205 0</inkml:trace>
  <inkml:trace contextRef="#ctx0" brushRef="#br0" timeOffset="29414.153">21679 10500 154 0,'8'-11'500'0,"1"2"-71"16,-3 2-82-16,-1 1-19 0,0-1 16 0,1 1 34 15,0 1-59-15,-6 5 43 0,6-9-72 0,-6 9-25 16,7-7-14-16,-7 7 5 0,0 0 16 0,6-3-23 15,-6 3-23-15,0 0-19 0,0 0-18 0,9 5-8 16,-9-5-18-16,1 5-54 0,-1-5 31 0,4 7-57 16,-4-7 30-16,1 13-56 0,-1-6 32 0,2 2-63 0,-4-1 34 15,1-2-52-15,1 6 34 0,-1 1-51 16,-2-1 15-16,1 0-124 0,-3 4-115 0,0 0-126 16,-3 3-210-16,-1 1-184 0,-5 4-647 0,-3-1-1001 0</inkml:trace>
  <inkml:trace contextRef="#ctx0" brushRef="#br0" timeOffset="43554.457">22190 14430 264 0,'0'0'297'0,"0"0"-57"0,2-7-14 0,-2 7 2 16,0 0-25-16,0 0-10 0,1-6 5 0,-1 6-33 15,0 0 20-15,0 0-61 0,1-9 23 0,-1 9-61 16,0 0 39-16,0 0-49 0,0 0 41 0,0-8-42 16,0 8 31-16,0 0-46 0,0 0 37 0,0 0-44 15,1-9 40-15,-1 9-48 0,0 0 36 0,0 0-43 16,6-5 36-16,-6 5-34 0,0 0 36 0,0 0-38 15,10-2 31-15,-10 2-43 0,0 0 44 0,0 0-27 0,14 0 44 16,-14 0-46-16,10 2 35 0,-10-2-48 16,13 5 44-16,-5-1-49 0,-1-1 41 0,3 2-49 15,-1 0 42-15,-1 1-44 0,2-1-3 0,-1 1 5 16,0 1-8-16,2 0 2 0,0-2-2 0,-2 2 4 0,0-1-5 16,0 0 8-16,-2 0-2 0,1-1 4 0,0 0 3 15,-1-1 6-15,-3 0 1 0,-4-4 8 16,10 6 16-16,-10-6 6 0,12 4 13 0,-12-4 21 0,8 3 9 15,-8-3 0-15,0 0-49 0,0 0 28 0,14 0-54 16,-14 0 45-16,7-9-53 0,0 3 46 0,-2 1-4 16,3-4-10-16,0 1-13 0,0-1-9 0,1-3-3 15,1-1-26-15,2 1 21 0,-1-4-5 0,2 1 1 16,-2-3-7-16,1 4 1 0,3-2-2 0,-2 1-2 16,0-1 9-16,-3 1-12 0,4 1 5 0,-4 3-3 15,-2-2 1-15,1 0 0 0,1 3 3 0,-1 0 8 16,-2 1 2-16,-1 2 0 0,0-1 4 0,-1 2 4 15,1-2 5-15,-3 5-8 0,-3 3-2 0,8-10-1 16,-8 10-2-16,6-8-3 0,-6 8 3 0,5-6 5 0,-5 6-17 16,6-6 13-16,-6 6-19 0,4-6 14 15,-4 6-20-15,0 0 15 0,3-5-23 0,-3 5 9 16,0 0-8-16,4-5-24 0,-4 5-43 0,0 0-54 0,0 0-22 16,4-5-118-16,-4 5-33 0,0 0-93 15,0 0-82-15,0 0-149 0,6-6-445 0,-6 6-694 16</inkml:trace>
  <inkml:trace contextRef="#ctx0" brushRef="#br0" timeOffset="50765.566">23678 8589 466 0,'0'0'360'0,"-5"3"-79"15,5-3-62-15,0 0-32 0,0 0-9 0,0 0-11 16,0 0-19-16,0 0-19 0,0 0 30 0,0 0-85 16,-7-3 34-16,7 3-76 0,3-8 39 0,-3 8-59 15,2-7 43-15,-2 7-54 0,4-7 49 0,-4 7-57 16,3-9 56-16,-3 9-50 0,2-5 50 0,-2 5-32 16,3-7 37-16,-3 7-38 0,0 0 42 0,1-6-37 15,-1 6 24-15,0 0-35 0,0 0 27 0,0 0-33 16,0 0 33-16,-6 3 0 0,6-3-16 0,-5 10 22 15,5-10-13-15,-6 10-11 0,5-2-7 0,-4-2 2 16,3 2-2-16,0-1-5 0,1 0 0 0,1 2 0 16,0-3 7-16,1 2-11 0,1-2 2 0,0 1 1 15,1-2-1-15,-3-5 2 0,3 7-2 0,-3-7 5 16,7 5-8-16,-7-5 1 0,0 0 13 0,13 0-17 16,-13 0 15-16,10-5-15 0,-10 5 4 0,7-11 2 15,-3 7 6-15,-4 4-16 0,7-10 23 0,-6 3-7 16,-1 7 24-16,1-7 5 0,-1 7 6 0,0-9-5 15,0 9-6-15,-2-6-8 0,2 6-3 0,0 0-10 0,-7-4-1 16,7 4-2-16,0 0-7 0,0 0-3 0,-11 2-2 16,11-2-6-16,-5 3-53 0,5-3-81 15,-3 7 5-15,3-7-119 0,-2 7-49 0,2-7-73 0,1 6-396 16,-1-6-289-16</inkml:trace>
  <inkml:trace contextRef="#ctx0" brushRef="#br0" timeOffset="52096.706">23703 8639 425 0,'-2'8'392'0,"2"-8"-92"0,0 0-71 0,0 0-29 15,0 0-16-15,0 0-9 0,-7 2-9 0,7-2 39 16,0 0-78-16,0 0 23 0,0 0-60 0,0 0-28 16,0 0 23-16,0 0-47 0,0 0 31 0,0 0-46 15,9-2 37-15,-9 2-5 0,12-3-21 0,-12 3 21 16,16-7-18-16,-5 5 17 0,-1-2-21 0,3 1 28 15,1-3-27-15,2-1-4 0,0 3 11 0,5-4-4 16,0 2 3-16,2-1 5 0,0-2 4 0,6 0-2 16,-1-1-4-16,4 1-4 0,0-2-6 0,4 0 1 15,2-1-4-15,1 0-2 0,0 2-4 0,1-5 3 16,-2 6-11-16,2-3 2 0,1 0 0 0,-2 2 7 16,2-3 8-16,1 2 9 0,-1-2 2 0,4 1 5 15,2 0-3-15,-2-1 9 0,6-1-13 0,0 0 20 16,9 0-18-16,0-2 13 0,-1-1-18 0,1 3 21 15,0-1-27-15,-10 2 22 0,10-1-36 0,-8 0 34 16,10 0-38-16,-2-1 21 0,-8 2-31 0,-2 0 23 16,12-3-3-16,-11 3-6 0,0 1-2 0,-1-1-6 15,1-1 5-15,-2 1-8 0,0 0-3 0,1-1-1 16,-2 2 2-16,-3-4-5 0,2 2 2 0,-2 2-3 16,-1-2 8-16,0-1-32 0,0 2 29 0,-1-1-2 15,-2 1-2-15,1-3 2 0,-1 4 0 0,0 0-1 16,-1-3 1-16,-1 4-2 0,1-1 5 0,-2-1-7 0,-1 0 0 15,0 0 0-15,-5 2 0 0,-2 2 0 16,0 0 3-16,-2 0-3 0,0-1-27 0,-3 5 33 16,-1-3-26-16,-2 1 30 0,-1 0-28 0,0 1 31 15,-2-1-28-15,-2 3 28 0,-2-1-28 0,0-2 27 16,-4 4-23-16,0 0 25 0,-1 2-28 0,-1-2 28 16,0-1-26-16,-9 4 28 0,14-4-26 0,-14 4 29 0,11-4-24 15,-11 4 40-15,10-1-29 0,-10 1 34 16,0 0-36-16,11-1 36 0,-11 1-37 0,0 0 33 15,11-4-41-15,-11 4 38 0,5-4-48 0,-5 4 49 16,0 0-49-16,0 0 41 0,10-3-31 0,-10 3 40 0,0 0-41 16,0 0 42-16,9-1-41 0,-9 1 45 15,0 0-49-15,9-3 50 0,-9 3-53 0,0 0 43 16,10-3-46-16,-10 3 49 0,8-2-45 0,-8 2 46 16,7-2-47-16,-7 2 54 0,11-3-32 0,-11 3 5 0,12-2 3 15,-12 2 3-15,17-5 1 0,-6 4 3 0,0-2 1 16,3 1 0-16,-2 0-3 0,4-2-6 15,0-1 9-15,2 3-13 0,-2-2 0 0,0 1-3 0,2 0-1 16,-1-3 0-16,-2 4-4 0,0-2 0 16,-2 3 1-16,0-1-1 0,-3 0 7 0,0-1-9 0,1 2 3 15,-11 1 5-15,14-3 3 0,-14 3 1 0,14-2 1 16,-14 2-4-16,9-3 3 0,-9 3-3 0,0 0 4 16,11 0-10-16,-11 0-3 0,0 0 1 15,0 0-2-15,14-3-1 0,-14 3-2 0,0 0-3 0,0 0-1 16,0 0 7-16,9 0-10 0,-9 0-9 0,0 0-20 15,0 0-12-15,0 0-14 0,0 0-12 0,0 0-32 16,9-2-9-16,-9 2-48 0,0 0-19 0,0 0-25 16,-6-8-16-16,6 8 4 0,-5-4-33 0,5 4 63 15,-7-7-29-15,7 7 92 0,-10-7-35 16,10 7 95-16,-9-7-42 0,9 7 73 0,-8-5-42 0,8 5 71 16,-9-8-46-16,9 8 96 0,-8-5 8 0,8 5 73 15,-8-4 41-15,8 4 38 0,-8-6 4 0,8 6 24 16,-4-5-26-16,4 5 35 0,-6-4-59 0,6 4 43 15,0 0-70-15,-6-6-14 0,6 6-8 0,0 0-25 16,-2-11-7-16,2 11-15 0,0 0-10 0,4-6 46 16,-4 6-68-16,3-6 35 0,-3 6-61 0,0 0 46 15,6-7-47-15,-6 7 43 0,0 0-46 0,0 0 46 16,4-6-50-16,-4 6 38 0,0 0-43 0,0 0 46 16,0 0-51-16,0 0 44 0,0 0-45 0,0 0 43 15,0 0-45-15,0 0 41 0,0 0-42 0,-9 2 37 16,9-2-42-16,0 0 48 0,0 0-50 0,0 0 39 15,-6 4-40-15,6-4 38 0,0 0-39 0,0 0 36 16,0 0-39-16,0 0 41 0,-6 4-39 0,6-4 42 16,0 0-39-16,0 0 44 0,0 0-33 0,0 0 42 15,0 0-32-15,-5 4 43 0,5-4-36 0,0 0 9 16,0 0 15-16,0 0 3 0,0 0 2 0,0 0 2 16,0 0-1-16,0 0-4 0,0 0-5 0,0 0-4 15,0 0-4-15,0 0 0 0,0 0-5 0,0 0-1 16,0 0 1-16,0 0 1 0,0 0 1 0,0 0 0 15,2 7-3-15,-2-7-5 0,9 4 4 0,-9-4-11 16,14 6-4-16,-5-2-4 0,0-1 0 0,2 1-1 16,-1-1-3-16,2 2-1 0,2 2 2 0,-1-3-4 15,-1 1-2-15,1 3 0 0,-3-4-3 0,2 1 0 16,-2 3 0-16,-2-2-2 0,-1 1 2 0,0 3 7 16,-5 0-1-16,0 0-5 0,-4 5 0 0,-3 1-6 15,-6 4 2-15,-6 3-72 0,-8 7-25 0,-6-1-117 16,-9 8-47-16,-8-1-146 0,-5 2-92 0,-2 1-119 15,-7 0-27-15,-1 0-54 0,-1-1-628 0,0-1-933 16</inkml:trace>
  <inkml:trace contextRef="#ctx0" brushRef="#br0" timeOffset="53480.19">27974 9179 261 0,'0'0'337'0,"0"0"-77"0,0 0-46 0,0 0-23 0,0 0-24 16,0 0-6-16,0 0-11 0,0 0-16 0,0 0-11 16,-3-5 32-16,3 5-77 0,0 0 52 0,0 0-82 15,-5-5 47-15,5 5-68 0,0 0 55 0,0 0-62 16,0 0 47-16,-4-4-47 0,4 4 36 0,0 0-47 15,0 0 40-15,0 0-52 0,0 0 44 0,0 0-50 16,-13 2 44-16,13-2-46 0,-5 5 40 0,5-5-39 16,-6 5 47-16,2 1-39 0,4-6 3 0,-4 8 17 15,4-8 2-15,-5 12 2 0,5-12-3 0,-4 10 7 16,4-3-11-16,0-7-6 0,-1 11 9 0,1-11-3 16,1 12 2-16,-1-12-6 0,0 8 3 0,0-8 3 15,4 9 4-15,-4-9-12 0,8 5 1 0,-8-5-4 16,8 3 0-16,-8-3-3 0,0 0-2 0,14-2 4 15,-14 2-1-15,7-2-3 0,-7 2 7 0,7-4-10 16,-2-3 3-16,-5 7 0 0,2-6-1 0,-2 6 0 16,4-5 23-16,-4 5-16 0,0 0 8 0,-1-10 3 15,1 10 8-15,0 0-9 0,0 0 0 0,-2-6-1 16,2 6-4-16,0 0-4 0,0 0-2 0,0 0-1 16,0 0 0-16,0 0-2 0,0 0 5 0,-6 2-7 15,6-2-1-15,0 0 0 0,3 7 0 0,-3-7 2 16,0 0-3-16,2 9-2 0,-2-9-14 0,0 0-57 15,5 5-54-15,-5-5-35 0,0 0-33 0,6 3-46 16,-6-3-64-16,0 0-424 0,9-3-235 0</inkml:trace>
  <inkml:trace contextRef="#ctx0" brushRef="#br0" timeOffset="54200.066">28263 9075 430 0,'0'0'418'0,"0"0"-94"0,0 0-76 16,0 0-30-16,0 0-8 0,0 0 4 0,0 0 39 15,0 0-49-15,-2-7-15 0,2 7-26 0,0 0-27 16,0 0-23-16,0 0-26 0,0 0-16 0,0 0-16 0,0 0-11 16,3-9-9-16,-3 9-9 0,6-6-4 15,-2 1-6-15,4-1-3 0,-3 0-3 0,1-1 3 16,-2 0-8-16,3-3-2 0,-1 0-2 0,0-4 41 0,-1 1-51 15,-1-1 43-15,0-3-42 0,-1 1 37 16,-1-3-42-16,0 1 39 0,-2-2-47 0,0-1 46 16,-2-1-45-16,0-3 43 0,-2 2-45 0,0-1 45 15,-1 3-42-15,0-2 47 0,-1 3-45 0,0-1 50 16,1 4-39-16,0 2 13 0,0 0 11 0,0 1 4 0,-2 3 9 16,4 2-1-16,-1-1-5 0,1 2-4 0,-1 1-8 15,2 2 1-15,2 5 32 0,-5-7-46 16,5 7 38-16,0 0-44 0,0 0 36 0,-10 4-40 15,10-4 46-15,-4 12-33 0,4-5 42 0,0 2-39 16,0 2 46-16,0 2-40 0,2 1 41 0,1 3-50 0,0 0 44 16,3 4-46-16,-3-1 43 0,3 4-39 0,-1-2 36 15,1 2-50-15,4 2 10 0,-2 1-1 0,0 1 3 16,3-2-4-16,-1 3 5 0,-1-2 3 16,3 0 5-16,-1 0-11 0,-2-2 1 0,4 1 4 0,-3-2-6 15,1 1 0-15,-1-6 0 0,-1 2 4 0,0-3-4 16,-1-1 4-16,0-2 42 0,-1-1-54 0,-1 0 45 15,-1-3-48-15,1 0 0 0,-2-4 45 16,0 3-47-16,0-3 47 0,-1-2-43 0,-1 2 45 16,-2-7-48-16,5 9 49 0,-5-9-48 0,2 6 2 0,-2-6 0 15,0 0 5-15,0 0 2 0,0 0 1 0,0 0-2 16,3-6 0-16,-3 6 2 0,0-6-2 0,0 6 2 16,0-12-1-16,3 7 0 0,-1 0 1 0,0-2 1 15,1-1-1-15,3 1-2 0,-1 0 2 16,1 0 3-16,2 0-6 0,-1 0 1 0,1 1 1 0,4 0-7 15,-2 1 8-15,0 2 3 0,1 0-3 0,1 0-2 16,-2 2 0-16,3 0 6 0,-13 1-7 0,21 1 0 16,-11 1-2-16,-1 0 3 0,-2 3 1 0,1 0 2 15,-3 2-4-15,-2-1 1 0,-1 1 1 0,-3 2 3 16,-2-2-2-16,-2 5-3 0,0-3 4 0,-4 2 51 16,0-1-60-16,-1-1 40 0,-3 1-53 0,2-3 35 15,-3-2-94-15,2-1-19 0,1-1-119 0,-3-1-69 16,3-4-65-16,-1-1-116 0,0-1-446 0,3-1-485 15</inkml:trace>
  <inkml:trace contextRef="#ctx0" brushRef="#br0" timeOffset="55249.803">27928 9264 257 0,'0'0'270'0,"0"0"-90"16,0 0 3-16,4-5-37 0,-4 5 23 0,0 0-22 15,0 0-13-15,4-7-11 0,-4 7-9 16,0 0-13-16,0 0-15 0,0 0 8 0,0 0 9 0,3-5-13 16,-3 5 1-16,0 0-3 0,0 0-2 0,0 0 1 15,0 0-4-15,0 0 12 0,0 0-15 0,0 0-3 16,0 0-7-16,0-7-1 0,0 7-3 0,0 0-5 15,0 0 7-15,-5-5-5 0,5 5-2 0,0 0-13 16,-9-3-1-16,9 3-5 0,-8-4-6 0,8 4-8 16,-11-1-6-16,11 1-1 0,-15-2-1 0,3 0-6 15,1 2 0-15,-2-1-6 0,-2 1 1 0,-1-1 4 16,-2 1-4-16,-3 0 0 0,1 1 0 0,-4 0 0 16,-3-2-4-16,1 1 6 0,-4 1 7 0,0 1-2 15,-2-2-3-15,-4 1-2 0,0 0-1 0,-2 0 2 16,-1-1-5-16,2 2 2 0,-2-2-2 0,-2 1-3 15,0-1 0-15,-1 0-1 0,-2 0-7 0,1-1 16 16,-7 1-9-16,0-2-3 0,0 2 3 16,-2-1-2-16,1 0 0 0,1-2 2 0,-2 2-3 0,2 0 4 15,0 0 3-15,0-1-2 0,0-1 4 0,8 3-2 16,-2-1 2-16,1 1-5 0,1-1 0 0,-1-1 0 16,0 1-2-16,0 0 2 0,0 1-3 0,0-1 2 15,0-1-3-15,-1 2 1 0,1-2-2 0,-6 1 2 16,7 1-1-16,-1-2 2 0,-1 0-3 0,0 2 3 15,-4-1-4-15,-3-1 2 0,1 0 0 0,2 1 1 16,-1 0-2-16,0 0 4 0,0-1-4 0,0 1 4 16,2-1-5-16,-3 0-1 0,2-1 2 0,5 2 1 15,1-2-1-15,0 2 2 0,1 0 1 0,-2 0-2 16,1 1-4-16,1-2 9 0,1 1 5 0,1-1 3 16,0 2-2-16,-2-2 4 0,4 1 1 0,0 0 3 15,0-2-8-15,1 1 5 0,-2 0-5 0,2 1 2 16,2 1-7-16,-1-3 5 0,-1 2-6 0,6 0 5 15,0-2-6-15,-2 1 4 0,3-1-5 0,-2 1 8 16,3 0 0-16,0 0 4 0,1 0-7 0,1-1 7 0,0 1-7 16,4-1 8-16,2 1 2 0,-1 0 11 0,5-1-9 15,-2 1 12-15,4 1-17 0,0-2 6 0,2 2-9 16,0-2 7-16,3 2-15 0,-2 0 7 16,2-2-12-16,9 3 8 0,-14-4-8 0,14 4 6 0,-13-3-7 15,13 3 12-15,-11-2-15 0,11 2 6 0,-10-3-13 16,10 3 9-16,-12-2-7 0,12 2-1 0,-10-5-25 15,10 5-2-15,-8-2-16 0,8 2-16 0,-12-4-28 16,12 4-41-16,-12-3-6 0,12 3-60 0,-8-2 30 16,8 2-105-16,0 0-48 0,-7-4-57 0,7 4-373 15,0 0-271-15</inkml:trace>
  <inkml:trace contextRef="#ctx0" brushRef="#br0" timeOffset="57458.754">28049 9356 149 0,'0'0'191'0,"-10"-2"-108"0,10 2 32 0,0 0-73 15,0 0 43-15,-11-1-58 0,11 1 55 0,0 0-46 16,-7-5 50-16,7 5-50 0,0 0 38 0,0 0-41 15,-8-2 36-15,8 2-52 0,0 0 41 0,0 0-43 16,-9-5 42-16,9 5-46 0,0 0 38 0,0 0-41 16,-10-2 34-16,10 2-26 0,0 0 38 0,0 0-31 15,-9-3 29-15,9 3-32 0,0 0 20 0,0 0-22 16,-9 0 29-16,9 0-27 0,0 0 24 0,0 0-26 16,-10-4 20-16,10 4-27 0,0 0 17 0,0 0-27 15,-8-5 21-15,8 5-26 0,0 0 20 0,0 0-21 16,-9-3 23-16,9 3-29 0,0 0 27 0,0 0-20 15,-8-2 29-15,8 2-22 0,0 0 20 0,0 0-4 0,-8-3 14 16,8 3-14-16,0 0 16 0,0 0-14 0,0 0 7 16,-14 2 5-16,14-2 3 0,0 0 19 15,-14 1-6-15,14-1 9 0,-10 3-10 0,10-3 6 16,-14 4-2-16,14-4-6 0,-16 5-10 0,7-1 4 16,0-1 8-16,-1-1-4 0,-2 2-5 0,0 2-6 15,-2-1 0-15,-3 0-4 0,3 2-1 0,-5 0 1 16,-1 1 5-16,-1 1-17 0,-2-1-6 0,-4 4 4 15,0-2-4-15,-3 2-3 0,0 1-1 0,-6 0-1 16,1 1 10-16,-1 1-13 0,-6 0-4 0,3 0 8 0,2-1-6 16,-2 0-4-16,-2 1 22 0,0-1-22 0,-1-2 12 15,0 2-1-15,-1-1 8 0,-3 1-1 16,4-3 1-16,-5 1 1 0,2 1 1 0,-2-2-3 16,1 0 9-16,-1-3-14 0,2 2 26 0,-2-1-27 0,2 1 20 15,-2-1-19-15,3-1 15 0,-2 2 9 0,3-3 6 16,-2 2-19-16,2-2 9 0,-1 0-17 0,3 1 13 15,-2-1-12-15,1 1 9 0,5-3-10 0,-4 4 4 16,3-2-10-16,-3 1 10 0,3-1-10 0,-2 1 3 16,5-1-6-16,-1 0 3 0,2 0-7 0,-1-2 0 15,2 1 2-15,0 0 9 0,-1-1-7 0,3 0 10 16,1-1 13-16,3 0 20 0,-1 0-32 0,0-3 4 16,0 3 1-16,1-2-3 0,0 0 0 0,2 1-17 15,-2-1 11-15,3 2-3 0,-2 0 2 16,1 0-1-16,-1-1 0 0,1 2-2 0,-1 0-3 0,4-1-3 15,-2 1 1-15,0 0-1 0,1 0 1 0,0 0-2 16,1 0 4-16,0 0-4 0,1 1 1 0,3-1-2 16,-1-2 1-16,0 2 1 0,2 2 2 0,0-2 5 15,0-1-3-15,2 1 5 0,-2 0-3 0,2 0 9 16,1 1 0-16,0-2-1 0,1 1 0 0,-1 0-5 16,3-1-2-16,-1 0-1 0,0 2-4 0,1-2 1 15,2-1-1-15,-2 2 5 0,1 0-4 0,1 0-1 16,-3-3-2-16,3 3 0 0,0 0 2 0,-1-2-3 0,0 1 2 15,1 0 4-15,-1-1-7 0,-1 2 4 0,1-2-3 16,0 1-1-16,-2 0 1 0,2 0 1 0,-1 3 0 16,-1-2-1-16,-1-1 0 0,1 4 1 0,0-3 0 15,-2-2-2-15,5 2 1 0,-2-1 2 0,-1 1 3 16,1-1-6-16,-1 1 1 0,1-1 6 0,-1 0-7 16,1 1-1-16,0-1 39 0,1-1-41 0,-1 2-2 15,0-1 1-15,1-1-1 0,-1 1 1 0,2 1 2 16,-1-2 0-16,-1 0 1 0,1 1 2 15,1 0 37-15,0 0-46 0,2-2 0 0,-2 3 4 0,1-3 2 16,-1 1 4-16,9-3-3 0,-13 6 40 0,13-6-47 16,-12 4 9-16,12-4 5 0,-11 4 10 0,11-4 3 15,-9 4-2-15,9-4 0 0,-7 2 1 0,7-2-6 16,-9 2 0-16,9-2-5 0,0 0 6 0,-9 2-8 16,9-2 0-16,0 0 1 0,-8 5 0 0,8-5 0 15,0 0-2-15,-9 3 3 0,9-3-1 0,0 0-1 16,0 0 1-16,-9 4 1 0,9-4-3 0,0 0 0 15,0 0 2-15,-7 2 2 0,7-2 9 0,0 0-4 16,0 0 6-16,0 0 14 0,-7 3-18 0,7-3 2 0,0 0 2 16,0 0 7-16,0 0-12 0,0 0 0 15,0 0 2-15,0 0-7 0,0 0-2 0,0 0 1 16,-9 3 0-16,9-3-3 0,0 0-1 0,0 0 4 0,0 0-6 16,0 0 0-16,0 0-1 0,0 0 1 0,0 0-2 15,-7 2 7-15,7-2-3 0,0 0-7 0,0 0 1 16,0 0 1-16,0 0 2 0,0 0-2 0,0 0 1 15,0 0 4-15,-2 7-3 0,2-7 0 0,0 0 0 16,0 0 3-16,4 8 0 0,-4-8 0 0,0 0 5 16,5 6-5-16,-5-6-2 0,0 0 2 0,6 6-1 15,-6-6 2-15,0 0 0 0,8 4 4 0,-8-4-5 16,0 0 1-16,0 0 1 0,8 2 1 0,-8-2 6 16,0 0-8-16,0 0-1 0,9 0 2 0,-9 0-1 15,6-5-2-15,-6 5 1 0,3-7-1 0,-3 7-1 16,4-7 2-16,-4 7-1 0,2-7 0 0,-2 7-1 15,0-7-3-15,0 7 0 0,0-7-2 0,0 7 7 16,0 0-9-16,0 0 1 0,0-7-1 0,0 7 1 16,0 0 1-16,0 0-3 0,0 0 9 0,0 0-8 15,-11 4 4-15,11-4 1 0,-5 4 1 0,5-4-3 16,-5 9 1-16,5-9 5 0,-4 8-6 0,4-8-1 16,-4 10 2-16,4-10 4 0,-1 10-5 0,1-10 0 15,0 9 8-15,0-9-8 0,1 8 1 0,-1-8 1 16,2 9 0-16,-2-9-1 0,4 8-4 0,-4-8 7 15,7 2-6-15,-7-2 2 0,0 0-1 0,11 4 2 16,-11-4-1-16,8-4 1 0,-8 4-2 0,6-5 1 0,-6 5 2 16,9-9 0-16,-5 4-1 0,-4 5 1 0,4-12-1 15,-4 12 0-15,2-10-2 0,-2 10 0 0,0-11 0 16,0 11 1-16,0-8 0 0,0 8 0 16,-4-8 1-16,4 8-8 0,-3-6 6 0,3 6-4 0,0 0-3 15,-9-3-14-15,9 3-20 0,0 0-40 0,0 0-56 16,0 0-73-16,-14 0-54 0,14 0-38 0,0 0-82 15,0 0-46-15,0 0-350 0,0-9-304 0</inkml:trace>
  <inkml:trace contextRef="#ctx0" brushRef="#br0" timeOffset="58168.387">24052 9209 168 0,'0'0'238'0,"0"0"-32"0,0 0-74 0,0 0 30 16,-4-5-17-16,4 5-19 0,0 0-15 0,-5-7-4 16,5 7-13-16,0 0-21 0,-1-8-14 0,1 8-9 15,-3-5-13-15,3 5 12 0,-2-8-5 0,2 8-2 16,-3-7-2-16,3 7 1 0,-2-7-6 0,2 7 9 16,-4-7 1-16,4 7-4 0,-6-6 54 0,6 6-74 15,-6-9 54-15,6 9-64 0,-5-4 62 0,5 4-67 16,-4-4 54-16,4 4-54 0,0 0 29 0,-7-4-35 15,7 4 54-15,0 0-63 0,0 0 55 0,-14 0-59 16,14 0 44-16,-5 4-47 0,5-4 2 0,-6 6 6 16,6-6 2-16,-2 7 16 0,2-7 5 0,-1 8 0 15,1-8 5-15,0 7 4 0,0-7-3 0,1 9 2 16,-1-9-1-16,5 6 1 0,-5-6 0 0,5 6-5 16,-5-6 8-16,9 5 27 0,-9-5-38 0,10 3-4 0,-10-3-2 15,0 0 4-15,13-1 33 0,-13 1-51 16,9-5 43-16,-9 5-37 0,9-9 26 0,-9 9-37 15,6-8 38-15,-4 2-42 0,-2 6 35 0,2-12-33 16,-2 4 29-16,0 8-26 0,-2-12 36 0,0 5-32 0,-3 1 4 16,3 2 0-16,-2-1 0 0,4 5-1 0,-10-9 1 15,10 9 7-15,-8-4-9 0,8 4 32 0,0 0-39 16,-15 1 33-16,15-1-38 0,-7 9 33 16,5-2-114-16,-1-1-108 0,2 2-165 0,1 1-393 0,0 1-275 15</inkml:trace>
  <inkml:trace contextRef="#ctx0" brushRef="#br0" timeOffset="63621.528">22308 14429 213 0,'0'0'435'16,"0"0"-111"-16,0 0-48 0,0-9-40 0,0 9-17 15,0 0-6-15,0 0 12 0,0-7 6 16,0 7-9-16,0 0-11 0,0-8-19 0,0 8-20 15,0 0-20-15,0-7-18 0,0 7-11 0,0 0-6 0,0-8-3 16,0 8-3-16,0 0-2 0,0 0 0 0,0-7 6 16,0 7-10-16,0 0-7 0,0 0-2 0,0 0-4 15,0-7 11-15,0 7-53 0,0 0 54 0,0 0-62 16,0 0 40-16,0 0-49 0,0 0 42 0,0 0-56 16,0 0 45-16,0 0-59 0,0-8 42 0,0 8-49 15,0 0 49-15,0 0-51 0,0 0 50 0,0 0-48 16,0 0 43-16,0 0-56 0,13 0 47 0,-13 0-44 15,0 0 60-15,16 3-55 0,-16-3 47 0,12 3-53 16,-2-1 53-16,-1 1-56 0,1 0 51 0,0-1-53 16,2 0 57-16,-2 2-62 0,3-1 57 0,-2 1-59 15,1 0 57-15,1-1-57 0,-2 0 58 0,1 1-59 16,-2 0 59-16,0 0-59 0,0-1 57 0,1 0-59 16,-2-1 61-16,-1 0-61 0,-8-2 60 0,13 5-58 0,-13-5 59 15,11 3-57-15,-11-3 17 0,10 3 13 0,-10-3 17 16,0 0 5-16,11 2 1 0,-11-2-4 15,0 0-7-15,8-3 50 0,-8 3-65 0,4-5 52 0,-4 5-64 16,6-9 54-16,-6 9-45 0,4-11 37 0,0 2-59 16,0 1 56-16,-2-3-59 0,5 1 58 0,0-4-56 15,-2-1 51-15,4-2-54 0,2-1 58 0,1-3-57 16,2-2 54-16,2-4-54 0,2-2 59 0,3 0-46 16,0 0 50-16,-1 0-58 0,3 0 56 0,1 0-56 15,1 0 6-15,-1 0 9 0,0 2-6 0,-1 0 5 16,0 3 1-16,-1 2 2 0,-3 3 2 0,0 0-3 15,-2 2 1-15,-2 3 3 0,-2-1-1 0,0 5 1 16,-2 0 0-16,-2 1 4 0,-1 1 7 0,-2 1-3 0,1 2 5 16,-1-3 3-16,-1 4 4 0,0-1 6 15,-5 5 3-15,9-8-5 0,-9 8-2 0,5-5-3 16,-5 5 0-16,6-6-6 0,-6 6-4 0,5-5 0 0,-5 5-3 16,0 0-1-16,6-5-1 0,-6 5-3 15,0 0 5-15,0 0-2 0,6-5-6 0,-6 5-1 16,0 0-4-16,0 0 0 0,0 0 4 0,4-4-2 15,-4 4-23-15,0 0-26 0,0 0-32 0,0 0-39 0,0 0-35 16,3-7-43-16,-3 7-53 0,0 0-83 0,0 0-99 16,0 0-44-16,0 0-173 0,0 0-382 15,-12-1-651-15</inkml:trace>
  <inkml:trace contextRef="#ctx0" brushRef="#br0" timeOffset="67967.283">27185 6570 93 0,'0'0'142'0,"0"0"-20"16,5-7-25-16,-5 7-9 0,4-5-12 0,-4 5-12 15,8-5-6-15,-8 5-1 0,6-4-5 0,-6 4-4 16,9-6-4-16,-9 6-1 0,9-5-5 0,-9 5-2 15,12-4-4-15,-12 4-5 0,11-5 0 0,-11 5 1 16,14-2 3-16,-14 2-2 0,18-2 0 0,-9 1-6 16,-9 1 3-16,23-2-5 0,-11 2-3 0,-12 0 2 15,25 2 0-15,-13-2-3 0,2 2-1 0,-1-1-3 16,2-1-3-16,-1 2 1 0,1 1-1 0,1-1 5 16,0 1 0-16,1 1-2 0,1-2 0 0,-3 1 5 15,3 1 7-15,0 0 6 0,-3-2 7 0,4 3 0 16,-2-2 8-16,1 1 0 0,-1 0 2 0,2-1 3 15,-2 0-7-15,1 2 0 0,0-1-7 0,0-1-8 16,1 2-7-16,0-2-2 0,-2 1 0 0,2 1-1 16,-1-2-1-16,-1 1-6 0,1 1 4 0,-2-2 10 15,1 1 6-15,0 1-12 0,-1-2-3 0,0 1-2 16,1 1-5-16,-3-2 1 0,4 1-2 0,-5 1-5 16,4 0 3-16,-3 0-6 0,2-3 10 0,-3 5-7 15,2-3 8-15,-2 2-6 0,1-2 7 0,-2 2-6 16,2-1 6-16,-3 0-6 0,1 1 16 0,-1-1-12 15,0-2 22-15,0 2-13 0,-1 0 21 0,2 1-28 16,-2-2 23-16,1 0-31 0,0 2 4 0,1-2 8 16,-4 1-8-16,1 0-7 0,1 2 5 0,-1-2 6 15,0-1 2-15,0 2-6 0,0 0-2 0,-1-1 6 16,-2 0 27-16,2 2-36 0,-1-1 35 0,0 1-39 16,-1-2 42-16,1-1-46 0,-1 3 42 0,0-1-42 15,0-2 44-15,-1 3-46 0,0-1 44 0,-1 0-47 16,0-3 51-16,0 2-46 0,0 0 53 0,0 1-56 15,1-1 56-15,-5-5-46 0,7 10 49 0,-7-10-51 16,6 8 47-16,-6-8-51 0,6 10 39 0,-6-10-41 16,7 10 40-16,-7-10-28 0,5 9 21 0,-5-9-50 15,5 7 48-15,-5-7-51 0,4 6 50 0,-4-6-44 16,4 7 46-16,-4-7-52 0,3 5 53 0,-3-5-45 16,0 0 43-16,4 6-53 0,-4-6 53 0,0 0-50 15,4 7 51-15,-4-7-46 0,0 0 43 0,0 0-45 16,0 0 44-16,4 5-38 0,-4-5 37 0,0 0-49 15,0 0-4-15,0 0-134 0,0 0-143 0,0 0-546 16,0 0-401-16</inkml:trace>
  <inkml:trace contextRef="#ctx0" brushRef="#br0" timeOffset="80734.63">5394 17339 108 0,'0'0'138'0,"0"0"-1"0,0 0-13 15,0 0-12-15,-1-6-16 0,1 6-16 0,0 0-10 0,0 0-6 16,0 0 0-16,0 0 3 0,0 0-5 0,1-5 5 16,-1 5-1-16,0 0-12 0,7-5 11 15,-7 5 2-15,0 0-1 0,10-4-2 0,-10 4 3 16,9-2-5-16,-9 2-11 0,13-3-2 0,-13 3 14 0,14-3 2 15,-4 0-34-15,0 0 39 0,3 0-34 0,-1 0 25 16,2-1-31-16,1 0 36 0,2 0-20 0,2 0 15 16,0-1-34-16,2 0 18 0,3-2-18 0,-1 2 14 15,1 0-7-15,-1-1-10 0,3 1-14 0,-1 0 12 16,1 1-17-16,-1-1 15 0,2 1-17 0,1-1 12 16,-1 1-13-16,-1-2 13 0,-1 4-16 15,2-2 18-15,1 1-21 0,-2 0 13 0,-1 1-10 0,3 1 8 16,-6-2-7-16,1 2 16 0,0-1-12 0,0 1 18 15,-2 0-9-15,0 0 6 0,0-1-6 16,-2 2 10-16,1-2-2 0,2 1-1 0,-3 1 0 0,2-2-8 16,-2 1 11-16,0 0-8 0,0-2 10 0,0 1-5 15,-1 1 7-15,1-1-36 0,-2 0 46 0,2 1-19 16,-1-1 6-16,-3-1-13 0,3 2 7 0,-1-2-16 16,-2 0 20-16,0 2-23 0,1 0 15 0,-2-1-11 15,0 1 12-15,0-1-15 0,0 2 14 0,-1-2-16 16,0 0 9-16,1 1-12 0,-2-1 18 0,1 0-23 15,0 0 21-15,2 1-16 0,-5 1 17 0,3-3-21 16,0 2 23-16,-3 0-15 0,1-1 11 0,0 1-15 16,-11 1 19-16,17-1-15 0,-17 1 3 0,15-3 1 15,-15 3 22-15,13 0-13 0,-13 0 17 0,11-1-21 0,-11 1 28 16,0 0-12-16,12-1 26 0,-12 1-20 0,0 0 31 16,10 0-20-16,-10 0 21 0,0 0-21 0,0 0 19 15,11 0-32-15,-11 0 29 0,0 0-21 16,0 0 12-16,0 0-24 0,0 0 15 0,11-3-14 0,-11 3 8 15,0 0-16-15,0 0 11 0,0 0-12 0,0 0 2 16,0 0-3-16,0 0 11 0,0 0-14 16,0 0 8-16,0 0-13 0,0 0 10 0,0 0-13 0,0 0 7 15,0 0-16-15,0 0 17 0,0 0-10 0,0 0 7 16,0 0-11-16,12 0 9 0,-12 0-7 0,0 0 8 16,0 0-14-16,0 0 17 0,0 0-11 0,0 0 9 15,0 0-8-15,0 0 9 0,0 0-15 0,0 0 15 16,0 0-10-16,0 0 9 0,0 0-14 0,-3-5 11 15,3 5-11-15,0 0 9 0,0 0-13 0,-4-4 10 16,4 4-69-16,0 0-79 0,-5-5-127 0,5 5-196 0,0 0-535 16,-11-6-607-16</inkml:trace>
  <inkml:trace contextRef="#ctx0" brushRef="#br0" timeOffset="87146.814">25692 12000 884 0,'-7'-19'568'0,"-2"6"-108"15,1-1-74-15,-2 2-85 0,1 2-33 0,0 1-21 16,1 2-15-16,-1 2-9 0,0 3-13 0,-3-1-4 0,2 4-1 15,-2 3-20-15,0 3-23 0,0 5-49 16,-2 1 26-16,-1 10-61 0,0 2 35 0,-1 9-35 16,2 6-34-16,-1 4 40 0,-2 12-61 0,-1 6 38 0,4 2-59 15,-3 5 52-15,2 2-62 0,0 2 47 0,0 1-54 16,2 2 8-16,-4 3 48 0,4 2-55 0,-2 3 52 16,2-2-55-16,0 3 55 0,-1-2-54 0,3 2 54 15,-2-1-48-15,3 3 59 0,0 0-53 0,0 1 61 16,3-2-55-16,1 0 62 0,0 2-63 0,3-3 56 15,0 2-65-15,1-2 5 0,3 2 1 0,0-2 55 16,3-1-6-16,-2 1-12 0,4-1-6 0,1-1-6 16,0 0-4-16,3 0-53 0,0 0 76 0,2 0-62 15,2-4 63-15,0 3-7 0,2-3-11 0,0 2-2 16,3-2-4-16,1-2-4 0,-2 1-3 0,5-4 0 16,-1-1-56-16,0-2 65 0,3 1-6 0,-2-5 2 15,4 1-13-15,0-3 15 0,0-3-20 0,1-3 15 16,1-1-19-16,-2-3 14 0,4-4-19 0,-4-2 11 0,3-5-9 15,-5-6 16-15,1-4-17 0,1-3 13 16,-1-2-8-16,-1-3 8 0,0-3-22 0,-2-6 12 16,1-2-21-16,-3-1 16 0,-2-6-27 0,-2-4 19 0,0-3-17 15,-2-1 21-15,4-4-17 0,-3-2 27 0,3-4-20 16,-2-3 28-16,4-4-21 0,-2-2 26 0,-2-5-18 16,5-3 20-16,-3-4-15 0,1-1 3 0,1-2 6 15,-4-3 0-15,2-1 3 0,-3-3-58 0,2 0 70 16,-3-3-5-16,0-4 4 0,1-8-8 0,-2-1-3 15,-1-3 0-15,-3-2-3 0,2-5 0 0,-2 0 1 16,-1-2 0-16,-3-4-50 0,2-4 13 0,-1-2 56 16,1-4-62-16,-3-2 61 0,2-1 1 0,-1-4-58 15,2 1 54-15,-2 1-58 0,1 1 11 0,-2 3 62 0,2-1-59 16,-3 4 58-16,1 3-56 0,-2 2 52 16,-2 2-62-16,-1 1 63 0,0 0-63 0,0 1 7 15,-2 1 4-15,-1 1 4 0,-2 1-5 0,0-3 49 16,-3 3-72-16,2-2 58 0,-2 1-62 0,-2 0 71 0,0 0-67 15,-1 2 63-15,0 1-60 0,-2 1 11 16,2 0 8-16,-2 3 3 0,0 3 4 0,-2 0 57 16,1 3-68-16,0 10 65 0,-2-8-60 0,-3 1 56 0,5 10-57 15,-4 0 58-15,-1 1-62 0,-1-7 56 0,0 7-61 16,0 3 64-16,-2-10-61 0,3 10 58 0,-3-1-60 16,3 1 5-16,-1 0 10 0,-3-10 2 0,5 12 54 15,-1-2-62-15,1 1 61 0,0-1-66 0,0 2 61 16,1 3-62-16,1 0 59 0,0 2-62 0,4 8 80 15,0 2-86-15,2 2 54 0,-1 1-53 0,0 3 37 16,2 2-71-16,-1 2 17 0,4 1-45 0,-2 3-49 16,0-3-60-16,-2 7-57 0,4-2-57 0,-1 2-55 15,7 5-29-15,-16-2-89 0,16 2-48 0,-13 2-261 16,5 3-329-16</inkml:trace>
  <inkml:trace contextRef="#ctx0" brushRef="#br0" timeOffset="88128.571">28545 11869 375 0,'-4'-11'496'15,"-1"-1"-135"-15,-3 2-38 0,1 0-89 0,-2 0 20 16,0 4-67-16,0 0 64 0,-4 0-49 0,3 4 46 15,-3 0-51-15,2 1 29 0,-2 2-56 0,-3 3 30 16,2 2-49-16,-3 4 38 0,1 2-65 0,-2 8 49 16,-1 1-66-16,1 4 13 0,0 7-25 0,2 6-38 15,-1 5 37-15,2 12-53 0,-2 4 42 0,6 4-21 16,-1 3-7-16,3 4-10 0,0 4-7 0,3-2-5 0,0 6-47 16,2 1 62-16,1 2-53 0,1 4 53 15,0 2-2-15,2 0 12 0,2 3 8 0,-4-1-52 0,5 4 60 16,2 0-57-16,0 2 58 0,1 2-8 0,1 1-2 15,-1 15-14-15,2-19-3 0,1 0 0 0,-2 0-4 16,2 0-50-16,5 15 56 0,-5-16-5 0,4-4-11 16,-1 2-1-16,2-3-10 0,0 1 0 15,1-3-5-15,2-1 5 0,-2-2-9 0,4-3 1 0,1 0 11 16,0-3-15-16,0-3 14 0,2-1-12 0,0-4 10 16,2 1-14-16,0-4 9 0,1-4-8 0,-1-2 4 15,2-3-9-15,0-5 3 0,0 1-4 0,1-6 0 16,-2-2 8-16,-2-8-26 0,2-3 23 0,-1-2-7 15,0-3 5-15,0-3-11 0,-2-1 11 0,0-6-11 16,1-4 7-16,-5-3-9 0,2-2 5 0,3-3-8 16,-1-3 11-16,-2-1-10 0,1-3 10 0,3-3-9 15,-1-2 8-15,1-2-11 0,3-3 6 0,1-2-1 16,0-2 0-16,-1-1 11 0,1-6-10 0,0-1 2 0,-1-1-3 16,-2-2 12-16,0 0-10 0,-2-6 9 15,0-1-9-15,-4-2 9 0,2-4-8 0,-2-1 6 16,-1-4-2-16,1-8 7 0,-1-4-8 0,-3 0 1 0,0-5 6 15,0-1-5-15,-4-1 0 0,0-4 1 0,0-2 5 16,-2-4-11-16,0-2 12 0,0-2-14 0,-2 1 1 16,2-3 6-16,-2 2-42 0,0-3 48 0,0 0-4 15,-1 1 0-15,0 1-6 0,-1 0 3 0,-1 1-1 16,0 2 0-16,-1-1 2 0,-1 2 0 0,0 0-38 16,-1 1 35-16,-1 1 11 0,-1-1-7 0,-1 1 0 15,1-3-3-15,-1 3 1 0,-2-3-8 0,0 1 3 16,-1 0-3-16,-3 1-41 0,3-1 54 0,-1 0-4 15,-2 0-5-15,1 1 0 0,-3 2 3 0,3 1-5 16,-2 2-1-16,-3 0 2 0,3 5 3 0,-4 1-7 16,-1 2 8-16,2 2-4 0,-2 8-18 0,-2-4 25 15,1 7-3-15,-3-6-1 0,0 7-2 0,0 1 2 16,-2-6-2-16,1 9-1 0,-4-8-1 0,3 8 9 0,-5-5-11 16,3 6 3-16,-1 1 1 0,0 4-2 0,-1-1 2 15,-2 3 1-15,1 3-3 0,-3 3-1 0,0 1 2 16,0 2-55-16,-4 5 43 0,-2-1-80 0,0 4 51 15,-3 3-96-15,-2 1 16 0,-3 3-54 0,-1 2-49 16,-3 2-15-16,-3 4-109 0,-1-1-45 16,-1 5-94-16,-1-2-123 0,-2 5-410 0,1-2-634 15</inkml:trace>
  <inkml:trace contextRef="#ctx0" brushRef="#br0" timeOffset="89229.435">25734 12754 4 0,'2'-10'615'0,"-2"2"-107"16,2 2-128-16,-2 6 18 0,1-13-57 0,-1 13 11 16,-1-10-43-16,1 10 53 0,-2-10-48 0,2 10 49 15,-1-8-51-15,1 8-25 0,-3-9-15 0,3 9-19 16,-2-5-21-16,2 5-17 0,0 0-17 0,-4-9-12 16,4 9-16-16,0 0-10 0,-4-5-9 0,4 5-11 15,0 0-6-15,0 0-2 0,-4-5-8 0,4 5-1 0,0 0-6 16,0 0-3-16,0 0-7 0,0 0-17 15,-3-5 12-15,3 5-8 0,0 0 0 0,0 0 6 16,0 0-11-16,0 0 2 0,-6-3-18 0,6 3-4 16,0 0-53-16,0 0-16 0,0 0 0 0,-5-5 0 15,5 5 0-15,0 0 0 0,-5-4 0 0,5 4 0 16,0 0 0-16,-9-5 0 0,9 5 0 0,0 0 0 16,-7-4 0-16,7 4 0 0,-7-4 0 0,7 4 0 0,-6-4 0 15,6 4 0-15,0 0 0 0,-17 0 0 0,17 0 0 16,-13 3 0-16,3-1 0 0,1 4 0 0,-1-2 0 15,-3 1 0-15,2 2 0 0,-2 0 0 0,4 1 0 16,-1 0 0-16,1 0 0 0,-1 2 0 0,2-2 0 16,0 3 0-16,3-3 0 0,-1 4 0 0,2-4 0 15,0 3 0-15,4-1 0 0,-2-1 0 0,2-1-35 16,2 1-16-16,-1-1 3 0,3 1-3 0,2-1-2 16,0-2-6-16,0 1 18 0,3-1-38 0,0-2 33 15,1-1-26-15,1 0 31 0,-1-1-27 0,-10-2 42 16,23-1-29-16,-12 0 38 0,-1-3-35 0,1 0 43 15,0 0-32-15,-3-1 42 0,1-3-1 0,-3 0-1 16,2-1 2-16,-2 0-1 0,-2-1 0 0,0 3 1 16,-2-5 4-16,1 4 0 0,-2-1-1 0,1 1 9 0,-1 1 4 15,0-2 17-15,-1 9 2 0,0-12-3 16,0 12-9-16,3-8-8 0,-3 8-3 0,1-8-7 16,-1 8-3-16,0 0 5 0,0 0-1 0,0 0-4 0,0 0 1 15,13 6 0-15,-8-3-1 0,1 3-1 0,2 2-26 16,0-3 23-16,2 6-54 0,1-3-15 0,2 2-91 15,-1-1-85-15,2 1-94 0,-3 0-105 0,4-1-88 16,-2 0-73-16,1 2-49 0,-1-4-761 0,-3 0-1020 16</inkml:trace>
  <inkml:trace contextRef="#ctx0" brushRef="#br0" timeOffset="89779.511">25565 13571 15 0,'-1'-15'523'0,"0"4"-86"15,-2-4-69-15,-1 3 39 0,3 2-48 0,-2-2 30 16,1 2-64-16,-1 0 36 0,-1-1-57 16,3 3 35-16,-1 1-78 0,0 0 5 0,0 1-104 0,0-1 5 15,2 7-63-15,-1-7 48 0,1 7-17 0,0 0 0 16,0 0 1-16,0 0-9 0,9 7-11 0,-5 0-18 16,0 3-13-16,-2 2-6 0,2 1-18 0,1 4-9 15,-1 1-10-15,1 2-5 0,-2 3-52 0,2-1 52 16,-3 0-53-16,2 0 50 0,-1-3-10 0,-1-1-4 15,1-3-6-15,-2 1-3 0,2-4 2 0,-2 1-6 16,0-4 10-16,2 2 1 0,-2-3 7 0,1-1 5 16,-2-7-2-16,6 10-9 0,-6-10-4 0,9 5-3 15,-9-5-3-15,15 0-1 0,-15 0-3 0,22-3 1 16,-11 2-7-16,3 0 2 0,-1 1-4 0,1 1-4 16,0 0-3-16,0 2 3 0,-2 2-5 0,2 0-1 15,-3 2 7-15,0 3-6 0,-3 0 2 0,0 2-3 0,-3 2 8 16,-3 1 4-16,-2-1-10 0,-2 3 14 0,-3-1-17 15,-1 2 19-15,-4 1-13 0,-1-4 13 0,-3 2-15 16,0-2 12-16,-1-3-31 0,-2-1-6 0,-2-1-14 16,4-3-28-16,-2-3-76 0,1-2-23 0,0 0-104 15,3-4-17-15,2 0-73 0,-1-2-83 0,3 0-80 16,3-4-86-16,0 1-370 0,3 0-586 0</inkml:trace>
  <inkml:trace contextRef="#ctx0" brushRef="#br0" timeOffset="90128.768">25884 14441 473 0,'-1'-9'544'16,"-1"0"-123"-16,-3 0 9 0,1 0-25 0,1 2-46 0,-3 0-16 15,-1 1-10-15,1 1-57 0,-3 1 46 0,0 2-55 16,9 2 16-16,-22 2-63 0,12 1-17 0,-4 2-17 16,1 2-21-16,0 3-11 0,1 0-26 0,0 4-64 15,2 1 38-15,1 2-17 0,3-1-18 0,2 1-6 16,3 0-11-16,1-1-6 0,1 1 2 0,4-2-17 15,3 3-5-15,2-2-22 0,0-4-37 0,6 0-90 16,1 0-48-16,4-3-132 0,-1 0-39 0,3-2-66 16,0-3-88-16,3-1-102 0,1-2-527 0,-6-1-741 15</inkml:trace>
  <inkml:trace contextRef="#ctx0" brushRef="#br0" timeOffset="90828.561">25955 15661 116 0,'0'0'437'0,"0"0"-67"0,4-7-62 16,-4 7 31-16,0 0-62 0,0-10 36 0,0 10-34 15,-2-7-4-15,2 7-43 0,-1-8-10 0,1 8-47 16,-4-9-10-16,4 9-24 0,-5-7-1 0,5 7-20 16,-9-5-1-16,9 5-15 0,-11-3-10 0,11 3-18 15,-13 0 2-15,13 0-13 0,-17 4-7 0,8 0-14 16,0 1-5-16,-2 2-9 0,1 1-2 0,-2 1-8 0,3 1-4 16,0-1 1-16,0 1 8 0,2 0-3 0,2 3 2 15,-1-3 0-15,5 1-3 0,-1-1-2 16,2 1-2-16,1-2-2 0,0 1-2 0,4-1-1 15,-1-1-6-15,3-2-5 0,1 0 2 0,0 0-5 16,1-4-8-16,-9-2-6 0,19 1-12 0,-8-3 1 16,0-2 7-16,-1-3 1 0,2-3 1 0,-1-1 5 15,-2-3 9-15,1-2-5 0,0-4 6 0,-2-2-3 0,-1-2 10 16,-1-3-3-16,-1-4-1 0,-4 0 2 0,1 2 1 16,-4-5 2-16,1-1-26 0,-4 2 80 0,3-1-6 15,-2 1 38-15,-1 2-27 0,-1 1 40 0,1 2-38 16,-1 4 51-16,2 3-7 0,-2 0 17 0,2 7-9 15,1-3 8-15,-2 4-26 0,3 2-13 0,-1 3-30 16,-1-2-2-16,2 5-21 0,2 5 14 0,-3-5 0 16,3 5 16-16,0 0-2 0,-2 12 7 0,4-1-7 15,-2 3-7-15,3 1-7 0,1 7-14 0,2 4-2 16,0 5-11-16,3 1-3 0,0 4 0 0,4 3-5 0,0-2-7 16,1-1-16-16,1-1-24 0,2-3-26 0,-1 0-45 15,2-8-40-15,1-3-61 0,-1-2-89 16,5-5-80-16,-4-2-65 0,3-5-142 0,1-3-166 15,-1-4-408-15,5-5-771 0</inkml:trace>
  <inkml:trace contextRef="#ctx0" brushRef="#br0" timeOffset="92195.697">28627 12441 497 0,'0'-12'414'0,"0"12"-61"0,-3-10-42 15,3 10-2-15,-1-8 11 0,1 8-11 0,-3-9 0 16,3 9-9-16,-4-5-6 0,4 5-22 0,-2-7-31 16,2 7-31-16,0 0-29 0,-3-8-34 0,3 8-15 15,0 0 0-15,0 0-8 0,0 0 50 0,0 0-1 16,0 0 1-16,-7 5-17 0,7-5 3 0,-1 11-20 0,1-4-4 15,0 2-16-15,0-2-5 0,1 4-19 16,-1-2-6-16,1 4-19 0,0-3-7 0,1 2-15 16,1 1 1-16,-1-1-13 0,-1 1-5 0,0 0-12 15,2 0-5-15,-1-1 2 0,1 1-3 0,-2 0-4 16,2-2 1-16,-1 3-11 0,0-2-18 0,0 2-47 0,-1-1-40 16,2 0-64-16,0 3-43 0,0-5-128 15,-1 4-45-15,-1 0-83 0,1 1-79 0,2-3-124 16,-2 1-525-16,0 3-807 0</inkml:trace>
  <inkml:trace contextRef="#ctx0" brushRef="#br0" timeOffset="92595.557">28650 13401 550 0,'-12'4'505'0,"12"-4"-107"16,-19-1-7-16,8-2-49 0,2 1-1 16,2-3-48-16,-2 0 17 0,2-2-33 0,3 0-16 0,1-1-30 15,1-1-37-15,2 0-34 0,2 0-26 0,2 0-26 16,4 0-17-16,1-1-13 0,1 0-2 0,3 3-12 16,-2-1-16-16,5 1-1 0,-2 3-7 0,0 0-6 15,0 3-3-15,-1 1-7 0,-1 0 4 0,0 2-11 16,-2 3-3-16,0 1 2 0,-2 4-5 0,0 1 1 15,-5 0-4-15,2 4-4 0,-5 2 1 0,0-2 2 16,-3 2-6-16,0 0 10 0,-1-1 30 0,-1 1 19 16,1-2-16-16,-1-1 42 0,-1-1-18 0,-1-1 15 15,4 0-28-15,-1-3 10 0,1-1-8 0,1 0 18 16,0-2-11-16,0 0-2 0,2-6-18 0,0 9 2 16,0-9-17-16,6 4 4 0,-6-4-17 0,14 0-10 0,-2-2-6 15,-1-1-13-15,6-1-61 0,0 0-30 0,4-4-113 16,1 0-35-16,-2-1-94 0,2 1-108 15,1-1-89-15,-3 1-63 0,2 1-484 0,-6 0-706 16</inkml:trace>
  <inkml:trace contextRef="#ctx0" brushRef="#br0" timeOffset="93044.989">28845 13990 289 0,'-7'4'453'0,"7"-4"-44"0,0 0-97 15,-11-3-11-15,11 3-17 0,-7-7-3 0,7 7-20 16,-5-11 1-16,3 6-14 0,1-3-21 0,0 1-20 16,1 0-32-16,0-1-16 0,1-1-23 0,0 3-21 15,2-3-22-15,1 1-12 0,1 2-13 0,-1-1-16 16,2-1-9-16,-1 3-10 0,0 3-8 0,-5 2-2 15,14-7-4-15,-14 7-8 0,12 0-3 0,-12 0 0 16,10 5-3-16,-2-1-3 0,-2 3-1 0,-1 2 2 16,-1 0-2-16,0 2 0 0,-1 0-3 0,-1 2 4 15,0 2-2-15,1-2 1 0,-2 1 2 0,1-1-5 16,-2 1 4-16,1-1 1 0,0 0-2 0,-1-1-2 16,3 0 3-16,-2 0 3 0,0-2 1 0,1 0 0 15,0 0 1-15,-2-3-1 0,3 3 2 0,-1-5 0 0,0 2-2 16,0 0 2-16,-2-7-4 0,4 12 1 0,-4-12 1 15,2 10-3-15,-2-10 7 0,0 11 1 0,0-11 4 16,-2 13-7-16,-2-7 0 0,0 2-5 16,-2 0 0-16,-2-1 0 0,2 0-1 0,-3 0 0 0,-1 2-3 15,2-3-2-15,-2 1-4 0,1-1-18 0,1 0-52 16,0 1-61-16,0-4-69 0,1 2-89 0,2-1-83 16,5-4-60-16,-8 5-104 0,8-5-288 0,-6 5-370 15</inkml:trace>
  <inkml:trace contextRef="#ctx0" brushRef="#br0" timeOffset="94295.917">28891 14773 89 0,'0'0'545'0,"0"0"-147"0,3-9-29 0,-3 9-27 15,0 0-7-15,0 0-11 0,1-6-27 0,-1 6-27 16,0 0-25-16,0 0-39 0,0 0-11 0,0 0 20 16,0 0 13-16,0 0-3 0,5 10-18 0,-5-10-27 15,5 12-21-15,-1-2-18 0,0 0-19 0,2-1-20 0,-1 1-8 16,3 4-17-16,-1-2-17 0,3 0-6 0,-3 1-8 15,4 0-10-15,1 2-8 0,0-1 1 16,0-1-8-16,3-1-7 0,-2 1 0 0,1-5-4 0,-2 0-3 16,4 0-4-16,-2-3 1 0,1 0-11 0,-2-3 4 15,1-2 4-15,-1 0-2 0,-2-2 1 16,3-3-2-16,-1-2 0 0,-2 0-3 0,0-3 3 16,-2-2 3-16,-2-1 2 0,0 2 5 0,-2-1 7 0,-1 1 34 15,0 1 37-15,-2-1 24 0,2 4 8 16,-3 1-9-16,3-2-18 0,-4 8-22 0,2-8-11 0,-2 8 4 15,0 0 14-15,0 0-1 0,0 0-17 0,10 7-6 16,-7 1-13-16,-1 1-5 0,2 3-7 0,1 3-6 16,2 0-7-16,-2 3-9 0,2 4-17 0,-1 1-50 15,1-1-46-15,0 1-69 0,-2 3-37 0,2 1-142 16,-2-3-57-16,-3 3-102 0,2-4-123 0,-4 2-172 16,0-4-299-16,-5 1-726 0</inkml:trace>
  <inkml:trace contextRef="#ctx0" brushRef="#br0" timeOffset="95095.507">26093 12794 154 0,'0'0'222'0,"0"0"-65"16,0 0-27-16,0 7 3 0,0-7 53 0,2 7-27 15,-2-7-7-15,7 6-8 0,-1-2-5 0,-1 0-5 16,5 1-8-16,-1-2 1 0,3 1-15 0,3 2 27 16,1-2-42-16,0 0 28 0,2 0-46 0,6 1 31 15,2-1-55-15,1-1 32 0,2 0-56 0,4 1 36 16,3 1-54-16,1-3 41 0,3-1-52 0,-2 2 47 16,6-2-55-16,4 0 39 0,3 1-42 0,-1-2 40 15,1 1-46-15,0-1 46 0,1 1-51 0,0-2 48 16,0 1-45-16,3-1 44 0,-1 1-48 0,2-2 46 0,0 0-2 15,0-1-4-15,2 0-4 0,-2-1-4 0,0 1-5 16,0-1-2-16,-2 1 1 0,1 0-3 16,-4-1 7-16,-1-1-1 0,-1 3-7 0,-2-1 2 15,-5 1-2-15,-3-2-1 0,-1 2 0 0,0-2 0 0,-3 1 0 16,-1 1 3-16,-3 1-5 0,-2-1 3 16,-1-1 0-16,-2 2-3 0,-3-2 0 0,-1 0 4 0,-2 2 0 15,-3 0 0-15,-1-1-5 0,-4 1-1 0,1 0-6 16,-13 1-8-16,16-1-48 0,-16 1-71 0,12-3-72 15,-12 3-64-15,0 0-144 0,0 0-228 16,-6-4-154-16</inkml:trace>
  <inkml:trace contextRef="#ctx0" brushRef="#br0" timeOffset="95732.815">26117 13756 19 0,'0'0'390'0,"0"0"-89"0,0-6-58 15,0 6-34-15,0 0-22 0,3-7 4 0,-3 7-10 16,7-5 13-16,-7 5-35 0,9-5 24 0,-1 2-65 16,3 2 25-16,-2-2-49 0,4-1 37 0,4 3-55 15,-2-4 39-15,7 3-53 0,1-1 36 0,0-3-55 16,1 2 31-16,4 0-7 0,4-1-4 0,4 0-9 16,1-2 3-16,5 0-1 0,5 1-5 0,2-3-3 15,1 2 7-15,2-1-9 0,4 0-2 0,-2-1-3 16,10-1 3-16,4-1-2 0,-2 0-3 0,1 0 1 15,-1 0-8-15,4 1-4 0,-3-1 7 0,1 2-15 16,-1-1 7-16,-1 0-13 0,-9 1 10 0,-1 1-15 16,2-1 13-16,-2 1-18 0,-1-1 1 0,-3 1 2 0,2-1 5 15,-2 2-11-15,-4-1 8 0,0 0-9 16,-2-1 10-16,-4 4-13 0,-5-2 8 0,-2 1-9 16,-2 0 14-16,-5 1-15 0,-2 1 12 0,-2-1-11 15,-2 2 10-15,-4 1-10 0,-1-2 9 0,0 0-9 0,-3 0 9 16,0 1-5-16,-2 2 5 0,-2-2-15 0,0 1 8 15,-1-1-30-15,-9 3-37 0,12-5-71 16,-12 5-28-16,7-5-113 0,-7 5-55 0,0 0-91 0,3-7-446 16,-3 7-424-16</inkml:trace>
  <inkml:trace contextRef="#ctx0" brushRef="#br0" timeOffset="96438.799">26301 14487 420 0,'-8'5'311'0,"8"-5"-66"0,0 0-19 15,0 0-54-15,0 0-1 0,0 0 1 0,0 0 7 16,0 0-38-16,0 0 12 0,6-9-43 0,0 5 5 16,2-2-47-16,-1-1 42 0,6 0-44 0,1-1 49 15,4-3 0-15,1 0 2 0,4 0-5 0,5-3-13 16,-1 0-11-16,6-2-14 0,3 0 9 0,1-1-25 15,0 1 9-15,4-2-24 0,0 1 11 0,2 0-14 0,0-1 8 16,0 1-16-16,4-2 10 0,6-3-12 16,1 1-2-16,-1-1 12 0,3 1-19 0,-1-1 10 15,3 0-16-15,-2 0 12 0,0 0-19 0,0-1 14 0,3 1-18 16,-4-1 1-16,1 1-4 0,1 0 2 0,-4-2 3 16,1 3-6-16,-2-1 0 0,-6 2-31 15,-4 1 43-15,3 0-39 0,1 0 40 0,-2-1 1 16,0 2-6-16,0 0-4 0,-1-1-1 0,1 2 3 0,-2 0-4 15,-1 0 13-15,-2 0-12 0,-1 2 6 0,2 1-13 16,-4-1 14-16,0 1-16 0,-5 2 10 16,-1 0-9-16,0 2 13 0,-2-2-3 0,-1 2 0 0,-3 1-14 15,-5-1 15-15,3 2-9 0,-3 1 7 0,-4 0-9 16,-1 0 11-16,0 2-13 0,-3 0 11 0,-1 0-13 16,-1 1 11-16,0 1-24 0,-2 0-25 0,-7 3-83 15,11-8-45-15,-11 8-127 0,5-4-72 0,-5 4-111 16,0 0-333-16,0 0-352 0</inkml:trace>
  <inkml:trace contextRef="#ctx0" brushRef="#br0" timeOffset="97461.119">26398 15387 160 0,'0'0'260'0,"0"0"-40"0,0 0-39 16,0 0 28-16,-5 6-27 0,5-6 34 0,0 0-52 16,0 0 28-16,0 0-55 0,0 0-7 0,0 0 5 15,0 0 16-15,0 0-6 0,0 0 2 0,0 0-3 16,4 5-7-16,-4-5-2 0,0 0-11 0,0 0-7 16,13 0 4-16,-13 0-4 0,9-3 0 0,-9 3-1 15,14-2 0-15,-14 2-7 0,15-5-6 0,-4 3-7 16,0-1-6-16,2-1-7 0,2 0-17 0,0-1-2 15,3 1 0-15,1-1-8 0,3-2-8 0,1 3-4 16,1-2-6-16,3-1 1 0,4 2-3 0,-1-1 9 16,4 0-50-16,0 0 40 0,-1 0-48 0,3 2 50 15,1-3-46-15,0 1 42 0,0 1-46 0,-1-2 43 16,9 2-47-16,-7 0 47 0,3-2-50 0,4 0 47 16,-2 0-1-16,1 1-10 0,-2 0 1 0,0-2-7 0,3 0-1 15,-2 0-2-15,1 0-1 0,-1 1 8 0,-2 0-12 16,4-1 2-16,-2 1-4 0,-1-4 1 15,-1 2-1-15,0 0 4 0,3 0-1 0,-5-2-8 0,3 2 9 16,-1-1-2-16,0 0 1 0,1 0-5 0,-1 1-5 16,0 0 9-16,0-1-8 0,-5 3 10 0,0-1-11 15,-1 1 12-15,-1 0-10 0,0-1 11 0,0 2-18 16,0-1 18-16,-4 1-10 0,2 0 9 0,-5 2-10 16,-2-3 9-16,1 1-8 0,1 2 6 0,-4-2-8 15,1 1 14-15,-1-1-13 0,-1 1 10 0,-1 1-13 16,-2-1 15-16,-1 1-12 0,1-1 9 0,-3-1-8 15,2 4 11-15,-4-2-16 0,3 0 17 0,-3 0-5 16,-1 1 0-16,0 1-9 0,-1-1 9 0,-1 2-7 16,0-4 8-16,1 3-7 0,-2 1 6 0,0-2-9 15,0-1 12-15,0 3-13 0,1 0 11 0,0-2-11 16,-2-1 14-16,0 2-19 0,1 0 18 0,-1-2-9 16,0 2 13-16,1-1-14 0,-2 1 11 0,0-2-11 15,0 2 8-15,0-3-7 0,-1 2 4 0,-7 3-27 0,13-6-94 16,-13 6-133-16,12-5-253 0,-8-1-817 0,-4 6-926 15</inkml:trace>
  <inkml:trace contextRef="#ctx0" brushRef="#br0" timeOffset="101198.974">29223 11172 45 0,'-2'-8'654'0,"1"2"-144"16,-1 1-94-16,-3-3-52 0,3 3-8 0,-1 0-16 16,-1 0 8-16,4 5 0 0,-5-8-15 0,5 8-29 15,-6-7-49-15,6 7-52 0,-5-5-47 16,5 5-20-16,0 0 9 0,0 0 2 0,0 0-31 0,-9 5 14 15,9-5-29-15,1 10 13 0,-1-3-24 0,3 0-6 16,-1 1-18-16,2 3 3 0,0 0-20 0,0 0 2 16,-1 2-18-16,3 1 5 0,-3-3-19 0,3 2 8 15,0 2-11-15,-2-4-9 0,1 4 3 16,-1-2-4-16,0-4 0 0,-2 3-5 0,3 0-3 0,-1-2-5 16,-3 1-29-16,3-3-46 0,-1 3-55 0,-1-2-48 15,0 0-23-15,-1-4-92 0,-1-5-26 0,2 12-109 16,-2-12-121-16,-1 8-129 0,1-8-295 0,0 0-573 15</inkml:trace>
  <inkml:trace contextRef="#ctx0" brushRef="#br0" timeOffset="101580.015">29218 11169 148 0,'-3'-13'516'15,"1"0"-158"-15,0 2-7 0,0-2-87 0,1 1-13 16,4-2-3-16,-1-1-28 0,3-1-26 0,-1 1-12 15,1-2-13-15,3 5-19 0,1-1-32 0,4-2-23 16,-2 4-12-16,3 1-15 0,0 2-16 0,0 2-2 16,2 3-10-16,-2 1 10 0,-1 2-30 0,-2 2 14 15,2 1-23-15,0 3 9 0,-4 2-21 0,1 1 22 16,-5 2-24-16,-3 1 16 0,0-1-19 0,-2 2 19 16,-2-1-20-16,0 1 18 0,-2 1-20 0,-1 0 16 15,1-2-13-15,-2 1 7 0,2-2-5 0,0-3-2 16,0 2 3-16,2-2 10 0,0-1 13 0,1 1 10 15,0-2-1-15,3 1-3 0,0 0-4 0,0-2 1 16,5 4-9-16,0-4-1 0,2 1-4 0,0 4-3 16,4-3 1-16,0 2-2 0,-2 0-1 0,3 2-1 15,-2-2 1-15,-2 1-6 0,0 1 1 0,-1-1-3 16,-1 2 1-16,-3-2-35 0,-1 0 48 0,-3 1-43 16,-2 0 45-16,-1-1-38 0,-4 0 43 0,-3-1-5 15,1 2-2-15,-3-2-2 0,-1 0-5 0,1 0-12 16,-4-2-54-16,2-2-93 0,-2-1-113 0,-1 0-133 15,4-1-538-15,-1-2-520 0</inkml:trace>
  <inkml:trace contextRef="#ctx0" brushRef="#br0" timeOffset="102411.548">26375 11392 389 0,'-4'-13'449'15,"2"1"-50"-15,-2 2-85 0,0 0 35 16,2 0-35-16,-2 2 22 0,1 0-7 0,1 1-46 15,0 1-82-15,2 6-2 0,-5-7-46 0,5 7 65 16,0 0-34-16,0 0 41 0,-6 5-61 0,2 0-10 0,2 3-7 16,-1 3-14-16,-1 5-58 0,0 0 31 0,-1 6-9 15,1 1-30-15,0 2-17 0,-3 4-10 16,0 1 17-16,2-1-35 0,0-3 20 0,5-3-28 0,-4 0 16 16,-1-1-26-16,3-4 20 0,1-3-33 0,-1 2 20 15,2-5-57-15,-1 0 8 0,2-2-58 0,-1-3 23 16,0-7-95-16,5 9 4 0,-5-9-35 15,0 0-19-15,12-6-10 0,-6-2-17 0,-1-3-35 0,0-2 31 16,3-3 4-16,-3-4 30 0,3-2 40 16,-2-2 33-16,-2-1 35 0,2-1 14 0,-1-3 27 0,-1 5 7 15,0-2 13-15,0 1 15 0,0 3 52 0,-1 2 45 16,0 3 9-16,0 1 65 0,-1 2-11 0,0 1-19 16,0 2-24-16,-2 3 5 0,3 1 18 0,-3 7 11 15,6-7-1-15,-6 7-7 0,0 0-44 0,14 1 25 16,-9 2-40-16,2 3 32 0,-1 2-55 0,4 0 32 15,-1 4-46-15,0 0-2 0,3 3 33 0,-1 2-37 16,1 2 26-16,-1-2-39 0,3 5 38 16,0-1-13-16,-3-1-6 0,0-1-4 0,2 0-5 0,-2 0-6 15,0-3-46-15,0 1-58 0,-2-3-65 0,-1-2-66 16,-1-2-72-16,-2 0-83 0,-1-3-529 0,-4-7-487 16</inkml:trace>
  <inkml:trace contextRef="#ctx0" brushRef="#br0" timeOffset="102533.219">26365 11560 260 0,'-2'-9'489'0,"2"0"-103"16,2 1-108-16,2 0-62 0,2-1-42 0,3-1-32 15,3 0-30-15,4 0-10 0,3-1-38 0,6 0 12 16,2 0-27-16,3 0-86 0,5 2-116 0,4-3-134 16,2 0-299-16,1 5-98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42:19.7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28983 13774 71 0,'0'0'109'0,"0"0"24"0,0 0-22 0,0 0 4 0,0 0-18 16,0 0-2-16,-4-5-25 0,4 5 14 0,0 0-20 16,0 0 10-16,0 0-19 0,0 0 21 0,0 0-23 15,0 0 20-15,-5-5-28 0,5 5 23 0,0 0-31 16,0 0 26-16,0 0-30 0,0 0 6 0,0 0 7 15,0 0 2-15,0 0 0 0,0 0-4 0,-3-5 5 16,3 5-16-16,0 0-5 0,0 0-2 0,0 0-4 16,0 0-3-16,0 0-2 0,0 0 1 15,0 0-4-15,0 0-4 0,0 0 0 0,0 0 2 0,0 0-4 16,0 0 2-16,0 0 4 0,0 0-4 0,0 0 0 16,0 0 0-16,0 0 4 0,0 0-1 0,0 0 3 15,0 0 7-15,0 0-2 0,0 0 2 0,0 0 1 16,0 0 2-16,0 0 2 0,0 0-2 0,0 0 3 15,0 0-3-15,0 0 0 0,0 0 2 0,0 0 25 16,0 0-32-16,0 0 1 0,0 0 4 0,0 0-11 16,0 0-4-16,-8-2-2 0,8 2 4 0,0 0-9 0,0 0 5 15,0 0-5-15,0 0 21 0,0 0-24 0,0 0 0 16,0 0 0-16,0 0-3 0,0 0 1 16,0 0 3-16,0 0-4 0,0 0 4 0,0 0-17 15,0 0-70-15,0 0-89 0,0 0-163 0,0 0-291 0,-7-3-140 16</inkml:trace>
  <inkml:trace contextRef="#ctx0" brushRef="#br0" timeOffset="35335.196">7399 17301 259 0,'0'0'253'0,"0"0"-25"0,0 0-25 0,0 0-13 15,0 0-22-15,0 0-25 0,0 0-9 0,0 0-53 16,0 0 27-16,0 0-46 0,0 0 37 0,0 0-39 16,0 0 34-16,0 0-22 0,0 0 21 0,0 0-16 15,0 0 10-15,0 0-5 0,-5 3 0 0,5-3 8 16,0 0-13-16,0 0 20 0,0 0-20 0,0 0 17 16,0 0-26-16,0 0 27 0,0 0-23 0,0 0 31 15,0 0-26-15,0 0 23 0,0 0-23 0,0 0 13 16,8 4-21-16,-8-4 11 0,0 0-23 0,0 0 17 0,12 4-19 15,-12-4 13-15,0 0-17 0,12 1 26 0,-12-1-22 16,0 0 26-16,14 3-33 0,-14-3 20 16,13 0-33-16,-13 0 25 0,15 0-3 0,-15 0-4 0,18-2-13 15,-18 2 4-15,18-1-8 0,-18 1-3 0,23-1-10 16,-12 1 2-16,-11 0-4 0,21-1-16 0,-9-1 14 16,-12 2 2-16,23-1-32 0,-11 1 32 0,-12 0-33 15,24 0 32-15,-12-1-29 0,1 1 31 0,0 0-31 16,-13 0 31-16,24 0-27 0,-24 0 27 0,23 0-23 15,-9 0 34-15,-1 0-30 0,0 0 22 0,-1 0-21 16,1-2 20-16,1 2-29 0,-2 0 20 0,2 0-17 16,-1 0 21-16,-2 0-25 0,3 0 26 0,-2 0-30 15,2 0 27-15,-14 0-26 0,23 0 26 16,-11 0-26-16,0 0 24 0,-12 0-2 0,23 0-25 0,-10 0 24 16,-13 0-24-16,23 2 23 0,-12-4-21 0,-11 2 25 15,22 0-24-15,-22 0 20 0,24 0 0 0,-24 0-11 16,23 0 6-16,-23 0 6 0,23-1-7 0,-10 1-5 15,-13 0 2-15,23 0 1 0,-23 0-2 0,26-2 5 0,-15 2-6 16,1 0-1-16,2 0 1 0,-3 0-1 16,3 0-5-16,-2 0 10 0,2 0-3 0,-1 0 1 15,-1 0 1-15,2 0-2 0,-1 0 0 0,1 0-8 0,-1 0 12 16,1 0-5-16,0 0 2 0,0 0-1 0,-1 0-1 16,0 0 2-16,1 0-10 0,-3 0 10 0,3 2 2 15,-1-2-2-15,1 0 1 0,-1-2-12 16,1 2 13-16,3 0-6 0,-1 0 6 0,0 0 0 0,0-1 0 15,1-1-2-15,-2 2-7 0,1-2 7 0,0 1 0 16,-2-1 0-16,3 2 1 0,-2-2-4 0,-1 1 3 16,0 0-3-16,0-2-5 0,0 3 8 0,2-2-1 15,-5 1-1-15,2 0-1 0,2 0 3 0,-3-1-1 16,-1 2-6-16,2-1 9 0,-1 0-2 0,-1 0-2 16,2-1-2-16,-2 2-16 0,-11 0 3 0,20 0 17 15,-20 0 7-15,19-1-2 0,-19 1-4 0,16-1-2 16,-16 1 1-16,18 1 1 0,-18-1-19 0,14 0 20 15,-14 0 2-15,17 0-1 0,-17 0-1 0,16-1-2 0,-16 1-1 16,16 0 3-16,-16 0-2 0,16 0-1 0,-16 0-1 16,17 0 3-16,-17 0-4 0,17 0-4 15,-17 0 7-15,16-3-2 0,-16 3 1 0,18 0-2 16,-18 0 3-16,18 0-11 0,-18 0 2 0,19-2 11 0,-19 2 0 16,18-1-4-16,-18 1 3 0,15 0-1 0,-15 0 0 15,18-1-6-15,-18 1 6 0,16-1 1 16,-16 1 3-16,16-3-7 0,-16 3 0 0,14-1 2 0,-14 1 4 15,17-3-4-15,-17 3 3 0,14-2-4 0,-14 2-2 16,15-4 0-16,-15 4-5 0,13-6 9 0,-13 6 1 16,14-2-6-16,-8-2 6 0,-6 4-2 0,11-5-22 15,-11 5 20-15,11-6 7 0,-11 6-1 0,10-5 0 16,-10 5-3-16,8-5 2 0,-8 5-3 0,10-4-5 16,-10 4 10-16,7-8-1 0,-7 8-4 0,6-7 1 15,-6 7-6-15,7-9 3 0,-7 9-5 0,6-7 10 16,-3 3-1-16,-3 4-3 0,7-11 2 0,-3 5-3 15,-2-1 3-15,1 2 1 0,2-2-2 0,-2-2 0 16,-2 2-2-16,3-1 5 0,1-1-7 0,-4-1-2 16,3 0 5-16,-1 1 2 0,-1 0 0 0,1-2-2 15,-2 1 3-15,2-1 21 0,-1 1-47 0,-1 1 48 16,2-1-28-16,-2-1 23 0,1 0-25 0,1-1 22 16,-3 1-25-16,0 0 18 0,0 0-17 0,0 0 23 0,0 1-27 15,0-2 23-15,0 1-24 0,0 0 28 16,0 0-27-16,-1 1 24 0,-1-2-23 0,0 2 23 15,1 0-25-15,0-2 29 0,-2 2-40 0,2-1 34 0,-2 1-23 16,1-2 25-16,-1 0-20 0,1 2 19 0,-1-2-27 16,0 0 24-16,1 2-18 0,-3-2 18 15,1 2-20-15,2-4 24 0,0 4-25 0,-3-2 25 0,2 0-31 16,2 0 33-16,-4 1-30 0,4 0 28 0,-2-1-26 16,0 0 31-16,0 0-29 0,0 0 23 0,2 0-24 15,-1 1 24-15,-1 0-23 0,2-1 21 0,-2 0-30 16,2 0 30-16,0 2-21 0,-2-3 22 0,2 1-21 15,-2 1 24-15,2 1-30 0,-1-2 32 0,1 0-34 16,-2 0 32-16,0 4-25 0,2-6 24 0,-2 4-24 16,1 0 9-16,-2-2-6 0,1 2 16 0,-1-1-16 15,0 1 19-15,1-1-21 0,-2 1 20 0,1-1-41 16,0 2 47-16,0 0-25 0,0-2 25 0,-1 4-26 16,1-2 22-16,-2 0-22 0,2 1 26 0,-1 0-34 0,1-1 33 15,0 1-27-15,-1 0 24 0,0 1-22 16,0 0 19-16,1 0-30 0,-1-2 28 0,1 4-14 15,-1 0 20-15,0-5-5 0,-1 5-1 0,-1-1-3 16,2-2-3-16,-1 3-5 0,-2-1 10 0,2 1-10 0,-2-1 6 16,0 1-5-16,2-1 9 0,-4 1-10 0,2 0 1 15,-2 1-1-15,0-2 4 0,1 3-2 0,-2 0 0 16,0-1 4-16,2 1-10 0,-1-1 6 0,-2 1 4 16,2 0-5-16,1 1-2 0,-2-1 5 0,-1-1-17 15,3 3 15-15,-1-1-10 0,0 0 17 0,-1-1-16 16,0 2 16-16,2 0-17 0,-1-2 20 0,-2 2-18 15,2 0 17-15,1-1-17 0,9 2 19 0,-22-2-19 16,11 1 20-16,1 0-27 0,-2 0 28 0,1-1-22 16,-1 2 19-16,1-2-20 0,-3 2 22 0,2-1-23 15,-2 1 19-15,1-2-13 0,-1 1 15 0,1 1-16 16,1-1 14-16,-2 1 2 0,2 0-4 0,-2-3-2 16,2 3 4-16,0 0 0 0,-1 0-4 0,3-1 1 15,-3 0 1-15,3 1-3 0,-2-2-4 0,12 2 4 0,-20-1-1 16,7-1 0-16,13 2 0 0,-20-1 2 15,20 1-6-15,-22 0 3 0,22 0-3 0,-23-1 4 16,23 1-16-16,-22 0 17 0,8 0-13 0,3 1 14 0,11-1-15 16,-26 0 19-16,12 0-13 0,2 1 14 0,0-2-21 15,-1 1 23-15,0 0-18 0,-1 1 18 0,3-1-19 16,-2 0 22-16,0 0-24 0,0 2 24 0,-2-2-28 16,3 0 24-16,-2 0-19 0,2 0 19 0,-1 0-14 15,-1 0 15-15,1 0-19 0,-1 0 16 0,1 0-14 16,-1 0 16-16,3 0-15 0,-3 0 11 0,1 0-12 15,0 1 15-15,-1-1-21 0,1 2 23 0,0-2-17 16,2 1 16-16,-1 0-16 0,0-1 13 0,0 0-13 16,-1 3 17-16,3-3-16 0,0 1 15 0,-3 0-18 15,4 1 16-15,-1-1-14 0,-2 1 16 0,2 1-16 16,1-2 20-16,-1 2-20 0,1-1 16 0,-1 0-16 16,0 1 18-16,1-2-26 0,0 3 25 0,-1-2-19 15,-1 0 16-15,2 2-15 0,-2-2 15 0,3 2-10 16,-1-1 11-16,-1-2-15 0,1 3 13 0,0-1-11 15,0 1 9-15,-1-1-9 0,2-1 15 0,1 1-16 16,-4 0-20-16,4 1 27 0,-1-1 15 0,0 0-18 16,0 0 16-16,1 1-25 0,7-4 18 0,-13 6-14 0,3-3 17 15,4 2-15-15,-2-1 15 0,2 0-19 0,-2 0 16 16,0 0-13-16,2 1 15 0,-2 0-14 16,2 0 13-16,-3 0-15 0,4-3 15 0,-3 5-20 0,3-2 23 15,-4-1-17-15,4 2 14 0,-1-1-12 0,-1 0-3 16,2 0 6-16,-3 1 0 0,2-1 0 0,1 1 0 15,-2-2 0-15,1 3 2 0,0-2-6 0,1 0-2 16,-2 0 8-16,2 0-1 0,1 1 2 0,-3 0-3 16,2-1 5-16,1 0-6 0,-1 2-1 0,-1 0 6 15,1 0-1-15,0-2 2 0,0 3-3 0,1-1 1 16,-1 1-2-16,1 1-5 0,-1-3 5 0,3 2 2 16,-3-1-2-16,1 1-2 0,0-2 3 0,1 0 0 15,1 1-14-15,-1 0 17 0,1-2 1 0,-1 4 0 16,-1-3-1-16,3 1 0 0,-4 0 3 0,4 0-4 15,-2 0 5-15,2-1-4 0,0 1-2 0,-2 0 1 16,2 0-1-16,-2-2-6 0,2 3 10 0,0-1-1 16,-2 1-1-16,2-2 0 0,-1 2 1 0,1-1-3 0,0 0-6 15,-2 3 10-15,2-3-2 0,-1 0-2 16,-1 3 1-16,2-3 1 0,-1 2-4 0,1-3-4 16,1 3 8-16,-1-2 1 0,0 1 0 0,-1 0 0 15,1-2 1-15,1 4 1 0,-1-3-1 0,2 1 1 0,-2 1-1 16,1-2-2-16,0 1 3 0,-2 1-4 0,2-1-4 15,0-1 29-15,0 0-27 0,0 2 19 16,0-1-20-16,2 1 24 0,-2-3-33 0,0 3 27 0,0-1-24 16,0 1 21-16,1-2-21 0,-1 1 19 0,1 2-16 15,1-2 15-15,-1 0-28 0,0 0 12 0,-1 1 1 16,0 0 1-16,1-1 2 0,1 0 1 0,-2 0 2 16,1 1 0-16,-1-2 1 0,1 2-3 0,-1-3 6 0,2 5 0 15,0-5 0-15,-1 1 2 0,-1 2-1 16,0-2-4-16,0 0 6 0,1-1-2 0,1 1-1 0,-2-7-2 15,1 14 0-15,-1-7-1 0,0-7 0 0,1 12-1 16,-1-12 0-16,3 13 4 0,-3-13-4 0,1 11 1 16,1-5 0-16,-1 1 2 0,-1-7-1 0,1 14 3 15,0-9 3-15,-1-5-5 0,3 14 0 0,0-9-1 0,-2 3 1 16,0-3 1-16,2 2-1 0,-2 0 0 16,0-1 2-16,3 0-1 0,-4-6 4 0,2 12-2 0,1-5 2 15,0-1-7-15,-1 1 5 0,-2-7-2 0,3 10 4 16,-2-3 2-16,3-2-2 0,-4-5 0 0,4 12-4 15,-3-6 7-15,2 0 1 0,0-1-3 0,0 1-2 0,-1-1 3 16,-2-5-3-16,4 12 0 0,-4-12 0 0,7 11-1 16,-6-6-5-16,-1-5-9 0,5 10 16 0,-5-10 2 15,5 11-3-15,-5-11 0 0,6 10-1 0,-6-10 0 16,7 9 0-16,-7-9 5 0,5 10 2 0,-5-10 7 16,4 10 24-16,-4-10-33 0,5 10 0 0,-1-6-3 15,-4-4 2-15,6 10-4 0,-6-10 1 0,5 10-1 16,-5-10 0-16,5 9 2 0,-5-9-3 0,6 9 3 15,-6-9-16-15,5 8 18 0,-5-8 2 0,6 8-5 0,-6-8-4 16,4 7 5-16,-4-7 1 0,5 6 0 0,-5-6-9 16,4 6 13-16,-4-6-8 0,4 5 1 0,-4-5 26 15,0 0-33-15,4 7 3 0,-4-7 4 0,0 0-5 16,5 5-1-16,-5-5 3 0,0 0 0 0,0 0-5 16,5 5 4-16,-5-5 2 0,0 0 0 0,0 0-6 15,0 0 4-15,4 5 0 0,-4-5 0 0,0 0-7 0,0 0 7 16,0 0-4-16,0 0 2 0,0 0 1 0,5 5-5 15,-5-5 3-15,0 0 1 0,0 0 1 0,0 0-3 16,0 0 2-16,0 0 0 0,0 0-1 0,0 0 0 0,0 0-2 16,0 0-15-16,0 0-35 0,0 0-45 15,0 0-53-15,0 0-95 0,0 0-125 0,0 0-103 0,0 0-275 16,0 0-513-16,0 0-867 0</inkml:trace>
  <inkml:trace contextRef="#ctx0" brushRef="#br0" timeOffset="43173.419">9007 17391 67 0,'0'0'133'0,"0"0"-9"15,0 0-18-15,0 0-16 0,0 0 3 0,-1-6-9 16,1 6 4-16,0 0 1 0,0 0-2 0,0 0 3 15,0 0-7-15,0 0-1 0,0 0-4 0,0 0-4 16,-2-8-3-16,2 8-1 0,0 0-5 0,0 0-4 16,0 0-2-16,0 0-5 0,0 0-6 0,0 0 0 15,0 0 7-15,0 0-14 0,0 0 4 0,0 0 0 16,0 0 1-16,0 0-4 0,0 0 3 0,0 0-28 16,0 0 25-16,0 0-34 0,0 0 31 0,0 0-29 15,0 0 34-15,0 0-26 0,0 0 30 0,0 0-8 16,0 0 15-16,0 0-8 0,0 0 6 0,0 0 5 15,0 0-3-15,0 8-1 0,0-8 0 0,4 5 18 0,-4-5-13 16,4 6 13-16,-4-6-21 0,5 10 29 16,-1-5-22-16,0 0 24 0,0 2-26 0,1-1 23 15,0 2-19-15,0-1 20 0,0 1-23 0,2 2 11 0,-1-3-27 16,0 4 16-16,-1-3-11 0,2 2 20 0,1 2-20 16,-1-3 12-16,-2 1-21 0,2-2 9 0,-1 0-24 15,-1 1 10-15,4 0-13 0,-4 1 17 0,2-3-15 16,-1 3 13-16,-1-3-21 0,3 0 15 0,-2 2-22 15,1-3 17-15,-2 3-19 0,0-1 19 0,1-1-24 16,-1 0 29-16,2 1-15 0,-2-1 22 0,1 1-28 16,-1-1 23-16,-1 0-26 0,1 0 15 0,0 1-19 15,-1-2 23-15,0 1-29 0,1-2 20 0,-1-1-20 16,-2 1 26-16,-2-5-32 0,7 11 28 0,-7-11-24 16,5 7 22-16,-5-7-23 0,4 7 22 0,-4-7-19 15,4 5 18-15,-4-5-19 0,2 5 23 0,-2-5-21 16,0 0 26-16,5 5-19 0,-5-5 35 0,0 0-29 15,0 0 37-15,4 6-30 0,-4-6 32 0,0 0-36 0,0 0 31 16,0 0-35-16,0 0 31 0,0 0-36 16,5 5 31-16,-5-5-37 0,0 0 34 0,0 0-37 15,0 0 28-15,0 0-29 0,0 0 31 0,0 0-31 16,0 0 29-16,0 0-31 0,0 0 27 0,9 1-31 0,-9-1 33 16,0 0-31-16,14-1 10 0,-14 1-6 0,16-4 29 15,-6 2-34-15,0-2 26 0,3 0-21 0,2 1 24 16,1-1-27-16,0-1 30 0,2 0-32 0,4 0 34 15,1-2-34-15,0 2 30 0,0 0-30 0,1-2 32 16,0 2-32-16,2 1 31 0,-2-1-6 0,0 0-7 16,2 0 3-16,-2 0 2 0,-1 1-1 0,3-1-4 15,-7 3 1-15,1-1-3 0,1 0 4 0,-2 3-6 16,0-1 1-16,-3 1 3 0,1-1-5 0,1-2 1 16,0 2-5-16,-4 0 7 0,2-1 0 0,-1 2-1 15,-1 0 3-15,0-2-2 0,-3 1-1 0,1 0-7 16,1 1 6-16,-3-1-30 0,-10 1 34 0,18-2-3 15,-18 2 2-15,14-1-2 0,-14 1-7 0,13 0 10 16,-13 0-1-16,0 0-1 0,14-1-3 0,-14 1 1 0,0 0 3 16,11-1-22-16,-11 1 24 0,0 0-1 15,0 0-3-15,13 0-1 0,-13 0 3 0,0 0 0 16,0 0-4-16,0 0 4 0,10-2-2 0,-10 2-1 16,0 0 1-16,0 0-1 0,0 0-6 0,0 0 8 0,0 0-2 15,11-2-4-15,-11 2-7 0,0 0-7 16,0 0-12-16,0 0-30 0,0 0-59 0,6-4-50 15,-6 4-43-15,0 0-67 0,1-8-23 0,-1 8-59 0,0-8-7 16,0 8-76-16,-1-10-3 0,-2 3-268 0,0 0-221 16</inkml:trace>
  <inkml:trace contextRef="#ctx0" brushRef="#br0" timeOffset="43427.251">10043 17486 406 0,'0'0'303'0,"-14"-5"-19"0,14 5-64 0,-10-2 17 0,10 2-38 16,-10-3 23-16,10 3-21 0,-10-4-22 0,10 4-16 15,0 0-43-15,-9-3 1 0,9 3-10 0,0 0 24 16,0 0-26-16,0 0 17 0,0 0-36 0,0 0 14 16,3 6-27-16,-3-6 18 0,16 6-39 0,-10-4 16 15,3 1-13-15,4 1-5 0,-4 1-9 0,1-2-1 16,3-1-4-16,-3 4-5 0,3 0-3 0,0-1-5 16,-2 1-5-16,-1 1 1 0,1-1-5 0,-2 2-2 15,-2 2-21-15,2 1 18 0,-4 1-18 0,-1 1 14 16,-3 1-17-16,1-1 14 0,-5 4-20 0,-1 2 9 0,-1 2-10 15,-5 6-19-15,-2-3-85 0,-2 3-22 16,-1 0-53-16,0-4-72 0,-6 5-68 0,3-4-82 0,4-4-381 16,-1-2-322-16</inkml:trace>
  <inkml:trace contextRef="#ctx0" brushRef="#br0" timeOffset="43975.246">12455 17459 444 0,'-4'-5'415'0,"4"5"-127"0,-7-9-10 0,7 9-26 16,-5-8-1-16,5 8-6 0,-6-8-27 0,6 8 13 0,-6-6-32 16,6 6 2-16,-4-6-59 0,4 6-9 0,0 0-48 15,-6-4 6-15,6 4-19 0,0 0 36 0,0 0-1 16,0 0 20-16,0 11-28 0,3-5 14 0,0 4-5 16,-1-1-2-16,1 3-17 0,3 2 3 0,-2 0-17 15,1 3-5-15,0 1-15 0,3 3-9 0,-2 0-31 16,-1-4 18-16,4 6-24 0,-2-3 25 0,-1 1-37 15,4-1 30-15,-3 0-33 0,-1-1 31 0,2-1-36 16,-2-2 33-16,2-2-33 0,-2 1 32 0,-2-1-35 16,1-2 30-16,1-1-34 0,0-2 28 0,-4 0-43 15,3 1-24-15,-1-3-69 0,0 1-34 0,-1-1-77 0,-1-2-20 16,-2-5-40-16,5 9-97 0,-5-9-102 16,4 5-394-16,-4-5-451 0</inkml:trace>
  <inkml:trace contextRef="#ctx0" brushRef="#br0" timeOffset="44490.287">12493 17674 389 0,'-5'-9'356'0,"0"1"-95"0,2-1-4 16,1 2-67-16,0-3 27 0,0 2-31 0,-1-3-1 15,3 1-1-15,0 2-31 0,1-3-29 0,1 1-31 16,0-1-9-16,2 2-24 0,0 0 1 0,2-4-19 15,3 4 3-15,-1-1-8 0,0-2 8 0,3 5-18 16,-2-2 3-16,1 3-18 0,2 0 20 0,-2 1-16 16,-1 1 14-16,2 3-18 0,0-2 21 0,-11 3-14 15,20 0 17-15,-11 3-27 0,0-1 25 0,0 1-20 16,-1 2 21-16,-2 2-1 0,-1 0-6 0,-1 2 2 16,-1-2-11-16,-3 3 0 0,0 1-3 0,-3 0-27 15,-1-1 23-15,-1 4-23 0,0-2 22 0,-3 2-22 16,-2-2 40-16,2 1-28 0,1-3 24 0,-3 2-27 15,1-1 26-15,1-3-27 0,0 0 24 0,2-1-22 0,-1 0 31 16,2-2-16-16,0-1 37 0,5-4-23 16,-8 9 35-16,8-9-18 0,-6 6 18 0,6-6-31 15,0 0 10-15,-5 5-24 0,5-5 15 0,0 0-12 0,0 0 15 16,9 3-23-16,-9-3 23 0,10 2-12 0,-10-2 15 16,13 0-19-16,-13 0 23 0,19 5-14 0,-10-3 21 15,1 3-26-15,2-3 18 0,1 5-21 16,1-1 23-16,-3 1-27 0,3 0 20 0,0 0-31 0,0 2 27 15,-1-1-30-15,1 2 23 0,0-1-25 0,-1-1 18 16,2 2-28-16,-3-3 30 0,0 2-26 0,0-2 21 16,-2 2-23-16,3-2 21 0,-4-1-24 0,-1-1 22 15,2 2-22-15,-2-2 22 0,-1 0-28 16,1-1 14-16,-1 2-82 0,0-4-70 0,-7-2-56 0,10 7-29 16,-10-7-47-16,10 3-117 0,-10-3-104 15,0 0-337-15,13-2-385 0</inkml:trace>
  <inkml:trace contextRef="#ctx0" brushRef="#br0" timeOffset="44792.054">13082 17703 419 0,'0'0'503'0,"4"-6"-108"0,-4 6-85 0,0 0-30 0,0 0 21 16,0 0-34-16,0 0 37 0,-4-6-17 15,4 6-6-15,0 0-63 0,0 0-15 0,0 0-65 0,2-7-5 16,-2 7-47-16,8-7 8 0,-8 7-37 0,9-5 3 16,-1 0-3-16,-2 1-13 0,3-1-10 15,0 0-3-15,0 2-5 0,-1-2-6 0,3 1-4 0,-2-1-1 16,0 0-7-16,0 3 2 0,1-3-1 0,0 0-3 16,0 2-5-16,1 0 1 0,-2-1-3 0,0 2-20 15,0-1-47-15,-9 3-48 0,14-5-45 0,-14 5-31 16,12-2-30-16,-12 2-29 0,0 0-24 0,16 0-91 15,-16 0-6-15,0 0-62 0,5 7-242 0,-5-7-183 16</inkml:trace>
  <inkml:trace contextRef="#ctx0" brushRef="#br0" timeOffset="44953.308">13221 17754 93 0,'0'0'297'16,"-5"10"-50"-16,5-10-20 0,-5 7-10 0,5-7 27 15,-4 5-2-15,4-5 5 0,0 0-10 0,0 0-38 0,0 0-21 16,0 0-50-16,0 0-9 0,0 0-41 15,15-2-4-15,-8-3-25 0,1 0 2 0,-1-1-22 16,2 0 4-16,3-1-25 0,-2-1 11 0,3 1-39 0,-2 0-41 16,2-3-24-16,-2 3-72 0,1-2-17 0,1 2-81 15,-2-2-15-15,-2 1-40 0,3 0-217 16,-3 1-29-16</inkml:trace>
  <inkml:trace contextRef="#ctx0" brushRef="#br0" timeOffset="45684.575">13359 17406 43 0,'0'0'231'0,"0"0"-41"16,0 0-23-16,0 0-14 0,-4-7 0 0,4 7 16 16,0 0-51-16,0 0 43 0,-2-5-37 0,2 5 35 15,0 0-39-15,0 0 28 0,-5-7-31 0,5 7 5 0,0 0-19 16,0 0-2-16,-4-5-18 0,4 5-3 16,0 0-4-16,0 0-15 0,0 0 1 0,0 0-16 15,0 0 4-15,-6-5-21 0,6 5 7 0,0 0-26 0,0 0 19 16,0 0-13-16,0 0 10 0,0 0-17 0,0 0 17 15,0 0-15-15,0 0 11 0,0 0-18 0,0 0 10 16,0 0-13-16,0 0 15 0,0 0-22 0,0 0 23 16,0 0-22-16,0 0 18 0,0 0-18 0,0 0 16 15,0 0-12-15,0 0 31 0,-8-3-24 0,8 3 26 16,0 0-19-16,0 0 24 0,0 0-25 0,0 0 22 16,0 0-29-16,0 0 27 0,0 0-22 0,0 0 27 15,0 0-25-15,0 0 22 0,0 0-24 0,0 0 20 16,0 0-31-16,0 0 31 0,0 0-32 0,0 0 24 15,0 0-25-15,0 0 23 0,0 0-22 0,0 0 29 16,0 0-19-16,0 0 31 0,0 0-18 0,0 0 27 16,0 0-26-16,0 0 31 0,0 0-20 0,0 0 22 15,-5 5-24-15,5-5 20 0,0 0-17 0,0 0 13 16,-4 7-15-16,4-7 16 0,0 0-19 0,-3 5 21 16,3-5-14-16,-4 7 11 0,4-7-16 0,-2 8 23 15,2-8-25-15,-2 13 11 0,0-7 18 0,0 3 0 16,2 2-6-16,-3 1-11 0,3 0-1 0,-3 5-7 0,2 2-11 15,1 0-27-15,-4 2 27 0,3 4-32 16,-2-1 24-16,2 1-26 0,-1 1 26 0,-1-2-26 16,2 3 32-16,-3-3-31 0,3 0 26 0,-2 1-26 0,2-2-1 15,-2-4 0-15,2 1 7 0,0-2 3 0,-2 1 1 16,2-2 0-16,0-3 1 0,-2 0-4 0,2-2 0 16,-2 0 5-16,3-1 0 0,-2-1 1 15,0-1-1-15,1-2 1 0,0 0-1 0,-2-1-4 0,2 1 5 16,1-7-4-16,0 12 1 0,0-12-3 0,-2 8-1 15,2-8-3-15,-3 9-3 0,3-9-43 0,-1 6-56 16,1-6-67-16,-3 6-52 0,3-6-42 0,0 0-49 16,-1 7-83-16,1-7-93 0,0 0-319 0,0 0-345 15</inkml:trace>
  <inkml:trace contextRef="#ctx0" brushRef="#br0" timeOffset="46040.428">13639 17558 219 0,'0'0'495'0,"4"-7"-106"0,-4 7-88 16,4-7-15-16,-4 7-8 0,2-5-4 0,-2 5-33 0,0 0 26 16,0 0-26-16,0-8-3 0,0 8-33 15,0 0-33-15,0 0-27 0,0 0-2 0,0 0 2 0,0 0 7 16,0 0-4-16,0 0-8 0,4 6 0 0,-4-6-13 15,3 11 3-15,-1-3-9 0,2-2-14 0,-1 2-8 16,1 2-5-16,1 0-13 0,0 1-2 0,1 1 0 16,-1 0-7-16,2 1-4 0,-2 0-5 0,2 1 2 15,-3 1-10-15,3-1-3 0,-2-2-11 0,1 2-6 16,-2 2-7-16,2-3-8 0,-2 0 37 0,1 0-50 16,-1-2 32-16,0 0-37 0,-1-2 33 15,-1 0-47-15,2 0 35 0,-2 1-44 0,1-3 30 0,-2-1-55 16,-1-6-21-16,3 11-47 0,-3-11-36 0,1 11-31 15,-1-11-123-15,0 0-77 0,0 6-67 0,0-6-120 16,0 0-73-16,-6-5-380 0,6 5-631 0</inkml:trace>
  <inkml:trace contextRef="#ctx0" brushRef="#br0" timeOffset="46507.341">13690 17623 60 0,'-5'-7'482'0,"1"0"-165"15,2 2 9-15,-3 0-63 0,0-2-16 0,2 1-29 0,-1-2-5 16,0 0 2-16,2 1-18 0,-1 0-44 0,2-1 10 16,-2 1-55-16,4-2 1 0,1 1-41 0,0-1 16 15,2 0-38-15,1 0 20 0,2 0-41 0,0 1 30 16,1-3-33-16,2 4 29 0,2-1-29 0,-2 1 22 16,3 1-25-16,-2 2 26 0,1 0-30 0,-2 1 27 15,3 3-30-15,-13 0 27 0,19 3-26 0,-6-1 19 16,-4 3-29-16,-2 1 23 0,2 0-23 0,-4 5 17 15,-1-2-18-15,0 2 18 0,-4 3-27 0,1-3 11 16,-2 3-12-16,0 1 23 0,-2 0-24 0,-2 1 21 16,1-2-24-16,-1-2 25 0,0 1-25 0,1-3 21 15,0 1-24-15,2-3 33 0,-2-1-26 0,1 0 31 16,2-2-28-16,1-5 30 0,-1 10-26 0,1-10 21 16,1 7-28-16,-1-7 22 0,9 5-21 0,0-3 18 0,0 0-20 15,1 1 22-15,2 0-25 0,0 0 24 0,3 1-20 16,0 3 25-16,-1-2-31 0,3 2 25 15,-5 0-21-15,2 2 24 0,-1-1-24 0,-2 4 22 16,-1-2-24-16,-4 2 22 0,0 1-21 0,-3 1 3 0,0 3-2 16,-3-3 1-16,-3 1 2 0,-1 2 1 0,-2-1-4 15,-3 1 8-15,-1 1 0 0,-2-1 0 16,2-1 0-16,-4-1-1 0,2 1-3 0,-3-5-3 0,2 1-26 16,-1-3-67-16,0 1-52 0,0-5-59 15,3 0-118-15,-2-1-119 0,0-4-359 0,13 0-340 0</inkml:trace>
  <inkml:trace contextRef="#ctx0" brushRef="#br0" timeOffset="46993.918">13058 18263 450 0,'0'0'339'0,"0"0"-57"16,0 0-26-16,-9-3-27 0,9 3 9 0,0 0-12 15,0 0-18-15,0 0-34 0,0 0-27 0,0 0-3 0,-4-3-16 16,4 3-6-16,0 0-2 0,8-9 5 0,-8 9-9 15,11-4 6-15,-1 1 0 0,-1-1-3 0,2 0-5 16,2 0 2-16,4-1-10 0,1 0 0 0,4-1-7 16,0 0-9-16,3 1 19 0,1-2-44 0,4-1 24 15,2 2-40-15,3-2 28 0,-2-1-44 0,9-1 24 16,-2 0-38-16,1 1 31 0,-1 0-44 0,3-2 32 16,-5 3-37-16,-5-1 31 0,3 1-39 0,-3-1 36 15,-2 1-39-15,-1 0 35 0,-3 1-36 0,-2 1 33 16,-2 0-42-16,0 1 8 0,-6 1 33 0,0-1-33 15,0 1 36-15,-4 1-36 0,-2 1 38 0,-1-1-19 16,1 1 28-16,-11 2-16 0,15-4 24 0,-15 4-22 16,13-4 16-16,-13 4-26 0,0 0 22 0,16-2-20 15,-16 2 14-15,8-2-24 0,-8 2 18 0,0 0-19 0,10-2 7 16,-10 2-13-16,0 0 15 0,9-3-24 16,-9 3-13-16,0 0-111 0,8-5-129 0,-8 5-130 15,0 0-202-15,2-9-611 0,-2 9-819 0</inkml:trace>
  <inkml:trace contextRef="#ctx0" brushRef="#br0" timeOffset="49707.894">27126 6564 190 0,'0'0'248'0,"0"0"-61"0,0 0-35 16,3-6-14-16,-3 6 4 0,0 0 16 0,3-7-7 15,-3 7-7-15,0 0-10 0,3-5-23 0,-3 5-18 16,0 0-11-16,8-3-3 0,-8 3 2 0,7-4-7 16,-7 4 15-16,10-3-19 0,-10 3 14 0,13-4-34 15,-13 4 21-15,16-3-39 0,-7 1 27 0,0 1-40 16,4-1 44-16,-2 0-39 0,3 0 50 0,-1-1-60 16,3 1 44-16,0 2-57 0,3 0 43 0,1 0-9 15,0-2 1-15,0 2-14 0,2 0 3 0,0 2-8 16,-2-2-2-16,2 2-3 0,4 1 4 0,-2-1 5 15,1 2 6-15,-2-1-2 0,3 2 5 0,-3-1-5 16,1 3-1-16,-1-1 1 0,1 3-44 0,-2-2 52 16,1 1-38-16,0 0 51 0,-1 2-41 0,-2 0 52 15,3-1-34-15,-2 0 39 0,-1 1-43 0,1-1 35 16,-1 1-49-16,-2 0 4 0,2 0 7 0,1-1 3 16,-2 0 7-16,2 2 2 0,-1-2 0 0,-1 0-6 15,0 2 3-15,-1-1-4 0,1-1-2 0,2 1-1 16,-4 0-4-16,2 0 34 0,-2-1-44 0,0-1 35 15,1 1-41-15,-3 0 35 0,-1-1-43 0,-1 0 40 16,2-2-45-16,-2 2 39 0,-2-1-43 0,1-1 42 16,0 2-40-16,-2-1 41 0,0-2-40 0,-1 3 45 15,0-2-46-15,-1 0 44 0,-2 1-39 0,2-2 43 16,-2 0-46-16,-1 2 43 0,2-2-38 0,-2-1 41 16,-1 4-42-16,0-4 44 0,-4-4-6 0,6 9-1 15,-6-9-40-15,6 9 51 0,-6-9-11 0,5 7-3 16,-5-7-5-16,4 9-2 0,-4-9-5 0,1 5 1 15,-1-5-1-15,4 7-3 0,-4-7-1 0,2 6 1 16,-2-6-4-16,0 0-1 0,2 7 1 0,-2-7-2 16,0 0 0-16,1 7 0 0,-1-7-3 0,0 0 2 15,2 7 0-15,-2-7 5 0,0 0-6 0,0 0 1 16,0 8 0-16,0-8-1 0,0 0 0 0,0 0 0 16,1 7 1-16,-1-7 1 0,0 0-3 0,0 0-1 15,-1 7 7-15,1-7-5 0,0 0 1 0,0 0-1 16,0 0 1-16,-2 7-1 0,2-7 1 0,0 0-1 15,0 0 0-15,0 0 0 0,0 0 4 0,-1 8-4 16,1-8 0-16,0 0-1 0,0 0 1 0,0 0 3 16,0 0-1-16,0 0-2 0,0 0 0 0,0 0 1 15,0 0 9-15,0 0 11 0,-1 4 7 0,1-4 9 16,0 0 7-16,0 0-1 0,0 0-40 0,0 0 42 16,0 0-42-16,0 0 54 0,0 0-54 0,0 0 43 15,0 0-48-15,0 0 44 0,0 0-51 0,0 0 49 16,0 0-52-16,0 0 46 0,0 0-50 0,0 0 47 15,0 0-52-15,0 0 51 0,0 0-52 0,0 0 49 16,0 0-49-16,0 0 46 0,0 0-49 0,0 0 48 0,0 0-47 16,0 0 51-16,0 0-52 0,0 0 53 15,0 0-53-15,0 0 51 0,0 0-49 0,0 0 48 16,0 0-49-16,0 0 48 0,0 0-47 0,0 0 51 16,0 0-53-16,0 0 53 0,0 0-52 0,0 0 49 15,0 0-48-15,0 0 50 0,0 0-49 0,0 0 49 16,0 0-45-16,0 0 53 0,0 0-52 0,0 0 49 15,0 0-50-15,0 0 49 0,0 0-47 0,0 0 46 16,0 0-52-16,0 0 52 0,0 0-45 0,0 0 61 16,0 0-55-16,0 0 48 0,0 0-44 0,0 0 42 15,0 0-48-15,0 0 45 0,0 0-49 0,0 0 46 0,0 0-48 16,0 0 49-16,0 0-50 0,0 0 45 16,0 0-32-16,0 0 27 0,0 0-44 0,0 0 44 15,0 0-44-15,0 0 48 0,0 0-49 0,0 0 48 16,0 0-48-16,0 0 47 0,0 0-41 0,0 0 42 15,0 0-49-15,0 0 46 0,0 0-45 0,0 0 49 16,0 0-49-16,0 0 47 0,0 0-43 0,0 0 48 0,0 0-45 16,0 0 41-16,0 0-45 0,0 0 46 15,0 0-46-15,0 0 47 0,0 0-48 0,0 0 47 16,0 0-48-16,0 0 46 0,0 0-40 0,0 0 39 16,0 0-49-16,0 0 49 0,0 0-47 0,0 0 50 15,0 0-48-15,0 0 44 0,0 0-45 0,0 0 47 0,0 0-42 16,0 0 41-16,0 0-49 0,0 0 50 15,0 0-48-15,0 0 44 0,-3-4-44 0,3 4 47 16,0 0-46-16,0 0 44 0,0 0-41 0,0 0 37 16,0 0-59-16,-1-8-5 0,1 8-113 0,0 0-29 15,0 0-73-15,1-8-105 0,-1 8-83 0,2-9-153 16,-2 9-331-16,0-9-511 0</inkml:trace>
  <inkml:trace contextRef="#ctx0" brushRef="#br0" timeOffset="57975.313">29086 13807 215 0,'0'0'170'0,"0"0"7"15,0 0-27-15,0 0 0 0,-4-6-32 0,4 6 10 0,0 0-38 16,0 0 13-16,-4-7-47 0,4 7 12 16,0 0-35-16,0 0 15 0,-5-4-28 0,5 4 33 0,0 0-31 15,0 0 26-15,-6-4-32 0,6 4 2 16,0 0-2-16,-6-3-1 0,6 3 11 0,0 0 12 0,-9-4 3 15,9 4 0-15,0 0 0 0,-9-5 3 16,9 5 2-16,-10-3 14 0,10 3-2 0,-9-3-1 16,9 3-3-16,-9-2 2 0,9 2 3 0,-12-2 9 15,12 2 3-15,-15-3-26 0,15 3 31 0,-15-2-37 16,15 2 48-16,-15-3-5 0,15 3-4 0,-17-4-9 0,17 4-2 16,-17-2-5-16,17 2-1 0,-15 0-1 0,15 0 6 15,-17-3-11-15,17 3-5 0,-15 0 3 16,15 0-9-16,-14 0-2 0,14 0 2 0,-14 0-6 0,14 0 1 15,-15 0-8-15,15 0-3 0,-13 3 1 0,13-3-5 16,-13 2 6-16,4 1 0 0,9-3-1 0,-14 7 3 16,8-3-9-16,-1-1 2 0,0 2-6 0,-2 0 3 15,1 0-2-15,2 0 3 0,-1 0 3 0,-2 2 2 16,3-3 0-16,0 3 4 0,-1-1-3 0,-2-1 17 16,3 2-11-16,-2 0 12 0,2-2-12 0,-2 3 12 15,1-1-14-15,0-1 8 0,1 2-4 0,-1-1 6 16,0-2-11-16,0 4 2 0,1-1-8 0,-1-2 1 15,2 2-6-15,-1 0-5 0,1-1 7 0,0 2 4 16,1-1 4-16,0 1 0 0,0 2-6 0,-1-2-5 16,1 0 2-16,2 3-8 0,1-1 4 0,-1 0-4 15,0 1 3-15,-1 0-9 0,3-2 7 0,-1 4-8 16,1-3 9-16,-1 2-12 0,1 0 9 0,1-1-8 16,-1 1 7-16,1 0 1 0,-1 0-3 0,1-1 8 15,1 2 1-15,0-2-7 0,0 1 1 0,0-1 0 16,1 0 1-16,2 0-3 0,-3-1 0 0,2 0 2 15,0 1-5-15,0 0 0 0,0-3 0 0,0 2 2 16,1 0 1-16,1-1-1 0,0-1 5 0,-2 1-44 16,3-2 47-16,-2 1-43 0,2-2 47 0,0 1-47 0,-1-1 46 15,1 2-39-15,0-2 38 0,1-1-40 16,0 3 43-16,-1-3-44 0,0 1 44 0,1 2-44 16,0-3 44-16,0 1-39 0,1-1 41 0,-2 0-46 15,1 0 46-15,1 0-45 0,0-2 48 0,-1 3-47 0,-1-3 43 16,1 0-41-16,2 1 43 0,-1-1-42 0,-1 0 44 15,1 0-42-15,-3-2 42 0,3 1-44 0,0-2 38 16,-9-1-37-16,17 5 41 0,-17-5-44 0,15 2 43 16,-15-2-31-16,19 0 25 0,-19 0-38 0,17 0 38 15,-17 0-37-15,18-4 45 0,-7 2-42 0,-1 1 33 16,-2-1-38-16,5 0 40 0,-4 0-41 0,0-2 40 16,2 1-29-16,-2-2 27 0,0 5-38 0,0-5 42 15,1 2-44-15,-1-1 42 0,0-1-37 0,1 2 39 16,-1-2-43-16,0 1 44 0,0-1-5 0,0 1-5 15,0-1-4-15,0-1 4 0,0 0-11 0,-1 1 3 16,-1-1 1-16,2 0 0 0,0 0-3 0,-1 1 0 16,0-2 6-16,-1 1-9 0,2-1 2 0,-2 0 5 15,-1 0-6-15,2 0 4 0,-1-1-8 0,-2 2 8 16,2-2-9-16,-1-1 5 0,0 2 2 0,0-1 0 16,0-1-3-16,-1 1 4 0,-1-1-4 0,4 1 0 15,-3-1 1-15,-1 0-2 0,1 0 3 0,-1 0 1 0,0 0-2 16,-1-1-2-16,2 2 2 0,-2-2-19 0,-2 1 24 15,2 1-24-15,-1-1 29 0,1 0-27 0,-2 1 27 16,-1-1-2-16,1 1-1 0,1-1-3 0,-1 1-20 16,0 1 26-16,-1-2-7 0,0 1 5 0,0-1-4 15,0 1-2-15,0 1 0 0,0-1 1 0,0 1 2 16,0-2-11-16,0 2 9 0,0-1-3 0,-1 0 1 16,0 2-1-16,1-2 2 0,-3 1 1 0,3 1-6 15,0-2 4-15,-2 3 2 0,2 5 0 0,-3-14 0 16,2 8 3-16,1 6-4 0,-4-11-2 0,4 11-1 15,-5-10 2-15,2 3 0 0,1 2-3 0,-1 0 7 16,3 5-9-16,-6-10 1 0,3 6 5 0,3 4-1 16,-6-10-1-16,6 10 0 0,-8-10 6 0,8 10-9 15,-7-8 7-15,7 8 1 0,-7-10-1 0,7 10-2 0,-8-6-1 16,8 6-2-16,-6-10 5 0,6 10-5 16,-9-6 3-16,9 6 5 0,-6-7-5 0,6 7 2 15,-7-6 5-15,7 6 3 0,-5-5-1 0,5 5-8 16,-7-7 5-16,7 7 2 0,-6-4-2 0,6 4-1 15,-5-6 5-15,5 6-3 0,-5-4-29 0,5 4 31 16,-5-6-27-16,5 6 33 0,0 0-30 0,-9-5 30 0,9 5-30 16,-6-4 32-16,6 4-24 0,0 0 19 15,-7-5-15-15,7 5 18 0,0 0-27 0,-9-5 26 0,9 5-23 16,-8-3 27-16,8 3-18 0,0 0 7 0,-11-4-22 16,11 4 28-16,-7-1-23 0,7 1 21 15,0 0-18-15,-12-2 26 0,12 2-21 0,0 0 14 0,-13-3-17 16,13 3 26-16,0 0-25 0,-11-1 20 0,11 1-17 15,0 0 16-15,-13-3-25 0,13 3 17 0,0 0-16 16,-13-2 22-16,13 2-20 0,0 0 15 0,-14-2-11 16,14 2 16-16,0 0-21 0,-14-1 22 0,14 1-22 15,0 0 20-15,-13-2-22 0,13 2 22 0,0 0-21 16,-10 0 19-16,10 0-19 0,0 0 18 0,-11-1-27 16,11 1 26-16,0 0-11 0,-12-1 13 0,12 1-15 15,0 0 15-15,-13-1-19 0,13 1 16 0,0 0-17 16,0 0 22-16,-14-2-23 0,14 2-1 0,0 0 9 15,0 0 17-15,-11 0-19 0,11 0 18 0,0 0-9 16,0 0 13-16,0 0-19 0,-12-1 18 0,12 1-22 16,0 0 15-16,0 0-16 0,0 0 15 0,0 0-15 15,-10-1 11-15,10 1-12 0,0 0 14 0,0 0-16 16,0 0 16-16,0 0-10 0,0 0 1 0,0 0-6 16,0 0 18-16,0 0-19 0,0 0 17 0,0 0-18 0,0 0 18 15,-11 0-20-15,11 0 11 0,0 0-10 16,0 0 21-16,0 0-21 0,0 0 16 0,0 0-11 15,0 0 5-15,0 0-10 0,0 0 18 0,0 0-19 16,0 0 20-16,0 0-18 0,0 0 21 0,0 0-20 0,0 0 16 16,0 0-20-16,-7 4 14 0,7-4-37 0,0 0 7 15,0 0-63-15,0 0-6 0,0 0-94 0,0 0-55 16,5 3-91-16,-5-3-90 0,0 0-118 0,0 0-127 16,8 3-310-16,-8-3-575 0</inkml:trace>
  <inkml:trace contextRef="#ctx0" brushRef="#br0" timeOffset="65639.188">14284 17541 150 0,'0'0'190'16,"-7"-4"27"-16,7 4-59 0,-8-3 33 0,8 3-37 16,-6-7 32-16,6 7-66 0,-12-7 24 0,7 4-57 15,5 3 31-15,-9-7-48 0,3 2 26 0,0 0-27 16,-1 2 32-16,1-4-43 0,-1 3 27 0,-2-1-26 15,2-1 11-15,-2 0-26 0,0 1 16 0,0 0-12 16,-3-2 15-16,2 2-17 0,-4-1-1 0,1-1-10 16,2 1 2-16,-5 1 0 0,2-2-9 0,0-1-1 15,-3 3-7-15,2-2 18 0,-3 2-10 0,2-1 9 16,-1 0-26-16,-1 1 18 0,-1 0-16 0,2-1 7 0,-2 1-12 16,0 2 5-16,1-2-10 0,-1 2 11 0,1-3-11 15,-2 3 10-15,1-1-12 0,1 1 12 0,-3 1-19 16,2-2 16-16,1 1-15 0,-1 0 12 15,1 0-11-15,0 0 12 0,-1 2-15 0,1-2 16 0,-1 1-18 16,2-1 14-16,-2 1-14 0,0 1 18 0,1-1-13 16,-1 0 6-16,1 1-15 0,0-1 13 0,-2 2-4 15,2 0 12-15,-3-2-14 0,1 4 10 0,2-2-3 16,-1 0 20-16,-1 0-28 0,2 0 26 0,-2 0-16 16,4 1 10-16,-3-1-22 0,0 1 23 0,3-1-32 15,0 0 30-15,0 0-16 0,0 1 18 16,0-1-20-16,1 0 18 0,1 0-13 0,-1 0 12 0,2 0-26 15,-2-1 28-15,2 1-22 0,-3-2 18 0,4 2-18 16,-1-2 22-16,-4 1-21 0,4 0 8 0,-2 1-8 16,-4 0 17-16,6 0-18 0,-2-3 19 0,-2 3-19 15,1 0 16-15,0 0-12 0,-3 3 10 0,1-3-8 16,-1 1 6-16,0 0-10 0,0 2 14 0,0-2-23 16,-1 2 23-16,0 0-14 0,-1 0 12 0,1 3-9 0,-1-3 10 15,1 2-13-15,2-2 26 0,-1 3-11 16,-1-3 10-16,-1 2-19 0,3-2 17 0,-1 3-20 15,1-3 23-15,2 1-32 0,-1 0 26 0,-1 0-20 16,4-1 19-16,-3 2-17 0,3-1 13 0,-1-2-15 0,3 3 15 16,0-2-13-16,2 1 13 0,-1 0-16 0,0 0 17 15,1 0-25-15,2 1 26 0,-2-2-24 0,2 2 25 16,2 0-19-16,-2-1 19 0,0 0-17 0,3 1 20 16,5-5-24-16,-9 8 17 0,9-8-15 0,-9 7 14 15,4-4-11-15,5-3 14 0,-6 10-23 0,6-10 24 16,-8 9-18-16,8-9 17 0,-5 9-18 0,2-3 15 15,1-1-14-15,-1 1 20 0,2 0-6 0,-4 1 2 16,5 0-15-16,-1-1 18 0,-2 0-16 0,3 4 17 16,0-3-20-16,0 1 19 0,0 1-15 0,0 2 17 15,3-1-21-15,-2 1 20 0,0 0-17 0,4 0 20 16,-2 1-29-16,1 0 29 0,1 0-16 0,-1 2 25 16,2-2-17-16,-1 1 19 0,4 2-21 0,-1-2-1 15,0 0 9-15,0 0 1 0,1 0-3 0,0 0-2 16,4 1 0-16,-1 0 6 0,-2-3-1 0,2 3 1 15,0 0 1-15,2-1 0 0,0 1 0 0,-1-2-1 16,2 0 10-16,-1-1 2 0,2 1-5 0,-1-3 3 16,2 4-7-16,-3-2 2 0,4-1-6 0,-2 1 8 0,1 0 21 15,1 0-29-15,-2-1-3 0,2 2-1 0,0-2 1 16,1 1-8-16,0-1 3 0,1 0 4 16,-1 0-9-16,0-1 0 0,0 1 5 0,0 0 2 0,-2-1-4 15,2 1 6-15,0-2 3 0,-1 1-5 16,1 0 3-16,-3 0-3 0,0-2 3 0,-2 0-7 15,2-1 7-15,-4 2-2 0,4-3 6 0,-3 2 6 0,0-2 0 16,0 0 2-16,1 0-3 0,-1-1 5 0,-1 1-1 16,2-2 0-16,-4 1-1 0,5-2-2 0,-3 1-1 15,2 0 6-15,-1 0-12 0,-1-1 9 0,5 0-15 16,-3 1 12-16,4-1-16 0,-4 0 14 0,5 1-18 16,-2-1 18-16,-2 1-25 0,4-2 20 0,-3 1-15 15,1 1 17-15,0-2-22 0,1 1 17 0,0-1-12 16,-1 1 16-16,-2-1-19 0,0-1 19 0,-1 1-19 15,2-1 19-15,-1 0-17 0,0 0 18 0,-1-1-26 16,0 0 27-16,2-1-20 0,-2 1 19 0,0-1-20 16,1 1 18-16,2-2-17 0,-2 1 6 0,2-2-5 15,-3 2 15-15,2-1-18 0,-2 0 19 0,3-1-20 16,-3 1 2-16,3-1-1 0,-3 1 6 0,2 0-1 16,-3-2 2-16,4 1-4 0,-3 2 5 0,0-2-1 15,1 0-1-15,-2 0 1 0,1-1 2 0,-2 2-3 0,0-1 2 16,1 0-2-16,2 0-4 0,-2-1 6 0,0 0 1 15,1 1 0-15,0-1-5 0,-1-2 6 0,0 2-2 16,1 0-5-16,-1-2 6 0,-1 2 1 0,1-2-1 16,0 2 1-16,1-3-3 0,-3 3 0 0,2-1-4 15,1-2 5-15,-1 3-1 0,0-2-1 0,-2 1 0 16,3-1 2-16,-2 1 0 0,-1 0-4 0,2 0 4 16,-1 1 0-16,-1-3 0 0,-1 4 15 0,2-4-19 15,-2 3 19-15,-1-1-25 0,0 0 24 0,1-1-22 16,-1 1 21-16,0 0-19 0,1-1 16 0,-3 0-16 15,0 1 12-15,1-2-22 0,1 2 30 0,-4-3-22 16,3 2 20-16,-2-2-22 0,2 1 19 0,-3 0-16 16,1-2 15-16,-2 2-17 0,3-1 18 0,-2 0-20 15,1-1 22-15,-2 1-20 0,2 0 20 0,-2-1-20 0,0 0 17 16,0 1-15-16,2-2 14 0,-2 1-17 16,0 0 18-16,-2-1-19 0,2 0 21 0,0 2 0 15,-1-3-3-15,-1 2-3 0,2-1 2 0,-3 1-4 16,4-2 1-16,-5 2-4 0,3-1 3 0,-3 0-3 15,0 1 3-15,0 0-1 0,0-1-2 0,-3-1 0 0,2 4 1 16,-4-4-3-16,1 3-3 0,-1-3 5 0,-1 0-4 16,-2 2 2-16,-3-2 0 0,0 0-18 0,-4-1 21 15,1 1-17-15,-4 0 21 0,-1 0-18 0,-6 0 19 16,1-1-19-16,-4 0 18 0,0 1-17 0,-1-1 16 16,-2 1-14-16,0 2 14 0,1-1-15 15,-1 1 13-15,2 2-20 0,-1 0-80 0,1 2-169 0,-2-1-241 16,3 4-608-16,1-2-730 0</inkml:trace>
  <inkml:trace contextRef="#ctx0" brushRef="#br0" timeOffset="108537.317">19435 1948 274 0,'0'0'520'16,"-1"6"-126"-16,1-6-89 0,0 0-10 0,0 0-14 15,0 0-9-15,0 0-19 0,0 0-15 0,0 0-13 16,0 0-19-16,-10-1-17 0,10 1-25 0,-3-5-18 16,3 5-4-16,-2-6-8 0,2 6-10 0,-3-8-16 15,3 8-5-15,-4-9 2 0,4 9 5 0,-1-10 0 16,0 5-19-16,1 5 9 0,-4-12-38 0,3 4 27 15,-2 2-23-15,2-1 19 0,-2-1-45 0,-2 1 38 0,3 0-39 16,-2-2 46-16,1 1-46 0,-2 1 50 0,-1 0-38 16,1 3 35-16,1-4-18 0,-1 4 38 15,5 4-38-15,-9-7 22 0,9 7-42 0,-8-9 11 0,8 9-31 16,-5-3 11-16,5 3-37 0,0 0 32 0,0 0-38 16,-10 3 36-16,8 2-33 0,2 4 30 0,-1 1-35 15,1 2 42-15,1 3-34 0,1 2 30 16,0 7-27-16,2-1 32 0,2 6-5 0,2 3-3 0,0 0-5 15,1 4 4-15,0 3-5 0,2 1-8 0,1-2 5 16,-1 2 2-16,1-2 1 0,-1 1-5 0,3-2-1 16,-2-2-1-16,-2-5-1 0,1 0-4 0,0-3-7 15,-2-1 7-15,1 0-1 0,-3-6-7 0,1 1-1 16,-1-4 6-16,-1-1 3 0,-1 0 0 0,0-2 0 16,-2-4-4-16,-1 2 0 0,2-2-10 0,-4-1 2 15,0-1-29-15,-1 1-41 0,-4-4-82 0,0 2-44 16,-3-2-110-16,-2-2-91 0,-2-2-36 0,0-1-75 15,-3-1-11-15,0 1-30 0,0-3 7 0,-2-2 19 16,0-2-280-16,-2 1-331 0</inkml:trace>
  <inkml:trace contextRef="#ctx0" brushRef="#br0" timeOffset="108687.985">19297 2592 1014 0,'-18'-7'182'15,"6"-2"37"-15,-2 2 39 0,1-1-28 0,-1 1 74 16,2 0-20-16,1-1 26 0,-1 1-14 0,5 1-1 0,-1-2-31 16,-1 0-33-16,4 0-45 0,0 0-33 0,2-2-38 15,1 1-19-15,2-2-20 0,2-1-12 0,2-2-15 16,4 2-10-16,3-5-8 0,3 2-11 0,4-3-6 15,0 0-37-15,5-1-49 0,1 1-66 0,-1-1-49 16,5 0-74-16,2-2-68 0,-2 1-34 0,0 0-86 16,2-1-464-16,-1 1-481 0</inkml:trace>
  <inkml:trace contextRef="#ctx0" brushRef="#br0" timeOffset="108887.31">19704 1942 146 0,'-3'-10'726'0,"3"10"-195"0,0 0-138 0,-6-2-75 0,6 2-59 15,-7 2-20-15,7-2-17 0,-10 10 20 16,6-4-8-16,-1 2-13 0,1 2-24 0,-1 0-9 0,3 5-14 16,0 1-27-16,-1 2-15 0,3 0-31 0,3 2-16 15,-1 2-14-15,3 2-14 0,0-2-13 0,1 2-7 16,5 2-10-16,0-2-8 0,1 1-9 0,0-3-10 16,2-1-47-16,2-1-61 0,-4-3-42 0,4 0-74 15,-3-2-31-15,-2-1-100 0,3-3-20 0,-4-1-51 16,3-2-53-16,-3-2-284 0,-2-3-274 0</inkml:trace>
  <inkml:trace contextRef="#ctx0" brushRef="#br0" timeOffset="109272.423">19907 2301 276 0,'-3'-13'665'0,"-1"3"-139"0,-2 1-60 16,1-4-69-16,0 3-14 0,0-1-7 16,1 0-4-16,-1 0-15 0,0-1-62 0,2 0-23 15,-1 2-37-15,3-2-36 0,0 2-43 0,-1-1-29 0,4 0-56 16,-1 2 15-16,3-1-20 0,0 1-42 0,2 3 32 15,0-3-42-15,2 4 32 0,1 0-46 16,1 3 43-16,2-1-49 0,-12 3 44 0,23 3-2 16,-13-2-1-16,4 4-13 0,-2 0-9 0,-1 3-7 0,-1 0 5 15,2 3-20-15,-4-1 24 0,2 2-23 0,-3 0 25 16,-3 0-4-16,1 1 2 0,-1-1-3 0,-1 0 2 16,-1-3 16-16,1 1 10 0,-3 0 14 0,1-4 23 15,0 0 13-15,-1-6 4 0,-2 11-16 0,2-11-13 16,0 0-11-16,-8 4-11 0,8-4-7 0,-8-5 0 15,5 0-3-15,-1-3-15 0,1 1 16 0,-1-2-8 16,-1 0-5-16,3 0-1 0,-1 0-2 0,2-1-4 16,0 1-3-16,-1 2-5 0,1 0-1 0,1-1-15 0,1 3-1 15,-1 5 2-15,4-12-1 0,-4 12 0 0,9-7-7 16,-9 7 1-16,10-2-5 0,-10 2-7 16,13 1-15-16,-13-1-30 0,18 5-31 0,-8-2-22 0,2 2-43 15,-3 2-50-15,2-2-68 0,-1 0-56 0,-1 2-44 16,2-3-50-16,-1 2-57 0,-1-2-19 0,-3 0-69 15,3-1-278-15,-9-3-405 0</inkml:trace>
  <inkml:trace contextRef="#ctx0" brushRef="#br0" timeOffset="109520.577">20160 2077 130 0,'-3'-13'761'0,"-1"2"-182"0,3 2-124 16,0-1-70-16,0 2-70 0,1-1-24 0,1 2-15 15,0-1-20-15,3-1-21 0,0 4-27 0,0-3-27 0,2 4-30 16,2-1-14-16,1 2-23 0,0 1-20 0,3 0-8 15,-1 4-18-15,3 1 1 0,0 1-22 16,1 1 7-16,-1 4-29 0,5 0 14 0,-6 3-19 16,4-1 8-16,-3 4-8 0,-3-1 1 0,2 1 2 0,-4-1-6 15,-1 1-4-15,-1 0-2 0,-3 1-2 16,0-1-5-16,-3 2 4 0,0-1-4 0,1-2-12 16,-4 2-1-16,1-4-18 0,1 2-45 0,-1-4-61 0,0 1-62 15,-2-2-92-15,3-1-49 0,0-2-162 0,0-6-125 16,0 0-302-16,0 8-495 0</inkml:trace>
  <inkml:trace contextRef="#ctx0" brushRef="#br0" timeOffset="109688.883">20546 2031 1081 0,'5'-9'674'0,"-5"9"-134"15,4-8-104-15,-4 8-43 0,4-6-47 0,-4 6-43 16,2-8-44-16,-2 8-42 0,9-9-53 0,-5 3-35 0,2 0-31 15,2 0-19-15,3-3-10 0,1 2-41 16,0 1-64-16,3-3-72 0,0 4-61 0,0-1-66 16,1-1-64-16,0 2-88 0,0 0-55 0,-2 1-540 15,-1 2-575-15</inkml:trace>
  <inkml:trace contextRef="#ctx0" brushRef="#br0" timeOffset="109821.595">20741 2026 480 0,'-5'5'472'16,"5"-5"-59"-16,-4 11-144 0,4-11 2 15,-2 9-87-15,2-9 40 0,0 0-21 0,0 6-27 0,0-6-25 16,0 0-25-16,0 0-35 0,19-2-31 16,-9-2-53-16,4-1-54 0,0-3-94 0,6 0-92 0,1-3-61 15,2-1-471-15,1-2-281 0</inkml:trace>
  <inkml:trace contextRef="#ctx0" brushRef="#br0" timeOffset="110269.975">21058 1842 111 0,'0'0'774'0,"-7"-4"-208"0,7 4-124 16,-7-8-53-16,7 8-36 0,-5-10-24 0,2 3-6 15,2 2-14-15,1-2-20 0,0-2-38 0,3-1-37 16,1 1-45-16,-1-1-8 0,5 2-45 0,0-1 10 16,1-1-58-16,0 3 28 0,3-1-42 0,-4 1 28 15,5 1-55-15,-2 3 35 0,0 3-44 0,-11 0 29 16,21 2-43-16,-12 1 45 0,1 1-48 0,-1 3 39 0,-2 3-50 15,-1 2 45-15,-2 0-57 0,1 0 55 0,-4-1-42 16,-1 3 36-16,0 0-34 0,0 0 38 16,-3-4 1-16,1 2-26 0,1-2 50 0,0 1-19 15,0-5 43-15,1 2-19 0,-2-1 57 0,2-7-2 0,-1 10 8 16,1-10-49-16,0 0 7 0,0 0-42 0,-5-6 10 16,5 6-23-16,-3-13 3 0,3 2-16 0,0-1 14 15,0 1-27-15,0-2 2 0,1-2-5 0,1 3 22 16,-1-2-27-16,2 1 27 0,-1 2-29 0,0-1 25 15,-1 2-21-15,0 3 19 0,-1-1-26 0,1 1 15 16,-1 7-31-16,4-10 28 0,-4 10-25 0,0 0 34 16,5-4-24-16,-5 4 28 0,5 5-26 0,-1-1 24 15,0 4-21-15,0 0 27 0,1 0-29 0,1 2 18 16,-2-1-25-16,4 1 9 0,-2 0-58 0,4 2 10 16,-3-2-71-16,2 0 20 0,-1 0-75 0,0-3-19 15,1 1-63-15,-2-1-62 0,-1-1-45 0,4-1-66 16,-1-2-121-16,-9-3-65 0,13 2-360 0,-5-7-577 15</inkml:trace>
  <inkml:trace contextRef="#ctx0" brushRef="#br0" timeOffset="110571.731">21274 1456 545 0,'-8'-16'649'0,"2"3"-130"0,-2 0-135 15,3 0-27-15,-1 0-39 0,1 3 15 16,0 0-53-16,2 0 7 0,-1-1-43 0,3 3-48 0,0-1-36 15,1 1-35-15,2 0-29 0,2 1-21 0,0 1-14 16,5 1-46-16,-1 2 21 0,2 1-6 0,1 1-2 16,1 2-40-16,2 3 30 0,-1-1 1 0,-1 4-8 15,1 0-7-15,0 1 2 0,-2 0 1 0,-2 3-2 16,-1 0-1-16,0 0 14 0,-1 1 29 0,-3 0 41 16,0 0 5-16,-1-2 57 0,-2 2-16 0,0-1 48 15,-1-1-34-15,1-2 1 0,1 0-4 0,-1-1 12 16,-1-7-21-16,3 11 14 0,-3-11-32 0,4 9 1 15,-4-9-34-15,7 6 0 0,-7-6-35 0,13 0-36 16,-3-3-110-16,4-3-64 0,3 1-106 0,3-1-142 16,-3 0-109-16,2-2-124 0,1 1-136 0,-1-1-488 15,-2 2-872-15</inkml:trace>
  <inkml:trace contextRef="#ctx0" brushRef="#br0" timeOffset="111253.964">20303 2805 234 0,'-7'-12'522'0,"1"0"-116"0,0 1-62 16,-2 0-75-16,2 1 27 0,-3-1-18 0,1 3-31 16,-1-1 6-16,1 3-16 0,0-2-31 0,1 3-31 15,-2 0-25-15,1 2-34 0,1-2-23 0,7 5-20 16,-14-2-13-16,14 2 1 0,-15 7 2 0,8-2 0 16,-1 2 12-16,3 3-9 0,-1 1 3 0,0 2-11 15,3 4 14-15,0-2 6 0,3 4-1 0,2 3 2 0,-1 0-6 16,4 2 1-16,4 5-8 0,-3 0-1 15,2 3-7-15,5 3-6 0,-2 1-7 0,2-1-12 16,1-1-2-16,-1 0-6 0,2-1-3 0,-2-1-4 0,2 1-1 16,-2-4-2-16,0-2-37 0,-2 1 39 0,1-3-42 15,1 0 40-15,-6-3-42 0,1-3 43 16,2 1-55-16,-6-3 1 0,1-2-69 0,-2 1 3 0,-2-3-124 16,-2 1-44-16,-2-5-118 0,-3 4-85 0,-3 0-55 15,-1-7-441-15,-4 1-562 0</inkml:trace>
  <inkml:trace contextRef="#ctx0" brushRef="#br0" timeOffset="111400.965">20028 3532 473 0,'-14'-4'608'0,"3"-2"-128"16,-1 1-83-16,3 1-54 0,0-2-58 0,2-1-27 15,-1 1-13-15,4-3-30 0,3 0-22 0,0-1-11 16,3 0-40-16,2-4-18 0,4-1-31 0,2 1-7 16,4-4-29-16,3-2-6 0,2-2-19 0,4 0-18 15,4-3-43-15,-2 3-57 0,3 1-57 0,0-3-67 16,2 2-68-16,-1-1-60 0,0 0-40 0,1 1-17 15,-1 0-373-15,-1-1-284 0</inkml:trace>
  <inkml:trace contextRef="#ctx0" brushRef="#br0" timeOffset="111588.091">20509 2903 20 0,'0'0'553'0,"2"-9"-200"16,-2 9-36-16,0 0-110 0,0-7 14 0,0 7-49 16,0 0 50-16,0 0-39 0,0 0 18 0,-10 4 2 15,10-4-18-15,-4 12-22 0,3-3-7 0,-2 1 12 16,2 5-31-16,1-2-22 0,1 5-19 0,3 2-19 15,-2 4-6-15,3 1-10 0,2 2-24 0,1 3 8 16,0-2-23-16,4 1 7 0,-1-4-17 0,1-1 6 16,2 1-16-16,1-4-24 0,-3-4-65 0,1 0-29 15,2-3-90-15,-2-2-55 0,-1-2-19 0,0-3-84 16,1 0-74-16,-1-4-284 0,-2-1-227 0</inkml:trace>
  <inkml:trace contextRef="#ctx0" brushRef="#br0" timeOffset="112003.824">20679 3164 418 0,'-4'-12'454'16,"1"2"-103"-16,1-1-65 0,-1 2-11 0,2 0-5 15,-1-1-10-15,4 1-21 0,-4-1-5 0,4 2-21 16,-1 1-34-16,2 0-29 0,1 0-22 0,-1 2-20 16,4-1-8-16,0 2-16 0,1 2-10 0,-8 2-18 15,17-1-7-15,-17 1-11 0,20 1-5 0,-11 1-7 16,1 2-4-16,-1 1 1 0,0 1-9 0,0 0-1 15,-3 0 8-15,2 1-14 0,-4 0 11 0,1-1-16 0,0 1 11 16,0-1-8-16,-5-6 20 0,4 10-4 16,-4-10 34-16,5 10 13 0,-5-10 15 0,3 5-3 15,-3-5-9-15,0 0-11 0,0 0-7 0,0 0-13 0,0 0-1 16,0 0-10-16,-5-8-7 0,5 8-4 16,-3-11-4-16,3 5 2 0,-1 0-5 0,1-1 10 0,-1 0-11 15,1 7 5-15,0-13 4 0,0 13 2 0,0-10 4 16,0 10 4-16,1-8-7 0,-1 8-12 0,0-8 4 15,0 8 3-15,0 0-1 0,0 0 4 0,1-6 2 16,-1 6-3-16,0 0-2 0,9 3-1 0,-9-3 2 16,7 5-6-16,-7-5 1 0,10 7 1 0,-6 0-7 15,1 0 0-15,1-1-3 0,-1 3 0 0,3-1-8 16,-2-1-12-16,-2 0-57 0,4 2-57 0,-2-2-64 16,2 1-38-16,-2-1-96 0,1 0-57 0,-1-2-26 15,3 0-83-15,0-3-445 0,-9-2-514 0</inkml:trace>
  <inkml:trace contextRef="#ctx0" brushRef="#br0" timeOffset="112255.499">21030 2963 357 0,'-4'-10'649'0,"0"1"-102"16,-1 2-121-16,3-1-24 0,-1 1-47 0,2 1 5 0,1 6-15 16,-4-11-28-16,4 11-47 0,-4-8-49 0,4 8-53 15,0-9-39-15,0 9-22 0,0 0-28 0,4-5-5 16,-4 5-12-16,13 2-12 0,-4 1-6 0,2 0-9 15,2 3-51-15,0 0 40 0,1 1-34 0,1 2 48 16,1 3-52-16,0 1 45 0,1 2-45 0,-3 1 41 16,0 1-2-16,0-3-9 0,-2 3-5 0,-1-2-6 15,-2 4 0-15,-3-5-1 0,-2 2-11 0,0-2-4 16,0 2-13-16,-4-2-7 0,-4-1-25 0,0 2-31 16,0-1-32-16,-1-3-45 0,0-1-53 0,-1-2-39 15,-2-2-132-15,3-1-55 0,5-5-105 0,-10 4-326 16,10-4-429-16</inkml:trace>
  <inkml:trace contextRef="#ctx0" brushRef="#br0" timeOffset="112431.153">21374 2856 316 0,'5'-7'653'0,"-1"0"-189"0,1 0-64 0,-1-1-92 15,-1 3-10-15,1-3-73 0,0 2-10 0,3-2-58 16,-2 1-14-16,2-2-43 0,0 2-6 15,2-1-20-15,1 2-34 0,0-2-57 0,2 1-66 0,0 0-68 16,0 1-83-16,-2 2-64 0,2 1-43 0,-3 0-89 16,-9 3-176-16,15 0-120 0</inkml:trace>
  <inkml:trace contextRef="#ctx0" brushRef="#br0" timeOffset="112554.134">21506 2862 132 0,'-4'8'406'0,"1"-1"-142"15,-1-1 5-15,4-6-43 0,-1 9-4 0,1-9 10 16,1 8-7-16,-1-8-31 0,0 0-41 0,11 2-35 15,-11-2-28-15,17-3-38 0,-4-2-61 0,4-1-35 16,2-1-122-16,0-3-90 0,3 1-410 0,3-4-175 16</inkml:trace>
  <inkml:trace contextRef="#ctx0" brushRef="#br0" timeOffset="113004.371">21857 2610 351 0,'0'0'533'0,"-3"-8"-116"0,3 8-94 0,0-11-44 15,0 5-28-15,0 6-3 0,4-12-25 0,-1 7-10 16,-1-3-14-16,1 2-25 0,3 0-31 0,-1 0-24 16,2 3-15-16,-7 3-16 0,14-5-3 0,-14 5-10 15,16 0-12-15,-7 2-8 0,1 3-4 0,-1 1-9 16,2 1-18-16,-4 2 8 0,2 1-16 0,-1 2 9 15,-3 2-17-15,0-1 10 0,-1 1-12 0,1-1 10 16,-1 2-11-16,-3-4 8 0,0 1-12 0,1-2 14 16,-1 0-4-16,-1-2 37 0,1 0 22 0,-1-1 20 15,0-7 44-15,2 10-16 0,-2-10-23 0,0 0-18 16,0 0-9-16,0 0-44 0,0 0 23 0,-2-10-28 16,2 3 15-16,0-2-22 0,0-1 8 0,0-2-18 15,2 0 27-15,-1 2-22 0,0-2 21 0,-1 0-19 16,1 2 39-16,1 0-23 0,0 1 30 0,-2 1-70 15,2 0 60-15,-2 8-39 0,2-10 21 0,-2 10-32 16,1-8 33-16,-1 8-31 0,0 0 24 0,0 0-28 16,12 5 29-16,-12-5-30 0,6 10 27 0,-2-3 0 0,1 1-10 15,0 2-28-15,2-1 5 0,-1 0-46 0,-1 3-38 16,4-2-30-16,-3 0-47 0,1-3-27 16,1 0-64-16,-1 1-19 0,1-1-100 0,0-3-37 0,-1-1-78 15,-7-3-407-15,17 2-474 0</inkml:trace>
  <inkml:trace contextRef="#ctx0" brushRef="#br0" timeOffset="113403.311">22015 2278 165 0,'-7'-13'673'0,"-1"1"-229"0,-1 1-63 15,1 0-43-15,2-1-27 0,-1 1-35 0,2 1-13 16,0-2-17-16,3 2-20 0,-1-2-20 0,1 3-31 15,2-1-40-15,2 0-22 0,0 1-33 0,4 3-5 16,-1-3-19-16,1 4-11 0,2 0-9 0,0 1-14 16,-8 4-4-16,16-3-7 0,-16 3-12 0,18 4-8 15,-11 0 15-15,0 1-16 0,0 1 15 0,-3 2-15 0,-1 2 19 16,1 1-17-16,-3 2 18 0,-1-1-20 16,-2 0 20-16,-1 1-17 0,2-2 14 0,-1 1-16 15,-1 0 18-15,0 0-17 0,2 0 16 0,-1-2-12 0,0 0 8 16,2-3-9-16,0 2 10 0,0-9-11 15,0 11 16-15,2-4-14 0,0-2 13 0,3-1-14 0,3 2 16 16,-2 0-12-16,3-2 6 0,-1 0-15 16,2 0 13-16,-1 1-16 0,-1-2 13 0,-1 2-18 0,2 0 15 15,-2 2-11-15,-1-1 12 0,-1 2 1 0,-1-1-3 16,0 1 6-16,-2 2 1 0,-3 1-5 0,0-1 4 16,-3 2-2-16,4 0-15 0,-4 3 1 0,-1-1-30 15,3-1-24-15,-4 0-90 0,4 0-31 0,-1-1-103 16,-1 0-28-16,3 0-68 0,1-3-63 0,0-1-284 15,3-2-239-15</inkml:trace>
  <inkml:trace contextRef="#ctx0" brushRef="#br0" timeOffset="113574.42">22245 2613 220 0,'0'0'592'0,"9"-4"-123"0,-9 4-89 16,11-4-32-16,-11 4-14 0,12-9-35 0,-5 4-15 15,-1-1-22-15,4 1-39 0,-1-2-23 0,0 0-37 16,5 0-31-16,-2 0-24 0,3-1-24 0,-1 0-15 0,4-1-16 15,0 0-12-15,2 1-7 0,-2-1-24 0,3 0-15 16,0 1-31-16,-3-1-47 0,3 1-49 16,-4 0-53-16,0 1-90 0,-3 0 2 0,-1 0-49 15,-3 1-37-15,0 0-44 0,-2 0-305 0,-3 0-215 0</inkml:trace>
  <inkml:trace contextRef="#ctx0" brushRef="#br0" timeOffset="113744.76">22544 2376 361 0,'0'0'344'0,"-19"0"-78"16,19 0-45-16,-13 0-31 0,13 0-9 0,-14 4 7 15,14-4-5-15,-11 4 24 0,11-4 2 0,-7 8-32 16,4-3-13-16,0 1-19 0,3-6-25 0,0 13-18 16,3-3-17-16,2-1-17 0,-3 1-12 0,5 2-10 15,-1-2-12-15,0 2-4 0,3 1-6 0,0-4-10 16,0 3-6-16,1 1-28 0,-1-3-37 0,2 1-31 16,0-2-88-16,-1 0 10 0,1-3-53 0,-1 1-35 15,1-3-62-15,-2-1-356 0,3-3-182 16</inkml:trace>
  <inkml:trace contextRef="#ctx0" brushRef="#br0" timeOffset="114063.832">22829 2232 91 0,'2'-12'662'0,"-1"2"-216"0,-1 2-27 0,1 2-44 16,-1 6-30-16,0-12-36 0,0 12-25 0,0-8-40 15,0 8-27-15,-2-6-50 0,2 6-6 16,0 0-36-16,0 0-12 0,0 0-25 0,-11 5-2 0,11-5-20 15,-4 9 8-15,2-1-21 0,2-2 1 0,0 4-19 16,1 0 5-16,0 2-15 0,3 0 3 0,0 0-10 16,4 3 3-16,-2-4-11 0,4 4 7 15,1-1-18-15,0-1 4 0,3 1-17 0,-2 1 9 0,0-6-19 16,0 3-1-16,-2-3-27 0,0-1 6 0,-1 1-8 16,-1-1 19-16,0-1-7 0,-3-1 21 0,-1-1-7 15,-2 0 23-15,-2-5-12 0,4 9 17 0,-4-9-16 16,-4 11 18-16,0-7-7 0,-2 1 11 0,-3 0-15 15,3-1 14-15,-3-1-4 0,0 2-8 0,1-4 10 16,8-1-14-16,-13 5-44 0,13-5-70 0,-14 3-83 16,14-3-130-16,0 0-120 0,-10-5-78 0,10 5-242 15,-1-10-299-15</inkml:trace>
  <inkml:trace contextRef="#ctx0" brushRef="#br0" timeOffset="114233.398">23032 2305 265 0,'5'-7'842'0,"2"1"-213"16,-7 6-104-16,8-5-127 0,-8 5-55 15,7-7-20-15,-7 7-38 0,0 0-31 0,7-6-47 16,-7 6-40-16,0 0-35 0,0 0-34 0,7-3-10 0,-7 3-15 16,0 0-14-16,9 7-12 0,-9-7-7 0,9 7-8 15,-5-2-8-15,0 0-18 0,1 0-22 0,-1 2-70 16,0-4-84-16,1 4-45 0,-5-7-75 0,7 8-96 16,-7-8-73-16,4 6-113 0,-4-6-262 0,0 0-374 15</inkml:trace>
  <inkml:trace contextRef="#ctx0" brushRef="#br0" timeOffset="114371.585">22944 2181 237 0,'-4'-6'486'0,"2"0"-134"15,2 6-74-15,-3-10-70 0,3 10-38 0,0-7-17 16,0 7-40-16,5-7-36 0,-5 7-25 0,9-5-78 16,-9 5-109-16,13-2-118 0,-3-1-282 0,-10 3-41 15</inkml:trace>
  <inkml:trace contextRef="#ctx0" brushRef="#br0" timeOffset="114775.061">23107 2185 265 0,'2'-6'460'0,"-2"6"-88"0,5-8-35 0,-5 8-74 0,6-9 29 16,-2 4-17-16,1-1-31 0,3 0-17 0,-3-1-30 15,4 4-25-15,-1-3-26 0,0 1-23 0,1 2-22 16,1 1-13-16,0-2-16 0,0 2-11 0,-10 2-11 15,21 0-2-15,-10 3-6 0,-1 0-8 16,-1-1-7-16,-1 3-14 0,1 0 9 0,-1 2-19 0,-1 0 16 16,-3 1-15-16,4-1 12 0,-5 2-16 0,0-1 21 15,2-1-2-15,-3 0 33 0,-1 0 8 0,-1-7 28 16,1 11 4-16,-1-11 12 0,3 9 13 0,-3-9 6 16,0 7 19-16,0-7-6 0,0 0-19 0,0 0-21 15,0 0-12-15,0 0-14 0,0 0-15 0,-5-7-4 16,5 7-12-16,0-12 2 0,0 12-7 0,1-12-17 15,0 3 3-15,-1 3-4 0,3-2-37 0,-1 1 35 16,0 1-38-16,0 0 43 0,-2 6-41 0,6-11 39 0,-4 5-46 16,-2 6 34-16,5-7-25 0,-5 7 32 0,5-5-35 15,-5 5 38-15,0 0-42 0,10-2 41 0,-10 2 3 16,10 3-9-16,-10-3 2 0,8 6-9 0,-8-6 3 16,8 8-3-16,-3-3-19 0,-1 0-26 0,1 2-33 15,0 0-26-15,-1 0-46 0,0 0-66 0,-2 1-27 16,3-1-71-16,-3 0-30 0,0-2-103 0,2 2-22 15,-2-2-69-15,2 0-279 0,-4-5-350 0</inkml:trace>
  <inkml:trace contextRef="#ctx0" brushRef="#br0" timeOffset="115453.876">23323 2176 364 0,'0'0'434'16,"0"0"-12"-16,-11-1-95 0,11 1 31 0,0 0-40 15,-9-4-4-15,9 4-53 0,0 0-17 0,0 0-60 16,0 0-25-16,0 0-32 0,0 0 7 0,0 0-32 16,0 0-1-16,0 0-25 0,13 0 6 0,-13 0-17 0,15 5 10 15,-8-1-24-15,0 0 2 0,3 1-13 0,-2 0 6 16,0 2-20-16,-2-2 10 0,2 2-15 0,0-2 8 16,-2 1-12-16,-1 1 2 0,-1-2-9 15,0 0 10-15,-4-5 5 0,5 10 23 0,-5-10 27 0,6 5 0 16,-6-5 35-16,0 0-27 0,4 6 8 0,-4-6-8 15,0 0-2-15,0 0 0 0,0 0-23 16,-9-3-8-16,9 3-4 0,-5-11-10 0,3 2-7 0,-1 1 0 16,3-3-10-16,-1 0-3 0,0 0-34 0,1-2 37 15,1 2-38-15,0-3 31 0,4 2-37 0,-2 1 42 16,4-2-37-16,-2 1 33 0,3 2-40 0,0 0 41 16,1 3-36-16,-3-1 28 0,3 4-28 0,0-1 31 15,3 1-32-15,-12 4 31 0,19-1-26 0,-19 1 27 0,20 2-31 16,-9 2 35-16,0 0-31 0,-1 0 32 0,-1 3-3 15,1 1-10-15,-1 1 2 0,0-1-29 0,1 2-28 16,-3-1-29-16,-1 1-28 0,1-3-42 0,-1 3-24 16,-1-2-60-16,0-2-16 0,-1 1-109 0,0 1-20 15,-2-3-84-15,2 0-43 0,-4-5-327 16,9 7-379-16</inkml:trace>
  <inkml:trace contextRef="#ctx0" brushRef="#br0" timeOffset="115887.535">23738 2063 303 0,'-3'-6'576'0,"-1"1"-128"0,-1-1-47 15,3 2-7-15,-2-3-41 0,0 1-43 0,3-2-14 16,0 1-46-16,1 0-33 0,1-2-37 0,0-1-36 16,4 2-22-16,0 1-22 0,0-3-26 0,2 3-10 15,0 2-7-15,4-2-8 0,-2 2-10 0,0 1-5 0,0 0 0 16,2 1-9-16,-1 2 3 0,-10 1-2 15,17 1-6-15,-8 2-2 0,-1 1 4 0,0 0-3 16,-1-1-4-16,-1 4-7 0,-1 0 6 0,-1-2-2 0,-3 3-5 16,2-1 5-16,-3-7-1 0,1 12-1 0,-1-12 0 15,3 10 9-15,-3-10 14 0,2 10 2 0,-2-10 10 16,0 6 7-16,0-6 23 0,0 0 0 16,3 8 27-16,-3-8-51 0,0 0 12 0,0 0-36 0,4-8 21 15,-4 8-44-15,4-11 36 0,-3 5-34 0,0-1 24 16,0 0-37-16,1 0 33 0,0 1-35 0,-2-1 36 15,0 7-32-15,4-10 45 0,-4 10-38 0,0-9 34 16,0 9-50-16,1-7 32 0,-1 7-29 0,0 0 38 16,0 0-36-16,0 0 37 0,0 0-32 0,0 0 38 15,5 5-48-15,-5-5 47 0,3 12-40 0,-2-5 42 16,2 2-38-16,1 0 33 0,-2 0-19 0,2 3-16 16,1-2-44-16,2 2-80 0,1 0-91 0,0 0-101 15,1 0-44-15,1-1-141 0,-1 1-80 0,3-4-505 16,-1 4-707-16</inkml:trace>
  <inkml:trace contextRef="#ctx0" brushRef="#br0" timeOffset="116236.808">24230 2231 289 0,'0'0'415'16,"0"0"-39"-16,0 0-104 0,0 0 18 0,0 0-66 0,0 0 23 15,-9 5-62-15,9-5 31 0,-14 3-41 0,4-1 20 16,-1-1-25-16,-5 5 8 0,0-1-15 0,-4 1 9 16,-2 3-8-16,-6-1 16 0,0 3-11 0,-4-1-11 15,-4 3-18-15,-1 3-38 0,-3-1-11 0,-3 2-22 16,0 1-8-16,-10 3-15 0,-3 2-6 0,0-2-12 15,-1 2 1-15,0 0-12 0,0 0 5 0,0 1-12 16,1-3 4-16,1 2-9 0,10-5 4 0,2 2-27 16,1-2 29-16,2-1-4 0,2-1-1 0,2-1-12 15,8-1 12-15,1-1-7 0,7-2-15 0,-1-3-47 16,6-1-66-16,0-1-47 0,3 1-91 0,1-3-37 16,4-1-93-16,7-3-24 0,-9 5-84 0,9-5-331 15,0 0-375-15</inkml:trace>
  <inkml:trace contextRef="#ctx0" brushRef="#br0" timeOffset="116572.548">23981 2358 98 0,'0'0'603'15,"0"0"-226"-15,-6 6-41 0,6-6-72 0,-10 6-42 16,4 0-57-16,-2-1 61 0,-2 0-46 0,-3 1 36 16,0 0-13-16,-2 2-36 0,-3 1-5 0,0-1-19 15,-3 4-27-15,-4-1-9 0,0 2-17 0,-3 3-20 16,-6 0-12-16,-3 2-7 0,-1 0-6 0,-3 1-9 16,0 0 3-16,-11 4-2 0,1-1-7 0,-3 2 27 15,4 0 3-15,7-5 25 0,-1 0 2 0,3 0-5 16,-1-1-6-16,3-1-7 0,3 0-8 0,1 0-7 15,6-5-9-15,2 1-4 0,4-2-3 0,3-4-7 16,2 2-11-16,1-1 4 0,4-3-16 0,1 0-6 16,1 0-42-16,4-1-122 0,-3-1-155 0,10-3-216 15,-13 4-673-15,13-4-816 0</inkml:trace>
  <inkml:trace contextRef="#ctx0" brushRef="#br0" timeOffset="125019.47">21424 986 75 0,'0'0'236'0,"0"0"-56"0,-12-2-27 0,12 2-34 0,0 0-10 16,-9-3-23-16,9 3 24 0,0 0-11 0,-11-3-11 15,11 3-26-15,0 0-6 0,-12-2-16 0,12 2 4 16,-6-4-21-16,6 4 15 0,0 0-6 16,-12-3 24-16,12 3-21 0,-9-2 3 0,9 2-19 0,-9-3 30 15,9 3 0-15,-9-3-12 0,9 3-9 0,-11-2-2 16,11 2-7-16,-13-3 15 0,13 3 2 0,-13-1-3 16,13 1-10-16,-15-3-2 0,15 3 1 0,-17 3 1 15,17-3-10-15,-17 0 3 0,6 2 3 0,0 1-11 16,-1-1-1-16,2 3 13 0,-4-3 7 0,1 3 6 15,1 0-9-15,-3 1 2 0,1 0 4 0,2 1-10 16,-2 0 3-16,1 1-12 0,1-3-3 0,-2 4 1 16,3-2 8-16,-3 3-4 0,2-2 1 0,1 1 7 15,-1 1-2-15,1 0 1 0,-1-1 0 0,1 3 7 16,0-2-14-16,1 1 6 0,0 1 16 0,0-1-14 16,0 3 12-16,1-2-3 0,-2-1 1 0,1 1 11 15,1 2-18-15,0 1 8 0,-1-4-15 0,2 2 4 16,1 1-14-16,-2-3 10 0,1 1-8 0,-1 1 5 15,3-1-3-15,-1 2-5 0,0-1 13 0,-1 0-2 16,4 0-2-16,-2 0 8 0,2 0-13 0,-1 3 21 16,1-2-13-16,2-2 13 0,-1 2-23 0,-1 1 23 15,4-1-33-15,-1-1 30 0,0 1-24 0,1 1 24 16,0-2-25-16,1 3 24 0,0 1-21 0,0-3 25 0,2 1-27 16,0 1 29-16,-1-1-30 0,3 0 37 15,-2 0-20-15,0-1 26 0,3 1-30 0,-1 1 28 16,1-1-29-16,-1-1 31 0,2 0-22 0,0 1 17 15,0-1-23-15,-1 1 26 0,6 2-27 0,-2-2 18 16,0 0-18-16,0 0 20 0,-1-2-21 0,2 3 26 16,1-2-4-16,-3-2-1 0,0 0-6 0,3 0-4 0,-1 2-1 15,-1-2-1-15,2-2-4 0,-2 2 5 16,0-2-1-16,0-1 1 0,2 1-3 0,-1 0-10 16,1-1 8-16,0 1-9 0,0-2 9 0,-1 1-12 0,1 0 15 15,0-2-15-15,-1 2 16 0,3-2-11 0,-3-1 9 16,1 0-8-16,-1-1 12 0,-1 0-12 15,1-1 15-15,1-1-8 0,-1 0 13 0,3 1 5 16,-1-1-3-16,1-2-5 0,2 0 3 0,-1-1-6 0,0 0-6 16,2 0 0-16,-1-1 3 0,4 1-14 0,-3-4 8 15,0 1-7-15,2 1 4 0,1-2-5 0,-1 0-5 16,0 0 3-16,1-3-2 0,2 4-1 0,-2-5-1 16,0 2-3-16,-1 0 2 0,1 0-6 0,-3-4 6 15,2 3 1-15,-4 0-2 0,3-2-4 0,1 0 0 16,-5 1 5-16,2 0-9 0,-2-4 11 0,2 2-5 15,-2 0-2-15,2-4-1 0,-4 3 3 0,3-2-3 16,-3 1-16-16,1-1 23 0,0-1 0 0,-3-1-4 16,2 1-4-16,-1-1 3 0,-2 3 2 0,0-2 1 15,1 1-4-15,-1 1 1 0,-2-3 2 0,-1 2-3 0,3-2 3 16,-3 1-7-16,1 0 4 0,-1 1 12 0,0-2-11 16,-2 1-4-16,0-1 5 0,1 1 1 15,-1 0-10-15,-1-1 12 0,-1 2-2 0,1-1 2 0,-2 2-5 16,3 0 2-16,-2-3-4 0,-2 3-4 0,2-2 6 15,-2 2 1-15,1-2 3 0,0 2-6 0,-2-1 3 16,1 0-2-16,-1 1 4 0,1-2-35 16,-2 2 41-16,0 0-37 0,-2-3 36 0,2 3-33 0,0 0 44 15,-3-2-38-15,3 1 33 0,-2 0-30 0,0 0 31 16,-1 0-34-16,-2 0 39 0,2 1-38 16,0-1 35-16,0 1-32 0,-1-1 33 0,-2 2-37 0,2-1 35 15,-1 0-35-15,2 1 1 0,-3-2 8 0,0 1 2 16,1 2 0-16,-1-2 2 0,2 1 0 0,-3-1-5 15,1 1 8-15,1 1 10 0,0-2-3 0,-3 3 3 16,1-1 2-16,0 0 0 0,-1 1-3 0,1-1-3 16,0 0 4-16,-2 1-1 0,-1 0-1 0,-1 1-3 15,-1 0 3-15,-1 0-6 0,-4-1-1 0,0 2 4 16,1 2-4-16,-5 0 0 0,0 1-3 0,-1 0 1 16,-2 2-3-16,0 0 3 0,-1 2-4 0,1 0-25 15,0 2-40-15,-1 1-57 0,2 1-63 0,2 2-71 16,0 1-32-16,1 0-101 0,3 3-106 0,2-1-392 0,1 2-460 15</inkml:trace>
  <inkml:trace contextRef="#ctx0" brushRef="#br0" timeOffset="126769.977">23970 1650 87 0,'0'0'274'0,"-10"-3"-63"0,10 3-43 16,0 0-1-16,-9-3-9 0,9 3-2 0,-6-5-72 0,6 5 27 15,-8-5-56-15,8 5 41 0,-10-6-45 16,10 6 24-16,-10-5-53 0,10 5 40 0,-13-6-44 16,13 6 29-16,-14-7-38 0,5 4 44 0,-1-1-44 15,-1 2 39-15,1-3-46 0,-2 3 37 0,0-2-42 0,-2 0 34 16,0 2-44-16,-3-1 41 0,1-1-42 0,-4 3 40 15,2-2-29-15,-2 1 20 0,-2 0-39 16,1 2 42-16,-2 0-36 0,-6 0 33 0,1 0-39 0,0 2 45 16,-4-1-43-16,-2 3 38 0,-2-3-38 0,-2 3 36 15,1-1-37-15,0 2 42 0,-2 0-41 16,0-1 44-16,0 0-45 0,2 1 40 0,-2 0-37 16,-5 1 33-16,6 0 1 0,-7 0-5 0,8 0 3 0,0-1-16 15,-4 1 4-15,3 3 4 0,1-4-2 0,2 2 1 16,-2 1-5-16,1-3 1 0,1 2 0 0,2 1-3 15,-1-2 5-15,1 1-4 0,1-2 3 16,0 3-3-16,3-1 3 0,2-2 4 0,0 1-9 0,0 0 13 16,3-1-10-16,-2 0-1 0,2 1 2 0,1-1-1 15,0 1-1-15,1-2 3 0,-1 1-16 16,4-1 18-16,1 1-1 0,-1-2-1 0,2 2-15 0,0-1 16 16,0 1 1-16,-1-2-1 0,2 2 0 0,0 0 0 15,0 0-5-15,0 2 2 0,-2-2 4 0,4 2-7 16,-4 0 5-16,4 0-6 0,-2 1 8 0,0 1-6 15,0-1 0-15,0 1 3 0,-1 0-35 0,0 2 41 16,2-1-33-16,-2 1 41 0,3 0-39 0,-1 0 40 16,1 3-33-16,-2-4 56 0,3 2-31 0,1 3 27 15,-2-5-33-15,2 3 36 0,2-2-31 0,0 0 42 16,-1 0-28-16,0 1-9 0,3-1 3 0,-2 2 20 16,-1-1 4-16,2 1-2 0,0 1-2 0,-1-2-4 15,1 1-6-15,0 0-2 0,1 0 4 0,-2 1-17 16,3 0 8-16,-2 0-2 0,2 1-6 0,-1-2 2 15,2 4 0-15,-1-2 0 0,1 2-1 0,0 1-3 16,-1 0-1-16,3 1 7 0,-1-2-5 0,1 0 3 16,0 1-1-16,2-1 9 0,-2 1 8 0,3-1-7 15,0 0 0-15,-1 0 9 0,2-1-3 0,0-1-3 16,0 2-3-16,0-3-9 0,0-1 3 0,2-1 0 16,-1 2-3-16,0-2-1 0,-1 0 0 0,4 0 21 15,-3-2 7-15,2 2-7 0,-1-2-6 0,1 1 7 16,-2-3-2-16,4 4 11 0,-2-3-4 0,2 1 1 15,1-2 3-15,-1 2 2 0,2-1-5 0,0 1-1 16,4-1-1-16,-2 1-8 0,2-2-22 0,-2 2 26 16,5 0-22-16,-1-1 16 0,2 3-26 0,1-2 25 15,0 1-25-15,3-2 28 0,-3 2-12 0,3-1 19 16,-1-1-10-16,2 0 3 0,1-1 2 0,-1 0 4 0,1-1 4 16,0 2-2-16,1-3 3 0,1 0-4 15,1-1-3-15,0 0-3 0,3-2 1 0,-2 2-5 16,2-2-8-16,-1 1-2 0,2-3-3 0,2 2 0 15,-1 0-6-15,1-1 3 0,0-1-4 0,0 1-3 16,0 0 1-16,2 1 4 0,3-2-6 0,-6 0 1 16,4-1 1-16,-1 2 3 0,2-2-1 0,4 0 2 15,-2-2-4-15,1 1 4 0,-1 0 0 0,2-2 3 16,-2 1-6-16,-2-2 0 0,3 0-1 0,-2 0-1 16,-1-1-2-16,3 0 4 0,-2 0 3 0,-1 0-4 15,-2-1 2-15,3-2 6 0,-1 0-11 0,-1 1 10 16,1 0-12-16,1-2 12 0,-3-1-14 0,1 2 13 15,1-1-15-15,-2 0 12 0,0-2-12 0,0 2 13 16,-2-3-8-16,2 2 6 0,-2-2-13 0,0 0 13 0,0 2-11 16,0-2 13-16,-2 0-15 0,2 0 13 0,-1 0-9 15,-1-3 10-15,-1 2-2 0,1 0-4 16,-1 0 3-16,0-2-3 0,-1 1 2 0,-1 0-3 0,1-1 0 16,-2 1-3-16,-2-2-2 0,1 2 0 0,-2 0 5 15,-3 0-1-15,4-1-1 0,-4 2 2 0,-3 0-2 16,3-2-1-16,-2 1 1 0,0 0 2 0,-2 1-4 15,0-1 1-15,2 0 0 0,-4 1 4 0,1 0-6 16,-3 1 2-16,2 1-9 0,-2-1 18 0,0-1-16 16,-1 2 13-16,0-2-17 0,4-1-1 0,-4 0-12 15,1-1 17-15,4 0-10 0,-2 1 16 0,-1-3-3 16,2 5 3-16,-3-4 3 0,1 3-2 0,-1-2-3 16,-1 4 1-16,0-2-2 0,-1 1 4 0,0-1-2 0,-2-1 0 15,2 2-1-15,-3 0 4 0,2-1-1 16,-5 0-16-16,3 0 18 0,-2 1-20 0,-2 0 19 15,-1 1-19-15,1-4 22 0,-2 2-15 0,1-1 17 0,-4-1-15 16,0 0 14-16,-1-1-15 0,0 2 10 0,-5-3-13 16,2-1 20-16,-3 1-18 0,-2 1 18 0,0-1-17 15,-6-2 18-15,4 1-18 0,-6-1 16 0,1 2-15 16,-1 0 16-16,-3 0-18 0,1 3 17 0,-2-2-16 16,-1 3 22-16,2-1-23 0,-3 2 18 0,0 2-16 15,0 0 16-15,-1 2-19 0,1 1 4 0,1 3-65 16,-1 0-44-16,2 2-77 0,-4-2-126 0,1 5-82 0,0 0-489 15,0 2-456-15</inkml:trace>
  <inkml:trace contextRef="#ctx0" brushRef="#br0" timeOffset="129040.366">21111 3480 150 0,'-3'-7'468'0,"3"7"-132"16,-6-10-33-16,3 6-41 0,3 4-13 0,-6-11 21 15,2 5 6-15,4 6-34 0,-8-8-12 16,6 4-2-16,2 4-10 0,-5-9-15 0,5 9-15 15,-7-5-31-15,7 5-28 0,0 0-16 0,-4-8-18 0,4 8-12 16,0 0-6-16,0 0 9 0,0 0 10 0,0 0-30 16,0 0 59-16,0 9-58 0,4-1 39 0,1 2-48 15,-1 0 47-15,4 4-54 0,-2-2-4 0,2 5-4 16,0 2-8-16,2 1-2 0,-1-2-44 0,-2 3 36 16,2 0-43-16,1-2 43 0,-1 2-43 0,2-2 45 15,-1 1-50-15,-1-2 44 0,0-2-44 0,0 0 30 16,-2-5-61-16,0 1-69 0,-1-1-58 0,2-2-58 15,-3-1-60-15,-1-2-43 0,0-2-27 0,-4-4-66 16,7 3-16-16,-7-3-404 0,5-5-403 0</inkml:trace>
  <inkml:trace contextRef="#ctx0" brushRef="#br0" timeOffset="129257.835">21112 3357 543 0,'-8'-9'485'0,"2"2"-110"0,1 0-84 0,-2 3-60 15,0 0-27-15,7 4-4 0,-12-6-11 0,12 6-7 16,-12-1-9-16,12 1-8 0,-12 2-8 0,4 0-21 0,3 3-26 16,-1 0-3-16,-2 1-23 0,3 3-16 0,-2 0-11 15,2 1-7-15,0 2-14 0,0 0-4 16,0 1 4-16,1 0-25 0,-1 2-35 0,2-4 41 0,2 5-37 16,-3-4 34-16,3-1-74 0,-2 0-26 0,2-1-121 15,1 0-32-15,-2-2-38 0,1 0-84 0,1 0-47 16,0-8-314-16,3 9-226 0</inkml:trace>
  <inkml:trace contextRef="#ctx0" brushRef="#br0" timeOffset="129529.319">21072 3343 470 0,'4'-5'432'0,"-1"-1"-96"0,-3 6-88 0,5-7-49 15,-5 7-27-15,2-6-17 0,-2 6-3 0,4-6-9 16,-4 6-10-16,0 0-10 0,4-7-12 0,-4 7 10 15,0 0 14-15,0 0 2 0,9-2-6 0,-9 2-17 16,0 0-15-16,0 0-10 0,14 0-9 0,-14 0-9 0,9 2-3 16,-9-2-5-16,10 0-6 0,-10 0-14 0,10 4-3 15,-10-4-12-15,11 3-5 0,-11-3-4 0,10 2 0 16,-10-2-11-16,11 4 3 0,-11-4 3 16,9 2-9-16,-9-2-1 0,0 0-1 0,11 4 1 0,-11-4-5 15,0 0 0-15,10 2-1 0,-10-2-1 0,0 0-1 16,9 3-11-16,-9-3-58 0,0 0-72 0,0 0-93 15,9 2-96-15,-9-2-94 0,0 0-457 0,0 0-445 16</inkml:trace>
  <inkml:trace contextRef="#ctx0" brushRef="#br1" timeOffset="-8489.23">23786 8576 267 0,'-3'-4'244'0,"3"4"-42"0,0 0-34 16,-7-5 3-16,7 5-8 0,0 0-23 0,0 0-11 16,-4-5-11-16,4 5 52 0,0 0-82 0,0 0 45 15,0 0-61-15,-7-5 66 0,7 5-76 0,0 0 57 16,0 0-66-16,0 0 49 0,-8-2-49 0,8 2 40 15,0 0-40-15,0 0 47 0,-12-2-17 0,12 2 11 16,0 0-6-16,-10 0 13 0,10 0-8 0,0 0 6 16,-11-1 0-16,11 1 0 0,0 0-6 0,-14 0-5 15,14 0-1-15,0 0-10 0,-15 1 3 0,15-1-22 16,-10 1 0-16,10-1-18 0,-9 3 8 0,9-3-14 16,-9 5 5-16,9-5-13 0,-8 7 7 0,8-7-11 15,-8 7 18-15,5-1-20 0,3-6 11 0,-5 10-22 16,3-4 14-16,0 2-9 0,2-8 16 0,-2 9-21 15,2-9 20-15,0 13-17 0,0-13 20 0,2 13-22 16,-2-13 28-16,4 10-32 0,-4-10 25 0,5 10-24 16,-5-10 26-16,8 7-26 0,-8-7 27 0,9 3-30 15,-9-3 30-15,9 3-33 0,-9-3 28 0,10-3-32 16,-10 3 31-16,14-5-34 0,-9 3 34 0,2-3-39 16,-1-1 33-16,-1 2-31 0,1-1 31 0,0-3-35 0,-3 2 34 15,1 0-34-15,0 0 41 0,-3-1-40 0,2 2 32 16,-3-4-29-16,1 3 38 0,-2-4-38 15,1 3 54-15,0 7-51 0,0-13 8 0,-3 7 5 0,2-1 8 16,-1 2 10-16,2 5-1 0,-6-10-4 0,6 10-3 16,-6-8 8-16,6 8-10 0,-6-6 13 0,6 6-19 15,-9-5-3-15,9 5 0 0,0 0-5 16,-12-1 4-16,12 1-2 0,-9 2 1 0,9-2 40 0,-12 6-52 16,12-6 46-16,-11 10-51 0,6-5 43 0,-2 1-46 15,3-1 46-15,-1 3-47 0,1-1 51 0,0 0-45 16,0 0 51-16,0 2-55 0,3-3 56 0,-3 1-54 15,4 1 50-15,-1 0-50 0,1-2 52 0,0 2-52 16,1-1 56-16,-1 0-55 0,2 0 55 0,1 0-54 16,0-2 3-16,-3-5 6 0,6 10 2 0,-3-5 4 0,-3-5 7 15,6 7-4-15,-6-7-3 0,9 3 2 16,-9-3 1-16,12 1-2 0,-12-1 9 0,10-1-1 16,-10 1-12-16,11-4 0 0,-11 4 1 0,9-8 2 15,-9 8-1-15,7-8 0 0,-3 3 4 0,-4 5-2 0,5-9 9 16,-5 9-7-16,2-10 2 0,-2 10 1 15,3-11 2-15,-3 11 0 0,-3-11 6 0,3 11-5 16,-4-10 6-16,4 10-2 0,-3-7-1 0,3 7-3 16,-6-9 4-16,6 9-4 0,-5-4 6 0,5 4-13 0,-8-4-2 15,8 4 0-15,0 0 0 0,0 0 2 16,-13 0-6-16,13 0 7 0,-8 5-11 0,8-5 0 16,-7 5-5-16,7-5-24 0,-3 7-81 0,3-7-89 15,-5 11-155-15,5-11-165 0,-3 10-186 0,3-10-512 0,0 11-828 16</inkml:trace>
  <inkml:trace contextRef="#ctx0" brushRef="#br1" timeOffset="-5266.883">27270 7450 431 0,'-12'0'373'0,"12"0"-141"15,0 0 13-15,0 0-88 0,0 0 64 16,-11-1-86-16,11 1 59 0,0 0-85 0,0 0 48 16,0 0-88-16,0 0 35 0,-14 0-65 0,14 0 45 0,0 0-62 15,0 0 57-15,0 0-52 0,0 0 62 0,0 0-42 16,0 0 40-16,0 0-22 0,0 0 27 0,0 0-5 16,0 0 13-16,0 0 19 0,0 0 9 0,0 0 17 15,-11 0-5-15,11 0 15 0,0 0-18 0,0 0 17 16,0 0-37-16,0 0 28 0,0 0-49 0,-7 4-5 15,7-4 0-15,0 0-1 0,0 0-6 0,0 0-8 16,0 0 5-16,0 0-12 0,-5 5 3 0,5-5-1 16,0 0 4-16,0 0-1 0,0 0 6 0,5 7-6 15,-5-7 3-15,0 0-3 0,7 5-2 0,-7-5 0 16,9 3 1-16,-9-3-1 0,11 2-6 0,-11-2-3 16,15 4-12-16,-15-4-6 0,17 3-8 0,-17-3-8 15,21 2-5-15,-12-2-6 0,3 1-4 0,-1 0 0 16,2 1 2-16,-3 0-10 0,2-2 3 0,-1 2-2 15,2 1 0-15,0-1-4 0,-2 0 0 0,0 0-2 16,1-1 1-16,-3 1 3 0,2 0 0 0,-1-1-1 16,0 2-4-16,-1-2-10 0,0 2 15 0,-9-3 5 15,14 4-6-15,-14-4 2 0,15 3 5 0,-15-3-7 16,12 3-1-16,-12-3-2 0,11 3 0 0,-11-3 1 16,10 1 0-16,-10-1-2 0,0 0 2 0,13 3 0 15,-13-3 4-15,0 0-4 0,9 4 0 0,-9-4 2 16,0 0 0-16,0 0 2 0,10 1-5 0,-10-1 5 15,0 0 3-15,0 0 0 0,0 0 2 0,0 0 1 0,9 3 4 16,-9-3 5-16,0 0 2 0,0 0 6 16,0 0-2-16,0 0 1 0,0 0 2 0,0 0 3 15,0 0-6-15,0 0 2 0,0 0-3 0,0 0 3 0,0 0 1 16,0 0 0-16,0 0-1 0,0 0 0 0,0 0-3 16,0 0-1-16,0 0-1 0,0 0 10 0,0 0-7 15,0 0 6-15,0 0-3 0,0 0 0 0,0 0 1 16,0 0-2-16,0 0-1 0,0 0-37 15,0 0 40-15,-2 7-40 0,2-7 32 0,0 0-32 0,-7 10 35 16,7-10-30-16,-6 6 34 0,6-6-36 0,-8 11 38 16,3-5-1-16,1 1-8 0,-2 3 0 0,1-3-1 15,-1 3-3-15,0-2 1 0,1 2-5 0,0-2 4 16,-1 2 2-16,-2 1 5 0,3-2-5 0,-1 2 0 16,0-2 3-16,0 0-3 0,0 0-2 0,-1-1-2 15,2 2 5-15,1-3-8 0,-2 3 3 0,1-3-5 16,0 0-2-16,1 0 1 0,0-3-2 0,0 3 0 15,2-3-4-15,2-4 7 0,-7 8-6 0,7-8 0 16,-4 9-4-16,4-9 2 0,-6 7 0 0,6-7-4 16,-2 5 5-16,2-5-1 0,-4 5 0 0,4-5 5 15,0 0-4-15,-4 7 2 0,4-7-4 0,0 0 5 16,0 0 2-16,-3 5 1 0,3-5 1 0,0 0 0 16,0 0 8-16,0 0-6 0,-4 5 1 0,4-5 1 15,0 0 1-15,0 0-4 0,0 0 1 0,0 0 1 16,-5 4-2-16,5-4-34 0,0 0 42 0,0 0-37 15,0 0 37-15,0 0-44 0,0 0 44 0,-4 6-41 16,4-6 44-16,0 0-39 0,0 0 41 0,0 0-32 16,-6 5 22-16,6-5-16 0,0 0 0 0,0 0 0 15,-4 6 0-15,4-6 0 0,-5 6 0 0,5-6 0 16,0 0 0-16,-6 5 0 0,6-5 0 0,-5 4 0 16,5-4 0-16,-7 7 0 0,7-7 0 0,-5 6 0 15,5-6 0-15,-4 4 0 0,4-4 0 0,-5 5 0 16,5-5 0-16,-4 5 0 0,4-5 0 0,0 0 0 15,-6 5 0-15,6-5 0 0,0 0 0 0,-6 3 0 16,6-3 0-16,0 0 0 0,0 0 0 0,0 0 0 16,-5 4 0-16,5-4 0 0,0 0 0 0,0 0 0 15,0 0 0-15,0 0 0 0,0 0 0 0,0 0 0 16,0 0 0-16,0 0 0 0,0 0 0 0,0 0 0 16,-6 4 0-16,6-4 0 0,0 0 0 0,0 0 0 15,0 0 0-15,0 0 0 0,0 0 0 0,0 0 0 16,0 0 0-16,0 0 0 0,0 0 0 0,0 0 0 15,0 0 0-15,0 0 0 0,0 0 0 0,0 0 0 16,0 0 0-16,0 0 0 0,0 0 0 0,0 0 0 16,0 0-2-16,0 0-66 0,0 0-30 0,0 0-37 15,0 0-48-15,0 0-12 0,0 0-96 0,0 0-12 16,0 0-106-16,0 0-37 0,0 0-68 0,0 0-48 0,0 0 33 16,0 0-119-16,0 0-551 0,0 0-809 15</inkml:trace>
  <inkml:trace contextRef="#ctx0" brushRef="#br1" timeOffset="11924.626">28033 9244 159 0,'0'0'240'16,"0"-8"-5"-16,0 8-68 0,0 0 27 0,0 0-13 15,-3-6-24-15,3 6-19 0,0 0-15 0,0 0-12 16,-4-7-23-16,4 7-3 0,0 0-2 0,0 0-3 16,-4-8-1-16,4 8-1 0,0 0-8 0,0 0-10 15,-5-5-6-15,5 5-5 0,0 0-7 0,0 0-9 16,-4-4-5-16,4 4-11 0,0 0 3 0,0 0-4 15,-7-3 0-15,7 3 2 0,0 0-5 0,-10-4 8 16,10 4 2-16,0 0-5 0,-11 4 8 0,11-4 0 16,-9 1 2-16,9-1-2 0,-10 4 4 0,10-4 5 15,-9 5 15-15,9-5 3 0,-10 10 9 0,2-5 3 16,2-1-2-16,1 2-8 0,0 0-2 0,-1-1-4 0,3 2 2 16,-2-2-3-16,2 2 33 0,1-1-51 15,0 1 5-15,0-3 34 0,2-4-44 0,-2 12 38 16,2-12-46-16,2 10 39 0,-2-10-46 0,2 12 37 15,-2-12-39-15,5 7 36 0,-5-7-39 0,9 8 35 16,-9-8-42-16,9 5 3 0,-9-5 7 0,11 3-2 0,-11-3-2 16,0 0 3-16,17 0 0 0,-17 0-1 0,9-3 2 15,-9 3 1-15,12-3-2 0,-12 3 5 16,9-5-5-16,-9 5 4 0,6-9 1 0,-6 9 6 16,5-8 2-16,-5 8-3 0,2-11 4 0,-2 11 1 15,0-13 3-15,0 13 7 0,-2-9 0 0,0 2-3 0,-1 1-2 16,1 2 8-16,2 4-5 0,-6-12 2 15,2 7 5-15,4 5 0 0,-6-8-3 0,6 8-2 16,-6-7-7-16,6 7-5 0,-7-4 2 0,7 4-11 16,0 0-3-16,-10-1-1 0,10 1-3 0,0 0 3 15,-9 3-4-15,9-3 0 0,-5 5 0 0,5-5 4 16,-4 8-8-16,4-8 2 0,-2 9-3 0,2-9 5 16,0 12-3-16,0-12 4 0,1 12 2 0,0-7-2 15,2 1 7-15,0 0-6 0,0 0-1 0,2 0 0 16,-1-1 2-16,1 2 1 0,-5-7 0 0,9 7-2 15,-2-5 3-15,-7-2-1 0,12 6 7 0,-12-6-11 16,13 4 3-16,-13-4-4 0,13 0 3 0,-13 0-1 16,11-4 2-16,-11 4-2 0,11-7-2 0,-11 7 0 15,10-6 7-15,-10 6-6 0,6-11 1 0,-4 5 0 16,-2 6 4-16,2-12 3 0,-2 12 3 0,-2-9 1 0,2 9 4 16,-4-13-24-16,4 13 36 0,-7-8-36 0,7 8 25 15,-8-9-4-15,8 9-5 0,-10-4-2 16,10 4-2-16,-10 0-5 0,10 0 2 0,-14 4-7 15,14-4 0-15,-10 8-83 0,5-3-103 0,0-1-132 16,0 1-101-16,2 0-176 0,3-5-440 0,-4 10-654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43:55.1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3470 8457 76 0,'0'0'83'0,"0"0"17"0,0 0-15 15,0 0-12-15,0 0 2 0,0 0-4 0,0 0-3 0,0 0-4 16,0 0-1-16,0 0 5 0,0 0-1 0,0 0 8 15,0 0 3-15,0 0 8 0,0 0 5 0,-9-1 0 16,9 1 3-16,0 0-1 0,0 0 0 0,0 0 6 16,0 0-2-16,0 0-9 0,0 0-2 0,0 0 5 15,0 0-12-15,0 0 9 0,0 0-26 0,0 0 19 16,0 0-33-16,0 0 24 0,0 0-33 0,0 0 28 16,-5 4-42-16,5-4 36 0,0 0-41 0,0 0 38 15,0 0-45-15,0 0 41 0,0 0-40 0,0 0 4 16,0 0 49-16,0 0-34 0,0 0 65 0,0 0-41 15,0 0 48-15,0 0-32 0,0 0 40 0,0 0-44 0,0 0 36 16,0 0-46-16,0 0 41 0,0 0-37 16,8 3 39-16,-8-3-45 0,0 0 47 0,0 0-53 15,0 0 43-15,0 0-47 0,10-4 43 0,-10 4-47 0,0 0 43 16,10-3-53-16,-10 3 39 0,9-3-54 0,-9 3 39 16,9-2-53-16,-9 2 47 0,14-3-44 0,-14 3 52 15,14-4-53-15,-4 2 3 0,-1 1 1 0,2-1-3 16,0-1 2-16,1 2-1 0,-1-2 1 0,0 0 3 15,1 0 2-15,2 1 2 0,-1 0 3 0,0-1-6 16,1 1-2-16,1-3 1 0,-1 3 1 0,0-1-3 16,1-2-1-16,-2 3 2 0,0-2-5 0,1 3 1 15,0-2-3-15,-2-1 4 0,1 2-3 0,-1-1 2 16,1-2-7-16,-3 2 1 0,2 1-1 0,-2-1 0 16,0 1-1-16,-10 2 2 0,13-4 7 0,-13 4-8 15,15-3 0-15,-15 3 3 0,10-3 4 0,-10 3 4 16,10-1-3-16,-10 1 5 0,0 0 0 0,12-3 0 15,-12 3 5-15,0 0-2 0,9-2 3 0,-9 2-2 16,0 0-4-16,0 0-3 0,9-3-2 0,-9 3 0 16,0 0 2-16,0 0-39 0,0 0 53 0,9-2-55 15,-9 2 38-15,0 0-39 0,0 0 20 0,0 0-75 0,4-3-99 16,-4 3-129-16,0 0-105 0,0 0-116 16,1-8-587-16,-1 8-738 0</inkml:trace>
  <inkml:trace contextRef="#ctx0" brushRef="#br0" timeOffset="4035.406">7364 8618 15 0,'0'0'241'0,"-9"-3"-88"0,9 3 12 15,0 0-68-15,0 0 25 0,-9-1-40 0,9 1 31 16,0 0-53-16,0 0 33 0,-9-4-49 0,9 4 32 16,0 0-39-16,-9-1 38 0,9 1-31 0,0 0 25 15,0 0-19-15,-9-3 28 0,9 3-19 0,0 0 18 16,0 0-11-16,-8-3 12 0,8 3-4 0,0 0-1 15,0 0 11-15,0 0-12 0,-12-2-1 0,12 2 0 16,0 0 9-16,0 0 1 0,0 0-2 0,-9-2 12 16,9 2 4-16,0 0-3 0,0 0 20 0,0 0-26 15,0 0-6-15,0 0-10 0,0 0-8 0,-12-1-7 16,12 1-4-16,0 0-9 0,0 0 2 0,0 0 4 16,0 0 3-16,0 0 3 0,0 0 8 0,0 0 4 0,0 0 5 15,0 0-1-15,0 0 4 0,0 0 2 16,14 0 5-16,-14 0-3 0,0 0 0 0,18-1-2 15,-18 1-16-15,14 0-4 0,-14 0-2 0,19-1 1 0,-19 1-6 16,22-2 1-16,-12 1-13 0,3 0-3 0,1 1 1 16,0-1-1-16,0 0-4 0,0 1-5 0,3-1 2 15,-2-2-7-15,2 3-3 0,1-1-1 0,-1 0 6 16,3-1 2-16,-2 1-6 0,1 0 3 0,-1 0 2 16,1-1-4-16,1-1-2 0,-2 3 0 0,4-2 1 15,-2 4 1-15,0-4-8 0,1 1 1 16,0-1 0-16,-1 1-3 0,-1-2 0 0,2 2-1 0,-2 1 15 15,0-2-12-15,1 2 2 0,0-1 1 0,-1 1-4 16,0 0 5-16,-1 0-38 0,-2 0 42 0,1-1-43 16,1 1 48-16,-4 0-47 0,4 1 47 0,-4-1-45 15,3 0 49-15,-2 1-48 0,0 0 44 0,-1 0-50 16,2 0 50-16,-1-1-47 0,-1 2 55 0,-1-1-54 16,-1 0 51-16,0-1-44 0,0 2 45 0,-1-1-34 0,1-1 56 15,-12 0-44-15,19 2 48 0,-19-2-54 0,18 1 59 16,-18-1-58-16,15 1 63 0,-15-1-65 15,15 1 63-15,-15-1-56 0,14 3 52 0,-14-3-59 16,13 1 0-16,-13-1 7 0,12 0 52 0,-12 0-59 0,10 3 55 16,-10-3-53-16,0 0 56 0,15 0-57 15,-15 0 48-15,0 0-61 0,13 2 52 0,-13-2-59 0,0 0 60 16,14 0-61-16,-14 0 53 0,0 0-54 0,14 3 54 16,-14-3-55-16,10 2 53 0,-10-2-53 0,0 0 51 15,16 0-50-15,-16 0 51 0,11 1-53 0,-11-1 52 16,0 0-47-16,17 1 42 0,-17-1-50 0,10 1 58 15,-10-1-58-15,13 2 50 0,-13-2-50 0,11 1 52 16,-11-1-45-16,12 1 45 0,-12-1-55 0,11 1 52 16,-11-1-52-16,10 2 57 0,-10-2-51 0,9 2 44 15,-9-2-51-15,0 0 48 0,14 0-46 0,-14 0 55 16,0 0-57-16,12 3 39 0,-12-3-33 0,0 0 46 16,12 3-57-16,-12-3 41 0,0 0-112 0,10 1-24 0,-10-1-101 15,0 0-62-15,0 0-97 0,0 0-108 0,10-1-212 16,-10 1-447-16,0 0-770 0</inkml:trace>
  <inkml:trace contextRef="#ctx0" brushRef="#br0" timeOffset="40601.87">3654 7596 127 0,'-4'-5'365'0,"4"5"-84"0,-2-5-62 0,2 5-5 15,-4-4-17-15,4 4-1 0,0 0 12 0,-5-7-34 16,5 7 11-16,0 0-60 0,-3-5 20 0,3 5-73 16,0 0 21-16,0 0-54 0,-5-5 29 0,5 5-53 15,0 0 32-15,0 0-42 0,0 0 32 0,0 0-20 0,0 0 47 16,0 0-53-16,0 0 46 0,0 0-53 15,12-3 54-15,-12 3-41 0,7 3 42 0,-7-3-51 16,12 3 41-16,-12-3-46 0,10 5 41 0,-10-5-48 0,12 5 43 16,-12-5-7-16,11 5-1 0,-11-5-9 0,12 8-6 15,-12-8-1-15,10 5-3 0,-10-5-2 0,11 7 0 16,-11-7 1-16,8 5 0 0,-8-5 16 16,8 3 11-16,-8-3 19 0,7 4 17 0,-7-4 17 0,0 0 17 15,8 2 16-15,-8-2-34 0,0 0 28 0,0 0-68 16,10-2 36-16,-10 2-57 0,5-7 33 0,-5 7-52 15,8-12 39-15,-3 8-53 0,-1-5 43 0,1 3-51 16,0-4 43-16,0 1-5 0,4-4-8 0,-3 3-3 16,2-4-2-16,0 0-3 0,2 2-1 0,-1-4-4 15,1 1 1-15,2 0 2 0,-3-2-5 0,0 5-1 16,-1-2 1-16,0 1 0 0,0 1 3 0,0 0 3 16,-1 0 9-16,1 2-3 0,-3 1 8 0,0 0 5 15,-1 0-1-15,1 2 3 0,-1-1-5 0,-3 2 10 16,3 1 3-16,-1-3-3 0,-3 8-6 0,3-8-4 15,-3 8-2-15,3-11-6 0,-3 11-4 0,4-6-5 16,-4 6 0-16,1-5-4 0,-1 5 1 0,3-7 2 16,-3 7-13-16,0 0-32 0,5-6-111 0,-5 6-125 0,0 0-169 15,0 0-236-15,0 0-394 0,0 0-688 0</inkml:trace>
  <inkml:trace contextRef="#ctx0" brushRef="#br0" timeOffset="42438.041">3231 10474 111 0,'0'0'172'16,"0"0"-30"-16,0 0-22 0,0 0-9 0,0 0-10 16,0 0-11-16,0 0-10 0,0 0-9 0,0 0-13 15,0 0-14-15,0 0-8 0,0 0-5 0,0 0-8 16,0 0-4-16,0 0-5 0,0 0-10 0,0 0-18 15,0 0-27-15,0 0-31 0,0 0-35 0,0 0-47 0,0 0-110 16,0 0 83-16</inkml:trace>
  <inkml:trace contextRef="#ctx0" brushRef="#br0" timeOffset="43208.289">3254 10536 296 0,'0'0'248'0,"0"0"-29"16,0 0-11-16,0 0-31 0,0 0-20 0,0 0-37 15,0 0-9-15,0 0-19 0,0 0-14 0,0 0-15 16,0 0-11-16,0 0-1 0,0 0-10 0,0 0 4 15,0 0-1-15,0 0 6 0,0 0 3 0,0 0 1 16,0 0 2-16,0 0-5 0,0 0 12 0,0-7 2 16,0 7 11-16,0 0-30 0,0 0 39 0,0 0-46 15,0 0 47-15,-2-5-12 0,2 5-7 0,0 0-1 16,0 0-11-16,0 0-15 0,0 0-8 0,0 0-5 0,0 0-8 16,0 0-3-16,0 0-6 0,0 0 2 0,0 0-10 15,0 0 0-15,0 0-1 0,0 0 3 16,-8 2 5-16,8-2-5 0,0 0-1 0,1 7-46 0,-1-7 56 15,0 0-46-15,0 0 51 0,0 9-48 0,0-9 56 16,0 0-57-16,4 4 58 0,-4-4-50 0,0 0 50 16,4 5-49-16,-4-5 51 0,0 0-43 0,5 6 47 15,-5-6-51-15,0 0 55 0,0 0-52 0,6 4 54 16,-6-4-56-16,0 0 54 0,0 0-51 0,0 0 48 16,0 0-45-16,0 0 45 0,11-3-51 0,-11 3 52 15,0 0-51-15,0 0 59 0,2-7 2 0,-2 7-16 16,0 0-22-16,-1-6 51 0,1 6-8 0,0 0-1 15,-3-5-10-15,3 5-4 0,0 0-4 0,-4-6 0 16,4 6-10-16,0 0-4 0,0 0 5 0,-7-5-7 16,7 5-1-16,0 0-4 0,0 0-2 0,0 0-4 15,0 0-2-15,-8-2-2 0,8 2 1 0,0 0-1 16,0 0 2-16,-5 5 0 0,5-5-3 0,0 0 5 0,-4 7-4 16,4-7 0-16,0 0 0 0,-2 5 6 15,2-5-6-15,0 0 3 0,-2 7-41 0,2-7 48 0,0 0-40 16,2 9 49-16,-2-9-42 0,0 0 43 15,2 5-45-15,-2-5 46 0,4 5-44 0,-4-5 49 0,0 0-48 16,5 5 45-16,-5-5-38 0,0 0 40 0,0 0-45 16,0 0 41-16,8 4-40 0,-8-4 46 0,0 0-47 15,0 0 45-15,0 0-46 0,10-5 47 0,-10 5-43 16,0 0 48-16,0-6-35 0,0 6 46 0,0 0 3 16,0-7 0-16,0 7 2 0,0 0-2 0,-4-5-2 15,4 5 0-15,0 0-4 0,-6-5 9 0,6 5-10 16,0 0-7-16,-8-3-6 0,8 3-8 0,0 0-4 15,0 0-3-15,0 0 0 0,-10 1-9 0,10-1-4 16,0 0-66-16,-5 6-45 0,5-6-120 0,0 0-128 16,-3 7-191-16,3-7-388 0,0 0-522 0</inkml:trace>
  <inkml:trace contextRef="#ctx0" brushRef="#br0" timeOffset="44648.6">8230 10567 326 0,'0'0'264'16,"0"0"-16"-16,0 0-58 0,0 0 13 0,0 0-39 15,0 0-2-15,0 0-22 0,0 0-18 0,0 0-24 16,0 0-20-16,6-4-4 0,-6 4-8 0,0 0 5 16,0 0-2-16,0 0 2 0,0 0-3 0,0 0 0 15,-3-5 2-15,3 5-5 0,0 0 13 0,0 0-4 16,0 0-2-16,0 0 2 0,0 0-5 0,0 0-9 15,0 0-7-15,0 0-11 0,0 0-4 0,0 0-8 16,0 0-6-16,0 0-5 0,0 0-2 0,0 0-7 0,0 0-4 16,0 0 2-16,0 0-1 0,0 0-1 0,0 0-5 15,-7 4 9-15,7-4-10 0,0 0 2 0,0 0 2 16,4 6-1-16,-4-6 0 0,0 0 10 16,4 6-10-16,-4-6 0 0,0 0 1 0,5 5 3 0,-5-5-3 15,0 0 0-15,0 0 7 0,0 0-12 0,11 1 5 16,-11-1 0-16,0 0-3 0,8-1 5 0,-8 1-4 15,0 0 2-15,7-7-2 0,-7 7 1 0,2-7-1 16,-2 7 2-16,4-5 7 0,-4 5 5 0,0-9-3 16,0 9 5-16,0-8 3 0,0 8-2 0,0-7 3 15,0 7-1-15,-4-7 10 0,4 7 32 0,0 0-52 16,-4-7-3-16,4 7 1 0,0 0 0 0,0 0-4 16,-6-3 33-16,6 3-44 0,0 0 2 0,-7 3 1 15,7-3-1-15,-3 6 8 0,3-6-3 0,-4 8-5 0,4-8 2 16,-4 10 1-16,4-10-1 0,-1 10 6 15,1-10-2-15,0 9-1 0,0-9 1 0,0 10 0 16,0-10 2-16,1 5 0 0,-1-5 5 0,5 7 0 16,-5-7-9-16,0 0 4 0,5 5 0 0,-5-5 1 0,0 0 0 15,0 0-2-15,10-2 4 0,-10 2-7 0,6-5-1 16,-6 5-4-16,3-5-11 0,-3 5-5 16,0 0-18-16,3-5-36 0,-3 5-70 0,0 0-64 0,0 0-66 15,-6-5-141-15,6 5-394 0,-12 2-343 0</inkml:trace>
  <inkml:trace contextRef="#ctx0" brushRef="#br0" timeOffset="50444.092">11361 10210 212 0,'0'0'295'0,"0"0"-96"15,-8-4 17-15,8 4-30 0,0 0 14 0,-5-4-20 16,5 4 0-16,0 0-9 0,-8-4-17 0,8 4-8 15,0 0 38-15,-6-8-67 0,6 8 3 16,0 0-8-16,-5-5 0 0,5 5 0 0,0 0-4 0,-4-7-7 16,4 7-7-16,0 0-13 0,-4-5-11 0,4 5-9 15,0 0-5-15,0 0 4 0,3-6 2 16,-3 6-2-16,0 0-4 0,0 0 1 0,0 0-8 0,0 0-2 16,16 1-7-16,-16-1-2 0,9 5-1 0,-2-2 2 15,-1 2-7-15,3 0-6 0,0 2-4 0,-1-1 3 16,2 2-8-16,1 0-4 0,-2 1-1 0,3 0-2 15,-2-1-1-15,0 2-2 0,2-1 2 0,-3-1-1 16,1 2 3-16,1-3-4 0,-4 0 9 0,0-2 6 16,1 2 10-16,1-1 2 0,-3-2 4 0,1 0 11 15,-1 0 0-15,-6-4 6 0,14 4-1 0,-14-4 3 16,13 0-3-16,-13 0-8 0,15-5-4 0,-4 0-4 16,-1-2-6-16,1-2-5 0,2-2-33 0,1-1 37 0,0-3-38 15,-1-2 27-15,5-2-31 0,-3-1 30 16,2-1-31-16,1 0 32 0,-3-1-33 0,2-2 29 0,-2 2-29 15,0 0 0-15,-1 1 6 0,-1 3-1 16,0-2 2-16,-3 4 5 0,2-1-2 0,-2 2 2 0,-2 2-1 16,0 2 1-16,0-1 32 0,-3 3-36 0,-1 1 33 15,3 0-35-15,-3 0 6 0,0 0 1 16,0 4 3-16,-4 4-2 0,5-10 40 0,-5 10-51 0,4-8 40 16,-4 8-42-16,5-7 7 0,-5 7-4 0,4-6 37 15,-4 6-38-15,4-5 31 0,-4 5-35 0,0 0 1 16,4-7 20-16,-4 7-57 0,0 0-18 0,4-8-59 15,-4 8-54-15,2-7-61 0,-2 7-106 0,3-6-35 16,-3 6-185-16,1-11-373 0,-1 11-521 0</inkml:trace>
  <inkml:trace contextRef="#ctx0" brushRef="#br0" timeOffset="58687.926">21567 13667 239 0,'0'0'215'0,"0"0"-15"0,0 0-13 0,-8-4-3 16,8 4-7-16,0 0-16 0,0 0-6 0,-5-5 0 15,5 5 16-15,0 0-5 0,0 0 1 0,0 0-37 16,-6-3 29-16,6 3-4 0,0 0-5 0,0 0-6 15,0 0-14-15,-6-4-10 0,6 4-11 0,0 0-8 16,0 0-13-16,0 0-9 0,0 0-8 0,0 0-4 16,0 0-4-16,7-5-2 0,-7 5-3 0,0 0-6 0,10 0 7 15,-10 0-6-15,14-3-3 0,-14 3-1 0,14 0-3 16,-14 0-3-16,19-2 0 0,-19 2 3 16,22 0-12-16,-22 0-7 0,23 0-2 0,-8 0-3 15,0 0-3-15,0 0 2 0,0 2-9 0,4-2-1 0,-3 1-1 16,3 1-1-16,1-2-40 0,-2 0 44 0,3 2-35 15,-2-1 38-15,1 0-40 0,-1 0 40 0,2 1-36 16,-1 0 42-16,1-2-41 0,0 0 49 0,0 0-51 16,1 0 43-16,-1 2-41 0,1-2 44 0,0 0-43 15,1-2 45-15,0 2-46 0,0 0 42 0,0 0-4 16,1 0-6-16,-1 0-2 0,0-2 2 0,0 2-40 16,0 0 39-16,0-2-1 0,-1 2-4 0,1 0 1 15,0 0-1-15,0 0-41 0,1-1 50 0,-2 1-6 16,1 0-1-16,1 0-40 0,-1 0 48 0,-1 0-44 15,2 0 49-15,-1 1-49 0,1-1 47 0,-2 0-43 16,0 0 43-16,1 2-40 0,-2-2 47 0,1 0-44 16,1 2 37-16,-1-2-41 0,-1 0 42 0,0 2-43 15,1-2 45-15,-1 0-43 0,0 1 43 0,2-1-46 0,-1 0 45 16,-2 0-43-16,3 0 38 0,-1 0-35 0,-3 0 51 16,4 0-47-16,-1 0 46 0,-1 0-44 15,1 0 47-15,-1 0-43 0,0 0 48 0,0 0-41 0,-1-1 45 16,3-1-50-16,-2 2 48 0,-1-2-48 0,1 0 50 15,0 1-52-15,1-1 46 0,-1 0-49 0,0 0 50 16,0-1-48-16,4 2 48 0,-3-1-46 0,2-1 46 16,0 0-50-16,1 0 47 0,-1 0-47 15,0 1 45-15,2-1-49 0,-2-1 46 0,1 1-43 0,-1 1 41 16,1-1-48-16,0-1 47 0,1 0-45 0,-1 3 47 16,-1-2-49-16,2-1 46 0,-1 1-46 0,1 0 44 15,-1-1-45-15,1 1 47 0,-2 0-40 0,2-1 46 16,-1 2-40-16,2-1 48 0,-2-1-42 0,2 2 45 15,-2-2-39-15,0 1 46 0,1-1-36 0,1 3 35 16,-2-3-46-16,1 2 43 0,-2-1-42 0,2-1 40 16,-1 1-45-16,1 2 33 0,-2-3-40 0,0 0 39 15,-3 2-43-15,-1 1 40 0,2-1-38 0,-4-1 26 0,1-1-29 16,-2 3 35-16,-1-3-38 0,-2 4 39 16,0-3-42-16,-3 3 36 0,0-2-36 0,-11 2 26 15,15-3-39-15,-15 3 35 0,14-2-84 0,-14 2-21 0,7-2-109 16,-7 2-37-16,0 0-72 0,-5-6-87 0,5 6-84 15,-14-4-83-15,5 1-355 0,-5-1-501 0</inkml:trace>
  <inkml:trace contextRef="#ctx0" brushRef="#br1" timeOffset="84832.876">2738 17977 61 0,'0'0'109'0,"0"0"10"0,0 0-6 0,0 0-17 16,0 0 12-16,-9-3-9 0,9 3-6 0,0 0-1 15,0 0 3-15,0 0-6 0,0 0-3 0,0 0 3 16,0 0 1-16,0 0 11 0,0 0 14 0,0 0-8 15,0 0-6-15,0 0-4 0,0 0-5 0,0 0-6 16,0 0-5-16,0 0 3 0,0 0-12 0,0 0 5 16,0 0-13-16,0 0 15 0,0 0-3 0,0 0 0 15,5 5 2-15,-5-5-12 0,0 0 13 0,0 0-24 16,0 0 14-16,0 0-29 0,0 0 26 0,14 0-33 16,-14 0 33-16,0 0-33 0,9-2 24 0,-9 2-29 15,0 0 32-15,13 0-27 0,-13 0 13 0,0 0-24 16,19 0 29-16,-19 0-24 0,14 0 21 0,-14 0-34 15,18 2 30-15,-18-2-31 0,24 1 24 0,-24-1-18 16,22 1 21-16,-9 0-18 0,0 1 17 0,0-1-16 16,2 0 15-16,0 0-27 0,-1 2 19 0,0-2-16 15,1-1 12-15,2 3-15 0,0-1 13 0,-2-1-17 0,-1 0 18 16,3 0-16-16,-3-1 17 0,1 2-20 16,-1-1 13-16,4-1-13 0,-4 1 12 0,3 0-13 15,-3 1 12-15,1-2-14 0,2 2 15 0,-2-2-15 0,2 2 13 16,-1-1-21-16,1 1 22 0,2-1-18 0,-1 1 15 15,-1 0-18-15,0 0 15 0,0-2-15 0,2 3 15 16,-1-2-16-16,0 0 15 0,2 2-15 0,-3-2 14 16,2 1-14-16,2-1 14 0,-3 0-19 0,1-1 30 15,0 2-19-15,-1-2 17 0,1 2-23 16,0-2 22-16,-1 3-18 0,1-3 13 0,-1 0-14 0,0 1 15 16,-1 0-17-16,2 1 16 0,-4-2-17 0,4 0 17 15,-1 2-17-15,0-2 19 0,1 1-21 0,0 1 21 16,-2-2-23-16,2 0 21 0,-1 0-19 0,1 0 18 15,1 3-19-15,-1-3 17 0,0 0-15 0,1 0 19 16,-2 0-21-16,1-3 20 0,-1 3-19 0,1 0 21 16,2 0-23-16,-3 0 21 0,2-2-24 0,-1 2 24 0,-1-1-21 15,2 1 22-15,-2-1-24 0,3 0 23 16,-2 1-17-16,-1 0 14 0,1-2-18 0,0 2 21 16,-1 0-21-16,1-1 17 0,-1 1-18 0,1 0 19 15,2 0-17-15,-3 0 17 0,1 1-20 0,-1-1 21 0,2 0-20 16,-1 2 22-16,1-2-24 0,0 0 23 0,-1 0-18 15,-1 0 20-15,4 0-23 0,-3 0 20 0,0 0-23 16,3 0 24-16,-2 0-19 0,-2-2 22 0,4 2-22 16,-2-1 14-16,-2 0-14 0,4 1 19 0,-3 0-19 15,0-3 19-15,2 3-19 0,-2 0 18 16,0 0-20-16,0 0 18 0,-1 0-16 0,1 0 20 0,2 3-21 16,-3-3 17-16,1 0-18 0,0 0 21 0,-2 1-19 15,2-1 21-15,-3 1-23 0,2-1 21 0,0 0-20 16,1 2 23-16,-2-2-27 0,1-2 25 0,1 2-21 15,-1-1 21-15,0 0-21 0,-1 1 17 0,0 0-21 16,1-3 23-16,0 3-19 0,0-2 22 0,-1 2-23 16,0-2 21-16,0 1-24 0,-3 0 23 0,1 1-21 0,-1-2 22 15,2 1-20-15,-2 0 22 0,0-1-20 0,1 2 20 16,-2-1-23-16,2 0 21 0,-2 1-22 16,2 0 22-16,0-3-25 0,-2 3 27 0,2 0-22 0,-1 0 20 15,0-1-22-15,0 1 25 0,-1 0-25 0,2-1 22 16,-2-1-20-16,0 2 23 0,2-1-27 0,-2 1 28 15,2-1-23-15,-2 1 19 0,2-1-21 0,-2 1 22 16,2-2-24-16,-1 2 23 0,0-1-21 0,0 1 21 16,-1 0-22-16,4-2 23 0,-4 2-23 15,2 0 26-15,-1 0-26 0,0 0 25 0,0-2-24 0,1 2 22 16,-2 0-23-16,4 0 27 0,-3-2-23 0,1 1 20 16,2 0-24-16,0-2 29 0,0 2-19 0,1 0 23 15,1 0-22-15,-1-1 26 0,0-1-28 0,0 3 25 0,1 0-27 16,0-1 30-16,-1 0-28 0,0-1 26 15,0 2-38-15,1 0 37 0,0-1-31 0,-2 0 29 16,-2 1-26-16,2-1 25 0,-2 1-33 0,1-2 37 16,-1 1-31-16,0 1 29 0,0-1-28 0,1 0 28 0,-2-1-36 15,0 2 36-15,1 0-28 0,1 0 34 16,-1-1-35-16,-1 1 31 0,1 0-28 0,-1-2 29 16,3 2-26-16,-3 0 30 0,3 0-33 0,-3 0 30 0,2 2-37 15,1-2 32-15,-2 0-27 0,3 0 31 0,0 1-33 16,1-1 35-16,-1 0-35 0,-1 0 33 0,1 0-31 15,-2 0 34-15,2 0-29 0,0 0 29 0,0 0-33 16,-3 0 40-16,3 0-36 0,-4 0 34 0,4 0-38 16,-3 0 33-16,1 0-32 0,-1 0 28 0,2 0-34 15,-2 0 34-15,2 0-30 0,-2 0 32 0,2-1-30 16,-1 1 29-16,-2 0-33 0,4 0 33 0,-4 0-31 16,4 0 30-16,0 0-31 0,0-2 29 0,0 2-29 15,0 0 24-15,1 0-23 0,-1-1 30 0,1 1-32 0,-2 0 27 16,2-1-31-16,-2 1 24 0,-1 0-19 15,2 0 29-15,-3 0-31 0,2-2 26 0,-2 2-27 16,2 0 25-16,-2 0-27 0,0 0 29 0,2-1-29 0,-2 1 28 16,1-1-29-16,-1 1 29 0,-1 0-30 0,0-1 29 15,0-1-29-15,1 2 25 0,-1 0-23 0,3 0 23 16,-3-2-25-16,0 2 31 0,3 0-31 0,-2-1 29 16,2 1-30-16,-2 0 30 0,0 0-30 0,6-2 30 15,-6 2-28-15,2 0 28 0,-2 0-28 0,2 0 27 16,-2 0-26-16,2 0 25 0,-1 0-21 0,0 0 26 15,0-1-29-15,2 0 26 0,-1 1-27 0,2-1 29 16,-2-1-30-16,0 0 24 0,0 1-21 0,1 0 23 16,-1 0-21-16,0-1 25 0,1 2-28 0,-2 0 25 15,0-3-25-15,0 5 25 0,0-2-25 0,2-2 24 16,-1 2-23-16,-2-2 20 0,0 1-22 0,1 0 24 16,-1 1-23-16,-1-1 24 0,3-1-24 0,-3 1 23 15,1 0-25-15,-1-1 21 0,3 2-15 0,-2-1 25 0,0-1-20 16,1 2 23-16,-1 2-22 0,-1-4 15 0,0 2-14 15,2-1 18-15,-1 1-1 0,-1-1-6 16,1 1 4-16,-1-1-3 0,2 1 0 0,-2 0-11 16,0 0 7-16,0 0 4 0,1-2-6 0,-1 1 2 0,-1 1-5 15,1-1-3-15,0 1 4 0,0-1 6 16,0-1-1-16,0 2-1 0,2-1-5 0,-1 0 4 16,-1-1-3-16,0 2 5 0,4-1-3 0,-3 0 6 0,1 0 0 15,-1 1 1-15,-1-1-9 0,3 0 7 0,-3 0 5 16,2 1-4-16,-2-2-1 0,3 1-3 0,-3 1 4 15,0-1-10-15,1 0 1 0,2 1 5 0,-3-2-4 16,3 2 5-16,-3 0-2 0,1-2-2 0,-1 2 2 16,3 0-8-16,-3-3 10 0,1 3-3 0,1 0 1 15,-1-2-5-15,0 1 0 0,0 1 5 16,1-2-4-16,2 2 1 0,-4-2 5 0,4 1-2 0,-3 1 2 16,4-1-5-16,-1-2 3 0,-1 3 3 0,-1-1-2 15,2-2-1-15,0 2 2 0,0-1-3 0,-1 0 2 16,0-1 3-16,0 2-2 0,1 0 0 0,-3-2 2 0,3 2-7 15,-1 0 5-15,-1-1 7 0,2 0-3 16,-2 0-7-16,0 1-1 0,0-2 3 0,0 1-7 16,1 2 8-16,-2-2 0 0,-1 0 5 0,4 1-5 0,-1-2 0 15,-1 2 4-15,1-2 1 0,-2 0 1 0,1 3-6 16,0-4 5-16,3 3-6 0,-3 0-5 0,0-2-2 16,0 2 4-16,-1 0 2 0,-1 0 2 15,1-1-6-15,-2-1 4 0,4 3-4 0,-5 0-8 0,1-1 24 16,3 0-16-16,-5-1 6 0,3 2-3 0,-1-1 1 15,2 0 0-15,-3 1-4 0,-2-1 4 0,4 1-3 16,-2 0 2-16,0-2 2 0,-12 2-4 0,22 0-7 16,-11 0 7-16,-11 0 3 0,22 0-1 0,-22 0-1 15,18-2-14-15,-18 2 18 0,18 0-5 16,-18 0 5-16,17-1-3 0,-17 1-2 0,16 0-2 0,-16 0 2 16,16 0 0-16,-16 0-3 0,14-1 1 0,-14 1-3 15,11 0 3-15,-11 0-3 0,0 0 4 0,18-1-10 16,-18 1 11-16,0 0-3 0,13 0-10 0,-13 0 6 15,0 0-9-15,0 0-19 0,14 0-52 0,-14 0-29 16,0 0-44-16,0 0-62 0,0 0-132 0,0 0-80 16,0 0-153-16,6 2-724 0,-6-2-909 0</inkml:trace>
  <inkml:trace contextRef="#ctx0" brushRef="#br1" timeOffset="88819.87">12126 16949 10 0,'0'0'626'0,"0"0"-194"0,0 0-78 16,0 0-35-16,0 0-13 0,-9-3-2 0,9 3-28 0,0 0-38 15,0 0-30-15,0 0-30 0,-2-5-14 0,2 5-25 16,2-5-7-16,-2 5-18 0,9-9 10 16,-3 4-12-16,2-2 2 0,1-2-12 0,5-2-1 0,-1 0-17 15,5-2-6-15,0-1-12 0,2-3-11 0,3 1-1 16,-1 0-7-16,2-1-5 0,3-5-9 0,-3 4 1 15,2 1-10-15,-2 1-4 0,-1-1-3 0,0 0 3 16,0 0-13-16,0 1 9 0,-2 2-7 0,-2 1 4 16,-3 1-6-16,2-1 4 0,-1 3-5 0,-4 0 7 15,0 2-6-15,-2-1 13 0,-1 2-25 16,-1 1 18-16,1 0-6 0,-3 0 2 0,-1 3-8 0,-1-2 12 16,1 1-12-16,-6 4 7 0,8-5-12 0,-8 5 7 15,9-7-11-15,-9 7 4 0,7-5-26 0,-7 5-83 16,4-5-84-16,-4 5-62 0,3-8-69 0,-3 8-102 15,0-9 5-15,0 9-12 0,-5-12-24 0,3 7-298 16,-2-2-271-16</inkml:trace>
  <inkml:trace contextRef="#ctx0" brushRef="#br1" timeOffset="90387.666">13961 15734 239 0,'0'0'318'16,"-9"-3"-34"-16,9 3 4 0,0 0 0 0,0 0-22 15,-13-2-69-15,13 2 23 0,0 0-67 0,-10 3 21 16,10-3-62-16,-9 4 21 0,9-4-22 0,-7 5 27 0,3 0-30 15,0 0 17-15,0 0-29 0,0 3 19 0,2 1-25 16,0-2 6-16,0 3-29 0,2-2 8 16,0 0-22-16,0 2 11 0,2 2-29 0,0-2 5 15,0 2 5-15,3 3-20 0,0-3 12 0,2-1-14 0,0 1-2 16,1-1-1-16,0 0 4 0,0-5-5 0,-1 3-1 16,2-4-3-16,-1 1 0 0,1-2-2 15,1-2-3-15,-10-2 2 0,15 1-6 0,-15-1 9 0,17-3-14 16,-9 0 10-16,-2-2-14 0,1 1 14 0,-1-2-17 15,-4-1 13-15,1 2-12 0,-2-3 10 0,-1 0-10 16,0 1 9-16,-1-1-10 0,-2-1 10 0,-3 1-14 16,-2-1 14-16,2 1-15 0,-3-1 14 0,0 4-14 15,-1-2 13-15,1 0-15 0,0 2 7 0,0 0-37 16,1 1-33-16,-1 0-79 0,3 2-30 0,6 2-109 16,-13-5-46-16,13 5-75 0,-9-4-428 0,9 4-384 15</inkml:trace>
  <inkml:trace contextRef="#ctx0" brushRef="#br1" timeOffset="93824.913">16417 15380 41 0,'0'6'667'0,"0"-6"-229"0,1 9-69 15,-1-9-111-15,7 5 26 0,-7-5-62 0,10 3-8 16,-10-3-71-16,14-3-1 0,-6 1-53 0,1-1 8 15,1-1-48-15,0-1-32 0,4-1-86 0,-1 0-104 16,0-2-82-16,2 2-163 0,-1-3-251 0,-1 1-176 16</inkml:trace>
  <inkml:trace contextRef="#ctx0" brushRef="#br1" timeOffset="118487.959">20484 6979 462 0,'-12'0'419'0,"12"0"-89"16,-16 5-80-16,7-1-49 0,-1 4-15 0,-1 1-4 16,-3 3-11-16,1 4 7 0,0 1-1 0,-5 4 32 15,3 3-68-15,-3 9 18 0,-2 2-64 0,1 3-11 16,-1 2-8-16,0 14 4 0,-1 1 8 0,2 3 5 16,1 4-15-16,0 3-9 0,0 2-6 0,4 2-13 15,-2 4-8-15,2-2-9 0,1 1 13 0,0 2-22 16,4 0 11-16,0 2 14 0,3-2 4 0,2 2 5 15,0-1 11-15,4 1 15 0,0-2 0 0,3 1 8 16,1-1-20-16,2 1 23 0,0 0-32 0,3 2 22 16,2 0-47-16,-1-2 28 0,1 3-44 0,2-3 31 15,2 0-42-15,-2-2 30 0,2-3-43 0,1-1 39 16,0-1-43-16,0-3 4 0,0 1 3 0,-2-4 3 16,6 1 37-16,-2-2-45 0,3-1 50 0,0 1-42 15,2-6 51-15,0-1-58 0,2-2 48 0,2-4-49 16,0-1 51-16,2-2-52 0,-5-9 3 0,3 0 7 0,1-4 4 15,-1-1-6-15,3 0 3 0,-1-4 2 0,1-1 4 16,0-1-6-16,0-4 5 0,0-1 1 0,0-2 0 16,-4-3-3-16,3 0 6 0,-3-7-6 0,1 4 4 15,-1-7-7-15,-1 2 11 0,1-5-9 0,-2-2 6 16,2-2-8-16,1-3 10 0,3-2-12 0,-2-5 7 16,6-2 0-16,-6 0-4 0,4-5-1 15,-2-2 1-15,0-3 0 0,0 0 5 0,-3-2-12 0,1-5 1 16,-1 0 0-16,-2-5-2 0,-4 0 3 0,2-5 6 15,-5 1-10-15,1-2 1 0,0-2 0 0,-1-9-5 16,-4 7 8-16,2-9 0 0,-4 6 6 0,1-9-11 16,-1-3 55-16,-2 2-64 0,-1 7 56 0,0-9-56 15,-2 8 5-15,0 0-6 0,-2-2 1 0,-1 1 4 16,-2-2-7-16,2 1 14 0,-4-2-2 0,0 1 20 16,-1-1 30-16,-3 2-65 0,2-13 55 0,-5 4-59 15,3 9 59-15,-2-10-65 0,-2 12 54 0,3 0-57 16,-1 0 3-16,-1-1 5 0,0 3 6 0,-2 1 0 0,2 1 58 15,0 1-64-15,0-1 59 0,-3 4-58 0,1 1 51 16,0 1-56-16,0 1 54 0,0-1-56 16,0 4 55-16,-1 0-55 0,-1-2 54 0,0 4-53 0,1-1 57 15,-1 3-57-15,0 4 53 0,1 2-56 0,-1-2 57 16,-1 2-57-16,1 0 7 0,-5-3 6 16,4 3 5-16,0 3 1 0,-2-1 1 0,1 1 51 15,0-1-59-15,-2 2 54 0,4 1-58 0,-5-2 52 0,2 2-32 16,2 2 22-16,-4-1-50 0,2 0 52 0,-1 2-50 15,-2 1 57-15,2-1-54 0,-2 1 45 0,-1 1-6 16,2 1-2-16,-3 0-3 0,3 3-1 0,0 0-2 16,0 3-2-16,-3-3 3 0,2 1-4 0,0 5-3 15,-1-4 0-15,0 2 1 0,-1 1-3 0,-1 3 6 16,1-1-5-16,-1 2-1 0,3 0 1 0,-2 1-2 16,1 2 3-16,-1 0 0 0,0 0-2 0,2 0 1 15,-2-1 6-15,1 2-5 0,0 0-2 0,-1-2 5 16,4 1-6-16,-2 1 6 0,0-4-4 0,2 3 0 15,1 0-19-15,-1-2-33 0,1-2-34 0,0 2-41 16,1 1-23-16,-1-3-32 0,1 1-5 0,4 1-41 16,-4 1-4-16,3-3-40 0,1 2-8 0,-1 1-12 15,4 0-46-15,-2 0-34 0,0 0-494 0,1 3-420 16</inkml:trace>
  <inkml:trace contextRef="#ctx0" brushRef="#br1" timeOffset="119718.141">24079 7245 319 0,'-10'-12'306'0,"2"0"-46"0,-1 1-78 0,0 1 10 15,-1-1-29-15,0 1-5 0,1 1-9 0,0 0-2 16,-1 0 14-16,3 3-41 0,-2-1-9 0,2 2-23 16,-2 0-6-16,2 4-19 0,7 1-8 0,-14-4 2 15,14 4 0-15,-15 3 7 0,7-1 12 0,0 3 15 16,0 5-5-16,-1-1-5 0,0 3 7 0,0 4 1 15,-3 2 1-15,3 2 0 0,-3 2 3 0,1 4-1 0,1 3-1 16,-1 3-4-16,-1 2-10 0,3 6 11 0,-2 0-14 16,3 2 1-16,0 1-5 0,1 2 3 15,-1 0-8-15,3 5-8 0,1-2 9 0,0 4 0 16,3 1 0-16,0 0 0 0,-1 3-29 0,4 1 19 16,-2 2-33-16,2 10 31 0,5 2-42 0,-5 1 19 15,2-1-26-15,2 1 23 0,-1 0-20 0,2-1 28 16,-1 1-29-16,3 0 3 0,0 0 4 0,0 2 1 15,0-3-4-15,1 3 33 0,-1 1-44 0,0-2 42 0,1-1-39 16,1-1 37-16,-2-1-42 0,2-3 48 0,-1-1-44 16,1-3 3-16,1 1 18 0,-2-3 0 0,2 0 3 15,5-4 0-15,-3 0 3 0,4-2 53 0,-7-9-67 16,11 6 54-16,-1-1-68 0,4-4 55 0,-1 0-60 16,4-2-1-16,0-1 3 0,4-4 13 0,0-1-6 15,4-1-4-15,0-1-2 0,-3-6 3 0,5 2-6 16,3-1 8-16,1 1-7 0,-5-9 18 0,2 2-20 15,0-2 10-15,2-2-9 0,-2 0 7 0,-1 0-5 16,0 0 1-16,-1-3-1 0,-1-2-2 0,-4 2-3 16,-4-6-4-16,0-1-2 0,-5 1-2 0,-2-4 10 15,-1 1-12-15,-3-4-3 0,-4-1 3 0,-2 2 3 16,2-6 1-16,-13-1 3 0,17-1 7 0,-7-3-10 16,-3-3 0-16,0-1 1 0,2-3 2 0,-2-5 7 15,2 0-5-15,-2-5 1 0,4-4 5 0,-3-4-3 16,0 0 5-16,-1-5 3 0,3-3 50 0,-3-4-61 15,0-2 66-15,2-3-66 0,-1 1 1 0,-2-2 2 16,2-2 2-16,-1-1 0 0,-1-1 6 0,0-2 0 0,-2 1-6 16,3-14 1-16,-4 0-2 0,4 0 50 0,-4-1-60 15,1-1 57-15,0 0-65 0,-3 2 54 16,2-3-58-16,-2 11 5 0,-1-11 6 0,0 10 3 0,-1-9 0 16,-3 1 50-16,2-1-51 0,-2 3 46 0,-1-1-58 15,-3 3 55-15,-1 0-54 0,3 10 53 0,-1 2-57 16,-3-2 52-16,0 5-52 0,1-1 7 0,-4 3 6 15,2 0 4-15,-1 2 47 0,-2-2-54 0,1 5 50 16,-2-4-54-16,0 2 50 0,-1 0-51 0,-1 1 47 16,1-1-48-16,0 0 51 0,0 2-54 0,-2 0 50 15,4 0-49-15,-2 2 51 0,0 3-51 0,1 0 52 16,1 1-46-16,-3 1 50 0,3 8-56 0,0-3 12 16,1 6 9-16,-2 0-4 0,1-2 1 0,-4 4 3 15,4-1 1-15,-4 1 1 0,1 2 48 0,0 1-58 16,0 0 55-16,-1 3-59 0,-1-4 52 0,2 3-57 15,-3-2 50-15,1 0-52 0,-2-2 51 0,0 1-50 16,1-1 51-16,-5-3-13 0,1-1 7 0,-1 1-11 16,4 0-7-16,0 4 0 0,-2-2-2 0,3 2-1 15,-1-1 7-15,1 2-8 0,-2-1 5 0,3 2-8 16,-3 0-1-16,4 6 1 0,2-3-1 0,-3 2-2 16,-1 2 1-16,4-2 5 0,-2 3-2 0,1 0-3 15,-2 1 1-15,4 0-2 0,-2 4 2 0,4-1 0 16,-3 1 0-16,0-2-1 0,1 6 4 0,2-2-7 15,-1 2-6-15,0-2-64 0,0 4-65 0,-4 0-60 16,0 1-30-16,2 2-124 0,-3-1-67 0,-2 1-133 16,1 2-522-16,-2-2-697 0</inkml:trace>
  <inkml:trace contextRef="#ctx0" brushRef="#br1" timeOffset="120451.915">20249 5891 213 0,'-1'-13'501'15,"-3"5"-83"-15,2-3-84 0,-4 4 13 0,0-2-10 16,1 1 47-16,-1 1-59 0,-1-1 41 0,1 2-55 16,-2 1 15-16,1-1-83 0,0 2 4 0,7 4-92 15,-14-3 6-15,14 3-67 0,-11-2 21 0,11 2-32 16,-12 5-8-16,5-1-3 0,3 6-6 0,0-3-1 15,1 4 3-15,-1 1-4 0,3 2-52 0,1 3 55 16,3 2-48-16,-1 5 44 0,5 1-52 0,0 2 48 16,2 2-60-16,0 1 60 0,6 6-17 0,-2-1-6 15,1 2-5-15,-1-2-6 0,4 2-3 0,-5-2 7 0,3 0-17 16,0-1-49-16,-2 0 59 0,-2-4-52 16,-2-2 55-16,0 0-28 0,1-1 27 0,-1 0-54 15,-2-5 6-15,-1-1 6 0,0-1 2 0,-2-4 6 16,0 1 0-16,-3-1-1 0,1-3-1 0,-2 0-24 0,0-1-37 15,-2 0-48-15,0-2-54 0,-2-1-94 16,-2 2-111-16,-1-5-32 0,-2 2-158 0,-1-4-110 16,-3 2-263-16,-1-4-523 0</inkml:trace>
  <inkml:trace contextRef="#ctx0" brushRef="#br1" timeOffset="120611.742">19975 6604 1057 0,'-8'-6'532'0,"3"-2"-72"16,-2 1-130-16,4 2-36 0,0-2-82 0,3-3 27 15,1 0-51-15,3 1 24 0,0-4-82 0,5-1 13 16,1-2-68-16,4-1 24 0,4-3-56 0,1 0 24 16,8-2-50-16,0-2-2 0,0 2-103 0,2-2-59 15,2 2-73-15,0 1-46 0,2 0-53 0,-4 1-123 16,5 0-388-16,-3 3-370 0</inkml:trace>
  <inkml:trace contextRef="#ctx0" brushRef="#br1" timeOffset="121352.197">20276 6500 131 0,'-4'7'531'0,"-1"-1"-142"0,0-2-96 0,1 4-58 16,4-8-55-16,-5 9-23 0,5-9-39 0,-4 9 22 16,4-9-12-16,-2 6-5 0,2-6-4 0,0 0-16 15,0 0-20-15,0 0-14 0,0 0-18 0,6-10-10 16,-2 3-6-16,1-3-7 0,0-1-7 0,0-2-4 16,-1-1 4-16,1 0 32 0,-1-3-57 0,-1 0 5 15,-1 1-5-15,0-3 4 0,-4 2 0 0,2 0-1 16,-5 0 21-16,1 0-28 0,-2-1 4 0,-2 2-3 15,-3 0 3-15,2 4-1 0,-3 1-1 0,-1 0 2 16,3 5 0-16,-4 0 3 0,1 3 1 0,2 3 0 16,-2 0 1-16,0 3 37 0,-1 3-43 0,3 0 40 15,-2 5-47-15,4-2 42 0,1 4-40 0,3 0 48 16,0 2-53-16,1 1 49 0,3-1-49 0,2-2 47 16,3 0-46-16,1 2 47 0,2-3-49 0,-1-3 49 15,3-1-44-15,1-5 38 0,2 1-45 0,2-4 42 16,-1-2-44-16,2-3 50 0,0-1-54 0,2-4 13 0,-2-1-6 15,-1-3 3-15,0-3 6 0,-3 0 0 16,-1 0 5-16,-3-4 6 0,-1-2 13 0,-4 2-1 0,-1 1 11 16,-2-4 1-16,-3 2 3 0,-2 0 0 0,-5-3-7 15,-1 2 8-15,-4 1 62 0,-1 1-27 0,-2 1 22 16,1 3-32-16,0 3 35 0,0 4-40 16,1 0 30-16,2 4-50 0,1 1 33 0,2 4-51 0,-2 1 32 15,3 1-40-15,2 4 0 0,-1-1-1 0,3 3 10 16,1 1-1-16,2-1-1 0,1 3 2 0,3-2-8 15,2 3 1-15,0-4-1 0,5 3-2 0,2-4-4 16,2-3-4-16,1 0 0 0,3 1-6 0,0-6-5 16,4 0 0-16,-2-1-2 0,6-5-5 0,-3-1-3 15,1 0 0-15,-2-3 3 0,-1-3 4 0,-3 3 5 16,-2-2 2-16,-1-1 45 0,-5 1-39 0,0 3 40 16,-3-2-36-16,-2 3 38 0,-4-1-40 0,-1 2 40 15,-2 0-38-15,-2 1 41 0,0 1-42 0,-2 5 35 16,-1-1-43-16,10 3 36 0,-21 3-41 0,10-1 41 15,-1 5-37-15,-1 2 32 0,3 2-38 0,1 1 2 16,2 3 6-16,3 2-14 0,1 2-81 0,3 1-91 16,5 2-58-16,4 6-82 0,3-2-57 0,7 6-499 15,0-2-453-15</inkml:trace>
  <inkml:trace contextRef="#ctx0" brushRef="#br1" timeOffset="121785.501">22245 5631 21 0,'-1'-19'515'0,"-2"3"-131"0,-3 0-62 0,2 2-7 0,-1 0-55 15,0-1 51-15,-1 2-37 0,-1 2 46 0,0 0-43 16,0 2 29-16,3 0-72 0,-3 2 23 0,0 0-84 16,2 4 12-16,5 3-77 0,-13-5 32 0,13 5-39 15,-11 2 50-15,3 2-45 0,1 5 29 0,-1 0-33 16,3 4 1-16,-3 4-1 0,0 3-12 0,3 3-11 16,-2 6-3-16,1 0-3 0,0 3-9 0,2 2-5 15,2 4-1-15,-1 4-54 0,3-3 61 0,0 7-57 16,0-2 55-16,0 2-36 0,3-1 31 0,1 0-2 15,-2-1-8-15,4 0-9 0,1-3-6 0,-1 1-2 16,-2-9-4-16,4-1 0 0,-1 1-10 0,1-3 0 16,-1 0-1-16,0-3-3 0,-2-2-42 0,3-3 44 15,-3 0-38-15,2-1 39 0,-5-2-44 0,3-3 28 16,-2 2-75-16,2-3 24 0,-3-1-96 0,-2 0-19 16,0-3-86-16,0 0-74 0,-4-1-91 0,0-2-66 15,-2-1-107-15,1-2-569 0,-5-1-775 0</inkml:trace>
  <inkml:trace contextRef="#ctx0" brushRef="#br1" timeOffset="121934.028">21836 6425 699 0,'-1'-14'664'0,"-1"0"-188"0,2 3-56 16,0-1-139-16,2-4-15 0,6 0-64 0,-2-2 26 0,3 1-49 16,3 0-15-16,2-1-15 0,1-3-22 15,2 2-30-15,2 2-16 0,-1-2-20 0,3 2-12 16,2 2-19-16,-2-1-44 0,1 1-79 0,-2 4-103 0,-2 0-73 15,0 3-65-15,-3 1-81 0,-2 2-481 0,-3 1-459 16</inkml:trace>
  <inkml:trace contextRef="#ctx0" brushRef="#br1" timeOffset="122368.124">20658 6710 573 0,'0'-15'608'0,"0"4"-106"16,0 3-131-16,0-1-8 0,0 2-77 15,-2 0 32-15,2 0-60 0,0 7 11 0,-2-10-89 16,2 10 15-16,-1-7-69 0,1 7 32 0,0 0-51 16,0 0-13-16,5 7-11 0,-2 0-10 0,-1 3-10 0,1 0-4 15,-2 6-17-15,4 0-26 0,-1 5 20 16,0 2-6-16,0 0-6 0,1 3-6 0,0-2 1 15,-1 1-10-15,0-1-2 0,-1 0-5 0,1-2-7 0,2-2-52 16,-4-3-56-16,3-1-16 0,-2-2-100 0,-1-4-7 16,2 0-71-16,-1-5-24 0,-3-5-6 0,5 6-39 15,-5-6 27-15,0 0-50 0,6-9 54 16,-2-1-179-16,-3-1-27 0</inkml:trace>
  <inkml:trace contextRef="#ctx0" brushRef="#br1" timeOffset="122569.243">20727 6760 498 0,'-1'-20'337'0,"0"2"-27"16,-1 1-19-16,2 1-32 0,0 2 27 0,0 0-57 15,0 2 27-15,3-1-67 0,-2 3 23 0,2 0-63 16,1 1 29-16,-1 2-49 0,3 0 28 0,1 4-43 16,1 0 27-16,-8 3-48 0,17 0 26 0,-5 2-51 15,1 1 36-15,2 4-53 0,-1 1-4 0,4 2-3 16,0 2-8-16,0 3-8 0,1 3-1 0,-1 2-8 16,3 1-9-16,-5 1 8 0,2 1-4 0,0 0-4 15,-3 2-2-15,2-1-1 0,-3 0-4 0,1-1-5 16,-3-1-19-16,-2-4-49 0,0-3-61 0,-1-1-41 15,-2-1-56-15,-1-1-18 0,0-3-49 0,-4-1-108 16,-2-8-70-16,-2 9-289 0,2-9-275 0</inkml:trace>
  <inkml:trace contextRef="#ctx0" brushRef="#br1" timeOffset="122706.874">20831 6946 597 0,'-8'-5'439'15,"2"0"-102"-15,-1 0-75 0,7 5-56 0,-3-12-34 0,3 4-31 16,3 0-22-16,2-2 17 0,4 2-74 0,3-3-12 15,3-2 34-15,3 1-67 0,4-3-30 0,3 1-35 16,7-3-40-16,2 0-53 0,0 0-106 16,5 0-52-16,1-1-258 0,4 0-71 0</inkml:trace>
  <inkml:trace contextRef="#ctx0" brushRef="#br1" timeOffset="123250.862">24037 6524 562 0,'0'0'426'0,"-7"-7"-74"15,7 7-92-15,-7-2 31 0,7 2-68 16,0 0 38-16,-8-6-76 0,8 6 14 0,0 0-61 16,0 0 57-16,-8 2-40 0,8-2 39 0,-2 6-36 15,2-6 35-15,-2 12-61 0,2-3 37 0,2 2-58 16,0 0-13-16,0 3-14 0,0 2-13 0,2 1-11 0,-1 0-11 15,1 0-4-15,2 3-30 0,-1 1 16 0,-1 0-6 16,2-1-6-16,-1 0-3 0,-1 1-4 16,0-4-2-16,2 0-6 0,-2 0 18 0,0-3-57 15,-1 0-59-15,-1-4-54 0,2 0-58 0,-1-1-57 0,-1-1-27 16,2-3-58-16,-4-5-91 0,0 0-11 16,0 0-340-16,0 0-311 0</inkml:trace>
  <inkml:trace contextRef="#ctx0" brushRef="#br1" timeOffset="123618.665">24043 6716 52 0,'-6'-14'414'0,"-1"1"-68"16,-3 0-37-16,4 0-23 0,-2 0 9 0,0 1-52 16,2-2-7-16,0 0 27 0,2 1-76 0,1-1 16 15,2 2-73-15,2-1 19 0,1 0-63 0,1 0 31 16,5 1-53-16,0 0 38 0,2 2-56 0,0 0 33 16,4 1-45-16,0 4 34 0,2 1-43 0,-2 0 32 15,1 4-45-15,-2 1 33 0,1 2-40 0,-3 1 27 16,1 3-38-16,-2 2 39 0,-2 1-39 0,-4-1 33 15,-2 3-35-15,1 1 37 0,-5-1-41 0,1 3 41 16,-3-1-40-16,-1 0 10 0,1-1 0 0,-1-1 3 16,0-2 0-16,1 0-2 0,-1-1 2 0,3-2 1 15,-2 1-2-15,1-1 2 0,3 0 2 0,0-7 0 16,0 14-1-16,4-7-1 0,0 2 2 0,2-1-2 16,3 0 5-16,3 2-5 0,-1 0 2 0,3 2-2 15,2-1-2-15,0 2-2 0,-3-1 14 0,2 2-19 16,-2-1 3-16,-4 2-6 0,1-2 2 0,-3-1 3 15,-2 0 1-15,-3 0-1 0,-2-1 2 0,-1-1 1 16,-3-1 1-16,-2 3 34 0,-3-3-42 0,-4 1-3 16,0-3-20-16,-2 1-29 0,-2-3-129 0,0-1-62 15,-3-1-73-15,4-1-156 0,-1-2-362 0,0-2-384 16</inkml:trace>
  <inkml:trace contextRef="#ctx0" brushRef="#br1" timeOffset="125001.458">28390 6676 441 0,'-2'-6'359'0,"2"6"-72"0,-7-7-39 0,7 7-19 15,-5-5 6-15,5 5-49 0,-9-5 31 0,9 5-74 16,-7-3 34-16,7 3-51 0,0 0 39 0,-16 3-43 15,16-3 30-15,-14 7-33 0,7-2 31 0,-2 5-43 16,-1 1 29-16,1 2-49 0,-2 4-5 0,0 2-9 16,-1 5 32-16,1 3-44 0,-1 2 34 0,-2 6-52 15,3 3 40-15,1 1-36 0,-1 1 48 0,2 2-38 16,3 1 62-16,0 1-38 0,0 4 13 16,3-2-2-16,0 3 16 0,0 2-67 0,0 1 35 15,3 4-6-15,3-2-4 0,-1 4-1 0,0 9-10 16,1-1-5-16,3-1-6 0,-2 2 1 0,3-2 0 0,1 2-47 15,1-2 54-15,0-2-54 0,3 0 57 0,-3 3-57 16,2-2 53-16,3 1-6 0,-2 0 1 0,2-1-13 16,0-1-4-16,-1 2-5 0,3-5-4 0,-3 1-2 15,2 2-29-15,0-3 30 0,0 1-51 0,0 2 64 16,-1 0-52-16,2-2 58 0,-2 1-2 0,0 1-4 16,2-2-6-16,-3 1 0 0,2-2 0 0,0 1-1 15,-2-3-51-15,2-1 63 0,0-2-55 0,0 0 10 16,-1-8 51-16,0 1-55 0,4 5 50 0,-4-9-53 15,5 0 53-15,-2 0-6 0,2-2-8 0,3-1 7 16,1 7-8-16,0-11-2 0,1 0-2 0,0-1-39 16,3-3 49-16,1 1-46 0,-1-2 45 0,4-3-40 15,1 0 46-15,0-3-48 0,0 0 43 0,1-3-44 16,0-4 50-16,-1-2-38 0,-4-4 35 0,2-4-45 16,-1 1 47-16,-3-3-48 0,-1-4 42 0,2-2-45 15,-3-1 42-15,3-1-5 0,0-4-5 0,-3-1-6 16,3-1 3-16,-1-3-4 0,1 0-1 0,-1-5-3 15,-3 0 1-15,2-2-7 0,-5-3 4 0,6-3 1 16,-2-2-1-16,-2-2 0 0,-2 0-2 0,2-4-37 16,-2 0 36-16,-2-1-28 0,1-4 43 0,0 0-42 15,-4-2 6-15,1-3 42 0,-2 1-43 0,0-4 40 0,-2 1 0 16,-1-3-3-16,-1-1-7 0,-1-1-3 16,-1-2-4-16,2 2 0 0,-3-3-1 0,0 0-2 15,-3-2-4-15,1 2-36 0,-1 0 50 0,0-3-50 16,-2-1 40-16,0-1-5 0,-2 1-5 0,1-2 0 0,-2 0 0 15,1-2-3-15,-3-9-5 0,2 11 15 0,0-2-2 16,-2 2-5-16,-1-1-41 0,2 3 53 0,-1 0 2 16,1 1-1-16,-1 0 0 0,-2 3-4 15,1 1 4-15,0 1-2 0,-1 0-6 0,-1 1 6 16,1 0 0-16,0 1-2 0,-3 2 0 0,0-3 1 0,-1 1-5 16,0 1-5-16,-1 0 10 0,1 1-1 15,0 0-43-15,0 1 52 0,-2-1-1 0,2 5-3 16,-3-3 6-16,2 3 7 0,1-1-21 0,-1 3 19 15,-3 1-19-15,4 1 10 0,-3 2-13 0,1 3 10 16,1 2-10-16,-5-3 17 0,3 3-12 0,-3-5 9 0,2 8-14 16,-5-6 18-16,5 7-16 0,-6-5 15 0,1 2-15 15,2 3 1-15,-5-3-1 0,5 5 2 0,-2-1 7 16,0 2-4-16,-1-1-5 0,-2 1 6 16,2 1 0-16,-1 0-1 0,-2 1-2 0,0-1 1 15,0 3-1-15,0-1-1 0,-1 3 6 0,-1-1-5 0,0 3-1 16,-1 1 1-16,-1-2 3 0,1 5-4 0,-1-2-1 15,0 4 3-15,1 0-2 0,-1 2 4 0,1-1-9 16,-2 4-6-16,0-2-20 0,-1 1-3 16,1 4-6-16,-1-3-12 0,-1 1-20 0,-1 1 6 0,1 1-85 15,-2 0 1-15,2 0-78 0,-1 1 4 0,0 0-93 16,0 0-41-16,0-1-94 0,0 3-141 0,2-3-378 16,0 0-567-16</inkml:trace>
  <inkml:trace contextRef="#ctx0" brushRef="#br1" timeOffset="125801.908">28447 6019 146 0,'0'0'325'0,"2"-8"-52"0,-2 8-12 16,0 0 11-16,0 0-19 0,-4-7 34 0,4 7-49 15,0 0 46-15,-6-4-75 0,6 4 19 0,0 0-51 16,-5-5 16-16,5 5-55 0,0 0 17 0,0 0-54 15,-9-3 19-15,9 3-56 0,0 0 46 0,-9 3-20 16,9-3 54-16,-8 9-55 0,2-2 3 0,0 3 14 16,0 0 29-16,1 1-50 0,-1 4 41 0,1-1-43 15,-3 2 28-15,6 2-58 0,-2 0 32 0,1 0-43 16,3 0 34-16,0 0-40 0,0-2 29 0,5 1-33 16,-1-1 15-16,4 0-36 0,1-4 29 0,1 0-43 15,3-3 3-15,-1-1-92 0,6-2-21 0,-2-3-117 16,0 0-31-16,0-3-82 0,3-2-80 0,-4-1-110 15,4-4-522-15,-5-1-673 0</inkml:trace>
  <inkml:trace contextRef="#ctx0" brushRef="#br1" timeOffset="126634.415">26816 5476 94 0,'-4'-6'368'0,"-1"0"-99"15,-3 1-58-15,1 3-25 0,-3-2-17 0,-1 1 5 16,0 3 14-16,-2 0-11 0,0 0-16 0,-1 3-19 16,0 2-20-16,-1 0-23 0,1 2-21 0,-1 2-11 15,2-1-21-15,2 3-5 0,-1 1-1 0,3-1-4 16,2 3-5-16,0 1-3 0,4-3 0 0,1 0-29 15,2 0 35-15,2-3-5 0,1 1 2 0,4-1-4 16,-2-1-7-16,3-1 2 0,4-1-6 0,0-2-6 16,0 0 5-16,2-1-8 0,-1-3 8 0,2 0-12 15,-2-2-1-15,3-3 1 0,-3 1-3 0,0 0 2 16,0-1 3-16,-2-4-1 0,-1 4 10 0,-2-3 21 16,-1 1 41-16,0 1 33 0,-3-4 18 0,2 3 33 15,-2 0 16-15,1-1 18 0,-1 3 2 0,-1 0-55 16,-3 5 34-16,4-11-72 0,-4 11 18 0,5-7-68 15,-5 7 30-15,0 0-54 0,7-3 40 0,-7 3-37 16,4 3 39-16,-4-3-41 0,9 10 44 0,-4-2-37 0,1 2 35 16,2 2-36-16,-1 3 27 0,2 2-35 15,2 4 24-15,1 3-41 0,-1 2 29 0,3 2-32 16,-1 6-3-16,1 0 2 0,-2 2-1 0,-1 1-40 16,2-1 51-16,-3 2-42 0,-2-6 41 0,1 1-3 15,-4-3-6-15,0 0 0 0,-4-5-4 0,2 0 4 16,-3-6-6-16,-3 0 6 0,3-4-3 0,-4 0 6 15,-1-4-6-15,-1-1-3 0,-2-5 4 0,-1-3-4 16,0-2 2-16,-2-2-3 0,1-3 0 0,-3-5 4 16,-1-1-8-16,2-4-58 0,-2-2-12 0,3-7-69 15,0-1-16-15,1-4-86 0,3 0-19 0,1-4-59 0,4 3-61 16,1 1-46-16,1 3-57 0,1-1-426 16,-1 4-481-16</inkml:trace>
  <inkml:trace contextRef="#ctx0" brushRef="#br1" timeOffset="127852.076">21591 6979 308 0,'0'0'277'0,"0"0"-99"0,3-9 7 0,-3 9-26 15,5-9 13-15,-5 9-40 0,7-11 15 0,0 5-10 16,-1-2-8-16,5 0-12 0,1 0-2 0,4-3-15 16,0 1-15-16,4 0-3 0,1-1-3 0,5-2-3 15,-1 1-2-15,3 0-13 0,2-1 3 0,0 0-21 16,5 1-9-16,2-2-1 0,1-1 6 0,-1 3 0 16,4 0-1-16,-1 0-9 0,2-1-8 0,0 3 42 15,3-2-45-15,-2 1 41 0,2 1-43 0,0-2 35 16,-1 2-33-16,1 0 39 0,0 1-47 0,1 1 38 15,-4 1-36-15,3 0 45 0,-2-1-44 0,-7 4 43 16,2-1-36-16,1 1 33 0,-2-1-44 0,0 2 42 16,2 1-47-16,-3-1 39 0,1 1-46 0,-1 0 44 15,-5 1-42-15,1 1 34 0,-2-2-41 0,0 2 40 16,-1 2-36-16,-1-2 42 0,0 1-42 0,-3 1 45 16,-4 0-44-16,0 1 37 0,-1-1-38 0,-1 0 48 15,-1 1-46-15,-1 1 38 0,-2-1-38 0,-3 1 39 0,-1-1-34 16,-2 0 33-16,3 1-38 0,-3 0 40 15,-2 0-48-15,-7-4 41 0,12 7-44 0,-7-4 40 16,-5-3-43-16,6 7 37 0,-6-7-43 0,4 5-13 16,-4-5-122-16,0 0-83 0,-4 8-69 0,4-8-119 15,-9 3-465-15,9-3-453 0</inkml:trace>
  <inkml:trace contextRef="#ctx0" brushRef="#br1" timeOffset="128135.662">22777 6449 435 0,'-10'-8'459'0,"1"0"-101"0,0 3-84 0,1-1-32 15,2 0-42-15,-1 1 89 0,2 0 3 0,-1 2-21 16,1-3-44-16,5 6-45 0,-7-5-41 0,7 5-27 0,-5-5-11 16,5 5-5-16,0 0-26 0,0 0 46 0,0 0-33 15,10 7 49-15,-3-2-43 0,2 1 38 16,0 3-53-16,0 2 41 0,3-1-49 0,1 5 4 15,-1 1 38-15,0 1-51 0,0 0-2 0,-1 4-6 0,-3 0 14 16,0 0-59-16,-2-1 32 0,-2 3-35 0,0-2 30 16,-3 1-34-16,-2-1 32 0,-4 2-38 0,-2 0 35 15,-2 3-31-15,-2 2-54 0,-4-4-78 0,-3-1-59 16,0 2-165-16,-5-1-110 0,1-5-192 0,0-1-351 16,-1-1-617-16</inkml:trace>
  <inkml:trace contextRef="#ctx0" brushRef="#br1" timeOffset="129065.255">25095 6860 253 0,'0'0'200'0,"2"-7"-14"0,-2 7-49 15,7-7 40-15,-7 7-35 0,10-9 11 0,-1 4-44 16,0 0 9-16,1-2-29 0,3-1 14 0,0 1-19 15,2 0 0-15,0-2-11 0,4-1-1 0,1 1-3 16,0-1-10-16,2 0-1 0,3-1-16 16,1 0-2-16,1-2-12 0,1 1-1 0,1 1-9 0,-1-2-2 15,3 1-12-15,0 0 11 0,3 0 3 0,2-2-12 16,-3 5 0-16,4-4-3 0,0 1 2 0,-3 2-1 16,4-1 0-16,-5 1-1 0,8 1-1 0,-3-1 1 15,3-1 0-15,0 3 25 0,0-1 0 16,0 0 4-16,1 0-18 0,0 0 20 0,2 1-23 0,-2 0 23 15,0-1-31-15,3 1 30 0,-2 0-31 0,1-1 36 16,-1 2-12-16,-1-1-6 0,2 1-1 0,-7 2-2 16,0 0 4-16,1-2-3 0,-1 2-27 0,0 2 40 15,-1-2 4-15,0 1-10 0,0 2-7 0,-2-3 3 16,-1 3-2-16,-2-1-42 0,-2 1 50 16,1 2-34-16,-1-3 55 0,1 3-47 0,-2-1 54 0,1 0-2 15,0 1-5-15,-1 0-4 0,1 0 2 0,-2 0-2 16,2 1 1-16,-2-1-5 0,1 1 0 0,-1 2-4 15,0-2 1-15,-1 3 1 0,0-2-4 0,-1 0 7 16,-1 3-6-16,0-2-5 0,-1 2-1 16,0-2-3-16,-3 2 1 0,-1 0-2 0,-2 0-5 0,2-2-1 15,-2 2-1-15,-2-1 4 0,0 1-3 0,-2-1-1 16,-2-2-1-16,1 3-4 0,-3-2-1 16,0 1 0-16,1-1-1 0,-10-3-3 0,12 4 1 0,-12-4 1 15,12 5-2-15,-12-5-1 0,9 3-3 16,-9-3 0-16,8 2-4 0,-8-2 1 0,0 0-26 0,0 0-54 15,0 0-62-15,0 0-80 0,0 0-96 0,0 0-91 16,-9-2-470-16,-1-1-434 0</inkml:trace>
  <inkml:trace contextRef="#ctx0" brushRef="#br1" timeOffset="129484.591">26555 6186 112 0,'0'0'445'0,"0"0"-123"0,0 0-60 0,0 0-42 15,0 0-6-15,0 0-14 0,-12 2 27 0,12-2-49 0,0 0 25 16,0 0-68-16,0 0 34 0,0 0-58 0,0 0 33 15,0 0-54-15,2 5 41 0,-2-5-11 0,6 7-3 16,-6-7 2-16,11 7-6 0,-7-4-15 0,2 4-10 16,2-2 5-16,-1 2 2 0,2 1-11 0,0 1-21 15,3 0-10-15,-2 2-10 0,3 0-5 0,-2-1-4 16,2 3-7-16,1-1-6 0,0 0-2 0,-1 0-2 16,-2 0 0-16,3-2-4 0,-3-1-3 0,-1 1 1 15,1-1 4-15,-2 0 7 0,-2-1 6 0,-1 0 9 16,0-1 16-16,0 0-40 0,-4 1 43 0,2 1-41 15,-4-1 47-15,-1-1-53 0,-3 3 49 0,-1 0-63 16,-4 1 45-16,-1 1-49 0,-3 1 45 0,-4 0-51 16,-1 2 41-16,-2 2-53 0,-2-1-9 0,-3 0-144 15,-3 5-77-15,-2-1-165 0,1-1-175 0,-2 1-456 16,2 1-671-16</inkml:trace>
  <inkml:trace contextRef="#ctx0" brushRef="#br1" timeOffset="139751.034">20975 8914 54 0,'0'0'396'0,"0"0"-128"0,0 0-10 0,0 0-44 0,0 0-8 15,0 0-27-15,0-8-17 0,0 8-11 0,0 0-12 16,-1-8-8-16,1 8-20 0,0 0-10 0,0-8-12 16,0 8-2-16,-2-6-4 0,2 6 4 0,-1-10-1 15,1 10 12-15,-2-9-9 0,2 9-13 0,-3-8-3 16,3 8 2-16,-4-9 7 0,-1 3 8 0,5 6-8 15,-5-9 25-15,5 9-49 0,-9-7 41 0,5 4-43 16,4 3 2-16,-10-5 29 0,10 5-52 0,-13-3 40 16,13 3-40-16,-13 0 2 0,13 0-3 0,-13 3 3 15,5-1-3-15,0 3-2 0,-1 1 2 0,0-2-9 16,3 1 1-16,-2 1-2 0,1 1-4 0,0 0-1 16,3 0-6-16,-2 0 4 0,3 1-2 0,-2 1 0 15,3-2 3-15,-1 1-1 0,3 0 2 0,0 0-1 16,0-2 0-16,2 1-1 0,-1 2-1 0,2-2-3 15,1 2 0-15,0-4-14 0,1 3 14 0,-1-3-16 0,3 2 16 16,0-4-16-16,0 2 16 0,0-1-16 16,0-2 15-16,-7-2-17 0,14 4 20 0,-14-4-9 15,15 0 4-15,-15 0-3 0,15-3-2 0,-15 3-2 0,13-3 1 16,-5-1-2-16,-1 1 0 0,0-2-2 0,-1 1 3 16,-1-2-3-16,1 1 0 0,-3 0 5 0,1 0-5 15,1-2-5-15,-4 1 7 0,2 2 3 0,0-3-2 16,-1 2 2-16,-2 5 5 0,2-11-2 0,-2 11 1 15,1-10 5-15,-1 10 1 0,1-11 4 0,-1 11 2 16,0-8 6-16,0 8 8 0,0-7 9 0,0 7 2 16,0-8-1-16,0 8 0 0,0 0 1 0,0-7 1 15,0 7-11-15,0 0 1 0,0 0-5 0,0-7-6 16,0 7-7-16,0 0 8 0,0 0-8 0,0 0 9 16,0 0-31-16,0 0 56 0,0 0-41 0,0 0 66 15,0 0-48-15,5 7 66 0,-5-7-52 0,5 7 52 16,-5-7-44-16,5 12 42 0,-1-8-43 0,-1 2 33 15,-1 0-48-15,2 0 30 0,1 2-43 0,2-1 31 0,-2-1-37 16,0-1 39-16,1 2-40 0,-2-3 30 16,3 0-43-16,0-1 35 0,-7-3-35 0,14 6 15 15,-14-6-89-15,19 0-42 0,-8-3-160 0,1-1-134 0,2-2-167 16,4-5-185-16,0 1-586 0,0-3-946 0</inkml:trace>
  <inkml:trace contextRef="#ctx0" brushRef="#br1" timeOffset="144650.835">21067 8782 212 0,'0'0'187'0,"0"0"9"0,-4-5-50 0,4 5 6 16,0 0-38-16,-6-7 27 0,6 7-37 0,0 0 9 15,-4-5-43-15,4 5 13 0,0 0-26 0,-6-5-6 16,6 5-17-16,0 0 28 0,-5-4-20 0,5 4 10 15,0 0-11-15,-4-7 10 0,4 7-10 0,0 0 5 16,-7-5-12-16,7 5 8 0,0 0-12 0,-5-4 14 16,5 4 6-16,0 0-5 0,-9-4 1 0,9 4-15 15,0 0 5-15,-7-5-11 0,7 5 15 0,0 0-18 16,-11-4 17-16,11 4-21 0,0 0 15 0,-12-2-25 16,12 2 15-16,-9-1-22 0,9 1 39 0,-9-2-33 15,9 2 24-15,-12 0-24 0,12 0 35 0,0 0-37 16,-15-1 33-16,15 1-41 0,0 0 36 0,-18 0-43 0,18 0 34 15,-12 1-24-15,12-1 4 0,-11 0 3 16,11 0 19-16,-11 2-14 0,11-2 7 0,-11 1 38 16,11-1-50-16,-12 5 40 0,12-5-39 0,-9 4 31 15,9-4-46-15,-11 6 44 0,11-6-35 0,-10 6 49 16,5-3-12-16,1 1 20 0,-2 2-43 0,1 0 52 0,-1-1-42 16,0 3 39-16,1-1-43 0,1 1 39 15,-1-2-47-15,1 3 38 0,0-1-41 0,-2 1 10 0,4 1 6 16,-1 0 5-16,-1 0 0 0,3 2-2 0,-2-3 0 15,2 4 4-15,-2-3-1 0,2 1 2 16,1 1-1-16,-1-2 0 0,1 2-3 0,0-3-2 0,0 2 5 16,1-1 1-16,-1 1-3 0,3-2 4 0,-1 0-1 15,0 0 8-15,0 0-11 0,3-1 17 0,-1 1-16 16,2-1 4-16,-2-1-10 0,1 0 9 0,2-2-19 16,-1 3 11-16,0-3-13 0,1 2 11 0,1-2-12 15,-2-1 11-15,3 1-17 0,-1-2 14 0,-1 1-17 16,2 0 14-16,0 0-14 0,0-3 15 0,0 2-12 15,0-1 15-15,1-1-18 0,-1 1 19 0,3-1-25 16,-12-1 21-16,19 2-17 0,-19-2 16 0,20 0-23 16,-20 0 19-16,23 0-18 0,-11-1 13 0,-2 0-12 15,3-2 17-15,-2 2-18 0,0-1 15 0,1-1-21 16,-3 2 28-16,3-2-25 0,-1-1 18 0,-2 0-18 16,1 0 21-16,-1 2-22 0,0-2 18 0,-2-3-16 15,0 3 18-15,2 0-19 0,-2-1 18 0,-1 0-19 16,3 0 20-16,-3-2-19 0,-2 2 27 0,0-2-22 15,1 2 24-15,-1-3-20 0,-1 2 43 0,0 0-44 0,0-1 28 16,-3 7-28-16,1-12 25 0,0 5-7 16,-1 7-2-16,0-12-3 0,-1 2-5 0,1 4 2 15,-1-2-1-15,0 0-7 0,-2 1 1 0,-2-3-1 0,4 3 0 16,-2-3 2-16,-2 4 4 0,1-2-1 0,2-1 2 16,-4 3 0-16,3-4 0 0,-2 6 2 0,0-4 5 15,-2 1 2-15,3 2 0 0,-1-3 2 16,-1 1-1-16,-2 2-3 0,4-2-3 0,-2 1-2 0,-1 1 7 15,2 0 3-15,-2-1 13 0,2 0-10 0,-2 3-5 16,2-1-4-16,0-1-3 0,5 5 4 0,-13-7-5 16,13 7 9-16,-11-6-9 0,11 6 0 0,-12-7 3 15,12 7-2-15,-11-4 4 0,11 4-2 0,-12-2-8 16,12 2 1-16,-11-3 1 0,11 3-6 0,-12 0-2 16,12 0 2-16,-11 0 0 0,11 0-4 0,-13 0 5 15,13 0-7-15,-13 3 3 0,13-3 5 0,-14 2-7 16,14-2-2-16,-11 7 3 0,4-5 0 0,-2 3 1 15,4-2 1-15,-4 1 4 0,3 0-2 0,-2 0-3 16,1 0-2-16,0 1 3 0,2 0 2 0,-2 2 4 16,1-3 13-16,1 2-50 0,-1 1 50 0,2-2-44 15,-1 2 55-15,1 1-48 0,-1-2 63 0,1 0-55 16,0 3 53-16,2-2-56 0,0 3 57 0,0-4-58 0,-1 1 60 16,3 0-49-16,-1 1 45 0,1 0-51 0,0 0 50 15,0-1-53-15,0 0 55 0,1 1-52 16,-1 1 47-16,1-4-26 0,2 5 27 0,-2-1-48 0,2-2 5 15,-2 1 7-15,3-1 7 0,0 0-7 0,-2 1 1 16,3-1 1-16,1 0 4 0,-3-1 6 0,3 1 1 16,-1 0 0-16,1-2 1 0,-1 2-1 0,1-2-1 15,2 0 2-15,-3-1-4 0,3-1 3 0,-2 1-6 16,1 0 0-16,-1 0-6 0,-6-4 5 0,15 2 0 16,-15-2-3-16,15 4-5 0,-15-4 4 0,16 4-1 15,-16-4 1-15,14 2-2 0,-14-2 13 0,15 0-11 16,-15 0-10-16,16-3 6 0,-16 3-1 0,15-3 1 15,-15 3 4-15,13-2-3 0,-13 2-2 0,12-4 2 16,-12 4-1-16,12-3 1 0,-12 3-3 0,11-8 1 0,-11 8 0 16,10-6 0-16,-10 6 36 0,7-8-43 15,-3 4 36-15,-4 4-37 0,8-9 34 0,-8 9-42 16,5-11 41-16,-2 5-42 0,0 0 42 0,-1 0-39 0,-1 0 42 16,-1 6-36-16,1-16 36 0,-2 10-37 0,1-3 33 15,-1 1-36-15,-1-1 37 0,0-1-37 16,-2 2 38-16,3-1-42 0,-2-1 43 0,-2 1-4 0,1 1-1 15,2-1-2-15,-4 0-4 0,3 1 2 0,-4 0-4 16,4-1-3-16,-4 2 2 0,2-1-4 0,-2 1-2 16,1 2 0-16,1-2-4 0,1 2 2 0,-2 0-9 15,2 1 0-15,4 4-4 0,-11-8-10 0,11 8-19 16,-11-5-43-16,11 5-58 0,-11 0-62 0,11 0-90 16,-14 3-90-16,14-3-71 0,-14 7-109 0,7-3-156 15,7-4-499-15,-10 8-822 0</inkml:trace>
  <inkml:trace contextRef="#ctx0" brushRef="#br1" timeOffset="145838.644">21233 8957 329 0,'0'0'302'16,"0"0"-23"-16,0 0-34 0,0 0-21 0,0 0-17 15,0 0-9-15,-7-3-18 0,7 3-3 0,0 0-22 16,-3-7-14-16,3 7-18 0,0 0-9 0,-1-7-5 16,1 7-3-16,0 0 2 0,2-8-3 0,-2 8-3 15,0 0-5-15,2-10 1 0,-2 10-6 0,5-7 0 16,-5 7-3-16,6-9-5 0,-6 9-6 0,6-8 0 16,0 3 2-16,-3 1-2 0,5-1-10 0,-2-2-4 15,2 4-4-15,0-2-9 0,0-2-2 0,2 2-8 0,0 0 0 16,0-1-1-16,2 0-11 0,-1 2 1 15,4-1-2-15,-2-2 1 0,4 1-7 0,-2 2-3 16,0-3 0-16,1 1 39 0,4-1-52 0,-4 2 47 0,1-2-54 16,2 3 45-16,-2-1-52 0,2 0 5 0,-1 1 2 15,3-1 0-15,-1-1 3 0,1 1 4 0,-1 1 0 16,2 0 7-16,-2-1-2 0,3 0 8 0,0 0-2 16,0 1 4-16,-1-3 0 0,2 3 3 0,-1-1 5 15,1 0 0-15,2 0 7 0,-3-2-10 0,5 2 1 16,-1 0-5-16,0-2-2 0,4 1-1 0,-1 0-5 15,2-1 5-15,-1 2-9 0,0-1-1 0,-1 0-1 16,2 1-1-16,-4 1 0 0,4-2-1 0,-4 1 4 16,4 1 5-16,-4 1-18 0,2-2 5 0,4 1-2 15,-7 1 3-15,1-1-1 0,2 2 14 0,-1-2-15 16,0 3 0-16,-2-2-1 0,3 1 2 0,-2-1 0 16,-3 1 2-16,2 1-40 0,1-1 45 0,-1 1-40 15,1 1 45-15,-2-2-40 0,-3 2 40 0,0 0 2 16,0 0-6-16,0 2 4 0,0-2-12 0,-3 1 5 15,3 1-2-15,-1-2-1 0,-3 1 0 0,4 0-1 16,-3 2 4-16,2-2-3 0,-1 0 10 0,-1 2-7 16,2-1-1-16,-3-2 1 0,3 3 2 0,-2-1-1 15,-2-1 9-15,3 0-13 0,-1 2 0 0,-2-1 2 0,1 1-1 16,-2-1-2-16,1 1 0 0,-1-1 3 0,0-1 0 16,0 3 4-16,-2-2-8 0,2 1 4 0,-3 1-3 15,2-2 0-15,-3 1 6 0,2-2 0 16,-2 2-3-16,6-2 9 0,-6 2 1 0,2-2-5 0,-2 2-41 15,1-1 57-15,0-1-53 0,-1 2 55 0,1-1-54 16,0-2 53-16,0 2-49 0,-1 0 53 0,1 0-52 16,-1 1 55-16,1-2-46 0,-1 1 43 15,0 0-50-15,-1 1 54 0,1-2-57 0,1 0 56 0,-2 2-56 16,0-1 53-16,-1 0-52 0,0 0 53 0,-1 1-52 16,2-2 59-16,-2 2-52 0,0-2 58 15,0 1-52-15,1 0 54 0,-1-1-10 0,-1 1-4 0,1 0-4 16,-10-2-1-16,17 3-7 0,-17-3-10 0,15 3 6 15,-15-3 1-15,17 4-3 0,-17-4-5 0,14 3 8 16,-14-3-8-16,16 2-1 0,-16-2 0 0,13 3 1 16,-13-3 7-16,15 2 4 0,-15-2 3 0,15 3-4 15,-15-3 7-15,15 4-2 0,-15-4 1 0,15 2-5 16,-15-2 0-16,15 1-4 0,-15-1 0 0,16 2-9 16,-16-2 2-16,14 1-1 0,-14-1-5 0,13 1 1 15,-13-1-2-15,12 1 0 0,-12-1 2 0,0 0-4 16,13 3 2-16,-13-3 1 0,0 0-2 0,11 1 0 15,-11-1-2-15,0 0 6 0,10 3-8 0,-10-3 2 16,0 0 1-16,0 0 0 0,0 0-1 0,9 1-1 0,-9-1 4 16,0 0-4-16,0 0-2 0,0 0 7 15,0 0-3-15,0 0-2 0,7 3 2 0,-7-3-1 16,0 0 4-16,0 0-6 0,0 0 5 0,0 0-1 16,0 0-2-16,0 0 2 0,0 0-2 0,0 0 2 0,0 0-3 15,0 0-4-15,0 0 0 0,0 0-9 0,0 0-16 16,0 0-30-16,10-3-38 0,-10 3-61 15,0 0-57-15,0 0-41 0,6-6-42 0,-6 6-4 0,2-5-86 16,-2 5-14-16,5-7-21 0,-5 7 1 0,2-10-64 16,-2 10-1-16,2-11-250 0,-2 11-243 15</inkml:trace>
  <inkml:trace contextRef="#ctx0" brushRef="#br1" timeOffset="146617.179">24122 8601 187 0,'-6'-5'313'0,"0"0"-44"0,6 5-58 16,-9-10 14-16,5 4-25 0,-1 3-4 0,1-2 4 15,0-2 0-15,0 2 2 0,4 5-8 0,-6-9 2 16,6 9-5-16,-4-9-5 0,4 9-7 0,-5-6-4 16,5 6-6-16,-4-7-4 0,4 7-12 0,-5-5-12 15,5 5-15-15,0 0-14 0,-4-5-14 0,4 5-11 16,0 0-14-16,0 0-11 0,-6-6-8 0,6 6-7 16,0 0-4-16,0 0 9 0,0 0 27 0,0 0-5 15,0 0-3-15,0 0-1 0,0 0-2 0,0 0 12 16,0 0-43-16,-3 7 66 0,3-7-64 0,3 5 52 15,-3-5-49-15,4 8 53 0,-4-8-61 0,5 8 48 16,-5-8-18-16,7 7-12 0,-3-2-6 0,1 1-7 16,2 0-4-16,-1 1-5 0,0 0 2 0,1-2-10 15,-1 2-1-15,3-1-4 0,-1 0-1 0,-2 2-2 0,3-3-6 16,0 2 3-16,-1-1-1 0,-1 1-9 0,1-2 3 16,0 3 2-16,-1-3-5 0,0 0 3 15,-1 2 6-15,1-3 8 0,-2 2-5 0,1-1 6 16,-2 0 0-16,-4-5 2 0,6 9 0 0,-6-9 1 0,7 7-2 15,-7-7-1-15,6 7-4 0,-6-7 6 0,4 7-2 16,-4-7 0-16,4 6 1 0,-4-6 1 0,2 5 0 16,-2-5 1-16,0 0-5 0,4 5 14 15,-4-5 5-15,0 0 2 0,1 8 6 0,-1-8 7 0,0 0 4 16,0 0 1-16,-1 7-23 0,1-7 43 0,0 0-35 16,-1 9 41-16,1-9-38 0,-3 5 31 0,3-5-32 15,-5 5 26-15,5-5-22 0,-5 7 16 0,5-7-27 16,-6 8 24-16,6-8-16 0,-4 6 19 0,4-6-18 15,-5 9 14-15,5-9-17 0,-7 8 10 0,7-8-14 16,-6 10 6-16,6-10-7 0,-6 10-4 0,6-10 7 16,-7 12-3-16,7-12 4 0,-6 9 0 0,6-9-2 15,-7 9 6-15,1-4-3 0,6-5-34 0,-6 10-8 16,6-10 0-16,-7 10 0 0,7-10 0 0,-6 7 0 16,6-7 0-16,-7 9 0 0,7-9 0 0,-6 6 0 15,6-6 0-15,-5 7 0 0,5-7 0 0,-5 5 0 16,5-5 0-16,-5 5 0 0,5-5 0 0,-4 5 0 15,4-5 0-15,-4 4 0 0,4-4 0 0,0 0 0 0,-7 6 0 16,7-6 0-16,0 0 0 0,-4 4 0 16,4-4 0-16,0 0 0 0,0 0 0 0,-5 4 0 15,5-4 0-15,0 0 0 0,0 0 0 0,0 0 0 16,-4 6 0-16,4-6 0 0,0 0 0 0,0 0 0 0,0 0 0 16,0 0 0-16,0 0 0 0,0 0 0 0,0 0 0 15,0 0 0-15,0 0 0 0,0 0 0 16,0 0 0-16,0 0 0 0,0 0 0 0,0 0 0 15,-7 2 0-15,7-2 0 0,0 0 0 0,0 0 0 0,0 0 0 16,0 0 0-16,0 0-111 0,0 0-28 0,0 0-94 16,0 0 1-16,0 0-73 0,0 0-23 0,0-8-109 15,0 8-86-15,0 0-94 0,0-9-56 0,0 9-785 16,0-9-1076-16</inkml:trace>
  <inkml:trace contextRef="#ctx0" brushRef="#br1" timeOffset="148951.892">24577 8724 241 0,'0'0'336'0,"0"0"-76"0,0 0-37 0,0 0-21 15,0 0-28-15,0 0-7 0,0-7 41 0,0 7-83 16,0 0 44-16,0 0-84 0,0 0 52 0,-5-7-75 16,5 7 42-16,0 0-48 0,0 0 40 0,0 0-35 0,-2-6 40 15,2 6-29-15,0 0 22 0,0 0-11 16,0 0 15-16,0 0-12 0,0 0 5 0,-3-6-9 16,3 6-2-16,0 0-6 0,0 0-3 0,0 0 1 15,0 0-1-15,-9-2 1 0,9 2-12 0,0 0 5 0,0 0-13 16,-8 2 4-16,8-2-10 0,0 0 3 0,-8 7-7 15,8-7 12-15,-7 6-25 0,7-6 13 0,-5 10-18 16,5-10 9-16,-4 8-15 0,4-8 12 16,-4 10-25-16,4-10 21 0,-2 8-15 0,2-8 18 0,-2 11-19 15,2-11 13-15,2 7-16 0,-2-7 17 0,2 11-23 16,-2-11 32-16,4 6-33 0,-4-6 20 0,7 7-21 16,-7-7 20-16,7 5-19 0,-7-5 19 0,8 3-22 15,-8-3 24-15,0 0-28 0,13 0 20 0,-13 0-22 16,9-3 22-16,-9 3-20 0,10-4 20 0,-10 4-26 15,8-5 29-15,-8 5-25 0,7-7 20 0,-7 7-22 16,5-8 23-16,0 3-23 0,-5 5 24 0,4-7-26 16,-4 7 25-16,3-10-21 0,-3 10 19 0,0-7-19 15,0 7 26-15,0-9-26 0,0 9 24 0,-3-8-25 16,3 8 24-16,-2-5-23 0,2 5 29 0,-5-7-22 16,5 7 26-16,-4-5-30 0,4 5 26 0,0 0-29 15,-7-5 44-15,7 5-49 0,0 0 27 0,-7-4-27 16,7 4 28-16,0 0-28 0,0 0 25 0,-13 4-23 15,13-4 25-15,-6 5-26 0,6-5 26 0,-7 5-25 16,7-5 29-16,-6 9-28 0,6-9 31 0,-5 8-28 16,5-8 30-16,-5 10-27 0,5-10 30 0,-4 9-26 15,4-9 28-15,-2 11-36 0,2-11 42 0,-1 11-41 16,1-11 35-16,3 8-36 0,-3-8 36 0,4 7-30 16,-4-7 29-16,5 8-34 0,-5-8 31 0,6 6-35 0,-6-6 35 15,6 3-38-15,-6-3 38 0,8 4-40 16,-8-4 38-16,0 0-33 0,10 2 0 0,-10-2 2 15,0 0 5-15,12-4 0 0,-12 4-1 0,6-3 43 16,-6 3-33-16,7-4 20 0,-7 4-40 0,6-10 5 0,-6 10 36 16,4-7-40-16,-4 7 36 0,4-12-31 0,-4 12 34 15,2-9-40-15,-2 9 41 0,0-11-29 0,0 11 56 16,0-8-42-16,0 8 9 0,-1-11 9 0,1 11-7 16,-1-7 0-16,1 7 4 0,0 0-4 0,-2-9-1 15,2 9-8-15,0 0 0 0,-5-6 0 0,5 6-9 16,0 0 0-16,0 0-4 0,-12 1-4 0,12-1-18 15,-8 6-71-15,8-6-108 0,-9 10-163 0,9-10-225 16,-13 8-681-16,7-1-879 0</inkml:trace>
  <inkml:trace contextRef="#ctx0" brushRef="#br1" timeOffset="153916.449">24502 9184 394 0,'0'0'418'0,"0"0"-127"0,-9 2 28 16,9-2-94-16,0 0 49 0,0 0-24 0,0 0-8 15,0 0-24-15,0 0-17 0,0 0-32 0,-10 2-19 0,10-2-26 16,0 0-21-16,0 0-19 0,0 0-15 0,0 0-8 16,0 0-2-16,0 0-9 0,0 0-1 15,0 0-5-15,0 0-4 0,-3-8-2 0,3 8-4 16,8-5-6-16,-8 5-3 0,9-6-4 0,-3-1-1 0,-1 2-6 15,3 0-2-15,0-4 0 0,-1 3-9 0,0 0 6 16,0-4-2-16,0 3 0 0,-1 0-3 0,1-1 1 16,-1 1 1-16,0-3 1 0,-1 3-4 0,-1-3 7 15,-1 4-3-15,-2-2 3 0,3-1-8 0,-3 3 5 16,-1-4-4-16,2 5 3 0,-4-4-7 0,2 2 5 16,-1 1-6-16,0-1 6 0,-2 0-4 0,1 3 2 15,0-4-8-15,2 8 12 0,-5-9-5 0,5 9 5 16,-5-10 3-16,5 10-10 0,-6-7 4 0,6 7 0 15,-3-4-7-15,3 4 5 0,0 0-4 0,0 0 3 16,0 0-4-16,0 0 7 0,-10 1-5 0,10-1 6 16,-3 5-7-16,3-5 7 0,-2 11-3 0,2-11 6 15,0 11-5-15,0-1 14 0,0-4 1 0,0 5 3 16,2-2-9-16,-2 3 6 0,2-1 2 0,-1 2 0 16,0 0-1-16,3 2 2 0,-1-1-2 0,-1 0 15 15,2 2-14-15,1 0 17 0,-3-4-13 0,2 2 11 16,0 1-12-16,0-1 18 0,-1-1-22 0,1 1 21 15,-2-2-29-15,3-2 19 0,-2 2-21 0,-1 0 22 16,3-2-20-16,-3 2 18 0,0-3-25 0,2 1 29 0,-1 0-34 16,-1 1 22-16,2-3-27 0,0 2 25 0,0-2-26 15,-2 1 26-15,1 0-26 0,1-1 40 16,-2 0-46-16,1 0 25 0,-1 0-24 0,0-3 25 16,0 3-24-16,1-3 25 0,-3-5-27 0,5 11 28 0,-5-11-26 15,2 9 26-15,-2-9-30 0,3 8 32 0,-3-8-31 16,2 7 31-16,-2-7-27 0,3 5 32 0,-3-5-27 15,0 0 33-15,1 7-24 0,-1-7 41 0,0 0-36 16,0 0 43-16,0 0-47 0,0 0 30 0,0 0-44 16,0 0 40-16,0 0-42 0,0 0 38 0,3-8-40 15,-3 8 37-15,0-9-39 0,1 4 37 0,-1 5-38 16,3-12 37-16,-1 7-40 0,1-3 38 0,1 3-37 16,1-4 43-16,-3 5-44 0,5-4 35 0,-2 0-33 15,1 2 33-15,2-1-33 0,-2 2 36 0,2 0-31 16,-2 0 32-16,3 0-44 0,-2 1 32 0,-7 4-33 15,12-3 34-15,-12 3-30 0,14-2 33 0,-14 2-35 16,11 2 52-16,-11-2-52 0,9 5 34 0,-9-5-32 16,5 10 36-16,-5-10-31 0,1 9 31 0,-1-1-32 15,-2-1 36-15,0 0-36 0,-3 0 31 0,1 1-33 16,-1 0 33-16,-1-2-31 0,-2 1 22 0,0 1-44 16,2-4-21-16,-2 1-71 0,-2-2-81 0,1 2-71 15,0-3-100-15,9-2-71 0,-23 3-104 0,12-3-330 16,-3 0-446-16</inkml:trace>
  <inkml:trace contextRef="#ctx0" brushRef="#br1" timeOffset="155416.83">21061 9364 60 0,'0'0'333'0,"0"0"-87"16,0-8-35-16,0 8-13 0,0 0-19 0,0 0-21 16,0-8-11-16,0 8-12 0,0 0-11 0,-2-7-8 15,2 7-13-15,0 0-12 0,-1-7-3 0,1 7-3 16,0 0-6-16,-1-9 34 0,1 9-50 0,0 0 41 16,-3-8-47-16,3 8 26 0,-1-7-36 0,1 7 20 15,-4-3-37-15,4 3 26 0,-5-5-45 0,5 5 29 16,0 0-39-16,-9-5 26 0,9 5-30 0,0 0 29 15,-10-3-36-15,10 3 34 0,-10 3-35 0,10-3 3 16,-12 6 7-16,6-2-9 0,-2 3 3 0,-1 0 4 0,1-1-1 16,1 5 3-16,-2-3-3 0,1 2 11 0,1 2-8 15,0-2-4-15,0 2 4 0,1 0-4 0,3 0 2 16,-1-2 3-16,1 1 5 0,2 1-6 16,0-2-2-16,1 0 6 0,0-2-1 0,1 3 0 0,0-3 2 15,-1-8 19-15,5 14-27 0,-5-14 7 0,5 10-3 16,-1-6 2-16,-4-4-3 0,10 8 10 0,-10-8-11 15,11 2 3-15,-11-2 1 0,11 0-1 0,-11 0 2 16,12-2-3-16,-12 2 8 0,11-5-11 0,-6 0 1 16,2-1 2-16,-1 0-1 0,-1-1 1 0,-1-2 1 15,1 3 8-15,-1-4-3 0,2 3 5 0,-3-4 19 16,1 3 16-16,-2-2 4 0,1 1 7 0,-2 1 12 16,2-1 1-16,-1 0 6 0,0 3 7 0,0 0 3 15,-2-2 2-15,0 8-4 0,3-10-14 0,-3 10-8 0,2-10-10 16,-2 10-9-16,2-6-9 0,-2 6-8 15,0 0 4-15,3-6 8 0,-3 6 1 0,0 0 2 16,0 0 6-16,0 0 6 0,12 3 0 0,-12-3-1 16,6 8 2-16,-3-1-3 0,1 0-1 0,1 0-29 0,0 2 22 15,1 2-32-15,-2 0 18 0,4 4-19 16,1-3 14-16,-2-1-26 0,2 2 21 0,-1-1-21 16,2 0 15-16,0 0-39 0,2-5-39 0,1 3-73 0,0-3-82 15,2-2-100-15,-1 2-24 0,2-4-145 0,1-2-513 16,2-1-603-16</inkml:trace>
  <inkml:trace contextRef="#ctx0" brushRef="#br1" timeOffset="159316.817">27196 5741 282 0,'0'0'290'0,"0"0"-50"0,1-8-13 0,-1 8-8 16,0 0-2-16,1-9 7 0,-1 9-2 0,0 0-19 15,0 0-16-15,0-7-43 0,0 7-28 0,0 0-19 16,0 0-18-16,0 0-14 0,0 0-12 0,0-8-14 16,0 8 6-16,0 0 5 0,0 0 11 0,0 0-1 15,0 0-5-15,0 0-4 0,7 7 4 0,-7-7 3 16,0 0 3-16,7 8-2 0,-7-8 3 0,6 5 3 15,-6-5-7-15,8 9-10 0,-3-6 7 0,-5-3 8 16,8 9-16-16,-2-5-4 0,-2 0-5 0,3 1-9 16,-2-1 0-16,0 1-3 0,0 0-3 0,1-1 0 15,-6-4 0-15,8 8 5 0,-8-8-2 0,8 7 4 16,-8-7 9-16,6 5 11 0,-6-5 16 0,8 5-22 16,-8-5 61-16,6 5-28 0,-6-5 65 0,0 0-22 15,7 3 39-15,-7-3-53 0,0 0 7 0,0 0-45 16,7-1 12-16,-7 1-36 0,7-9 25 0,-7 9-32 15,7-8 17-15,-4 4-32 0,1-4 20 0,-1 1-28 16,1 0 22-16,0-3-30 0,4 0 18 0,-3 1-16 16,1-3 13-16,-1 0-21 0,3-1 14 0,-2 1-20 15,1 0 17-15,-1-2-15 0,1 0 15 0,-1-1-18 16,3 3 21-16,-3-3-17 0,1 1 16 0,-1 1-22 16,-1 0 22-16,3 0-24 0,-2-2 4 0,-2 5 16 15,1-2-15-15,-1 3 3 0,2-3 4 0,-2 5 8 16,-1-3 1-16,1 2 5 0,-2-1-2 0,1 2 15 15,-2 1-15-15,2 0 1 0,-3 6 3 0,4-10 4 16,-4 10-2-16,2-11 0 0,-2 11-1 0,4-8-8 16,-4 8-1-16,2-8-1 0,-2 8-2 0,2-5-2 15,-2 5-3-15,0 0-1 0,2-6 2 0,-2 6 0 16,0 0-6-16,1-6 3 0,-1 6-1 0,0 0-2 16,0 0 1-16,0 0 1 0,3-6-2 0,-3 6 1 15,0 0 6-15,0 0-5 0,0 0-1 0,0 0-7 16,0 0-25-16,0 0-57 0,3-6-72 0,-3 6-38 15,0 0-155-15,0 0-143 0,0 0-271 0,0 0-437 16,0 0-816-16</inkml:trace>
  <inkml:trace contextRef="#ctx0" brushRef="#br1" timeOffset="163716.011">24708 8820 132 0,'0'0'298'0,"0"0"-97"16,0 0 7-16,0 0-42 0,0 0 1 0,0 0-38 15,0 0 4-15,0 0-29 0,-6-5 4 0,6 5-20 16,0 0 0-16,0 0-10 0,2-6-7 0,-2 6 32 0,0 0-50 16,2-8 6-16,-2 8-3 0,4-7 15 0,-4 7-20 15,5-8 27-15,-1 4-34 0,0 0 19 0,2-2-41 16,1-1 42-16,-1 1-33 0,1-2 1 15,3-2 6-15,1 1 1 0,-2 1 48 0,5-4-52 16,-1 2 46-16,4-2-60 0,-2 0 44 0,2-1-41 0,-1 1 46 16,3 0-51-16,-1-1 41 0,5-1-53 0,0 1 4 15,0-2-1-15,0 3-7 0,0-2 7 16,3 1 1-16,-2 1-7 0,4-3 0 0,-2-1 3 16,2 4 3-16,-1 0-1 0,6-4 7 0,-4 3-18 0,7 1 16 15,0-3-11-15,0 1 1 0,1 0-1 0,4 0 5 16,-2 0 3-16,2 0-4 0,1 1 4 0,2 0-6 15,0-1 40-15,1 1-52 0,0 1 40 0,0-1-41 16,1 1 38-16,-2 0-44 0,4 2 47 16,-2 0-49-16,0-1 43 0,0 1-45 0,1 1 45 0,0 1-43 15,3-1 40-15,-3 1-47 0,3-1 46 0,1 2-43 16,-1 2 42-16,1-3-5 0,2 0 1 0,-1 4-5 16,-1-3-3-16,0 2-2 0,2 0-1 0,-3 0-40 15,1-1 51-15,-2 1-33 0,1 2 38 0,-1-1-28 16,-2 1 34-16,3 0-43 0,-2-1 40 0,-7 2 9 15,0 2-16-15,3 0-5 0,-3 0-1 0,2 0 4 16,-3 0-8-16,2 0-1 0,-1 1 1 0,-2 2-3 16,1-1-1-16,-3 1 2 0,4 0 0 0,-3 1 2 15,-1-2 2-15,1 3-43 0,0-1 46 16,-3 0-37-16,1 1 52 0,1-1-40 0,0 0 47 0,-2 0-41 16,-1 0 44-16,2 0-37 0,-1 0 47 0,-1 1-3 15,1-1-10-15,0 0-7 0,-1 2-1 0,-3-4 4 16,3 5 8-16,-2-4-7 0,-3 1-37 0,-1 2 43 15,3-1-41-15,-2 0 45 0,-3-1-45 0,2 0 41 16,-4 1-46-16,3 1 48 0,-1-1-52 0,-1 1 42 16,-1 0-46-16,-2-2 44 0,1 3-46 0,-1-2 45 15,-2 0-43-15,-2 1 46 0,1 0-45 0,-3 0 47 16,2-1-41-16,-3 1 3 0,0 2 5 0,1-3-1 16,0 2 3-16,-3-1 1 0,2 0-3 0,-2-1 1 15,1 1 2-15,-2 1 8 0,2-2 4 0,-4 0 7 16,0 1 1-16,2-2 40 0,-3 1-54 0,0 0 38 15,1-1-49-15,-3 1 49 0,1-1-55 0,0 0 48 16,-8-4-51-16,13 7 53 0,-13-7-50 0,10 5 50 16,-10-5-49-16,9 6 49 0,-9-6-49 0,7 5 54 15,-7-5-55-15,7 3 51 0,-7-3-47 0,6 3 50 16,-6-3-45-16,0 0 6 0,5 5 5 0,-5-5 1 16,0 0 1-16,6 3-2 0,-6-3 0 0,0 0 0 15,0 0 9-15,0 0-22 0,0 0 1 0,7 4 1 16,-7-4 0-16,0 0 1 0,0 0-5 0,0 0 1 15,0 0-3-15,0 0 4 0,0 0 6 0,0 0-42 16,0 0-75-16,0 0-42 0,0 0-128 0,0 0-79 16,-4-6-61-16,4 6-44 0,-7-6-513 0,7 6-572 15</inkml:trace>
  <inkml:trace contextRef="#ctx0" brushRef="#br1" timeOffset="164082.523">28900 8190 501 0,'0'-8'362'16,"-2"3"-68"-16,2 5-31 0,-2-12 5 0,2 12-63 16,-2-9 47-16,2 9-7 0,-2-12-12 0,2 12-8 15,-1-8-22-15,1 8-25 0,0-7-39 0,0 7-27 0,0 0-20 16,-2-7-22-16,2 7-3 0,0 0 1 0,0 0 8 16,0 0 0-16,0 0 7 0,9 0-42 15,-9 0 47-15,7 8-45 0,0-2 45 0,0-1-50 16,0 3 51-16,-1 0-51 0,3 0 40 0,1 4-45 15,-1-3 48-15,0 2-55 0,1 0 2 0,-2 1-5 0,1 1 1 16,-1-1 0-16,1 0 0 0,-2 1 4 0,1-2 1 16,-3 1 5-16,3 1 0 0,-4-4 9 15,-1 4-5-15,1-4-4 0,-2 1-3 0,-2 1-3 16,-2 0-5-16,0-2-5 0,-2 0-4 0,-1 2 0 16,-3-1-1-16,-1 1-6 0,0-1 5 0,-2 0 0 0,1-1 28 15,-1 0-47-15,-1 2 40 0,1-2-49 0,0-1 40 16,-1 1-45-16,2-2 38 0,-2 0-60 15,2 1 2-15,0 1-84 0,2-3-18 0,-2 1-58 16,4 0-58-16,-1 0-70 0,2-2-51 0,1 0-48 16,-1 1-45-16,5-6-419 0,-2 6-453 0</inkml:trace>
  <inkml:trace contextRef="#ctx0" brushRef="#br1" timeOffset="164735.697">29125 8574 82 0,'0'0'331'0,"10"-2"-61"0,-10 2-33 0,0 0-11 16,0 0-10-16,9-4-7 0,-9 4 0 0,0 0-9 15,0 0-25-15,0 0 17 0,7-5-19 0,-7 5-14 16,0 0-1-16,0 0-1 0,0 0-1 15,0 0-3-15,4-5-3 0,-4 5-9 0,0 0-9 16,0 0-12-16,0 0-16 0,0 0-54 0,0 0 37 0,0 0-22 16,0 0-10-16,0 0-12 0,0 0-10 0,0 0-6 15,0 0-4-15,0 0-2 0,0 0-2 0,0 0-6 16,0 0-2-16,3 6 2 0,-3-6-5 0,0 0-3 16,0 10 1-16,0-10 0 0,0 0-4 15,0 8-3-15,0-8 17 0,0 0 3 0,3 9 0 0,-3-9 4 16,0 0-5-16,4 6 0 0,-4-6-2 0,0 0 2 15,5 6-2-15,-5-6 0 0,0 0-2 0,0 0 2 16,0 0-4-16,10 0 2 0,-10 0-5 0,0 0-3 16,5-5 0-16,-5 5 3 0,0 0-40 15,5-7 52-15,-5 7-44 0,0 0 56 0,1-7-51 0,-1 7 52 16,0 0-50-16,-1-8 45 0,1 8-49 0,0 0 46 16,-5-4-49-16,5 4 48 0,0 0-47 0,0 0 46 15,-9 0-49-15,9 0 48 0,0 0-44 0,-9 3 43 16,9-3-48-16,-6 6 48 0,6-6-47 15,-6 8 49-15,6-8-46 0,-4 7 46 0,4-7-1 0,-3 10-49 16,3-10 51-16,0 8-45 0,0-8 47 0,1 8-47 16,-1-8 48-16,4 6-49 0,-4-6 48 0,5 4-48 15,-5-4 51-15,0 0-52 0,14 0 48 0,-14 0-49 16,11-1 49-16,-11 1-49 0,10-5 49 0,-10 5-45 16,9-8 53-16,-9 8-38 0,6-8 56 0,-6 8-49 15,5-9 46-15,-5 9-49 0,0-9 46 0,0 9-52 16,-1-7 45-16,1 7-49 0,-4-9 43 0,4 9-49 15,-6-5 50-15,6 5-56 0,-5-6 44 0,5 6-47 16,-8-3 46-16,8 3-52 0,0 0 24 0,0 0-110 16,-10-1-24-16,10 1-67 0,0 0-76 15,0 0-38-15,0 0-60 0,0 0-39 0,0 0-49 0,0 0-365 16,4 4-375-16</inkml:trace>
  <inkml:trace contextRef="#ctx0" brushRef="#br1" timeOffset="165065.785">29466 8429 198 0,'0'0'451'0,"4"-9"-95"0,-4 9-46 16,4-8-13-16,-4 8-46 0,1-8-4 0,-1 8 6 16,3-7 29-16,-3 7-68 0,2-7 20 0,-2 7-72 15,0 0 16-15,0-7-71 0,0 7 21 0,0 0-65 16,0 0 29-16,0 0-32 0,0 0 50 0,0 0-44 15,0 0 51-15,-9 3-52 0,9-3 45 0,-7 9-52 16,2-4 46-16,2 0-42 0,-1 2 43 0,-1 1-48 16,1 1 47-16,0 1-42 0,1-1 28 0,-1 2-42 15,0 0 35-15,0 0-50 0,2-1 34 0,0 1-38 16,1 0 33-16,0-1-34 0,-2-2 32 0,3 1-36 16,1-1 21-16,1 1-23 0,-1-3 22 0,0 2-30 15,2-4 27-15,1 2-32 0,-4-6 23 0,9 8-26 16,-9-8 18-16,11 3-58 0,-11-3-32 0,17 0-129 15,-8-1-57-15,0-1-122 0,1-2-148 0,-1-1-260 16,-2-1-292-16,1-3-690 0</inkml:trace>
  <inkml:trace contextRef="#ctx0" brushRef="#br1" timeOffset="168075.261">24354 9960 366 0,'0'0'314'0,"0"0"-66"15,0 0 5-15,0 0-28 0,0 0-6 0,0 0-11 16,0 0-21-16,0 0-18 0,0 0-18 15,0 0-23-15,0 0-5 0,0 0-7 0,0 0 0 0,0 0-5 16,0 0-1-16,0 0 4 0,0 0 10 0,0 0 1 16,0 0 4-16,0 0-5 0,0 0-3 0,0 0 1 15,0 0-6-15,0 0-1 0,2-4-3 16,-2 4 1-16,0 0-9 0,0 0 0 0,0 0-28 0,0 0 30 16,0 0-35-16,0 0 36 0,0 0-46 0,0 0 46 15,0 0-51-15,4-5 49 0,-4 5-62 0,0 0 45 16,0 0-61-16,0 0 47 0,0 0-57 0,0 0 51 15,0 0-70-15,0 0 55 0,0 0-59 0,0 0 54 16,0 0-60-16,0 0 52 0,5-6-54 0,-5 6 55 16,0 0-60-16,0 0 52 0,7-4-55 0,-7 4 5 15,5-5 2-15,-5 5 5 0,7-5 1 0,-7 5 1 16,12-7 2-16,-12 7 10 0,11-5-8 0,-4 0 2 16,-1 1-2-16,2 0 3 0,-2 0-2 0,3-1 2 15,-2 1 4-15,0 0 5 0,0 0-11 0,-1 0-9 16,-6 4-5-16,10-7-28 0,-10 7 1 0,10-6-88 15,-10 6-29-15,8-4-66 0,-8 4-70 0,7-5-73 16,-7 5-23-16,0 0-105 0,3-5-75 0,-3 5-330 16,0 0-469-16</inkml:trace>
  <inkml:trace contextRef="#ctx0" brushRef="#br1" timeOffset="168282.928">24457 9994 330 0,'-2'6'384'0,"-3"1"-59"0,3 0-16 15,-2-3-44-15,4-4-14 0,-5 10-1 0,5-10-15 16,-2 10-31-16,2-10-19 0,-3 6 6 16,3-6-64-16,0 0 37 0,-1 9-48 0,1-9 28 15,0 0-50-15,0 0-1 0,10 2-36 0,-10-2-12 0,14-3-5 16,-6 0-12-16,1-1-2 0,2-1-7 0,-2 3-9 16,3-4-26-16,-1 2-60 0,1-2-61 0,-1-1-58 15,3 2 3-15,-2-4-100 0,-1 2-73 0,1 0-462 16,-2-2-364-16</inkml:trace>
  <inkml:trace contextRef="#ctx0" brushRef="#br1" timeOffset="168683.903">24902 9599 381 0,'-1'-6'406'0,"-2"-1"-68"0,1 2-53 0,-2 0 16 16,0-2-35-16,4 7 59 0,-7-9-68 0,1 4 20 16,6 5-69-16,-9-8 1 0,9 8-68 0,-10-4 7 15,10 4-60-15,-12-3 24 0,12 3-45 0,-10 2 47 16,10-2-37-16,-6 5 50 0,6-5-50 0,-7 7 49 16,5-1-47-16,-2-1 51 0,4 3-43 0,-1 2 5 15,1 2-8-15,1 0 6 0,3 2-4 0,-2 1-11 16,2 2-11-16,1 0-45 0,-1 3 41 0,4 0-48 15,-1 1 43-15,1 0-49 0,1-1 42 0,0 1-49 16,2 4 46-16,0-1-55 0,1-1 47 0,-1-3-50 16,0 2 47-16,1-2-8 0,-1 1-1 0,-2-4-7 15,1 3-2-15,-1-3-2 0,-1 2 1 0,-1-5-5 0,0 1 1 16,-2 0 3-16,-1-3-5 0,-1 0-2 0,-1 0 5 16,-2-2-1-16,0 0-4 0,-2 0-5 15,-2 1-4-15,0-3-3 0,-1 2-7 0,-3-3-41 16,1-1-45-16,-1-1-64 0,1 1-36 0,-3-2-114 0,0-2-39 15,1 1-89-15,9-3-95 0,-20-3-539 0,9 1-689 16</inkml:trace>
  <inkml:trace contextRef="#ctx0" brushRef="#br1" timeOffset="169099.992">24784 10083 130 0,'-3'-9'467'0,"3"9"-111"15,-2-8-48-15,2 8-59 0,-2-10-27 0,2 10-11 16,1-13-25-16,0 6-22 0,2 2-33 0,-1-4-27 15,3 1-19-15,2-1-16 0,-1-2 19 0,3 2-52 16,3-1 21-16,-1 0-48 0,3 1-3 0,0-3-21 16,3-1 18-16,-2 1-84 0,3-1-22 15,-3 0-41-15,3 1-7 0,0-3-55 0,0 3 28 0,0-2-25 16,-1 1 54-16,2-1-12 0,-4 2 28 0,2-2 28 16,-2 1 16-16,0 1 19 0,-3 2 25 0,-1-2 31 15,-2 3 40-15,0 0 43 0,-4 1 41 0,3 1 22 16,-3-1 26-16,-1 2 25 0,-1 0-16 0,-1 1 25 15,-2 5-36-15,5-9 19 0,-5 9-60 0,2-6 47 16,-2 6-45-16,0 0 51 0,0 0-47 0,0 0 42 16,0 0-39-16,0 0 34 0,-11 1-47 0,11-1 30 15,-4 9-39-15,0-4 41 0,3 2-49 0,-2 1-2 16,1 0-7-16,0 2-14 0,0 1-14 0,1 0-8 16,1 1-11-16,0 0-4 0,3 1-19 0,-2 0 11 15,2 3-3-15,0-2 2 0,2 1-11 0,-1-3 0 16,1 4-7-16,2-4 1 0,2-1-3 0,-2 0-8 15,2-1-52-15,-1-2-40 0,2-1-51 0,-1-2-66 16,1 0-51-16,2 0-25 0,-2-3-23 0,2-2-24 16,0 0-76-16,1-2-40 0,0-1-218 0,0-1-175 15</inkml:trace>
  <inkml:trace contextRef="#ctx0" brushRef="#br1" timeOffset="169516.225">25469 9757 323 0,'0'-13'348'15,"0"13"-78"-15,-2-9 4 0,2 9-5 0,-3-11-29 0,3 11 29 16,-4-10-65-16,4 10-6 0,-4-9 34 0,4 9-69 16,-7-8 22-16,7 8-65 0,-8-4 25 0,8 4-58 15,-6-5 27-15,6 5-52 0,0 0 31 16,-14-1-46-16,14 1 31 0,-12 3-44 0,12-3 35 0,-11 7-50 16,3-3 38-16,4 2-44 0,-2 1 6 0,1-2 5 15,-1 4 1-15,3-2-3 0,0 1-3 16,-2 2-3-16,4-3-2 0,0 2-2 0,1 0-1 15,0 0 1-15,1 0-1 0,0 1-3 0,2-1 0 0,2-1-5 16,-2 1 0-16,3-3-5 0,-1 0-8 0,1-3-13 16,2 1-10-16,-2 0-10 0,-6-4 6 0,14 2 4 15,-14-2 3-15,16-2 5 0,-16 2 5 0,11-5 5 16,-4 2 3-16,-1-2 1 0,0-2 0 0,-2 2 5 16,-1-2 4-16,-1 1 2 0,0-1 12 0,0 1 18 15,-2 0 10-15,1-1 14 0,-1 7 13 0,2-12 11 16,-2 12-2-16,1-10-6 0,-1 10-19 0,1-8-11 15,-1 8-4-15,2-6-15 0,-2 6-2 0,0 0-3 16,6-3-5-16,-6 3 0 0,0 0 5 0,10 2-11 16,-10-2 0-16,10 3-2 0,-10-3-1 0,14 8-3 15,-6-4-3-15,0-1-26 0,2 1-45 0,-1-1-55 16,1 1-47-16,-1-1-52 0,4-3-17 0,-3 3-29 16,0-3-36-16,-10 0-110 0,18 0-392 0,-18 0-344 15</inkml:trace>
  <inkml:trace contextRef="#ctx0" brushRef="#br1" timeOffset="169767.08">25632 9581 35 0,'0'0'565'16,"2"-12"-148"-16,-2 12-106 0,5-8-37 0,-5 8-38 16,7-7 31-16,-7 7-52 0,9-5 19 0,-9 5-61 15,12 0 32-15,-12 0-54 0,14 3 20 0,-6 2-55 16,2-1 38-16,2 3-44 0,-1 1 34 0,1 2-53 15,-1 1 32-15,3 2-51 0,-4 2 33 0,1 2-53 16,-1 1-6-16,-2 0-7 0,-1 1-3 0,-3-1-8 16,0 0-1-16,-1 1-4 0,-3-2 1 0,1 1-5 15,-2-1-3-15,-1 0 0 0,0-3-7 0,-1 2-5 16,-1-2-10-16,2-1-61 0,-1-1-117 16,1 0-145-16,-2-4-125 0,2-1-629 0,2-7-701 0</inkml:trace>
  <inkml:trace contextRef="#ctx0" brushRef="#br1" timeOffset="171015.922">29824 8495 146 0,'-8'-4'403'0,"8"4"-59"0,0 0-16 0,0 0-16 15,0 0-37-15,0 0 41 0,0 0-27 0,0 0-33 16,0 0-35-16,0 0-29 0,-10-1-22 0,10 1-15 16,0 0-16-16,0 0-9 0,0 0-7 0,0 0-5 15,0 0-1-15,0 0-41 0,0 0 37 0,0 0-54 16,9-5 34-16,-9 5-52 0,9-4 30 0,-9 4-51 15,15-4 38-15,-7 1-52 0,3-1 40 0,0 2-49 16,0-2 37-16,1 1-43 0,-1-1 48 0,5 0-50 0,-2-1 38 16,2 1-51-16,-2 1 42 0,2-2-66 15,-2 1-2-15,2 1-48 0,-3-2-54 0,1 3-77 16,-1-1-54-16,-1 1-68 0,-1-1-53 0,-1 1-51 16,-10 2-372-16,14-4-363 0</inkml:trace>
  <inkml:trace contextRef="#ctx0" brushRef="#br1" timeOffset="171204.402">29994 8557 209 0,'0'0'371'0,"-6"8"-50"0,6-8-50 16,-4 7 50-16,4-7-22 0,-4 5 1 0,4-5 5 16,0 0-36-16,0 0-35 0,0 0-42 0,2 5-38 0,-2-5-31 15,9-2-20-15,-9 2-22 0,18-6-18 16,-9 3-11-16,4-1-9 0,1-2-12 0,0 0-8 15,1 1-13-15,2-2-41 0,2 0-44 0,0-1-57 16,-1 0-64-16,1 1-63 0,-2 0-53 0,-2 0-45 0,0-1-409 16,-1-1-280-16</inkml:trace>
  <inkml:trace contextRef="#ctx0" brushRef="#br1" timeOffset="172965.453">30708 8262 63 0,'0'0'226'0,"7"-5"-51"0,-7 5 16 0,0 0-28 15,6-4 24-15,-6 4-25 0,0 0 24 0,5-5-38 16,-5 5-11-16,0 0-7 0,7-5-8 16,-7 5 9-16,0 0 2 0,5-6 2 0,-5 6-5 15,0 0-2-15,2-8 1 0,-2 8 2 0,3-5 4 16,-3 5-16-16,-2-8-7 0,2 8-16 0,-1-5-3 0,1 5-12 15,-4-9-13-15,4 9-10 0,-8-6-7 0,8 6-7 16,-11-7-3-16,5 3-7 0,6 4-8 16,-15-4-7-16,15 4 7 0,-17-2-7 0,17 2-3 15,-21 2-4-15,11-1-3 0,-1 2 0 0,1-1 2 16,-1 3-6-16,1-1-2 0,1 1 1 0,1 1 4 0,-2 1-5 16,4-1 0-16,-1 2 1 0,2-1 1 0,3 1 1 15,-1 0-35-15,2-2 45 0,1 1-40 0,1 1 32 16,2-3-33-16,-1 1 50 0,5 0-59 15,-1-1 35-15,1-1-52 0,3-1 29 0,-1 2-47 16,2-5 44-16,-1 2-40 0,-10-2 46 0,20 0 1 0,-8 0 2 16,-1-1 0-16,-2 0 5 0,1-2 3 0,-1-1 2 15,-9 4 3-15,15-7 5 0,-9 1-3 0,0 2 14 16,-1-1 12-16,-1 0 16 0,-1 0 11 16,2-1 11-16,-2 2 16 0,-3 4 6 0,4-12 2 15,-2 7 4-15,-2 5 0 0,3-9 3 0,-3 9 0 0,1-10-7 16,-1 10-13-16,4-7-11 0,-4 7-10 0,0 0-16 15,3-10-8-15,-3 10-8 0,0 0-4 0,0 0 2 16,4-5-6-16,-4 5-3 0,0 0 6 16,0 0 6-16,8 4 4 0,-8-4 9 0,5 8 9 15,-5-8 3-15,7 8-5 0,-5-2-38 0,2 2 56 0,0-1-48 16,1 4 40-16,0 0-35 0,0 2 37 0,-1 1-45 16,1 3 36-16,1-1-41 0,1 3 35 0,-2 1-10 15,2 1 3-15,-2-1-7 0,1 2-6 0,2-3 2 16,-3 2-5-16,1-3-3 0,1 3-1 15,-3-5-3-15,1 1-1 0,0-1 0 0,-1-4 2 0,-1 0-9 16,1-2-1-16,-2 1 9 0,0-2 0 0,-1-1 0 16,1-2 0-16,-2-6-1 0,-3 12-5 0,3-12-1 15,-4 8-1-15,4-8-29 0,-13 2 34 16,13-2-8-16,-15-1 8 0,5-4-3 0,-1 1 0 16,0-1-30-16,-2-4 34 0,2 0-34 0,1-2 35 0,-2-1-34 15,5 1 35-15,0-2-50 0,1-1 15 0,1 1-52 16,0-2 26-16,3 3-70 0,2-1 21 0,0 0-76 15,5-1-2-15,-1-1-34 0,3 1-45 0,2 0-42 16,2-1-43-16,1 1-37 0,0 1-45 0,4-1-454 16,-2-1-434-16</inkml:trace>
  <inkml:trace contextRef="#ctx0" brushRef="#br1" timeOffset="173250.105">31119 8032 12 0,'0'0'491'0,"0"-10"-130"16,0 10-42-16,0-10-8 0,0 10-74 0,-2-9 37 15,2 9-48-15,-1-6 1 0,1 6-72 0,0 0-1 16,-3-7-50-16,3 7 27 0,0 0-28 0,-5 6 21 16,5-6-23-16,-4 10 20 0,3-4-7 0,-4 2 0 0,5 1-4 15,-2 4-7-15,0-2-16 0,2 3 5 16,-1 1-14-16,2 1-10 0,-1 3-9 0,2-1-8 15,0 0-12-15,-1-1-6 0,4 3-5 0,1 1-4 16,-1-3 0-16,1 0-5 0,1 0 4 0,1-3-5 0,0-1-2 16,0-1-3-16,3-2-3 0,-1-1-12 15,3-2-40-15,0 1-61 0,0-5-71 0,2-1-75 16,-1-1-71-16,1-2-69 0,1-1-61 0,2-3-444 0,-3 0-456 16</inkml:trace>
  <inkml:trace contextRef="#ctx0" brushRef="#br1" timeOffset="173732.413">31410 7952 512 0,'-3'-7'421'0,"-2"2"-70"0,3-1-42 0,2 6-56 16,-4-9 39-16,4 9-36 0,-4-8-21 0,4 8-37 15,-4-6-14-15,4 6-56 0,-2-5-6 0,2 5-22 16,0 0 16-16,0 0-20 0,0 0 21 0,0 0-13 15,0 0 3-15,7 7-16 0,-4-3 16 0,-1 2-16 16,5 2 9-16,-2-1-13 0,-1 2-17 0,1 1-7 16,1 2-5-16,1 0-8 0,0 1-8 0,0 1-3 15,-2 1-12-15,1-2 2 0,-1 3-4 0,0-2-8 16,0 2 3-16,-1-2-3 0,0-2-6 0,0 2 2 16,-1-5 0-16,-1 0 7 0,1 2-1 0,0-4 2 0,-3 0 0 15,2 1 6-15,0-3 5 0,-2-5-3 16,0 9-1-16,0-9-1 0,3 8-7 0,-3-8 4 0,0 0-7 15,0 0 0-15,0 0 0 0,0 0-9 0,2-8 3 16,-2 8-8-16,4-6 1 0,-4 6 4 0,5-9-3 16,-5 9-23-16,8-8 13 0,-8 8 0 0,10-8 14 15,-3 5-17-15,-1-1 22 0,-6 4-44 0,14-5 40 16,-14 5-15-16,14-1 12 0,-14 1-21 0,12 1 13 0,-12-1-5 16,14 4 19-16,-14-4-23 0,9 8 24 15,-9-8-21-15,6 7 17 0,-6-7-8 0,5 10 2 0,-5-10 1 16,-1 9-1-16,1-9 4 0,-6 12-7 0,6-12 0 15,-9 9-5-15,3-5-5 0,1 0-25 0,5-4-29 16,-14 4-54-16,14-4-44 0,-13 1-44 0,13-1-33 16,-11-1-115-16,11 1-56 0,-9-4-85 0,9 4-69 15,-6-10-250-15,6 10-345 0</inkml:trace>
  <inkml:trace contextRef="#ctx0" brushRef="#br1" timeOffset="173998.81">31736 7811 459 0,'3'-7'625'0,"-3"7"-154"16,4-7-100-16,-4 7-88 0,4-7-37 0,-4 7-32 15,0 0-15-15,4-7 1 0,-4 7 21 0,0 0 13 16,0 0-3-16,0 0-3 0,14 2-2 0,-14-2-29 16,14 10-14-16,-6-4-27 0,2 3 22 0,5 0-50 15,-2 2 22-15,4 2-51 0,-2 1 31 0,3 1-42 16,1 0 15-16,-1 2-24 0,1 2 17 0,-5-2-40 15,0-3 15-15,-1 4-32 0,0 0 20 0,-4 2-35 0,-1-1 22 16,-2 1-36-16,-2-2 23 0,-4 1-12 0,-3 2-22 16,-4-2-48-16,-1 2-47 0,-4 2-65 0,-6 1-95 15,2-5-93-15,-9 5-69 0,-1 0-151 0,-1-2-170 16,-4 1-360-16,2-5-717 0</inkml:trace>
  <inkml:trace contextRef="#ctx0" brushRef="#br1" timeOffset="-204349.15">30400 10135 248 0,'0'0'352'0,"12"-3"-69"16,-12 3-89-16,9-5 3 0,-9 5-38 0,10-5 20 16,-10 5 11-16,9-7 23 0,-9 7-15 0,6-5-28 0,-6 5-23 15,7-9-25-15,-7 9-5 0,6-8 15 0,-6 8-29 16,5-9-10-16,-5 9 2 0,3-12-18 16,-3 12-9-16,1-12-11 0,-1 12-6 0,-1-11-9 15,1 11-5-15,-4-10-5 0,4 10-4 0,-6-8-5 16,6 8-1-16,-9-9-10 0,9 9 0 0,-15-4-5 0,15 4 4 15,-15-1-5-15,15 1-1 0,-19 4 4 0,9-2-1 16,1 1-2-16,-2 2 4 0,2 0 1 16,-1 2-10-16,3-1-1 0,-1 1 4 0,1-1 0 0,1 3-5 15,1-2 6-15,1 1 1 0,2 0-1 16,-2-1 2-16,4-7 4 0,0 12-6 0,4-5 10 0,-2-2-15 16,-2-5 4-16,9 8-9 0,-3-4-5 15,1-2-3-15,-7-2-5 0,17 3-4 0,-17-3-5 16,20-2-4-16,-11 0 2 0,3-1 3 0,-1 0 10 15,-1 0-1-15,-1-1 1 0,3-1 6 0,-3 0 4 0,-1 0-1 16,1-4 7-16,-1 4-3 0,-3-2 5 0,3 1 3 16,-3 0 26-16,-1 0 17 0,2 0 14 0,-3 1 10 15,0 0 2-15,-3 5 5 0,5-11 10 16,-5 11 3-16,5-8-44 0,-5 8 42 0,2-5-58 16,-2 5 37-16,0 0-58 0,6-7 35 0,-6 7-48 15,0 0 51-15,0 0-5 0,0 0 3 0,8 4 12 16,-8-4 3-16,4 11-49 0,-1-3 50 0,-1 2 8 0,4 2 0 15,-1 2 0-15,1 2-2 0,0 3-44 0,3 5 40 16,-1 1-48-16,2 3 41 0,-1 1-53 16,0 1 35-16,2 1-42 0,0 0 39 0,-2-2-45 15,2 0 42-15,-2 0-46 0,0-2 4 0,1-2 6 0,-1-2 1 16,-2-1 3-16,-1-3-2 0,2 1-1 0,-3-3 41 16,-1-2-44-16,0-1 41 0,-1-2-37 0,-1 1 38 15,0-4-39-15,-2 2-3 0,-1-3 31 16,-2-1-31-16,1 0-2 0,-3-2 2 0,-2-2 1 15,7-3 2-15,-14 2 3 0,4-3 2 0,-1-3 5 0,-1-2-6 16,-1-5 1-16,-3 0-3 0,3-4 30 0,0-2-39 16,0-1 31-16,4-3-40 0,-1-1 28 0,1 2-60 15,4-3 20-15,1 1-78 0,2 0 12 16,-1 3-37-16,6 0-27 0,-2-1-29 0,3 1-29 0,1 2-43 16,1-2-41-16,1 1-49 0,2 0-41 0,0 1-39 15,1 1-428-15,1 0-405 0</inkml:trace>
  <inkml:trace contextRef="#ctx0" brushRef="#br1" timeOffset="-204049.166">30901 9680 414 0,'-4'-8'497'0,"2"3"-155"0,-1-2-33 0,3 7-80 16,-10-7 35-16,10 7-41 0,-9-4 25 0,9 4-16 15,-10 2 27-15,10-2-26 0,-13 9-17 0,6-1-19 16,0 4-11-16,-1 1-5 0,1 3-20 0,-1 3-50 16,4 1 37-16,0 1-63 0,1 1 48 0,3 2-43 15,0 1 22-15,3-1-54 0,1 2 28 0,0 3-14 16,5-2-14-16,1 0-12 0,1 1-7 0,0-1-3 16,3 0-11-16,0-3-4 0,1 1-5 0,2-2-4 15,0-1-8-15,-1-2-1 0,2-1-14 0,3-1-41 16,-5-5-47-16,1 1-71 0,0-6-38 0,2 2-77 15,-3-5-32-15,0 0-97 0,1-3-53 0,-2-2-89 16,2-2-315-16,-1-3-424 0</inkml:trace>
  <inkml:trace contextRef="#ctx0" brushRef="#br1" timeOffset="-203700.305">31345 9656 23 0,'-5'-15'500'0,"1"3"-123"16,-1 0-57-16,-1 2-34 0,1-4-36 0,0 4 49 16,0 1-28-16,-1 0 10 0,1 1-36 0,0 0 3 15,-1 3-47-15,1-2-25 0,-1 2-43 0,6 5-14 16,-10-4-7-16,10 4 22 0,0 0 1 0,-14 4 3 16,9 2-6-16,1 0-22 0,0 2-4 0,1 1-8 15,1 3 13-15,0 0-4 0,2 1-15 0,2 0-16 16,0 3-8-16,2 0-7 0,1 6-11 0,2-4-7 15,0 4-48-15,1-1 39 0,2 5-35 0,0-2 35 0,1 1-9 16,0 1-8-16,1-2-1 0,-1 3-2 0,1-2-3 16,-1-1-1-16,-2-3-5 0,1-1 2 15,-1 1-1-15,0-1-4 0,-2-1-3 0,1 0 4 16,-1-5-3-16,-1 2 4 0,-2-2-3 0,0 1 1 0,-1-3-9 16,0 0 2-16,-1 0-14 0,-2-3-40 0,0 1-60 15,-2-2-63-15,-3 1-83 0,2-2-37 0,-3-2-116 16,-1 0-34-16,-1-1-43 0,8-4-28 0,-18 1-310 15,7-2-373-15</inkml:trace>
  <inkml:trace contextRef="#ctx0" brushRef="#br1" timeOffset="-203350.194">31212 10099 316 0,'-7'-8'423'0,"2"1"-106"0,1 0-2 16,-2-1-85-16,2 1-19 0,4 7-8 0,-5-12-28 16,5 5-12-16,0-1-28 0,0 1-21 0,3-3-23 15,1 2-16-15,2-3-16 0,2 1-6 0,1-1-14 16,3 0-2-16,-3 0-14 0,7-2-7 0,0-1-4 15,0 2-5-15,1 1-19 0,2-2-51 0,3-2-49 16,-1 1 6-16,0-1-66 0,1 1 14 0,0-3-11 16,-2 3-6-16,2-1-2 0,-5 0 19 0,-1 2 24 15,0 0 30-15,-2 0 21 0,-3 4 18 0,-6-2 23 16,3 5 35-16,-2-4 45 0,-1 4 33 0,1-2 15 16,-4 3 12-16,-2 5-5 0,5-9 3 0,-5 9 3 15,2-6 19-15,-2 6 34 0,0 0-16 0,0 0 51 0,0 0-36 16,-8 8 35-16,8-8-34 0,-5 12 7 0,3-5-32 15,0 0 3-15,1 5-31 0,-1-2 9 0,1 1-26 16,0 1-11-16,1 1-14 0,1 2-8 16,0-1-10-16,2 1-7 0,-1 1-7 0,2 0 11 15,0-2-17-15,3 3 11 0,-2-3-18 0,4-2 9 0,-2 2-24 16,2-2 0-16,1-2-69 0,1 0-18 0,0-2-77 16,1-2-5-16,-1 0-128 0,3-3-55 0,-2-2-106 15,1-1-305-15,-1 0-280 0</inkml:trace>
  <inkml:trace contextRef="#ctx0" brushRef="#br1" timeOffset="-203007.509">31871 9748 78 0,'0'0'75'0,"0"0"-16"0,0 0-4 0,3-5-11 16,-3 5-10-16,0 0-9 0,0 0-6 0,0 0-7 15,0 0-4-15,0 0-10 0,0 0-22 0,0-8-32 16,0 8-56-16,0 0 38 0</inkml:trace>
  <inkml:trace contextRef="#ctx0" brushRef="#br1" timeOffset="-201382.901">31987 9728 146 0,'0'0'184'0,"0"0"-97"0,0 0 29 16,6-5-64-16,-6 5 40 0,0 0-56 0,0 0 42 15,0 0-54-15,0 0 45 0,5-4-45 0,-5 4 43 16,0 0-46-16,0 0 49 0,0 0-43 0,0 0 51 16,0 0-44-16,0 0 45 0,0 0-42 0,0 0 47 15,0 0-43-15,5-4 48 0,-5 4-35 0,0 0-16 0,0 0 6 16,0 0 6-16,0 0 2 0,0 0 6 0,0 0-12 16,0 0-2-16,0 0 19 0,0 0-4 0,0 0-2 15,0-8-6-15,0 8 1 0,0 0 3 0,0 0 2 16,0 0-9-16,0 0-1 0,-1-6 5 0,1 6 3 15,0 0 1-15,0 0-6 0,0 0-6 0,-4-4-2 16,4 4 3-16,0 0-10 0,0 0-2 0,0 0-4 16,-5-5-6-16,5 5-3 0,0 0-3 0,0 0 4 15,-10-4 1-15,10 4 6 0,0 0 5 0,0 0-5 16,-11-1 2-16,11 1-8 0,0 0 2 0,0 0-4 16,-13 0-9-16,13 0 2 0,0 0 6 0,-12 1 6 0,12-1-1 15,0 0-2-15,-12 4 9 0,12-4 1 16,0 0-29-16,-13 5 36 0,13-5 0 0,-10 2 1 0,10-2-9 15,-10 6 1-15,10-6 0 0,-12 6-5 0,7-2 2 16,0 2 0-16,0-3 1 0,-1 4-1 0,2-3-23 16,-1 0 21-16,-2 0-27 0,3 1 20 0,1 0-18 15,-1-1 12-15,4-4-13 0,-5 9 22 0,5-9-13 16,-7 8 14-16,7-8-16 0,-3 10 20 0,3-10-21 0,-2 7 18 16,2-7-20-16,-1 9 14 0,1-9-16 15,1 6 9-15,-1-6-14 0,0 9 14 0,0-9-15 0,2 7 18 16,-2-7-16-16,3 5 14 0,-3-5-10 0,5 6 5 15,-5-6-9-15,5 5 13 0,-5-5-16 0,8 5 12 16,-8-5-13-16,9 4 17 0,-9-4-20 0,12 0 17 16,-12 0-15-16,11 0 8 0,-11 0-9 0,13 0 13 15,-13 0-17-15,11 0 15 0,-11 0-16 0,12-3 23 16,-12 3-22-16,11-1 19 0,-11 1-12 0,9-3 9 16,-9 3-10-16,9-5 12 0,-9 5-17 0,10-2 15 15,-10 2-15-15,7-5 20 0,-7 5-4 0,8-5-2 0,-8 5-1 16,5-6-1-16,-5 6 3 0,6-7-1 15,-6 7-3-15,5-6-4 0,-5 6 5 0,4-8 2 0,-4 8-3 16,3-7 1-16,-3 7-2 0,3-5 2 0,-3 5 3 16,3-7-3-16,-3 7 0 0,3-6-3 15,-3 6 2-15,2-6 2 0,-2 6-1 0,1-8 0 0,-1 8 0 16,0 0-3-16,4-7 5 0,-4 7 0 0,3-6 0 16,-3 6 0-16,0 0 4 0,2-5 7 0,-2 5-7 15,0 0 3-15,3-7 0 0,-3 7 8 0,0 0 7 16,0 0 2-16,2-6 6 0,-2 6 3 0,0 0 2 0,0 0 2 15,0 0 4-15,4-5-1 0,-4 5 1 0,0 0-5 16,0 0 0-16,0 0 4 0,0 0-9 16,0 0-1-16,0 0-14 0,0 0 0 0,0 0-4 0,0 0-1 15,0 0-3-15,0 0-2 0,0 0 0 0,0 0 5 16,0 0 1-16,0 0 0 0,0 0 1 0,0 0-8 16,7 5 2-16,-7-5 2 0,4 5-2 0,-4-5 0 15,3 6 1-15,-3-6-6 0,7 8 0 0,-7-8-2 16,6 8 6-16,-6-8-12 0,8 7 7 0,-8-7-3 15,6 9 3-15,-6-9-7 0,10 3 2 0,-3 2-13 16,-7-5-20-16,10 6-39 0,-10-6-47 0,13 3-21 0,-6 0-42 16,-7-3-21-16,15 0-18 0,-15 0-41 15,17 0-56-15,-6-3-58 0,-1 0-41 0,1-1-388 0,-2-1-331 16</inkml:trace>
  <inkml:trace contextRef="#ctx0" brushRef="#br1" timeOffset="-201131.939">32237 9603 443 0,'-4'-6'423'16,"0"2"-99"-16,0-2-13 0,-1 1-21 0,5 5-1 16,-6-8-21-16,6 8-19 0,-7-8-14 15,7 8-20-15,-4-5-26 0,4 5-27 0,-5-6-21 0,5 6-24 16,0 0-14-16,0 0-3 0,0 0 7 0,4-6-8 16,-4 6-8-16,9 0-8 0,-9 0-11 0,13 6-12 15,-4-1-14-15,0-1-5 0,0 1-4 0,3 4-11 16,-1-2 3-16,1 1-9 0,-1 1 3 0,0-1-3 15,-1 3-6-15,1-1 2 0,-2 0-10 0,1 2 4 16,-3 0-5-16,0-2-3 0,-1 0 3 0,-2 2-6 16,2-3-1-16,-4 0-15 0,0 0-18 0,-1 0-55 15,1-2-35-15,-2-7-68 0,-2 13-73 0,2-13-134 0,-3 8-56 16,3-8-510-16,-8 6-553 0</inkml:trace>
  <inkml:trace contextRef="#ctx0" brushRef="#br1" timeOffset="-200816.969">32293 9308 38 0,'0'0'677'0,"2"-8"-186"0,-2 8-124 16,4-8-77-16,-4 8-48 0,5-4-10 0,-5 4-26 15,9-2-3-15,-9 2-10 0,14 1-12 0,-14-1-11 16,13 6-12-16,-3 0-11 0,-1-1-5 0,2 3 4 15,1 2-8-15,0 1 7 0,4 0-2 0,-3 4-14 16,4 1 0-16,-2-2-11 0,4 6-10 0,-1-1-13 16,0 1-12-16,1 1-28 0,-1-1 17 0,-1 0-15 15,-1 2-10-15,2-2-7 0,-4 1-7 0,0-3-5 16,-1-1-3-16,-1 1-5 0,-3-1-2 0,0 0 28 16,-3-3-41-16,0 0 27 0,-1-2-40 0,-2 0 27 15,-2-1-54-15,-1-2-37 0,0-1-78 0,-1-2-109 0,-3 2-100 16,-1-4-152-16,5-4-122 0,-18 3-442 0,7-6-690 15</inkml:trace>
  <inkml:trace contextRef="#ctx0" brushRef="#br1" timeOffset="-199000.342">31028 10955 227 0,'0'0'492'16,"-1"6"-129"-16,1-6-60 0,0 0-73 0,-2 8 34 0,2-8-57 15,0 0 52-15,0 0-57 0,0 0 22 16,0 0-37-16,0 0 1 0,0 0-33 0,13-5-3 16,-13 5-30-16,13-7-1 0,-7 3-14 0,5-2 7 15,1-1-16-15,1 1 3 0,2-2-12 0,3-1 5 16,1-2-9-16,4-2-2 0,4-1-4 0,1-1-3 15,4-3-8-15,3 0 0 0,3 0-9 0,0-3-5 16,6-1-6-16,6-2-9 0,3-2-1 0,-2-2-28 16,6 4 16-16,4-3-18 0,-4 0 10 0,0-1-15 15,-1-2-2-15,3 4 16 0,0-1 7 0,-1-2 7 16,2 2 0-16,-1-3-4 0,1 5 4 0,-1-3-5 0,0 1 0 16,-2 0-9-16,-1 1 1 0,-2 1 7 0,0 2 2 15,-11 2-2-15,-2 2-7 0,-1 2-2 0,-3 0 7 16,-3 2-1-16,-4 2 2 0,-5 0-12 0,0 1-5 15,-5 4 7-15,-5 1-3 0,1 0-1 0,-2 0-3 16,-2 1-5-16,-1 1 5 0,-1 0-1 0,-1 1-5 0,-1 2-2 16,-1-3-4-16,-7 5-16 0,17-7-43 15,-17 7-69-15,9-5-141 0,-9 5-139 0,8-5-280 16,-8 5-558-16,0 0-860 0</inkml:trace>
  <inkml:trace contextRef="#ctx0" brushRef="#br1" timeOffset="-168582.057">32651 9492 67 0,'0'0'192'0,"-16"2"-36"0,16-2-5 15,-19 4-9-15,8-1-6 0,-5 0-7 0,2 2 1 16,-1-1-11-16,-2 1-25 0,-2 0-8 0,-1 2-22 16,-2 0 38-16,-2 3-16 0,-2 0 32 0,-2 1-31 15,0 2 36-15,-2-1-27 0,-5 2 16 0,0 3-28 16,-1 0-11-16,1 1-18 0,-2 1-10 0,-2 0-10 16,1-1-5-16,-2 3-7 0,1 0-39 0,-3 1 49 15,1 0-34-15,-7 4 52 0,7-4-40 0,-6 5 45 16,1 1-42-16,-2 0 41 0,2-1-34 0,-2 2 32 15,9-6-44-15,-8 5 48 0,0 0 0 0,0-1 8 16,9-4-4-16,-2 0-8 0,-2 1-2 0,4-2-33 16,-1-1 21-16,1 1-31 0,2 0 26 0,1-2-30 15,3-1 26-15,2 0-32 0,5-5 26 0,-1 1-33 0,9-4 29 16,-2 1-29-16,1-1 25 0,4-2-25 16,0-1 28-16,3-1-31 0,-1 1 26 0,5-2-22 15,-4-2-5-15,5 0-16 0,0 0-47 0,6-4-130 0,-9 7-67 16,9-7-142-16,0 0-326 0,0 0-247 0</inkml:trace>
  <inkml:trace contextRef="#ctx0" brushRef="#br1" timeOffset="-168117.925">32642 9399 108 0,'-9'4'285'16,"-2"2"-77"-16,-4-1-48 0,-2 0-38 0,-2 4 6 15,-4-2 21-15,2 1 1 0,-8 3-34 0,-1 1 41 16,-8 1-50-16,-1 2 14 0,0 1-27 0,-3 1 40 15,1 0-33-15,-2 0 2 0,-1 3-36 0,1-2-12 16,-2 2-11-16,1-2-10 0,-1 3-4 0,-5 2-2 16,7-2-7-16,0 0-42 0,-7 4 60 0,9-2-25 15,-2-3 18-15,2 4 0 0,0-2 14 0,0 1 12 16,1-1 27-16,2 0-48 0,-1 1 27 0,1-2-45 0,1 2 31 16,1-1-40-16,3-1 24 0,-2 1-36 0,4-1 33 15,-1 1-3-15,-1 0-8 0,1-2-36 0,2 1 38 16,-2-2-34-16,3-2 32 0,4 0-36 0,1-2 37 15,-1 1-37-15,0-2 39 0,7-3-43 0,-1 0 36 16,3-1-31-16,2-3 34 0,2-1-36 0,1 3 33 16,2-4-32-16,1 0 36 0,8-5-41 0,-13 6 37 15,13-6-51-15,-7 4 33 0,7-4-78 0,0 0-22 16,0 0-97-16,11-3-58 0,-1-3-120 0,3-2-276 16,6-4-163-16</inkml:trace>
  <inkml:trace contextRef="#ctx0" brushRef="#br1" timeOffset="-167701.638">32896 9303 79 0,'8'-3'273'0,"-8"3"-80"0,0 0-34 0,0 0-4 0,0 0-20 15,-19 3-12-15,8-2-11 0,-5 3-26 16,-2 3-3-16,-5-1-11 0,-7 0-6 0,-3 6 0 0,-8 0 7 16,-1 0-6-16,-1 2-29 0,-2 2 34 0,-1-3-24 15,-1 2 25-15,-1 2-44 0,2-1 34 0,-2 1-43 16,1 0 29-16,0-1-39 0,-9 5 31 16,3-2-41-16,-1 2 27 0,0 0-33 0,2 0 5 0,-2 1 2 15,1 2-1-15,-1-2 16 0,3 0-32 0,-2 3 54 16,0-2-48-16,0 1 45 0,3 0-42 0,-1 3 37 15,0-3-40-15,1 4 39 0,1-2-42 0,-1 0 35 16,1 3-36-16,-2-4 37 0,2 3-6 0,2-2 2 16,0 2-40-16,6-6 37 0,1-1-36 0,2 2 37 15,0-2-37-15,1-2 38 0,2 1-37 0,3-1 43 16,0-2-42-16,7-4 36 0,1 1-36 0,4-3 36 16,4-1-39-16,2-1 42 0,0-3-34 0,3 2 29 15,1-4-45-15,4 1 16 0,1 0-59 0,5-5-21 16,-5 4-82-16,5-4-51 0,0 0-88 0,9-1-140 15,-2-3 68-15</inkml:trace>
  <inkml:trace contextRef="#ctx0" brushRef="#br1" timeOffset="-167331.087">32120 9531 208 0,'0'0'266'0,"0"0"-69"0,-18 0-42 15,8 1-35-15,-3 2-23 0,-2-1-3 0,-3 3-23 0,-5-3 18 16,-2 3-35-16,-1 1 35 0,-7 3-43 0,-2-3 50 16,-4 5-33-16,-3-2 7 0,1 4 3 0,-2-1-8 15,0 1 1-15,1 0 0 0,-3 2-22 0,2 1-4 16,-3 1-9-16,2 0-6 0,-2 1-32 0,2 1 35 15,-9 3-33-15,3 0 28 0,4-3-35 0,3 2 34 16,-2-1-35-16,4-1 37 0,-1 4-39 0,1-2 43 16,3 0-45-16,2-1 39 0,-1 0-38 0,5 1 36 15,2-2-37-15,6-2 41 0,0-1-36 0,1 0 31 16,5-4-38-16,2 2 37 0,-1-2-35 0,4-2 35 16,2-1-37-16,-1 0 43 0,5-3-41 0,-1 1 38 15,0-2-40-15,3 1 12 0,5-6-75 0,-5 9-36 16,5-9-98-16,0 0-97 0,0 0-151 0,0 0 54 15</inkml:trace>
  <inkml:trace contextRef="#ctx0" brushRef="#br1" timeOffset="-167018.769">31531 9643 101 0,'-10'6'351'0,"-1"-1"-96"0,-2 2-62 16,-6 3-34-16,-2-1-36 0,1 1-27 0,-5 2-17 16,-3 1 9-16,0 0 2 0,-5 3-37 15,-2 0 30-15,0 2-46 0,-2 2 38 0,1-3-20 0,-1 3 41 16,0 0-27-16,-1 1 50 0,2 0-45 16,0-1 47-16,1 0-66 0,3 1 28 0,0-1-56 0,3-1 35 15,4-2-53-15,2-3 36 0,1 3-45 0,3-5 46 16,1 2-45-16,2-2 33 0,1-1-40 0,4-2 31 15,0 0-45-15,1-1 45 0,1-1-44 0,3 1 45 16,-1-1-44-16,2-2 40 0,0 0-56 0,1 2-52 16,4-7-125-16,-5 9-134 0,5-9-297 0,-4 6-153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09:30:39.81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10197 16927 39 0,'0'0'320'0,"-12"0"-94"15,12 0-45-15,0 0 1 0,0 0 16 0,-14 0 11 16,14 0-5-16,0 0-12 0,-13 0 2 0,13 0-28 16,-12 0-27-16,12 0-26 0,-11-3-13 0,11 3-3 0,-9-1-2 15,9 1-8-15,-12-1-12 0,12 1-14 0,-11-4-8 16,11 4-7-16,-11-3-9 0,11 3 0 0,-13-5-6 15,13 5-11-15,-13-7 0 0,3 4-3 16,4 1-4-16,-3-3 0 0,-3 1 2 0,2 1 2 0,0-2-30 16,-3 1 37-16,0-1-36 0,-2 1 34 0,1-2-35 15,-4 0 50-15,1 1-31 0,-3-2 20 0,-3 0-29 16,1 2 32-16,-2-3-36 0,-2 1 29 0,-3 1-32 16,-3-2 33-16,0-1 1 0,0 2-23 0,0-1 26 15,-2 1-4-15,-1 0-35 0,-2-2 33 0,-3 1-25 16,-1-1 7-16,-1 1 14 0,1-1-4 0,-1 0-4 15,0 0-4-15,-1 0 2 0,-2 1 5 0,3-1-11 16,-3 1 0-16,-1-1 1 0,0-2 0 0,1 2-4 16,-2 0 4-16,1 0-6 0,-1-2 6 0,-1 2-1 15,0 0 1-15,1-1 4 0,-2 0-5 0,1 2 1 16,-1-3-6-16,1 3 6 0,-1-2-1 0,-1 1-1 16,0 1-2-16,2-1 3 0,-2-1 0 0,-1 3-5 15,1-4 5-15,-1 2 3 0,0 1-4 0,2-1 2 16,-2 1-1-16,1-1 2 0,2 0-2 0,-1 2 3 15,2-1-2-15,-3-1-3 0,0 2 1 0,4-1 1 16,-2 0-4-16,0-1 2 0,1 4 4 0,0-3-3 0,-2 0-1 16,2 2 0-16,0-1 3 0,-2 0-7 0,3 2 6 15,-2 0 1-15,0-2-2 0,1 2 2 0,-2 0-2 16,3-2 3-16,-1 5-7 0,1-3 8 16,-1 0-4-16,7 3-3 0,-8-3 4 0,-1 1 0 0,3 0-4 15,-1 2-1-15,-2-3 6 0,11 1-4 0,-12 3 2 16,1 0-3-16,6 0 5 0,0 1-3 0,-7-2 1 15,1 0 1-15,7 3-4 0,0-1 3 0,-8 3 1 16,0-2-1-16,4 1-6 0,-4 0 14 0,3 0-9 16,5 2-3-16,-4-1 0 0,-1 1 2 0,1 0 0 15,0-2-1-15,0 3 0 0,5-2 3 0,-4 1 0 16,4 1-2-16,-4 1 1 0,7-2 1 0,0-2-7 16,-2 2 10-16,0-1-2 0,2 2 1 0,-1-2-4 15,2-1 5-15,-2 2-6 0,1 0 3 0,-2 0 2 16,3-4-4-16,-1 4-4 0,-3-1 6 0,4-1 1 0,0 1-5 15,-3-1 2-15,2 1 2 0,1-2 1 16,-3 1 0-16,3-1-2 0,-1 2 2 0,0-2-8 16,0 0 9-16,1 0-3 0,0 1 1 0,2-2 0 0,3 2-1 15,-4-1 1-15,5 1-30 0,-1-2 35 16,2 0-25-16,-1 1 27 0,0 0-24 0,2 2 23 16,-2-3-22-16,3 0 24 0,-1 0-26 0,-1 0 32 0,1 2-28 15,1-4 20-15,0 1-26 0,-3-1 29 16,3 0-32-16,1 2 39 0,-3-2-29 0,1-1 23 0,1 3-21 15,0-3 26-15,0 1-30 0,-3 0 26 0,2 0-26 16,1 0 26-16,0 1-22 0,0 1 19 0,-2-2-29 16,3 2 29-16,1 2-22 0,-3-2 27 0,4 0-26 15,-2 1 22-15,0 1-24 0,2-1 26 0,-1 0-34 16,-1 2 35-16,7-2-27 0,-7 2 25 0,5-3-18 16,-1 2 17-16,4 1-28 0,-4-3 25 0,3 2-17 15,-2 1 22-15,3-1-20 0,-2 0 18 0,3 1-20 16,-2-3 21-16,-1 3-30 0,2-1 33 0,0-1-29 15,0 1 27-15,1 2-20 0,0-2 23 0,-1-1-21 16,1 1 11-16,-1 0-14 0,2 1 22 0,-2-1-27 16,1-1 23-16,2 2-26 0,-2 0 29 0,1-1-19 15,-2 0 18-15,4 0-22 0,-3 1 13 0,1 1-15 0,-1-2 31 16,2 3-29-16,-1-2 18 0,0 1-19 0,2 1 23 16,-4 1-21-16,3 0 17 0,0-2-24 15,-2 3 27-15,0-1-17 0,-2 2 18 0,2-1-61 0,-1 0 68 16,0 3-26-16,1-4 21 0,-3 1-25 0,3 3 24 15,-1-2-17-15,0 1 16 0,2 0-28 0,-1 0 27 16,2 0-19-16,-2-1 17 0,5 1-21 0,-2-1 21 16,1 1-24-16,0 1 26 0,1-3-24 0,-1 4 24 0,1-2-17 15,0 0 16-15,3 1-23 0,-1 1 26 16,-2 0-23-16,4 0 24 0,-1-1-25 0,0 2 23 0,-1 1-16 16,2-1 12-16,-1 1-17 0,4 0 17 0,-3 0-13 15,1 1 15-15,-1 1-25 0,3-1 26 0,-2 1-18 16,2-1-1-16,-2 1-1 0,2 0 8 0,-1-1 0 15,2 1-3-15,0-1-2 0,-3 0 8 0,5 1 0 0,-3-1 0 16,3 2-3-16,-1-2-5 0,0 2 8 0,0-1-1 16,-1-1-2-16,4 1 3 0,-3 1-2 0,4 1 4 15,-3-2-7-15,2 1 6 0,0 1 3 0,1 0-4 16,0-4-2-16,0 4 6 0,0 0-2 0,1 0 2 16,-1 0-8-16,3 0 3 0,-2 0 2 0,0 0-1 15,2 0-2-15,-2-1 3 0,3 1 21 0,-3-2-24 16,0-1 23-16,3 3-25 0,-1-2 17 0,-2 2-18 0,3-3 22 15,-3 1-29-15,3 0 24 0,0-1-22 0,0 2 25 16,1-1-28-16,-3 0 4 0,3-1 3 0,-1 1-6 16,3-1 9-16,-2 0 2 0,1 1-6 0,2-1 0 15,1 4 3-15,-2-2 1 0,5 0 5 0,-3 1-9 16,1-1 5-16,3 0 8 0,-3 0 0 0,4 0-12 16,-1 1 8-16,0 0-3 0,1-2 5 0,-1 1-1 0,2-1-3 15,-2 1 3-15,2-2 0 0,-2 1-9 0,1-1-9 16,-1-1 21-16,-1 2-2 0,2-2-4 0,1-1-18 15,-3 0 28-15,0 0 0 0,3 0-8 0,-3-2-17 16,-1 2 25-16,3 0-1 0,-1-3-10 0,0 1-2 16,-2 0 12-16,4 2-26 0,-3-2 18 0,1-1 0 15,2 4 6-15,-2-4-3 0,2 1-5 0,1 2-6 0,0 0 13 16,0 0-5-16,0 1-3 0,2-2-1 0,-1 1 7 16,0 1-2-16,0-1 0 0,7 2-6 0,-5 0 33 15,2 0-30-15,1 2 26 0,2-2-40 0,-1 0 36 16,-1 2-25-16,1-2-4 0,1 2 0 0,0-2 5 15,3 2 5-15,-2-1-7 0,0 0-1 0,2 0 7 0,-2-2-1 16,2 3-5-16,1 0-9 0,-1-3 16 0,1 0 3 16,-1 1-6-16,0-2-6 0,2 3 8 0,1-4 4 15,-2 1-12-15,0 0-1 0,3-1 14 0,-2 0-9 16,0-1-1-16,2 0-2 0,0 0 12 0,-2-1-1 16,3 1-8-16,0-2 0 0,0 1 10 0,-1-1-59 15,1 1 63-15,1-2-7 0,-1 1 11 0,2-2-9 0,-2 2-9 16,3-3-1-16,-2 1 10 0,0-1-1 0,2 1-7 15,-2-1-1-15,0 0 7 0,-1-5 4 0,5 5-6 16,0-2-5-16,0 1 3 0,-1-1 2 0,1-2-1 16,3 2-48-16,-2-1 51 0,-1-1 8 0,4 1-50 15,-3-3 45-15,1 1 2 0,-1-1 6 0,3 1-25 16,-3-1 17-16,1-3 3 0,-1 6-2 0,0-6 0 16,2 1-6-16,-2 0 7 0,-2 0-1 0,3-2-4 15,0 1-4-15,-1 0 3 0,2-1-3 0,-2 1 5 0,6-2-17 16,-5 0 15-16,5 0-2 0,-1-1 5 0,-1 2-18 15,-3-2 15-15,2 0 0 0,-3 0 1 0,3-1-8 16,1 1-2-16,0 0 9 0,-5-1 3 0,-1 4-13 16,6-4 13-16,-6 0-1 0,0 1 1 0,1 0-48 15,-1 0 54-15,2 1 1 0,-3-2-5 0,3 3-13 16,-1-1 8-16,1-1 2 0,-1 2 1 0,0-2-15 0,-1 3 14 16,1-2 0-16,1-1 0 0,-3 2-13 0,1 0 18 15,-2-2-8-15,2 2-2 0,-3 1-6 0,4-3 10 16,-2 2-1-16,-2 0-2 0,0 0-4 0,0 0 26 15,1 0-24-15,-3 0 29 0,3 0-36 0,8-4 28 16,-12 5-24-16,0 0 18 0,-2 0-29 0,5 0 30 0,-1 1-22 16,1-2 18-16,2 2-27 0,-2-4 32 0,2 4-23 15,-5-1 19-15,6 3-32 0,1-2 35 0,-1 0-22 16,0 0 21-16,-1 2-30 0,1-5 32 0,0 5-24 16,1 1 20-16,0-2-29 0,0 0 37 0,-1 1-31 15,0 0 23-15,1 0-29 0,-1-3 33 0,-2 1-29 16,2 3 27-16,0-1-29 0,1-2 32 0,-2 2-27 0,1-2 18 15,0 1-26-15,-4 2 36 0,5-2-29 0,0 0 24 16,-1-1-34-16,-2 1 36 0,2-1-28 0,0 0 28 16,-1 2-36-16,-5 1 39 0,7-3-28 0,-2 1 26 15,-1-1-35-15,-3 1 36 0,-1 0-28 0,5-1 26 16,0 1-33-16,-6-1 35 0,4 2-25 0,3-3 23 16,-2 2-32-16,-4-2 33 0,4 1-29 0,1-1 25 0,-1 0-31 15,1 0 11-15,-2 1 5 0,0-2-4 0,2 1-8 16,-2 1 16-16,0-2 2 0,-1 2 3 0,-4-1-17 15,2 0 12-15,-3 0-4 0,1 0 4 0,1 0-2 16,-1 1 2-16,0-1 1 0,0 1-2 0,0-1-4 16,1 0 7-16,-1 1-3 0,0-1 23 0,-1 1-34 15,1-1 35-15,0 1-30 0,-3 0 24 0,4-1-34 0,-3 1 36 16,1 1-30-16,0 0 6 0,1-2-8 0,-1 1 9 16,0 0 0-16,-1 1 0 0,-4 2-4 0,5-3 5 15,0 1 3-15,-1 0 1 0,-1 0-46 16,1 1 54-16,-5-2-2 0,1 1-1 0,1 1-13 0,-2 0 10 15,0 1 0-15,1-3-3 0,0 3-4 0,-3-1 7 0,3 0-3 16,-2-1 1-16,-2 1-6 0,4 1 6 0,-3-1 2 16,0 0 12-16,0 1-15 0,-1 0-3 0,0-2 3 15,1 2 21-15,-2 0-26 0,1 0 24 0,-3 0-29 16,4 0 28-16,-3 0-26 0,3 0 27 0,-3 0-32 16,2 0 24-16,0 0-27 0,-1 0 32 0,2 0-29 15,-1 0 28-15,0 0-35 0,1 0 38 0,-1 0-29 16,2 0 23-16,-1 0-34 0,-1 0 42 0,3 0-33 15,-2-1 3-15,0 1-4 0,0-2 34 0,0 2-27 0,2-2 0 16,-1 2-10-16,1-2 12 0,-1 1 1 0,0 0 2 16,1-2-7-16,1 2 9 0,-2 0-1 0,2-2 2 15,-3 1-1-15,4 1-1 0,-3-3 3 0,4-1-6 16,-3 3 5-16,-2-1-1 0,2 2-3 0,-2-1 5 16,3-2 24-16,-3 1-32 0,0 1 25 0,0-3-27 15,0 3 29-15,0-2-30 0,1 0 27 0,-4 1-31 0,2-1 29 16,-1-1-30-16,-1 1 31 0,0 0-24 0,-1 0 21 15,-1-1-28-15,3 0 28 0,-4 1-27 0,-1-1 23 16,0 0-23-16,-2 0 28 0,0-1-27 0,2 0 23 16,-3-1-26-16,1-1 31 0,-1-1-28 0,-1 0 26 15,-2-2-26-15,3 1 28 0,-3-1-29 0,-1-1 25 16,1 1-22-16,-3-2 25 0,1 3-30 0,1-2 28 0,-5-1-27 16,3 0 33-16,-2 0-29 0,-1-6 22 0,0 5-25 15,0-2 32-15,0 1-31 0,0-3 26 0,-1 1 4 16,-2-1-7-16,1-1 2 0,-1 2-6 0,-3-4 7 0,2 1-3 15,-1-1-2-15,-2 1-5 0,3-1 10 16,-3 1-2-16,-1-2-29 0,1-2 41 0,-5 0-24 0,3 4 30 16,-1-1-29-16,-2-2 28 0,0 0-26 0,-1-1 31 15,0-1-33-15,-1 2 28 0,0 2-29 0,1 3 33 16,-2-6-31-16,-1 3 21 0,0-2-27 0,1 2 27 16,-2-1-28-16,3 1 20 0,-4 0-26 0,5 4 31 15,-3-2-25-15,0-1 21 0,0-1 2 0,2 1-3 16,-3 3-4-16,2-1-6 0,-2-2 4 0,2 2-2 0,-2 2-1 15,3-1-6-15,-3-2 6 0,1 1-3 0,-1 0 0 16,-2 0-4-16,5 2 3 0,-4-2 1 0,3 3-2 16,-2-1-3-16,3 1 1 0,-2 0 0 0,-1 1-2 15,0 0-3-15,1-1 4 0,-1 3-3 0,-1-2-1 16,-1 2 1-16,1 1-1 0,-1-1-6 0,-3 1 4 16,2 0 5-16,-7 2-2 0,5 0-4 0,-1-1 3 15,0 3 4-15,-1 0-39 0,0-1-24 0,-3 3-17 16,1 0-43-16,-6-2-55 0,4 5-35 0,0-3-115 15,-5 0-58-15,-2 3-370 0,1-1-268 0</inkml:trace>
  <inkml:trace contextRef="#ctx0" brushRef="#br0" timeOffset="18398.943">29314 8849 161 0,'0'0'235'0,"0"0"-28"0,0 0-6 0,0 0 2 16,0 0-25-16,0 0 18 0,0 0-50 0,0 0 27 0,0 0-63 16,-9-3 27-16,9 3-68 0,0 0 29 0,0 0-42 15,0 0 42-15,0 0-43 0,0 0 43 16,0 0-45-16,0 0 45 0,0 0-53 0,0 0 12 15,0 0-4-15,0 0 5 0,0 0 35 0,0 0-38 16,0 0 31-16,3-6-26 0,-3 6 22 0,9-4-36 0,-3 0 21 16,-6 4-27-16,14-7 20 0,-4 3-28 0,-2-1 17 15,5 0-22-15,0-2 15 0,1 2-28 0,1 0 19 16,-1-3-27-16,1 3 17 0,2-1-20 0,-2-1 20 16,1-1-26-16,0 1 21 0,0 1-22 15,0 0 17-15,-3 0-18 0,2 0 18 0,-2 1-25 16,-1 1-1-16,-1-2-23 0,-2 2 12 0,1 1-56 0,-2-1 17 15,-2 1-70-15,2-1-41 0,-8 4-29 16,10-6-91-16,-10 6-77 0,9-5-345 0,-9 5-222 16</inkml:trace>
  <inkml:trace contextRef="#ctx0" brushRef="#br0" timeOffset="19431.476">26518 11305 50 0,'5'-4'374'0,"-5"4"-75"0,0 0-30 0,0 0 6 16,-1-8-21-16,1 8-29 0,0 0 25 0,0 0-72 15,-3-8 17-15,3 8-79 0,0 0 39 0,-1-6-60 0,1 6 42 16,0 0-7-16,-5-7 2 0,5 7-6 0,0 0-13 16,-5-5-9-16,5 5-13 0,0 0-6 15,-4-7-5-15,4 7-10 0,-6-5-12 0,6 5 1 16,-9 0-36-16,9 0 41 0,-13-2-40 0,13 2 44 0,-15 2-42 16,5-2 53-16,-1 2-45 0,1 3 51 0,-3-2-43 15,2 1 43-15,-2 2-48 0,0-1 48 0,0 1-50 16,0 2 41-16,2 1-51 0,-3-2 6 0,3 1 3 15,0 2-3-15,1-1-7 0,0 1 0 0,1 3-5 16,0-2-4-16,3 1 2 0,-1 1 0 0,2-2-2 16,1 1 39-16,2 0-46 0,-1-1 46 0,2 2-47 15,1-3 36-15,1 4-46 0,2-2 41 16,-1-1-43-16,2 1 44 0,-1 0-43 0,3-2 39 0,-2 4-42 16,3-4 47-16,-1-1-42 0,0 1 40 0,3 0-40 15,-2-3 40-15,1-2-38 0,0 2 36 16,1 0-35-16,0-1 31 0,1-2-38 0,1 0 37 0,1 0-43 15,0-2 37-15,-1 0-38 0,2 0 36 0,0-2-37 16,1 0 10-16,0-2-68 0,1 0 8 0,1 0-91 16,0-2-13-16,-2 1-52 0,3 0-55 0,-2-2-53 15,0 0-68-15,0-1-72 0,0 0-94 0,-1-1-289 16,-1 2-394-16</inkml:trace>
  <inkml:trace contextRef="#ctx0" brushRef="#br0" timeOffset="19768.376">26807 11403 452 0,'0'0'361'0,"-4"4"-58"0,4-4-27 0,0 0-25 16,0 0-2-16,-6 3 0 0,6-3-16 16,0 0-35-16,0 0-28 0,0 0-30 0,0 0-30 0,-5 5-21 15,5-5-12-15,0 0-16 0,0 0-8 0,0 0 4 16,0 0 2-16,0 0 4 0,0 0-1 0,0 0 40 16,0 0-49-16,9 2 30 0,-9-2-47 0,0 0 30 15,13-2-48-15,-13 2 32 0,12-1-47 16,-12 1 38-16,16-4-44 0,-6 4 34 0,-1-3-43 0,1 1 34 15,1 0-84-15,2 0 0 0,-2-2-101 0,1 3-14 16,0-3-76-16,0 0-66 0,1 1-61 0,-2-1-437 16,1 2-352-16</inkml:trace>
  <inkml:trace contextRef="#ctx0" brushRef="#br0" timeOffset="19957.867">26891 11501 248 0,'-7'8'457'15,"1"0"-119"-15,0-4-56 0,1 4-29 0,0-4-11 16,5-4-53-16,-8 7 44 0,8-7-21 0,-6 8-29 16,6-8-18-16,-2 7-19 0,2-7-20 0,0 0-13 15,8 7-26-15,-8-7-16 0,13 1-11 0,-13-1-17 16,21-3-13-16,-10 1-72 0,7-3 2 0,-1 2-92 16,4-4-35-16,0 0-51 0,-1 1-93 0,3-2-44 15,0 0-347-15,-1 1-208 0</inkml:trace>
  <inkml:trace contextRef="#ctx0" brushRef="#br0" timeOffset="20683.803">27633 11264 128 0,'0'0'445'0,"-3"-7"-122"0,3 7-31 0,-6-6-26 16,6 6 3-16,-8-8-14 0,3 5-8 0,-3-2-25 16,2 3-44-16,-2-2-16 0,0-2-24 15,0 4-27-15,0-2-18 0,-1 1-15 0,-1 1-24 16,1 0-7-16,-2 1-10 0,11 1-7 0,-20-1-8 0,20 1-4 16,-20 2-3-16,11 2-5 0,-3-1 4 0,1-2-7 15,-1 4-1-15,2 1 1 0,-3 0-5 0,2 1 0 16,0 1-39-16,0-3 48 0,2 4-44 0,1-1 48 15,-2-1-40-15,6 0 45 0,-1 1-46 0,0-1 49 16,1 2-45-16,3-4 47 0,0 3-45 0,1-8 44 16,2 7-51-16,1 0 41 0,1-2-52 0,-4-5 42 15,11 5-59-15,-1-2 40 0,1-3-58 16,-11 0 45-16,21 1-45 0,-8-2 49 0,2-2-41 0,-2 2 48 16,1-3-34-16,2 1 47 0,-2-1-33 0,1-2 44 15,-2 1-2-15,-2-1 3 0,-1 0-3 16,0 1 0-16,0-1 5 0,-3 0 28 0,0 1 19 0,-1 0 16 15,-1 0 16-15,-5 5 9 0,7-11 6 0,-7 11 8 16,3-7 1-16,-3 7-2 0,3-7 6 0,-3 7 1 16,0 0-2-16,0-9-8 0,0 9-11 0,0 0-13 15,-3-8-12-15,3 8-17 0,0 0-10 0,0 0-10 16,0 0-3-16,0 0-5 0,0 0-4 0,0 0 1 16,-9 2 2-16,9-2-45 0,-1 8 53 0,1-8-45 15,0 12 54-15,-1-5-52 0,3-1 49 0,0 6-44 16,0-3 46-16,2 4-46 0,0 3 6 0,0 0 48 15,2 3-47-15,2-1 45 0,-2 3-51 0,3 1 48 16,-2 1-51-16,3 0 46 0,-1 1-52 0,0 1 46 16,1 1-7-16,-1 1-5 0,-3-5-4 0,1-2-1 15,-1 3-1-15,0-3 2 0,-3-2-29 0,-2 0 36 16,-1-1-42-16,0-3 50 0,0-1-40 0,-2-1 47 16,-2-1-39-16,-1-1 46 0,-2-1-48 0,1-3 41 15,-2 0-44-15,-2-2 40 0,-1-3-46 0,11-1 35 16,-22-4-35-16,8-1 40 0,0-4-39 0,-2-3 31 15,1-2-41-15,2-2 35 0,-2-1-39 0,3-1 29 16,2-2-54-16,0-1-11 0,4 1-24 0,-1 0-25 16,3-1-28-16,1 3-26 0,1 0 9 0,2 0-71 15,2 0 5-15,1 0-69 0,1 3-3 0,4-3-51 16,1 1-40-16,1-1-59 0,2 1-340 0,0 3-300 16</inkml:trace>
  <inkml:trace contextRef="#ctx0" brushRef="#br0" timeOffset="21014.958">28008 11035 366 0,'1'-6'501'0,"-1"6"-107"0,-1-10-53 16,-1 4-11-16,2 6-12 0,-8-8-19 0,8 8-25 0,-8-8-23 15,8 8-20-15,-11-4-39 0,11 4-25 0,-17 0-24 16,17 0-15-16,-16 4-14 0,4 2-7 15,3-2-9-15,0 3-6 0,-3 2-13 0,3 0-6 0,-1 3-9 16,0 0-13-16,4 0-5 0,0 3-9 0,0-1 3 16,3 2-3-16,1-1-7 0,-1 2-45 0,3 0 48 15,1 0-45-15,1 0 46 0,2-2-48 0,1 3 46 16,-1-4-48-16,4 0 55 0,2 2-54 0,-1 1 9 16,1-2-5-16,2-5 1 0,-1 3-1 0,1-4-7 15,2 1-9-15,0-2-22 0,1-2-30 0,-1 0-37 16,4-5-9-16,-1 2-91 0,1-2-7 0,1-1-69 15,-3-3-31-15,3 1-51 0,0-1-55 16,2-4-380-16,-3-3-341 0</inkml:trace>
  <inkml:trace contextRef="#ctx0" brushRef="#br0" timeOffset="21455.556">28254 11010 159 0,'-3'-11'559'16,"0"4"-179"-16,-1 0-34 0,0-1-5 0,1 3-7 15,-1-2-15-15,3 2-21 0,-2 0-19 0,3 5-31 16,-5-9-44-16,5 9-38 0,-4-8-39 0,4 8-26 16,0 0-17-16,-2-7-20 0,2 7-13 0,0 0-6 15,0 0-4-15,4 7 8 0,-4-7 0 0,6 12-4 16,-2-5-3-16,0 3 4 0,2-1-9 0,0 4-2 16,0 1-4-16,1-2-2 0,-2 3-7 0,2 1-3 15,0-2 0-15,-2 2-2 0,2-2-8 0,-2 1 3 16,0-1-3-16,-1 1 1 0,2-4-7 0,-2 1 4 15,-1-4-3-15,1 2 4 0,-2-2 6 0,1 0-1 16,-3-8 7-16,4 9-4 0,-4-9-5 0,2 7 0 16,-2-7 0-16,0 0-6 0,0 0 1 0,8-6-3 15,-8 6-1-15,6-7-4 0,-1 3-5 0,-1-3-7 16,3 3-4-16,1-2-3 0,-1-2-3 0,2 4 5 16,0-1 5-16,1 2-3 0,0-3-4 0,-1 4-3 15,3 1-1-15,-12 1-2 0,18 0 2 0,-18 0 3 16,16 3 4-16,-8 3 1 0,0-2 7 0,-2 1-5 15,-2 1 3-15,-2 1 3 0,-2-2-1 0,0 5 4 16,0-3 0-16,-4 2 3 0,-1-1-2 0,0-1 7 16,-2 1-4-16,0-2 3 0,1 1-1 0,-3-2-3 15,1 0-44-15,2-2-62 0,6-3-66 0,-14 5-80 16,14-5-63-16,-14-3-63 0,14 3-52 0,-9-6-403 16,3-2-376-16</inkml:trace>
  <inkml:trace contextRef="#ctx0" brushRef="#br0" timeOffset="21697.908">28508 10798 249 0,'4'-8'688'15,"0"1"-159"-15,-2 0-103 0,2 2-52 0,-4 5-50 16,5-9-41-16,-5 9-21 0,5-8-8 0,-5 8-17 16,9-5-25-16,-9 5-16 0,15 0-67 15,-7 2 35-15,2 1-27 0,4 3-22 0,1 1-17 0,0 0-6 16,3 4-9-16,0 1-14 0,3 3-8 0,-1 1-11 15,1 4-10-15,-2 0-7 0,-1 2-1 0,-1 2-8 16,-2-2-4-16,-1 5 0 0,-5 0-1 16,0 1-6-16,-4 1-48 0,-1-1 48 0,-5-1-48 0,-4 5 43 15,-2-2-79-15,-7 6 20 0,-1-2-68 0,-4 0-25 16,-6-1-93-16,0 1-23 0,-4-5-93 0,-3 3-83 16,-8 2-93-16,7-7-407 0,-11 5-511 0</inkml:trace>
  <inkml:trace contextRef="#ctx0" brushRef="#br0" timeOffset="22197.403">27562 12154 440 0,'-9'4'531'0,"9"-4"-150"16,0 0 9-16,-10 0-50 0,10 0 55 0,0 0-60 0,0 0 34 15,0 0-79-15,-10 2 0 0,10-2-83 0,0 0 13 16,0 0-83-16,0 0 10 0,0 0-73 0,1-7 29 15,-1 7-58-15,7-7 27 0,-7 7-56 0,14-8 40 16,-5 4-56-16,0-1 42 0,3-2-50 0,1 1 47 16,2 2-50-16,-2-3 27 0,4 0-80 0,-2 0 6 15,2 1-56-15,-2-1-51 0,2 1-57 0,-2-2-62 16,3 3-43-16,-3-1-56 0,-1-1-33 0,-1 2-84 16,0 1-257-16,-4 1-268 0</inkml:trace>
  <inkml:trace contextRef="#ctx0" brushRef="#br0" timeOffset="22381.521">27699 12150 228 0,'-9'8'408'0,"3"1"-116"16,-1-4-53-16,1 2-8 0,-2 0-16 0,3-1 0 15,5-6-22-15,-6 9 47 0,6-9-59 0,-4 8 36 16,4-8-15-16,0 0-35 0,4 6-27 0,-4-6-65 16,10 1 29-16,-10-1-62 0,18-2 31 0,-7 1-57 15,6-3 38-15,-3-1-55 0,5-1 25 0,3 0-82 16,-2-2 19-16,3-1-83 0,4-1 4 0,1 0-50 15,-2 1-33-15,3-3-46 0,-3 1-38 0,1 2-61 16,0-3-273-16,-1 1-132 0</inkml:trace>
  <inkml:trace contextRef="#ctx0" brushRef="#br0" timeOffset="23014.914">28348 11913 85 0,'0'-12'361'0,"-2"7"-34"16,2 5-76-16,-6-10 50 0,0 5-72 0,0 0 17 15,-1 1-64-15,0 0 2 0,-2 0-32 16,0 2-20-16,-2 0-14 0,0 0-17 0,11 2-16 16,-22 2-21-16,10 0-4 0,1 0-19 0,-3 2-8 0,5 0-8 15,-2 0-1-15,2 1-12 0,-1 1 5 0,3 0-3 16,0 2 4-16,1-2-10 0,0 1 4 16,4 1-5-16,-1 0 2 0,2-3-2 0,1 2 0 15,2-1-3-15,0 0 0 0,1 0-3 0,4 0-11 0,-1-2-12 16,2 2-3-16,1-3-15 0,1-2-7 0,0 2 0 15,1-2 4-15,1-1 7 0,0-1 8 0,0-1 6 16,1 2 0-16,-2-2 17 0,1-1-9 0,-1-1 2 16,-2 1 4-16,-1-1 4 0,1-1-1 15,-2 0 5-15,-1 1 31 0,0 0 46 0,0-2 7 0,-1 0 41 16,-5 6-15-16,6-7 27 0,-6 7-11 0,5-9 12 16,-5 9-9-16,4-6 5 0,-4 6-21 0,0 0-10 15,4-9-12-15,-4 9-16 0,0 0-12 0,2-7-16 16,-2 7-11-16,0 0 2 0,0 0-13 0,0 0-8 15,0 0 0-15,0 0 2 0,0 0-3 0,0 0-1 16,6 6 5-16,-6-6 2 0,3 8 7 0,0-1-5 16,0-1 0-16,-1 3 4 0,3 0-2 0,0 2 2 15,0 2 0-15,-1 1 8 0,3 2-50 0,0 1 50 16,1 4-46-16,0-1 51 0,-1 2-47 0,2 0 47 16,1 5-52-16,-1-1 50 0,2 0-8 0,1 2-6 15,-3-3-4-15,2 0-5 0,-1-4-2 0,-3 0-2 16,1-1-4-16,0-2 5 0,-2-2-4 0,-1-3 9 15,-1 1-1-15,0-2 4 0,-1-1 1 0,-2 0-1 16,-1-4 2-16,0 0-10 0,-3 1 1 0,1-3-2 16,-3-1-4-16,-1 1 1 0,6-5-8 0,-16 1 5 15,6-2-3-15,-2-4-2 0,-1 0-1 0,-1-3-1 16,0-3-44-16,-3-1 41 0,2-3-58 0,0-6 39 16,0 5-54-16,2-2 48 0,0 1-46 0,4-3 45 15,0 2-66-15,0 0 25 0,4 1-24 0,1 0-27 0,-1 1-30 16,5-1-37-16,0 2-33 0,0 0-30 15,5-1-46-15,-1 1-15 0,3-1-66 0,3 1-46 16,1-2-291-16,0 3-223 0</inkml:trace>
  <inkml:trace contextRef="#ctx0" brushRef="#br0" timeOffset="23300.541">28697 11715 503 0,'-1'-7'437'0,"-2"0"-106"16,1 2-31-16,0-3 4 0,-1 3 7 0,0-2-21 16,0 2-31-16,-2 1-32 0,5 4-42 0,-9-7-35 15,9 7-31-15,-7-3-19 0,7 3 1 16,-9 1 9-16,9-1-16 0,-10 6 8 0,4 1-12 0,3 2 11 16,-1 0-21-16,0 3 25 0,1 2-23 0,1 2-14 15,-1 0-3-15,3 2-3 0,0 0-12 0,0 1-10 16,3 0-2-16,-1 3-5 0,2 0-6 15,1 0-4-15,2-2-7 0,0 1 6 0,1-2-50 0,1 0 53 16,1-2-49-16,2-2 42 0,-1 0-61 0,3-3 5 16,2 0-86-16,-2-5-11 0,1 0-103 0,0-2-28 15,3-1-63-15,1-3-75 0,-1-1-88 0,3-2-374 16,2-3-414-16</inkml:trace>
  <inkml:trace contextRef="#ctx0" brushRef="#br0" timeOffset="24564.823">29146 11758 207 0,'0'0'223'0,"0"0"-29"0,2-7-18 16,-2 7 2-16,0 0-1 0,0-8-41 0,0 8 26 15,0 0-47-15,0-7 37 0,0 7-39 0,-2-6 42 16,2 6-45-16,0 0 45 0,-6-8-58 0,6 8-10 16,-3-3 11-16,3 3-16 0,-7-5 2 0,7 5 7 15,-9-6-1-15,9 6-2 0,-9-3 5 0,9 3 17 16,-9-4-28-16,9 4 4 0,-10-5-24 0,10 5 14 16,-9-3-24-16,9 3 17 0,-9-3-22 0,9 3 11 15,0 0-22-15,-10-2 7 0,10 2-24 0,0 0 13 16,-9-3-22-16,9 3 15 0,0 0-22 0,0 0 17 15,-6-4-19-15,6 4 15 0,0 0-14 0,0 0 11 16,0 0-16-16,0 0 14 0,0 0-16 0,-7-2 16 16,7 2-16-16,0 0 14 0,0 0-12 0,0 0 16 15,0 0-20-15,0 0 19 0,0 0-5 0,0 0 4 16,0 0-17-16,0 0 19 0,0 0-16 0,0 0 10 16,0 0-9-16,-2-7 10 0,2 7-12 0,0 0 17 15,0 0-19-15,0 0 13 0,0 0-12 0,6-3 12 16,-6 3-12-16,0 0 12 0,0 0-14 0,0 0 12 15,8-2-10-15,-8 2 14 0,0 0-18 0,0 0 17 16,0 0-15-16,0 0 15 0,6-5-14 0,-6 5 12 16,0 0-11-16,0 0 11 0,0 0-3 0,0 0 8 15,0 0-10-15,0 0 15 0,0 0-15 0,0 0 14 16,0 0-14-16,8-3 11 0,-8 3-16 0,0 0 16 0,0 0-14 16,0 0 13-16,0 0-13 0,0 0 13 15,2-6-12-15,-2 6 12 0,0 0-7 0,0 0-3 16,0 0 14-16,3-6-6 0,-3 6 4 0,0 0 4 15,2-6-1-15,-2 6-4 0,3-6 1 0,-3 6 0 16,3-6 6-16,-3 6-3 0,2-7 2 0,-2 7 12 0,3-9-3 16,-3 9-4-16,2-12 2 0,-2 12-3 15,0-12 6-15,0 4 3 0,0 0 5 0,0 2 1 16,-2-3 3-16,1-1-29 0,-1 1 65 0,0 0-48 16,-2 0 44-16,1 0-44 0,-1 0 56 0,2 2-44 0,-3-2 51 15,1 2-32-15,0 1 31 0,0 0-46 0,2 0 24 16,2 6-46-16,-7-7 26 0,7 7-33 15,-10-7-7-15,10 7 1 0,-6-2-6 0,6 2 1 16,-8 2 0-16,8-2 30 0,-8 7-32 0,3-2 34 0,2 0-24 16,1 4 29-16,0 2-26 0,0-2 25 0,1 4-29 15,0-2 25-15,1 5-29 0,2 0 22 0,0 1-24 16,2 1 22-16,0 2-9 0,4-1-3 0,-1 1 1 16,0 0-5-16,3 1-2 0,1-1 4 15,0 4-6-15,-1-2-5 0,3 0 3 0,1-1-4 0,0 1 3 16,-3-2-17-16,1-1 22 0,-1-2-2 0,1 0-3 15,-3 1-22-15,0-2 22 0,-2-2-18 16,0 0 23-16,-2-1-22 0,-1-1 23 0,-3-2-34 0,1 1 18 16,-1-3-52-16,-2 2-4 0,-2 0-75 0,1-4-8 15,-2 2-60-15,-1-3-55 0,-3-1-40 0,8-4-49 16,-14 6-65-16,14-6-15 0,-18 0 24 0,8-1 4 16,0-1 46-16,-2-2 26 0,1-1 75 0,-3 2 36 15,2-4 61-15,-2 1 26 0,4 1 81 0,-2-3 30 16,0 0 80-16,1 4 21 0,0-4 40 0,1 2-11 15,1-1 56-15,1 2-31 0,-1-2 44 0,3-1-47 16,-1 0-1-16,3 0-15 0,1 0 11 0,0 0-20 16,2-2-15-16,1 2-15 0,1-1-17 0,2-3-9 15,0 0-14-15,4 0-2 0,2 1-13 0,2-4-6 16,2 1-2-16,2-1-8 0,-1-1-5 0,7 0-20 16,-2-3-29-16,3 4-27 0,1-3 11 0,-2 2-67 15,1-1-1-15,1 0-46 0,0 0 4 16,1 1-21-16,-2 1 28 0,4-4 15 0,-3 6 41 0,-4-1 13 15,-2 1 30-15,0 2 5 0,-5 1 52 0,1 0 12 16,-2 1 46-16,-4 2 8 0,0-1 29 0,1 2 24 16,-3 0 20-16,-1 1-5 0,-2-1-6 0,-2 6 0 15,4-8-10-15,-4 8 5 0,0 0 8 0,0-7 1 16,0 7-5-16,0 0 14 0,0 0-12 0,-10 2-6 16,10-2-10-16,-8 5-3 0,3-1-13 0,0 1 3 15,1 3-10-15,2-1-13 0,-1 3 18 0,-1-2-16 16,2 2-6-16,-1 1-23 0,3 1 7 0,0-1-23 15,0 4 12-15,0-3-21 0,4 1 11 0,-1 3-18 16,0-2 10-16,3-1-14 0,1 2 8 0,1-3-28 16,0-2-15-16,1 2-58 0,3-3-3 0,-1 0-75 15,0-3 5-15,4 0-85 0,1-1-17 0,0-2-58 16,0-2-72-16,2-1-274 0,-1-1-175 0</inkml:trace>
  <inkml:trace contextRef="#ctx0" brushRef="#br0" timeOffset="24965.689">29765 11579 353 0,'-3'-7'369'0,"0"2"-40"0,-1-2-13 0,2 2-10 15,-2 0-5-15,-1 1-13 0,-1-3-39 0,0 2-26 16,0 1-34-16,-1 0-26 0,2 1-25 0,5 3-28 0,-14-3-24 16,14 3-3-16,-14-2-17 0,14 2-13 0,-15 2-8 15,15-2-7-15,-14 6-9 0,7-2-9 0,2 1 4 16,-2 2 12-16,3-1-21 0,0 1 12 15,1 1-20-15,1-2 14 0,0 4-18 0,1-3 14 0,1 0-15 16,3 1 12-16,-1-1-11 0,1 0 9 0,1-1-21 16,-2-1 14-16,2 1-24 0,-4-6 14 0,11 7-25 15,-11-7 14-15,13 3-18 0,-13-3 22 0,12 0-29 16,-12 0 29-16,11-2-20 0,-11 2 3 0,11-5 14 16,-11 5-4-16,10-10 4 0,-5 4 7 0,-3 1-1 15,2-1 4-15,-2-1 3 0,0 2 16 0,-2 5 21 16,3-11 12-16,-3 11 2 0,2-10-3 0,-2 10 4 15,2-8-11-15,-2 8-18 0,2-7-7 0,-2 7-1 16,0 0-2-16,5-5-1 0,-5 5-4 0,0 0 0 16,7 3 5-16,-7-3-8 0,7 5-1 0,-7-5 2 15,9 9-2-15,-9-9 1 0,10 7-5 0,-3-1 6 16,-1-2-50-16,1 0-11 0,1 0-61 0,-1 0-5 16,1 0-89-16,-8-4-19 0,13 2-96 0,-13-2-48 15,16 0-426-15,-16 0-324 0</inkml:trace>
  <inkml:trace contextRef="#ctx0" brushRef="#br0" timeOffset="25205.071">29894 11402 100 0,'0'0'563'0,"0"-9"-184"0,0 9-74 0,2-8-44 16,-2 8 0-16,2-5 8 0,-2 5 1 0,0 0-34 15,5-4-13-15,-5 4-22 0,0 0-24 0,14 3-16 16,-14-3-20-16,13 6-6 0,-4-1 5 0,1 1-16 15,-1 0-9-15,3 0-9 0,-1 3-11 0,-1-1-9 16,2 3-19-16,-1-1-11 0,-3 1-8 0,1 0-5 16,1 1-5-16,-3 1-7 0,-1 1-4 0,-1-3-7 15,-2 1-20-15,-2-2 16 0,2 2-6 0,-1-4-18 16,-2 1-33-16,0-1-52 0,-2 1-33 0,2-9-80 16,-3 11-31-16,3-11-111 0,-2 8-55 0,2-8-92 0,0 0-371 15,0 0-414-15</inkml:trace>
  <inkml:trace contextRef="#ctx0" brushRef="#br0" timeOffset="25483.413">30103 11230 633 0,'0'0'522'0,"-2"-11"-135"0,2 11-18 0,0-8-73 15,0 8-14-15,2-7-58 0,-2 7 0 0,0 0-22 16,3-7 1-16,-3 7-24 0,8-3-4 0,-8 3-30 15,15 2-7-15,-6-1-23 0,3 2 3 0,-1 1-1 16,3 1-6-16,2 0 3 0,-1 3 4 0,3 0 1 16,-1 2-11-16,2 1-14 0,-2-2-7 0,0 3-9 15,2 2-45-15,-3-2 35 0,0 2-35 0,-1 2 17 16,0-1-31-16,-2 2 30 0,-2-1-40 0,1 4 26 16,-3-3-4-16,-2 2-7 0,-1 0-13 0,0-2-7 15,-4 0-34-15,1 0-60 0,-3-1-65 0,-3 1-72 0,-1 0-96 16,-4 0-76-16,-3 0-187 0,0-2-580 15,-8-1-781-15</inkml:trace>
  <inkml:trace contextRef="#ctx0" brushRef="#br0" timeOffset="34199.08">16137 9269 322 0,'0'0'347'15,"0"0"-88"-15,0 0-49 0,0 0-35 0,0 0-23 16,0 0-25-16,9-3 3 0,-9 3-4 0,0 0-17 16,0 0-19-16,1-5-16 0,-1 5-15 0,0 0-10 15,2-8-3-15,-2 8-8 0,1-6 5 0,-1 6-2 16,0 0-1-16,0-11 41 0,0 11-49 0,0-6 45 16,0 6-57-16,-1-9 42 0,1 9-49 0,-4-10 52 15,4 10-46-15,-5-8 30 0,1 2-37 0,4 6 33 16,-10-8-29-16,3 5 30 0,1-2-23 0,-2 1 20 15,-2 2-28-15,1 1 26 0,9 1-36 0,-20 0 26 0,8 1-24 16,2 0 12-16,-3 3-8 0,2 0 1 0,-3 1-3 16,1-1-1-16,-1 6-2 0,1-4-3 15,0 0 5-15,2 4-5 0,0-3-1 0,0 4 0 16,3-3 0-16,3 2 6 0,-1-3 2 0,2 3 37 0,0-3-50 16,3 0 0-16,-2 0 0 0,6-1 6 0,-2-1-5 15,3 2 0-15,1-2-5 0,0-2 0 0,-5-3-2 16,13 7-10-16,-3-5-5 0,-10-2-5 0,18 0-16 15,-6 0 3-15,-1-2-2 0,-1-3 2 0,3 4 11 16,-1-3 5-16,2-1 4 0,-3 0 37 0,0 0-33 16,-1 0 44-16,-1 0-43 0,0-2 42 0,-2 2-43 15,1 1 42-15,-2-3-39 0,-2 2 45 0,1-3-30 16,-5 8 47-16,8-8-19 0,-8 8 23 0,6-9-12 16,-6 9 17-16,3-6-19 0,-3 6 17 0,4-6-11 15,-4 6 6-15,0 0-15 0,2-7 0 0,-2 7-6 16,0 0 0-16,4-7-12 0,-4 7 2 0,0 0-2 15,0 0-3-15,0 0 0 0,4-7-1 0,-4 7 1 16,0 0 2-16,0 0-1 0,0 0 10 0,0 0-12 16,0 0 1-16,4-5 5 0,-4 5 1 0,0 0 3 15,0 0 0-15,0 0 1 0,0 0 1 0,0 0 2 16,0 0-2-16,0 0 4 0,0 0-1 0,0 0 3 0,0 0 0 16,0 0-3-16,0 0 0 0,0 0 2 0,0 0 4 15,0 0-4-15,0 0 4 0,0 0 5 0,0 0-4 16,0 0-6-16,0 0 10 0,0 0-9 0,0 0 8 15,0 0-15-15,0 0 17 0,0 0-15 0,0 0 17 16,0 0-16-16,0 0 19 0,0 0-18 0,0 0 29 16,0 0-29-16,0 0 29 0,0 0-23 0,0 0 33 15,0 0-33-15,0 0 42 0,0 0-36 0,0 0 41 16,0 0-46-16,0 0 43 0,0 0-51 0,0 0 49 16,1-7-49-16,-1 7 43 0,0 0-55 0,0 0 49 15,0 0-60-15,0 0 1 0,0 0 2 0,0 0 0 16,0 0-3-16,0 0 1 0,0 0-1 0,0 0 1 15,0 0 0-15,0 0 4 0,0 0-8 0,0 0-1 16,0 0 0-16,0 0 2 0,0 0-2 0,0 0 50 16,0 0-58-16,0 0 52 0,0 0-56 0,0 0 52 0,4 7-54 15,-4-7 73-15,0 0-76 0,5 7 57 16,-5-7-47-16,5 9 58 0,-2-4-59 0,0 3 58 0,3 0-65 16,0 0 53-16,0 5-56 0,1-1 55 0,-1 2-56 15,4 3 58-15,0 3-62 0,2 6 59 0,2-2-59 16,0 2 60-16,0 7-60 0,3 0 58 0,1-2-51 15,-3 1 49-15,4 0-60 0,-3-1 61 0,0-2-56 16,1 0 4-16,-2-5 3 0,0 0 3 0,-2 1 11 16,4-2-6-16,-4-1 2 0,-2-4 0 0,-1-1 3 15,-1 0 1-15,0-3 6 0,-1-1-13 0,-2-2 4 16,1 0-3-16,-4-2 4 0,0-1-2 0,1-2 1 16,-3 2 7-16,-1-8-11 0,-5 11-4 0,-1-8 23 15,-1-1-68-15,-5 0 52 0,0-4-55 0,-6-1 33 16,1-3-41-16,-4-2 12 0,-5-6 29 0,1-3-46 15,-6-5 39-15,7-4-25 0,-6-1 24 0,5 0 2 16,-1-2 6-16,6 0 3 0,-1 0-11 0,6 5-25 16,1-1-25-16,1-1-19 0,4 1-27 0,1 4-18 0,2-1-28 15,2 0-32-15,3 3-29 0,1-2-15 16,3 2-8-16,2-1-18 0,1 0-38 0,2 1-79 0,1 0-328 16,1-1-232-16</inkml:trace>
  <inkml:trace contextRef="#ctx0" brushRef="#br0" timeOffset="34580.598">16432 8606 397 0,'-7'-5'360'0,"-1"1"-69"0,2 0-23 0,6 4-14 16,-13-3-46-16,13 3 27 0,-13-4-58 15,13 4-20-15,-13 0-13 0,13 0 41 0,-11 4-51 16,11-4 28-16,-10 9-52 0,2 0 40 0,4-2-46 16,-1 5 45-16,1 2-31 0,3 2 41 0,-2 2-39 0,2 2 48 15,1 5-60-15,0-1-2 0,3 10-7 0,-1-1-13 16,3 9-15-16,2 1-30 0,2 4 15 0,1 0-11 15,0-1-9-15,3 0-8 0,2 10-2 0,2-2-5 16,-2-10 1-16,4-2-10 0,-2-1 0 0,5-6-1 16,-1-1-2-16,4-4 1 0,-2-3 0 0,1-3 8 15,0-4-32-15,-2-5-27 0,2-1-33 0,-3-5-29 16,-1-1-55-16,3-3-72 0,-5-2-59 0,2-2-39 16,1-1-35-16,-3-2-99 0,0-2-423 0,-3-2-444 15</inkml:trace>
  <inkml:trace contextRef="#ctx0" brushRef="#br0" timeOffset="35150.654">16527 9376 290 0,'-9'4'231'0,"0"-2"7"0,1 4-49 0,0-2 25 0,0 1-24 16,0-3-11-16,8-2-14 0,-13 7-24 0,13-7-2 15,-10 5-42-15,10-5 2 0,-6 3-33 16,6-3 6-16,0 0-35 0,0 0 10 0,0 0-25 0,-5-8 13 16,5 8-23-16,5-9 19 0,-1 1-30 0,-1-1-2 15,3 0 1-15,-1-3 4 0,2-1-5 16,-3 1 2-16,1-1 1 0,-1-3 0 0,-3 4 0 0,1 0 2 15,-4-3 2-15,0 1-3 0,-3 1 53 0,-2 0-40 16,-3 0 63-16,0 3-43 0,-3-4 45 0,-2 6-37 16,1 2 34-16,-4 3-32 0,-1 2 32 0,1 1-15 15,-4 3 15-15,0 0-1 0,0 8 2 0,-2-1-8 16,-1 3-7-16,1 4 1 0,1 2-1 0,3 0 32 16,-1 3-59-16,5 0 35 0,1 4-47 0,3-2 34 15,4-2-47-15,1-1 35 0,6-1-40 0,0-3 37 0,3 0-46 16,3-2 3-16,3-1-3 0,1-2-5 0,1-4-8 15,5-1-13-15,1-2-15 0,2-3 21 16,0-4-67-16,1 1 32 0,2-6-48 0,2 0-1 0,-3-5 18 16,0 2 14-16,-3-4 8 0,-1 0 14 0,-4-1 10 15,-3 3 5-15,-6-3 10 0,-1 3 10 16,-4 0-1-16,-3 0 21 0,-5 0 24 0,-1 2 17 0,-3 0 24 16,-2 5 16-16,-3 0 12 0,-2 3-4 0,1 0 14 15,-3 6 2-15,-1-1-13 0,1 4 23 0,-3 4-61 16,2 0 29-16,1 5-60 0,2 0 37 0,4 2-54 15,4-1 42-15,3 0-55 0,2 1 28 0,4-2-90 16,4-1-20-16,4-2-109 0,2 3-64 0,7 1-59 16,5-5-104-16,5 0-489 0,5-2-479 0</inkml:trace>
  <inkml:trace contextRef="#ctx0" brushRef="#br0" timeOffset="35932.34">17181 10439 10 0,'0'-7'580'0,"0"7"-177"0,-1-12-36 16,-3 5-97-16,0 2 30 0,-1-3-79 0,-2-1 34 16,-1 3-66-16,0-2 34 0,-3 3-56 0,-1-3 13 15,1 1-66-15,-3 3 14 0,2 0-61 0,-2 0 29 16,3 2-56-16,-1-1 29 0,-2 6-54 0,1-3 37 0,-1 2-48 15,1 4 42-15,-2-2-52 0,4 2 40 16,-1 2-45-16,-1 0 43 0,4 1-47 0,0 0 42 16,0-1-44-16,3 1 43 0,2 0-44 0,0-1 5 0,3-2-2 15,0 3 0-15,2-4-3 0,-1-5 1 16,4 11-3-16,-4-11 1 0,8 7 1 0,-8-7-3 0,14 5 1 16,-14-5-1-16,15 0 4 0,-15 0 1 15,19-4 1-15,-10 3 9 0,0-4 38 0,1 2-47 16,-2-4 44-16,0 2-43 0,-2 2 51 0,3-4-35 15,-3 0 60-15,-1 2-28 0,1-2 66 0,-1 1-32 16,0 1 61-16,-3-1-40 0,2 0 63 0,-4 6-53 0,5-9 2 16,-5 9 10-16,4-9-10 0,-4 9-3 0,4-8-12 15,-4 8-14-15,3-4-12 0,-3 4-15 0,0 0-12 16,2-8-9-16,-2 8-5 0,0 0-1 0,0 0 1 16,0 0 13-16,10 4-14 0,-6 2-7 0,-4-6-5 15,8 10 3-15,-2-3 4 0,-2 2 9 0,6 2 4 16,-1 0 3-16,0 4 5 0,5 2-47 0,0 5 54 15,0 2-55-15,0 1 59 0,7 3-58 0,-3 5 47 16,2 2-55-16,-1-2 53 0,1 2-7 0,1 1-4 16,-2 2-6-16,-1-1 0 0,1-1-7 0,-2 2-1 15,1-3-4-15,-3-1-3 0,-5-3 6 0,1-5-5 0,-5-4-8 16,0 0 4-16,-2-5 2 0,-2 0-49 0,-2-3 60 16,-2-2-51-16,-3-2 62 0,0-2-55 15,-4-1 53-15,0-4 0 0,-3-2-5 0,0-2 3 0,-4-2-11 16,-1-6-12-16,-2-2-15 0,-2-6-26 15,-2-1-22-15,3-3-28 0,-1-7-13 0,3-1-10 16,3 3-21-16,3-2-21 0,3 1-26 0,3-2-27 0,1 5-22 16,4-2-41-16,1 2 53 0,2-1-74 0,5 1-5 15,-1 0-45-15,3-2-3 0,2 1-56 0,2-1-195 16,0 4-115-16</inkml:trace>
  <inkml:trace contextRef="#ctx0" brushRef="#br0" timeOffset="36247.534">17481 10367 123 0,'4'-7'460'0,"0"0"-94"0,-4 7-46 0,1-10-8 16,-1 10-51-16,0-9 41 0,0 9-66 0,-1-8 22 16,1 8-63-16,-6-4 15 0,6 4-69 0,0 0 25 15,0 0-73-15,-17 2 22 0,17-2-59 0,-9 9 29 0,5-4-51 16,2 1 31-16,-1 2-50 0,1 0 38 16,0 1-45-16,2-1 37 0,2 4-47 0,0-3 40 15,1 1-44-15,1 0 3 0,0 1 1 0,1-2-1 0,2 0 5 16,0-1-2-16,-1-1-3 0,3-1 7 0,0 2-7 15,-1-6 0-15,-1 3-4 0,-7-5 15 0,17 2-14 16,-17-2-5-16,15-2-8 0,-8-3 35 16,0 0-38-16,-3-1 41 0,1-1-42 0,0-3 39 0,-1 2-41 15,-2-4 41-15,-4 2-44 0,2 0 43 0,-5-2-42 16,1-1 37-16,-4 2-40 0,0-1 41 0,0 3-45 16,-2 0 43-16,-3 1-55 0,3 2 8 0,-2 2-69 15,1 0 19-15,-1 1-71 0,1 1-3 0,11 2-32 16,-19 0-36-16,19 0-34 0,-17 1-43 0,17-1-65 15,-10 1-209-15,10-1-96 0</inkml:trace>
  <inkml:trace contextRef="#ctx0" brushRef="#br0" timeOffset="36613.476">17801 9944 346 0,'0'-12'372'0,"0"2"-67"0,-4-1-34 16,2 4-27-16,-2-2-13 0,-3 2-17 0,2 0-1 16,-4-1-11-16,2 3-20 0,0 1-13 0,-2 0-16 15,-1 0-30-15,10 4-15 0,-13-4-19 0,13 4-13 16,-16 2-3-16,16-2-8 0,-16 6 0 0,11-2-7 16,-2 3-8-16,3 0-2 0,0 1-7 0,0 1 0 15,4 3-3-15,0 0-5 0,1 0 0 0,3 2 37 16,0 1-56-16,5 5 37 0,-1-1-47 0,2 0 40 15,3 3-48-15,-2 4 40 0,3-3-45 0,2 3 41 16,0-2-49-16,-2 1 46 0,4 1-43 0,-4 0 41 16,3-1-47-16,-2 1 47 0,0 0-46 0,-2-2 7 15,0 2 0-15,2-3 3 0,-4 0 5 0,-1-2 4 16,-1-3-2-16,-3 0 2 0,1-3 1 0,-1 0 5 16,-1-2-5-16,-3-1-4 0,1-2 1 0,0 1-3 15,-2-2-41-15,-1-1-67 0,-1-3-42 0,-2 1-96 16,3-6-49-16,-6 7-50 0,6-7-79 0,-12 1-335 15,12-1-280-15</inkml:trace>
  <inkml:trace contextRef="#ctx0" brushRef="#br0" timeOffset="36761.081">17703 10438 848 0,'-8'-8'550'0,"0"3"-155"0,1-2 5 0,2 1-89 16,-1 1 10-16,2-3-68 0,3 0 20 0,-1 1-70 15,2-1 15-15,2-2-86 0,1-1 21 0,3 0-79 16,4-2 33-16,1-1-67 0,0-1 26 0,6 0-94 15,2-2-50-15,3-2-57 0,1 3-74 0,1 0-53 16,-1-3-64-16,4 4-106 0,4-4-471 0,-6 2-467 16</inkml:trace>
  <inkml:trace contextRef="#ctx0" brushRef="#br0" timeOffset="40881.419">23212 15026 183 0,'0'0'252'15,"-1"-7"-39"-15,1 7-18 0,0 0-11 0,-1-8-5 16,1 8-22-16,-5-7-29 0,5 7-14 0,-5-7-21 16,5 7-5-16,-8-6-22 0,8 6 7 0,-9-5 1 15,9 5 6-15,-11-4 4 0,11 4-44 0,-13-3 46 16,13 3-51-16,-18-3 49 0,18 3-32 0,-17 0 41 16,6 3-34-16,-1-2 30 0,2 2-48 0,-3-1 37 15,3 1-35-15,-1 0 38 0,-3 3-33 0,2-1 29 16,-2 1-28-16,4 1 17 0,1-2-37 0,-1 1 26 15,3 1-37-15,-2 0 19 0,4-3-27 0,-2 2 28 16,3 1-32-16,4-7 31 0,-5 8-29 0,5-8 23 16,-2 9-25-16,2-9 21 0,5 6-16 0,-5-6 9 15,12 7-24-15,-12-7 19 0,15 1-21 0,-15-1 11 16,21 0-28-16,-10-1 16 0,3 0-35 0,-2-2 27 0,-1 0-36 16,3 1 31-16,0-3-27 0,0 1 35 0,-1-3-28 15,1 2 39-15,-5 0-32 0,2 0 41 0,-1-1-34 16,-1 1 35-16,-2-1-29 0,0-1 35 15,0 3-2-15,-2-2 3 0,2 1 11 0,-3 0 11 0,-4 5-8 16,6-8 46-16,-6 8 0 0,8-9-12 0,-8 9 15 16,5-6-10-16,-5 6 7 0,2-5-19 15,-2 5 0-15,0 0-21 0,6-8 5 0,-6 8-21 0,0 0 8 16,0 0-18-16,5-5 9 0,-5 5-15 0,0 0 11 16,0 0-13-16,0 0 6 0,0 0-8 0,0 0 15 15,0 0-2-15,0 0 17 0,6 3-3 0,-6-3 16 16,0 0-1-16,0 0 13 0,3 6-4 0,-3-6 6 15,0 0-6-15,3 8 11 0,-3-8-2 0,3 7 6 16,-3-7 1-16,2 10-18 0,2-4 11 0,-1 0-8 16,1 2 10-16,0 1-3 0,1 2 0 0,1-3-5 0,-1 5-16 15,3 0-1-15,-2 0-6 0,1 1-5 16,1 5-5-16,0-1-38 0,1 1 41 0,-1 3-9 16,-2-4 1-16,2 4 0 0,-3 0-7 0,2 0 1 0,-1 3-28 15,-2-1 29-15,-2-1-22 0,2 0 25 16,-3 1-28-16,1-4 24 0,-2-2-20 0,-2 0 25 15,2 1-33-15,-4-4 31 0,1 0-20 0,-1-1 22 0,-2-1-28 16,-1-3 29-16,-1-1-27 0,1-2 20 0,-3-1-17 16,-1-3 23-16,2 0-25 0,9-3 24 0,-24-3-27 15,9-1 28-15,2-4-35 0,-2 1 37 0,1-6-3 16,1 0-6-16,-1-3-3 0,2 0 0 0,2-1-5 16,1-1-11-16,3 0-41 0,-1 1 10 0,5-1-23 15,0 0-29-15,2 0-29 0,0 0-24 0,3 0-27 16,1 1-13-16,2-2-58 0,1 1-3 0,-1 0-88 15,4 1-19-15,-1 2-64 0,0-2-87 0,1 5-250 16,-1 0-269-16</inkml:trace>
  <inkml:trace contextRef="#ctx0" brushRef="#br0" timeOffset="42165.32">18301 14762 286 0,'-2'-12'537'0,"0"1"-123"0,-2 3-31 0,-1-3-78 16,0 5 34-16,1-3-27 0,-1 4-1 0,0-2-33 15,-2 0-9-15,7 7-45 0,-10-7-33 0,10 7-46 16,-9-5-19-16,9 5-23 0,0 0 1 0,-12 2-8 16,12-2-2-16,-7 10-2 0,6 0-11 0,-2-1 10 15,3 6-13-15,1 1 5 0,2 0-26 0,0 3 8 16,1 3-25-16,3 1 14 0,-2 0-24 0,4 5 25 16,1-1 4-16,2 0-4 0,-2 2-9 0,3-3-6 15,0 1-7-15,-1 1 1 0,1-2-31 0,1 0 24 16,0 0-33-16,-1 0 30 0,1 0-4 0,-1-4-7 15,-1 2-6-15,-1-6-5 0,-1 0 0 0,0-2-6 16,-1 1-36-16,-2-2-31 0,-1-1-51 0,-1-3-51 16,-2-1-72-16,-1 1-44 0,-2-3-117 0,-2-1-83 15,-1 0-86-15,-3-3-421 0,-2 2-595 0</inkml:trace>
  <inkml:trace contextRef="#ctx0" brushRef="#br0" timeOffset="42564.219">18109 15288 335 0,'-10'-8'477'15,"2"2"-144"-15,4-3-34 0,2-1-78 0,0 0-26 16,2 1-70-16,4-6 29 0,4 2-62 0,2-2 22 16,4-2-64-16,4-1 29 0,3-2-55 0,5-1 32 15,4 1-47-15,0-2 38 0,4 4-35 0,-1-2 28 16,0 2-46-16,4 0 32 0,-4 2-42 0,2 1 38 16,-7 3-23-16,1 1 18 0,-2 0-38 0,-4 4 39 15,0 1-45-15,-5 1 38 0,-4 2-17 0,0 1 12 16,-2 4-39-16,-1-1 50 0,-3 2-27 0,-2 2 60 15,-2 1-20-15,0 2 64 0,-3 1-11 0,-1 2 33 16,0-1-16-16,0 4 12 0,0-2-31 0,0 2 5 16,0-2-30-16,0 4 7 0,0-1-27 0,3 3-2 15,-1-4 4-15,2 0-13 0,1 1-6 0,2-1 15 16,0-2-15-16,2-2-5 0,0 0-1 0,0-2-4 16,3 1-7-16,0-7-7 0,1 2-9 0,-2-3-17 0,2-2-12 15,0-1 27-15,1-2-22 0,-1-1 6 0,0-1 26 16,-3 0-20-16,-1-4 8 0,0 0-8 15,-5 1 35-15,-2-4-31 0,0 2 25 0,-4-2 0 0,-3 0-1 16,-2-3-5-16,-1 3-22 0,-4-1 29 0,0-2-26 16,-1 4 29-16,-1-1-27 0,0 2 25 15,1 2-23-15,0 0 5 0,2 2-79 0,-1 1-7 0,3 0-94 16,0 4-20-16,-1-2-54 0,10 4-57 0,-10-3-387 16,10 3-217-16</inkml:trace>
  <inkml:trace contextRef="#ctx0" brushRef="#br0" timeOffset="43030.268">19279 14548 529 0,'-9'-5'354'15,"2"0"-14"-15,-2 2-45 0,0 1-9 0,9 2-10 16,-18-3 4-16,18 3-24 0,-18 0-27 0,7 4-19 15,2-2-30-15,0 5-8 0,1-2-20 0,-1 2-8 16,3 5-21-16,1-2-4 0,-1 3-6 0,5 4-6 16,-1-3-19-16,2 5-7 0,1 0-22 0,0 4-1 15,4 0-16-15,2 2-4 0,0 2-12 0,4 2-1 16,-1-1-10-16,0-1 3 0,3 2-7 0,0 5-1 16,1-5-3-16,-3 0 4 0,1-3-5 0,0 2-1 15,0-2 2-15,-2 1-2 0,-1-6 3 0,-1-2-5 16,0 1-1-16,-2-4-1 0,-1 0-1 0,-1-2-1 15,-2-3 0-15,2-2-2 0,-4 0-23 0,0-1-86 16,-2-1-82-16,-2-1-43 0,-1-1-134 0,-4-2-51 16,0 0-86-16,9-3-377 0,-22-3-445 0</inkml:trace>
  <inkml:trace contextRef="#ctx0" brushRef="#br0" timeOffset="43175.904">18997 15100 91 0,'-8'-8'589'0,"-1"2"-183"0,4-4-29 16,0 3-97-16,4-1 22 0,0-2-63 15,2 1-2-15,0-1-26 0,3-2-40 0,4 0-29 16,3 0-22-16,1-2-30 0,4-1-16 0,1 0-13 0,5-1-14 16,1 0-11-16,0 0-35 0,2 2-14 0,2-3-95 15,0 5-33-15,2-2-95 0,-2 1-43 0,1 0-81 16,1 0-383-16,1 0-250 0</inkml:trace>
  <inkml:trace contextRef="#ctx0" brushRef="#br0" timeOffset="43497.7">19746 14495 352 0,'-8'-8'414'0,"-1"1"-114"0,3 3 16 0,-3-1-66 16,1 2 12-16,1-1 1 0,-1 2-8 0,8 2-25 0,-17-3-13 15,17 3-16-15,-15 2-20 0,5 1-13 16,2 3-10-16,0 0-9 0,1 3-8 0,-2 3-2 16,2 0-8-16,2 4-11 0,0 0-8 0,2 4-19 0,2 2-32 15,-1 4 6-15,4-1-16 0,-2 3-6 0,4 3-8 16,1-1-6-16,3 1-9 0,-2 1 0 0,4-2-6 16,1 0-1-16,-1-1-3 0,5-2-5 0,-2 0-4 15,4-4-11-15,-2 0-6 0,4-4-47 0,0-2-43 16,-1-5-59-16,1-1-40 0,1-3-93 0,0 0-25 15,0-4-83-15,0-1-65 0,0-6-411 0,-1 1-437 16</inkml:trace>
  <inkml:trace contextRef="#ctx0" brushRef="#br0" timeOffset="44330.774">18743 15161 102 0,'-20'2'235'0,"0"0"-46"0,-3 2-2 0,-5-1-15 15,0 1-10-15,-8 1 35 0,-1 1-50 0,-5 0 20 16,-3 0-43-16,-1 2 46 0,2-3-54 0,1 2-1 0,5 0 11 16,1-1-9-16,1-1-2 0,8 0 11 0,3-2 8 15,3 0-2-15,3-1-4 0,3 0-16 0,5-1-25 16,11-1-17-16,-12-3-4 0,12 3-15 0,4-8 9 15,8 2-28-15,7-4 13 0,7-3-26 0,12-2 14 16,6-2-23-16,10-6 17 0,5 2-25 0,2-4 23 16,6 1-20-16,1 1 10 0,3-2-1 0,-1 0-2 15,3 1-2-15,-3-2-1 0,1 1-2 0,-4-2 0 16,0 4-4-16,-5 0-10 0,-2-1 14 0,-5 0-19 16,-11 6 10-16,-1 0-2 0,-5-1 18 0,-2 3-23 15,-9 1 28-15,-1 2-19 0,-8 1 16 0,-3 1-27 16,-5 1 4-16,-3 3-2 0,-5 1-2 0,-4-1 5 15,-5 2-1-15,-2 0 16 0,-10 0-20 0,-4 3 20 16,-9 2-20-16,-8 2 21 0,-12 4-27 0,-2 0 24 16,-16 5-22-16,-3 0 21 0,-3 4-20 0,-2 2 14 15,-4 2 7-15,-2 3-5 0,0 2 0 0,0 1-3 16,2 0 1-16,6 0 0 0,2 1-9 0,7-1-3 16,7-4 19-16,8 2-22 0,15-5 28 0,9-4-5 0,7-2 29 15,10-1-11-15,4-5 23 0,7-6-21 0,7 8 10 16,4-7-20-16,12-1 12 0,10-3-8 15,15-2 0-15,5-5-4 0,14-1-15 0,6-7 13 0,4 1-4 16,5-2-3-16,5-3-4 0,18-5 2 0,-3-1-21 16,-15 4 15-16,14-6-15 0,-14 7 14 0,-3-4-20 15,0 2 5-15,-2 2-26 0,0-2-3 0,-5 5-57 16,-4-1-52-16,-6 4-52 0,-3 0-54 0,-14 5-23 16,-1 0-68-16,-8 5-81 0,-11 0-211 0,-7 4-155 15</inkml:trace>
  <inkml:trace contextRef="#ctx0" brushRef="#br0" timeOffset="44781.206">19279 15611 227 0,'-3'-15'375'0,"-1"1"-87"0,-1-1-24 0,-3 1 5 16,3 1-6-16,-3 0-9 0,3-1-40 0,-3 3 43 0,1 1-54 15,-1 0-7-15,2 3-48 0,-1-2-1 0,0 2-38 16,0 2-3-16,0-1-15 0,7 6-11 0,-13-3 6 15,13 3 3-15,-14 1 2 0,7 1-2 0,0 5-6 16,-2 0-1-16,1 3 9 0,3 1-2 0,-3 4-1 16,2 0 6-16,2 5-7 0,0 4-4 0,0-1-15 15,2 2-3-15,-1 1-18 0,3 2 3 0,3 0-5 16,-2 4-7-16,4 2-3 0,0-4-24 0,4 2 26 16,-2-2-23-16,2 2 11 0,0-3-12 0,1 2 5 15,-1-5-9-15,1 2 4 0,1-2-8 0,0 0-7 16,-1-2 5-16,0-4-4 0,-2 0-2 0,0 0-3 15,0-2-17-15,-4-2-43 0,0 0-44 0,1-2-54 16,-5-1-73-16,1-1-52 0,-2-1-65 0,-1 2-137 16,-2-3-56-16,-3 0-318 0,-1-4-415 0</inkml:trace>
  <inkml:trace contextRef="#ctx0" brushRef="#br0" timeOffset="44962.722">18874 16177 590 0,'-5'-12'501'0,"4"2"-80"15,0 0-129-15,2 1 2 0,1-3-55 0,5-1 3 16,3-4-32-16,4 1 3 0,3-4-28 0,3 0-36 16,8-1-25-16,2-1-26 0,0 0-19 0,5-1-15 15,1 1-13-15,0 2-12 0,4-2-16 0,-1 1-40 16,-1 4-67-16,0-2-60 0,3 1-77 0,-4 2-96 16,2 2-82-16,-2 0-59 0,-2 1-230 0,-4 2-197 15</inkml:trace>
  <inkml:trace contextRef="#ctx0" brushRef="#br0" timeOffset="45365.646">19866 15690 308 0,'0'0'335'0,"0"0"-19"16,-6-7-57-16,6 7 2 0,0 0-40 0,-11-2-8 16,11 2-27-16,-9 2-13 0,9-2-32 15,-15 5-5-15,10 1-11 0,-3-2-8 0,1 1-28 0,0 1-39 16,2 1 22-16,0 1-10 0,0-1-9 0,2 0-9 16,-2 2-5-16,4 0-10 0,1 0 4 0,0 1-8 15,4-1 0-15,-2 0-7 0,1 0 4 0,2 0-8 16,0-1 0-16,2-1-2 0,1-2 0 0,0 0-3 15,0 0-1-15,1-1 2 0,1-1-7 0,0-1 0 16,-10-2-3-16,19 0 4 0,-19 0 0 0,18-2 0 16,-8-1-3-16,-2 1-6 0,-2-4 3 0,2 0-5 15,-4 1 3-15,2-2-1 0,-4-1-1 0,-1 1 2 16,-1 0-4-16,-1-2 5 0,-1 1-2 0,-4 0-1 0,2-2 0 16,-2 2 3-16,-1 0-7 0,2 0-27 15,-5 1-26-15,5 1-16 0,-1-2-40 0,-1 3-41 16,3 1-23-16,4 4-65 0,-10-8 10 0,10 8-86 15,0 0-11-15,-4-6-164 0,4 6 9 0</inkml:trace>
  <inkml:trace contextRef="#ctx0" brushRef="#br0" timeOffset="46014.803">20364 15575 305 0,'0'0'275'0,"0"-10"-23"16,0 10-18-16,-2-10-14 0,2 10-9 0,-7-7-24 15,1 2-31-15,6 5 1 0,-10-6-4 0,10 6-17 16,-14-1-17-16,14 1-23 0,-17 0-15 0,17 0-10 16,-20 2-11-16,11 2-8 0,0 2-13 0,1-4-8 15,-1 5-7-15,1-2-3 0,3 3 1 0,-1-1-6 16,1 0-3-16,1 0-2 0,0 2 0 0,4-4-1 15,0 4-4-15,0-3 5 0,3 0-3 0,-2 0-3 16,4 0-2-16,0-1-1 0,2-3-7 0,-1 2-4 16,-6-4 0-16,14 3-20 0,-14-3-19 0,21 0 9 15,-9 0-3-15,-2-3 7 0,2-1 0 0,-1 1 1 16,2-2 14-16,-2-1-3 0,1 0 1 0,0 1 10 16,-1-3 1-16,-2 1 3 0,-2 0 6 0,0 2 8 0,1-2-1 15,-2 0 30-15,-1 0 29 0,1 2 13 16,-3 0 14-16,-3 5 7 0,9-10-6 0,-9 10 9 0,4-7-3 15,-4 7-8-15,5-8-13 0,-5 8-15 0,3-5-14 16,-3 5-10-16,0 0-3 0,0 0-10 0,5-5-3 16,-5 5-6-16,0 0 4 0,0 0 5 0,5 6 1 15,-5-6 4-15,5 8 4 0,-1-1 0 0,0-1 0 16,0 2-1-16,1 2 1 0,3 2 0 0,0 1-3 16,1 3 2-16,-1 2-2 0,2 0-3 0,2 2-6 15,-1 2 6-15,3 2 3 0,-2-1 0 0,2 4-1 16,-1 0-15-16,0 0 10 0,-1 2-12 0,1-2 8 15,0 1-13-15,-2-1 7 0,1 0-6 0,-1-1 1 16,-2 2-5-16,-2-6 1 0,-1 0 4 0,0-2 1 16,-3-2 5-16,-2-1 9 0,0-3-1 0,-2-2-2 15,0 0 3-15,-2-2-7 0,-3-2-3 0,-2-2-2 16,1-1 3-16,7-5-6 0,-21 0 6 0,10-5-1 16,-3-1-9-16,2-3 5 0,-6-4-8 0,4-2 13 0,-5-4-15 15,5-1-1-15,-3-3 2 0,5-1-4 0,-1 0-24 16,1-2-41-16,5-1-31 0,0 4-30 15,3 0-46-15,1-1-33 0,3 3-37 0,3-4-58 16,1 3-65-16,1-1-37 0,3-4-432 0,1 4-374 0</inkml:trace>
  <inkml:trace contextRef="#ctx0" brushRef="#br0" timeOffset="46159.064">20749 15536 287 0,'0'0'444'0,"0"0"-111"0,0 0-67 0,0 0-7 16,-6-4-24-16,6 4-39 0,0 0-38 0,0 0-41 16,0 0-78-16,2-6-94 0,-2 6-99 0,8-6-80 15,-8 6-358-15,11-4-106 0</inkml:trace>
  <inkml:trace contextRef="#ctx0" brushRef="#br0" timeOffset="46280.748">20903 15632 311 0,'2'6'642'0,"-2"-6"-152"15,1 10-116-15,-1-10-74 0,1 8-61 16,-1-8-52-16,3 6-40 0,-3-6-62 0,0 0-103 16,9 3-150-16,-9-3-142 0,13-4-414 0,-6 1-230 0</inkml:trace>
  <inkml:trace contextRef="#ctx0" brushRef="#br0" timeOffset="48288.41">23559 15019 50 0,'0'0'542'0,"0"0"-138"0,-8 3-52 15,8-3-40-15,0 0-46 0,0 0 28 0,0 0-26 16,0 0-29-16,-11 1-25 0,11-1-41 15,0 0-34-15,0 0-34 0,0 0-13 0,0 0-18 16,0 0-17-16,0 0-12 0,0 0-26 0,0 0-36 0,0 0-60 16,0 0-52-16,0 0-114 0,9-3-56 0,-9 3-88 15,0 0-403-15,10 0-312 0</inkml:trace>
  <inkml:trace contextRef="#ctx0" brushRef="#br0" timeOffset="48430.575">23569 15146 300 0,'0'0'334'0,"-2"7"-76"0,2-7-20 0,0 0-12 16,-2 9-73-16,2-9 5 0,0 0-70 0,0 0 20 15,0 0-54-15,0 0-95 0,10 2-98 0,-10-2-132 16,11-3-191-16,-5 0 59 0</inkml:trace>
  <inkml:trace contextRef="#ctx0" brushRef="#br0" timeOffset="48897.104">24190 14800 161 0,'0'0'522'0,"0"-9"-107"15,0 9-41-15,0-11-64 0,0 11 22 0,-1-7-25 16,1 7-27-16,-3-9-30 0,3 9-19 0,0 0-50 16,-2-7-26-16,2 7-35 0,0 0 1 0,0 0-13 15,-10 4-4-15,10-4-11 0,-9 9-4 0,3-1 0 0,1 0-7 16,-3 3-18-16,0 0-9 0,-1 0-17 0,-3 6 0 16,2-1-15-16,0 2 2 0,-2-1-11 15,2 3 5-15,0-2-9 0,0 2-1 0,1-3-10 0,0 3 5 16,2-2-29-16,0-4-39 0,2 1-49 0,-2-3-27 15,5-1-72-15,0-1 3 0,1-2-57 16,1-8-3-16,1 12-74 0,-1-12-36 0,7 5-85 16,-7-5-213-16,11-1-183 0</inkml:trace>
  <inkml:trace contextRef="#ctx0" brushRef="#br0" timeOffset="49162.861">24225 14779 619 0,'3'-10'484'0,"0"3"-117"15,0 2 0-15,-3 5-61 0,4-12 0 0,-4 12-61 16,3-8-17-16,-3 8-59 0,4-6-22 0,-4 6-41 16,0 0 9-16,5-6-7 0,-5 6 7 0,9 5-20 15,-9-5 7-15,13 9-13 0,-5-3 1 0,1 3-17 16,3 1 0-16,1 4-8 0,1-1-13 0,0 3-15 0,4 2 2 16,0 0-18-16,0 3 1 0,-1-1-6 15,0 3 5-15,1-2-9 0,-2 1-2 0,-1-2-1 16,0 1 5-16,-4-4-8 0,1 0 6 0,-2-1-13 0,1 0-1 15,-2-3-2-15,-2 0-3 0,-2-1-12 16,2-3-38-16,-3 0-31 0,1 2-33 0,-3-5-44 16,1 1-64-16,-3-7-71 0,-2 9-52 0,2-9-89 15,-6 6-426-15,6-6-419 0</inkml:trace>
  <inkml:trace contextRef="#ctx0" brushRef="#br0" timeOffset="49327.42">24182 15040 24 0,'-14'-6'502'0,"4"2"-129"0,4-1-49 16,-3 0-41-16,2 1-50 0,2 0-31 0,3-3-30 16,2 7-35-16,-3-10-27 0,4 3-27 0,5 1-8 15,0-1-20-15,4-2-15 0,2 1-3 0,2 0-9 16,5 0-7-16,1-1-19 0,2 1-38 0,1-1-54 16,5 0-67-16,0 0-84 0,0 1-105 0,2-2-225 15,-1 2-88-15</inkml:trace>
  <inkml:trace contextRef="#ctx0" brushRef="#br0" timeOffset="49829.602">24911 14904 13 0,'0'0'573'0,"-8"4"-146"0,8-4-65 0,0 0-25 16,-6 4-27-16,6-4-12 0,0 0-30 0,0 0-16 15,-7 4-19-15,7-4-32 0,0 0-32 0,0 0-28 16,0 0-24-16,13-1-15 0,-13 1-19 0,21-4-14 16,-10 1-11-16,6 2-13 0,0-4-5 0,2 2-9 15,3-2-4-15,3 1-2 0,0-2-14 0,0 2 4 16,0-3 0-16,7 1-5 0,-2-2-10 0,0 2 9 16,-4 0-12-16,-1 0 9 0,1 0-11 0,-1 0 9 15,0 2-18-15,-2-3-22 0,0 1-52 0,-4 3-18 16,-3-2-47-16,2 1 8 0,-5 1-48 0,0-1 10 15,-4 1-56-15,-1-1-32 0,-3-2-15 0,-5 6-9 16,5-7-9-16,-5 7 18 0,-3-9 33 0,-2 4 45 16,-1 0 33-16,-1 0 65 0,-3-2 87 0,1 2 63 15,1 0 50-15,1 0 24 0,-3 0 24 0,3 1 14 16,-2-1 19-16,4 0 12 0,-2 1-40 0,7 4 31 16,-10-7-69-16,10 7 24 0,-3-6-54 0,3 6 47 0,0 0-33 15,2-8 9-15,-2 8-50 0,12-3 27 0,-12 3-48 16,16 0 35-16,-5 2-42 0,1-1 43 15,0 2-34-15,2 2 24 0,-3 0-35 0,2 1 24 0,-1 0-1 16,-1 4-33-16,-3-3-2 0,1 5 30 0,-4 0-6 16,-3 0-5-16,1 1-8 0,-3 0-1 0,-3 1 5 15,0 3-18-15,-1-2 4 0,-1 0-4 0,-2 0-1 16,1-3-30-16,-2 3-57 0,-2-4-117 0,4 0-51 16,-1 0-99-16,1-4-419 0,1 0-287 0</inkml:trace>
  <inkml:trace contextRef="#ctx0" brushRef="#br0" timeOffset="50096.55">25922 14645 160 0,'2'-8'576'0,"1"1"-149"0,-3 7 0 0,0-11-54 15,0 11 24-15,-2-8-39 0,2 8-9 0,-1-9-48 0,1 9-47 16,-2-6-57-16,2 6-24 0,0 0-21 0,0 0-14 15,0 0-13-15,0 0-15 0,2 6-20 16,2 0-12-16,1 2-20 0,-1 1 1 0,2 2-19 0,2 0 1 16,-2 1-15-16,2 4 4 0,1-2-13 0,-1 2 0 15,-1 1-6-15,2 0 2 0,0 1-10 0,-1-4 2 16,-2 2-12-16,1-3-33 0,0 2-36 16,-2-1-44-16,1-2-43 0,-3-2-45 0,1 0-50 0,0-1-53 15,-1 0-76-15,0-2-100 0,-3-7-438 0,0 8-497 16</inkml:trace>
  <inkml:trace contextRef="#ctx0" brushRef="#br0" timeOffset="50480.116">25906 14672 363 0,'-5'-13'396'0,"4"1"-38"0,0 1-71 16,2-1 6-16,0 0-65 0,4-1-18 0,2 0-15 15,0 0-34-15,2 1-15 0,3 1 8 0,-1-1-44 16,5 3 2-16,-2-2-42 0,0 5 12 0,2-1-36 0,-3 2 8 15,2 2-49-15,-2 3 16 0,-1 0-7 16,-2 3-6-16,-1 1-3 0,0 1 4 0,-4 2 15 16,-1 3-32-16,-2-2 28 0,-2 3-30 0,-1-1 25 0,-3 2-2 15,3-4-1-15,-3 4-7 0,-1-2 4 0,1 1-5 16,-1-1-2-16,1 1 0 0,0-3-2 16,0 2 4-16,3 0-5 0,-1-1 6 0,2 0 0 15,2-2 1-15,-1 2-3 0,5 2 5 0,1 1-8 0,1-1-3 16,5 4 0-16,0-1-2 0,3 0-8 15,0-2-1-15,1 3 8 0,0-1-4 0,2-2 3 16,-1 1 1-16,-4 0-2 0,3 2-2 0,-4-4 2 0,-3 3 1 16,-1-2-3-16,-4 0 5 0,-1-3 5 0,-2 1 1 15,-2-2 2-15,-4 1-2 0,-1 1 1 0,0-4-1 16,-4 2 1-16,-2 0 0 0,-1-3-2 0,-2-1 1 16,1 3 2-16,-3-5-3 0,3 2-2 0,0-3-3 15,0-1-84-15,2-1-130 0,-2-2-151 0,3-1-469 16,-2-4-382-16</inkml:trace>
  <inkml:trace contextRef="#ctx0" brushRef="#br0" timeOffset="50914.128">27176 14563 39 0,'0'0'595'0,"21"0"-216"0,-21 0-31 0,9 4-77 16,-9-4 25-16,4 3-49 0,-4-3 7 0,-3 10-52 16,3-10-7-16,-9 9-54 0,3-3-8 0,-4 1-42 15,-1 0-5-15,-2 3-17 0,0 0-9 0,-4-2-12 16,-1 2-15-16,-1 0-3 0,1-3-5 0,3 0-8 16,-1 1-1-16,2-3 0 0,0 0-2 0,4-1-1 15,-2 0-1-15,12-4-1 0,-16 1-7 0,16-1 7 16,-14-3-7-16,9-3 1 0,-1 0-3 0,3-2-19 15,1-3 23-15,0-2-19 0,0 2 23 0,0-3-22 16,2-1 1-16,2-2 21 0,0-2-19 0,-2 1 16 16,2-1-20-16,-2-1 25 0,2 2-4 0,-2-2 4 15,0 1 38-15,0 2 19 0,-2 0 23 0,2 4 4 16,-1 0 16-16,-2 1-13 0,0 2 3 0,0-1-18 0,-1 5 2 16,1-2 2-16,-3 4-5 0,6 4 11 15,-10-3-10-15,10 3 1 0,-11 3-29 0,11-3 11 16,-8 8-11-16,4-2-7 0,4 3-6 0,0 1-4 0,1 2-12 15,3 1 2-15,1 2-9 0,4 3-7 16,4 0-16-16,1 3-49 0,5-1-57 0,-1 1-69 16,3 1-42-16,4 0-78 0,-4-1-31 0,2 0-110 0,-3-2-57 15,2 0-490-15,-2-2-583 0</inkml:trace>
  <inkml:trace contextRef="#ctx0" brushRef="#br0" timeOffset="51467.647">23785 15756 58 0,'0'0'486'0,"0"0"-132"15,0 0-8-15,-13 0-43 0,13 0-7 0,0 0-23 16,0 0-32-16,0 0-34 0,0 0-14 0,-10 0 8 15,10 0-5-15,0 0-2 0,1 8-7 0,-1-8-14 16,3 9-17-16,-2-4-15 0,3 4-22 0,-1-3-18 16,-1 3-18-16,3 1-18 0,0 2-20 0,0 0 1 15,1 2-16-15,-1 1-11 0,0-1 3 0,1 1-2 16,-1-1-10-16,2 3-4 0,-4-4-71 0,3 3-39 16,-1-4-45-16,-1-1-47 0,1-1-42 0,-3-2-93 0,3 1-6 15,-2-1-32-15,-2-1-61 0,-1-7-317 0,3 6-257 16</inkml:trace>
  <inkml:trace contextRef="#ctx0" brushRef="#br0" timeOffset="51829.678">23780 15802 435 0,'-1'-11'314'0,"-1"1"4"0,4 1-76 0,-1-1-7 16,2 1-34-16,0-1-13 0,4 0-7 0,-1 1-18 15,2 0-27-15,3-2-30 0,-2 5-6 0,4-2-30 16,0 1-12-16,-2 4-38 0,3-1 26 0,-2 2-12 15,-1 2-2-15,3 2-7 0,-3 1-7 0,1 1-2 16,-3 1-10-16,-2 2 4 0,-1 1-5 0,-1 1 1 16,0-1-4-16,-2 3 1 0,-2-4 0 0,-1 5-1 15,1-3-2-15,-1 2-1 0,-1-5 8 0,1 5-8 16,0-4 1-16,-1 1-1 0,1 0 2 0,0-2-2 16,-1 1 1-16,2 1 6 0,-1-3-7 0,1 3 6 15,2-2-2-15,-1-1 1 0,2 2 2 0,1 0 2 0,2 0-3 16,0 0-5-16,0 1 0 0,-1-1-2 15,1 0 1-15,-1 1-1 0,-1-1-6 0,-1-1 2 16,-2 2 4-16,0 0-38 0,-2-1 46 0,-2-1-39 0,0 1 48 16,-3 0-39-16,-3 1 41 0,3-4-43 15,-3 3 43-15,0 0-40 0,0-2 43 0,1-1-42 0,-2 2 43 16,2-4-35-16,7-2 33 0,-12 5-90 16,12-5-63-16,0 0-137 0,-13 0-167 0,13 0-196 0,-2-5-144 15</inkml:trace>
  <inkml:trace contextRef="#ctx0" brushRef="#br0" timeOffset="51976.592">24315 15764 561 0,'9'-8'655'0,"0"2"-184"0,-2 1-73 16,-4-2-84-16,-3 7-19 0,8-7-35 0,-8 7-39 16,5-7-46-16,-5 7-35 0,4-8-30 0,-4 8-28 15,5-7-81-15,-5 7-106 0,8-4-55 0,-8 4-137 16,10-2-115-16,-10 2-442 0,14-3-400 0</inkml:trace>
  <inkml:trace contextRef="#ctx0" brushRef="#br0" timeOffset="52130.354">24457 15911 530 0,'-7'7'530'0,"1"0"-125"15,3-5-88-15,3-2-61 0,-7 7-36 0,7-7-41 0,0 0-37 16,-4 6-44-16,4-6-60 0,0 0-106 0,0 0-125 15,12-3-128-15,-12 3-354 0,14-7-182 16</inkml:trace>
  <inkml:trace contextRef="#ctx0" brushRef="#br0" timeOffset="53130.45">24007 15528 319 0,'-2'-12'320'0,"-2"0"-46"0,0 2-4 0,-1 0-21 16,-1 2-20-16,-1 0 1 0,0 1-51 0,-2 0 24 0,2 1-59 15,-2 1 19-15,2 0-38 0,-2 3 14 16,9 2-18-16,-14-3-8 0,14 3 5 0,-17 3-2 16,17-3 0-16,-11 8-3 0,4-3 6 0,2 4 2 0,-1 1-2 15,3 1-14-15,-1 1 15 0,3 4-3 0,1 0-5 16,1 1-13-16,1 2 4 0,0 2-9 15,3 3-7-15,3 4-11 0,0 0 0 0,1-1-20 0,1 2 3 16,1 0-23-16,0 1 9 0,1 4-40 0,2 0 36 16,2-1-31-16,-4 0 22 0,1-4-23 0,-3-1 15 15,2 1-22-15,-1-4-2 0,-2 1 3 0,0-4-2 16,-2-2-1-16,0 1 0 0,-3-4 0 0,1-2-3 16,-1 1-2-16,0-3-3 0,-3-1-2 0,1 0-10 15,-1-1-36-15,-2-1-39 0,-1 0-53 0,-2-2-70 16,1-1-32-16,-4-3-62 0,-1 3-95 0,-2-4-49 15,1-1-79-15,-2-1-313 0,-3-1-392 0</inkml:trace>
  <inkml:trace contextRef="#ctx0" brushRef="#br0" timeOffset="53280.896">23706 16150 24 0,'-7'-5'525'0,"2"0"-121"15,2-2-90-15,1 2-58 0,0-1-20 0,4-1-56 0,0-2 41 16,4 0-52-16,1-3-11 0,4 0-58 0,4-2 13 15,0 0-24-15,7-2-16 0,4-1-15 16,4-1-13-16,2 0-11 0,2-1-12 0,0 2-53 0,3 0-91 16,-2 0-64-16,0 2-156 0,1-2-402 0,-8 4-251 15</inkml:trace>
  <inkml:trace contextRef="#ctx0" brushRef="#br0" timeOffset="54048.776">24673 15656 329 0,'0'0'475'0,"0"0"-72"0,0-8-47 0,0 8-23 15,-1-6-1-15,1 6-25 0,0 0-21 0,-3-6-29 0,3 6-43 16,0 0-44-16,0 0-34 0,0 0-8 0,0 0 11 16,0 0-6-16,0 0 6 0,0 0-9 0,7 8-10 15,-3 0-20-15,1-1-19 0,1 3-10 0,2 0-14 16,-1 1-9-16,1 1-15 0,0 1-1 0,2 1-7 15,0 2-7-15,-1 1 3 0,1-1-10 0,-1 0-3 16,0 0-8-16,0-2-12 0,-1-1-48 0,-2 0-53 16,1-1-32-16,-1 0-37 0,0-4-49 0,-2 1-43 15,1-1-48-15,-3-2-71 0,0-2-89 0,-2-4-362 16,0 0-389-16</inkml:trace>
  <inkml:trace contextRef="#ctx0" brushRef="#br0" timeOffset="54447.301">24635 15749 20 0,'-9'-12'501'16,"1"0"-150"-16,4-1-38 0,-1 3-83 0,5-2-13 16,0 0-8-16,0-3-26 0,5 1-14 0,-1-1-21 15,6 1-25-15,3-1-21 0,3-2-14 0,0 5-16 16,8-2-4-16,-2 0-11 0,0 3-2 0,5 1-7 0,-4 3-10 16,-3 3-1-16,1 0-7 0,-4 4 0 0,-1 1-7 15,-2 2-4-15,-1 1-3 0,-2 4 0 16,-1 1-7-16,-6 2-1 0,0 0 4 0,-3-1-5 0,-1 3 1 15,-2 0-1-15,-1 0 8 0,-2 2-1 0,-1-2 5 16,1 0 1-16,-2 0-6 0,3-2-2 0,-1-1-1 16,1 1 1-16,2-3-7 0,-2 2 6 0,4-3-1 15,0 0 0-15,4 0-1 0,1-2-3 0,1 4-3 16,1-2-7-16,4 0 4 0,3 0 1 0,-1 0-4 16,6 1-3-16,0 0-5 0,1 0 1 0,1 1-3 15,-2-1 6-15,1-1-1 0,-1 1-3 0,-5 1 1 16,0-1 1-16,-4-1-2 0,2 3 2 0,-6-3 5 15,-2 2-1-15,-3-2-1 0,-1 0 6 0,-2 2-2 16,-5-2 2-16,0 2 2 0,-2-3 9 0,-2 2-32 16,-4 0 5-16,2-2 29 0,1 0 1 0,-3-3-9 15,3 1 2-15,-2-2-1 0,3 1-23 0,-1-3-62 16,12 0-55-16,-20 0-108 0,10-4-120 0,10 4-413 16,-9-7-293-16</inkml:trace>
  <inkml:trace contextRef="#ctx0" brushRef="#br0" timeOffset="54799.718">25280 15736 150 0,'0'0'756'0,"0"0"-222"0,0 0-99 16,-8 2-94-16,8-2-8 0,0 0-8 0,0 0 6 15,0 0-19-15,0 0-32 0,0 0-39 0,0 0-42 16,13-2-41-16,-2-2-27 0,4 1-28 0,0-2-18 15,8-2-20-15,1-1-7 0,1 2-16 0,5-2-12 16,2 0-1-16,0 0-3 0,0-1-8 0,0 1-5 16,1 0-1-16,2-2-2 0,-3 2-5 0,0-2 8 0,0 2-8 15,-7 2-1-15,1-1-2 0,-2-1 1 16,-3 2 2-16,-4 2-3 0,1-1 4 0,-4 2 15 16,-3-1-6-16,1 0 4 0,-3 2 3 0,0-1 5 15,-9 3-5-15,14-4-8 0,-14 4 1 0,11-5-4 16,-11 5-1-16,10-4-6 0,-10 4-4 0,7-3 23 0,-7 3-25 15,7-2 3-15,-7 2-14 0,0 0-19 16,8-3-32-16,-8 3-30 0,0 0-37 0,8-4-36 0,-8 4-32 16,0 0-23-16,9-3-37 0,-9 3-34 0,0 0-41 15,8-5-17-15,-8 5-83 0,5-5-27 0,-5 5-240 16,4-8-207-16</inkml:trace>
  <inkml:trace contextRef="#ctx0" brushRef="#br0" timeOffset="55064.015">25844 15419 505 0,'-8'-4'455'0,"8"4"-47"0,-14-6-55 0,14 6-5 16,-10-4-24-16,10 4-39 0,-9-5-36 0,9 5-41 15,0 0-37-15,-7-5-32 0,7 5-26 0,0 0-15 16,0 0-13-16,13 0-12 0,-13 0-16 0,19 5-8 16,-8-1-8-16,1 1-7 0,4-1-9 0,-1 3-2 15,0 2-5-15,3-1-13 0,-2 2 10 0,0 2-2 16,-2 1-1-16,-1-1-2 0,-3 3 0 0,-1-1-1 0,-4 2-1 15,0-2-3-15,-3 2 0 0,-2 0-2 16,-2-3-1-16,-3 4-1 0,0-2-3 0,-1-2 0 16,-1-1-3-16,-2 2-17 0,1-4-53 0,-1 1-68 0,1-1-29 15,0-2-71-15,1-3-75 0,0 0-174 0,7-5-355 16,-9 4-390-16</inkml:trace>
  <inkml:trace contextRef="#ctx0" brushRef="#br0" timeOffset="55346.848">26511 15409 21 0,'4'-7'545'0,"-1"0"-132"16,-3 7-36-16,0-9-58 0,0 9 37 0,0-10-51 15,0 10-20-15,-5-7-46 0,5 7-18 0,-5-7-39 16,5 7 3-16,-9-1-19 0,9 1 10 0,-9 1-12 15,2 3-12-15,0 0 11 0,1 4-10 0,-1 0-6 16,1-1-41-16,0 5 28 0,1 0-36 0,1 1 6 16,0 2-34-16,3 1 12 0,1-2-40 0,0 2 17 15,1 1-36-15,3-2 18 0,2 2-30 0,3 0 24 0,1 0-38 16,3-3 6-16,2 1-57 0,3-4-55 16,1 0-73-16,4-3-70 0,2 1-83 0,0-3-89 15,2-2-106-15,8-2-560 0,-5-2-707 0</inkml:trace>
  <inkml:trace contextRef="#ctx0" brushRef="#br0" timeOffset="63529.64">17971 9661 198 0,'1'-10'205'0,"-1"10"13"0,3-12-56 0,-3 12 17 16,0-10-26-16,0 10 20 0,0-10-27 0,0 10 3 15,-2-9-20-15,2 9-13 0,-1-10-14 0,1 10-15 16,-5-7 3-16,5 7-19 0,-4-10 12 0,4 10-26 15,-5-7 31-15,5 7-44 0,-9-10-5 0,9 10-4 0,-6-5-3 16,6 5 4-16,-9-9-2 0,4 4 5 0,5 5-11 16,-12-4-7-16,12 4 1 0,-10-8 11 15,10 8 2-15,-15-5 12 0,6 2 5 0,0 1-9 0,0-1-10 16,-3 1 1-16,2-1 5 0,-4 1-4 0,3 0-8 16,-6 0 39-16,2 1-47 0,-3 0 42 0,0 1-43 15,-4 0 47-15,2 1-52 0,-5 0 45 0,-2 2-45 16,-1 1 43-16,0-1-47 0,-5 2 47 0,-2-1-42 15,0 1 39-15,-1 3-46 0,0-2 39 0,-5 2-32 16,-2 0 40-16,2 1-36 0,0 2 9 0,0-3 11 16,2 3-4-16,0 0 4 0,0-1 10 0,6 1-1 15,-1-1 1-15,2 0-7 0,0 2-4 0,2 0-12 16,-5 2-4-16,1 2-3 0,0-2-1 0,1 2-4 16,0 1 0-16,2 0-6 0,1 1 0 0,-1 1 2 15,3 2 1-15,-4-2 1 0,5 2 1 0,0 0 4 16,-2 2-3-16,2 0 6 0,2 0 10 0,-2 0 3 15,1 3-3-15,1 1-5 0,0 0 40 0,2 1-55 16,-1 1 41-16,1-1-53 0,1 3 7 0,2-2 10 16,-1-2 9-16,7-1-9 0,-2 0 0 0,4 1-1 15,0 0-4-15,3-1 1 0,1 3-3 0,3-5 14 0,2 3-21 16,2 0 26-16,1 2-19 0,4 1 21 0,1 0-2 16,1 2 3-16,3-1-5 0,5 1-1 0,-1 1-1 15,6-1 2-15,-2-3 2 0,3 0 3 0,3-2 8 16,0-1-8-16,0-2 1 0,4-2 5 0,1 0-1 15,-5-4-3-15,1-1-4 0,3-1-4 0,-1 1-1 16,1-3-2-16,1-1 2 0,0 0 1 0,0 0 3 16,1-3-3-16,2 2-8 0,-1-2 3 0,0 0-2 15,1-4-44-15,1 1 59 0,0-1-54 0,0 1 54 16,2-3-5-16,2-1-5 0,-2-1 0 0,-2-1-5 16,4 1 6-16,1-4-7 0,0 1-4 0,2-1-3 15,-2-1 1-15,-2-1 2 0,1 0-2 0,-1-1 0 16,2 0 3-16,-3-2-5 0,-2 2 0 0,0-3 1 15,0-1-32-15,0 0 46 0,0-2-59 0,-1 2 59 16,-2-2-56-16,2-2 62 0,-2 2-58 0,6-6 58 16,-2 3-56-16,-4-1 61 0,3-1-61 0,-5 2 56 15,6-3-55-15,-1 1 59 0,-6 0-59 0,3 1 57 0,2-3-59 16,-2 0 57-16,-1 2-56 0,0-2 8 0,-1 2 3 16,3-3 7-16,-6 3 53 0,0-2-64 0,1 1 59 15,-1-1-60-15,-1 1 58 0,-1-3-53 0,1 2 49 16,-2-2-61-16,2 1 59 0,-4-1-56 0,2 1 58 15,-1-2-60-15,-2 0 60 0,1 0-10 0,-2 0-4 16,1 1-3-16,0-2-56 0,-3 0 63 0,0 0-49 16,-2 1 50-16,4-1-55 0,-4 0 57 0,-1-1-58 15,1 2 59-15,-1 1-57 0,0-1 56 0,-3 2-55 16,0 0 60-16,3-1-58 0,-5 2 56 0,1 0-55 16,1-1 64-16,0 2-66 0,-4 0 9 0,2 2 7 15,-2-2 7-15,-1 3 1 0,2-1 6 0,-4 1-1 16,2-2 7-16,-3 0-7 0,1 2 0 0,-1-1 0 15,-1 1 54-15,0 2-59 0,-1-5 50 0,-1 0-61 16,1 1 53-16,-1 0-60 0,0-1 55 0,-4 0-56 16,2 0 57-16,-1 2-57 0,1-2 62 0,-2 1-2 15,1 2 9-15,-3-2 11 0,-1 0-14 0,-1 0-4 0,0 1 0 16,-2 0 7-16,1 1-5 0,-3-1 2 0,-1 1-6 16,0 1-7-16,-3 1-3 0,-1-1-6 0,-5 0-2 15,-3-2-5-15,0 3-3 0,0 1-3 16,-6 0 2-16,-6 1-6 0,-2 1-1 0,-4 2-1 0,0-1-2 15,-3 4-7-15,-2 3-12 0,-5 1-50 0,-1 1-73 16,-6 4-84-16,-9 4-73 0,-7 5-184 0,-4 1-112 16,0 2-812-16,-3 7-1010 0</inkml:trace>
  <inkml:trace contextRef="#ctx0" brushRef="#br0" timeOffset="67263.118">11325 18087 53 0,'0'0'222'15,"0"0"-42"-15,0 0-14 0,0 0-13 0,0 0-19 16,0 0-3-16,0 0-26 0,0 0 6 0,-10-1-25 16,10 1 15-16,0 0-17 0,0 0 27 0,0 0-19 15,0 0 38-15,0 0 0 0,0 0-4 0,0 0-16 16,0 0 10-16,0 0-21 0,0 0-4 0,0 0-7 16,0 0 4-16,-13 0-1 0,13 0-1 0,0 0 2 15,0 0-3-15,0 0 3 0,0 0-4 0,0 0 10 16,0 0-2-16,0 0-5 0,0 0 5 0,0 0-7 15,0 0-8-15,0 0-10 0,0 0-5 0,-9-2-9 0,9 2-11 16,0 0 2-16,0 0-5 0,0 0-3 0,0 0-8 16,0 0-4-16,0 0-2 0,0 0-11 0,5-4 15 15,-5 4 1-15,0 0-1 0,9-2 4 16,-9 2 1-16,10-3 10 0,-10 3 1 0,12-1-1 0,-12 1-1 16,15-4 2-16,-5 3 6 0,1 1 0 0,1-4 0 15,1 2-3-15,1 1-3 0,2-2-2 16,0 1-2-16,2-1 4 0,1 1 11 0,1-1-15 0,1 1 2 15,-2-1-18-15,7 0 11 0,-1-1-12 0,-3 2 4 16,4 0-14-16,-1 0 6 0,1-1 5 0,-1 0-3 16,1 1-5-16,-2-1 2 0,3 2-4 0,0-2-6 15,0 2 7-15,-2-1-8 0,1 0 1 0,-2 1-3 16,2-1-1-16,-3 0-3 0,0 2 1 0,-1-2-6 16,0 1 4-16,1 0-1 0,0 1 7 0,-1-1-8 15,-1-1 3-15,0 2-5 0,1 0 11 0,-3-1-11 16,1 1 5-16,2 0-4 0,-4-1-3 0,3 1 1 15,-1 0 7-15,-1 0-5 0,2 0 5 0,-5-1-1 16,2 2-2-16,-1-2-7 0,-2 2 8 0,3-1-6 16,-3 0 5-16,2 0 2 0,0 0-1 0,0 0 10 15,-1 0-12-15,2 1-9 0,-1-1 16 0,1 0-8 16,2 0 4-16,-4 1-4 0,2-1 2 0,1 0-4 16,-1 2 6-16,1-2-10 0,-2 1 11 0,1 0-3 0,1-1 1 15,-2 1-2-15,2 1 2 0,-4-2-2 16,4 0 7-16,-2 2-10 0,2-2 4 0,-1 2-4 15,-1-1 3-15,2 1 0 0,-4-1 1 0,4 0-6 0,0 2 8 16,-2-2-6-16,1 0 7 0,-1 2-5 0,0-2 3 16,0 2-5-16,2-2 10 0,-2 2-11 0,-1-2 8 15,2 0-6-15,0 1 7 0,0 0-13 0,-1-2 14 16,2 3-8-16,1-3 6 0,-2 1-6 0,0 0 1 16,1 1 1-16,-1-2 3 0,1 2-10 0,1-1 13 15,-1 1-7-15,0 1 3 0,-1-3-3 0,0 2-2 16,-2-2-4-16,2 3 16 0,1-2-9 0,-1 2 1 15,0-2 1-15,-1 1 1 0,-1-1-6 0,2 0 8 16,-4 2-14-16,5-3 15 0,-6 1-9 0,6 2 7 16,-6-3-5-16,4 1 4 0,-3 0-5 0,2 0 11 15,-3 2-12-15,1-2 6 0,2 0-5 0,-4-1 4 16,2 3-11-16,-1-1 11 0,1-1-11 0,-1 2 12 16,1-2-3-16,-1 1 3 0,1 0-7 0,-1 1 7 15,0-3-1-15,0 3 1 0,2 0-5 0,0-2 7 0,-2 2-7 16,3-2 5-16,-2 0-11 0,2 1 18 0,2 1-13 15,-4-3 3-15,0 3-3 0,1-2 6 16,-1 0-6-16,3 3 5 0,-3-4-12 0,4 3 15 0,-3-1-6 16,1 0 5-16,1-1-5 0,1 2 5 0,-1-1-11 15,-2 1 17-15,4-1-13 0,-2 0 3 0,1 1-2 16,0-1 7-16,-1 1-8 0,4-2 6 0,-3 2-9 16,2-1 8-16,-1 1-4 0,-2 0 8 0,2-2-9 15,2 0 6-15,-1 2-3 0,-1-2 9 0,2 2-10 16,-1-2 3-16,2 0-7 0,2 4 10 0,-3-3-12 15,0-1 9-15,2 1-3 0,0 0 3 0,3 1-4 16,-2 1 5-16,2-2-6 0,-1 1 4 0,-1 0-8 16,1 1 26-16,-1-1-23 0,2 0 5 0,-1 1-6 15,1-1 7-15,-1 0-13 0,-3-1 18 0,4 2-13 16,-2-2 12-16,0-1-6 0,-5 3 3 0,3-2-8 16,-2 1 6-16,0-1-5 0,0-1 10 0,0 0-7 15,0 2 6-15,0-2-6 0,-1-1 1 0,-1 2-3 0,1-2-8 16,-1 3 20-16,1-2-6 0,0-1 3 0,0 0-7 15,-3 0 5-15,0 0-6 0,0 0 11 16,2 0-12-16,-3 0 7 0,2-1-4 0,-2 1 2 16,2 0-12-16,-2-2 14 0,4 2-8 0,-3 0 8 0,3-1-8 15,-2 1 7-15,-1 0-2 0,2 0 0 0,-3 0-5 16,3 0 7-16,0-2-4 0,1 2 5 0,-2 0-7 16,2 0 7-16,-1 0-13 0,0 0 22 0,1 0-19 15,0-1 11-15,-1 1-7 0,1 0 8 0,-1 0-7 16,-1 0 4-16,2-2-8 0,-1 2 8 0,1 0-3 15,-2 0 7-15,-1 0-9 0,1 0 8 16,-2 0-25-16,5 0 34 0,-5 0-18 0,0 2 7 0,-1-2-7 16,-1 0 11-16,1 1-11 0,-1-1 0 0,-1 0-5 15,0 0 6-15,-2 2 5 0,3-2-4 0,-3 1 1 16,-10-1-7-16,20 2 8 0,-20-2 0 0,17 2-4 16,-17-2 3-16,15 2 0 0,-15-2 1 0,15 0-8 15,-15 0 4-15,12 1 1 0,-12-1-6 0,0 0 1 16,13 0-5-16,-13 0-6 0,0 0-43 0,13-1-15 15,-13 1-75-15,0 0-39 0,10-3-112 0,-10 3-25 16,5-6-110-16,-5 6-168 0,1-6-454 0,-1 6-676 16</inkml:trace>
  <inkml:trace contextRef="#ctx0" brushRef="#br0" timeOffset="73946.249">24759 16756 498 0,'0'0'367'0,"0"0"-82"0,-17 0-38 0,17 0 0 16,0 0 20-16,-13-1-75 0,13 1 35 0,0 0-31 16,-10-4-29-16,10 4-18 0,0 0-4 0,-1-6-7 15,1 6 0-15,5-6-2 0,4 1 3 0,0 0 10 16,4-1 4-16,5-1-6 0,3-2-16 0,10-1 11 16,7-3-13-16,3-1-16 0,5-2-15 0,14-4-22 15,3 1-4-15,3-2-10 0,3-2-8 0,7 1-11 16,-1-3-7-16,8 1-7 0,0-2-11 0,3 1 4 15,15-3-2-15,-16 2-5 0,0 1 6 0,-2 1-14 0,0-1 13 16,-1 2-25-16,-2-1 21 0,-2 4-14 16,-4-2 3-16,-2-1-27 0,-6 5-28 0,-5-1-43 15,-11 5-54-15,-4 1-33 0,-5-1-61 0,-6 5-15 16,-7-1-80-16,-8 3-55 0,-4 0-94 0,-5 1-429 0,-6 1-483 16</inkml:trace>
  <inkml:trace contextRef="#ctx0" brushRef="#br0" timeOffset="74215.833">25522 16650 474 0,'-26'12'487'0,"1"0"-115"0,4-1-89 0,3-3-46 16,0 3-55-16,4-5-28 0,0 0 17 0,5-1 13 15,0 0 13-15,9-5 11 0,-9 5-5 0,9-5-15 16,0 0-22-16,12-4-15 0,-1-2-31 0,8-2 11 15,8-4-8-15,10-4-7 0,4-2-17 0,14-5-5 16,3-2-14-16,4 0-17 0,2-1-11 0,0-2-8 0,3 0-10 16,0-1-9-16,0 2 1 0,-1-2-2 15,-3 1-8-15,-1 1-1 0,-1 0-3 0,-4 1-3 16,-3 2-11-16,-11 3-20 0,-2 3-24 0,-4 0-42 16,-4 2-19-16,-9 2-43 0,-4 2-50 0,-2 0-65 0,-7 3-135 15,-1-1-87-15,-3-1-446 0,-5 2-506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03:33.7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3907 7669 200 0,'0'0'215'0,"0"0"-23"15,0 0-13-15,0 0-16 0,0 0-11 0,0 0-23 0,0 0-21 16,0 0-8-16,0 0-8 0,0 0-6 0,0 0-3 16,0 0 8-16,0 0 7 0,0 0 6 0,0 0 2 15,0 0 0-15,0 0 3 0,0 0-39 16,6-6 29-16,-6 6-42 0,0 0 42 0,10-3-47 0,-10 3 52 16,0 0-43-16,12-3 32 0,-12 3-50 0,9-3 39 15,-9 3-45-15,9-1 45 0,-9 1-40 0,11-1 40 16,-11 1-47-16,12-1 43 0,-12 1-46 0,10 0 40 15,-10 0-35-15,13-1 45 0,-13 1-37 0,14-1 36 16,-14 1-48-16,15-2 39 0,-15 2-45 0,16-1 40 16,-16 1-44-16,18-1 46 0,-18 1-44 0,15 0 35 15,-15 0-46-15,21 0 46 0,-21 0-43 0,19 0 44 16,-19 0-45-16,18-2 39 0,-18 2-47 0,19 0 42 16,-19 0-48-16,19 0 42 0,-19 0-48 0,20 0 52 15,-20 0-48-15,23-3 45 0,-23 3-46 0,25 0 50 16,-14 0-45-16,1 0 46 0,-1-1-46 0,2 1 52 15,0-1-49-15,-2 1 47 0,1-2-49 0,2 2 49 16,-4-1-46-16,4 1 35 0,-2 0-43 0,-1-1 52 16,-11 1-41-16,26 0 41 0,-15 0-41 0,2-1 43 15,-2 0-39-15,2 1 42 0,-1-1-41 0,2-2 0 16,-4 3 9-16,4-3 5 0,-3 1-7 0,1 0-3 0,2 1 1 16,-2-2 1-16,0 2-1 0,1 0 3 0,-1-1 0 15,0 0-6-15,1 2-2 0,1-3 0 0,-2 1-4 16,1 0 7-16,1 1-11 0,-3-2 3 0,3 2-4 15,-1 1 2-15,0-3 2 0,-2 2 1 0,2-2 1 16,1 2-2-16,-1-1-5 0,-1-1 0 0,0 2-2 16,2-2 4-16,-2 3-5 0,-1-3 4 0,3 3-27 15,-1-1 32-15,0 0-47 0,-3-1 55 0,3 1-50 16,1 0 59-16,-14 1-53 0,24-1 51 0,-12-1-52 16,-1 2 51-16,2-2-49 0,-2 2 52 0,2-1-51 15,0 1 55-15,-3-2-6 0,4 2-5 0,-2 0-6 16,0 0 16-16,0 0-18 0,-12 0-6 0,24 0-3 15,-12 0 4-15,-1 0-2 0,-11 0 3 0,22 0-3 16,-22 0 0-16,23 2 0 0,-11-2 0 0,0 0 0 0,-12 0 1 16,21 1-1-16,-21-1 1 0,20 2 0 0,-7-2 0 15,-13 0 2-15,19 0-2 0,-19 0 6 16,19 0-7-16,-19 0 1 0,23 0-1 0,-23 0-3 0,22 0 1 16,-9 0 0-16,-2 0 1 0,3 0-1 0,-14 0-1 15,22 0-1-15,-9 0 0 0,0 0-1 0,-1 0 4 16,1 0-5-16,-1 2 1 0,2-2-1 0,-4 1-1 15,4-1 2-15,-1 1 3 0,-3 0-3 0,4-1-1 16,-2 2 1-16,-1-2-1 0,2 1 0 0,-3-1 0 16,4 0 5-16,-4 1-5 0,-10-1 0 0,22 0 1 15,-10 0-52-15,-12 0 64 0,20 3-58 0,-20-3 63 16,19 0-34-16,-19 0 33 0,15 0-55 0,-15 0 60 16,18 1-58-16,-18-1 60 0,17 2-50 0,-17-2 51 15,17 1-57-15,-17-1 60 0,14 3-58 0,-14-3 60 16,16 1-57-16,-16-1 56 0,14 2-58 0,-14-2 61 15,16 3-62-15,-16-3 61 0,14 1-53 0,-14-1 50 16,15 0-55-16,-15 0 56 0,15 3-57 0,-15-3 57 0,17 1-52 16,-17-1 53-16,14 3-8 0,-14-3-2 15,19 3-6-15,-19-3-4 0,16 2-1 0,-6 1-1 16,-10-3-2-16,16 3 2 0,-4-2-3 0,-3 1-1 0,1-1 1 16,0 1 6-16,0 0 0 0,1-1-2 15,0 1 1-15,-1 1 1 0,1-2 1 0,0-1-2 16,1 3 0-16,-2-2-1 0,0 0 2 0,2 0-2 0,-1 0-2 15,-2 1 1-15,3-1 5 0,-12-1-12 0,20 1 7 16,-20-1 2-16,17 5-2 0,-17-5-1 0,17 1 3 16,-17-1 4-16,20 3-10 0,-20-3 21 0,15 1-6 15,-15-1 2-15,19 1 0 0,-19-1-1 0,16 1-4 16,-16-1-1-16,16 1 0 0,-16-1-1 0,16 1-2 16,-16-1 0-16,15 0-5 0,-15 0 2 0,13 2-1 15,-13-2-4-15,14 1-2 0,-14-1 0 0,11 0 1 16,-11 0-4-16,0 0 5 0,17 3-3 0,-17-3-1 15,0 0 1-15,13 1 2 0,-13-1-7 0,0 0 6 0,12 0 4 16,-12 0-2-16,0 0 0 0,13 1 1 16,-13-1 1-16,0 0-1 0,13 1 3 0,-13-1-2 0,0 0 4 15,0 0 3-15,15 0-2 0,-15 0 0 16,0 0-4-16,0 0 4 0,12 0-4 0,-12 0-1 0,0 0 0 16,0 0-1-16,0 0-4 0,0 0 7 0,14 0-4 15,-14 0 2-15,0 0 0 0,0 0 1 0,0 0 1 16,0 0 1-16,0 0-6 0,0 0 11 0,0 0 5 15,10 0 3-15,-10 0 3 0,0 0 5 0,0 0 4 16,0 0 5-16,0 0 3 0,0 0 6 0,0 0 0 16,0 0-29-16,0 0 41 0,0 0-33 0,0 0 37 15,0 0-37-15,0 0 30 0,0 0-24 0,0 0 15 16,0 0-27-16,0 0 23 0,0 0-33 0,0 0 23 16,0 0-29-16,0 0 23 0,0 0-23 0,0 0 17 15,0 0-27-15,0 0 24 0,0 0-30 0,0 0 29 16,0 0-34-16,0 0 29 0,0 0-25 0,0 0 26 15,0 0-26-15,0 0 23 0,0 0-21 0,0 0 20 0,0 0-22 16,0 0 26-16,0 0-28 0,0 0 27 0,0 0-25 16,0 0 25-16,0 0-26 0,0 0 26 0,0 0-27 15,0 0 21-15,0 0-20 0,0 0-3 16,0 0 10-16,0 0 26 0,0 0-31 0,0 0 26 0,0 0-27 16,0 0 25-16,6 4-28 0,-6-4 31 0,0 0-30 15,0 0 27-15,0 0-25 0,0 0 24 0,0 0-26 16,0 0 16-16,0 0-16 0,0 0 31 0,0 0-32 15,0 0 28-15,0 0-26 0,0 0 22 0,0 0-25 16,0 0 29-16,0 0-29 0,0 0 28 16,0 0-26-16,0 0 27 0,0 0-18 0,0 0 16 0,0 0-30 15,0 0 30-15,0 0-28 0,0 0 30 0,0 0-25 16,0 0 24-16,0 0-29 0,0 0 30 0,0 0-29 16,0 0 30-16,0 0-29 0,0 0 26 0,0 0-24 15,0 0 25-15,0 0-24 0,0 0 25 0,0 0-22 16,0 0 17-16,0 0-24 0,0 0 29 0,0 0-27 15,0 0 26-15,0 0-25 0,0 0 23 0,0 0-23 0,0 0 27 16,0 0-27-16,0 0 24 0,0 0-22 0,0 0 27 16,0 0-24-16,0 0 21 0,0 0-26 15,0 0 26-15,0 0-32 0,0 0 36 0,0 0-22 0,0 0 19 16,0 0-26-16,0 0 25 0,0 0-25 0,0 0 26 16,0 0-26-16,0 0 23 0,0 0-24 0,0 0 27 15,0 0-27-15,0 0 25 0,0 0-23 0,0 0 19 16,0 0-23-16,0 0 28 0,0 0-25 0,0 0 23 15,0 0-20-15,0 0 21 0,0 0-25 0,0 0 25 16,0 0-24-16,0 0 22 0,0 0-22 0,0 0 26 16,0 0-23-16,0 0 21 0,0 0-26 0,0 0 27 15,0 0-30-15,0 0 33 0,0 0-21 0,0 0 21 16,0 0-20-16,0 0 23 0,0 0-19 0,0 0 21 16,0 0-22-16,0 0 16 0,0 0-13 0,0 0 16 0,0 0-19 15,0 0 19-15,0 0-19 0,0 0 10 16,0 0-18-16,0 0 21 0,0 0-18 0,0 0 17 15,0 0-15-15,0 0 11 0,0 0-16 0,0 0 16 0,0 0-17 16,0 0 14-16,0 0-17 0,0 0 20 0,0 0-17 16,0 0 10-16,0 0-59 0,0 0 3 15,0 0-63-15,0 0-2 0,0 0-59 0,0 0-42 0,0 0-50 16,0 0-79-16,0 0-86 0,0 0-60 0,0 0-124 16,7-5-176-16,-7 5-486 0,0 0-889 0</inkml:trace>
  <inkml:trace contextRef="#ctx0" brushRef="#br0" timeOffset="2086.818">7957 7720 131 0,'0'0'128'16,"0"0"-4"-16,-9 0-15 0,9 0-3 0,0 0 0 15,0 0-9-15,0 0-5 0,0 0-8 0,0 0-14 16,-9 3-14-16,9-3-8 0,0 0-10 0,0 0 0 15,0 0 1-15,0 0 7 0,0 0-12 0,0 0 10 16,0 0 2-16,0 0-1 0,0 0 0 0,0 0-3 16,0 0-4-16,-9 2-6 0,9-2-3 0,0 0-1 0,0 0 25 15,0 0 26-15,0 0 11 0,0 0 2 16,0 0 13-16,1 7-25 0,-1-7 21 0,0 0-27 16,8 3 22-16,-8-3-36 0,0 0 33 0,6 5-37 0,-6-5 59 15,8 4-41-15,-8-4 44 0,9 2-59 0,-9-2 48 16,10 3-43-16,-10-3 35 0,11 3-48 15,-11-3 37-15,12 4-47 0,-12-4 44 0,15 2-38 16,-15-2 40-16,16 3-38 0,-16-3 36 0,16 3-45 0,-16-3 41 16,19 1-39-16,-8 0 40 0,-11-1-43 0,20 1 49 15,-20-1-59-15,21 0 45 0,-21 0-44 0,21 0 39 16,-9-1-53-16,0 1 49 0,0-1-54 0,2 0 44 16,-1 1-48-16,-3-1 47 0,4-1-47 0,0-1 9 15,-1 1 6-15,0 0-8 0,-1 0 3 0,1-1 2 16,0 0 2-16,1 3-2 0,0-2 1 0,0-1 0 15,-1 1-1-15,2-1 0 0,-2-1 0 0,2 1-2 16,-2 2-1-16,4 0 2 0,-4-2-6 0,2 1-1 16,-2 0-1-16,0 0 2 0,2-1 0 0,-2 0 3 0,2 1 2 15,-2 0-7-15,1 1 1 0,0 0 3 16,1-2 1-16,-1-1 3 0,0 3 3 0,-1-2-6 16,1 1 0-16,0-1-4 0,-1 2 1 0,2-2-1 15,-2 2-4-15,0-2 7 0,0 2-7 0,1-2 0 0,-3 2-2 16,2-2 0-16,0 1 4 0,-2 1-1 0,3-1 4 15,-4 1-5-15,2-2 3 0,1 0 1 0,0 2 2 16,-1-3 3-16,0 3 2 0,-2-1-5 0,4 0 0 16,-2 1-2-16,-1-1-41 0,1 0 50 0,-1 0-47 15,1 0 49-15,-1-1-40 0,1 2 46 0,-1 0-46 16,-1-2 48-16,3 2-50 0,-4 0 52 0,3 0-52 16,-1 0 50-16,-2-1-50 0,1 1 45 0,2-2-45 15,-2 3 52-15,-1-2-46 0,-9 2 43 0,20-2-52 16,-20 2 52-16,19-3-44 0,-8 2 48 0,-11 1-47 15,19-1 40-15,-19 1-50 0,17-1 51 0,-7 0-48 16,-10 1 46-16,20 0-47 0,-7-1 54 0,-13 1-57 16,19-2 55-16,-8 2-56 0,-11 0 55 0,21-3-51 15,-21 3 55-15,22-1-58 0,-22 1 48 0,20-1-47 16,-20 1 51-16,18 0-50 0,-18 0 50 0,22-2-44 16,-22 2 41-16,20 0-51 0,-20 0 51 0,17-1-48 15,-17 1 57-15,19-1-59 0,-19 1 52 0,17 0-51 0,-17 0 51 16,19-2-51-16,-19 2 53 0,18 0-51 0,-18 0 50 15,18 0-50-15,-18 0 51 0,19 0-52 16,-19 0 49-16,18 0-51 0,-18 0 52 0,19-1-51 0,-19 1 56 16,19 0-55-16,-19 0 53 0,18 0-54 0,-18 0 63 15,19 0-57-15,-19 0 45 0,17 0-51 0,-17 0 55 16,19-3-53-16,-19 3 58 0,19 0-65 0,-19 0 60 16,17 0-56-16,-17 0 54 0,19 0-54 0,-19 0 53 15,17 0-53-15,-17 0 56 0,17 0-57 0,-17 0 53 16,18 0-52-16,-18 0 54 0,17 0-53 0,-17 0 55 15,18 0-31-15,-18 0 29 0,16 0-51 0,-16 0 59 16,18 0-56-16,-18 0 65 0,17 0-59 0,-17 0 55 16,16 0-53-16,-16 0 57 0,17 0-57 0,-17 0 6 15,17 0 4-15,-17 0 3 0,16 0 1 0,-16 0 1 0,16 0 24 16,-16 0 33-16,16 0-51 0,-16 0 46 16,16 0-57-16,-16 0 52 0,16 3-57 0,-16-3 7 15,17 0 7-15,-17 0 41 0,18 0-51 0,-18 0 3 0,15-3 1 16,-15 3 1-16,18 0 6 0,-18 0 1 15,14 0-2-15,-14 0 4 0,15 0 0 0,-15 0 0 16,13 0 3-16,-13 0-1 0,14 0-5 0,-14 0-1 0,14 0 1 16,-14 0 3-16,12 0 8 0,-12 0-3 0,0 0-5 15,15 0-2-15,-15 0 1 0,0 0 2 0,15 0-3 16,-15 0-1-16,0 0 5 0,16-1 35 0,-16 1-48 16,0 0 2-16,16 0 2 0,-16 0 27 0,0 0-31 15,16 0 45-15,-16 0-51 0,12 0 44 0,-12 0-48 16,12-1 43-16,-12 1-46 0,13 1 42 0,-13-1-45 15,11-1 43-15,-11 1-44 0,13 0 41 0,-13 0-31 16,0 0 26-16,15 0-20 0,-15 0 18 0,0 0-42 16,13-2 45-16,-13 2-41 0,0 0 42 0,0 0-40 0,14 0 44 15,-14 0-41-15,0 0 44 0,0 0-41 16,0 0 45-16,12 0-37 0,-12 0 43 0,0 0-44 16,0 0 43-16,0 0-43 0,0 0 45 0,0 0-42 15,0 0 47-15,11 0-43 0,-11 0 44 0,0 0-40 0,0 0 39 16,0 0-41-16,0 0 39 0,0 0-42 15,0 0 37-15,0 0-44 0,0 0 39 0,0 0-41 16,0 0 34-16,10-3-56 0,-10 3-35 0,0 0-126 0,0 0-121 16,0 0-163-16,-1-10-225 0,1 10-883 0,-9-7-1232 15</inkml:trace>
  <inkml:trace contextRef="#ctx0" brushRef="#br0" timeOffset="4869.524">5461 6988 9 0,'-4'-4'270'16,"4"4"-36"-16,0 0-22 0,-6-5-18 0,6 5-13 15,0 0-2-15,-8-7-19 0,8 7-10 0,-6-7-22 16,6 7-7-16,-5-5 1 0,5 5-20 0,-7-7-7 0,7 7-23 15,-5-9 24-15,5 9-34 0,-8-8 15 16,6 1-36-16,-2 2 15 0,1 0-26 0,2-2 32 16,-3 2-46-16,2-3 41 0,0-1-43 0,1 3-2 0,1-4 51 15,0 2-45-15,0-2 40 0,4 0-47 0,1-2 47 16,-1 0-5-16,1 1-6 0,4-2 0 16,-1 1-9-16,2-2 2 0,0 1 5 0,3-1-5 0,1 1-1 15,1 1-8-15,-1-2-2 0,3 3-5 0,-2 0 1 16,2 1-6-16,2-1-2 0,-2 3-2 0,-2 1-3 15,0 0 4-15,2 4 0 0,-2-2-1 0,2 1 1 16,-3 3-7-16,0 0 9 0,0 1-3 0,0 0 5 16,2 2 4-16,-3 0-6 0,3 1-2 0,-1 1 2 15,-2-1-36-15,0 2 42 0,2-1-37 0,-3 3 47 16,0-1-41-16,0 1 39 0,0-1-39 0,0 0 41 16,-3 0-45-16,-1 1 42 0,2 0-41 0,-1 0 39 15,-1-1-41-15,2 1 41 0,-4-1-43 0,2 1 4 16,0 0 41-16,-1 0-44 0,-2 0 2 0,2-2 45 15,-2 3-49-15,0-3 41 0,-1 2-41 0,2-2 42 16,-2 0-43-16,-4-5 37 0,8 9-42 0,-6-4 39 16,-2-5-39-16,7 10 36 0,-7-10-40 0,7 10 39 0,-7-10-42 15,3 9 11-15,-3-9-91 0,4 12-5 0,-4-12-90 16,1 8-42-16,-1-8-32 0,-1 9-89 0,1-9-421 16,-3 9-310-16</inkml:trace>
  <inkml:trace contextRef="#ctx0" brushRef="#br0" timeOffset="5081.149">5865 6992 27 0,'0'0'303'0,"0"0"-74"16,-4 7-10-16,4-7-1 0,0 0-1 0,0 0-26 16,5 5-17-16,-5-5-23 0,0 0-17 0,13 4-22 15,-13-4-22-15,0 0-17 0,18 0-10 0,-18 0-7 16,18-2-19-16,-8 1-6 0,1 0 4 0,2-1-29 15,0 0 7-15,2-2 1 0,1 3-1 0,0-3-27 0,3-3-37 16,-3 2-41-16,1 0-38 0,3-4-44 16,-1 2-34-16,-1-1-43 0,-2-2-218 0,2 1 53 15</inkml:trace>
  <inkml:trace contextRef="#ctx0" brushRef="#br0" timeOffset="5214.791">6256 6832 259 0,'4'-8'379'15,"-4"8"-68"-15,2-7-55 0,-2 7-45 0,0 0-41 16,0 0-33-16,0 0-12 0,0 0-16 0,0 0-4 0,0 0-26 15,-6 5-13-15,2 1-5 0,0 0-27 0,0 2 6 16,-1 0-19-16,-1 1 3 0,1 2-4 0,0 3-5 16,-2-1-2-16,1 0-70 0,-2 1-98 0,2 0-105 15,-2-2-357-15,2 1-128 0</inkml:trace>
  <inkml:trace contextRef="#ctx0" brushRef="#br0" timeOffset="5919.042">5294 6705 154 0,'0'0'239'0,"0"0"-42"0,0 0-11 0,-5-6-19 16,5 6-29-16,0 0-29 0,0 0-26 0,0 0-19 15,0 0-3-15,0 0-1 0,0 0 12 0,0 0 5 16,0 0 7-16,0 0 0 0,3 9 5 0,-3-9 0 15,7 8 25-15,-7-8-37 0,6 9 23 0,-1-2-15 16,-1 0 30-16,0-1-47 0,0 3 45 0,2-2-49 0,-2 2 37 16,0-2-46-16,0 2 46 0,-1 0-14 0,1 1-7 15,0 0-5-15,-1 2-4 0,2-3 3 16,-3 1-1-16,1 2-14 0,-2 0-8 0,2-4-3 0,-1 3-2 16,1-1-3-16,-2-2-2 0,3 2 2 0,-3-3 3 15,2 3 3-15,-1-4-3 0,1 3-3 0,1-2 2 16,-2-2 1-16,2 1-3 0,0-1-1 0,-2 1 4 15,-2-6-2-15,8 8-2 0,-8-8-1 0,9 8-5 16,-9-8 6-16,9 5-4 0,-9-5 6 0,10 4-10 16,-10-4 1-16,13 2-3 0,-13-2-4 0,12 0 2 15,-12 0-5-15,14-1-3 0,-14 1-6 0,16-2-2 16,-16 2-1-16,17-6-2 0,-8 5-1 0,0-2-41 16,-2-1 45-16,2 0-48 0,2 2 51 0,-4-1-44 15,2 1 37-15,-1-1-55 0,-8 3-15 0,14-4-79 16,-14 4-93-16,13-5-118 0,-13 5-115 0,11-3-581 15,-11 3-665-15</inkml:trace>
  <inkml:trace contextRef="#ctx0" brushRef="#br0" timeOffset="27578.226">17226 7921 128 0,'0'0'445'0,"4"-8"-113"16,-4 8-47-16,1-7-59 0,-1 7-16 0,0 0-12 0,1-9-2 16,-1 9-25-16,0 0-25 0,0 0-31 0,0-8-30 15,0 8-4-15,0 0-2 0,0 0-10 16,4-4 0-16,-4 4 12 0,0 0-2 0,0 0-5 0,13 0 2 15,-13 0-6-15,10 2-6 0,-10-2-3 0,12 5-2 16,-6 0-2-16,2-2-5 0,1 1-1 0,-3 3 33 16,3-3-51-16,-1 0-8 0,2 5 2 0,-1-4-1 15,1 2-5-15,0 2 31 0,-1-2-40 0,2 0-6 16,-1 2 1-16,0-2-4 0,0 0 10 0,0 0-9 16,-2-1 0-16,0 1-2 0,2-1-1 0,-2 0 0 15,-1 0 5-15,0-2-5 0,0 0 3 0,-2 0 8 16,0 1 5-16,-5-5 10 0,9 6 5 0,-9-6 13 15,11 6-1-15,-11-6 6 0,7 5 1 0,-7-5 4 16,0 0 0-16,8 5 6 0,-8-5 2 0,0 0 2 16,8 2 6-16,-8-2-9 0,0 0-1 0,11-2-10 15,-11 2-6-15,8-5-6 0,-8 5-7 0,9-7-5 16,-3 2-6-16,0-1-2 0,1 1-3 0,-2-3-1 0,3 1-2 16,1-2 4-16,-2 1-7 0,1-4 3 15,1 2-4-15,1 1 2 0,-1-3-1 0,0 2-2 16,1-2 5-16,-1 2-4 0,0-3-28 0,1 2 36 15,-1 2-30-15,-1-1 38 0,0-1-32 0,1 0 31 0,-2 4-34 16,-2-2 36-16,3 1-36 0,-4 1 36 0,2-1-36 16,-2 4 40-16,1-2-41 0,-1 2 37 0,-4 4-35 15,7-9 39-15,-7 9-38 0,8-6 35 0,-8 6-32 16,4-9 30-16,-4 9-37 0,4-3 37 0,-4 3-38 16,5-5 41-16,-5 5-43 0,0 0 38 0,4-5-41 15,-4 5 40-15,0 0-39 0,4-6 38 0,-4 6-39 16,0 0 45-16,4-3-48 0,-4 3 40 0,0 0-38 15,0 0 36-15,7-6-42 0,-7 6 31 0,0 0-80 16,0 0-47-16,4-6-77 0,-4 6-109 0,0 0-86 16,0 0-313-16,0 0-363 0,-4-6-686 0</inkml:trace>
  <inkml:trace contextRef="#ctx0" brushRef="#br0" timeOffset="46200.6">21937 10112 220 0,'0'0'253'0,"4"-6"-44"15,-4 6-19-15,3-8-5 0,-3 8-15 0,2-9-19 16,-2 9-11-16,3-7-13 0,-3 7 1 0,1-10-4 16,-1 10-4-16,5-7 48 0,-5 7-77 0,2-12 42 15,0 6-63-15,-1-1 41 0,3 2-49 0,-3-2 39 16,2-2-46-16,-2 4 38 0,2-5-22 0,-1 0 17 16,-2 3-7-16,2-2-5 0,-1 1 4 0,-1-2-15 15,0 3 1-15,-1-2-1 0,-1 1-6 0,-2-1-3 16,2 1-6-16,-3 0 5 0,-1 3 14 0,0-2-5 15,1 2-3-15,-4 1-2 0,2 0-3 0,7 4-7 16,-16-4 3-16,16 4-10 0,-16 0 3 0,7 3-11 16,0 0 16-16,1 2-14 0,-1 0 4 0,0 1-15 15,1 1 3-15,2 1-14 0,1 1 6 0,0 2 0 0,1 1 4 16,2 0-4-16,0 2-5 0,2 1 0 0,2 2-1 16,0-2-4-16,2 4 1 0,1 0-4 15,3 2 0-15,1-1-2 0,0 2 0 0,3 0 5 16,1 2-8-16,0-1 2 0,1 2-4 0,0-3 0 0,-1 4 0 15,0-3-16-15,-1 3 24 0,-3-2-21 0,-1 2 15 16,-1-3-13-16,-4 0 18 0,2 0-20 16,-5-2 6-16,0 3 0 0,-6-2 5 0,2 0 12 0,-2-1-15 15,-1-1 16-15,-2-2-17 0,-1 0 16 0,-1-1-18 16,0-2 16-16,0-4-13 0,1 0 19 0,1-2-12 16,-1-4 12-16,2 0-22 0,0-1 15 0,8-4-24 15,-11 5 2-15,11-5-18 0,0 0 9 0,0 0-9 16,0 0 14-16,0 0-10 0,0 0 10 0,9-6-3 15,-9 6 3-15,14-3 4 0,-14 3-4 0,19 2 1 16,-19-2 2-16,19 3 7 0,-6 1-5 0,-3 2 8 16,-1 1-6-16,2 3 11 0,-2 1-9 0,-1 2 10 15,0 4-3-15,-3 0 6 0,-3 3-4 0,2 1 2 16,-4 3-1-16,0 2 4 0,0-2 8 0,-2 1 9 0,-1 0 7 16,2-1 7-16,-2-1 9 0,3 2-10 15,-1-5-5-15,1-1-4 0,1 0 0 0,1-2-22 16,1 0 17-16,4-3-20 0,-1 2 13 0,6 0-20 0,-1-2-14 15,3-3-66-15,5 0-64 0,2-4-73 16,2 1-97-16,1-5-44 0,3-2-81 0,5-2-476 0,5-3-494 16</inkml:trace>
  <inkml:trace contextRef="#ctx0" brushRef="#br0" timeOffset="47118.124">25170 9358 71 0,'-15'-2'354'0,"15"2"-107"0,-13-2 1 15,13 2-12-15,-10-4-24 0,2 0-19 0,2-1-20 16,-2 2-15-16,2-4 7 0,1 0-27 0,-2 0 23 16,2 0-85-16,3-1 34 0,-1 0-68 0,3 0 38 15,3 0-55-15,2-2 30 0,-2 2-48 0,5-3 44 16,1 1-47-16,3 1 40 0,-1 0-50 0,1 1 52 16,3 1-18-16,-1 0 15 0,1 2-37 0,0 2 33 15,-2 3-25-15,0 0 36 0,1 3-26 0,-1 6 4 16,-3-2 9-16,3 9-4 0,-4 2 2 0,-1 2 1 0,-2 3 0 15,-3 4 8-15,-1 0 7 0,-2 2 19 16,0-2 16-16,0 4 10 0,0 1-1 0,-1-3-8 16,1-1-12-16,0-1-11 0,1-1-11 0,2-1 2 15,-1-1-19-15,2-2 3 0,0-3-13 0,1-1 5 0,0-2-9 16,3-1 6-16,0-3-10 0,-1-1-4 0,3-3-4 16,-1 1 8-16,2-3-14 0,0-1 5 0,-1-4-15 15,2 2-8-15,-1-3-13 0,-11 0 19 16,21 0-12-16,-21 0 12 0,16 1-4 0,-16-1 6 0,13 0-8 15,-13 0 13-15,10 4-6 0,-10-4 14 16,2 3 6-16,-2-3 30 0,-2 12 8 0,0-5 14 0,-3 2 5 16,2 0 7-16,-1 3-9 0,2 0 6 15,-1 2-1-15,1 3-14 0,2-3 26 0,0 2-50 0,2 1 34 16,1 1-44-16,3 4 33 0,-1-2-52 0,4 1 36 16,3-2-46-16,0 5 39 0,3-2-42 0,0 0 40 15,2 0-46-15,0 2 48 0,-1-2-54 0,0-2 50 16,0 1-51-16,-2-3 43 0,-3 0-46 0,-2-1 46 15,-1 2-42-15,-3-1 44 0,-4-3-46 0,-1 2 49 16,-2-1-50-16,-4-2 43 0,0 3-44 0,-4-2 42 16,-2 2-46-16,-3-3-6 0,0 0-59 0,-2-2-83 15,-2-2-83-15,0-2-121 0,-2-1-51 0,5-1-154 16,-3-4-430-16,2-2-622 0</inkml:trace>
  <inkml:trace contextRef="#ctx0" brushRef="#br0" timeOffset="49617.429">22100 8514 223 0,'0'0'184'0,"-7"-7"-47"0,7 7-13 0,-5-8-5 0,5 8 1 15,-7-9-11-15,4 4-25 0,3 5 12 0,-5-10-2 16,5 10-6-16,-5-10-8 0,5 10 0 0,-3-9-15 16,2 1 7-16,1 8-5 0,0-9-4 0,2 1 37 15,0 2-55-15,0 1 50 0,3-3-65 0,2 1 53 16,3-2-49-16,1-1 59 0,3 2-66 0,3-4 3 16,2 2 0-16,2-1-3 0,6-2 1 0,1 1 4 15,1 2 7-15,2 1 2 0,1-2-1 16,0 3 5-16,1 1-3 0,1 2 0 0,1 2-4 0,-5 0 1 15,1 3 1-15,4 4 3 0,-1 0 29 0,-2 3-20 16,1 3 19-16,3 4-15 0,-3 5 13 0,2 0-6 16,-6 4-10-16,-1-1-7 0,-1 2 2 0,-1 2 21 15,-3 1-20-15,-2-3 8 0,-4 0 5 0,1 0 4 16,-4-2 2-16,1 0 1 0,-2 0-5 0,1-5-1 16,-4 1-2-16,1 0-4 0,1-1-11 0,-4 0-6 15,1 0-1-15,1-2-9 0,-2-3-8 0,0 2-1 16,-1-1-5-16,1-2-3 0,0 1-2 0,-2 0-2 15,-1 0-2-15,5-3 0 0,-5 1-2 0,-1 0-5 0,3-2 6 16,-2 2-3-16,2-3 3 0,-3 2-5 16,1-2 0-16,-1 3-1 0,1-5 2 0,0 3-3 15,1-1 2-15,-1 1 0 0,-2-2-1 0,3 2-1 0,-4-1 1 16,3 1 0-16,-1-2-5 0,-1-2 6 0,2 4-7 16,-3-4 10-16,2 1-10 0,-1 1 7 0,-1 0-6 15,-2-6 10-15,5 10-11 0,-1-4 7 16,-4-6-9-16,4 9 12 0,-4-9-8 0,6 12 8 15,-6-12-8-15,4 10 9 0,-3-3-9 0,-1-7 11 0,4 8-10 16,-4-8 6-16,3 12-7 0,-3-12 9 0,1 9-9 16,-1-9 8-16,3 10-12 0,-3-10 11 0,2 7-4 15,-2-7 5-15,2 11-7 0,-2-11 7 0,2 6-8 16,-2-6 12-16,0 7-12 0,0-7 7 0,0 0-6 16,1 9 8-16,-1-9-10 0,0 0 10 0,2 6-14 15,-2-6 13-15,0 0-5 0,0 0 5 0,1 7-8 16,-1-7 7-16,0 0-7 0,0 0 13 0,0 0-14 15,0 0 7-15,4 8-8 0,-4-8 11 0,0 0-9 16,0 0 8-16,0 0-9 0,0 0 7 0,0 0-7 16,0 7 4-16,0-7-20 0,0 0-35 0,0 0-39 15,0 0-72-15,0 0-30 0,-5 5-84 0,5-5-16 16,0 0-99-16,-11 2-85 0,11-2-267 0,-10-1-258 16</inkml:trace>
  <inkml:trace contextRef="#ctx0" brushRef="#br0" timeOffset="49867.808">23009 9138 425 0,'0'0'384'0,"0"0"-127"0,-7-2 4 15,7 2-91-15,0 0 52 0,0 0-73 0,-4-5 47 16,4 5-23-16,0 0-15 0,4-6-25 0,-4 6-17 16,0 0-22-16,9-5-14 0,-9 5 8 0,11-2-31 15,-11 2 18-15,14-2-16 0,-14 2 12 0,18-1-20 16,-18 1 6-16,23 0-13 0,-10 1-4 0,0-1-15 15,1 2 6-15,0-2-13 0,0 1 3 0,1-1-10 16,1 1 8-16,3-1-17 0,-2 1 8 0,2 1-10 16,-2-2 8-16,0 1-20 0,2 1-46 0,-2-2-105 15,-3 2 30-15,2-2-75 0,-3 0-25 0,-1 0-104 16,2-2-413-16,-4 0-260 0</inkml:trace>
  <inkml:trace contextRef="#ctx0" brushRef="#br0" timeOffset="50041.295">23560 8956 100 0,'5'-7'657'0,"-5"7"-166"0,2-6-91 16,-2 6-33-16,0 0 0 0,0 0-23 0,-2-7-8 15,2 7 3-15,0 0-39 0,0 0-20 0,-9 6-65 16,9-6-3-16,-9 7-78 0,2 1 7 0,0 0-62 16,2 1 23-16,-3 3-59 0,2 1 23 0,-3 1-47 15,0 3-7-15,2 1 22 0,-1 2-110 0,-2-1-70 16,1 4-88-16,1-2-107 0,-1 0-97 0,0-1-142 0,3-1-427 15,-1 0-608-15</inkml:trace>
  <inkml:trace contextRef="#ctx0" brushRef="#br0" timeOffset="51617.406">22938 10132 296 0,'0'0'422'16,"0"0"-88"-16,-5-7-43 0,5 7-26 0,0 0 1 16,-8-7 21-16,8 7 7 0,0 0-9 0,-4-5-15 0,4 5-40 15,0 0-43-15,-5-5-37 0,5 5-33 0,0 0-11 16,0 0 7-16,0 0 7 0,0 0 6 16,0 0 14-16,0 0 11 0,14 3-29 0,-14-3 38 15,13 7-51-15,-5 0 43 0,-1-1-53 0,5 3 43 0,-3 1-63 16,2 1 46-16,1 4-66 0,-1-1 40 0,0 3-65 15,0-2 42-15,-1 3-61 0,-1-2 53 16,0 3-60-16,-1-1 38 0,-2-1-55 0,1-1 49 0,-1-2-57 16,0 3 53-16,-2 0-57 0,1-2 39 0,-1-1-57 15,-1 1-60-15,2-3-34 0,-3 2-97 0,2-4-75 16,-1 3-82-16,-1-6-104 0,2 2-134 0,-1-4-497 16,-3-5-736-16</inkml:trace>
  <inkml:trace contextRef="#ctx0" brushRef="#br0" timeOffset="51867.264">23680 10190 575 0,'17'-6'664'0,"-3"0"-167"0,-1 0-99 0,-3 1-82 16,-2 2-54-16,1-1 8 0,-2 0 3 0,1 2-7 15,-8 2-9-15,10-4-5 0,-10 4-37 0,0 0 28 0,17 1-85 16,-17-1 15-16,10 8-73 0,-6-3 25 0,1 0-68 15,1 2 42-15,-3 2-71 0,1 1 39 16,-2 1-58-16,1 0 44 0,-1 3-58 0,-2-1 41 16,0 3-54-16,0-3 21 0,0 4-128 0,-1-1-51 0,-2 0-70 15,2-2-86-15,1 1-29 0,-2-4-129 0,0 1-110 16,2-2-353-16,-2-3-536 0</inkml:trace>
  <inkml:trace contextRef="#ctx0" brushRef="#br0" timeOffset="52383.998">24278 9919 346 0,'0'0'359'0,"0"0"-59"0,0 0-17 0,-18 0-12 16,18 0 27-16,-7-4-68 0,7 4 13 0,-9-5-58 15,9 5-12-15,-6-8-36 0,6 8-11 0,-4-9-35 0,4 9-2 16,0-12-28-16,2 5 5 0,0 1 11 0,4-1-15 16,-1 0-4-16,1 0-5 0,1 0-3 0,1 0-1 15,2 2 0-15,-1-1-3 0,0 2 7 0,1 1-4 16,1-1-2-16,-2 2-2 0,3 2-3 0,-12 0-6 15,19 2-1-15,-9 2-7 0,-1 1 0 0,-1 1-10 16,-1 1 19-16,2 4-23 0,-4 0 1 0,1 0-10 16,-4 1 7-16,1 0 1 0,-2 2-1 15,0-2 1-15,-3 1 5 0,-1 2 9 0,2-3 10 0,-2 3 17 16,-2-1 19-16,1 0 10 0,-1-2 10 0,0 1-3 16,-1-2-7-16,2-1 0 0,0 1-11 0,0-2-4 15,0 0-3-15,2 0 0 0,-1-1-4 16,-2 1-1-16,4-3-46 0,0 1 56 0,1 0-47 0,0-7 62 15,0 11-55-15,0-11 65 0,6 8-57 0,-6-8 46 16,9 4-60-16,-9-4 48 0,15 0-61 0,-5-4 47 16,1 0-59-16,3-1 52 0,0-2-62 0,4-1 49 15,0-1-62-15,-1-1-36 0,0 0-80 0,2-2-56 16,0 3-106-16,-5-1-126 0,2 0-48 0,-5 1-232 16,0 1-414-16,0-2-738 0</inkml:trace>
  <inkml:trace contextRef="#ctx0" brushRef="#br0" timeOffset="59601.942">21245 10560 124 0,'0'0'367'0,"-2"-10"-102"0,2 10-36 16,-1-10-15-16,1 10-29 0,-4-13-18 0,2 8-3 0,-2-3-11 15,0-1-3-15,2 2-25 0,-2-1-13 0,0 1-18 16,0 0-12-16,-1-1-2 0,1 2 34 0,-1 1-45 15,1-1 4-15,-1 1-14 0,0-1 3 0,5 6-8 16,-12-5-6-16,12 5-4 0,-12-5 2 0,12 5-9 16,-15 2 0-16,15-2-3 0,-16 6 11 0,6-2-3 15,0 1 9-15,-2 2-3 0,3 0 0 0,-4 0 5 16,3 3 8-16,0-2 0 0,0 3-9 0,-1-1-8 16,4 1-9-16,-2-1-9 0,1 1-2 0,3-1-2 15,1-1-1-15,3 1-4 0,-2 1 2 0,3-3-5 16,2 2 6-16,0-2-5 0,2 1 1 0,1 0-6 15,2-1 3-15,0 0-4 0,3 1 2 0,1-2-5 16,3 2 3-16,-1-1-4 0,0-3 3 0,2 4-5 16,0-3 1-16,-1 2 3 0,1 0-5 0,-2-1-4 15,2 3 3-15,-4-2 1 0,0 3 2 0,-1-1 2 16,-1 0 0-16,-2 2 3 0,-1 0 5 0,-2-2 4 16,0-1-1-16,-2 3 3 0,-2-2 1 0,0 3 0 0,-2-2-1 15,-3-2-1-15,2 2-2 0,-3-4 0 0,-1 4 0 16,1-3-3-16,-3 1-2 0,1-3 2 15,-1-1-2-15,0 2-6 0,1-4 0 0,-1 1 12 0,-2-1-17 16,1 0-3-16,2-2-1 0,8-1 3 0,-12 6-56 16,12-6-50-16,-14 1-63 0,14-1-66 0,0 0-56 15,-16-1-48-15,16 1-92 0,0 0-55 0,-10-6-212 16,10 6-204-16</inkml:trace>
  <inkml:trace contextRef="#ctx0" brushRef="#br0" timeOffset="59949.768">21333 10623 330 0,'6'-5'359'0,"-6"5"-23"16,0 0-117-16,0 0 18 0,0 0-62 0,0 0 57 15,0 0-72-15,3-4 38 0,-3 4-78 0,0 0 22 16,0 0-70-16,0 0 30 0,0 0-64 0,0 0 38 16,4-5-40-16,-4 5 40 0,0 0-14 0,0 0 22 15,0 0-17-15,0 0 13 0,7-3-15 0,-7 3 6 16,0 0-10-16,0 0-6 0,13-4-7 0,-13 4 1 16,8-3-12-16,-8 3-9 0,10-3 2 0,-10 3-9 15,15-6-8-15,-8 1 2 0,1 2-5 0,0 0-2 16,0-1-3-16,0 0 1 0,2 0-7 0,-3-1-16 15,3 1-54-15,-3 1-74 0,1-1 15 0,-2 1-99 16,-6 3-23-16,10-4-80 0,-10 4-105 0,0 0-229 16,0 0-176-16</inkml:trace>
  <inkml:trace contextRef="#ctx0" brushRef="#br0" timeOffset="60158.407">21401 10735 517 0,'-2'8'660'15,"2"-8"-171"-15,-2 6-89 0,2-6-87 0,-3 7-55 16,3-7-10-16,0 0-19 0,-2 6-17 0,2-6-5 0,0 0-15 16,0 0 6-16,0 0-44 0,6 5-1 0,-6-5-49 15,9-3 0-15,-1 0-40 0,1-1 7 0,1-1-33 16,0 0 14-16,3 1-29 0,0-1 11 0,1-3-33 16,-3 5 10-16,3-3-58 0,0 0-38 0,-2 1-53 15,-1 1-63-15,0-1-35 0,-2 0-73 0,1 2 13 16,-4-1-107-16,2 1-104 0,-8 3-288 0,10-8-319 15</inkml:trace>
  <inkml:trace contextRef="#ctx0" brushRef="#br0" timeOffset="64399.242">25187 6846 150 0,'0'0'276'0,"0"0"-53"0,0 0-18 16,-9 3-9-16,9-3-2 0,0 0-17 16,0 0-7-16,0 0-2 0,0 0-5 0,-12 1-9 0,12-1 50 15,0 0-61-15,0 0 32 0,0 0-21 0,0 0 10 16,-9-1-6-16,9 1 4 0,0 0 1 0,0 0-7 16,0 0-11-16,0 0 0 0,0 0-22 15,0 0 11-15,0 0-25 0,0 0 17 0,0 0-30 16,0 0 20-16,-12 0-31 0,12 0 36 0,0 0-45 0,0 0 36 15,0 0-38-15,0 0 36 0,7-6-53 0,-7 6-5 16,9-6 2-16,-2 1-2 0,2 1-3 0,2 0-6 16,1-3-5-16,2 1-8 0,0-2 2 15,2 1-11-15,-2 1-3 0,4-3-7 0,-1 2 13 16,-2 2-19-16,3-4-1 0,-1 3 0 0,-2 0 6 0,4 0-3 16,-2 1 40-16,-2-1-54 0,2 0 48 0,-2 2-61 15,0-1 56-15,-2 0-55 0,-1 2 52 0,-1-1-50 16,-1 2 45-16,0-1-56 0,0 0 55 0,-10 3-58 15,14-3 57-15,-14 3-56 0,12-5 55 16,-12 5-55-16,9-2 54 0,-9 2-46 0,0 0 44 0,13-2-56 16,-13 2 59-16,0 0-60 0,0 0 60 0,12-2-61 15,-12 2 47-15,0 0-58 0,7-3 22 0,-7 3-76 16,0 0 11-16,0 0-50 0,0 0-44 0,0 0-55 16,0 0-84-16,0 0-73 0,0 0-66 0,0 0-99 15,0 0-418-15,0 0-572 0</inkml:trace>
  <inkml:trace contextRef="#ctx0" brushRef="#br0" timeOffset="65083.358">25279 6645 360 0,'0'0'315'0,"0"0"-75"0,0 0 7 0,-7-4-31 15,7 4-23-15,0 0 26 0,0 0-28 0,0 0-23 16,-6-5-8-16,6 5-25 0,0 0-12 0,0 0-21 16,0 0-14-16,-1-8-2 0,1 8 0 0,0 0 29 15,0 0-52-15,0 0 41 0,0 0-50 0,0 0 18 16,0 0-21-16,0 0 40 0,-3-4-39 0,3 4 38 16,0 0-38-16,0 0 37 0,0 0-40 0,0 0 42 15,0 0-46-15,0 0 44 0,0 0-46 0,0 0 45 16,0 0-41-16,0 0 45 0,0 0-45 0,0 0 2 15,0 0 11-15,0 0-4 0,0 0 3 16,0 0 0-16,0 0 5 0,0 0-2 0,0 0 4 16,0 0 0-16,0 0 4 0,0 0-8 0,0 0 7 0,0 0-6 15,0 0-5-15,0 0 2 0,0 0-2 0,0 0 4 16,0 0-1-16,0 0-42 0,0 0 61 0,0 0-6 16,0 0-2-16,0 0-8 0,0 0-3 0,0 0-5 15,0 0-6-15,0 0 1 0,0 0-11 0,0 0-5 16,0 0-1-16,0 0-3 0,0 0-7 0,0 0-4 15,0 0-6-15,-7 2 1 0,7-2 13 0,0 0 7 16,0 0 2-16,2 6 6 0,-2-6 6 0,5 6-36 16,-5-6 47-16,4 8-32 0,-4-8 45 0,9 9-35 15,-5-2 34-15,0-2-42 0,1 3 36 0,0-1-35 16,0-1 36-16,3 2-36 0,-3 1-2 0,1 1 0 16,1-2 0-16,-2 1-1 0,4 1 1 0,-3 0-4 15,-1 0-4-15,3-1 2 0,-1 1-7 0,-3-2-1 16,3 1 2-16,-2-2-3 0,-1 1 0 0,1-1 28 15,0 1-38-15,0-2 32 0,-1 1-32 0,-2-2 24 16,2 1-36-16,-4-6 32 0,7 9-33 0,-7-9 32 16,5 10-34-16,-5-10 32 0,7 9-33 0,-7-9 31 15,4 10-29-15,-4-10 28 0,5 8-32 0,-5-8 30 16,4 9-32-16,-4-9 32 0,5 8-32 0,-5-8 32 16,4 7-38-16,-4-7 33 0,6 7-32 0,-6-7 33 15,4 7-38-15,-4-7 33 0,3 7-37 0,-3-7 27 16,4 5-56-16,-4-5 18 0,4 5-55 0,-4-5 16 15,0 0-60-15,2 8 13 0,-2-8-90 0,0 0-5 16,0 6-101-16,0-6-63 0,-2 7-64 0,2-7-64 16,0 0-79-16,-10 3-684 0,10-3-883 0</inkml:trace>
  <inkml:trace contextRef="#ctx0" brushRef="#br0" timeOffset="65483.428">25574 6329 157 0,'0'0'323'0,"6"-5"-55"16,-6 5-29-16,4-4 1 0,-4 4-30 0,0 0-15 16,5-6 3-16,-5 6-39 0,0 0 18 0,0 0-61 15,4-5 24-15,-4 5-65 0,0 0-7 0,0 0 8 16,0 0 59-16,0 0-40 0,0 0 50 0,0 0-43 16,5 3 36-16,-5-3-39 0,0 0 34 0,4 9-33 15,-4-9 33-15,2 7-49 0,-2-7 31 0,2 10-49 16,-2-10 35-16,1 10-53 0,-1-10 30 0,3 10-53 15,-3-10 36-15,2 12-48 0,-2-5 34 0,0 0-51 16,0 1 41-16,-2-1-49 0,2 0 38 0,-3 3-44 16,0-1 25-16,-1 1-126 0,0 0-58 0,-3 1-134 0,0 0-88 15,-2-1-69-15,-1 1-449 0,-1-1-486 16</inkml:trace>
  <inkml:trace contextRef="#ctx0" brushRef="#br0" timeOffset="65899.315">24869 6570 191 0,'0'0'344'0,"0"0"-75"0,0 0-37 0,0 0-23 0,0 0-10 16,0 0 5-16,0 0-22 0,0 0 20 0,0 0-47 15,0 0 25-15,0 0-66 0,0 0 57 16,0 0-39-16,0 0 46 0,0 0-45 0,0 0 35 0,1 8-32 16,-1-8 38-16,3 5-46 0,-3-5 39 0,2 7-60 15,-2-7 27-15,6 10-66 0,-6-10-13 0,4 10-4 16,1-4-14-16,-1 0-5 0,0 0-9 0,1 2-4 16,0-1-8-16,4-1-7 0,-2 0-64 0,0 0-104 15,3-2-89-15,2 1-90 0,0-3-155 0,3 0-469 16,-1-2-556-16</inkml:trace>
  <inkml:trace contextRef="#ctx0" brushRef="#br0" timeOffset="70999.882">26332 7522 134 0,'0'0'423'0,"0"0"-116"0,0 0-43 16,0 0-23-16,0 0-19 0,7-2 41 0,-7 2-77 15,0 0 31-15,0 0-53 0,0 0 13 0,0 0-34 16,-1-9-11-16,1 9-34 0,0 0-2 0,0 0-28 16,0 0 12-16,0-7-17 0,0 7 4 0,0 0-9 15,0 0-4-15,0 0 1 0,0 0-11 0,0 0-5 16,0-7-6-16,0 7-3 0,0 0 1 0,0 0-4 15,0 0 0-15,0 0-3 0,0 0-3 0,0 0 6 16,0 0-4-16,0 0 3 0,0 0-1 0,0 0-2 16,0 0 6-16,0 0-5 0,0 0-2 0,0 0 0 15,0 0-3-15,0 0-1 0,0 0 0 0,0 0 1 16,-1-7 0-16,1 7-6 0,0 0 7 0,0 0-5 16,0 0 1-16,0 0-5 0,0 0-2 0,0 0-3 15,0 0 0-15,0 0 1 0,0 0 1 0,0 0-2 0,0 0-2 16,0 0-1-16,0 0 6 0,0 0-5 15,0 0-2-15,0 0 1 0,0 0-2 0,0 0 0 16,0 0 5-16,0 0-5 0,0 0 2 0,0 0 1 16,0 0 3-16,0 0-2 0,0 0 6 0,0 0 1 15,0 0-5-15,0 0 10 0,0 0-5 0,0 0 8 0,0 0-9 16,0 0 12-16,0 0-10 0,0 0 13 16,0 0-9-16,0 0 17 0,0 0 2 0,0 0-3 15,0 0-13-15,0 0 15 0,0 0-18 0,0 0 24 16,0 0-30-16,0 0 19 0,0 0-26 0,0 0 25 15,0 0-23-15,0 0 20 0,0 0-25 0,0 0 25 16,0 0-25-16,0 0 24 0,0 0-25 0,0 0 29 16,0 0-28-16,0 0 33 0,0 0-25 0,0 0 30 15,0 0-28-15,0 0 43 0,0 0-40 0,0 0 44 16,0 0-37-16,0 0 48 0,0 0-37 0,0 0 45 16,0 0-56-16,0 0-7 0,0 0 45 0,0 0-49 15,0 0 47-15,0 0-46 0,-8-5 48 0,8 5-59 16,-2-4 49-16,2 4-52 0,-4-7 54 0,4 7-51 15,-5-8 45-15,5 8-61 0,-5-8 56 0,5 8-56 16,-11-9 57-16,11 9-63 0,-10-9 57 0,6 4-53 16,-3-1 51-16,0 2-49 0,-3-1 45 0,2 0-55 0,-1 3 51 15,-2-1-54-15,1 1 53 0,-1 1-53 16,-1 0 53-16,0 1-55 0,0 0 63 0,-1 1-65 16,1 2 59-16,-2-1-57 0,1 1 54 0,-2 4-51 15,1-1 53-15,0-2-56 0,1 5 57 0,-1-4-55 0,1 4 60 16,2 0-61-16,-2-1 9 0,3 2-2 0,-2-2 9 15,3 3 4-15,0-2 1 0,2 2 4 0,-1-1 1 16,2-1 1-16,2 1 51 0,0 0-60 16,1 2 55-16,1-2-59 0,0 0 52 0,1 0-55 15,2 2 54-15,1-4-52 0,2 3 57 0,-2-4-59 0,2 4 56 16,0-5-59-16,1 4 58 0,3-3-56 16,-3-1 53-16,1 0-53 0,1-2 55 0,0 1-51 15,2 0 60-15,-1-2-71 0,1 0 61 0,-9-3-62 16,18 2 61-16,-18-2-57 0,16 0 55 0,-4-2-54 15,-1-1 2-15,-2 0 7 0,4-1 3 0,-3-1 8 16,2 0-8-16,1-3 1 0,-3 1 5 0,1 0 2 16,-1-1-1-16,0-1 4 0,0 0-3 0,-1-1 4 15,-2 0-2-15,1 3 8 0,-2-5-9 0,-1 4 3 16,1-4-3-16,-3 5 1 0,3-4 1 0,-4 3 0 0,2-2 2 16,-2 2 50-16,1-3-59 0,-2 5 55 0,-1-2-56 15,1 0 53-15,1 2-51 0,-2-1 54 0,0 7-45 16,2-11 47-16,-2 11-41 0,0-10 47 0,0 10-45 15,0-7 48-15,0 7-45 0,0-8 41 16,0 8-46-16,0 0 41 0,0-7-53 0,0 7 35 0,0 0-40 16,0 0 41-16,0 0-45 0,0 0 38 0,0 0-41 15,0 0 44-15,0 0-41 0,0 0 46 0,2 6-42 16,-2-6 27-16,2 11-26 0,-2-4 41 0,2-2-43 16,-1 4 5-16,0-1 3 0,3 2 3 0,-1 1 7 15,0-2-5-15,2 2 3 0,-1-1 0 0,0 0 4 16,1 0 33-16,0 1-45 0,0-3 40 15,3 2-41-15,-3-2 35 0,3 0-40 0,-2 0 34 16,3-2-42-16,-3 1 32 0,2-2-56 0,1-1 5 16,0-2-81-16,0 3-41 0,-1-4-39 0,-8-1 1 15,19 1-53-15,-9-3-31 0,0 2-41 0,2-5-36 0,-2 4 23 16,0-2-73-16,0 0-4 0,1-1-24 0,-1 0-40 16,-1-1-327-16,0 0-325 0</inkml:trace>
  <inkml:trace contextRef="#ctx0" brushRef="#br0" timeOffset="71324.387">26603 7502 89 0,'0'0'414'0,"0"0"-96"0,0 0-38 16,0 0-24-16,0 0-15 0,0 0-3 0,0 0-3 15,0 0 11-15,0 0-21 0,0 0-21 0,0 0-23 16,0 0-16-16,0 0-11 0,0 0 13 0,0 0-27 15,0 0-3-15,0 0 2 0,7-3-12 0,-7 3-8 16,11-3-9-16,-11 3-11 0,11-6-9 0,-1 5-8 16,-1-2-7-16,0 1-13 0,1 0-1 0,1-1-11 15,0-1 4-15,-1 2-29 0,2 0-4 0,-2-2-4 16,3 2-1-16,-3 0-5 0,0 0 0 0,2-3-3 16,-2 3-3-16,-1 0 6 0,1-1 10 0,-10 3-22 15,14-3-4-15,-14 3 2 0,14-4-3 0,-14 4 2 16,11-3-18-16,-11 3-26 0,9-3-23 0,-9 3-26 15,0 0-36-15,11-4-69 0,-11 4-84 0,0 0-36 16,0 0-13-16,0 0-48 0,0 0 13 0,2-4-85 16,-2 4-229-16,0 0-192 0</inkml:trace>
  <inkml:trace contextRef="#ctx0" brushRef="#br0" timeOffset="71599.783">26761 7374 183 0,'0'0'352'16,"-11"-3"-47"-16,11 3-44 0,-11-2-11 0,11 2 10 15,-9-3-42-15,9 3-4 0,-10-4 7 0,10 4-14 16,0 0 29-16,-13-2-65 0,13 2 13 0,0 0-62 16,0 0 7-16,-11 0-59 0,11 0 39 0,0 0-24 15,-8 1 48-15,8-1-45 0,-2 7 44 0,2-7-38 16,-3 6 2-16,3-6 2 0,0 11 0 0,3-6-2 16,-3-5-13-16,2 16 1 0,0-9-10 0,0 3-11 15,2-1-35-15,0 3 20 0,0-2-33 0,1 2 23 16,-1 3-33-16,1-1 31 0,0-2-37 0,-1 2 24 15,3 1-32-15,-2-2 27 0,-1 0-7 0,1 0-4 16,1-1-41-16,0-3-58 0,-1 2-51 0,-1-3-54 16,1-1-76-16,-1-1-41 0,1-1-33 0,-5-5-49 15,11 5-138-15,-11-5-288 0,0 0-360 0</inkml:trace>
  <inkml:trace contextRef="#ctx0" brushRef="#br0" timeOffset="71999.715">27102 7167 369 0,'-2'-4'311'16,"-1"-3"-29"-16,3 7-31 0,-7-7-23 0,7 7 3 15,-7-8-23-15,7 8 46 0,-4-9-58 0,4 9 39 16,-6-5-61-16,6 5 19 0,-5-6-66 0,5 6 24 16,0 0-64-16,-8-4 23 0,8 4-51 0,0 0 36 15,-9 4-39-15,9-4 41 0,-6 7-30 0,1-1 43 16,1 2-44-16,-2 0 50 0,-1 3-41 0,3-1 45 16,-2 3-56-16,1 2 43 0,-1-3-52 0,0 5-4 15,2 0-1-15,1 0-4 0,0 0-6 0,-1 3-3 16,5-1-4-16,-2 3-6 0,1-2-21 0,0-2 28 15,4-1-32-15,-1 1 23 0,-1-2-23 0,5 1 27 16,-1-2-30-16,2-3 27 0,-1 0-35 0,2-1 25 16,3-1-43-16,-1-3-2 0,2 1-58 0,-2-2-23 15,2-2-33-15,1 0-44 0,-2-3-31 0,2 2-66 16,-1-3 37-16,-2 0-90 0,3 0-35 0,0 0-64 16,-1-3-335-16,-3 2-288 0</inkml:trace>
  <inkml:trace contextRef="#ctx0" brushRef="#br0" timeOffset="72518.294">27286 7227 335 0,'-2'-7'374'0,"0"-1"-69"0,1 3-31 15,1 5-40-15,-2-8 15 0,2 8-39 16,-3-10-6-16,3 10-3 0,-4-5-12 0,4 5 19 15,0 0-62-15,-5-9-2 0,5 9-69 0,0 0 38 16,0 0-38-16,0 0 48 0,0 0-42 0,-1 9 43 16,1-9-49-16,1 9 40 0,-1-2-40 0,1 0 46 15,2 3-59-15,-2-3 38 0,4 5-49 0,-2-3 7 16,-2 3-11-16,4-2-6 0,-2 5-7 0,1-1-2 16,0 1-6-16,1-3-2 0,0 3-9 0,-3-1 2 15,3 1-5-15,-1-4 2 0,-1 1-5 0,1-2-2 16,-2 0-2-16,1 0-2 0,-1-1 1 0,3-1 4 15,-3 0-1-15,0-4-1 0,-2-4 7 0,3 12 10 16,-3-12-2-16,2 7-20 0,-2-7 17 0,0 0-20 16,5 5 16-16,-5-5-2 0,0 0-4 0,8-5 0 15,-8 5-5-15,8-5 7 0,-3 0-9 0,-1 0-1 16,1-2-1-16,1 5-2 0,1-5 3 0,0 2 0 0,1 1-3 16,-2 0 1-16,2 0 3 0,2-1-4 15,-3 3-3-15,-7 2 2 0,14-3-1 0,-14 3-1 16,16 0 4-16,-16 0-5 0,13 1 2 0,-13-1-1 15,10 6 5-15,-5-1-4 0,-5-5 2 0,4 7-3 16,-4-7 4-16,2 13-1 0,-4-6 3 0,0-2-3 16,0 4 2-16,-3-4 0 0,0 2 4 0,-2 1-19 15,0-2 20-15,1 0-19 0,-1-1 18 0,0-1-17 16,7-4 4-16,-12 6-55 0,12-6-40 0,-11 6-46 16,11-6-67-16,0 0-56 0,-17 0 24 0,17 0-87 15,-5-6-28-15,5 6-77 0,-3-8-330 0,3 8-288 0</inkml:trace>
  <inkml:trace contextRef="#ctx0" brushRef="#br0" timeOffset="72798.363">27613 7336 180 0,'8'4'429'0,"-8"-4"-102"15,0 0-52-15,0 0-44 0,0 0 4 16,5 3-13-16,-5-3 30 0,0 0-50 0,0 0 39 15,0 0-52-15,0 0 33 0,0 0-46 0,9 4 6 16,-9-4 39-16,0 0-61 0,12 0 36 0,-12 0-64 16,11-2 37-16,-11 2-68 0,15-5 32 0,-15 5-65 15,17-2-1-15,-8-1-7 0,1 1-7 0,2 0-9 0,-1-1-8 16,-2-2-8-16,1 3 2 0,2-2-13 16,-3 2-4-16,0 0-5 0,-1-3-3 0,-8 5-11 15,15-4-19-15,-15 4 19 0,11-2-90 0,-11 2 3 0,12-3-87 16,-12 3-7-16,0 0-103 0,10-3-46 15,-10 3-55-15,0 0-73 0,0 0-425 0,0 0-451 16</inkml:trace>
  <inkml:trace contextRef="#ctx0" brushRef="#br0" timeOffset="73049.155">27721 7227 376 0,'0'0'333'16,"-7"-5"-48"-16,7 5-27 0,0 0-31 0,-9-2 10 15,9 2-37-15,0 0 29 0,0 0-74 0,0 0 61 0,-14 0-37 16,14 0 42-16,0 0-51 0,-3 7 30 16,3-7-49-16,-2 9 32 0,2-9-56 0,0 13 42 0,2-5-60 15,0 0 28-15,-2 2-68 0,4-2 34 16,-1 4-62-16,-1-3-14 0,3 2-3 0,-1-3-5 16,-2 3-5-16,4-2 0 0,-2 1-1 0,-1-1-5 0,3 1-7 15,0-1-3-15,-2-1-34 0,1-1-66 0,0 3-66 16,0-4-73-16,0-1-38 0,1 3-37 0,-2-4-41 15,-4-4-106-15,11 7-338 0,-11-7-328 0</inkml:trace>
  <inkml:trace contextRef="#ctx0" brushRef="#br0" timeOffset="73383.133">28070 7190 67 0,'0'-6'547'16,"-2"0"-147"-16,2-1-31 0,0 7-65 0,-5-10 6 16,5 10-21-16,-5-11 6 0,5 11-64 0,-5-6 29 15,5 6-58-15,-8-8 29 0,8 8-72 0,-7-4 22 16,7 4-76-16,0 0 33 0,-14 0-56 0,14 0 37 16,-8 4-59-16,3 1 36 0,5-5-50 0,-7 9 44 15,1-3-53-15,4 3 39 0,0-1-43 0,0 2-12 16,0-3 6-16,1 5-11 0,1-3 0 0,1 2-3 15,2 0 0-15,-2 0-3 0,2 1 1 0,1-3-1 16,1 1-2-16,-2 0-4 0,4 0 1 0,-1-3-19 16,0 2-40-16,2-3-38 0,-1 0-33 0,2 2-34 15,-2-5-43-15,4 2-45 0,-2-4-19 0,1 2-20 16,1-1-23-16,-11-2-21 0,18-2-48 0,-6 1-390 16,-3-2-282-16</inkml:trace>
  <inkml:trace contextRef="#ctx0" brushRef="#br0" timeOffset="73665.525">28186 7015 268 0,'0'-7'558'0,"0"7"-125"0,1-13-104 16,-1 13-56-16,-1-13-34 0,3 9-13 0,-2 4-13 16,2-11-2-16,-2 11 25 0,3-7-59 0,-3 7-5 15,7-6-6-15,-7 6 38 0,0 0-55 0,14 2 42 16,-4 0-69-16,-1 3 39 0,0 2-63 0,1 2 43 15,2 1-58-15,2 4 31 0,-3 1-58 0,2 2 42 16,1 2-63-16,-5 1 34 0,4 0-51 0,-4 1 40 16,-1 0-50-16,-1 0 41 0,1 1-49 0,-2-1 3 15,-2 1 1-15,-1-4-2 0,-1-2-2 0,0 1 6 16,-2-2-9-16,1-3-2 0,-1 3-2 0,0-5-7 16,-1 3-51-16,1-2-45 0,0-4-49 0,0 1-50 15,0-1-41-15,0-7-144 0,-2 8-95 0,2-8-60 16,0 0-366-16,0 0-485 0</inkml:trace>
  <inkml:trace contextRef="#ctx0" brushRef="#br0" timeOffset="73903.331">28597 7190 324 0,'0'0'509'0,"0"0"-90"15,-5 5-124-15,5-5 20 0,0 0-63 0,0 0 54 16,0 0-47-16,0 0 39 0,0 0-68 0,0 0 18 16,0 0-73-16,0 0 10 0,0 0-77 0,8-3 26 15,-8 3-69-15,14-7 32 0,-6 4-67 0,1-4 34 16,3 3-54-16,-1-2 40 0,1 2-59 0,2-3 18 16,-1 2-96-16,1 1-11 0,-2-2-110 0,-1 3-18 15,1-1-66-15,-3 1-43 0,-9 3-46 0,16 0-77 16,-16 0-270-16,11 0-231 0</inkml:trace>
  <inkml:trace contextRef="#ctx0" brushRef="#br0" timeOffset="74054.928">28707 7282 461 0,'-9'9'427'0,"4"-1"-49"0,0-1-94 0,1 0 8 16,0 0-67-16,-1-2 57 0,5-5-70 0,-5 10 31 16,5-10-48-16,-2 7 25 0,2-7-74 0,1 8 11 15,-1-8-67-15,0 0 18 0,11 2-60 0,-11-2 22 16,15-1-83-16,-5-1-1 0,1-2-119 0,1-1-36 15,3 0-85-15,-1-1-71 0,5-2-79 0,0-2-396 16,-1-1-325-16</inkml:trace>
  <inkml:trace contextRef="#ctx0" brushRef="#br0" timeOffset="74382.485">29326 6777 600 0,'-3'-11'468'0,"-1"6"-45"16,4 5-109-16,-7-7 38 0,7 7-69 0,-10-6 22 15,10 6-51-15,-11-5 35 0,11 5-50 0,-14-1 37 16,14 1-69-16,-15 3-20 0,15-3-15 0,-17 5-23 16,10-1-4-16,-1 2 0 0,1 3-46 0,-1-1 40 15,1 3-45-15,1 0 42 0,1 2-22 0,1 0-10 16,0 1-12-16,3 1-13 0,-2 1-7 0,3-2-18 15,0 3-11-15,4-2-4 0,-3 1-7 0,4 1-6 16,-1-1-6-16,4 1-3 0,-2 0-5 0,4-1-7 16,-1 1-11-16,3-4-55 0,-1-1-48 0,1 2-7 15,1-4-94-15,-2-1 8 0,3-1-70 0,2 0 15 16,-1-6-36-16,2 3-46 0,0-3-38 0,-1 0-18 16,0-4-15-16,2 2-33 0,-1-3-348 0,1-1-312 15</inkml:trace>
  <inkml:trace contextRef="#ctx0" brushRef="#br0" timeOffset="74882.725">29694 6934 379 0,'4'-10'356'0,"-2"0"-69"0,-2 0-11 0,2 1-28 15,-2 1-13-15,0-2-12 0,-2-1-3 16,2 1-1-16,-4 0 40 0,2 1-59 0,-1 0 27 16,-1 1-60-16,-1 0 19 0,0 0-65 0,-2 2 18 0,1-1-59 15,-1 4 34-15,0-1-59 0,-3 1 36 0,10 3-52 16,-18-3 49-16,18 3-48 0,-20 1 51 0,8 3-58 15,1 1 6-15,-1 0 2 0,-1 1 0 0,-1 2-2 16,3 0 38-16,-2 1-58 0,2 1 44 0,0 2-48 16,1-2 44-16,1 2-55 0,0 0 43 0,2 0-50 15,2 0 50-15,-1 1-52 0,4-2 44 0,-1 0-50 16,3-1 46-16,0-1-45 0,2 0 39 0,0 1-51 16,2-5 44-16,1 2-70 0,1 0 35 15,1-4-69-15,-1 0 26 0,5-1-54 0,-11-2 33 0,19 0-48 16,-8-1 34-16,1-2-51 0,-1 2 54 15,-1-3-41-15,3 0 58 0,-1-3-32 0,0 1 62 0,-1-1-33 16,-2-1 54-16,2-1-41 0,-5 1 57 16,2 1-38-16,-3-3 8 0,0 2 11 0,2-1 13 0,-5 0 30 15,3 1 24-15,-3 1 25 0,0-1 21 0,0 1 15 16,-1 1 5-16,-1 6 6 0,2-12-3 0,-2 12 5 16,2-9-14-16,-2 9-16 0,1-8-10 0,-1 8-15 15,1-6-11-15,-1 6-11 0,0 0 9 0,0 0-27 16,0 0 1-16,0 0 1 0,0 0 6 0,0 0-1 15,6 6 3-15,-6-6-10 0,4 11-1 0,0-6-6 16,-1 1 1-16,1 1-4 0,-2 0 0 0,3 2-4 16,1-2-6-16,1 1-7 0,-2 0 23 0,4-2-86 15,-2 3 11-15,1-3-88 0,1 1 13 0,-1-1-77 16,2-1 6-16,-2 0-88 0,1-1 2 0,1 0-25 16,0-1-52-16,-1-2-64 0,-9-1-380 0,19 0-340 15</inkml:trace>
  <inkml:trace contextRef="#ctx0" brushRef="#br0" timeOffset="75120.891">29967 6888 721 0,'0'0'518'0,"0"0"-40"0,0 0-72 0,0 0 6 16,0 0-73-16,0 0 18 0,4-8-61 0,-4 8 5 15,0 0 4-15,3-6-43 0,-3 6-43 0,5-4-32 0,-5 4-22 16,6-5-28-16,-6 5-20 0,9-7-74 0,-9 7 43 15,12-6-68-15,-4 3 48 0,0 0-63 16,1-1 50-16,1-1-65 0,1 2 65 0,-2 1-28 16,3-2-35-16,-3 1-56 0,3-1-44 0,-1 0-48 15,-2 2 0-15,0-2-89 0,1 1 3 0,-1-1-91 0,-9 4-19 16,13-4-23-16,-13 4-52 0,11-6-80 0,-11 6-299 16,8-4-341-16</inkml:trace>
  <inkml:trace contextRef="#ctx0" brushRef="#br0" timeOffset="75382.856">30106 6747 222 0,'-15'-2'637'0,"15"2"-175"15,0 0-5-15,-9-2-65 0,9 2 19 0,0 0-58 0,-8-3 44 16,8 3-68-16,0 0 24 0,0 0-73 0,0 0-42 16,-11-1-48-16,11 1-37 0,0 0-31 0,0 0-15 15,0 0 14-15,0 0-14 0,-4 6-5 0,4-6-10 16,0 7-11-16,0-7-11 0,2 10-13 15,-1-2-4-15,0-1-13 0,2-2-11 0,0 3-3 0,1 1-5 16,-1 0-4-16,-1 0-3 0,2 1-4 0,0-1-3 16,0 1-7-16,-2-1 1 0,2 1-41 0,1-2-63 15,-1 2-22-15,0-3-98 0,-1 2-17 0,0-1-53 16,1-1-56-16,0 0-62 0,-1-1-53 16,0-1-30-16,-3-5-57 0,9 6-287 0,-9-6-381 0</inkml:trace>
  <inkml:trace contextRef="#ctx0" brushRef="#br0" timeOffset="75872.648">30325 6526 223 0,'-1'-9'618'0,"-1"0"-139"0,1 1-92 15,-1 2-22-15,0 0-29 0,2 0-40 0,0 6-19 16,-2-11-29-16,2 11-22 0,-3-7-28 0,3 7-30 0,-5-7-17 15,5 7 4-15,0 0-3 0,0 0-14 16,0 0-16-16,4 10-9 0,-4-10-12 0,4 11-12 16,-2-3-6-16,1 0-17 0,1 2-4 0,0 1-43 15,1 1 30-15,-1 2-36 0,2-1 36 0,-2 1-46 0,1 1 34 16,-1 1-41-16,1 0 39 0,-1-2-43 0,0 2 1 16,-1-1 2-16,2 0 5 0,-2-2 1 0,-1 3-3 15,2-5-2-15,-2-1 1 0,0 2 3 0,-1-4-2 16,1 1 3-16,0-2 10 0,0 1-13 0,-2-8 4 15,2 10 1-15,-2-10 4 0,4 11 7 0,-4-11-1 16,2 5 2-16,-2-5-4 0,0 0-4 16,0 0 1-16,0 0-1 0,0 0-3 0,12-4 6 0,-12 4-9 15,5-5-1-15,-5 5-1 0,7-9-3 0,-7 9 41 16,8-8-41-16,-4 3-3 0,-4 5 31 0,9-7-40 16,-9 7 41-16,9-5-45 0,-9 5 39 0,12-3-42 15,-12 3 36-15,11-1-35 0,-11 1 40 0,12 1-43 16,-12-1 8-16,10 5 9 0,-10-5-7 0,6 5 8 15,-6-5 3-15,7 12 0 0,-7-12-2 0,2 12 3 0,-2-5-1 16,0 1 3-16,-2 1-5 0,-1-1 37 16,-1 2-45-16,-1-1 36 0,3-1-84 0,-4 0 4 15,3 0-92-15,-2-1 1 0,-1-1-53 0,4 0-39 16,-2-1-53-16,4-5-51 0,-6 6-42 0,6-6-40 0,0 0-55 16,0 0-315-16,0 0-322 0</inkml:trace>
  <inkml:trace contextRef="#ctx0" brushRef="#br0" timeOffset="76208.593">30579 6350 575 0,'0'0'619'0,"-4"-6"-142"0,4 6-93 0,-2-6-80 15,2 6-63-15,0 0-24 0,0 0 14 0,-3-5 10 16,3 5 17-16,0 0 19 0,0 0-8 0,2 5-13 15,-2-5-35-15,7 8-46 0,-2-1 11 0,2-1-38 16,-1 2 12-16,3 1-29 0,2-1 2 0,2 3-18 16,0 2 7-16,1-1-20 0,0 1 7 0,2 2-12 15,-1-2 5-15,2 3-22 0,-3 0-3 0,2-1-18 16,-2 1 2-16,0 1-13 0,-1 0-3 0,-1 0-5 16,-3 1-15-16,-2 0 8 0,0 2-8 0,-2-3-1 15,-3 0-3-15,-2 4-7 0,0-3-2 0,0 1-3 16,-4-2-9-16,1 0-3 0,0 3-25 0,-2-6-22 15,1 2-37-15,0-2-21 0,0-1-52 0,1-3-15 16,0-1-93-16,-1-1-14 0,2-2-78 0,2-6-81 0,-3 8-63 16,3-8-83-16,0 0-73 0,0 0-283 0,0 0-523 15</inkml:trace>
  <inkml:trace contextRef="#ctx0" brushRef="#br0" timeOffset="76490.591">30974 6649 189 0,'0'0'526'0,"0"0"-111"0,-5-5-57 0,5 5-13 15,0 0-21-15,0 0-27 0,-5-6-26 0,5 6-11 16,0 0-21-16,0 0-23 0,-1-6-24 0,1 6-25 16,0 0-13-16,5-8-12 0,-5 8-14 0,11-4-1 15,-4 1-14-15,0-2-19 0,2 2-4 0,1 0 3 16,-1-1-9-16,2-1-10 0,1 0-6 0,-1 1-11 15,0-2-19-15,2 2-5 0,-3-1-6 0,3 2-7 16,-2-3-6-16,0 3-7 0,0-2-16 0,-1 2-40 16,-1-1-30-16,1 0-39 0,-2 2-15 0,-8 2-31 15,12-5 2-15,-12 5-41 0,12-4 15 0,-12 4-74 16,8-2-21-16,-8 2-105 0,0 0-69 0,0 0-384 16,0 0-384-16</inkml:trace>
  <inkml:trace contextRef="#ctx0" brushRef="#br0" timeOffset="76765.416">31106 6471 91 0,'0'0'512'0,"-8"-5"-24"0,8 5-93 15,-4-9 29-15,4 9-39 0,-5-5-19 0,5 5-35 16,-4-5-13-16,4 5-39 0,-5-5-28 0,5 5-41 16,0 0-37-16,-4-4-30 0,4 4-14 0,0 0-2 15,0 0 3-15,0 0 4 0,-1 9-9 0,1-9 4 16,3 10-13-16,-3-2-8 0,2 1-6 0,3 1-13 15,-2 0-3-15,-1 1-6 0,4 4-15 16,0-3-8-16,-2 1-21 0,1 2 5 0,1-2-20 0,-1 1 11 16,-1-1-17-16,4-1 12 0,-3 2-20 0,1-2 4 15,-2-1-17-15,1 0 4 0,2-4-72 0,-2 4-32 16,0-5-105-16,0 2-4 0,0-1-54 0,2-2-43 16,0 0-44-16,0-3-67 0,-7-2-58 0,12 5-47 15,-12-5-426-15,16-1-541 0</inkml:trace>
  <inkml:trace contextRef="#ctx0" brushRef="#br0" timeOffset="77149.307">31568 6293 159 0,'4'-6'370'0,"-4"6"-72"0,0 0-23 0,3-7-28 0,-3 7-15 16,0 0-47-16,0 0 48 0,2-7-53 0,-2 7 33 15,0 0-70-15,0 0 14 0,0 0-55 0,0 0 24 16,0 0-36-16,0 0 39 0,-9-1-18 0,9 1 31 16,-6 6 0-16,6-6 8 0,-10 7 11 0,6-1 9 15,-1 1-14-15,1-1-2 0,-1 4-7 0,0-3-4 16,0 5-3-16,0-3 14 0,2 3-5 0,-1 0-10 15,0 1-3-15,2 1-6 0,0-1-2 0,0-1 0 16,0 2-8-16,2-1-5 0,0-1-7 0,2 2-14 0,-1-2-9 16,0 0-6-16,3 0-9 0,-1-2-13 15,1 2 4-15,0 0-9 0,1-4-11 0,2 2-8 16,0-2-6-16,0 0 0 0,2 0-11 0,1-1-9 0,-1-2-42 16,2 0-57-16,-1-1-69 0,3-1-62 15,-1-1-135-15,1 0-116 0,-1-2-185 0,3-1-835 0,-3 0-1120 16</inkml:trace>
  <inkml:trace contextRef="#ctx0" brushRef="#br0" timeOffset="96699.783">22190 12209 183 0,'-9'2'392'0,"9"-2"-89"0,-7 4 34 16,7-4-102-16,-8 3 47 0,8-3-78 0,0 0 14 15,-8 3-12-15,8-3-1 0,0 0-30 0,0 0-11 0,-7 4-28 16,7-4-14-16,0 0-8 0,0 0-4 16,0 0 5-16,0 0 3 0,0 0 3 0,0 0-7 0,0 0 7 15,5-7-15-15,-5 7 5 0,10-7-30 0,-3 4-2 16,1-4-30-16,0 2 5 0,0 0-28 0,2-1 9 16,-1-2-22-16,1 3 13 0,-1-2-17 0,4 0 9 15,-3 0-4-15,3-1-6 0,-2 1-4 0,0 0-39 16,-1 3-49-16,-1-2-46 0,-2 1-56 0,2 1-56 15,0-1-29-15,-4 2-23 0,-5 3-13 0,13-5-39 16,-13 5-112-16,10-3-258 0,-10 3-222 0</inkml:trace>
  <inkml:trace contextRef="#ctx0" brushRef="#br0" timeOffset="96877.077">22300 12260 208 0,'-2'7'463'0,"-2"-1"-129"0,4-6-75 16,-4 10-57-16,4-10-30 0,-4 8-2 0,4-8 1 0,0 6 56 15,0-6-47-15,0 0 7 0,0 0-9 16,0 0-18-16,5 4-22 0,-5-4-21 0,9-4-19 16,-9 4-21-16,14-6-19 0,-5 3-7 0,1-1-9 0,1 1-15 15,0-3-12-15,1 2-37 0,-1 0-33 0,1 1-86 16,-1-1 21-16,1 1-104 0,-1-2-43 0,1 1-63 16,-2 3-86-16,1-5-199 0,-3 1-128 0</inkml:trace>
  <inkml:trace contextRef="#ctx0" brushRef="#br0" timeOffset="97597.781">23003 11754 319 0,'0'0'241'0,"0"-7"-6"15,0 7-61-15,0-8 4 0,0 8-22 0,-1-8 6 0,1 8-15 16,-2-12-12-16,2 12-17 0,-1-11-12 0,1 11-15 16,-1-11-2-16,-3 4-6 0,4 7-9 0,-1-11-6 15,0 4 7-15,1 7 45 0,-4-10-56 16,4 10 34-16,-5-10-43 0,5 10 35 0,-6-8-27 0,6 8 23 15,-5-5-20-15,5 5-3 0,-10-4-12 0,10 4-1 16,0 0 0-16,-13 0-3 0,13 0 10 16,-11 4-2-16,11-4 2 0,-13 8 2 0,9-2 2 0,-2 1 3 15,1 0-3-15,-1 2-3 0,2 0-1 0,0 2-7 16,1-2-6-16,-1 3-5 0,3-2-3 0,0 2-2 16,-1 0-3-16,2 1 1 0,2-1-3 0,0 2 0 15,2-1-4-15,0 2-3 0,1-2-4 0,1 2 3 16,1-3-8-16,1 2 1 0,-1 0 0 0,3-3 0 15,-1 2-7-15,2 1-1 0,0-3-2 0,-1 2 2 16,1-2-3-16,-1 1 0 0,0 1-7 0,-1-1 8 16,0 0-12-16,-2 2 10 0,1-2-5 0,-4 1 4 15,1 0-4-15,0-1 7 0,-5 1-7 0,1-1 12 16,-2 0-14-16,0 0 9 0,-4 0-7 0,0 1 9 0,-3-1-11 16,2 0 10-16,-4-5-12 0,2 5 13 0,0-5-6 15,-1 0 10-15,2-2 0 0,0 0 10 16,1-2-16-16,1 2 13 0,5-5-15 0,-7 4 10 0,7-4-14 15,0 0 11-15,0 0-12 0,0 0-1 0,0 0 3 16,0 0-1-16,8-9 2 0,-8 9-2 16,13-5-2-16,-13 5 16 0,16-3-18 0,-16 3 6 0,18-2-11 15,-18 2 0-15,19 4 5 0,-10 0-6 0,1 1 12 16,-1 6-11-16,-1-1 8 0,0 2-2 0,-2 2 5 16,-1 3-3-16,-1 1 1 0,0 2 1 0,-3-2 1 15,1 3 2-15,-2-1 2 0,1 0 1 0,-1-1 4 16,0 0 10-16,0-2-5 0,1 0-5 0,-1 0 1 15,3-5 1-15,-2 1-1 0,0-2-2 0,4-1 1 16,-2-1-4-16,3-3-12 0,-2 1-40 0,4-2-54 16,-8-5-68-16,16 2-82 0,-7-2-35 0,4-3-41 15,-1-5-105-15,0 2-472 0,4-6-470 0</inkml:trace>
  <inkml:trace contextRef="#ctx0" brushRef="#br0" timeOffset="107048.419">23287 11864 327 0,'0'0'541'0,"-3"-9"-117"0,3 9-87 0,0 0-14 16,-4-7 14-16,4 7-15 0,0 0 38 0,-5-7-57 15,5 7-19-15,0 0-21 0,-2-5-27 0,2 5-32 16,0 0-38-16,-4-6-30 0,4 6-16 0,0 0 4 15,0 0 26-15,0 0-39 0,0 0 58 0,0 0-7 16,4 6-4-16,-4-6-48 0,5 10 48 0,-3-5-44 16,2 4 43-16,0-1-59 0,-1 1 34 0,-1 3-52 15,2 0 17-15,1 2-54 0,-3 1 30 0,2 2-41 16,0-2 19-16,0-1-42 0,-1 3 30 0,-1 0-46 16,1-1-9-16,-1 1-33 0,2 0-50 0,-1-1-76 15,-1-1-73-15,-1-3-43 0,1 0-88 0,0-1-94 0,2-1 19 16,-1-3-108-16,-1-2-78 0,-2-5-406 0,9 6-664 15</inkml:trace>
  <inkml:trace contextRef="#ctx0" brushRef="#br0" timeOffset="107228.55">23721 12031 281 0,'14'-1'624'0,"-14"1"-200"0,21 1-99 0,-21-1-31 15,14 3 0-15,-14-3-2 0,11 5-1 0,-11-5 9 16,9 5-3-16,-4-1-37 0,-5-4-7 0,4 11-74 15,-4-11-6-15,3 10-65 0,-3-10 2 0,-2 16-46 16,1-8-15-16,-1 1-9 0,0-1-10 0,-3 1-11 16,1 1-23-16,-1-3-59 0,0 0-83 0,1 1-103 15,-1-1-33-15,1-1-108 0,-1 0-57 0,5-6-100 16,-10 5-268-16,10-5-348 0</inkml:trace>
  <inkml:trace contextRef="#ctx0" brushRef="#br0" timeOffset="107484.198">23785 11854 549 0,'0'0'613'0,"-2"-11"-140"0,2 11-91 0,-4-7-45 0,4 7-38 16,0 0-10-16,-3-7-5 0,3 7-8 0,0 0-9 16,0 0 14-16,0 0-40 0,0 0-37 0,-4 4-27 15,4-4-66-15,4 13 32 0,-3-8-70 0,3 2 28 16,1 2-66-16,-1-1 38 0,3 3-59 0,-1 0 42 15,-1 2-58-15,5 0 49 0,-3 0-64 0,2 1 38 16,0-2-102-16,-1 2-33 0,3-2-69 0,-2 1-33 16,1-2-36-16,-1-1-16 0,1 0-70 0,0-1-20 15,-1-3-19-15,0 0-51 0,0-1-427 0,-9-5-401 16</inkml:trace>
  <inkml:trace contextRef="#ctx0" brushRef="#br0" timeOffset="107675.677">24144 11986 223 0,'12'-5'614'0,"-2"3"-138"0,-1-2-114 0,-9 4-36 16,15-3 9-16,-15 3-12 0,14-1 11 0,-14 1 14 0,13 0 8 16,-13 0-4-16,10 5-68 0,-3-2 26 0,-7-3-94 15,10 8 29-15,-5-2-77 0,-1 1 9 0,0 1-68 16,-2 1 25-16,1-1-69 0,-1 3 30 0,1-1-57 16,-2 2-9-16,-1-1-11 0,0 2-7 0,0 2-9 15,-1-3-27-15,0 0-59 0,-1 1-7 0,0-1-95 16,-1-3-39-16,3 3-70 0,-2-4-68 0,0 1-59 15,0-4-75-15,2-5-102 0,-3 7-390 0,3-7-584 16</inkml:trace>
  <inkml:trace contextRef="#ctx0" brushRef="#br0" timeOffset="107910.961">24390 11789 583 0,'3'-9'521'0,"-3"1"-81"15,1 1-53-15,-1 7 13 0,2-8-94 16,-2 8 15-16,2-6-57 0,-2 6 53 0,0 0-62 16,0 0-21-16,0 0-31 0,7 4-27 0,-7-4-28 15,6 10-24-15,-2-3-19 0,1 1-23 0,0 2-17 0,4 0-9 16,-2 2-10-16,0-2-4 0,2 4-16 0,0-3-7 16,0 2-7-16,1-1-14 0,-1 1-61 0,0-1-51 15,-1 0-33-15,1-3-56 0,-2 1-78 0,1-3-56 16,-1 1-30-16,0-3-63 0,0 0-566 0,-7-5-595 15</inkml:trace>
  <inkml:trace contextRef="#ctx0" brushRef="#br0" timeOffset="108080.508">24655 11891 467 0,'0'0'427'0,"0"0"-89"0,0 0-62 15,0 0-15-15,4-6 7 0,-4 6 14 0,0 0-36 16,0 0-38-16,3-6-40 0,-3 6-35 0,0 0-22 15,6-7-30-15,-6 7-36 0,5-4-59 0,-5 4-62 16,8-8-41-16,-3 3-50 0,-1 2-73 0,5-2-26 16,-2-2-78-16,4 1-23 0,1-2-171 0,0 0-43 15</inkml:trace>
  <inkml:trace contextRef="#ctx0" brushRef="#br0" timeOffset="108216.653">24952 11739 216 0,'0'0'443'0,"0"0"-112"0,14 0-48 16,-14 0-46-16,0 0 18 0,11 1 2 0,-11-1-4 15,0 0-62-15,0 0 27 0,11 0-76 0,-11 0 16 16,0 0-75-16,0 0 27 0,9-1-92 0,-9 1-12 16,8-5-99-16,-8 5-58 0,9-7-79 0,-4 5-58 15,3-4-486-15,1 1-290 0</inkml:trace>
  <inkml:trace contextRef="#ctx0" brushRef="#br0" timeOffset="108364.257">25264 11652 425 0,'0'0'338'0,"5"3"-62"0,-5-3-58 16,0 0-19-16,6 7-6 0,-6-7-16 0,0 0 30 16,0 0-62-16,0 0-27 0,8 2-27 0,-8-2-21 15,0 0-34-15,0 0-51 0,7-2-45 0,-7 2-58 16,8-4-130-16,-8 4-52 0,10-7-247 0,-2 2-57 16</inkml:trace>
  <inkml:trace contextRef="#ctx0" brushRef="#br0" timeOffset="108501.89">25492 11581 211 0,'0'0'396'16,"0"0"-77"-16,7 4-38 0,-7-4-43 0,0 0-17 16,0 0-7-16,2 5-10 0,-2-5-15 0,0 0-26 0,0 0-34 15,0 0-24-15,0 0-19 0,0 0-29 16,0 0-49-16,0 0-53 0,9 2-54 0,-9-2-51 16,8-3-106-16,-8 3-64 0,11-10-293 0,-3 4-124 0</inkml:trace>
  <inkml:trace contextRef="#ctx0" brushRef="#br0" timeOffset="108647.501">25717 11514 64 0,'0'0'459'0,"0"0"-106"16,7 6-37-16,-7-6-63 0,0 0-21 0,2 6-19 15,-2-6-18-15,0 0-18 0,0 0-16 0,4 7-42 16,-4-7-23-16,0 0-17 0,0 0-39 0,0 0-47 16,0 0-46-16,0 0-61 0,14-2-82 0,-14 2-62 15,10-6-415-15,0 1-182 0</inkml:trace>
  <inkml:trace contextRef="#ctx0" brushRef="#br0" timeOffset="108775.16">25968 11455 524 0,'0'0'451'0,"10"2"-81"0,-10-2-36 15,0 0-9-15,5 5-5 0,-5-5-31 0,0 0-17 16,4 6-21-16,-4-6-32 0,0 0-34 0,4 5-37 16,-4-5-29-16,0 0-26 0,0 0-29 0,0 0-66 15,0 0-85-15,0 0-121 0,14-1-78 0,-14 1-88 0,6-4-568 16,-6 4-522-16</inkml:trace>
  <inkml:trace contextRef="#ctx0" brushRef="#br0" timeOffset="109011.261">26311 11268 603 0,'0'0'463'0,"9"-4"-91"0,-9 4-59 15,0 0-8-15,11-4 18 0,-11 4-9 0,0 0-5 16,0 0 5-16,0 0 12 0,0 0-15 0,13 3-21 15,-13-3-83-15,6 6 12 0,-6-6-74 0,4 7 38 16,-2-1-78-16,1 1 44 0,1-2-77 0,-1 4 44 16,1-2-71-16,0 1-6 0,-2 0-4 0,2 1-2 15,0 2-15-15,1-3-3 0,-1 2-9 0,0-1-4 16,0 2 40-16,0-2-119 0,-2 1-40 0,3 0-86 16,-2-1-87-16,-2 1-104 0,3-2-64 0,-3-1-132 15,1 0-519-15,-1-1-726 0</inkml:trace>
  <inkml:trace contextRef="#ctx0" brushRef="#br0" timeOffset="110035.273">26444 11272 28 0,'0'0'406'0,"0"0"-93"16,-4-4-76-16,4 4 1 0,0 0-23 0,-3-8-12 15,3 8 15-15,0 0-31 0,-4-5-14 0,4 5-24 16,0 0-25-16,-6-7-17 0,6 7-12 0,0 0-3 15,-6-6-4-15,6 6 6 0,0 0 5 0,-5-7 30 16,5 7-50-16,0 0 2 0,-2-5 35 0,2 5-52 16,0 0 38-16,-4-4-34 0,4 4 27 0,0 0-43 15,0 0 43-15,-4-5-46 0,4 5 46 0,0 0-51 0,0 0 7 16,0 0-2-16,0 0 2 0,-5-4 2 16,5 4-6-16,0 0-6 0,0 0 0 0,0 0 0 15,0 0-2-15,-8-5-1 0,8 5 2 0,0 0-13 0,0 0-3 16,-6-2-5-16,6 2-3 0,0 0-2 15,0 0-2-15,0 0-3 0,-9-2 4 0,9 2-8 16,0 0 1-16,0 0-5 0,0 0 1 0,0 0 1 16,-12-1-3-16,12 1 0 0,0 0 1 0,0 0-2 0,0 0 0 15,0 0 21-15,0 0-25 0,0 0 2 0,0 0-1 16,0 0 4-16,-10 1-3 0,10-1 1 0,0 0 3 16,0 0-2-16,0 0-1 0,0 0 2 15,0 0 3-15,0 0-3 0,-4 6 0 0,4-6 6 0,0 0-6 16,0 0-2-16,0 0 2 0,0 0-2 0,0 0 2 15,0 0 0-15,0 0-2 0,0 5 1 0,0-5 6 16,0 0-8-16,0 0 1 0,0 0 1 0,0 0 2 16,0 0-1-16,0 0-1 0,0 0 2 0,0 0-3 15,0 7 2-15,0-7-1 0,0 0 0 0,0 0 1 16,0 0-2-16,0 0 7 0,0 0-9 0,0 0-5 16,0 0-16-16,0 0-35 0,0 0-34 0,0 0-35 15,0 0-10-15,0 0-99 0,0 0-46 0,0 0-28 16,0 0-66-16,0 0-46 0,0 0-422 0,0 0-389 15</inkml:trace>
  <inkml:trace contextRef="#ctx0" brushRef="#br0" timeOffset="110444.911">26365 11446 477 0,'0'0'381'0,"2"9"-85"16,-2-9-52-16,3 7-15 0,-3-7-11 15,0 0-27-15,3 6-19 0,-3-6 14 0,0 0-69 16,0 0-15-16,0 0-14 0,7-3-24 0,-7 3 17 0,5-5-47 16,-5 5 25-16,8-7-41 0,-4 1 27 15,0-1-35-15,0 1-12 0,-1-2-4 0,1 1 5 16,-2-2 1-16,0 4-4 0,-2-3 1 0,1 1-1 16,-1 7 5-16,-1-11-4 0,1 11-1 0,-1-11 2 0,1 11-2 15,-5-7-4-15,5 7 5 0,-7-3 2 0,7 3 6 16,0 0 5-16,-12 2 12 0,12-2 11 0,-9 7 6 15,9-7 3-15,-7 9 14 0,3-4-26 16,0 2-4-16,2 1-3 0,0-3-6 0,0 2-2 0,2 2-4 16,0-9 8-16,0 12-12 0,4-6-2 0,-4-6 0 15,5 8-5-15,-5-8 4 0,8 5 1 0,-8-5-8 16,11 0-1-16,-11 0-6 0,13-2 2 0,-13 2 1 16,12-7 20-16,-6 2-21 0,0-2-1 0,-1 2 11 15,-1-2-13-15,-2 2 3 0,0-3-3 0,-2 8-12 16,1-12-27-16,-1 12-28 0,-2-10-12 0,2 10-20 15,-3-11-10-15,3 11-21 0,-6-5-28 0,6 5-67 16,-3-5-5-16,3 5-64 0,0 0 4 0,0 0-145 16,0 0 79-16</inkml:trace>
  <inkml:trace contextRef="#ctx0" brushRef="#br0" timeOffset="110600.495">26646 11351 453 0,'18'0'470'15,"-1"0"-73"-15,-3 2-65 0,0 0-3 0,-1 1 8 16,-1-1-14-16,0 2-10 0,-2-1-16 0,0-1-21 0,-1 4-30 15,-2-1-38-15,-1 0-54 0,0 3-10 16,-4 1-28-16,-1-1-30 0,-2 4-16 0,-3 1-14 16,-4 0-26-16,-1 3-71 0,-4 0-50 0,-6 6-139 15,0-1-79-15,1 2-100 0,-9 0-150 0,-1 0-381 0,-2 0-517 16</inkml:trace>
  <inkml:trace contextRef="#ctx0" brushRef="#br0" timeOffset="111248.295">23647 12702 372 0,'0'0'464'16,"-13"-4"-111"-16,13 4-45 0,-10-6-52 0,6 0 37 15,-1 0-60-15,4-1 32 0,-2-1-63 0,3 1 36 16,1 0-59-16,1-3 20 0,2 2-64 0,0-3 30 15,-1 5-56-15,5-2 30 0,-2 1-61 0,1 2 38 16,-1 2-63-16,3-1 43 0,-9 4-57 0,14 0-9 16,-14 0-1-16,14 9-7 0,-9-3-1 0,0 3-5 15,-1 0-4-15,-4 6 0 0,1-1-4 0,-2 3 1 16,0 0 3-16,-2 1 0 0,-2 5 5 0,-2-3 22 0,2-1 30 16,-2-1 21-16,1-1-11 0,1-3 59 15,-3 0-44-15,4 0 49 0,0-4-56 0,-1 0 39 16,1 0-73-16,2-1-5 0,-2-2 6 0,2 1 11 15,0-1 42-15,2-7-65 0,4 10 42 0,-4-10-65 0,8 9 2 16,-8-9-10-16,14 4-3 0,-14-4-23 0,21 3-34 16,-8-5-33-16,2 1-36 0,2-3-11 0,2 3-75 15,-1-3-34-15,0-1-49 0,3-2-47 0,0 2-11 16,-1-1 13-16,0-1 6 0,-5 1-51 0,2-1-27 16,-1-1-426-16,-3 3-368 0</inkml:trace>
  <inkml:trace contextRef="#ctx0" brushRef="#br0" timeOffset="111397.636">24022 12818 220 0,'10'3'494'16,"-10"-3"-130"-16,9 6-62 0,-9-6-33 0,7 8 3 16,-3-1-8-16,0-2-11 0,2 0-8 0,-2 4 6 15,1-4-23-15,-1 3-42 0,1 0-37 0,-1-1-30 16,2 3-25-16,-2-1-19 0,1 1-17 0,1-1-31 16,-3 1-69-16,1 0-75 0,0-1-70 0,0 0-48 15,0-1-44-15,-2-1-95 0,1-3-66 0,-3-4-255 16,4 10-205-16</inkml:trace>
  <inkml:trace contextRef="#ctx0" brushRef="#br0" timeOffset="111564.857">24302 12830 406 0,'0'0'468'0,"8"-3"-107"16,-8 3-89-16,0 0-39 0,0 0-17 0,9-5-27 15,-9 5-28-15,0 0-38 0,0 0-28 0,7-1-9 16,-7 1-22-16,0 0-15 0,0 0-33 0,12-3-61 15,-12 3-55-15,0 0-90 0,13-2-57 0,-13 2-146 16,17-5-158-16,-8 3-61 0</inkml:trace>
  <inkml:trace contextRef="#ctx0" brushRef="#br0" timeOffset="111697.492">24595 12758 348 0,'0'0'349'15,"7"4"-71"-15,-7-4-45 0,0 0-22 0,8 3-14 16,-8-3-17-16,0 0-19 0,7 3-13 0,-7-3-17 15,0 0-30-15,0 0-26 0,9 3-23 0,-9-3-50 16,9-4-53-16,-9 4-69 0,9-5-48 0,-4 1-126 0,1 0-279 16,2-1-86-16</inkml:trace>
  <inkml:trace contextRef="#ctx0" brushRef="#br0" timeOffset="112281.045">24473 12641 348 0,'-9'-7'430'15,"1"2"-106"-15,0 1-52 0,1 0-28 0,1-1 50 16,1 1-67-16,5 4 31 0,-7-8-87 0,7 8 22 16,-5-8-78-16,5 8 15 0,0-7-65 0,0 7 30 15,6-3-56-15,-6 3 30 0,10-2-54 0,-10 2 37 16,12 3-55-16,-5-1 41 0,0 5-54 0,-2-2 48 16,0 2-50-16,-2 3 46 0,-1-1-43 0,-1 3 41 0,-1 0-48 15,-1 0 47-15,0 0-45 0,-3 2 23 0,0-1 34 16,-1 1 38-16,0 0 29 0,-1-1 11 0,-1-1 3 15,3 1-2-15,-1-4 2 0,1 3-13 16,0-4-14-16,2 3-7 0,-2-4-8 0,2 1-4 0,2-8-7 16,0 14-10-16,2-7-5 0,-2-7-4 0,8 8-16 15,-2-3-9-15,2-3-15 0,1 0-37 0,2-1-48 16,1-1-37-16,2-3-24 0,1 0-32 0,4-3-43 16,-1 0-31-16,5-4-17 0,-1 2 1 0,2-4-32 15,-1-1 18-15,2 1-30 0,-1 0 11 0,-5 2 34 16,-2 1 39-16,-3 0 53 0,-2 4 44 0,1-3 58 15,-4 3 60-15,-1 0 37 0,0 0 31 0,-1 1 34 16,-7 4 37-16,10-3 39 0,-10 3 47 0,0 0-28 16,12-2 6-16,-12 2 38 0,0 0-59 0,9 3 10 15,-9-3-66-15,0 0 27 0,6 6-65 0,-6-6 28 16,8 7-59-16,-8-7 26 0,6 4-54 0,-6-4 35 16,9 5-90-16,-9-5-36 0,9 6-111 0,-9-6-55 15,9 3-44-15,-9-3-110 0,0 0-373 0,18 0-274 0</inkml:trace>
  <inkml:trace contextRef="#ctx0" brushRef="#br0" timeOffset="112421.668">25042 12664 506 0,'0'0'379'0,"0"0"-52"0,0 0-85 16,0 0-9-16,0 0-36 0,0 0 32 0,9-1-66 16,-9 1 13-16,0 0-76 0,0 0 26 0,0 0-73 15,9-3 37-15,-9 3-69 0,9-4 13 0,-9 4-91 16,12-5-45-16,-2 2-42 0,0-2-69 0,-1 1-65 15,5-1-81-15,0-3-179 0,3 3-46 0</inkml:trace>
  <inkml:trace contextRef="#ctx0" brushRef="#br0" timeOffset="112548.331">25350 12564 448 0,'0'0'382'0,"0"0"-53"0,13 1-58 0,-13-1 6 16,0 0-51-16,0 0 51 0,9 2-75 0,-9-2 13 15,0 0-78-15,0 0 17 0,0 0-75 0,0 0 6 16,12-1-114-16,-12 1-37 0,6-2-81 0,-6 2-79 0,10-7-81 15,-1 0-427-15,0 4-238 0</inkml:trace>
  <inkml:trace contextRef="#ctx0" brushRef="#br0" timeOffset="112681.976">25690 12437 263 0,'0'0'505'0,"0"0"-99"16,13 2-110-16,-13-2-2 0,0 0-58 0,4 7 62 15,-4-7-76-15,0 0 28 0,0 0-81 0,4 4 6 16,-4-4-74-16,0 0 10 0,0 0-109 0,0 0-41 15,0 0-114-15,13-1-85 0,-13 1-101 0,12-8-470 16,-3 4-340-16</inkml:trace>
  <inkml:trace contextRef="#ctx0" brushRef="#br0" timeOffset="112838.554">26098 12312 394 0,'0'0'626'0,"0"0"-158"0,0 0-91 0,0 0-16 16,0 0-68-16,0 0 44 0,0 0-48 0,0 0 25 15,10-2-92-15,-10 2-42 0,0 0-28 0,0 0-36 16,0 0-40-16,5-5-74 0,-5 5-77 0,4-5-88 16,-4 5-81-16,10-7-54 0,-3 2-54 0,0 0-143 15,2 1-320-15,3-4-349 0</inkml:trace>
  <inkml:trace contextRef="#ctx0" brushRef="#br0" timeOffset="113282.411">26352 12065 565 0,'-5'-6'483'0,"0"0"-106"0,0 0-51 0,-1 1 47 16,2-1-46-16,0-1 28 0,1 0-53 15,1 2 27-15,-1-2-67 0,3 0 31 0,0 0-85 0,3-1 2 16,-1 0-91-16,2 1-22 0,3 0-22 0,1 1 27 16,0 1-61-16,1 1 32 0,1 1-59 0,0 2 40 15,1 1-61-15,-11 0 37 0,19 0-50 0,-9 1 36 16,-2 3-53-16,-1 2 48 0,-1 1-47 0,-3 0 3 15,0 2 5-15,-2 1 24 0,-1 3-19 0,-4-3 5 16,2 2 5-16,-2 3 7 0,-1-2-2 0,0 1-17 16,0-2 26-16,1 1-18 0,0-2 21 0,0 0-2 15,2-1 2-15,0-1-1 0,-2 0 3 0,3-1 5 16,1-1-6-16,1 0-2 0,2 0-2 0,1-3 0 16,2 4-3-16,1-3 2 0,3-1-1 0,1 1-2 15,0 0 1-15,3 0 0 0,-3 0 0 0,3 0 1 16,-2 0-2-16,-1 0 6 0,-1-1-7 0,-2 1 5 15,1 2 4-15,-1-1 8 0,-2 1 14 0,-1 0 20 16,0 0 16-16,-1 2 19 0,0-1-2 0,-1 1 9 0,0-1-2 16,0 2-11-16,-2 0-10 0,2 0 1 0,-1-2-16 15,0 3-9-15,-1-2-9 0,0-1-7 16,0 1-6-16,1-3-3 0,-2 2-7 0,0-1-6 0,0 0-8 16,-3-1-41-16,2 0-66 0,-3 0-26 0,-2 0-128 15,-2-1-33-15,0-1-113 0,-1 1-71 0,-2-3-91 16,-2-2-478-16,0 1-668 0</inkml:trace>
  <inkml:trace contextRef="#ctx0" brushRef="#br0" timeOffset="119864.54">23439 11572 238 0,'0'0'307'0,"-12"0"-73"0,12 0-33 15,0 0-21-15,-12 0-20 0,12 0-6 0,0 0 61 16,-11 0-79-16,11 0 62 0,0 0-87 0,-11-4 47 16,11 4-75-16,-8-8 44 0,8 8-57 0,-2-7 49 15,2 7-19-15,-2-13 9 0,4 6 8 0,0-3 0 16,-1-1-5-16,6 0-6 0,-1-3-6 0,2 0-15 16,2-3-5-16,3 0-15 0,-2 0-8 0,6-3-4 15,0-1-7-15,2 2-5 0,1-1-7 0,-1 0 11 16,4 1-3-16,3-5 11 0,1 0-3 0,2 3 10 15,0-1-9-15,3 0 8 0,3 0-17 0,-1 0 12 16,4 2-21-16,2-1 14 0,0 2-18 0,2 2 10 16,2 0-20-16,-1 2 14 0,3 1-21 0,-1 1 14 15,1-1-18-15,0 4 22 0,1-2-25 0,-2 2 28 0,3 1-20 16,-3 0 28-16,4-2-26 0,-3 0 35 0,2 1-26 16,2 0 39-16,-3 0-40 0,3-2 55 0,0 3-56 15,1-3 0-15,-1 2 7 0,1-2 0 16,0-1-2-16,0-1-2 0,-1 2 0 0,1-2-1 0,-2 4 7 15,-2-4-9-15,3-1 0 0,-2 3-1 0,0-2-4 16,0-1 1-16,-2 1-7 0,0-2-3 16,0 0-1-16,0-1 2 0,-1 0-5 0,-2-2 2 0,0-3 8 15,-2 2-7-15,1-1-1 0,2-8-2 0,-5 4-2 16,-2 2 5-16,-1-4-5 0,-2 0 6 0,-1-1-8 16,-2-2 2-16,-2 1-2 0,1-1 0 0,-3-1 1 15,-2-1-1-15,-2 1 1 0,-1-2 7 0,-2 2-8 16,1-1-2-16,-3 0-1 0,-2 1 4 0,0-1 4 15,0-1-4-15,-6 6 0 0,2-3-2 0,-3-1 2 16,-1 1-1-16,-1-2 0 0,-3-3-1 0,2 3 2 16,-4-1-2-16,-4-1 0 0,2-1 2 0,-2-2 4 15,-2 2-5-15,-1-5-2 0,0 4-1 0,-3-3 1 16,0 2 3-16,-2 1-2 0,1-4 2 0,0 8 5 16,-1 4-8-16,0-3 2 0,0 2 0 0,-2 0 1 15,3 2-2-15,0-2 0 0,-3 3 0 0,3-3 0 16,0 3 1-16,0 0-1 0,1 1 48 0,0 1-59 15,3 0 56-15,-4-1-61 0,4 3 52 0,-1-2-56 16,-1-2 55-16,2 4-59 0,-2-1 56 0,2 0-59 16,-2-1 59-16,3 3-59 0,-2 0 57 0,1 2-58 15,-1 2 68-15,2 0-64 0,-3 2 52 0,5 1-58 16,-4 0 59-16,1-1-59 0,-1 3 7 0,2 1 6 16,-2-1 2-16,1 1 5 0,-2 2 2 0,3 1-2 15,-4-1 8-15,1 2-2 0,2-1 1 0,-3-2 3 16,1 3 1-16,0 0-2 0,1 1 5 0,-1 2 2 0,2-1 7 15,-1 1-9-15,6 4 1 0,-9-5-3 0,9 5-2 16,-6-7-2-16,6 7 4 0,0 0-3 16,-14 1 1-16,14-1 5 0,-12 8 41 0,6 1-56 15,-1 2 53-15,-3 5-60 0,0 3 54 0,0 1-58 16,-3 3 64-16,1 2-68 0,0 0 62 0,0-1-62 16,3-2 56-16,0-1-57 0,2 0 58 0,0-3-60 15,2-3 6-15,0-1 6 0,1 1 3 0,-1-6 11 16,3 0-3-16,0 1 4 0,0-3 4 0,2-7 3 15,-2 8 3-15,2-8-5 0,0 0 2 0,8-3 52 0,0-3-63 16,-1-6 54-16,1-1-63 0,2-4 54 0,2-2-59 16,-1-4 56-16,2-2-61 0,-3 0 64 15,3-1-65-15,-2 2 11 0,0-1-4 0,-1 0 5 16,-1 5 2-16,-1 0 2 0,-1 0 5 0,1 2 2 16,-2 2 11-16,1 3-8 0,-2 1 24 0,-1-1-22 0,0 5 11 15,-1-1-16-15,2 2 14 0,-1 1-15 0,1 0 22 16,-5 6-21-16,11-5 33 0,-11 5-14 0,15 1-2 15,-6 3-3-15,1 0-3 0,5 4 2 16,-2 0-6-16,6 3-1 0,-1 2-35 0,5 3-33 0,2 1-11 16,3 5-86-16,2 0-37 0,0 2-56 0,0 0-52 15,2 1-58-15,0 1 34 0,2 0-87 0,-1 1-34 16,1-4-65-16,1 0-289 0,-2 1-332 0</inkml:trace>
  <inkml:trace contextRef="#ctx0" brushRef="#br0" timeOffset="120364.204">27217 9058 179 0,'16'3'529'0,"-4"1"-212"15,-3-1-2-15,0 0-130 0,-9-3 54 0,14 4 2 16,-14-4-15-16,9 1-21 0,-9-1-21 0,0 0 2 16,8-4-7-16,-8 4 2 0,-1-7-5 0,1 7-6 15,-4-9-4-15,1 4 5 0,-2-3-28 0,1 3 12 16,-5-4-38-16,2 2 11 0,-2-1-47 0,-3 1 11 15,2-1-37-15,-3 1 23 0,1 1-44 0,-3 2 32 0,0 0-38 16,2 1 31-16,-2 3-40 0,2 0 35 16,-5 3-41-16,4 0 34 0,-2 2-46 0,2 2 40 15,-2 0-47-15,3 3 6 0,3-1-4 0,-4 6 4 16,7-5 0-16,-1 2 1 0,2 0 5 0,2 2-1 16,1-2 39-16,2 0-31 0,2 1 21 0,-1-1-46 15,3-3 51-15,1 3-54 0,2-4 39 0,0 1-43 16,1-3 41-16,-1 2-39 0,4-3 33 0,-1-2-48 15,-1-1 35-15,-8-2-43 0,16 1 5 0,-16-1 9 16,17-5 2-16,-8 2 9 0,-1-4 2 0,-2 2 3 0,1-4 3 16,-2-1 4-16,1 0 7 0,-2-3 14 0,0 2 7 15,-2 1 16-15,2-2 33 0,-1 3 9 16,-1-1 18-16,0 1 18 0,-1 1-2 0,0 1-3 16,2 0-20-16,-3 7-15 0,2-10-19 0,-2 10-9 0,5-8 2 15,-5 8 0-15,0 0-1 0,10-4-14 0,-10 4-3 16,13 4-10-16,-5 1-3 0,1-2-8 15,0 1 0-15,3 4-4 0,1-1-4 0,1 0-2 16,-1 1-16-16,1 1-33 0,2-1-50 0,-2-1-26 0,1 0-47 16,-1 3-30-16,1-5-22 0,-2 0-54 0,2 2-34 15,-2-3-20-15,1-1-69 0,-3-1 29 0,0 0-87 16,-11-2-64-16,24 0-358 0,-16-2-432 0</inkml:trace>
  <inkml:trace contextRef="#ctx0" brushRef="#br0" timeOffset="120583.459">27601 8992 417 0,'4'-6'669'0,"-2"1"-132"0,-2 5-96 0,6-10-73 16,-6 10-59-16,4-7-24 0,-4 7-10 0,7-8-14 15,-7 8-12-15,5-7-16 0,-5 7-49 0,6-5 12 16,-6 5-66-16,5-7 28 0,-5 7-61 0,8-5 31 16,-8 5-67-16,8-4 38 0,-8 4-69 0,7-2 45 15,-7 2-67-15,10-3 43 0,-10 3-58 0,9-3 45 16,-9 3-53-16,11-2 33 0,-11 2-75 0,11-3-6 15,-11 3-42-15,12-4-40 0,-12 4-40 0,15-3-42 16,-7 1-53-16,-1-3-41 0,2 3-7 0,-9 2-17 16,16-5-57-16,-16 5 2 0,14-3-373 0,-14 3-290 15</inkml:trace>
  <inkml:trace contextRef="#ctx0" brushRef="#br0" timeOffset="120780.935">27773 9039 419 0,'-4'7'408'0,"2"0"-23"0,-2-4-143 0,4-3 37 16,-6 9-36-16,6-9-41 0,-4 11-21 0,4-11-20 16,-3 6-51-16,3-6 17 0,-4 7-44 0,4-7 12 0,0 0-42 15,2 8 11-15,-2-8-5 0,0 0-20 16,7 2-9-16,-7-2-12 0,0 0-20 0,14 3-28 16,-14-3-27-16,11 2-12 0,-11-2-23 0,10 6-87 0,-10-6-9 15,11 4-87-15,-11-4-81 0,9 6-256 0,-9-6-125 16</inkml:trace>
  <inkml:trace contextRef="#ctx0" brushRef="#br0" timeOffset="121232.722">27818 9073 248 0,'0'0'473'0,"-9"5"-26"0,9-5-84 0,-8 3-51 16,8-3-26-16,-6 4-18 0,6-4-12 15,0 0-16-15,-8 5-16 0,8-5-14 0,0 0-23 0,0 0-11 16,0 0-30-16,0 0-8 0,0 0-30 0,0 0-11 15,0 0-31-15,10-4-1 0,-2 0-27 0,0 0 1 16,2-1-28-16,0-3-22 0,3 3-42 0,0-2-37 16,-2-2-36-16,3 3-58 0,-2-5-6 15,1 3-61-15,1-1-21 0,-1-1-14 0,-1 0-31 0,2-2-32 16,0-1-372-16,-3 2-226 0</inkml:trace>
  <inkml:trace contextRef="#ctx0" brushRef="#br0" timeOffset="121448.326">28067 8768 183 0,'-1'-8'482'0,"1"1"-84"0,-3 1-41 0,3 6-8 16,0-11 5-16,-2 5-5 0,2 6-18 0,-2-8-4 16,2 8-8-16,-1-7-9 0,1 7-28 0,0-7-67 15,0 7 16-15,0 0-89 0,-2-5 39 0,2 5-57 16,0 0 51-16,0 0-64 0,0 0 36 0,7 5-78 16,-7-5 40-16,7 12-76 0,-4-7 50 0,3 5-68 15,-3-3 46-15,3 4-66 0,-1 1 52 0,1 1-69 16,-2 2-14-16,1 0-4 0,-1 1-97 15,-2 0-28-15,2 4-71 0,-2-1-59 0,-2 1-42 0,0 0-85 16,-2 5-13-16,0-1-112 0,-2 0-425 0,-3 3-562 16</inkml:trace>
  <inkml:trace contextRef="#ctx0" brushRef="#br0" timeOffset="122299.191">27649 9622 93 0,'0'0'361'0,"-4"7"-59"0,4-7-31 0,0 0-17 16,-2 7-26-16,2-7-24 0,0 0-8 15,0 0-4-15,0 0 31 0,0 0-31 0,-8-5 4 16,8 5 3-16,-4-9-2 0,4 9 2 0,-5-8-3 15,3 1-12-15,0 2 2 0,-3-4 7 0,3 2-19 0,-2-1-19 16,0 0-15-16,-1 2-52 0,0-1 23 0,0-1-54 16,0 3 23-16,-3 1-53 0,0-1 29 15,-1 2-43-15,9 3 29 0,-19 0-45 0,8 3 36 16,-1 1-41-16,-3 1 35 0,2 3-42 0,-4 4 47 0,3 0-49 16,0 0 39-16,0 4-39 0,0-1 40 0,3 3-43 15,0 1 8-15,0-2-2 0,3 3 5 0,3-3 6 16,0-1-3-16,1 1 2 0,0 0 3 15,3-6-1-15,2 1 3 0,1-2-2 0,0 1-2 0,5-4 2 16,-2 0 2-16,1-2-4 0,2-1-10 0,-8-4-11 16,18 1-11-16,-9-3-8 0,3-2 13 0,0-1-21 15,-2-1 32-15,3-1-23 0,-3-4 26 0,2 1-15 16,-2-2 26-16,-1-2 2 0,0 1 6 0,0 0-1 16,-2 0 19-16,-2 2 28 0,3-2 20 0,-4 2-24 15,2 1 66-15,1 2-46 0,-5 1 52 0,2-2-56 16,0 1 53-16,-1 3-65 0,-1-3 58 0,-2 8-69 15,5-9 53-15,-5 9-67 0,4-9 52 0,-4 9-63 16,4-7 46-16,-4 7-54 0,0 0 45 0,4-8-62 16,-4 8 55-16,0 0-57 0,0 0 54 0,9-2-57 15,-9 2 52-15,0 0-61 0,6 4 59 0,-6-4-58 16,0 0 56-16,0 0-58 0,10 3 62 0,-10-3-68 16,0 0 59-16,0 0-61 0,0 0 58 0,7 4-75 15,-7-4 37-15,0 0-82 0,0 0 10 0,0 0-83 16,0 0-35-16,0 0-47 0,0 0-36 0,0 0-25 15,-9-4-17-15,9 4 4 0,-10-5 22 0,3 3 17 16,-2-4 12-16,3 2 9 0,-4-1-4 0,1 0 72 16,0-3-5-16,-1 4 70 0,-1-3 0 0,-2 0 71 15,2-5-1-15,-1 4 68 0,0-2 29 0,0-1 24 16,2 1 11-16,-3 0 15 0,4-2 15 0,-2 3 12 16,1-2 10-16,-1 0 62 0,2 1-30 0,-1 1 28 15,4 1 14-15,-1 2 10 0,2-2 1 0,0 3-13 16,-1 1-21-16,6 4-15 0,-8-8-13 0,8 8-11 15,-6-7 39-15,6 7-24 0,0 0 50 0,0 0-42 16,-4 7 53-16,4-7-69 0,1 12 5 0,0 0 42 16,3-2-60-16,-3 4 25 0,3 3-64 0,0 2 24 0,0 1-55 15,1 1 33-15,-1 1-56 0,0 1 34 16,0 0-56-16,-2 1-2 0,3-2-2 0,-1 0-2 16,-1 0-1-16,2-5-6 0,-3 2-4 0,1-2-53 15,-1-2-72-15,2-1-51 0,-2-3-61 0,0 0-47 0,3-2-39 16,-2-1-34-16,1-4-6 0,-4-4-64 0,11 6-105 15,-11-6-494-15,13-1-645 0</inkml:trace>
  <inkml:trace contextRef="#ctx0" brushRef="#br0" timeOffset="122713.315">27898 9469 82 0,'0'0'644'16,"0"0"-110"-16,0 0-138 0,0 0-44 0,0 0-22 15,0 0-21-15,0 0-5 0,0 0 0 0,0 0-8 16,0 0-5-16,0 0-12 0,0 0-64 0,0 0 7 16,8-3-81-16,-4-2 30 0,2 1-88 0,2-1 38 15,0-2-79-15,-1-1 38 0,5 2-63 0,-1-2 35 16,2 0-75-16,-1-2-2 0,-1 2-76 0,2 3-15 15,-2-2-43-15,-2 3-58 0,1-1-54 0,-2 1-38 16,-8 4 65-16,14-2-67 0,-14 2 6 0,0 0-5 16,10 5-8-16,-10-5-43 0,0 10 66 0,-3-1-7 15,-1-1 118-15,-3 4 10 0,2 0 121 0,-2 0 21 16,-1 3 97-16,-2-2-21 0,3 2 57 0,-2-3 24 16,0 3 1-16,1-2 18 0,1 1-4 0,1-2 0 15,-1-3-4-15,2-1-4 0,0 1 43 0,3-1-38 16,0-3 4-16,2-5-9 0,-2 8-23 0,2-8-18 15,0 0-21-15,7 4-16 0,-7-4-20 0,14-5-62 16,-5-2-49-16,5 2 20 0,-2-6-101 0,2 1-42 16,1-1-48-16,1-3-129 0,3-3-288 0,1-1-175 15</inkml:trace>
  <inkml:trace contextRef="#ctx0" brushRef="#br0" timeOffset="122915.783">28274 9269 186 0,'0'0'725'0,"1"-5"-167"0,-1 5-108 0,0 0-66 0,3-10-64 15,-3 10-23-15,0 0-15 0,0 0-1 16,0 0-16-16,-3-7 43 0,3 7-45 0,0 0 38 16,0 0-71-16,3 9 24 0,-3-9-72 0,2 8 20 15,-2-8-68-15,4 12 22 0,-3-5-61 0,3 0 18 0,0 5-61 16,0-4 28-16,1 6-59 0,-1 1 33 16,2-1-58-16,-2 1 18 0,1 2-122 0,-1 0-14 0,1 1-109 15,-1 2-42-15,1 2-72 0,-2 0-78 0,-1 0-26 16,0-1-59-16,-2-1-62 0,1-1-423 15,-2 3-587-15</inkml:trace>
  <inkml:trace contextRef="#ctx0" brushRef="#br0" timeOffset="123313.712">27976 10268 250 0,'-10'-6'307'0,"10"6"-26"16,-9-11-38-16,5 5-23 0,-2-2-24 0,0 0-8 16,1 1-14-16,-1-3-10 0,-1 3-3 0,0-3 38 0,-2 1-33 15,3 1-33-15,-2 1-2 0,0 0-10 16,0 2-11-16,1 0-10 0,-2 1-14 0,0 1-8 15,9 3 2-15,-16 0 2 0,7 0 6 0,-3 4 8 16,3 2 5-16,0 1 7 0,-1 2 3 0,0 2 2 16,2 0-12-16,-2 4-2 0,1-1 7 0,3 3-6 0,1 2-2 15,-1-1-40-15,4 0 27 0,-2-3-43 16,3 5 24-16,1-2-48 0,1 0 34 0,3-1-43 16,0-1 31-16,2-1-41 0,-1-1 32 0,4-1-41 15,1-4 8-15,-2 2-70 0,4-5-18 0,2 0-32 0,-3-2-41 16,2-4-27-16,1 0-67 0,1-2 21 15,1-1-75-15,0-3-39 0,4-1-49 0,-1-4-93 16,-1 1-239-16,1-2-234 0</inkml:trace>
  <inkml:trace contextRef="#ctx0" brushRef="#br0" timeOffset="123534.586">28172 10229 145 0,'0'0'695'0,"0"0"-139"0,0 0-95 15,0 0-53-15,0 0-45 0,6-7-16 0,-6 7-27 16,2-5-4-16,-2 5-11 0,2-10-61 0,-2 10 19 16,6-10-91-16,-2 3 24 0,1-1-68 0,3 2 2 15,-1-3-75-15,1-1 37 0,1 0-68 0,2 0 37 16,0 0-89-16,1 0-9 0,-1 1-82 0,0 0-28 16,1 1-39-16,1 0-43 0,-3 1-46 0,-1 3 18 15,0-1-54-15,-9 5-5 0,13-5-7 0,-13 5-15 16,0 0-62-16,10 4 17 0,-10-4-223 0,1 8-119 15</inkml:trace>
  <inkml:trace contextRef="#ctx0" brushRef="#br0" timeOffset="123664.239">28329 10169 595 0,'-5'15'273'16,"0"-4"-33"-16,0 1-8 0,1 0-17 0,-1-3-14 15,1 2-16-15,0-2-18 0,2-1-11 0,0-1-15 0,0 0-2 16,2-7-14-16,0 9-18 0,0-9-12 0,4 6-24 16,-4-6-9-16,0 0-28 0,15-3-33 0,-9 0-41 15,3-3-41-15,4 0-39 0,-3-3-34 16,4 0-80-16,0-4-54 0,2 1-383 0,-2-2-179 0</inkml:trace>
  <inkml:trace contextRef="#ctx0" brushRef="#br0" timeOffset="123881.171">28551 9997 796 0,'2'-8'561'0,"-2"8"-101"0,0 0-78 16,-2-7-35-16,2 7-34 0,0 0-8 0,0 0 22 15,0 0-23-15,0 0 50 0,0 0-54 0,0 0-13 16,0 0-6-16,0 0 30 0,0 0-50 0,2 12 18 15,-2-12-64-15,3 13 19 0,0-5-71 0,0 3 6 16,0-1-61-16,1 3 15 0,1 2-58 0,2-1 19 16,-2 2-50-16,1 0 28 0,-1 0-45 0,1 2 19 15,2 2-70-15,-4 0-23 0,1-2-108 0,-1-1-19 16,1 0-130-16,-1 0-65 0,-1 0-96 0,-1-2-92 16,0 2-49-16,1-1-137 0,-3-1-387 0,0-3-753 15</inkml:trace>
  <inkml:trace contextRef="#ctx0" brushRef="#br0" timeOffset="146546.214">7143 7461 124 0,'0'0'158'0,"0"0"26"16,-4-8-54-16,4 8 28 0,0 0-29 0,-3-7 35 16,3 7-39-16,0 0 20 0,-1-5-34 15,1 5 18-15,0 0-11 0,-3-6-5 0,3 6-5 0,0 0-7 16,0 0-5-16,0 0-10 0,-1-7 1 0,1 7-9 16,0 0-6-16,0 0-9 0,0 0-4 0,0 0-2 15,0 0-3-15,0 0 2 0,0 0 0 0,0 0 7 16,0 0 1-16,0 0-2 0,0 0 2 0,-4-4 4 15,4 4-4-15,0 0 5 0,0 0-4 0,0 0 4 16,0 0 2-16,0 0-4 0,0 0-4 0,0 0-1 16,0 0 6-16,0 0 5 0,0 0 0 0,0 0-1 15,0 0-2-15,0 8 5 0,0-8-2 0,0 0-1 16,5 8-2-16,-5-8 2 0,4 6-3 0,-4-6 3 16,7 12 7-16,-3-4-1 0,0 0-20 0,0 1 34 15,1 0-34-15,2 3 37 0,-2 2-44 0,0-3 39 16,4 3-47-16,-4 0 37 0,2-1-47 0,-1 0 46 15,-1 3-55-15,1-2 52 0,1-2-61 0,-2 1 55 0,0 1-61 16,-1-3 55-16,2 0-56 0,-2 1 47 0,1-4-60 16,-2 1 48-16,1-1-53 0,-2 1 54 0,1-2-58 15,-3-7 60-15,4 9-38 0,-4-9 34 16,5 10-53-16,-5-10 58 0,2 7-58 0,-2-7 52 0,0 0-64 16,3 8 48-16,-3-8-98 0,0 0-1 0,0 0-78 15,0 0-32-15,0 0-53 0,-5-5-39 16,5 5-47-16,-8-7-39 0,8 7-20 0,-4-7-12 0,-1 2-45 15,1 0 12-15,2 0-374 0,-2-2-324 0</inkml:trace>
  <inkml:trace contextRef="#ctx0" brushRef="#br0" timeOffset="146862.368">7131 7455 323 0,'0'0'385'15,"-9"-6"-66"-15,9 6-28 0,-9-3-33 0,9 3 3 16,-6-6 0-16,6 6-1 0,-8-3-9 0,8 3-10 0,0 0-21 16,-9-4-34-16,9 4-31 0,0 0-34 15,0 0-21-15,-11-1-16 0,11 1-4 0,0 0 4 16,-5 4 2-16,5-4-7 0,-3 9-7 0,3-9-6 0,-1 8-2 16,1-8-9-16,-3 12-8 0,3-5-1 0,0 3-14 15,-1-3-15-15,0 3 14 0,-1-2-5 0,1 3-6 16,0-2 5-16,-3 0-10 0,4-1-5 0,-1 1-1 15,0-1 0-15,-2-1-5 0,3 0 1 0,-1 0 3 16,1-7-9-16,-3 12 1 0,3-12-3 0,-1 8-17 16,1-8-34-16,-2 6-38 0,2-6-74 0,0 0-112 15,0 0 18-15,0 0-76 0,0 0-5 0,0 0-1 16,0 0-6-16,-5-8-29 0,5 8-248 0,2-10-137 16</inkml:trace>
  <inkml:trace contextRef="#ctx0" brushRef="#br0" timeOffset="147162.576">7063 7490 231 0,'4'-9'408'0,"-4"9"-69"0,1-7-29 16,-1 7-48-16,0 0-8 0,3-9-2 0,-3 9 4 0,0 0-19 16,1-7-11-16,-1 7-21 0,0 0-27 0,3-5-23 15,-3 5-15-15,0 0-20 0,0 0-7 16,4-7 8-16,-4 7 15 0,0 0 21 0,7-6-4 16,-7 6-7-16,12-7-14 0,-12 7-11 0,13-6-4 0,-7 2-12 15,4-2-10-15,-2 4-9 0,1-2-6 0,1 0 0 16,0 0-7-16,-1 0 2 0,3 0-56 0,-2 0 42 15,-1 2-55-15,2-1 50 0,0 0-58 0,-2 1 50 16,-9 2-51-16,16-3 48 0,-16 3-50 0,16-1 51 16,-16 1-2-16,12-3-9 0,-12 3-45 0,0 0 49 15,16 0-6-15,-16 0-55 0,0 0 55 0,12 0-55 16,-12 0 58-16,0 0-66 0,0 0 62 0,12 0-56 16,-12 0 51-16,0 0-61 0,0 0 37 0,0 0-78 15,13 0-14-15,-13 0-89 0,0 0-99 0,5-4-87 16,-5 4-62-16,4-8-73 0,-4 8-52 0,2-10-483 15,-2 10-646-15</inkml:trace>
  <inkml:trace contextRef="#ctx0" brushRef="#br0" timeOffset="151446.505">7407 6889 20 0,'0'0'195'0,"0"0"26"0,-1-5-82 0,1 5-5 15,-3-6-56-15,3 6 44 0,-4-7-36 0,4 7 37 16,-5-5-29-16,5 5 19 0,-6-6-33 0,6 6 12 15,-6-7-34-15,6 7 30 0,-7-7-10 0,7 7 3 0,-9-7-9 16,9 7 3-16,-10-7-9 0,10 7 0 16,-9-4 2-16,9 4-15 0,-10-7-1 0,10 7-20 15,-13-4 20-15,13 4-18 0,-13-4-9 0,13 4-3 0,-12-2-5 16,12 2-3-16,-16-3 1 0,16 3 0 0,-15 2-6 16,15-2-1-16,-17 1-1 0,8 1-3 0,-1 0 1 15,0 0 0-15,1 2 14 0,-4 0-18 0,4-1 14 16,-1 1-17-16,-3 0 30 0,4 1-24 0,0-2 26 15,-2 2-24-15,2 0 22 0,0 1-28 0,-1-1 27 16,1 0-27-16,0 2 28 0,-1 0-21 0,1-1 28 16,1 3-37-16,-2-1 36 0,1 2-34 0,1 0 41 15,-1-1-45-15,2 1 38 0,-2 1-40 0,1-1 35 16,0 2-42-16,-1 1 50 0,3-2-42 0,-2 1 49 16,2 1-51-16,-3-1 48 0,4 0-50 0,-2 1 50 15,2-1-45-15,0 0 37 0,-1-1-38 0,1 2 44 16,1-2-46-16,0-1 53 0,0 2-42 0,0-2 52 15,2 1 4-15,-3 1-41 0,2-1 54 0,2 1-35 16,-2-2 40-16,2 2-54 0,1 0 35 0,-1 0-40 16,1 0 41-16,0 0-40 0,1-2 35 0,-1 4-39 15,1-4 35-15,2 1-41 0,-2 1 40 0,2-1-39 0,0 0 45 16,1-1-35-16,-1 1 37 0,-1-1-40 0,2-1 44 16,0 2-44-16,0-2 39 0,1 0-43 0,0-1 40 15,1 0-43-15,0 2 8 0,0-4 8 16,1 3-5-16,0-3 0 0,1 1 0 0,-2 1 0 15,3-2 0-15,0 1 0 0,-1 0-2 0,1-2 3 0,2 2-2 16,-2 0 1-16,1-1-4 0,2-1 2 0,-2 2 10 16,-1-5-4-16,4 3 1 0,-3-1 1 0,-1 2 0 15,4-4-2-15,-3 1-1 0,2-1-2 0,0 0-1 16,0 0 0-16,-12-2-4 0,24 0-2 0,-12 0-2 16,-12 0 6-16,23-2-7 0,-11 2 1 0,0-2-1 15,-1 0 3-15,2-1-3 0,-1 1-1 0,0-1 17 16,0-2-21-16,1 0 9 0,-1 1-15 0,1-3 4 15,0 2-2-15,-3-2 2 0,2 0-3 0,-1 1-2 16,-2 0 2-16,3 0-1 0,-4-3 1 0,3 2-1 16,-2-1 6-16,1 0-6 0,-2-2-1 0,1 2 0 15,-3-2 2-15,4 2 2 0,-3-4-5 0,0 4 1 16,0-3-1-16,0 4 41 0,-3-3-49 0,2 1 43 0,0-1-48 16,-1 1 42-16,1-2-43 0,-2 3 42 0,0-3-46 15,0 1 44-15,-2 1-41 0,1 1 44 16,-1-4-37-16,2 4 34 0,-4-1-43 0,3 0 45 0,-2-2-46 15,-1 2 46-15,0 0-45 0,0 0 39 0,0-2-42 16,0 4 44-16,0-4-43 0,-1 3 43 0,1-3-43 16,-3 2 9-16,3 0-4 0,-1-1 45 0,-2 0-47 15,2 1 6-15,0-1 5 0,-2 3 3 0,1-3 4 16,-1 2 6-16,0-2 2 0,1 3 2 0,-2-3 4 16,-1 2 8-16,3 0 7 0,-2 1-1 15,-3 0-4-15,2-2-3 0,1 0 1 0,-3 1-6 0,-1 2-3 16,3-2 2-16,-3-1-2 0,2 2 3 0,-4-1-4 15,2 2 0-15,-2-2 4 0,-2 1 3 0,3 1-5 16,-2-1 0-16,-2 1-5 0,4 0-1 0,-5 1 2 0,2-1 15 16,1 3-18-16,-2-1-5 0,3 0 0 15,-4 0-4-15,4 1 2 0,-2 1 1 0,1 0-5 16,0-1 0-16,2 2 4 0,-2 0-4 0,11 1 0 0,-14-3-6 16,14 3 6-16,-15-2-1 0,15 2-8 15,-12-3-1-15,12 3-24 0,-9-2-29 0,9 2-35 16,0 0-32-16,-14-2-24 0,14 2 2 0,0 0-68 0,-8-4-8 15,8 4-101-15,0 0-44 0,-6-2-66 0,6 2-59 16,0 0-381-16,-9-6-439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50:17.25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 3006 183 0,'0'0'418'16,"0"0"-154"-16,-11 3 1 0,11-3-55 0,0 0 36 15,0 0-21-15,-8 4 4 0,8-4-15 0,0 0-21 0,0 0-21 16,0 0-37-16,0 0 13 0,-9-3-48 15,9 3 23-15,0 0-37 0,0 0 28 0,0 0-15 16,-5-4-7-16,5 4-6 0,0 0-12 0,0 0-7 16,0 0-3-16,0 0-3 0,0 0-4 0,0-7-1 0,0 7-5 15,0 0 3-15,0 0 11 0,5-5 2 0,-5 5-4 16,0 0-2-16,0 0-2 0,12-2 3 0,-12 2-5 16,0 0-6-16,15-3-4 0,-15 3 7 0,13 0-1 15,-13 0 2-15,15-1 7 0,-6-2-14 0,-9 3 11 16,22 0-29-16,-12-1 20 0,3 1-19 0,1-2 18 15,-1 2-21-15,2 0 16 0,-1-1-20 16,5 1 16-16,-2-1-23 0,1 1 25 0,1-3-29 0,-1 3 30 16,2-2-40-16,-2 2 38 0,4 0-41 0,-2-2 35 15,2 1-36-15,-2 0 30 0,2 0-37 0,0 1 39 16,-2-2-45-16,2 1 42 0,1-1-35 0,-1 2 37 16,-1-1-34-16,1 1 30 0,1-1-33 0,-1 1 32 15,0 0 2-15,1 0-5 0,-1 0 0 0,0 0 0 16,1 0-5-16,0 0 3 0,0 0-7 0,-1 0-4 0,1 0 8 15,0 0-7-15,0 0 1 0,-1 0-8 16,1 0 12-16,0 0-4 0,1 0 3 0,-2 0 4 16,3 1 3-16,0-1-5 0,0 3 7 0,2-2-6 0,-3-1 4 15,1 2-8-15,0-1 7 0,1 0-7 0,-1 0-8 16,2 1-11-16,-4 0 23 0,1-2 3 0,2 3-2 16,1-3-1-16,-2 1 0 0,2-1-15 15,-1 1 23-15,-1-1-2 0,2 2 1 0,0-2-1 0,1 0-13 16,0 1 8-16,-1-1 7 0,1 0-4 0,0 0 0 15,2 0-1-15,-2 0 1 0,1 0 0 16,-1 0-14-16,1 0 18 0,1 0-4 0,-2-1-1 0,3 1 0 16,-2 0-8-16,2 0 4 0,0-2 4 0,-2 2-4 15,4-1-2-15,-2 1-2 0,-1-1 1 0,1 1-1 16,1-3-4-16,1 1-7 0,2 2 8 0,1-4-3 16,-2 3 4-16,2-1-1 0,-2-1 4 0,2 2-5 15,0 0 2-15,-2-2 1 0,-3 2 8 0,5-2-9 16,-5 2-3-16,3-1 9 0,-2 0 0 0,-1 0 0 0,1 1 0 15,-3-1-4-15,3 0-5 0,5 1 4 16,-6-1 1-16,-1 0-3 0,2 0 1 0,-1 2-2 16,-1-3-4-16,1 1-5 0,1 1 8 0,-1-1 0 0,-1 0-3 15,1 1 1-15,1-1-4 0,-1-1 7 0,-1 2-3 16,1-2 2-16,1 2-4 0,-1-1 6 16,-1 0-2-16,1 0 6 0,4 0-8 0,-5-1 10 0,5 0-2 15,-6 1 6-15,3 1-5 0,1-3 5 0,-2 1-9 16,3-1 7-16,-3 3-6 0,2-3 6 0,2 2-11 15,-6-1 7-15,4-1-7 0,1 1-3 0,-5 2 2 16,4-3-3-16,1 0 4 0,-5 1-1 0,2-1-1 16,-2 1-2-16,3 0 6 0,-1-2 0 0,2 3-5 15,-5-1 10-15,3-1-1 0,2 0-5 0,-5 0 9 16,1 2-13-16,1-1 12 0,-1-1-7 0,1 1 8 16,-2 1-10-16,1-1 11 0,-1-1-10 0,1 1 13 15,1 0-17-15,-2-1 9 0,0 2 3 0,0-1 0 16,2-1 4-16,-3 1-1 0,2 0-2 0,-1 1-1 0,0-2 0 15,2 0 1-15,-2 2 4 0,0-1 0 16,0 0 0-16,-1 0-5 0,1 0 7 0,0-1-2 16,0 1 1-16,-1-2 0 0,0 1-4 0,0 1 0 0,-2 0 17 15,3-1-23-15,-2 0 14 0,-1 0-16 16,1 1 12-16,-3-1-19 0,1 1 14 0,2-1-15 0,-3 0 16 16,1 1-19-16,-2 0 17 0,-1 0-22 0,1 1 2 15,-3-3 21-15,2 3-19 0,0 0 21 0,-1-1-19 16,0 1-2-16,2-1-1 0,-3 1-1 0,3-1 9 15,-2 0 3-15,3 1-2 0,-5-1-1 0,4 2 3 16,-3-2 0-16,3 1 0 0,-2-1 7 0,2 1-2 16,-3 0 0-16,1-1 4 0,2 1 3 0,-1 0-1 15,-1 1 20-15,2-1-22 0,-3-1 21 0,4 2-23 16,-1-2 20-16,-2 0-25 0,2 3 17 0,-2-2-18 16,2 0 21-16,-3 0-23 0,3-1 15 0,-2 2-27 15,1-1 17-15,-1 0-9 0,-1 1 16 0,1-1-24 16,-1 0 24-16,-1 0-23 0,1 0 25 0,0 1-20 15,-2-1 12-15,0-1-19 0,0 2 21 0,-3-1-24 16,-1 1 19-16,2-1-16 0,-2-1 16 0,0 2-20 16,-3 0 22-16,0 0-21 0,2-1 8 0,-12 2-37 15,12-1-17-15,-12 1-62 0,13-2-68 0,-13 2-92 0,12-3-142 16,-12 3-284-16,0 0-321 0,0 0-648 16,-5-11-1345-16</inkml:trace>
  <inkml:trace contextRef="#ctx0" brushRef="#br1" timeOffset="26949.572">27701 12439 322 0,'0'0'286'0,"0"0"-51"0,0 0 7 0,0 0-1 16,0 0-18-16,-3-7-21 0,3 7-20 0,0 0-26 15,-3-6-19-15,3 6-18 0,-2-5-19 0,2 5-12 16,0 0-30-16,-3-7 40 0,3 7-4 0,-2-7-1 16,2 7-13-16,-2-6-2 0,2 6-5 0,-2-6-7 15,2 6-1-15,-4-7-4 0,4 7-3 0,-4-6 2 16,4 6-4-16,-5-6-4 0,5 6-8 0,-10-8-7 16,10 8-2-16,-8-7 7 0,8 7 6 0,-12-5-10 15,6 2-11-15,6 3 11 0,-13-7-16 0,4 4-3 16,1-1-26-16,0 2 40 0,0 0-36 0,0-1 35 0,-2 0-31 15,1 0 43-15,0 2-45 0,9 1 36 16,-19-4-42-16,10 3 40 0,-1-2-37 0,10 3 45 16,-17-3-38-16,8 1 36 0,-1 0-34 0,10 2 47 15,-18-2-41-15,18 2 36 0,-18-3-41 0,18 3 54 16,-19-1-51-16,19 1 41 0,-18 0-50 0,18 0 40 0,-19-1-46 16,19 1 41-16,-23 1-45 0,10-1 42 15,3 1-39-15,-4-1 44 0,3 3-41 0,-3-1 43 0,1 0-45 16,1 0 44-16,-2 1-48 0,1 1 46 0,0-3-47 15,0 3 44-15,-3 1-44 0,4-1 46 0,-2 0-45 16,2-1 47-16,-1 2-44 0,2-1 46 0,-1 0-47 16,3 1 44-16,-2-2-47 0,1 2 47 0,0-2-45 15,2 1 44-15,0 1-48 0,0-2 47 0,1 1-49 16,-2 2 45-16,2-2-5 0,1 1-2 0,-2 1-48 16,1 0 49-16,0-1 0 0,2 1 2 0,-1 1-2 15,-2-1-3-15,2 2-1 0,-1 0-2 0,1 0 0 16,-1 1 0-16,0-3-1 0,-1 4-4 0,2-1 3 15,-1 1 6-15,-1 0 4 0,1 1-36 0,1-1 43 16,-1 1-40-16,-2 1 39 0,4-3-26 0,0 2 41 16,0-2-34-16,0 2 31 0,0-2-33 0,-1 3 37 15,2-3-35-15,0 2 37 0,1-1-39 0,-1-1 26 16,-1 2-25-16,4-2 22 0,-2 1-31 0,1-2 30 16,-2 3-31-16,4-3 30 0,-1 4-19 0,0-3-6 15,1 2 5-15,-2-1 5 0,2 2 4 0,0 0-1 16,0-1 0-16,0 1 12 0,2 0-6 0,-2 0-3 15,1 2 1-15,0-2-3 0,-1 1-3 0,1 1 0 0,2-1 1 16,-1 0-2-16,-2 3-2 0,2-4-1 0,-1 2-1 16,0-1 15-16,-1 0-13 0,3-1 14 15,-1-1-13-15,0 1 15 0,0 0-19 0,1-3 14 16,-1 2-14-16,2-1 9 0,-1-1-11 0,2 0 16 0,-3 2-16 16,2-3 13-16,1 1-11 0,-1-1 16 0,1 0-7 15,-1 1 11-15,4-1-19 0,-3 1 12 0,1-3-14 16,1 5 14-16,-1-4-11 0,4 3 12 0,-1-2-9 15,0 1 7-15,3-1-7 0,-1 1 10 0,-2-1-10 16,4-1 3-16,0 1-5 0,-1-2 4 0,1 1-8 16,1-2 6-16,-1 2-10 0,0-1 5 0,1-2-5 15,0 1 7-15,1 0-11 0,-2 0 6 0,0 0-4 16,1-1 5-16,-1-1-9 0,-2-1 8 0,3 1-9 16,0 1 6-16,-2-2-5 0,2 1 4 0,-1-1-4 15,1-1 9-15,-3-1-10 0,3 2 3 0,2-1-1 16,-4-1 7-16,4 1-6 0,-2-1 3 0,2-1-7 15,-3 1 4-15,5 0-3 0,-4-1 4 0,5 1-4 16,-1-2 4-16,-1 1-8 0,2-1 9 0,-2 0-6 16,0 1 3-16,0-1-3 0,2 0 7 0,-2 0-4 15,-1-1 2-15,2 1-6 0,0-1 5 0,-1 0-4 16,-2-1 5-16,3 2-7 0,-4-3 7 0,4 2-2 16,-3-1 2-16,1 1-7 0,-1-2 8 0,-2 0-7 0,3 1 6 15,-4 0-5-15,2-3 5 0,-1 3-2 0,-2-2 1 16,3 0-3-16,-1 0 3 0,-1 0-4 0,0-1 1 15,-1-1 0-15,1 1 5 0,-2-2-3 16,1 3 1-16,0-5-1 0,-2 5 0 0,0-5-1 0,1 5 2 16,-1-4 1-16,0 1-2 0,1 0-1 0,-3-1 1 15,-1 1 2-15,2 1 0 0,-3-1-2 0,3 1 4 16,-3-2-3-16,1 2 1 0,-1-2-1 0,-1 0-4 16,1 2 5-16,0-2 3 0,-2 3 2 0,1-4-2 15,-2 3-1-15,2 0 2 0,-3 1-1 0,3-3-2 16,-2 3-1-16,0-1 3 0,-2-1-2 0,1 2 3 15,1-2-4-15,0 4 0 0,-1-3 0 0,-1 0-2 16,0 0 3-16,0 0-4 0,0 1 0 0,0 0 0 16,-1-1 0-16,-1 1 1 0,2-2-3 0,-2 2 2 15,1-2-1-15,1 2 0 0,0 1 0 0,-1-4-1 16,0 4-1-16,-1-2 1 0,1 2 4 0,0-1 1 16,-2-1-1-16,2 2 1 0,1 6 0 0,-3-15-3 15,1 10 2-15,0-1-1 0,0-1 0 0,-1 1 2 16,1 1-1-16,-1-4-1 0,-2 4-5 0,4-2 5 15,-2 0-3-15,-1 3 8 0,4 4-2 0,-5-12 3 16,1 7-3-16,2-1 0 0,-1 0 1 0,3 6-1 16,-7-10-2-16,7 10 1 0,-7-9-2 0,7 9 2 0,-6-9-1 15,2 3 4-15,4 6-10 0,-8-9 8 0,8 9-3 16,-7-7 5-16,3 1-4 0,4 6 5 0,-8-6-5 16,8 6 0-16,-8-7-5 0,5 2 5 15,3 5 0-15,-9-8 3 0,4 4-5 0,5 4 4 0,-8-9-2 16,8 9 3-16,-8-6-6 0,8 6 6 0,-10-9-4 15,4 4 0-15,6 5-2 0,-9-6 5 0,4 2-10 16,0-1 11-16,5 5-3 0,-11-7 2 0,6 2-3 16,1 1-3-16,-1 0 3 0,-2-1 4 0,0 0-4 15,1 1 5-15,-1-1-1 0,2 1 3 0,-4 1-3 16,9 3 7-16,-11-8-9 0,3 3 7 0,1 1-13 16,0 2 9-16,-2-4-5 0,1 2 4 0,0-1-5 15,1 3 3-15,-2-2-6 0,2 1 4 0,-4-2-20 16,4 1 15-16,-2 0-18 0,-1 1-46 0,1-1-51 15,0-1-56-15,-3 0-40 0,3 3-140 0,-1-4-84 16,-1 1-112-16,0 2-108 0,2-2-774 0,-5-2-1042 16</inkml:trace>
  <inkml:trace contextRef="#ctx0" brushRef="#br1" timeOffset="60113.172">13786 13953 119 0,'5'-7'476'0,"-2"1"-103"0,-3 6-50 16,5-11 12-16,-5 11-39 0,2-8 60 0,-2 8-73 15,3-12 32-15,-3 12-51 0,0-12 18 0,0 12-67 16,1-10-21-16,-2 3-14 0,1 7-8 0,-1-12 1 16,-1 6-24-16,2 6-7 0,-5-12-12 0,3 6-17 15,2 6-7-15,-5-10-48 0,1 4 46 0,4 6-60 16,-8-8 37-16,8 8-59 0,-10-5 43 0,10 5-56 15,-14-3 51-15,14 3-57 0,-18 4 52 0,9 1-58 16,0 2 46-16,-4 2-52 0,3 4 57 0,-2 0-13 0,1 4-6 16,1 0-5-16,2 0-2 0,-2 4 1 15,1-1-8-15,4 0 0 0,0 2-5 0,2-1 0 16,2-1-2-16,1-1 3 0,1-1-3 0,4 0 3 0,0 1-1 16,2-4-1-16,2 0-4 0,0-1-1 0,1-4 5 15,3 0-8-15,-2-3-2 0,3 1-3 0,2-4 1 16,-2-4-15-16,1 0-16 0,0 0-19 15,3-4 5-15,-1-2-2 0,-2 1 31 0,-1-2-34 0,0-2 43 16,-2 1-31-16,-1-2 41 0,-4 1-41 0,-2-1 46 16,-1 1-39-16,-3-4 42 0,-4 4-36 0,1-3 41 15,-1-4-35-15,-3 2 6 0,-3-3-3 0,-1-2 7 16,-1 2 3-16,1-1 4 0,0 0 2 0,1-1 4 16,0 2 9-16,0 4-6 0,4-2 6 0,0 1-43 15,1-1 47-15,0 4-43 0,4-1 52 0,1 0-49 16,2-2 45-16,2 4-44 0,-1-1 44 0,5 0-43 15,1 3 44-15,2-1-39 0,0 2 41 0,3 2-46 16,0 2 49-16,0 0-44 0,0 3 52 0,2 1-54 0,2 3 49 16,-2 1-6-16,2 2-4 0,0 3-1 15,-1 0-5-15,-1 2 12 0,-2-2-16 0,-1 2-8 16,-1-2 4-16,-3 2 3 0,0-3 4 0,-2 1 8 16,-2 0 1-16,0-1 4 0,-1-1 3 0,-3-2 5 0,-1 2 5 15,-1-8 13-15,-1 9-32 0,1-9 43 0,-5 6-3 16,5-6-7-16,0 0-7 0,-11-5-6 15,11 5-9-15,-9-10-4 0,5 1-5 0,0-1-5 0,-1 0-2 16,1-7-47-16,3 3 55 0,1-2-46 0,0-1 46 16,2 0-6-16,2 1-5 0,2-1-2 0,2 1 3 15,0-1-11-15,0 5 1 0,3-1 0 0,-2 1-2 16,3 3-3-16,0 1 2 0,1 2-1 0,1 1-11 16,-1 3-35-16,1 1 70 0,-1 2-64 0,0 1 58 15,2 2-50-15,-1 1 51 0,1 2-50 0,-2 1 53 16,0 4-54-16,-2-4 53 0,3 2-56 0,-3 1 57 15,-1 2-62-15,0-2 48 0,-2 1-17 0,-2 3-35 16,1-3-50-16,-1 0-42 0,-2 0-45 0,-1-2 5 16,0 0-90-16,0 0 1 0,-1-1-81 0,1-2-21 15,-2 0-3-15,-1-7 1 0,5 10-69 0,-5-10-437 16,4 4-434-16</inkml:trace>
  <inkml:trace contextRef="#ctx0" brushRef="#br1" timeOffset="60496.696">14504 13755 113 0,'0'0'514'0,"0"0"-134"0,0 0-58 15,-2-5-32-15,2 5 13 0,0 0 22 0,0 0-18 16,0 0-21-16,0 0-45 0,-2-7-49 0,2 7-33 16,0 0-30-16,0-9-27 0,0 9-19 0,4-9-17 15,-1 2-12-15,1 0-14 0,-1-3 32 0,3 1-51 16,0 0 29-16,-1-2-46 0,-1-3 40 0,1 2-46 15,-1 0 37-15,-2 0-34 0,2 1 30 0,-4 0-35 16,2-2 44-16,-4 1-31 0,2 0 55 0,-2 3-44 16,-1-3 53-16,-1 4-40 0,0-1 50 0,-1 2-53 15,0 1 53-15,0 2-57 0,5 4 48 0,-11-5-46 16,11 5 46-16,-13 2-48 0,5 1 5 0,-1 2 0 16,3 2-1-16,-1 0-6 0,0 3-1 0,0 2 2 0,2 1-9 15,1 0 0-15,2 1-30 0,-1 1 34 0,4-1-32 16,1 2 34-16,-1-1 6 0,4 1-13 15,-1-2 1-15,4 1-10 0,1-3 2 0,0 0-1 16,2 0-1-16,1-3-21 0,0-1-40 0,5-1-33 0,-3-2 15 16,5-2-75-16,-2-1 6 0,2-2-80 15,0-2-59-15,0-1-26 0,4-1-28 0,0-4-79 0,-1 1-39 16,0-3-364-16,-2 1-351 0</inkml:trace>
  <inkml:trace contextRef="#ctx0" brushRef="#br1" timeOffset="60746.71">14914 13594 441 0,'0'0'733'0,"0"0"-201"0,0 0-26 0,0 0-83 16,0 0 47-16,-7-2-41 0,7 2-6 0,0 0-18 15,0 0-70-15,0 0-53 0,0 0-43 0,0 0-38 16,-3-7-39-16,3 7-38 0,3-5-23 0,-3 5-19 16,7-5-18-16,2 1-10 0,-4-3-12 0,3 2-6 15,1 0-10-15,0-3-1 0,1 1-7 0,-1 1-6 0,1-2-2 16,-1 4 4-16,-1-2-10 0,1-1 3 15,1 2-1-15,-2-2-2 0,-2 2-1 0,1 2-4 16,-7 3-2-16,10-9-3 0,-10 9-4 0,7-3-6 0,-7 3-5 16,7-7-30-16,-7 7-46 0,0 0-64 0,4-5-59 15,-4 5-15-15,0 0-108 0,0 0-29 0,-3-5-86 16,3 5-97-16,0 0-72 0,-2-9-324 0,2 9-534 16</inkml:trace>
  <inkml:trace contextRef="#ctx0" brushRef="#br1" timeOffset="61063.477">15148 13154 141 0,'0'-9'584'16,"0"2"-126"-16,0-1-43 0,0 8 8 0,-4-9 6 15,4 9 14-15,-4-10-73 0,4 10-10 0,-3-6-63 16,3 6-53-16,-3-4-46 0,3 4-47 0,0 0-2 16,0 0-3-16,0 0-16 0,0 0-13 0,-4 5-8 15,4-5 5-15,7 12-8 0,-5-4-13 0,2 0-3 0,1 5-7 16,2-1-5-16,-1 1-5 0,3 1-3 0,-1 3-15 15,1 0-7-15,1 0-35 0,-1 0 32 16,1 1-5-16,0 2 1 0,2-3-11 0,-3 2-2 0,3-3-4 16,-1 2-4-16,0-2-1 0,1 0-3 0,-2 0 3 15,0-1-9-15,4-2 4 0,-5-1-3 16,4-3 0-16,-3 0-2 0,0 0 3 0,3-2-5 0,-3-1-4 16,1-3-6-16,1 0-26 0,-1-1-39 0,-11-2-48 15,22-2-52-15,-10-1-41 0,1-1 0 0,-3-2-92 16,-1 0 0-16,1-4-91 0,-4 2-6 0,0 0-38 15,-4 1-56-15,-2-3-41 0,-2 3-316 0,-4-2-392 16</inkml:trace>
  <inkml:trace contextRef="#ctx0" brushRef="#br1" timeOffset="61430.92">15394 13383 438 0,'-20'0'331'15,"4"0"-16"-15,-1 1-43 0,-1 2-30 0,0-3 4 16,4 4-44-16,-1-3 53 0,2 1-52 0,1-2 54 16,1 1-25-16,11-1-67 0,-18-1 4 0,18 1-73 15,-9-5 19-15,9 5-61 0,-1-7 27 0,2 0-49 0,5-1 31 16,1-1-53-16,2-3 32 0,3 2-48 0,3-5 38 15,-1 1-44-15,3 1 38 0,-2-1-44 16,4 0 44-16,-3-1-43 0,1 3 43 0,1 0-39 16,-2 1 37-16,-3 3-28 0,-1 1 56 0,0 2-21 0,-2 2 72 15,-1 1-23-15,-9 2 72 0,15 2-40 0,-7 1 44 16,-2 0-46-16,3 3 37 0,-4 0-47 16,3 3 32-16,-2-1-43 0,1 3-18 0,0-1-9 0,2 0-4 15,0 2-8-15,0-3-5 0,-1 4-7 0,2-5 2 16,-1 0-12-16,0-1-8 0,1 1-4 0,0-3-8 15,1-3-12-15,-1 0-29 0,-10-2-29 0,18 0 17 16,-8-2-64-16,-2-1 45 0,-1-3-43 0,0 0 62 16,-2-1-39-16,-3-2 60 0,-1 2-43 0,-2-3 60 15,-1 2-44-15,-5-3 54 0,1 1-45 0,-3-2 54 16,-2 3-43-16,-1-2 44 0,-1 2-50 0,1 1 53 16,-1 2-47-16,-1 0 45 0,2 2-49 0,2-1 49 15,-3 3-73-15,4-1-13 0,9 3-112 0,-18 0-35 16,18 0-118-16,-11 2-67 0,11-2-82 0,0 0-459 15,-8 5-526-15</inkml:trace>
  <inkml:trace contextRef="#ctx0" brushRef="#br1" timeOffset="61641.728">15826 13169 777 0,'0'0'689'0,"8"-3"-182"0,-8 3 6 0,0 0-56 16,8-2 45-16,-8 2-72 0,5-5-29 0,-5 5-57 15,4-7-57-15,-4 7-54 0,5-5-45 0,-1 0-28 16,2-2-43-16,1 2-20 0,-1-2-21 0,2 0-62 16,1 0 45-16,1-1-61 0,0-1 47 0,2 1-61 15,-1 0 27-15,0 3-104 0,0-3-11 0,-2 0-87 16,1 4-32-16,0-1-50 0,-3 0-64 0,-1 0-44 16,-6 5 17-16,13-7-88 0,-7 4-75 0,-6 3-397 15,7-9-495-15</inkml:trace>
  <inkml:trace contextRef="#ctx0" brushRef="#br1" timeOffset="62263.696">16215 12881 61 0,'7'-5'528'0,"-1"0"-112"0,-6 5-34 16,5-6 19-16,-5 6 13 0,3-6-18 0,-3 6-46 0,0 0-36 16,0-7-43-16,0 7-31 0,0 0-25 15,0 0-16-15,-14 3-19 0,14-3-16 0,-12 9-44 16,7-6 28-16,-3 6-58 0,2-3 35 0,0 3-61 0,-1 0 41 15,3-1-67-15,0 2 47 0,2-1-63 0,-2 3 48 16,4-2-61-16,0-1 54 0,4 1-59 0,-3-2 50 16,4 0-65-16,-1 1 54 0,3-4-65 0,-1 3 54 15,4-3-65-15,-1-2 32 0,3-1-74 0,0 1 17 16,1-3-17-16,0 0-13 0,-2-2-13 0,1 1-5 16,2-1 5-16,-4 0 3 0,0-1 18 0,-2-1 9 15,0-1 14-15,-2 2 9 0,-6 3 8 0,4-9 11 16,-4 9 5-16,0-10 7 0,0 10 4 0,-4-12 3 15,0 5 2-15,-1-1 7 0,0 0 0 0,0 2 7 16,-1-4 17-16,1 4 12 0,-1-2 2 0,2 0-2 16,1 1 1-16,0 0-14 0,3 7-4 0,0-12-3 15,0 12-2-15,5-12-5 0,-5 12 4 0,9-8-6 0,-4 4-4 16,4-1-1-16,0 3 3 0,0 1-1 16,4 1 2-16,-3 0 1 0,3 0-6 0,0 0 0 15,0 3 2-15,-1-1-3 0,1 3 7 0,1 0-2 0,-2 0 2 16,-1 4-1-16,-1-3 2 0,-1 1-3 0,-4 2-15 15,2-2 25-15,-2 0 12 0,0 2 6 0,-4-4 10 16,2 2 15-16,-3-7 16 0,-2 9-25 16,2-9 70-16,-2 9-33 0,2-9 38 0,0 0-65 0,-10 3 45 15,10-3-69-15,-7-5-2 0,5-1 45 0,-1 2-65 16,1-3 50-16,-1-3-66 0,3 0 57 16,0-1-18-16,0-1-7 0,5 1-6 0,-3-2-5 0,1 0-5 15,3 1-1-15,0 2-4 0,0-2-2 0,-2 4-3 16,1-1-1-16,2 2-4 0,-1 2 0 0,2 0 5 15,-2 3-8-15,-6 2 2 0,12-5 1 0,-12 5 0 16,15 2-1-16,-15-2 0 0,11 5 1 0,-4 0 0 16,2-2-10-16,-3 2-22 0,2 2-74 0,-2-3 14 15,3 1-35-15,-3 0-37 0,2 0-42 0,-1 0-39 0,0-1-48 16,2 1-53-16,-2-3-38 0,-7-2-15 0,15 4-84 16,-15-4-29-16,15-1-263 0,-15 1-297 15</inkml:trace>
  <inkml:trace contextRef="#ctx0" brushRef="#br1" timeOffset="62546.712">16786 12753 227 0,'0'0'636'16,"0"0"-195"-16,2-9-33 0,-2 9-92 0,0 0 31 0,0 0-66 15,0-7 34-15,0 7-64 0,0 0 17 0,0 0-82 16,1-7 25-16,-1 7-87 0,0 0 21 0,4-9-74 16,-4 9 31-16,6-9-68 0,-2 4 38 0,1-4-73 15,0 3 12-15,-2-4-69 0,1 1 30 0,-2 0-51 16,2-1 51-16,-3-1-31 0,1 2 49 0,-1-3-36 15,-2 5 49-15,-1-3-30 0,0 3 68 0,-1-2-12 16,-1 4 71-16,-1 1-24 0,5 4 64 0,-9-4-29 16,9 4 17-16,-14 2 21 0,9 1 4 0,-1 2 4 15,0 2-4-15,2 3-9 0,1 0-11 0,0 2-19 16,5 2-19-16,-1 2-16 0,4 1-14 0,4 3-57 16,1-1 38-16,4 2-72 0,4 0-13 0,3-3-120 15,4 0-35-15,7-2-84 0,4 0-83 0,2-5-102 16,6-1-92-16,2-4-162 0,2-4-295 0,5-2-617 0</inkml:trace>
  <inkml:trace contextRef="#ctx0" brushRef="#br1" timeOffset="64030.138">28632 13433 196 0,'0'0'482'0,"-12"-5"-131"16,6 2 16-16,6 3-70 0,-10-9 7 0,10 9-1 15,-7-10-24-15,5 5-5 0,2 5-38 0,0-10-32 16,0 10-16-16,4-11-9 0,2 6-17 0,2 0-1 16,1 0-12-16,0 1-13 0,3 1-21 0,-1 2-18 15,0-1-14-15,-11 2-11 0,24 2-14 0,-10-1-7 16,-3 3-7-16,-2 1-4 0,2 0-8 0,-2 0-2 15,-1 2-4-15,-2 0-3 0,2 1-1 0,-3-2-4 16,-1 2 3-16,-2 0 3 0,0-3 5 0,-2-5 10 16,1 12 13-16,-1-12-22 0,-3 9 54 0,3-9-32 15,-6 3 22-15,6-3-17 0,0 0 9 0,-12-5-12 16,9 0 12-16,0-1-26 0,-1-1 12 0,3-2-22 16,-2-3 2-16,3 1-9 0,2-1 5 0,-1 0-13 15,3-1 7-15,0-1-15 0,2 2 12 0,0 1-19 0,3-1 16 16,-1 3-18-16,2 3 12 0,-1-1-14 15,0 3 17-15,1-1-18 0,2 3 13 0,-1 2-13 16,3 1 11-16,-3 2-11 0,0 0 4 0,4 2-18 16,-2 2 1-16,1-1-43 0,0 2-2 0,2-1-74 0,-5 3-4 15,4-2-42-15,-2 1-36 0,-1-2-31 0,0 0-6 16,0-1 13-16,-1-1-4 0,-3-1 10 16,2-1 9-16,0-1 33 0,-10-2 3 0,17 0 63 15,-17 0-16-15,14-5 66 0,-6-1-22 0,-3-2 59 16,0 1-30-16,-2-3 57 0,-1 0-41 0,0-4 51 0,-1 3-32 15,-1-2 30-15,-1 0 35 0,-1-1 41 0,0 2 42 16,-1-1 17-16,-1 2 16 0,0 2-2 0,1-1-13 16,-1 2-17-16,-2 1-13 0,2 4-8 15,-1-1 6-15,5 4-13 0,-11-3-6 0,11 3-4 0,-8 3-15 16,8-3-5-16,-6 9-4 0,4-3-9 0,0 1-2 16,4 2-7-16,-1-1-7 0,2 3 0 15,3 0-9-15,0-1-5 0,1 1-11 0,2-2 10 0,1-1-2 16,-1-2-2-16,1-2 12 0,1 0-17 0,-3-1 10 15,-8-3-9-15,19 1 10 0,-10-5-13 0,0 2 10 16,-2-1-7-16,-1-4-2 0,-1 0 1 0,-4 1 4 16,1 0-3-16,-4-4-1 0,-2 3-2 0,-2-4 0 15,0 5 0-15,-3-4-1 0,-2 3 1 16,0-1-3-16,0 1 1 0,-2 1-24 0,1 0-57 0,3 0-62 16,-1 2-72-16,1 0-83 0,3-1-96 0,1 2-76 15,3-4-383-15,2 7-402 0</inkml:trace>
  <inkml:trace contextRef="#ctx0" brushRef="#br1" timeOffset="64297.208">29203 12941 341 0,'1'-14'617'15,"1"4"-65"-15,-2-2-25 0,0 5-15 0,0-2-6 16,0 1-22-16,-2 1-41 0,2-1-20 0,0 8-86 16,0-11-59-16,0 11-67 0,0-8-26 0,0 8-20 15,0 0 0-15,0 0-6 0,0 0-5 0,14 1-19 16,-9 4-11-16,3 3-13 0,1 1-13 0,2 3-6 15,2 4-11-15,3-1-12 0,-1 6-22 0,2-1 2 16,-1 3-12-16,2-2-2 0,-1 5-12 0,3 1 3 16,-2-3-12-16,-3 1 4 0,3-2-9 0,-1 1 4 15,1 0-7-15,-3-2 2 0,2 0-4 0,-2-3 4 0,-2 1-11 16,0-6 7-16,1 1-13 0,-3-1-26 16,-2-2-37-16,3-4-46 0,-5 3-34 0,2-5-53 15,-2 0-46-15,2-3-91 0,-9-3-69 0,9 3-33 16,-9-3-97-16,0 0-45 0,6-6-49 0,-6 6-384 0,-4-12-627 15</inkml:trace>
  <inkml:trace contextRef="#ctx0" brushRef="#br1" timeOffset="64417.522">29591 13264 1113 0,'-7'-10'272'0,"-2"-1"82"16,1 2-20-16,-1 0 14 0,-1-1-4 0,2 0 15 15,2 1 6-15,0-1 3 0,0 0-59 0,0 0-20 0,2 3-43 16,0-5-22-16,3 4-59 0,1-1-18 0,0-3-41 16,3 3-26-16,1 0-18 0,1-2-18 15,4 1-75-15,0 1-111 0,0 0-84 0,3 1-159 0,0-1-76 16,-2 2-130-16,5 2-568 0,-4 1-774 0</inkml:trace>
  <inkml:trace contextRef="#ctx0" brushRef="#br1" timeOffset="65164.31">29188 14123 111 0,'-5'-8'667'0,"-2"0"-164"0,1-1-36 16,-1 0-49-16,-3 0-41 0,0 0-36 15,0 2-10-15,-2-1-34 0,-1 2-20 0,2-1-25 16,-2 3-38-16,2 2-30 0,-3 0-27 0,2 2-15 0,-2 2-26 16,3 0-22-16,0 2-13 0,-1 3-8 0,1-2-9 15,2 4-11-15,1 0-4 0,1 2-11 0,3-1-11 16,3 1 2-16,1 3-6 0,1-3 4 0,3 1-12 16,3 3 1-16,1-4-5 0,1 1-8 0,2 1 4 15,1-4 0-15,0 1-4 0,2-3-17 0,-1 3-7 16,0-6-4-16,2 1-8 0,-4-3-1 0,3-1-6 15,-1-1-2-15,-1-1 5 0,-2-1 0 0,-1-2 4 16,-1-1 7-16,-1-1 1 0,-2-1 4 0,0-2 6 16,-3-1 2-16,0 0 4 0,-2-2 2 0,0 0 1 15,-1 0-1-15,0-2 7 0,-1 0-3 0,0 2 4 16,1-1 5-16,-1 0 4 0,2 2-2 0,0 1-1 16,0-2-27-16,3 3 28 0,-1 0-1 0,4 3-3 15,-1-1-1-15,2 2-1 0,2 1 2 0,0 1-4 16,3 1-1-16,-1 2 1 0,1 1 0 0,2 2 0 15,0 0-9-15,0 4 5 0,0-2 5 0,-1 2-10 16,-2 3-13-16,2-2 9 0,-2 3-9 0,-3-2 6 16,0 3 1-16,-1-4 4 0,-3 3 2 0,0-3 10 15,-3 1-3-15,1-3-3 0,-2-6 10 0,0 11-3 16,0-11 6-16,-4 5 4 0,4-5 6 0,0 0 11 0,-10-4 3 16,10 4-2-16,-5-12 4 0,3 4-11 15,0-4 0-15,0 0-4 0,2 0-4 0,2-2-6 16,0-1 0-16,1 1-1 0,1-2 0 0,3 2-2 15,-2 0 0-15,4 2-1 0,-1 0-2 0,2 0-3 0,-1 4 2 16,1-1-1-16,3 2-1 0,-1 0-2 0,0 3 5 16,0 2 1-16,-2 0-1 0,4 2 1 0,-2 2 1 15,2 1 1-15,-1 0 0 0,-1 3-3 16,2 0-5-16,-1 1 3 0,1 2 6 0,-4 1-9 16,3-2-12-16,-4 2-33 0,0-2-53 0,1 2-49 0,0-2-80 15,-2 1-42-15,-1-3-107 0,-1 0-64 0,3-1-108 16,-3 0-418-16,-6-5-556 0</inkml:trace>
  <inkml:trace contextRef="#ctx0" brushRef="#br1" timeOffset="65481.355">29856 13941 595 0,'0'0'551'16,"1"-5"-107"-16,-1 5-19 0,0 0-30 0,0-9-7 15,0 9-39-15,0 0-28 0,0-9-37 0,0 9-35 16,-3-6-37-16,3 6-30 0,-2-8-42 0,2 8-22 15,2-9-29-15,1 2-18 0,-3-1-13 0,5 3-10 16,-1-4-12-16,-1 1-6 0,2 0-1 0,-1-2-53 16,0 2 52-16,-2-2-53 0,3 1 47 0,-2 3-40 15,-2 0 46-15,0-1-42 0,1 1 44 0,-2 6-48 16,-2-9 44-16,2 9-46 0,0 0 44 0,-6-5-26 16,6 5 34-16,-10 5-42 0,10-5 56 0,-9 9-42 15,4-3 44-15,1 3-1 0,1-1-5 0,0 2-12 16,1 1 1-16,1-1 3 0,2 3-10 0,-1 0-5 15,5-1-6-15,-2 4-4 0,3-3-6 0,1 1-26 16,0-2-44-16,3-1-49 0,1-2-38 0,0 1-51 16,3-3-22-16,-1-2-60 0,4-2-23 0,-1 0-87 15,0-2-28-15,0-2-75 0,1-3-355 0,-2 0-401 16</inkml:trace>
  <inkml:trace contextRef="#ctx0" brushRef="#br1" timeOffset="65663.098">30156 13862 56 0,'-1'-8'756'15,"1"8"-147"-15,-1-7-60 0,1 7-42 0,0 0-19 0,-3-7-4 16,3 7-26-16,0 0-45 0,-2-7-46 16,2 7-62-16,0 0-50 0,2-8-61 0,-2 8-26 0,7-8-42 15,-1 3-23-15,0 1-26 0,3-1-5 0,0-2-25 16,1 2-5-16,3-2-64 0,1 0-38 0,0 1-78 16,2-1-35-16,0 0-71 0,2 0-65 0,0-1-52 15,3-1-46-15,-2 2-72 0,0-1-20 0,0 1-80 16,-1-3-303-16,-3 4-440 0</inkml:trace>
  <inkml:trace contextRef="#ctx0" brushRef="#br1" timeOffset="65914.762">30625 13568 490 0,'0'0'450'16,"2"-10"13"-16,-2 10-63 0,0-9 27 0,0 9-46 16,-2-10-24-16,2 10-29 0,-8-9-17 0,8 9-37 15,-11-5-26-15,11 5-7 0,-11-3-32 0,11 3-22 16,-16-1-19-16,16 1-27 0,-16 2-26 0,7 2-13 15,0-1-13-15,2 1-13 0,1 3-10 0,1-1-13 0,-1 1-6 16,3 2-8-16,-1-1-20 0,4 0 11 0,0 0-14 16,0 0 4-16,4-1-13 0,-1 3 14 15,1-1-19-15,2-1 15 0,0-1-22 0,1 1 1 16,0-2-42-16,1 1 1 0,-2-2-63 0,3-1 16 0,-2 2-79 16,1-5 4-16,-8-1-44 0,13 4-45 0,-13-4-38 15,14 1-56-15,-14-1-43 0,9-5-17 0,-9 5-59 16,5-5-404-16,-5 5-426 0</inkml:trace>
  <inkml:trace contextRef="#ctx0" brushRef="#br1" timeOffset="66213.699">30482 13404 395 0,'-5'-8'584'0,"1"1"-51"16,0 1-60-16,-1 0-1 0,2 0-36 0,3 6-8 15,-6-10 1-15,6 10-40 0,-5-10-57 0,5 10-55 16,-4-7-49-16,4 7-45 0,0 0-12 0,0-6 0 15,0 6 2-15,0 0-7 0,9 2-18 0,-9-2-14 16,13 6-6-16,-7 1-1 0,5 1-11 0,0 2-6 0,-2 1 0 16,5 1-8-16,0 3-13 0,-1 2-3 15,2 2-9-15,1 3-7 0,0-1 5 0,-3-1-22 16,4 4 3-16,-3-2-20 0,1 0 12 0,-1-1-29 0,1 1 11 16,-2 0-14-16,0-5 12 0,-3 3-18 0,3-3 13 15,0-1-16-15,-2-2 2 0,3-1-4 0,-3-1 1 16,0-3 0-16,2-2-4 0,0 0-10 15,1-1-32-15,-3-2-36 0,1-2-49 0,0-1-53 0,1-1-49 16,0-2-44-16,-3-3-97 0,1 2-112 0,-3-4-64 16,-1 0-139-16,-5-3-767 0,0 1-1065 0</inkml:trace>
  <inkml:trace contextRef="#ctx0" brushRef="#br1" timeOffset="66585.994">30661 13600 495 0,'-12'-3'448'0,"12"3"-21"0,-15-3-78 0,15 3 45 15,-11-4-54-15,11 4-39 0,-8-5-47 0,8 5-23 16,-4-6-52-16,4 6-22 0,5-11-45 0,0 5-9 16,2-1-31-16,3 1-6 0,3-4-21 0,0 3 0 15,3-3-18-15,2 0 5 0,0 3-7 0,-1-4-6 16,2 3-5-16,-3 1 1 0,0 1 6 0,0 1 10 16,-3-1 3-16,-1 5 10 0,0-1 12 0,-1 2 7 15,-11 0 6-15,16 2 5 0,-7 1 6 0,-2 1-4 16,1 2 12-16,-4 1-17 0,1 0 12 0,1 1-32 15,-1 1 19-15,-1-1-28 0,2 2 14 0,0-1-1 16,-1 0-8-16,-1 0-6 0,3 0 0 0,-1-2-16 0,3 2 3 16,-1-4-7-16,-1 2-5 0,3-2-6 0,1-2-5 15,-1-1-11-15,1 1-26 0,-11-3-17 0,22-3 7 16,-12 0-9-16,1-1 21 0,-4-1-8 0,1 0 18 16,-2-3-10-16,-2 0 18 0,-3-1-6 0,-1 1 10 15,-1-2-7-15,-3 1 12 0,-1 1-6 0,-4-2 5 16,0 1-5-16,-2 2 8 0,-1-1-10 0,1 1 5 15,-2 4-21-15,4-1-44 0,0 0-51 0,1 1-61 16,8 3-37-16,-15-1-53 0,15 1-69 0,0 0-53 16,-13 1-63-16,13-1-471 0,0 0-504 0</inkml:trace>
  <inkml:trace contextRef="#ctx0" brushRef="#br1" timeOffset="66779.511">31227 13468 698 0,'0'0'590'0,"8"-3"-86"0,-8 3-20 16,6-3-37-16,-6 3-18 0,5-6-27 0,-5 6-50 16,4-6-12-16,-4 6-86 0,6-8-15 0,-6 8-83 0,6-9 10 15,-1 3-70-15,0 1 15 0,1 1-59 0,2-2 28 16,0 2-59-16,-1-3 23 0,5 2-87 0,-3 1-44 16,2-1-82-16,1 0-82 0,-2 0-65 0,3-1-64 15,-1 1-93-15,1-1-71 0,0 1-456 0,-1-2-601 16</inkml:trace>
  <inkml:trace contextRef="#ctx0" brushRef="#br1" timeOffset="67446.347">31667 13148 495 0,'0'0'555'16,"0"-9"-78"-16,0 9-44 0,-3-9-14 0,3 9-46 0,-6-4-23 15,6 4-23-15,-11-5-15 0,11 5-12 0,-15 0-42 16,15 0-14-16,-19 1-39 0,10 3-24 0,-1 0-31 15,-2-1-18-15,2 3-18 0,2 2-54 0,-2-1 29 16,4 1-50-16,-2 1 30 0,3 1-44 0,1 0 33 16,2 0-49-16,0 0 39 0,4 1-43 0,0 0 34 15,1-2-40-15,3 3 34 0,1-3-46 0,3 1 43 16,0 0-48-16,2-1 32 0,0-3-43 0,2 2 32 16,2-2-50-16,-1-2 14 0,0 1-36 0,1-2 9 0,-1-1-37 15,-1-2 5-15,0 2-7 0,-1-4 11 16,-1 2 6-16,0-3 5 0,-3-1 10 0,0 0 10 0,-1 0 11 15,-1-3 9-15,-3 0 6 0,0-1 9 0,-3-1-1 16,1 0 12-16,-2-2 3 0,-3 0 1 0,2-1 0 16,-2-3-1-16,-1 3 9 0,-1 0 2 0,1-2 0 15,2 4 17-15,-2 0 19 0,0-2 5 0,2 4 11 16,-1-2-9-16,2 3 7 0,0 1-31 0,1 6 12 16,0-12-20-16,0 12 12 0,5-9-15 0,-5 9 12 15,10-6-15-15,-10 6 15 0,13-1-20 0,-13 1 17 0,15 3-29 16,-4 1 26-16,0 0-17 0,-1-2 3 15,0 3-3-15,2 2 0 0,0 1 4 0,-1-1 0 16,-1 0 13-16,1 1-16 0,-2 1-4 0,-2-2 11 0,-1 0-3 16,0 1 10-16,0-3-4 0,-4 1-2 0,-2-6 9 15,3 9-5-15,-3-9 1 0,-3 6-6 0,3-6 0 16,0 0 13-16,-8 3 35 0,8-3-35 0,-7-3 31 16,7 3-47-16,-9-9 43 0,5 4-49 0,3-2 39 15,-2-1-45-15,1-2 34 0,0-1-32 0,2 0 33 16,0-1-39-16,2 1 38 0,0-2-18 0,3-1 7 15,1 3-2-15,1-1-6 0,1-1-5 0,2 3-4 0,0 0 5 16,0 1 0-16,3 3-2 0,-2-1 2 0,1 5-28 16,-3-3-6-16,3 3 38 0,-1 2-35 0,-11 0 40 15,21 2-45-15,-12 0 46 0,1 1-34 16,0 0 33-16,-1 3-37 0,-1 0 33 0,-1-1-28 0,2 0 40 16,-1 2-33-16,-2 0 28 0,1-2-43 0,0 2 36 15,-2-2-54-15,1 0-6 0,-3 0-54 0,-3-5-54 16,9 7-54-16,-9-7-37 0,11 6-26 0,-11-6-45 0,10 7-48 15,-10-7-5-15,10 1-91 0,-10-1-1 0,17-1-315 16,-10-3-301-16</inkml:trace>
  <inkml:trace contextRef="#ctx0" brushRef="#br1" timeOffset="67763.972">32336 12998 494 0,'2'-6'463'0,"-2"6"-70"0,0-8-43 15,0 8-23-15,0 0-9 0,0-7-43 0,0 7-21 16,0 0-27-16,-2-9-23 0,2 9-23 0,0 0-33 15,0-9-27-15,0 9-25 0,0-8-40 0,0 8 9 16,3-9-11-16,-3 9-11 0,4-10-13 0,1 3-2 0,-3 2-8 16,1-3-3-16,1 0-3 0,0 0-5 15,-2-1 0-15,1 1-1 0,-1-1 3 0,0 3 8 16,-2-1 8-16,1-2 22 0,-2 4 12 0,1 5 14 0,-2-13 2 16,2 13-3-16,-2-7 5 0,2 7-5 0,-7-5 19 15,7 5 8-15,0 0 39 0,-13 3-48 0,13-3 32 16,-10 9-27-16,5-4 38 0,1 3-32 0,0-1 22 15,1 4-7-15,1-2-8 0,0 2-10 0,-1 1-39 0,6-1 18 16,-3 0-34-16,2-1 25 0,2 2-32 16,1-3 14-16,2 3-17 0,1-2-2 0,0-2-17 15,1-1 16-15,2 2-31 0,1-4-11 0,0-2-81 0,2-1-31 16,-1 1-83-16,2-4-92 0,-1 1-108 16,1-4-102-16,3 1-218 0,-4-2-603 0,0-4-931 0</inkml:trace>
  <inkml:trace contextRef="#ctx0" brushRef="#br1" timeOffset="85479.105">13466 10133 157 0,'0'0'163'0,"0"0"20"0,-10 2-50 16,10-2 32-16,0 0-38 0,0 0 42 0,0 0-32 15,0 0 14-15,-10 3-18 0,10-3 3 0,0 0-3 16,0 0-9-16,0 0-2 0,0 0-5 0,-9 1-5 16,9-1-6-16,0 0-11 0,0 0 0 0,0 0-2 15,0 0-6-15,0 0-7 0,0 0-1 0,0 0-9 16,0 0 2-16,-10 3-13 0,10-3-6 0,0 0-6 15,0 0-5-15,0 0 9 0,0 0 14 0,0 0 11 16,0 0 4-16,0 0 8 0,0 0 5 0,7 2-1 16,-7-2 4-16,0 0-2 0,11 3 3 0,-11-3 0 15,9 2 4-15,-9-2 4 0,14 2 5 0,-14-2 5 16,17 0 10-16,-17 0-42 0,21 0 31 0,-8-2-50 16,2 0 44-16,-2 2-54 0,6 0 50 0,-3-3-67 15,3 2 50-15,0 0-60 0,0-1 49 0,2 0-63 0,-1 1 50 16,-1-1-52-16,3 2 47 0,-2 0-64 15,1 0 55-15,-1-2-55 0,2 4 59 0,-3-2-53 16,2 0 52-16,0 2-9 0,-3 0-3 0,1-1-3 16,2 1 5-16,-5-1 13 0,2 0-9 0,0-1-33 0,0 3 48 15,-4-3-4-15,1 2-37 0,0-2 50 0,-2 1-38 16,0 0 39-16,0-1-50 0,1 0 38 0,-1 0-40 16,-13 0 32-16,22 0-28 0,-11 0 40 0,1-1-44 15,-12 1 38-15,19-1-48 0,-19 1 40 0,15-2-41 16,-15 2 30-16,17 0-39 0,-17 0 36 0,15-3-43 15,-15 3 42-15,17-1-40 0,-17 1 35 0,15-4-42 16,-15 4 43-16,19-4-45 0,-10 4 42 0,3-3-47 16,-2 2 46-16,0 0-43 0,1 0 43 0,1-1-45 15,0 0 42-15,-1 0-42 0,2 2 40 0,0-1-40 16,-2 0 41-16,2 0-42 0,0-1 42 0,0 2-42 16,-1-1 42-16,1-1-33 0,2 2 32 0,-2-2-39 15,-1 1 37-15,2 0-41 0,-3-2 43 0,3 3-41 16,-2-2 40-16,-2 0-37 0,-10 2 36 0,22 0-42 15,-22 0 44-15,19-1-38 0,-19 1 37 0,14-2-42 16,-14 2 43-16,15 0-34 0,-15 0 35 0,11 0-42 0,-11 0 43 16,0 0-43-16,15-1 46 0,-15 1-45 0,0 0 42 15,11-2-37-15,-11 2 36 0,0 0-39 0,0 0 44 16,11 2-45-16,-11-2 43 0,0 0-41 0,0 0 41 16,0 0-36-16,0 0 33 0,12-1-34 0,-12 1 36 15,0 0-41-15,0 0 42 0,0 0-39 0,0 0 38 16,7-3-41-16,-7 3 41 0,0 0-40 0,0 0 41 15,0 0-40-15,0 0 39 0,0 0-41 0,0 0 43 16,0 0-35-16,0 0 35 0,0 0-39 0,0 0 40 16,0 0-36-16,0 0 41 0,0 0-37 0,0 0 41 15,0 0-39-15,0 0 40 0,0 0-36 0,0 0 37 16,0 0-36-16,0 0 34 0,0 0-37 0,0 0 32 16,0 0-30-16,0 0 36 0,0 0-34 0,0 0 26 15,0 0-34-15,0 0 32 0,0 0-37 0,0 0 34 16,0 0-36-16,0 0 31 0,0 0-32 0,0 0 33 15,0 0-35-15,0 0 33 0,0 0-35 0,0 0 27 16,0 0-31-16,0 0 29 0,0 0-41 0,0 0 2 0,0 0-91 16,0 0-22-16,5 5-131 0,-5-5-75 0,0 0-187 15,0 0-169-15,-5-5-934 0,5 5-1302 0</inkml:trace>
  <inkml:trace contextRef="#ctx0" brushRef="#br1" timeOffset="96479.425">28133 9587 68 0,'0'0'653'0,"0"0"-178"0,-5 6-116 0,5-6-53 0,0 0 9 15,0 0 38-15,-10 2-62 0,10-2 27 0,0 0-73 16,-8-2 33-16,8 2-72 0,0 0-21 0,-5-8-18 16,5 8-24-16,0-9-24 0,0 9-12 15,3-11-17-15,-1 5-10 0,4-4-17 0,0 0-7 16,4-1-10-16,2-3-7 0,2 0-8 0,2-5-6 0,3 2-5 16,1-3 0-16,1 4 1 0,1-5-6 15,6-1-11-15,-2 0 2 0,0 0-2 0,-5 3-4 16,2 0 1-16,-1-1 1 0,-2 1-5 0,1 2-37 15,-2-2 16-15,-4 4-24 0,0 0-45 0,-2 1-41 0,-2 1-46 16,-1-1-34-16,-4 2-47 0,1 3-31 0,-5-1-20 16,1-1-40-16,-3 5 8 0,-3-4-55 0,1 3 24 15,-5-3-267-15,1 5-155 0</inkml:trace>
  <inkml:trace contextRef="#ctx0" brushRef="#br1" timeOffset="96696.859">28413 9024 518 0,'-7'-2'271'0,"0"-3"-3"15,0 1-35-15,7 4-26 0,-7-6-1 0,7 6-18 16,-5-8 37-16,5 8-46 0,-1-9 40 0,1 9-55 15,2-7 37-15,-2 7-57 0,8-8 32 0,-8 8-48 16,11-5 31-16,-11 5-31 0,17-1 25 16,-17 1-47-16,19 1 43 0,-7 2-57 0,-2 2 25 0,4-1-65 15,-1 4 36-15,0 2-60 0,1 0-5 0,-2 6-4 16,0 1-4-16,-2 1 1 0,0 3 4 0,-3 1 21 16,-1 2-56-16,-2 0 35 0,1-2-67 15,-1 1 23-15,-3 1-46 0,-1-3 20 0,0-2-48 16,-2 1 33-16,-2-3-76 0,0 0-5 0,0-1-97 0,-1-3-18 15,0 1-43-15,-1-2-36 0,-1-4-68 0,2-1-336 16,-3-2-252-16</inkml:trace>
  <inkml:trace contextRef="#ctx0" brushRef="#br1" timeOffset="97012.548">29086 8731 394 0,'11'-17'564'0,"-2"-2"-106"0,-3 3-105 0,-2 2 32 16,0-2-31-16,-3 6-57 0,1-1 39 0,-2-2-36 15,-2 6 43-15,0-2-62 0,-1 2 3 0,3 7-83 16,-4-11-30-16,4 11-21 0,-5-6-10 0,5 6 4 16,0 0 1-16,-9 5-15 0,6 1-13 15,1 1-13-15,1 3 3 0,0 1-27 0,1 2 9 0,2 2-25 16,0 2 1-16,1 2-22 0,2 0-2 0,2 5-13 15,-1-3-7-15,3 5-1 0,1 0-4 0,1 0-5 16,1 0 2-16,-1 2-3 0,0-4-4 0,2 3-4 16,-2-1-47-16,0 1 25 0,1-3-31 0,-1-1-27 15,-2-1-36-15,1-1-42 0,-3-3-51 0,0 0-5 16,-3-1-89-16,-2-1-27 0,1-3-99 0,-6-1-96 16,2 0-83-16,-3-2-394 0,-2-2-598 0</inkml:trace>
  <inkml:trace contextRef="#ctx0" brushRef="#br1" timeOffset="97394.92">29001 9160 452 0,'-6'-7'643'0,"1"-1"-146"0,1 1-101 15,1 0-61-15,1-1-45 0,0 0-22 0,1 3-14 16,1-4-18-16,1 1 22 0,1-3-84 0,0 4 15 16,5-3-85-16,0 1 24 0,2-4-69 0,3 2 29 15,3 0-60-15,2-3 33 0,3 2-53 0,3-2 29 16,0-2-79-16,5 2-7 0,0-1-67 0,3-3-67 15,1 3-33-15,1-2-10 0,-1 0-12 0,0-2-15 16,-1 1-17-16,0 0-3 0,-6 1 21 0,-1 0-13 16,-1 0 47-16,-2-2 24 0,-2 0 42 0,-3 5 44 15,-4 0 67-15,-2 2 66 0,0 0 43 0,-3 0 41 16,-1 3 38-16,-3-1 27 0,1 3 20 0,-2-2-52 16,0 3 29-16,-2 6-10 0,0-11-2 0,0 11-1 15,-3-6 3-15,3 6 1 0,0 0-14 0,0 0 3 16,-14 3-6-16,9 0-8 0,-2 3-14 0,2 3-10 15,0-1-11-15,1 7-15 0,-1-3-15 0,1 3-13 16,2 1-14-16,0 1 0 0,-1 0-16 0,4 1 0 16,1 1-8-16,2 0-43 0,1-2 44 0,1 1-48 15,3 0 36-15,1-1-59 0,1-2 3 0,2-1-79 16,2-2-23-16,-2-4-112 0,2 1-23 0,2-4-36 16,0 0-78-16,-2-4-79 0,4-1-295 0,0-1-284 15</inkml:trace>
  <inkml:trace contextRef="#ctx0" brushRef="#br1" timeOffset="97612.571">29873 8678 681 0,'-2'-12'630'15,"1"5"-131"-15,-2-3-67 0,2 5-48 0,-1-4 1 16,0 4-41-16,2-2 46 0,-2 2-56 0,2 5-6 16,-3-10-93-16,3 10-47 0,-5-9-39 0,5 9-29 15,0 0 6-15,0 0-3 0,0 0 0 0,0 0-35 16,0 0-1-16,9 9-27 0,-4-3-24 0,0 2 5 15,1 1 5-15,1 0-20 0,1 0 6 0,-2 3-24 16,3 0 11-16,1 2-24 0,-1-3-24 0,0 2-74 16,0 0-27-16,1-2-110 0,-2-2-31 0,0 3-63 15,2-4-77-15,-4 0-80 0,2-2-62 0,0-2-491 16,-1-1-658-16</inkml:trace>
  <inkml:trace contextRef="#ctx0" brushRef="#br1" timeOffset="97862.861">30034 8586 337 0,'0'-14'574'16,"0"0"-50"-16,1 4-97 0,0-1-43 0,-1 0-51 16,4 1-52-16,-2 2 43 0,4-1-63 0,-2 2 22 15,3 0-80-15,0 3 29 0,0 1-65 0,3 0 14 16,-10 3-63-16,23 2 23 0,-10-1-54 0,1 3 24 16,2 3-55-16,0 1 31 0,0 3-55 0,0 1 34 15,0 3-52-15,-1 0 29 0,-4 2-3 0,2 0-10 16,-3 2-3-16,-1-2-7 0,-1 2-3 0,-2-2-3 15,-2 0-44-15,-1-2 43 0,-2 2-41 0,-1-2 34 16,-1-3-47-16,-2 0 13 0,2 2-41 0,-2-4-52 16,-1 0-74-16,1-2-76 0,0 0-84 0,-1-3-103 15,4-5-61-15,-5 5-516 0,5-5-647 0</inkml:trace>
  <inkml:trace contextRef="#ctx0" brushRef="#br1" timeOffset="99012.378">30003 8721 274 0,'0'0'256'0,"1"-8"-56"15,-1 8 6-15,0-6-30 0,0 6 29 0,-2-9-42 16,2 9 5-16,-3-10-17 0,3 10-11 0,-4-10 10 16,3 3-1-16,-2 1-25 0,2 0-5 0,-3 0-7 15,2 0-8-15,-1 1-14 0,-1-1-7 0,1 1-22 16,-2 1-4-16,1-1-9 0,0 1 2 0,4 4-10 15,-12-8-5-15,12 8-7 0,-12-4 0 0,12 4 6 16,-13 0 2-16,13 0 8 0,-17 2-5 0,9 0 21 16,1 2-12-16,-1 0 3 0,-1 4-6 0,3-2 20 15,-1 3 4-15,-1 1-11 0,1 3-8 0,2-3-6 16,0 2-8-16,2-1-4 0,-1 0 2 0,3 3 3 16,0-2-8-16,2 0-4 0,0 0 0 0,1 0-1 15,2-1-3-15,-1-1 0 0,3-2-3 0,0 2-2 16,0-3-2-16,3 1 5 0,0-1-9 0,0-5 0 15,1 1-3-15,-1-1 0 0,-9-2-2 0,18 0-2 16,-18 0 2-16,17-3 0 0,-8-1-1 0,-2-1 0 16,-2-1 6-16,1 0-4 0,-1-4 4 0,-3 3 9 0,3-4 6 15,-3 2 13-15,-1 0 13 0,-1-1 20 16,0-1 20-16,0 3 5 0,0-2 6 0,-1 3-32 16,2-1 45-16,-2 1-41 0,1 7 18 0,-2-11-50 15,2 5 20-15,0 6-47 0,0-8 35 0,0 8-48 16,0 0 29-16,0 0-35 0,0 0 36 0,0 0-41 15,9 4 35-15,-9-4-38 0,9 9 38 0,-4-4-39 16,4 2 40-16,-2-1-44 0,2 2 29 0,0 0-34 16,3 1 25-16,-1-3-75 0,1 3 3 0,0-2-63 15,-2 1-60-15,3-1-50 0,-2-2-44 0,1 0-49 16,-1-1-75-16,1-2-45 0,1 1-100 0,-2-3-280 0,-11 0-373 16</inkml:trace>
  <inkml:trace contextRef="#ctx0" brushRef="#br1" timeOffset="99305.435">30596 8448 165 0,'0'0'477'0,"-5"3"-123"15,5-3-29-15,0 0-12 0,0 0-22 0,0 0 82 16,0 0-24-16,-12 0-17 0,12 0-31 0,0 0-70 16,0 0 28-16,0 0-69 0,0 0 38 0,-5-4-63 15,5 4 7-15,0 0-68 0,0 0 21 0,0 0-64 16,0-8 31-16,0 8-54 0,7-3 25 0,-7 3-50 16,8-7 33-16,-8 7-47 0,12-5 43 0,-6 1-56 15,3-1 38-15,2 2-91 0,-4-2-21 0,2 3-114 16,3-1-32-16,-3-1-123 0,0 1-52 0,2-2-63 15,-2 3-84-15,1-1-305 0,-10 3-410 0</inkml:trace>
  <inkml:trace contextRef="#ctx0" brushRef="#br1" timeOffset="99477.999">30678 8497 35 0,'-5'6'483'0,"1"2"-135"0,4-8-84 15,-5 9-41-15,5-9-2 0,-4 8 25 0,4-8 22 16,-3 7 11-16,3-7-25 0,0 0-41 0,0 0-42 15,0 0-31-15,0 0-35 0,0 0-18 0,11 1-22 16,-3-4-30-16,-1-2-61 0,2 1-62 0,1-2-85 16,3-1-74-16,-2 0-51 0,2 0-94 0,1-5-310 15,-2 4-208-15</inkml:trace>
  <inkml:trace contextRef="#ctx0" brushRef="#br1" timeOffset="99863.326">31131 7962 508 0,'-2'-11'443'16,"1"0"-18"-16,-1 4-107 0,0-1 16 15,0 0-51-15,0 2-1 0,-1 1-39 0,-1-1-7 0,4 6-39 16,-9-6-9-16,9 6-19 0,-12-4 1 0,12 4-12 15,-13 2-4-15,6 1-11 0,-1 1-17 0,1 1-5 16,1 4-11-16,-1-1 1 0,1 2-22 0,2 2 0 16,0 1-12-16,2 3-8 0,2-2-4 0,-1 3-8 15,2 0-24-15,1 0 11 0,2 3-8 0,-1 2-2 16,4 0-9-16,-3-1-37 0,3 3 33 0,0-2-23 16,1 2 26-16,0-1-37 0,-1 0 36 0,0 0-6 15,-1-1 1-15,3 1-12 0,-3-2 6 0,1-1-3 16,-1-1-2-16,-1 0-3 0,0-4 0 0,-2 0 4 15,-1 0-6-15,1-2-4 0,-2 0 2 0,1-4-1 16,-2 4-1-16,0-4-2 0,-2 1 1 0,2 0-32 16,-2-3-34-16,-1 0-61 0,1 0-70 0,-1-4-84 0,3-3-42 15,-10 9-116-15,10-9-31 0,-12 2-54 16,12-2-404-16,-15-2-504 0</inkml:trace>
  <inkml:trace contextRef="#ctx0" brushRef="#br1" timeOffset="100030.689">30968 8441 477 0,'-4'-6'438'0,"1"0"-66"0,-2 1-52 0,5 5-79 16,-2-12 30-16,0 7-29 0,2 5-18 0,0-14-14 0,2 8-25 16,0 0-37-16,-1-2-30 0,3 0-22 0,1 1-21 15,3-2-18-15,0 2-7 0,1 0-14 0,2-3-8 16,1 3-8-16,1-3-11 0,-2 1-72 0,7 0-11 16,-2-1-81-16,1 0-12 0,2 0-83 0,-2 1-9 15,2-2-37-15,-1 0-55 0,1 1-279 0,0-2-141 16</inkml:trace>
  <inkml:trace contextRef="#ctx0" brushRef="#br1" timeOffset="100261.855">31387 8075 171 0,'4'-5'385'0,"-4"5"-75"0,6-9-30 0,-6 9-38 15,5-5-20-15,-5 5-34 0,0 0-17 0,3-7-51 16,-3 7 47-16,0 0-42 0,0 0 41 0,0 0-42 16,-10 2 11-16,10-2-9 0,-7 7 28 0,7-7-25 15,-6 9 10-15,2-2-28 0,1 1 1 0,-2 0-26 16,3 2 4-16,-1-2-22 0,1 4-5 0,0-1-24 15,2 1 6-15,-1 1-21 0,1-1-1 0,1 1-3 16,-1 0 2-16,4-1-6 0,-1 1-2 0,1 1 0 16,2-2-4-16,0 0-7 0,1-1-11 0,0-2-23 15,3 0-54-15,2-1-39 0,-2-1-37 0,4-2-54 0,-1-3-61 16,1 0-60-16,0-1-44 0,0-2-412 0,2-1-313 16</inkml:trace>
  <inkml:trace contextRef="#ctx0" brushRef="#br1" timeOffset="100495.351">31696 8047 123 0,'-2'-6'503'0,"-2"0"-141"15,4 6-75-15,-7-7-56 0,7 7-13 16,-10-8 0-16,10 8-5 0,-9-2-8 0,9 2-17 16,-11-3-13-16,11 3-21 0,-13 3-24 0,13-3-13 15,-10 7-8-15,4-3 1 0,3 2-8 0,-1-1-30 16,0 1 17-16,3 1-25 0,0 1 5 0,1 0-25 0,1 2 11 15,0-1-23-15,3 1 10 0,0 0-16 0,1 1 8 16,1 0-17-16,1-1 11 0,1-1-19 0,0 0 10 16,1 1-26-16,0-3-7 0,1 0-54 0,1-2-31 15,-2 2-82-15,2-4-5 0,-1-1-110 0,-1 0-41 16,-9-2-88-16,21-2-346 0,-21 2-289 0</inkml:trace>
  <inkml:trace contextRef="#ctx0" brushRef="#br1" timeOffset="100713.337">31793 7956 590 0,'0'-6'486'16,"0"-1"-96"-16,0 7-72 0,4-11-37 0,-4 11-19 15,5-11-24-15,-5 11-18 0,5-6-12 0,-5 6-14 16,0 0-26-16,14 0-19 0,-14 0-8 0,12 6-8 16,-6 1-14-16,1-2-17 0,0 4-6 0,1 1-17 15,-2 3-7-15,2 1-6 0,-3 1-16 0,2 5-10 16,-3 1-14-16,0 1 1 0,-2 0-15 0,-2 0 5 15,-2 3-13-15,-3 2-3 0,0 1-53 0,-4-1-52 0,-2 3-108 16,-3-3-51-16,-4 5-153 0,-1-2-99 0,-2-3-403 16,-1 2-490-16</inkml:trace>
  <inkml:trace contextRef="#ctx0" brushRef="#br1" timeOffset="101177.984">30496 9209 402 0,'-2'-11'489'0,"-1"2"-31"16,1 0-79-16,0 1 54 0,1 1-55 16,-2-1 32-16,2 1-55 0,1-1 38 0,-2 2-45 0,2 6 9 15,-2-12-69-15,2 12-31 0,-2-9-48 0,2 9-40 16,-3-6-33-16,3 6-27 0,0 0 15 0,0 0 15 15,0 0 6-15,5-6-4 0,-5 6-14 0,9 8-16 16,-2-3-13-16,0 3-15 0,0 0-14 0,2 0-11 16,1 4-13-16,-1-2-7 0,0 2-6 0,2 0-5 15,-2-2-6-15,0 3-4 0,3 0-7 0,-3-3-10 16,0 2-9-16,0 0-57 0,1-2-43 0,-3 2-67 16,1-5-32-16,0 1-76 0,-1-1-59 15,-3-2-39-15,3 0-13 0,-2 0-44 0,-5-5-71 0,9 4-19 16,-9-4-43-16,0 0-318 0,7-4-452 0</inkml:trace>
  <inkml:trace contextRef="#ctx0" brushRef="#br1" timeOffset="101378.672">30673 9149 420 0,'-2'-12'420'0,"2"3"-53"0,-1-1-28 0,0 3-41 16,1-2 52-16,-1 4-16 0,1-3-14 0,0 8-19 16,0-12-31-16,0 12-44 0,0-12-38 0,0 12-42 15,0-6-10-15,0 6 7 0,0 0-1 0,0 0-53 16,0 0 51-16,0 0-43 0,13 1 34 0,-13-1-59 15,8 9 21-15,-3-2-45 0,2-1 26 0,0 5-48 16,2-2 34-16,0 3-48 0,-1-2 31 0,1 2-44 16,0 1 38-16,-1-2-8 0,0 4-15 0,1-1-2 15,-1 1-4-15,-2-1-49 0,2-1-69 0,-3 0-70 16,0 2-58-16,-2-4-120 0,-2 1-112 0,-1-1-83 16,0-1-519-16,-2 1-689 0</inkml:trace>
  <inkml:trace contextRef="#ctx0" brushRef="#br1" timeOffset="101552.925">30525 9466 120 0,'-11'3'532'0,"3"0"-188"0,8-3 6 15,-11 3-61-15,11-3 17 0,-9 2-1 0,9-2-18 16,0 0-32-16,0 0-39 0,0 0-36 0,5-3-36 16,-5 3-27-16,14-5-24 0,-2 1-18 0,2-1-16 15,1-1-11-15,3 1-18 0,2-1-2 0,2-1-23 16,0 2-103-16,1-3-45 0,0 1-138 0,1 2-71 15,0-4-97-15,-1 1-331 0,0 2-299 0</inkml:trace>
  <inkml:trace contextRef="#ctx0" brushRef="#br1" timeOffset="101730.884">30993 9238 563 0,'0'0'600'0,"3"-8"-121"0,-3 8-52 0,1-8-32 0,-1 8-35 15,3-7-23-15,-3 7-27 0,0 0-28 0,0 0-6 16,0 0-10-16,0 0-29 0,0 0-32 0,0 0-36 15,-3 10-35-15,2-4-26 0,0 5-20 0,-2-2-23 16,0 4-10-16,1 4-16 0,-1-1-15 0,-2 4-64 16,-1 2-80-16,1 2-78 0,-2 3-91 0,-2 2-61 15,-1 0-162-15,0-2-69 0,1 2-457 0,-4-2-652 16</inkml:trace>
  <inkml:trace contextRef="#ctx0" brushRef="#br1" timeOffset="102328.152">30345 10222 212 0,'0'0'295'0,"4"-11"-52"16,-4 11 19-16,5-11-32 0,-3 4 26 0,2-1-44 16,-1 1 0-16,0-3 10 0,0 3-6 0,0-3-20 15,2 2 0-15,-2-3 10 0,-1 1-6 0,2 0-11 16,-2-1-8-16,0-1-2 0,-2 1-9 0,1 0-58 16,-1 0 34-16,0-1-58 0,-1 1 33 0,1 0-69 15,-4 0 35-15,0 0-57 0,1 3 43 0,-1-2-48 16,-2 3 34-16,-1 0-57 0,-1 2 43 0,1 1-52 15,-3 3 42-15,10 1-46 0,-20 1 41 0,8 2-47 16,-1 2 47-16,-1 3-45 0,0 0 41 0,1 3-5 0,-1 4-4 16,2-2-5-16,1 3-3 0,3-2 1 15,0 1-4-15,3 1-1 0,0 0 5 0,3 0 0 16,1-4-5-16,1 1 2 0,1-1 0 0,1 0-2 16,3-3-3-16,-1-1-1 0,1 0-1 0,2-4-5 15,-1 0 0-15,-6-4-3 0,19 1 1 0,-10-2-1 16,3-3 2-16,-1-3 1 0,1-1 1 0,0-1 1 15,-1 0 2-15,1-4 1 0,-3 1 3 0,-1 0-2 16,1 0 6-16,1 0-32 0,-3 0 70 0,-1 3-30 16,-1 2 57-16,0 0-42 0,0-1 32 0,-1 2-51 15,-4 6 42-15,7-7-54 0,-7 7 38 0,6-5-39 16,-6 5 40-16,0 0-47 0,11 2 39 0,-11-2-40 0,8 9 42 16,-3-3-46-16,-1 0 43 0,3 2-47 15,1 0 39-15,0 2-4 0,0-1-5 0,2 1-6 16,0 1-15-16,-1-2-28 0,3 0-64 0,-2-1-68 15,0-1-58-15,3-1-37 0,-2-1-42 0,0-2-56 16,0-1-65-16,1-1-34 0,2-2-462 0,-3-1-495 16</inkml:trace>
  <inkml:trace contextRef="#ctx0" brushRef="#br1" timeOffset="102527.115">30738 10018 301 0,'0'-8'627'0,"0"8"-125"16,-2-9-68-16,2 9-1 0,-2-7-20 15,2 7-15-15,-1-6-75 0,1 6 26 0,-2-8-80 16,2 8 18-16,2-9-101 0,-2 9 0 0,3-9-72 16,-3 9 13-16,7-11-62 0,-1 6 26 0,-1 0-53 15,4 0 20-15,3-3-39 0,1 2 24 0,1-1-50 0,0-1 29 16,2 3-97-16,1-3-12 0,2 0-68 16,-5 3-59-16,5 0-47 0,-5 1-66 0,2-2-62 15,-5 4-34-15,3-1-20 0,-14 3-468 0,14-1-481 16</inkml:trace>
  <inkml:trace contextRef="#ctx0" brushRef="#br1" timeOffset="102683.493">30809 10015 224 0,'-10'11'395'15,"1"-2"-131"-15,0-1 25 0,5-1-51 0,-1 0 80 16,3-2-75-16,2-5 0 0,-2 9-24 0,2-9-31 16,5 3-46-16,-5-3-32 0,13 0-22 0,-1-2-18 15,-1-1-13-15,5-1-14 0,4-4-13 0,2 1-13 16,1-3-30-16,2 1-36 0,2-4-71 0,-1 1-87 15,-1-1-69-15,-2-2-139 0,-2 0-248 0,-5 1-171 16</inkml:trace>
  <inkml:trace contextRef="#ctx0" brushRef="#br1" timeOffset="102914.878">30952 9675 425 0,'-12'-7'404'0,"1"4"-122"0,2-1 7 15,1 1-54-15,8 3 59 0,-15-2-33 0,15 2 32 0,-12 3-31 16,12-3 25-16,-9 8-10 0,6-2-16 0,1 3-9 15,0 2-6-15,4 0-18 0,0 1-26 0,1 4-44 16,2 2 11-16,2 3-54 0,0 0 19 0,1 5-53 16,1 0 19-16,2 2-16 0,-2 0-18 15,1 0-21-15,0 0-2 0,1 1-12 0,-2 0-4 0,1-3-5 16,-3 1-6-16,1-5-2 0,-1 1-6 0,1-3-4 16,-4-2-49-16,3-2-70 0,-2-1-86 15,-1-3-56-15,0-2-75 0,0-3-54 0,2 0-151 16,-6-7-86-16,7 7-353 0,-7-7-566 0</inkml:trace>
  <inkml:trace contextRef="#ctx0" brushRef="#br1" timeOffset="103178.421">31416 9665 577 0,'-2'-6'471'15,"0"0"-138"-15,-2 2-16 0,4 4-59 0,-7-10 25 16,7 10-51-16,-9-5 19 0,9 5-13 0,-12 0 12 16,12 0-9-16,-17 5-3 0,8 0-18 0,0 4-11 0,-1 1-8 15,-1 0-16-15,3 4-21 0,0-2-23 16,1 4-21-16,1 0-56 0,1 1 32 0,1 0-50 16,1-1 32-16,1-1-42 0,2-1 27 0,2 1-6 0,1-1-7 15,1-2-11-15,2 1-32 0,2-5 32 16,3 1-48-16,-1-5-42 0,5-4-150 0,4 0-175 15,6-4-215-15,5-8-767 0,9-2-959 0</inkml:trace>
  <inkml:trace contextRef="#ctx0" brushRef="#br1" timeOffset="111098.551">21909 9607 98 0,'0'0'426'0,"0"0"-110"16,0 0-85-16,0 0-37 0,3-4-55 0,-3 4-15 0,0 0-14 15,5-8 3-15,-5 8-15 0,6-9-6 0,-1 4-4 16,4 0-19-16,-2-3-9 0,2 1-8 0,2-3-8 16,1 1-13-16,-1-2 7 0,6 0-4 0,-2-1-5 15,4-2-3-15,3 1-5 0,-1-2-3 0,1-2-1 16,3 1-8-16,0-1 2 0,3-2-2 0,3 0 9 16,0-1 5-16,1-2-1 0,1 1 1 0,1-2 47 15,2-1-47-15,1 0 40 0,7-7-56 0,-1 2 43 16,3-2-51-16,-2 1 44 0,1-1-44 0,0-2-4 15,2-1 8-15,0 1-6 0,0-1-1 0,0-1 2 16,2 0 0-16,-1-1 0 0,-2-1 1 0,3 0 1 16,-2 0 6-16,0 1-4 0,-2 0-2 0,4-1-1 15,-5 1 40-15,2 0-47 0,-1 0 47 0,1-1-48 16,-2 1 34-16,1 0-43 0,0-1 49 0,1 0-45 16,-1-1-1-16,1 2 2 0,0-2 2 0,1 1 1 15,-2 1 8-15,2-2-3 0,1-1 0 0,-1 2 1 16,0 1 4-16,-1-2 0 0,1 1 6 0,-2 1 48 15,2-1-39-15,-3 1-7 0,-1 2 30 0,1 0-36 16,-1 2 34-16,-1-1-31 0,-1 0 31 0,-5 6-33 16,-1-2 10-16,1 3-6 0,0-2 5 0,-1 1-2 0,-2 0 0 15,0 2-1-15,1 2 44 0,-2-4-51 16,1 5 52-16,-4-1-58 0,1 2 49 0,-6 3-41 16,-1 0 51-16,-3 2-47 0,1-1 49 0,-5 5-44 15,0-1 51-15,-4 4-34 0,0-1 50 0,-2 0-27 16,-2 3 39-16,-1 1-39 0,1 1 33 0,-3-2-52 0,3 3 32 15,-4-2-39-15,1 2 40 0,-5 4-44 16,8-6 39-16,-8 6-44 0,6-8 40 0,-6 8-53 16,6-4 38-16,-6 4-46 0,5-4 37 0,-5 4-46 15,0 0 43-15,4-4-50 0,-4 4 48 0,0 0-47 0,5-4 49 16,-5 4-55-16,0 0 43 0,0 0-43 0,0 0 44 16,7-5-41-16,-7 5 44 0,0 0-46 15,0 0 49-15,0 0-47 0,0 0 46 0,0 0-47 16,5-5 55-16,-5 5-37 0,0 0 51 0,0 0-41 15,0 0 52-15,0 0-44 0,0 0 53 0,0 0-49 0,0 0 41 16,5-4-52-16,-5 4 45 0,0 0-52 0,0 0 47 16,0 0-50-16,0 0 52 0,1-7-52 15,-1 7 49-15,0 0-48 0,0 0 49 0,0 0-49 16,0 0 3-16,0 0 3 0,0 0 6 0,5-6-1 16,-5 6 5-16,0 0 7 0,0 0 0 0,0 0 11 15,0 0-20-15,0 0 2 0,0 0 4 0,0 0-3 16,0 0-6-16,0 0 5 0,0 0 0 0,0 0-4 15,0 0 4-15,0 0 5 0,0 0-19 0,0 0 2 16,0 0-1-16,0 0-2 0,0 0 2 0,0 0-1 16,0 0 0-16,0 0 2 0,0 0-3 0,0 0 7 0,0 0-6 15,0 0-3-15,0 0 4 0,0 0-3 0,0 0 2 16,0 0 0-16,0 0 0 0,0 0 0 16,0 0-1-16,0 0 10 0,0 0-11 0,0 0 1 15,0 0 0-15,0 0 1 0,0 0-1 0,0 0-1 16,0 0 4-16,0 0 7 0,0 0-10 0,0 0-5 0,0 0 1 15,0 0-2-15,0 0-2 0,2-4 0 0,-2 4 1 16,0 0-3-16,0 0 2 0,2-7-5 0,-2 7 4 16,0 0-14-16,5-6-4 0,-5 6 1 0,4-5 1 15,-4 5 3-15,5-4 5 0,-5 4 4 16,8-10 1-16,-8 10 5 0,6-6 4 0,-6 6-4 0,9-9 1 16,-5 2 1-16,5 3 1 0,-3-2 3 15,1-1 0-15,2 1-2 0,1-5 3 0,0 4 0 16,2-2 5-16,-1 0-7 0,5-3 2 0,0 0 0 0,0-1-1 15,1 0 5-15,-1 1-23 0,3-2 25 16,-1 2-25-16,0 0 28 0,1-1-22 0,0-2 22 0,0 1-20 16,-1 2 23-16,-1 0-6 0,-1 0 2 0,0 3-3 15,-2-2 2-15,-2 5-4 0,1-2 8 0,-3-1-9 16,-2 3 1-16,1 0-2 0,0 1 2 0,-3-1-4 16,-1 2 5-16,1-1-3 0,-6 5-1 15,10-5-3-15,-10 5 6 0,6-5-7 0,-6 5-3 0,8-4 1 16,-8 4 2-16,5-5-2 0,-5 5 3 0,0 0-3 15,5-4-1-15,-5 4-7 0,0 0-6 0,0 0-32 16,8-5-55-16,-8 5-67 0,0 0-68 16,0 0-47-16,0 0-30 0,0-6-37 0,0 6-22 15,0 0-120-15,-8-7-232 0,8 7-235 0</inkml:trace>
  <inkml:trace contextRef="#ctx0" brushRef="#br1" timeOffset="111512.512">25407 6631 365 0,'0'0'401'0,"-11"-3"-98"0,11 3-51 0,-8-2-12 15,8 2-26-15,0 0 40 0,-11-2-52 0,11 2 33 16,0 0-72-16,0 0 27 0,-9-2-80 0,9 2 9 16,0 0-62-16,0 0 45 0,0 0-60 0,0 0 42 15,0 0-44-15,0 0 38 0,0 0-40 0,0 0 49 16,9 2-45-16,-9-2 36 0,13 0-41 0,-13 0 45 15,19 0-45-15,-7-2-5 0,0 2 32 0,1 0-50 16,1-1 35-16,-1 1-42 0,2 0 32 16,-1 0-44-16,2 0 38 0,-2 0-42 0,1 1 40 0,-1-1-39 15,-1 2 41-15,2-2-42 0,-2 2 40 0,0 0-32 16,-2 1 32-16,2-2-41 0,-4 3 44 0,1-2-34 16,0 0 33-16,-1 2-40 0,-1 0 45 0,1-2-43 15,-1 3 49-15,-2 0-45 0,1 0 12 16,-2 0 4-16,1 1 11 0,-1 2 4 0,0-1 2 0,-2 1 5 15,1 1 3-15,-2 1-3 0,1 2-13 0,-2 0 15 16,-1 3-4-16,0 2-6 0,0 4-1 0,-1-1-10 16,-2 2-3-16,-1 2-2 0,1 3-4 0,-3 2-3 15,0 0-2-15,1 2-6 0,0-6-24 0,0-2-68 16,1 2-42-16,-1-4-145 0,2-2-76 0,-2-2-99 16,3-1-102-16,-1-5-337 0,0 1-457 0</inkml:trace>
  <inkml:trace contextRef="#ctx0" brushRef="#br1" timeOffset="116427.759">26575 6610 150 0,'0'0'304'0,"0"0"-53"16,-11 2-21-16,11-2-1 0,0 0-6 15,-9 2 1-15,9-2-25 0,0 0 26 0,0 0-52 0,-15 0 2 16,15 0 36-16,0 0-49 0,0 0 33 0,-9-3-71 16,9 3 23-16,0 0-65 0,0 0 27 0,0-7-59 15,0 7 35-15,5-7-40 0,0 2 41 0,4 1-45 16,-1-3 45-16,2 0-28 0,3 0 25 16,1 0-39-16,1 0 47 0,1-1-38 0,3 0 28 0,-1 0-51 15,1 1 39-15,-1 0-52 0,-3 3 40 0,3-2-46 16,-3 4 41-16,-1-1-49 0,-1 2 42 0,2 1-41 15,-4 1 40-15,0 3-49 0,-1 1 45 0,-1 3-48 16,-1 2 44-16,-3 4-44 0,-1 0 41 0,-3 2-47 16,-2 2 3-16,0-1 7 0,-2 1-3 0,-2 2 3 15,-1-1-2-15,-1 0 9 0,-2-2 0 0,3-1-3 16,0-3 0-16,-2-1 3 0,1 2 5 0,1-4-3 16,0 0 3-16,2-2 3 0,-1-1 8 0,1-1 7 15,0-1-3-15,4-5 0 0,-9 5-5 16,9-5-3-16,0 0 0 0,0 0-8 0,-9-2-3 0,9 2-2 15,-2-9-5-15,2 9-3 0,0-15-8 0,2 7 0 16,-2-4-3-16,3 1 47 0,-1-2-48 0,1-1 41 16,1-2-50-16,-2 2 50 0,3-3-46 0,-1 1 45 15,1 1-47-15,-1-1 47 0,-1-1-42 16,1 2 50-16,-1 0-44 0,2 0 63 0,-1 1-30 0,-1 4 66 16,1-2-37-16,-2 3 43 0,0 1-37 0,0 0 28 15,-1 2-45-15,-1 6 26 0,4-12-41 0,-4 12 19 16,3-9-44-16,-3 9 37 0,0 0-33 0,5-6 33 15,-5 6-36-15,0 0 36 0,6 5-29 0,-6-5 15 16,5 10-10-16,-2-5 0 0,0 4-2 0,-1 0 3 16,3 2 0-16,-2 1 1 0,3 0-3 0,-1 2 2 15,0-1-3-15,-1 1 17 0,1 0-60 0,2-1 52 16,0 2-50-16,0-2 51 0,-1 0-50 16,2-1 49-16,1-1-53 0,-2 1 30 0,1-1-71 0,0-4 4 15,3 2-68-15,-3-2-20 0,0-1-46 0,3 0-45 16,-2-2-62-16,1-2-43 0,0 1-36 0,1-1-74 15,-11-2-488-15,21-2-538 0</inkml:trace>
  <inkml:trace contextRef="#ctx0" brushRef="#br1" timeOffset="116727.867">27274 6553 628 0,'0'0'475'0,"0"0"-54"0,0 0-121 0,-7-4 27 15,7 4-65-15,0 0 31 0,0 0-53 0,0 0 16 16,-2-6-80-16,2 6 9 0,0 0-73 0,2-5 20 16,-2 5-67-16,10-6 27 0,-10 6-55 0,11-5 30 15,-4 2-48-15,1-1 33 0,3-1-48 0,-2-1 37 16,2 2-48-16,1-2 45 0,1 1-50 0,0-1 39 15,0 0-45-15,2 0 42 0,-2 1-47 0,0-1 30 16,1 0-39-16,-3-1-39 0,3 2-52 0,-4 0-57 16,1 1-68-16,1-1-26 0,-4 3-31 0,1-1-36 15,1 0-37-15,-10 3-342 0,12-3-227 0</inkml:trace>
  <inkml:trace contextRef="#ctx0" brushRef="#br1" timeOffset="116940.823">27381 6600 238 0,'-8'7'311'0,"4"-3"-98"0,-1 1 9 0,5-5-14 16,-7 6 9-16,7-6 11 0,-4 6-37 0,4-6 8 15,0 0-62-15,0 0 6 0,0 0-65 0,0 0 15 16,14-6-55-16,-8 3 25 0,3-2-35 0,0-2 22 16,4 2-39-16,0-2 24 0,1 0-35 0,-2-1 28 15,4-1-34-15,-1 1 31 0,2-1-36 0,-2-1 35 16,4 0-40-16,-5 1 33 0,2-1-60 0,-4 3-28 15,2-1-49-15,-2-1-54 0,-2 2-69 0,0-1-82 16,-1 1-232-16,-5-1-73 0</inkml:trace>
  <inkml:trace contextRef="#ctx0" brushRef="#br1" timeOffset="117262.234">27484 6266 215 0,'-3'-6'424'0,"-1"1"-66"0,1-1-38 0,3 6 1 16,-6-10-46-16,6 10 49 0,-7-7-70 0,7 7 21 16,-6-6-74-16,6 6 1 0,-5-6-78 0,5 6 17 15,0 0-71-15,-7-3 40 0,7 3-22 0,0 0 60 16,-2 7-36-16,2-7 52 0,-1 10-37 0,2-5 48 16,0 3-52-16,-1 4 45 0,3 0-38 0,-1-1 29 15,2 4-40-15,0 0-8 0,0 2-3 0,2 3-15 16,-1-2-9-16,2 3-13 0,-1-1-13 0,3-1-8 15,-3 1 0-15,2-1-20 0,0 1-1 0,1-3-9 16,-2 1-8-16,1-1 2 0,-1-1-2 0,1 0-6 16,-3-3-5-16,3 1-22 0,-3-2-99 0,3 0-23 15,-3-2-67-15,0-1-60 0,0-1-27 0,-1-1-100 16,1 0-36-16,-1-2-65 0,-4-5-53 0,6 7-370 16,-6-7-493-16</inkml:trace>
  <inkml:trace contextRef="#ctx0" brushRef="#br1" timeOffset="117961.234">27737 6321 595 0,'0'0'448'0,"-1"-10"-108"15,1 10-3-15,-3-8-75 0,3 8 31 0,-1-10-37 16,1 10-37-16,-1-7-37 0,1 7-37 0,0 0-30 15,-2-6-18-15,2 6-24 0,0 0-7 0,0 0-1 16,0 0-2-16,10 2-9 0,-10-2-9 0,10 5-10 16,-4 0-3-16,2 0-7 0,1 0 1 0,-1-3-8 15,1 5-6-15,2-1 0 0,-1-2 2 0,-1 2-5 16,3-1 2-16,-2-1-2 0,1 1-2 0,-2-4 2 16,2 3 0-16,-2-2-6 0,-9-2-3 0,19 2 0 15,-19-2 1-15,16-2-4 0,-7-1-2 0,-1-1-37 16,-2 1 44-16,2-3-40 0,-2 0 50 0,-2 0-33 15,1-3 29-15,-1 1-30 0,-3-2 39 0,2 2-43 16,-2-2 40-16,2 1-39 0,-1-1 44 0,-2 0-40 16,0 3 42-16,3-1-33 0,-3 2 59 0,0-2-29 0,1 1 47 15,-1 7-40-15,1-10 31 0,-1 10-48 16,0-9 34-16,0 9-48 0,2-7 37 0,-2 7-39 16,0 0 37-16,2-7-34 0,-2 7 39 0,0 0-40 15,0 0 37-15,8 4-40 0,-8-4 42 0,5 7-38 16,-5-7 45-16,8 12-36 0,-6-4 44 0,3 1-43 15,-1 3 44-15,3 3-39 0,-2 0 42 0,2 1-49 16,0 2 51-16,-1 1-44 0,3 2 44 0,-1 1-51 16,-1 0 45-16,2 4-44 0,0 1 42 0,0-5-42 15,0 3 40-15,2 1-47 0,-1-4 50 0,-1-2-50 16,0 2 3-16,-1-1 4 0,3 3-1 0,-2-4 3 16,1-2-1-16,-4 2 6 0,3-4-7 0,0 3-1 15,-4-4-1-15,4-1 1 0,-4-3-2 0,0 1 2 16,1 0 0-16,-2-3-2 0,2 1 0 0,-2-3 5 15,-2 2-6-15,2-2 0 0,-1-1-1 0,-1 1 1 16,-2-7-2-16,5 10 1 0,-5-10 0 0,2 9-7 16,-2-9 5-16,0 0 5 0,-2 10-6 0,2-10 2 15,-6 8 0-15,6-8-1 0,-12 5 2 0,12-5 3 16,-14 2 1-16,14-2-4 0,-16 0 4 0,4-2 5 16,3-1-5-16,-2 0-1 0,-2-4 0 0,0 0-15 15,-1-5 20-15,1-1-3 0,-2-1 0 0,6-2-3 16,-4-1 2-16,2-1 37 0,1-3-36 0,2 1 14 15,0-2-72-15,3 0 20 0,1 0-73 0,2 2-5 16,2 0-97-16,2 1-44 0,2-4-85 0,1 1-111 16,2 2-559-16,0-1-611 0</inkml:trace>
  <inkml:trace contextRef="#ctx0" brushRef="#br1" timeOffset="121695.76">28399 6317 270 0,'0'0'456'0,"-6"7"-118"16,6-7-72-16,-5 4-33 0,5-4-5 0,-5 5 19 0,5-5 1 15,0 0-9-15,-5 5-14 0,5-5-15 0,0 0-18 16,0 0-20-16,-6 4-19 0,6-4-14 0,0 0-12 15,0 0-7-15,0 0-10 0,0 0-3 0,0 0-4 16,11-1-4-16,-11 1-9 0,11-3-16 0,-1 1-7 16,-1-2-9-16,0 0-3 0,3 0-52 0,-1 0 48 15,2-1-52-15,0 0 42 0,0-1-49 0,2 1 44 16,-2-1-49-16,1 0 47 0,0 1-52 0,0-2 48 16,-1 1-49-16,2 1 43 0,-2-1-53 0,0 1 23 15,1-2-86-15,-3 4-3 0,1-3-83 16,-2 3-12-16,0-2-96 0,0 2-15 0,-3-1-53 0,-7 4-61 15,11-5-69-15,-11 5-264 0,0 0-259 0</inkml:trace>
  <inkml:trace contextRef="#ctx0" brushRef="#br1" timeOffset="121943.747">28482 6416 224 0,'-5'6'317'0,"0"0"-82"0,5-6-27 0,-8 7 6 16,8-7 9-16,-6 5 10 0,6-5 7 0,0 0-20 15,0 0-23-15,0 0-43 0,0 0-25 0,0 0-26 16,14-1-13-16,-14 1-15 0,14-8-11 0,-5 4-13 16,-1-1-1-16,1-1-2 0,2 1 4 0,-1-1 1 15,3-2 2-15,-1 3 1 0,-1-3-2 0,-2 3 0 16,1 0 5-16,-1-2-7 0,-1 2-4 0,1 0-5 16,-1-2 0-16,-1 3-11 0,-2 0-4 0,1 0-7 15,-6 4-2-15,11-6-6 0,-11 6 0 0,6-8-6 16,-6 8-8-16,8-4-25 0,-8 4-44 0,5-6-61 15,-5 6-64-15,5-7-72 0,-5 7-59 0,3-5-67 16,-3 5-359-16,4-9-263 0</inkml:trace>
  <inkml:trace contextRef="#ctx0" brushRef="#br1" timeOffset="122211.075">28686 6116 476 0,'0'0'538'0,"-3"-8"-161"0,3 8-53 0,-3-9 26 15,3 9-61-15,-2-6 12 0,2 6-68 0,-3-7 8 16,3 7-77-16,0 0 7 0,-2-7-73 0,2 7 15 16,0 0-43-16,0 0 42 0,0 0-38 0,0 0 36 15,11 5-47-15,-6 0 37 0,2 2-56 0,2 1 44 16,1 1-61-16,0 3 37 0,3 0-50 0,0 3 37 16,1 0-51-16,-1 2 41 0,-2 2-5 0,3-1-6 15,-4 2-50-15,2 0 48 0,-3-1-9 0,0 0-6 16,-3 1-6-16,0-1-5 0,-3-3-6 0,-2 2-50 15,-1-2 18-15,-4 1-42 0,-2-1-44 0,1-1-75 16,-3-1-72-16,-3 0-70 0,-3-2-55 0,0 0-67 16,-2-5-389-16,2-2-393 0</inkml:trace>
  <inkml:trace contextRef="#ctx0" brushRef="#br1" timeOffset="122678.193">29383 5823 191 0,'0'0'536'0,"0"-10"-164"0,0 10-11 15,-1-11-72-15,1 11 11 0,-3-6 0 0,3 6-4 16,-1-7-42-16,1 7-14 0,0 0-44 0,-4-7-31 16,4 7-40-16,0 0-13 0,0 0-24 0,0 0 32 15,0 0 9-15,0 0 3 0,0 0-7 0,-4 6-15 16,4-6 8-16,0 11 26 0,2-4 9 0,-1 1-53 0,0 2 12 16,2 1-32-16,1-1 24 0,-2 4-30 0,3 1-3 15,-1-1-4-15,1 3-8 0,2 2-9 16,0 1-6-16,-2 0-7 0,3 1-8 0,0 1 15 15,-1 0-27-15,1 2 11 0,0-1-22 0,-1-2 19 16,2 2-17-16,-2-1 10 0,-1 0-21 0,-1 0 21 0,3-4-20 16,-3-2 14-16,0 1-13 0,-1 0 20 0,-1-3-23 15,-1 1 7-15,1-1-10 0,0-4 15 16,-1 4-19-16,-2-4 10 0,0 0-20 0,-2-1-1 16,0 1-61-16,-2 0-8 0,2-3-113 0,-4 0-28 0,1-2-76 15,-2 0-74-15,-1-2-80 0,-1 0-62 16,9-3-99-16,-17 1-290 0,5-3-481 0</inkml:trace>
  <inkml:trace contextRef="#ctx0" brushRef="#br1" timeOffset="123061.041">29266 6304 279 0,'-4'-4'595'0,"1"-1"-126"0,3 5-76 16,-8-9-45-16,8 9-42 0,-4-9-30 0,2 3-21 16,2 6-15-16,0-11-21 0,0 4-32 15,2 0-35-15,1 0-29 0,2 0-26 0,1 0-10 16,1-1-26-16,2-1-13 0,3 0-48 0,-1-2 35 0,6 1-80 15,-2 1-8-15,4-3-89 0,0 0-2 0,1 2-80 16,4-3 7-16,0 1 1 0,2-2-9 0,-2 0-4 16,2 2-13-16,-1-3-17 0,1 1-11 15,-1 1 11-15,-2 1 32 0,-1-2 46 0,-2 3 35 0,-3 0 34 16,1-1 79-16,-2 2 42 0,-4 1 64 0,-2 1 6 16,2-1 41-16,-5 3 0 0,0 0 55 0,-1 0-36 15,-1 1-1-15,-5 5-11 0,7-9 4 16,-7 9-31-16,2-5-2 0,-2 5 10 0,0 0-1 0,0 0 14 15,0 0 8-15,0 0 4 0,0 0 15 0,-8 5-6 16,8-5-1-16,-6 9-2 0,2-3-23 0,2 3-18 16,-2-1-8-16,1 2-39 0,0-1 39 0,1 1-52 15,-2 2 33-15,4-2-53 0,-2 2 39 0,2 0-45 16,0 1 41-16,0-2-11 0,1-1-6 0,0 2-3 16,3-2-9-16,-1 1-13 0,1-3-20 0,0 4-38 15,1-5-36-15,2 2-58 0,0-3-62 0,0 0-57 16,2-1-58-16,1-1-58 0,-2-2-75 0,1 0-304 15,-9-2-264-15</inkml:trace>
  <inkml:trace contextRef="#ctx0" brushRef="#br1" timeOffset="123477.259">29880 6054 180 0,'-2'-5'452'15,"2"5"-107"-15,-3-11-41 0,1 4-43 0,2 7-5 16,0-12-46-16,0 3 50 0,1 3-12 0,0-1-30 15,1 0-32-15,1-1-34 0,1 1-26 0,1 0-23 16,2 0-5-16,-1 2-16 0,0-2-10 0,3 4-10 16,0 0-2-16,-1-1-9 0,-8 4 1 0,15-2 0 15,-15 2-5-15,17 2 0 0,-9 2-5 0,-1-1 0 0,2 0-8 16,-4 4-2-16,0 0-5 0,1 0-2 0,-1 1-36 16,-3 2 35-16,-1 1-4 0,-1-1-40 0,0 2 41 15,0-1-2-15,-2-2-4 0,1 0-2 16,-1 1 1-16,1-3-1 0,-1 1 1 0,0-2 15 0,2-6 27 15,-2 11 34-15,2-11-3 0,-2 5-15 0,2-5-56 16,0 0 46-16,0 0-58 0,0 0 43 16,0 0-51-16,-1-8 46 0,1 8-51 0,0-10 46 0,3 2-53 15,-2 0 47-15,0 2-46 0,3-3 58 16,-4 9-3-16,4-12 3 0,-2 4-4 0,0 1-6 16,-2 7-52-16,2-7 42 0,-2 7-4 0,4-10-2 0,-4 10-42 15,0 0 49-15,9-2-45 0,-9 2 46 0,0 0-49 16,11 1 50-16,-11-1-49 0,11 4 48 0,-11-4-48 15,10 10 46-15,0-6-61 0,-5 3 19 0,4-1-83 16,-2 1-11-16,2-2-51 0,-2-1-38 0,0 3-65 16,0-4-52-16,2 1-67 0,-9-4-87 0,14 3-449 15,-14-3-494-15</inkml:trace>
  <inkml:trace contextRef="#ctx0" brushRef="#br1" timeOffset="123724.377">30253 5859 478 0,'0'0'547'16,"4"-7"-88"-16,-4 7-142 0,3-10-18 0,-3 10-84 0,5-6 1 16,-5 6-34-16,6-4 14 0,-6 4-31 15,0 0 1-15,14 1-24 0,-14-1 7 0,13 7-26 16,-4-2-4-16,0 0-28 0,1 4-17 0,-1 1-12 16,3 0-10-16,-2 2-9 0,0 0-7 0,0 2-4 0,-1 0-5 15,0 1-6-15,-1-2-6 0,-2 1-1 16,-1-1-6-16,-1 1-4 0,0-2 4 0,-1 0-8 15,-2 0 1-15,0-3-2 0,-1 1-2 0,-2-1-1 16,0-1-5-16,1-1-11 0,0-2-39 0,-2 0-68 0,3-5-86 16,-4 7-71-16,4-7-67 0,0 0-47 0,0 0-86 15,0 0-250-15,-9-3-239 0</inkml:trace>
  <inkml:trace contextRef="#ctx0" brushRef="#br1" timeOffset="123960.896">30620 5896 167 0,'7'-5'580'0,"-7"5"-182"16,0 0-63-16,7-3-11 0,-7 3-3 0,0 0 28 15,7-5-32-15,-7 5 8 0,0 0-41 0,7-7-33 16,-7 7-34-16,8-5-35 0,-2 4-26 0,1-3-22 16,3 0-26-16,0-1-25 0,2 0-10 0,3-2-18 15,-1 2-10-15,4-2-16 0,2 1 0 0,0-2-6 16,1 2-5-16,2-1-4 0,-2 0-5 0,2 2-11 15,-2-1-30-15,1 0-51 0,-4 1-60 0,-1 2-64 16,-3-1-74-16,0 1-71 0,-4 3-69 0,-10 0-90 16,14-2-368-16,-14 2-435 0</inkml:trace>
  <inkml:trace contextRef="#ctx0" brushRef="#br1" timeOffset="124142.805">30773 5966 316 0,'-5'9'323'0,"-2"-4"-63"0,4 0 3 0,3-5 36 15,-6 8-8-15,6-8-27 0,-3 7 49 0,3-7-36 16,0 0-45-16,0 0-45 0,9 3-32 0,-9-3-35 16,12-3-26-16,-3-2-17 0,0 2-18 15,2-2 3-15,1-1-17 0,-1 0-12 0,4-3-50 0,-2 4-17 16,2-5-50-16,2 2 12 0,0-3-76 0,-2 1-6 16,2 1-57-16,-4-1-55 0,-1 0-68 0,0 3-413 15,0-5-255-15</inkml:trace>
  <inkml:trace contextRef="#ctx0" brushRef="#br1" timeOffset="124410.05">30860 5652 124 0,'-7'-6'590'16,"2"-1"-176"-16,0 3-20 0,5 4-88 0,-7-6 11 16,7 6-43-16,-4-7-45 0,4 7-46 0,-7-5-3 15,7 5-4-15,0 0 9 0,0 0 23 0,-7 5 6 16,7-5-5-16,2 9-10 0,-1-4-21 0,0 5-11 15,4 0-18-15,-2 0 6 0,0 5-22 0,1-1-12 16,0 3-19-16,-1 1-33 0,1 5 10 0,0-1-13 16,-1-1-33-16,0 3 25 0,-1 1-46 0,1 1 28 15,-2-1-33-15,2 0 24 0,-1 0-31 0,0 0 21 16,0-1-31-16,-1-5 20 0,2 0-46 0,0-2-67 16,-1-2-60-16,1-1-59 0,2 0-43 0,-1-4-82 15,1-2-52-15,0-1-121 0,3-2-80 0,0-1-331 0,-8-4-505 16</inkml:trace>
  <inkml:trace contextRef="#ctx0" brushRef="#br1" timeOffset="124636.118">31227 5695 311 0,'0'0'339'0,"-4"-10"-84"0,4 10-50 0,-3-8-44 16,3 8-27-16,-2-9-34 0,2 9-24 0,0-8 4 15,0 8-26-15,4-8-22 0,-4 8-11 0,2-6-4 16,-2 6-13-16,6-7-55 0,-6 7-36 0,5-5-108 16,-5 5-38-16,6-5-157 0,-6 5 158 0</inkml:trace>
  <inkml:trace contextRef="#ctx0" brushRef="#br1" timeOffset="124996.384">31425 5370 143 0,'-1'-7'458'0,"-2"-3"-126"15,1 3 15-15,-1-3-72 0,2 3 39 0,-2 2-55 16,1-2 24-16,-1 0-50 0,3 7-10 0,-5-10-56 15,5 10-13-15,-5-7-51 0,5 7-6 0,0 0-20 16,-9-2 28-16,9 2-18 0,-6 6 4 0,2 0 6 16,1 1 23-16,0 3-8 0,0-1 7 0,0 5 2 15,2-1-7-15,1 4-12 0,0 1-8 0,0 0 6 16,1 2-17-16,3 4 5 0,-2 0-29 0,3-2 12 16,-2 3-31-16,1 0 18 0,0 0-30 0,0-1 24 15,1 2-36-15,-2-2 29 0,4-1-35 0,-4 1 24 16,-1 1-5-16,2-3-7 0,-2 0-3 0,1 0-2 15,-3-4 0-15,2 2-7 0,0-2 2 0,-2-1-7 16,0-2-4-16,0-1-34 0,0-2 33 0,0 1-63 16,-1-1 10-16,0-3-52 0,-1 1-87 0,1-5-100 15,1-5-134-15,-6 11-137 0,6-11-104 0,-9 3-288 0,9-3-538 16</inkml:trace>
  <inkml:trace contextRef="#ctx0" brushRef="#br1" timeOffset="125360.911">31264 5804 559 0,'-2'-8'550'0,"-1"0"-101"0,2 1-95 0,-2 1-58 16,4-2-45-16,1 0-24 0,0-1-19 16,2 0-23-16,1 1-23 0,-1-1-32 0,3 2-26 0,3-3-19 15,-1 3-17-15,2-2-12 0,1 1-12 0,1 0-11 16,2-1-11-16,0 3-17 0,2-3-40 0,1 2-32 16,1-3-27-16,1 3-27 0,-2-2-10 0,3 3-12 15,-1-2 3-15,-1 0 6 0,0 0 5 0,-1-1-4 16,-2 1 41-16,-2 0-25 0,0 2 52 0,-3-2-20 15,1 0 50-15,-2-1-27 0,-4 2 50 0,1 0-11 16,0 2 38-16,-3-5 38 0,-1 5 22 0,-1 0 10 16,1-2 11-16,-3 7 4 0,1-9-4 0,-1 9-1 0,3-7-5 15,-3 7-12-15,0 0-14 0,-3-7 20 0,3 7 11 16,0 0-6-16,0 0 1 0,-4 4-3 16,4-4 5-16,-5 10 0 0,4-3-2 0,-2-1-9 0,3 3-15 15,-2 0-9-15,0 2-9 0,2 1-2 0,0-1-6 16,0 1-3-16,2 1-5 0,0-2 0 0,0 2-5 15,0-4-5-15,3 3-3 0,-1-2-4 0,1 0-13 16,0 0-24-16,4-3-36 0,-2 1-46 0,2-1-48 16,1-1-52-16,-1-1-57 0,2-2-42 0,1 1-106 15,-1-4-44-15,1 0-277 0,-1-1-233 0</inkml:trace>
  <inkml:trace contextRef="#ctx0" brushRef="#br1" timeOffset="125845.411">31883 5511 425 0,'0'0'419'0,"0"-10"-121"16,0 10-35-16,-3-5-86 0,3 5-4 0,0 0-62 16,0-10 11-16,0 10-27 0,0 0 20 0,0 0-21 15,0 0 8-15,0 0-9 0,0 0-8 0,0 0-6 16,3 10-5-16,-3-10-12 0,5 8-9 0,-5-8-17 16,7 10 8-16,-1-6-18 0,1 1 9 0,-2 0-17 15,3-1 10-15,0-1-14 0,-1 0 15 0,2 0-36 0,-9-3 30 16,17 1-23-16,-17-1 13 0,14 3-16 0,-14-3 14 15,13-3-12-15,-13 3 13 0,10-6-13 0,-10 6 13 16,9-11-24-16,-5 7 27 0,-2-1-17 0,1-1 26 16,-1-2 7-16,0 2 10 0,0-1 20 0,-2 0 17 15,1 1 8-15,1 0 3 0,-2 6 5 0,2-11-7 16,-2 11-12-16,2-9-18 0,-2 9-15 0,0 0-8 16,0-9-5-16,0 9 4 0,0 0 4 0,0 0 7 15,4 5 6-15,-4-5 9 0,3 11-4 0,2-4 5 0,-2 4-4 16,1-1 3-16,1 4-7 0,0 1-4 15,0 1-2-15,3 2 1 0,-1 1-4 0,2 0-5 0,-2 2 2 16,3-1-5-16,-2-1-7 0,1 1-3 0,-2 1-12 16,3-1 5-16,-2-2-3 0,-3 2 0 15,0-5 1-15,2 1-7 0,-5-3 6 0,1-3-3 0,-1 4 9 16,-2-6-11-16,0 1 5 0,-2-2-16 0,-1-1 8 16,-3 0 2-16,6-6-6 0,-13 4-7 0,13-4 9 15,-13 0 2-15,3-3-1 0,1 0-2 0,0-3-5 16,2-2 7-16,0 0-1 0,0-1-10 0,0-4 2 0,2 2-28 15,0-4-29-15,1 0-46 0,4 0-43 0,-1 1-51 16,2 1 4-16,0-4-48 0,3 1-15 16,2 2-13-16,2-2-89 0,1 1-10 0,1-2-71 0,1 0-296 15,-1 1-242-15</inkml:trace>
  <inkml:trace contextRef="#ctx0" brushRef="#br1" timeOffset="126076.721">32267 5341 549 0,'0'0'475'0,"2"-10"-81"0,-2 10-65 0,1-7-41 16,-1 7-37-16,1-7-33 0,-1 7-34 0,0 0 16 0,5-5 2 16,-5 5-8-16,0 0-5 0,10 5 0 0,-5 0 0 15,3 2-23-15,-3 0-14 0,4 5-14 0,1-1-16 16,1 5-16-16,1 0-23 0,0 2-5 0,1 4-13 16,1 2-13-16,-1 0-9 0,-1 0-16 0,1 3 3 15,0-3-4-15,-2 3-7 0,0 0-3 0,-1-1-13 16,-2 1 7-16,-3-5-7 0,-1 2-4 0,-1-2-17 15,-3-4-42-15,0 2-51 0,-2-3-82 0,-3 0-93 16,0-2-170-16,-3 0-189 0,-4-1-361 0,0-2-607 0</inkml:trace>
  <inkml:trace contextRef="#ctx0" brushRef="#br1" timeOffset="145810.233">17284 15386 139 0,'0'0'226'0,"0"0"-41"0,1-6 23 16,-1 6-34-16,0 0-6 0,1-7 2 0,-1 7-17 16,5-4 5-16,-5 4 4 0,1-7 2 0,-1 7 7 15,0 0-7-15,4-5-36 0,-4 5 43 0,0 0-8 16,1-7-4-16,-1 7 3 0,0 0-15 0,0 0-4 15,3-7-13-15,-3 7-12 0,0 0-7 0,0 0-16 0,1-6-5 16,-1 6-13-16,0 0-2 0,0 0-11 0,-1-8-9 16,1 8-5-16,-1-6-3 0,1 6-40 15,-3-7 41-15,3 7-28 0,-2-8 29 0,-2 5-48 0,0-4 38 16,0 3-42-16,-1-2 39 0,1 2-41 0,-2-1 38 16,-2 0-46-16,-1 0 41 0,2 1-42 0,-2-2 38 15,-2 4-42-15,2-1 44 0,-1 1-45 0,0 0 40 16,10 2-43-16,-21 0 45 0,10 2-46 0,1 1 44 15,1 1-43-15,-4 0 43 0,4 3-40 0,-2-1 40 16,-1 5-39-16,3-2 38 0,0 0-3 0,2 4-8 16,0 0-1-16,1 0-2 0,1 3-1 0,2-1-1 15,-1 1 3-15,4 0-3 0,0 1-4 0,0-3 1 16,1 3 3-16,2-2 2 0,2-1 2 0,-1 1-4 16,1-3-3-16,0 0 8 0,4-2 5 0,-4-1-5 15,3-1 0-15,0-3 0 0,1-1 1 0,-2 2-4 16,2-5 3-16,-9-1-4 0,18-1 4 0,-9 1-4 15,0-3 2-15,1-2-1 0,-1 0-4 0,0-2-1 16,1 2 2-16,-2-3-1 0,0-1 2 0,-2-1 3 0,3 1-1 16,-4-2 3-16,0 1 5 0,-2 2 8 0,1-4 5 15,0 2 8-15,-2-2-37 0,-1 1 58 16,2 1-44-16,-2-1 59 0,-1 2-33 0,1-3 48 0,-1 4-32 16,0-1 16-16,0 3 0 0,0-2 2 0,0 8-5 15,0-13-12-15,0 13-8 0,0-10-13 0,0 10-5 16,0-8-9-16,0 8-7 0,0 0-3 0,0 0 0 15,4-4-3-15,-4 4 0 0,0 0 16 0,5 3-24 16,-5-3 22-16,7 9-19 0,-3-2 12 0,1 0-22 16,2 2 16-16,-3-1-17 0,5 2 23 0,-2 1-19 15,1 1 18-15,0-1-8 0,1 2 4 0,0-1-15 16,1 0-13-16,-1 0 35 0,2-2-6 0,-1 1-2 16,-1-3-6-16,1 2 3 0,1-3-4 0,-2 1-7 15,0-1-15-15,3-3-23 0,-3 0-43 0,0-1-60 16,1-1-67-16,-10-2-51 0,18 1-75 0,-18-1-63 15,18-1-36-15,-9-1-82 0,-2-1-494 0,2-1-623 16</inkml:trace>
  <inkml:trace contextRef="#ctx0" brushRef="#br1" timeOffset="146174.118">17680 15276 235 0,'0'0'425'0,"0"0"-74"0,0 0-11 16,0 0-41-16,0 0 48 0,0 0-51 0,0 0 4 15,0 0-67-15,0 0 9 0,0 0-70 0,0 0 4 16,-4-4-60-16,4 4 16 0,5-6-50 0,-5 6 32 16,9-7-58-16,-3 1 30 0,1 0-51 0,-1 0 30 0,4-2-50 15,-1 1 39-15,3 0-51 0,0-3 36 16,1 2-7-16,0 0-5 0,0-1-7 0,2 0-4 16,-2 0-2-16,3-2-11 0,1 2-6 0,0 0-26 0,-3 1-54 15,1 1-61-15,-2 0-59 0,0 0-54 0,-1 1-40 16,-1 1-17-16,-1 3-14 0,-10 2-71 15,13-3-321-15,-13 3-227 0</inkml:trace>
  <inkml:trace contextRef="#ctx0" brushRef="#br1" timeOffset="146350.817">17818 15316 278 0,'-9'11'257'0,"1"-1"-44"0,2-3-51 0,0 0 53 16,3 1-4-16,-1-5 37 0,4-3 4 0,-3 8-33 15,3-8-38-15,0 0-40 0,0 0-31 0,0 0-48 16,14-4 22-16,-6-1-58 0,0 1 29 0,2-4-42 15,0-1 32-15,3-1-41 0,2-1 30 0,-1-3-40 16,2 3 29-16,-1-1-56 0,-1-1-25 0,1-1-59 16,-2 2-65-16,-4 1-77 0,1 0-85 0,-1-1-229 15,-5 2-87-15</inkml:trace>
  <inkml:trace contextRef="#ctx0" brushRef="#br1" timeOffset="146610.097">17814 15020 348 0,'-9'-4'325'0,"1"1"-28"0,0 1-43 15,8 2 41-15,-10-6-42 0,10 6-9 16,-10-4-10-16,10 4-40 0,-6-4-43 0,6 4-29 16,0 0-23-16,-9-2 27 0,9 2 16 0,0 0 16 0,0 0 10 15,0 0 5-15,4 8 5 0,-4-8 10 0,9 12-6 16,-4-4-4-16,2 3-49 0,2 1 29 0,0 1-51 16,1 3 32-16,1 2-50 0,0 1-13 0,2 4-3 15,0 3 10-15,1-3-43 0,-3 2 25 0,2 2-45 16,2-4 31-16,-2 4-46 0,0-5 32 0,0 1-14 15,-2-4-1-15,1-3-9 0,-2 1-23 0,0-5-50 16,0 0-63-16,-2-3-79 0,1 0-51 0,-1-2-94 16,-1-2-84-16,-7-5-51 0,17 1-103 0,-17-1-340 15,15-5-495-15</inkml:trace>
  <inkml:trace contextRef="#ctx0" brushRef="#br1" timeOffset="146962.069">18418 14771 175 0,'-1'-10'333'0,"1"10"-32"16,-3-9-52-16,3 9 25 0,-5-8-55 0,5 8-11 15,-5-7-17-15,5 7-27 0,-4-5-32 0,4 5-23 16,0 0-20-16,0 0 8 0,-10 2 12 0,10-2 12 16,-6 8 12-16,3-1 7 0,-2 1 7 0,3 1 7 15,-2 1 1-15,1 4-2 0,2 0-5 0,-2 0-12 16,3 3-9-16,0 1-2 0,0-1-15 0,3 0-9 16,-2 0-10-16,4-2-12 0,-2-1 2 0,3 0 0 15,-1 1-4-15,2-5-5 0,-1 1-7 0,3-3-10 16,0-2-9-16,0-1-44 0,1-2 37 0,3 0-45 15,0-3 40-15,2-3-62 0,-1 1 8 0,3-3-62 16,-1 1-78-16,-2-4-80 0,4 1-95 0,-1-2-104 16,-3 1-83-16,0 0-504 0,-3-1-637 0</inkml:trace>
  <inkml:trace contextRef="#ctx0" brushRef="#br1" timeOffset="147447.928">18126 15632 462 0,'0'0'474'0,"-2"-6"-72"0,2 6 2 0,0 0-24 15,-4-6 5-15,4 6-42 0,0 0-16 0,-2-6-49 0,2 6-37 16,0 0-53-16,0 0-33 0,0 0-24 0,0 0 32 16,0 0 11-16,0 0 3 0,0 0-13 0,10 8-9 15,-3-4-21-15,1 4-12 0,0 1-20 0,2 2-24 16,2 1-30-16,-1 1-18 0,2 3 21 0,0-2-6 16,0 3-10-16,1 0-6 0,0-1-4 0,0 1-6 15,-3 0-5-15,3 0-24 0,-2-1 17 0,-1-2-22 16,1-1-14-16,-3-1-89 0,0-3-16 0,0-1-68 15,-3-2-52-15,0 1-58 0,0-3-59 0,-6-4-78 16,12 4-22-16,-12-4-36 0,7-4-395 0,-7 4-465 16</inkml:trace>
  <inkml:trace contextRef="#ctx0" brushRef="#br1" timeOffset="147692.49">18354 15663 180 0,'-5'-11'499'15,"3"2"-49"-15,-1 2-84 0,2 1 17 0,1 6-45 16,-3-10-8-16,3 10-48 0,-5-11-26 0,5 11-50 15,-2-6-32-15,2 6-42 0,0 0-8 0,-3-8 11 0,3 8 29 16,0 0-3-16,0 0-12 0,0 0-14 0,10 6-14 16,-10-6 2-16,9 8-5 0,-1-2-20 15,-1 2-12-15,3 0-10 0,1 2-17 0,-1-1-10 16,2 2-9-16,2 1-4 0,0 1-10 0,0 1-5 0,0 1-2 16,1-3-9-16,-2 2 1 0,2 1-3 15,-2-1-2-15,1-1-7 0,-2 1 2 0,-2-2-65 0,1-2-62 16,-4 2-72-16,-1-2-73 0,1-1-97 0,-4-1-113 15,0 0-77-15,-3 0-472 0,0-3-644 0</inkml:trace>
  <inkml:trace contextRef="#ctx0" brushRef="#br1" timeOffset="147850.368">18276 15983 171 0,'-10'3'511'0,"0"-3"-179"0,10 0-28 0,-14 2-102 15,14-2 60-15,-9 5-24 0,9-5-8 0,0 0-22 16,0 0-25-16,0 0-22 0,0 0-31 0,6 5-23 15,-6-5-22-15,16 0-13 0,-4-3-18 0,1 3-10 16,4-1-10-16,-2-2-17 0,4 0-32 0,2 1-48 16,-3-3-60-16,5 1-60 0,-1-1-36 0,0-2-89 0,0-1-77 15,2 1-261-15,-3-2-156 0</inkml:trace>
  <inkml:trace contextRef="#ctx0" brushRef="#br1" timeOffset="148001">18697 15729 437 0,'1'-8'593'0,"0"2"-137"15,-1 6-30-15,0-11-66 0,0 11-38 0,0-6-63 0,0 6-20 16,0 0-38-16,0 0-17 0,0 0-44 0,0 0-18 16,-4 6-35-16,4-6-5 0,0 15-28 0,0-5-2 15,2 2-19-15,-1 2-4 0,0 1-36 0,2 3-104 16,-2 0-128-16,0 3-125 0,2 2-102 0,-2-3-441 16,-1 1-474-16</inkml:trace>
  <inkml:trace contextRef="#ctx0" brushRef="#br1" timeOffset="148460.346">17727 16499 342 0,'-8'-13'481'0,"1"1"-82"0,0 3-57 0,-2-1-40 16,0 0-23-16,0 1-19 0,0 0-18 0,2 2-19 16,0 1-25-16,-3 1-33 0,2 1-25 0,2 1-19 15,6 3-12-15,-14-2-4 0,14 2-1 0,-9 4 13 16,9-4 2-16,-8 7-1 0,7 0-2 0,0 1-2 15,1 2-5-15,0-1-2 0,2 7 6 0,2-3-14 16,4 4 25-16,0 3-41 0,3-1 21 0,1 5-16 16,1-2-7-16,2 1-5 0,0 2-7 0,0-1-9 15,2 1-9-15,0-1-7 0,3 5-10 0,0-2-12 16,-4-3 2-16,2 0-38 0,-2 0 36 0,1 0-38 16,-2-1 39-16,0 0-42 0,0 1 39 0,-3-2-42 15,-1-2 39-15,-2-1-39 0,-2 0 33 0,-2-2-32 16,-1 0 32-16,-3-2-43 0,1-1-11 0,-5 1-49 0,2-1-59 15,-4 1-86-15,-7-1-73 0,3-2-76 0,-2-2-120 16,-3-1-45-16,0-2-498 0,-5-2-667 0</inkml:trace>
  <inkml:trace contextRef="#ctx0" brushRef="#br1" timeOffset="148809.698">17521 17118 539 0,'-5'-10'457'0,"-1"3"-92"0,3 0-57 15,-1-2-36-15,4 1-19 0,0-4-17 0,0 2-36 16,4-1-23-16,0-2-28 0,1 0-31 0,4-1-19 15,1-3-18-15,2 2-15 0,1-3-36 0,2 1 17 16,3-1-26-16,1 1 10 0,1-1-29 0,1 2 10 16,-1-1-81-16,3 0-24 0,-1 0-96 0,-2 1-16 15,2 1-43-15,0-2-18 0,-2 3-24 0,1-2 6 16,-2 1 25-16,-2 1 46 0,-1 1 38 0,0-1 37 16,-1-1 76-16,-1 2-17 0,0-1 105 0,-4 2 10 15,-1 2 91-15,1-1 9 0,-2 1 71 0,-3 0-8 16,2 3 29-16,-1-2-19 0,-2 3 18 0,-2-1-23 15,2 2-26-15,-4 5-31 0,3-10-3 0,-3 10-19 16,0 0 0-16,0 0 0 0,0 0 3 0,0 0 0 16,0 0-7-16,0 0-8 0,-4 10-13 0,2-4-12 0,1 2-23 15,1 0-9-15,1 4-5 0,1-1-19 0,0 5 5 16,2-2-15-16,0 2 7 0,1 0-14 0,4 3 5 16,-1-2-14-16,1 0 3 0,1 0-25 0,0-3-9 15,2-2-48-15,-1-2-40 0,-1 0-51 0,3-3-51 16,-1 0-96-16,-1-4-16 0,2-1-36 0,-2-2-40 15,2-2-343-15,1-2-253 0</inkml:trace>
  <inkml:trace contextRef="#ctx0" brushRef="#br1" timeOffset="149176.747">18371 16495 8 0,'-4'-8'542'0,"1"2"-143"15,0-1-65-15,-3 3-26 0,6 4-15 0,-12-5-5 0,12 5-17 16,-14-4-31-16,14 4-10 0,-18 1-25 15,8 3-24-15,-1 1-27 0,0 1-20 0,1 1-12 16,-2 3-13-16,3-1-16 0,0 1-12 0,0 1-13 0,3 0-12 16,2 1-16-16,0-2-3 0,2 3-7 0,2-2-11 15,0-1 8-15,2 1-16 0,0-1 13 0,1 0-14 16,1-3 9-16,1 1-13 0,2-1 10 0,-1-1-15 16,1-1 11-16,-7-5-14 0,12 3 11 0,-12-3-15 15,16 0 7-15,-16 0 3 0,15-7-1 0,-9 2-3 16,1 0-2-16,-1-2 3 0,-1 0-1 0,1-1 1 15,0 1-1-15,-2-2 3 0,-2 1 1 0,3 2-1 16,-2 0 9-16,-1 0 3 0,-2 6-5 0,7-9 1 16,-7 9-8-16,3-8-14 0,-3 8 17 0,7-5 8 15,-7 5-5-15,0 0 2 0,13-1-4 0,-13 1-1 16,11 1 0-16,-11-1-10 0,16 5 11 0,-6-1-7 16,-3 0 1-16,2 0-2 0,2 0-19 0,-1 1-46 15,0-2-48-15,-1 1-68 0,1-1-46 0,-1 0-55 16,0-2-40-16,-9-1-27 0,14 4-36 0,-14-4-77 0,12-1-191 15,-12 1-165-15</inkml:trace>
  <inkml:trace contextRef="#ctx0" brushRef="#br1" timeOffset="149374.791">18476 16431 373 0,'-2'-10'403'0,"1"1"-71"0,1 9-35 16,1-11-15-16,1 4-20 0,-2 7-22 0,7-9-27 15,-7 9-29-15,11-8-13 0,-11 8-17 0,16-2-29 16,-16 2-5-16,18 0-11 0,-5 1-10 0,-3 3-14 15,5 3-14-15,-3-2-10 0,-1 4-12 0,2 0-4 16,-1 2-12-16,0 1-4 0,-1 3-6 0,-2 2-5 16,-2-3-4-16,1 1-2 0,-3-1-5 0,-2 2-1 15,-1 0-3-15,-2-2-20 0,0-2 17 0,-1 0-42 16,-2 0-74-16,2-3-162 0,-3 0-124 0,3-2-528 16,1-7-504-16</inkml:trace>
  <inkml:trace contextRef="#ctx0" brushRef="#br1" timeOffset="149591.819">18804 16387 831 0,'0'0'566'0,"0"0"-102"0,5-8-53 0,-5 8-70 0,3-6-33 15,1 0-27-15,-1 0-39 0,3-1-33 16,0-1-51-16,3-1-22 0,0-1-33 0,1-1-13 0,5-2-25 15,-2 1-6-15,5 0-25 0,-4-1-12 0,4 1-85 16,-4 1-57-16,3 1-98 0,-6 2-45 0,3 0-111 16,-5 2-24-16,0 1-45 0,1 3-331 0,-10 2-292 15</inkml:trace>
  <inkml:trace contextRef="#ctx0" brushRef="#br1" timeOffset="149742.628">18951 16344 223 0,'-6'10'307'0,"-1"-1"-25"0,2-2-78 0,1-1 48 16,1 1-18-16,3-7 21 0,-4 7-12 0,4-7-40 15,0 0-34-15,0 0-50 0,7 3-20 0,-7-3-21 16,12-6-15-16,-4 1-31 0,3-4-62 0,-1 1-40 16,3-3-27-16,4-2-35 0,-3-1-36 0,2-1-19 15,5-2-12-15,-3-1-12 0,1-2-7 0,-1 1-21 16,0 1-146-16,-1-3 159 0</inkml:trace>
  <inkml:trace contextRef="#ctx0" brushRef="#br1" timeOffset="150025.91">19285 15837 235 0,'2'-16'368'0,"-2"4"-54"0,0 1-16 0,0 1-27 0,0 0-5 16,-2 4-49-16,0-1 21 0,-3 1-50 0,5 6 15 16,-6-4-16-16,6 4-11 0,0 0-13 0,-17 1-10 15,17-1 7-15,-11 7-23 0,4 0 17 0,3-2-10 16,-2 3 10-16,2 2-4 0,0-1-8 0,3 2-4 16,0 3-11-16,1-1-5 0,0 0-9 0,2 3-9 15,2-1-13-15,0 2-15 0,6 2-6 0,-3 1-12 16,2-1-8-16,1 0-11 0,1 1-4 0,0-1-15 15,4 2 4-15,-4-3-7 0,5 3 0 0,-4-3-5 16,2-1-4-16,-1 2 3 0,0-2-11 0,0-3 7 16,-2 3-5-16,1-2-23 0,-3-3 21 0,0 2-23 15,-3-1 23-15,3-2-37 0,-4 1-17 0,0-2-48 16,-1 1-61-16,-4-2-50 0,3 0-66 0,-3 1-70 16,-3-3-97-16,2 0-67 0,-3-2-57 0,-1 0-278 15,-3-1-392-15</inkml:trace>
  <inkml:trace contextRef="#ctx0" brushRef="#br1" timeOffset="150173.716">19285 16327 245 0,'-7'-6'522'0,"3"1"-106"0,0 1-69 0,2-2-46 15,-1 0-23-15,1 0-28 0,-1-2-58 0,2 0-52 16,2 0 5-16,3-1-62 0,-1-1 13 0,2 0-42 0,1-3 14 16,1 1-37-16,1 0 17 0,3-4-53 0,0 2-36 15,2-2-51-15,0 1-44 0,1-2-36 0,-1 0-1 16,-1 0-64-16,5-3-31 0,-3-2-50 0,0 1-235 15,0-1-67-15</inkml:trace>
  <inkml:trace contextRef="#ctx0" brushRef="#br1" timeOffset="150392.612">19513 15753 298 0,'-1'-9'312'0,"0"2"-50"0,1 7-25 16,-6-10-19-16,6 10-2 0,-6-3 2 0,6 3-31 16,0 0 50-16,-11 1-53 0,11-1 17 0,-8 6-36 15,4 0 16-15,0 0-42 0,3 1 14 0,0 1-30 16,0 2 3-16,2 0-32 0,0 3-2 0,-1-2-30 15,5 3 3-15,0 1-24 0,-1-1-6 0,1 2-6 16,2-3-6-16,-1 0 3 0,4-1-5 0,-2 0-3 0,0 0 1 16,2-3 0-16,-1 1-4 0,0-2-3 0,0-1-1 15,0-2-21-15,0-1-38 0,1-1-61 16,0 0-55-16,-10-3-56 0,18 1-74 0,-8-3-34 16,-1 0-110-16,0-4-332 0,1 3-287 0</inkml:trace>
  <inkml:trace contextRef="#ctx0" brushRef="#br1" timeOffset="150625.107">19714 15642 179 0,'-6'-6'473'0,"-1"2"-77"0,7 4-89 0,-9-6 16 16,9 6-65-16,-11-1 32 0,11 1-58 0,0 0 0 15,-12 5-44-15,12-5-10 0,-6 8-43 0,3-3-4 16,3-5-38-16,0 15 0 0,0-8-30 0,3 2 6 15,1 0-27-15,-1 2 6 0,3-1-18 0,0 1 5 16,3 0-21-16,-1 0 16 0,1-2-17 0,1 1 5 16,0-1-10-16,0-1 12 0,0-1-27 0,1 0-5 0,-2-3-65 15,3-1-23-15,-3 1-85 0,2-3-22 0,-11-1-66 16,17 0-77-16,-8-2-97 0,0-2-264 16,0 2-217-16</inkml:trace>
  <inkml:trace contextRef="#ctx0" brushRef="#br1" timeOffset="150846.227">19802 15529 507 0,'0'-9'485'0,"-1"1"-39"0,1 8-85 0,1-12 27 15,-1 12-48-15,3-9-17 0,2 4-35 0,-5 5-20 16,9-6-36-16,-9 6-17 0,13-4-30 0,-13 4-13 16,19 0-5-16,-8 3-19 0,2 0-26 0,0 2-14 15,3 1-28-15,-3 3-21 0,5 0-2 0,-3 3-20 16,2 1 7-16,-2 1-24 0,-1 3 16 0,-2 2-31 15,-2 3 12-15,0-1-19 0,-1-1 6 0,-5 1-15 16,1 3-47-16,-3-6-42 0,-2 3-59 0,-2-1-61 16,-2 2-121-16,-1-2-98 0,-4 1-65 0,-3 0-519 15,-4 3-633-15</inkml:trace>
  <inkml:trace contextRef="#ctx0" brushRef="#br1" timeOffset="151443.676">18377 17425 298 0,'-14'9'259'15,"3"-3"4"-15,-1 0-50 0,5 0 67 0,-3-2-23 16,3 1-18-16,7-5 20 0,-8 2-19 0,8-2-28 16,0 0-20-16,0 0-35 0,3-6 16 0,2 0-25 15,8-3 21-15,1-3-19 0,4-1 7 0,3-3-2 16,5-6-7-16,3-1-5 0,2-2-10 0,2 1-7 0,4-4-19 16,4-6-16-16,1 1-11 0,3 1-8 15,1-3-11-15,0 1 4 0,2 0-18 0,1 1 2 16,-3 0-18-16,3-3 12 0,-1 2-3 0,1 1-17 0,1-2 16 15,-2 0-24-15,2 2 13 0,0-3-17 0,-2 3 18 16,1-2-26-16,0 1 17 0,-3 0-18 0,0 0 20 16,-2 4-34-16,1-2 26 0,-3 1-16 0,-7 6 18 15,-1 0-21-15,1 0 15 0,-5 3-17 0,0 0 16 16,-3 1-13-16,-6 5 20 0,-3 2-23 0,0 2 22 16,-4 0-22-16,0 2 41 0,-2 2-22 0,-3 0 38 15,0 1-3-15,-3 1-11 0,3-1-3 0,-3 2-3 16,-1 0-17-16,1 1 1 0,-1-1-7 0,0 1-23 15,0-1-91-15,-1 1-133 0,-4 4-187 0,6-9-222 16,-3 4-657-16,-3 5-909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53:50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13046 13361 61 0,'0'0'222'0,"-4"-4"-34"15,4 4-13-15,0 0-17 0,-10-6-7 0,10 6-8 0,-5-3-12 16,5 3 5-16,-5-5-33 0,5 5 9 16,-8-4-12-16,8 4-6 0,-5-6-12 0,5 6 8 15,-7-5-3-15,7 5-9 0,-7-6 16 0,7 6-24 16,-8-6 10-16,8 6-38 0,-7-5 43 0,7 5-40 0,-12-7-7 16,7 3 8-16,5 4 25 0,-13-7 12 0,4 3-48 15,2 0 7-15,-1 2 15 0,0-1 2 0,-3-1-17 16,2 1 14-16,-1 1 2 0,-2-1-12 0,1 3-7 15,-2-2 10-15,3 0-4 0,-3 1-7 0,0 1-2 16,0 0-9-16,1 0-7 0,-1 1 2 0,1 1 9 16,-3 0 29-16,3 1-50 0,-2-1 40 0,0 2-45 15,-1-1 47-15,2 2-50 0,-3 2 36 0,2-2-43 16,-2 3 38-16,2-1-41 0,-2 2 37 0,0 1-36 16,-2 0 39-16,3 2-36 0,-3 0 42 0,4-2-39 0,-1 4 43 15,-1-2-35-15,1 1 43 0,2 0-42 16,-2 2 37-16,2-1-41 0,1-1 9 0,1 2 9 15,-2 0 6-15,2 1 4 0,1-1 2 0,1 1 3 16,-1 0-4-16,2 2-2 0,0-3 1 0,4 1 3 0,-3 0-7 16,3 1-3-16,0 0 2 0,0-1-3 15,3 2-1-15,0-1 1 0,-1 1 0 0,2-1 42 16,3 2-46-16,-2-1 42 0,3 1-50 0,1 0 46 0,-1 1-50 16,2 1 48-16,1-1-49 0,-1-1 48 0,3 2-36 15,1-1 52-15,-1-1-46 0,-1 1 40 0,2-2-51 16,2 0 0-16,-1-2 0 0,-1 1 5 0,3 0 3 15,-3-1 3-15,3 0 0 0,0-3-1 0,0 1 6 16,-1 1-5-16,2 0 4 0,-1-4-3 0,0 1 9 16,1-1 0-16,-1-2-5 0,2 0-24 0,-2-1 27 15,1 0-1-15,0-2-4 0,3 1-1 0,-3-1 4 16,2 0-6-16,1-2-7 0,0 0 1 0,-2 0 0 16,4 1-4-16,-3-3-2 0,3-1-1 0,-2 2 2 15,0-1-6-15,4 1-1 0,-3-2-1 0,-1 0 0 16,2 1 7-16,0 0-9 0,0-2 2 0,-3 0 1 15,2-2 2-15,1 0 4 0,-2 0 1 0,-1-1 1 16,1 1-2-16,0-1 4 0,-2 0 2 0,3-3-3 0,-4 0 2 16,4 2-4-16,-4-4-3 0,3 1 0 15,0-3 11-15,0 1-17 0,0-1 0 0,-2 0 1 16,0 0-2-16,-2-1-2 0,4-2 2 0,-3 1 1 0,1 0-2 16,-1-2 4-16,0 1-2 0,-1 1-11 0,-1-3 9 15,2 1-2-15,-4 0 2 0,1 0-52 0,1-1 61 16,-3 1-54-16,1 1 63 0,-1-1-58 0,-1 0 62 15,-2-1-58-15,3 3 58 0,-1-3-48 0,-2 1 4 16,-1-2-2-16,0 3 4 0,1-3 2 0,-2 2 7 16,0-2 1-16,0 3 2 0,-1-3 7 0,-1 2-4 15,0 1 3-15,-2 0-3 0,0 1 4 0,0-2 6 16,0 2 53-16,-2-1-61 0,0 2 54 0,-1-3-58 16,0 1 54-16,0-1-58 0,-1 1 51 0,0-1-50 15,-1 2 51-15,0-1-6 0,0 2-7 0,-2-2-5 16,1 2-5-16,-2-1 5 0,3 2-5 0,-3-1-5 15,1 0-2-15,-1 0 1 0,-1 1-4 0,1 0 6 16,1 0-3-16,-3 1 0 0,1-1 0 0,0 0-1 0,-3 2-1 16,2-2 0-16,0 3 2 0,-3-2-1 15,1 2 3-15,0 0-4 0,0-2 6 0,-2 2 4 16,0 1-1-16,0-1-4 0,-3 2 7 0,2-2 4 0,-1 2 0 16,0 1-4-16,-3-1-3 0,1 1 8 0,1 0-6 15,0 0 0-15,-1 0 1 0,-1 2-2 0,-2-2-8 16,3 3 0-16,-1-3-2 0,-1 1-3 0,-1 1-3 15,2 0-24-15,2 1 28 0,-3-1-2 0,0 2 1 16,1 0-6-16,0 0-3 0,2 0-7 16,-1 0-7-16,0 3-30 0,0-1-61 0,0 3-66 0,0 0-91 15,0 4-94-15,-1 0-69 0,1 1-134 0,-1 2-111 16,1 1-627-16,-2 3-900 0</inkml:trace>
  <inkml:trace contextRef="#ctx0" brushRef="#br0" timeOffset="2253.046">14912 13276 478 0,'0'0'379'0,"-14"2"-59"0,14-2-41 16,-16-2 26-16,16 2-47 0,-15-5 53 0,6 2-72 16,2-2 24-16,0 0-68 0,1-2 14 0,-1-1-68 15,4 2 15-15,-1-4-49 0,1 1 23 0,3-1-50 16,0 2-3-16,4-2-5 0,-1 1-7 0,3 0-4 16,0 1-5-16,2 0-1 0,0 0 3 0,3 4-7 15,-1-1-5-15,2 0-6 0,1 4-2 0,-2 1-8 16,3 1 1-16,0 3-4 0,0 2-7 0,0 0-2 0,2 5-3 15,-4 0-2-15,0 0-4 0,-1 2 7 16,0-4 0-16,-4 6 6 0,1-3 7 0,-3-2 18 16,0 2-13-16,-2 0 20 0,-2-2 27 0,0-3 10 15,-2 2 9-15,1-3 9 0,-4 2 23 0,4-8-5 16,-5 8-18-16,5-8-12 0,-11 2-12 0,11-2-10 0,-13-5-10 16,5 0-13-16,-1-4-12 0,2-1-6 0,-1-4-7 15,0 0-6-15,3-4-6 0,-1-1-42 0,2 1 44 16,0 0-46-16,4-2 50 0,0 2-49 0,3 2 52 15,-1-2-47-15,2 3 1 0,4-1 7 0,-1 3 2 16,0-2 44-16,3 6-50 0,0-1 4 0,3 2 5 16,0 0 8-16,-1 4-7 0,1 2 1 0,1 2 2 15,-1 0 1-15,5 2 5 0,-4 2 37 0,3 2-49 16,-2 0 47-16,0 1-52 0,-2 2 50 0,2-2-50 16,-2 4 42-16,1-2-58 0,-2 0 52 0,-2 1-57 15,1 1 35-15,-2-2-88 0,0 0 18 0,0-2-81 16,-4 1 8-16,2-2-42 0,-2-2-31 0,-5-4-38 0,10 7-74 15,-10-7-47-15,0 0-12 0,14 0 0 16,-14 0 46-16,7-8-8 0,-5 1 60 0,3-1-28 16,0-1 73-16,-3 2-2 0,0-4 86 0,1-2 3 15,-2 4 98-15,2-4 54 0,-3-2 50 0,0 3 35 16,0-2 50-16,-3 1 22 0,2 2 20 0,-2 0 21 16,1-1 20-16,-1 2 30 0,-3-1 4 0,3 4-3 15,-2-3-13-15,0 5-21 0,0-1-23 0,0 0-19 0,5 6-25 16,-13-2-16-16,13 2 5 0,-10 0-45 0,10 0-1 15,-12 9-24-15,7-4 2 0,1 3-14 0,2 1-2 16,-1 0-11-16,3 3-4 0,0-1 0 0,3-1-4 16,1 4-7-16,2 0 2 0,2-3 3 0,-1 1-8 15,2-3-1-15,4 3-3 0,-1-6-1 0,0 2-1 16,2-3-4-16,-1-3-1 0,1-1 1 0,0-2-2 16,3-1 1-16,-3-3-2 0,1-1 2 0,-5 0 2 15,2-3-4-15,-3 1 1 0,-3-1-17 0,-2-1 22 16,-1 0-22-16,-2-1 24 0,-2 2-2 0,-2-2-2 0,-2 1-2 15,-3 1-3-15,1-1 0 0,-5 2 0 0,1 1 1 16,-2-2-10-16,0 4-1 0,1 0-3 16,1 0-25-16,1 3-22 0,1-1-56 0,-1 2-71 15,10 1-92-15,-14-3 14 0,14 3-89 0,-12-1-42 16,12 1-55-16,0 0-372 0,0 0-355 0</inkml:trace>
  <inkml:trace contextRef="#ctx0" brushRef="#br0" timeOffset="2550.512">15415 12695 231 0,'-1'-15'497'0,"-2"6"-60"0,1-3-64 16,-2 2-1-16,2 0-8 0,-1 0 7 0,0 2-49 15,2-1 22-15,-1 2-109 0,0 1-48 0,2 6-37 16,-2-10-24-16,2 10-14 0,0 0-13 0,0 0 31 16,6-3-63-16,-6 3-2 0,9 5 3 0,-1 2 2 15,-1 0 13-15,4 3 4 0,0 0-10 0,2 4 3 16,1 2 2-16,0 0 1 0,1 5 4 0,3-1-55 15,-1 1 52-15,-1 1-58 0,4-1 57 0,-5 3-62 0,4-2-1 16,-2 1 52-16,1-2-71 0,-1 0 54 16,0 0-60-16,2-3 54 0,-5-2-58 0,3-2 63 15,-3 1-68-15,1-6 60 0,-2 0-62 0,1-1 58 16,0-5-61-16,-2 3 51 0,-1-3-69 0,-11-3 3 16,23-2-100-16,-11-3-29 0,0 0-67 0,-1-3-64 15,-1-1-58-15,-1 0-81 0,-3-2-82 0,-3 1-600 0,-2-3-730 16</inkml:trace>
  <inkml:trace contextRef="#ctx0" brushRef="#br0" timeOffset="2685.247">15681 12856 547 0,'-18'1'638'0,"2"1"-161"15,4-2-94-15,-1 0-77 0,13 0 3 0,-20 0 19 16,20 0-42-16,-17-3-39 0,12-1-45 0,5 4-41 16,-8-8-14-16,8 8-46 0,0-14-22 0,4 6-16 15,3-3-14-15,1 1-3 0,3-4-124 0,2 2-60 16,1-4-146-16,0 5-86 0,2-1-81 0,0 0-504 15,-2 3-537-15</inkml:trace>
  <inkml:trace contextRef="#ctx0" brushRef="#br0" timeOffset="3582.199">15520 13862 285 0,'-1'-7'375'0,"1"7"-58"16,0 0-19-16,-3-6-36 0,3 6 0 0,-5-9-10 16,5 9-7-16,-4-8-25 0,-1 3-23 0,5 5-8 15,-6-10-13-15,6 10-2 0,-8-9-15 0,2 6-12 16,1-3-8-16,-3 1-6 0,-1 1-16 0,1 0-12 15,-2 2-8-15,1-1-7 0,-2 1 3 0,-1 0-12 0,12 2-13 16,-24 2-14-16,11-2 7 0,0 4 0 0,-1-1-5 16,0 2-4-16,1 2-2 0,-1 0-5 0,3 1-6 15,-2 2 0-15,4 1-11 0,-1 1-1 0,0 1-2 16,2 0-3-16,2 2 2 0,2-2 3 0,1 5-6 16,1-2 0-16,2-2-2 0,2 1-1 0,1 1 0 15,1-1 1-15,2-1 1 0,2-1-9 0,2-4-2 16,0 4-2-16,3-5-1 0,-3 0-6 0,3-3-4 15,2-1-1-15,-2-3-21 0,2-1 31 0,-2-1-56 16,0-1 34-16,2-2-48 0,-2-3 46 0,0-1-45 16,-3 0 54-16,0-1-43 0,-1 0 57 0,-2-3-48 15,-2-1 10-15,-3 1 13 0,1 1-1 0,-3-1 3 16,-1-1 4-16,-2-1 8 0,0-2 1 0,1 2 2 16,-3-1 1-16,2 1 5 0,-2 0 5 0,1-1-18 15,1 1 31-15,0 2-23 0,-1 0 40 0,4 0-10 16,-1 1-1-16,2 0-6 0,0 1-1 0,3 1 0 15,0 1-1-15,1 0 6 0,1 2-6 0,2-1-4 0,1 2 3 16,3 2 1-16,-1-1-1 0,3 3 1 16,-1 1-7-16,2 1-1 0,2 3-34 0,-1 0 38 15,1 3-1-15,2 1-5 0,-2 2 7 0,2 2-12 0,-1-3 1 16,-4 2 1-16,1-1-2 0,-3 0 1 0,-2-1 1 16,0 0 4-16,-2-1 7 0,-3-1 1 0,0-2 1 15,-2 0 6-15,-3-5 12 0,1 9 7 0,-1-9-3 16,0 0-2-16,0 0-7 0,0 0 7 0,-13-4-8 15,8-2-48-15,-1-1 55 0,-1-2-57 0,1-4 52 16,0 0-53-16,-1 0 53 0,2-2-52 0,-1 0 59 16,3 1-61-16,1 0 54 0,-1 0-53 0,3 1 52 15,0 2-8-15,1-1-7 0,3 2 0 0,-1 0-9 16,2 2-5-16,0 2 1 0,1 1-1 0,1 1 7 16,0 0-32-16,3 2 22 0,-10 2-53 0,21 0 40 15,-8 2-75-15,-2 1-10 0,5-1-53 0,-1 2-46 16,0 0-44-16,1 1-33 0,0-1-43 0,0-2-5 15,-1 1 2-15,-1 0 5 0,-1-2-19 0,0-1-73 0,-2 0-23 16,-1-1-218-16,-1-2-159 0</inkml:trace>
  <inkml:trace contextRef="#ctx0" brushRef="#br0" timeOffset="3882.892">15878 13450 413 0,'-10'-16'468'0,"-1"5"-93"15,2 0 0-15,2-1-49 0,-2 1 59 0,1 0-64 16,-1 3 29-16,4-1-78 0,0 2 3 0,-1-1-100 15,2 3 6-15,4 5-75 0,-5-9 41 0,5 9-61 16,0 0 32-16,2-8-62 0,-2 8 33 0,9-2-52 16,-9 2 43-16,14 2-51 0,-5 0 43 0,3 1-49 15,0 4 49-15,2 0-49 0,1-1 44 0,1 3-45 16,1 5 5-16,1-2-7 0,-3-1 1 0,4 2 4 16,-1 1-1-16,-1-1 3 0,2 3-6 0,-4 0-4 15,4-2-2-15,-3 1-1 0,0-1-3 0,0 1-3 16,-2-1-36-16,1-2 51 0,2 0-47 0,-3 1 43 15,0-5-35-15,-1 1 40 0,-1-2-40 0,0 0 48 16,-2-2-40-16,3-1 10 0,-3-2-62 0,-1-1-7 0,-9-1-42 16,20-2-61-16,-11-3-52 0,0 2-50 15,0-4-40-15,-2 2-24 0,-2-2-58 0,-1-3-62 16,-1 1-419-16,-3 0-432 0</inkml:trace>
  <inkml:trace contextRef="#ctx0" brushRef="#br0" timeOffset="4233.021">16147 13505 431 0,'-11'0'428'15,"11"0"-79"-15,-21 2-80 0,21-2 29 0,-15 0-30 0,15 0 42 16,-11 0-114-16,11 0 7 0,-11-4-85 0,11 4 18 16,-4-7-64-16,4 7 26 0,3-13-58 0,0 6 31 15,2-1-56-15,1-1 39 0,1 0-54 0,3-3 47 16,-1 2-56-16,0 0 44 0,1-2-51 0,0 2 44 16,2 1-45-16,-1 1 44 0,1 1-41 0,-3 1 54 15,2 0-35-15,-2 3 58 0,3 1-32 0,-12 2 53 0,19 0-27 16,-9 3 55-16,0 0-35 0,0 2 43 15,2 1-61-15,-1 2 46 0,1 1-57 0,-1 1 37 16,1-3-60-16,-2 3 40 0,3 0-49 0,-2-2 44 0,1 1-50 16,1-2 51-16,-3-2-52 0,1-1 48 15,0-1-57-15,-2-1 47 0,-9-2-53 0,19 0 43 16,-12-3-52-16,1-2 45 0,1-1-52 0,-4-2 49 16,0-1-51-16,-2-1 48 0,-2-1-50 0,-2 0 48 0,-2-1-49 15,-2-2 47-15,-1 2-43 0,-3 3 43 16,0-2-51-16,-1 1 50 0,-3 3-49 0,0-2 51 0,2 6-54 15,-1 0 49-15,0 1-52 0,12 2 37 0,-22 0-93 16,11 2-31-16,0 2-129 0,3-2-64 0,-1 3-76 16,2 1-131-16,2-3-399 0,5-3-494 0</inkml:trace>
  <inkml:trace contextRef="#ctx0" brushRef="#br0" timeOffset="4648.856">16882 12686 244 0,'-5'-15'508'0,"-1"-1"-116"0,-1 2 13 0,0-2-55 15,0 3 74-15,-2 0-71 0,-1 0 33 16,1 2-44-16,1 0-35 0,-1 2-16 0,1 1-28 0,1 3-40 16,-2-2-37-16,3 2-33 0,6 5-32 0,-14-2-10 15,14 2-7-15,-10 5-1 0,3-1-6 16,2 4-6-16,4 1-12 0,-2 3-6 0,3 2-11 0,2 4-8 16,0 1-5-16,3 3-12 0,3 5-56 0,1 1 56 15,1 0-56-15,4 5 9 0,2-1 2 0,0 2 0 16,3-5 55-16,-1 2-60 0,4-1 55 0,-2-2-59 15,2 1 54-15,0 0-58 0,-5-7 56 0,5 5-5 16,-1-6-8-16,-2 1-6 0,-1-1-2 0,0-1 0 16,-3 0-7-16,0-4-4 0,-2 0-1 0,-1 0-4 15,-3-4-9-15,-2 0-21 0,0-1-35 0,0-2-61 16,-4 0-90-16,-2 1-68 0,-1 0-145 0,-2-4-51 16,-2 0-94-16,-4 1-609 0,2-2-795 0</inkml:trace>
  <inkml:trace contextRef="#ctx0" brushRef="#br0" timeOffset="5105.726">16906 13268 434 0,'-6'-4'672'16,"0"0"-204"-16,-2-1-30 0,3 1-54 15,-2-2-10-15,2 0-65 0,0 0 34 0,0-2-87 16,3 0-40-16,-1-1-36 0,3 0-29 0,-1 0-36 0,2-2-29 16,2-1-15-16,1 1-12 0,3-2-14 0,-1-2-28 15,4 1 13-15,2-1-25 0,0 0 12 0,-1-2-25 16,3 3 4-16,-1-2-19 0,0 2 15 0,0 0-15 15,-3 2 12-15,0 3 3 0,-1-1 2 0,0 3-4 16,-1-1-2-16,-1 1 5 0,-3 2-6 0,3 1 3 16,-7 4 0-16,10-6 7 0,-10 6-1 0,9-2 7 15,-9 2-3-15,10 0-10 0,-10 0 14 0,9 7-10 0,-3-3 12 16,1 1-1-16,-1 0 4 0,2 1-6 16,-1 1-1-16,2 0 0 0,-1 0 1 0,0-1-1 15,2-1 0-15,-1 2-2 0,1-1-2 0,0-2-2 0,-2 0-11 16,0 1-10-16,2-3-19 0,-10-2-10 15,13 3-26-15,-13-3-14 0,0 0-4 0,14-1 11 16,-14 1 11-16,7-6 15 0,-7 6 12 0,0-10 8 0,0 10 12 16,-4-14 5-16,1 8 16 0,-2-3-5 15,-1 2 3-15,1-1 3 0,0-1 3 0,1 1 32 16,-2 1 31-16,2 2-1 0,-1-1-8 0,2-1-11 0,3 7-10 16,-3-6-4-16,3 6-1 0,-3-7 0 0,3 7-6 15,0 0-4-15,9-5-1 0,-9 5-4 0,0 0-2 16,18 1-2-16,-18-1-3 0,18 4-2 0,-7-1-8 15,0-1-48-15,0 1-49 0,2-2-60 0,-3 2-3 16,3-1-63-16,-3 1-8 0,2 0-2 0,-12-3 4 16,17 1-6-16,-17-1-22 0,13 0-73 0,-13 0 33 15,9-2-170-15,-9 2 38 0</inkml:trace>
  <inkml:trace contextRef="#ctx0" brushRef="#br0" timeOffset="5451.218">17340 12905 645 0,'-4'-2'169'0,"-1"-5"27"0,0 0-43 0,-1 2 13 15,2-1-27-15,0-2 19 0,0 2 22 0,1-1-28 0,2 0 27 16,0 2-45-16,1 5-15 0,2-12-23 15,-1 6 1-15,-1 6-2 0,10-9-5 0,-3 5-9 16,-1 0-10-16,2 2 6 0,1-1-3 0,-9 3 31 16,21 0-55-16,-21 0-4 0,21 4-6 0,-12-2-2 15,2 2-4-15,-3 2 13 0,1 0-16 0,-2 0 2 0,-1 1 5 16,2 0 6-16,-3 1 24 0,-1-1 15 16,-2-2 9-16,-2 2 1 0,0-7 4 0,0 10-1 0,0-10-6 15,-4 7 7-15,4-7 2 0,0 0-14 0,-10 2-19 16,10-2-13-16,-7-5-10 0,7 5-9 0,-8-9-6 15,4 1-7-15,0 1 4 0,2-4-14 0,0 3-1 16,2-3-3-16,2 2-2 0,0-3-1 0,2 3 4 16,1-3-8-16,2 2-1 0,0 0 0 0,2 0 2 15,-1 1-4-15,3 2 3 0,-1-1 6 0,1 3-10 16,0 2 2-16,-1-1 2 0,2 2 1 0,-1 2-2 16,-11 0 0-16,22 2-3 0,-10 0-2 0,-1 0-1 15,1 1-11-15,-3 1-30 0,1 0-42 0,-1 1-29 16,0-1-31-16,-2 0-41 0,1-3-45 0,0 3-20 0,-8-4-7 15,11 4-16-15,-11-4-76 0,12 0-13 0,-12 0-393 16,12-5-274-16</inkml:trace>
  <inkml:trace contextRef="#ctx0" brushRef="#br0" timeOffset="5917.129">17751 12508 508 0,'-4'-9'411'15,"-2"2"-62"-15,2-1-50 0,0 3-17 0,-1 1 8 16,-1 1-28-16,6 3-34 0,-13-4 13 0,13 4-75 15,-13 2 19-15,13-2-71 0,-11 5 27 0,4 0-58 16,2 2 24-16,0-1-49 0,1 2 33 0,3 2-50 16,0 0 26-16,1-1-47 0,2 4 37 0,1-3-49 15,2 3 41-15,0 1-50 0,5-3 41 0,-1 2-45 16,0-1 1-16,5-2 1 0,2 3 2 0,0-3 1 16,2-1 3-16,1-2-4 0,-2-1-1 0,1-1-2 15,2-1 2-15,-2-4 38 0,1 2-51 0,2-4 42 16,-2 2-50-16,1-4 31 0,-2-1-71 0,-1-1 31 15,2 0-50-15,-1-2 37 0,-4-1-59 0,-1 0 44 16,-2-2-49-16,-1 1 57 0,-2-2-41 0,-1-1 61 16,-4 4-42-16,0-5 23 0,-5 0 2 0,1-3 10 0,-5 2 6 15,0-5 14-15,-2 1 2 0,-1 0 13 0,-4 0 21 16,3 2 32-16,-3 0 22 0,3 0 28 16,-2 0 10-16,-3 2 17 0,3 0 5 0,0 1 16 15,2 3-20-15,-1 1 21 0,1-1-29 0,1 5 9 0,3-1-50 16,-1-1 7-16,0 3-45 0,7 5 15 0,-8-7-34 15,8 7 20-15,0 0-30 0,-8-2 21 0,8 2-30 16,0 0 28-16,2 8-35 0,0-2 26 0,2 1-7 16,1 1-1-16,0 4-2 0,4-1-4 0,0 1-4 15,0 4-4-15,4 0-7 0,-2-1-7 0,2 0-16 16,1 0-18-16,-1-1 33 0,2 0-80 0,-2-2-4 16,0 0-89-16,-3-1-2 0,0-2-91 0,2-2-24 15,-4 0-36-15,-2 0-16 0,0-2-128 0,-6-5-279 16,5 8-281-16</inkml:trace>
  <inkml:trace contextRef="#ctx0" brushRef="#br0" timeOffset="6173.677">17994 12499 369 0,'-7'-3'415'15,"7"3"-70"-15,-11-7-28 0,11 7-53 0,-9-7-17 0,5 1 1 16,4 6-16-16,-2-8-19 0,2 8-36 16,0-13-34-16,1 7-28 0,1-4-22 0,4 3-17 15,-1-3-17-15,3 2-11 0,0-3-11 0,1 3-4 0,-1-2-9 16,2 1-6-16,2-1 1 0,-3 3-2 0,2-1-2 15,-2 1-13-15,0 2 1 0,1 1 11 0,-1 0 8 16,0 0 2-16,-9 4 7 0,17-2 7 0,-17 2 9 16,15 1 8-16,-15-1 3 0,17 5-2 0,-11-1-7 15,2 0 35-15,0 1-57 0,0 2 36 0,-1 0-53 16,0-1 38-16,1 1-49 0,0 0 39 0,-2 0-47 16,1 1 37-16,-1-3-51 0,0 2 20 0,-1 2-91 15,-1-6-31-15,-4-3-132 0,4 9-55 0,-4-9-49 16,-3 8-91-16,3-8-364 0,-9 4-351 0</inkml:trace>
  <inkml:trace contextRef="#ctx0" brushRef="#br0" timeOffset="6285.59">18045 12365 226 0,'-11'-10'246'15,"2"1"-47"-15,1 0-72 0,-1-2 16 0,3 3-29 16,2-2-19-16,0 2-22 0,3-1-17 0,-1 1-13 16,2 8-9-16,2-13-16 0,0 7-43 0,5-1-72 15,-2 0-116-15,1 2-113 0,4 0 214 0</inkml:trace>
  <inkml:trace contextRef="#ctx0" brushRef="#br0" timeOffset="6867.333">18355 12146 150 0,'0'0'504'16,"0"0"-108"-16,0 0-33 0,2-8-11 0,-2 8 7 16,0 0-15-16,0 0-50 0,-12-1-28 0,12 1-35 15,0 0-33-15,-11 4-32 0,11-4-27 0,-9 6-26 16,9-6-22-16,-9 8-2 0,6 0-14 0,2-1-11 15,-1-1-9-15,2 3-7 0,1-2-10 0,0 2-6 16,3 1-9-16,1 0-3 0,0-1-2 0,2-1-4 16,0 2-3-16,2 0-2 0,0-2 1 0,1-1-7 15,1 0-10-15,-1-3-12 0,-1 1-5 0,0-1-21 16,1-1-27-16,-10-3-13 0,14 4-1 0,-14-4 3 0,11 1 9 16,-11-1 6-16,0 0 13 0,8-2 4 15,-8 2 11-15,0 0 8 0,-1-11 7 0,1 11 12 16,-7-9-1-16,1 1 4 0,1 1-2 0,-1 0 10 0,-1-2-3 15,-2-1-1-15,4 2 4 0,-3-3 6 0,3 2-8 16,0 0 4-16,1 0 2 0,-2-1-2 0,5 3 0 16,0-1-2-16,1 1 11 0,1 1-11 0,1-2-1 15,3 3 5-15,-1 0-2 0,4-1 8 0,-2 2 5 16,2 0-2-16,3 2 7 0,0-1-1 0,-11 3 4 16,20 0 6-16,-8 0 3 0,0 2 2 0,1 0-3 15,-4 2-3-15,5 0 0 0,-5-1-1 0,3 2 11 16,-2-1-3-16,-4 2 9 0,3 1-7 0,-4-3 26 15,2 2-2-15,-7-6 16 0,6 8-10 0,-6-8 16 16,1 9-21-16,-1-9 19 0,0 0-19 0,-5 6 36 16,5-6-46-16,0 0 27 0,-10-5-47 0,10 5 36 15,-6-10-52-15,3 3 30 0,-1 0-40 0,4-3 35 16,-2 1-6-16,2-1-2 0,0-2-12 0,2 3-5 0,1-2-3 16,1 0 3-16,1 2-4 0,2 0 1 0,-3 0 13 15,5 1 1-15,-1 1-35 0,1 2 55 16,0 1-46-16,1 1 53 0,0 1-55 0,-10 2 48 0,18 1-53 15,-8 0 47-15,2 3-50 0,-3 1 45 0,2 0-56 16,-2 3 47-16,0 1-87 0,-1 0-37 0,-2-1-106 16,-1 3-127-16,-1 0-80 0,-4 1-250 0,0 0-481 15,-4 1-758-15</inkml:trace>
  <inkml:trace contextRef="#ctx0" brushRef="#br0" timeOffset="28548.451">27856 10824 242 0,'0'0'564'0,"-4"-5"-129"0,4 5-74 0,0 0-21 16,-10-5 9-16,10 5-10 0,0 0 4 0,-5-7-18 16,5 7-23-16,0 0-42 0,-6-2-27 0,6 2-50 15,0 0-36-15,0 0-31 0,0 0 18 16,0 0 24-16,0 0 21 0,0 0-1 0,-2 9-5 0,6-4-21 16,-1 3-9-16,1 1 1 0,-1 1-3 0,4 4-3 15,-1 1-8-15,3 3-9 0,0 0-10 0,0 1-3 16,0 2-11-16,0 0-13 0,-1-1-13 15,2 0-13-15,-1 0-47 0,0 0 37 0,0 0-41 0,-2-2 31 16,2-1-44-16,-4-2 39 0,3 2-41 0,-2-5 35 16,-2-1-45-16,0 0 38 0,1-4-49 15,-2 4 33-15,1-5-74 0,-1-1 4 0,0 2-102 16,-3-7-38-16,4 5-126 0,-4-5-39 0,0 0-41 0,0 0-21 16,0 0 8-16,-2-7-1 0,1 0-6 0,-1-1 13 15,-2-2-37-15,0 2 12 0,0-4 21 0,-1 1-174 16</inkml:trace>
  <inkml:trace contextRef="#ctx0" brushRef="#br0" timeOffset="28914.362">27969 11098 1034 0,'-7'-14'14'15,"2"-1"63"-15,-3 3 38 0,3-2 20 0,-3 0 23 16,2-2 7-16,0 4 34 0,-4-5-17 0,3 2 6 16,2 1 26-16,1-1 37 0,1 1-44 0,0-1 25 15,0 1-60-15,3 2-12 0,0 0-7 0,2-1-12 16,2-1-14-16,-1 2-13 0,4 0-13 0,2 0-5 16,0 0-2-16,2 2-31 0,1 1-19 0,-1 1 14 15,6 1-24-15,-3 2 16 0,2 1-12 0,0 1 0 16,-1 2-2-16,-1 2-13 0,0 4-2 0,0 2-5 15,-3 0-4-15,-1 3-1 0,-3 2 36 0,-3 0-51 16,-4 5 47-16,0 3-47 0,-2-4 38 0,-4 5-51 16,0-3 49-16,-4 2-51 0,0-1 49 0,-2 0-50 15,-1-2 49-15,2 0-49 0,-3-3 51 0,2 0-45 16,0-2 42-16,0-2-47 0,3-2 55 0,0 1-35 16,2-3 54-16,0-1-39 0,1 1 4 0,2-1-4 15,4-5 3-15,-6 7-11 0,6-7 0 0,0 0-4 16,6 5 0-16,-1 1 1 0,-5-6 1 0,14 1 0 15,-4 2 1-15,3-1 5 0,0 1-4 0,3-1 7 16,2 1-1-16,2 1 1 0,1 1-4 0,2-1 3 0,0 3-7 16,2-1 5-16,0-2-9 0,-1 2 1 15,1 1-6-15,-2-3-2 0,1 1-12 0,-2 1-53 0,-2-1-14 16,-2-2-100-16,-1 0-17 0,-2-2-97 16,0 1-20-16,-2 1-51 0,1-2-54 0,-2 0-70 0,-1-2-389 15,-11 1-440-15</inkml:trace>
  <inkml:trace contextRef="#ctx0" brushRef="#br0" timeOffset="30100.652">28583 10955 116 0,'-2'-12'593'0,"-3"0"-79"0,1 3-153 16,-1-1 23-16,-2 0-76 0,0 1 18 0,-1-2-56 15,0 4 25-15,1 0-59 0,-2 0 30 0,-1 1-83 0,-1 1 18 16,2 1-82-16,-2 2 23 0,1 1-63 0,-2 1 41 15,2 2-64-15,-2 2 39 0,1 0-62 0,-1 4 42 16,2-1-60-16,-1 3 41 0,2 1-54 16,2-3 46-16,-2 5-51 0,4-1 48 0,1-1-52 15,3-1 46-15,0 0-55 0,1-2 50 0,1 3-47 0,2-5 41 16,-1 2-55-16,3-1 41 0,2-3-51 0,0 2 48 16,-7-6-51-16,13 5 40 0,-13-5-58 0,17 0 53 15,-17 0-49-15,18-3 54 0,-11 1-45 0,2-4 55 16,-2 2-48-16,-1 0 52 0,2-3-44 0,-2 1 52 15,-1-1-48-15,-1 3 55 0,1-1-45 0,-5 5 62 16,6-10-37-16,-6 10 53 0,6-7-54 0,-6 7 42 16,5-5-54-16,-5 5 40 0,0 0-47 0,9-3 45 15,-9 3-48-15,0 0 45 0,14 4-48 0,-14-4 48 16,11 7-48-16,-2-5 46 0,1 1-44 0,-2 1 37 16,2-2-47-16,2 2 42 0,-1 0-58 0,-2 0 27 15,3-1-78-15,-2-1 27 0,-1-1-55 0,-9-1 40 16,17 2-48-16,-17-2 43 0,11 0-33 0,-11 0 61 15,10-3 10-15,-10 3 13 0,5-6 10 0,-5 6 0 16,0-13-27-16,0 8 44 0,-5-5-34 0,5 4 49 16,-5-4-34-16,1 3 61 0,3-4-11 0,-3 2 57 15,2 1-37-15,-1-2 53 0,3 4-57 0,-1-3 39 16,1 9-61-16,1-11 49 0,-1 11-44 0,5-10 44 16,-5 10-53-16,12-4 54 0,-12 4-63 0,14-3 47 15,-14 3-56-15,19 3 45 0,-9-2-52 0,-1 2 47 16,3 0-50-16,-1 4 47 0,-1-2-50 0,2 1 47 15,-1 2-51-15,-3-2 50 0,2-2-53 0,-3 4 51 16,0-4-52-16,-1-1 56 0,-6-3-51 0,10 8 58 16,-10-8-55-16,7 4 50 0,-7-4-51 0,0 0 51 15,4-5-53-15,-4 5 52 0,-1-8-52 0,0 2 46 16,1-4-48-16,-2 3 53 0,2-3-54 0,0 0 10 16,0-1-4-16,0 0 3 0,2-1 3 0,0 3 1 15,-2 1-1-15,3-1 3 0,-1 2 0 0,2 1 0 16,1 2 9-16,0 0-8 0,-5 4 2 0,11-5 0 15,-11 5 1-15,15 0-3 0,-15 0-3 0,16 1-17 16,-5 0 30-16,0 1-72 0,2-1 17 0,1 0-58 16,-2 0 32-16,3-2-46 0,-2 1 45 0,0-1-37 15,-1-2 53-15,2 1-51 0,0-1 45 0,-2-1-40 16,-2-2 17-16,0-1 21 0,-1 2 12 0,-1-4 13 16,-2 3 11-16,-1-3 7 0,-2 1 5 0,-2-1 10 15,-1 2-1-15,0 7 8 0,-2-13 4 0,0 6 5 16,-3 5 1-16,5 2-1 0,-7-8 10 0,7 8 1 15,-11-4 7-15,11 4-4 0,-11 2-3 0,11-2-2 16,-10 6-1-16,10-6-1 0,-7 8 4 0,7-8 5 16,-4 13 36-16,4-13-49 0,2 10 39 0,2-3-51 15,-2-1 39-15,5 3-50 0,1-3 32 0,-1-3-62 16,1 2 42-16,3 1-47 0,-1-4 54 0,-1 1-43 16,4-5 54-16,-13 2-49 0,23-2 53 0,-10 1-47 15,-3-3 52-15,0 0-35 0,0 1 75 0,-1 2 15 16,0-1 96-16,-1-3-13 0,-8 5 23 0,10-5 4 15,-10 5-12-15,10-2-21 0,-10 2-20 0,12-1-1 0,-12 1 32 16,0 0-42-16,11 4 45 0,-11-4-8 0,11 10-9 16,-4-5-16-16,-2 5-16 0,3 1-14 15,0 2-6-15,3 4-1 0,-1 2-5 0,6 4-20 16,-2 2-13-16,5 6-8 0,0 1-12 0,0 2-10 16,2 0-1-16,-1-1-11 0,1 3 2 0,0-1-2 0,-1 1-4 15,1-3-7-15,-2 1-36 0,-1-5 44 0,0 3-36 16,-5-7 36-16,0-2-41 0,-4-3 40 15,-3-1-41-15,-1-5 39 0,-1-1-40 0,-4-1 47 16,0-3-40-16,0-2 39 0,-4-2-39 0,4-5 43 0,-13 5-44 16,13-5 43-16,-19-5-41 0,5 0 43 0,0-3-6 15,-1-5-4-15,-2 0-8 0,-1-6-7 16,-1-2 11-16,0 0-7 0,2-4-1 0,1 3-3 16,0-2 3-16,1-2-3 0,4 4-2 0,-1-3-27 0,2 4-23 15,2-1-8-15,2 2-22 0,1 1-9 0,0 2-21 16,2 2-27-16,1-1-19 0,2 3 23 0,0 0-69 15,1 2 29-15,-1 0-60 0,2 1 26 0,3 0-25 16,-1 3-21-16,-1-1-76 0,2 3 4 0,-1-1-17 16,0 0-26-16,0 1-34 0,-4 5-422 0,10-8-365 15</inkml:trace>
  <inkml:trace contextRef="#ctx0" brushRef="#br0" timeOffset="30567.602">29588 10689 477 0,'0'0'545'0,"0"0"-137"0,-8-3-88 15,8 3-29-15,0 0 13 0,-5-4-14 0,5 4-17 16,0 0-16-16,-6-6-42 0,6 6-28 0,0 0-38 0,-3-7-28 16,3 7-25-16,1-9 25 0,-1 9-62 0,3-12 25 15,-1 4-57-15,2 1 41 0,0-3-31 16,2 1 13-16,-2-3-58 0,1 4 38 0,-2-6-42 16,-1 5 48-16,2-1-38 0,-2-1 59 0,0 1-38 0,-2 1 54 15,0 0-46-15,0 2 53 0,0-1-43 0,0 8 44 16,-2-12-49-16,2 12 38 0,-6-7-50 0,6 7 47 15,0 0-28-15,0 0 41 0,-15 2-25 0,9 3 1 16,2 2-1-16,-1 1 1 0,2 1-1 0,-1 0-3 16,2 3-53-16,-1 1 49 0,3-1-49 0,0 3 46 15,3 2-8-15,-1 0-7 0,2-3-2 0,1-2-3 16,1 3 0-16,1-1-12 0,1-1 2 16,-2-2-10-16,5-1-11 0,-1-1-13 0,0 0-30 15,0-3-38-15,3-3-50 0,-2-1-33 0,3 1-3 0,-1-3-94 16,1-2-8-16,2-1-95 0,-1 1-35 0,0-3-67 15,2-1-25-15,-2-1-378 0,0-2-425 0</inkml:trace>
  <inkml:trace contextRef="#ctx0" brushRef="#br0" timeOffset="30780.972">30020 10512 384 0,'0'0'490'0,"0"0"-86"16,0 0-122-16,0 0 15 0,0 0-45 15,0 0 74-15,0 0-7 0,0 0 4 0,0 0-57 0,0 0 16 16,-6-5-97-16,6 5 12 0,0 0-81 0,4-5 28 16,-4 5-75-16,4-7 22 0,-4 7-14 0,9-7-12 15,0 2-16-15,-1-2-8 0,2 2-13 0,3-2-7 16,-2 0-31-16,3-1-60 0,0 3-50 16,0-4-50-16,2 3-79 0,-1-2-64 0,0 1-79 0,-2 3-55 15,1-2-475-15,-5 3-492 0</inkml:trace>
  <inkml:trace contextRef="#ctx0" brushRef="#br0" timeOffset="30947.986">30183 10519 331 0,'-5'9'472'0,"1"-1"-94"0,0 0-102 15,2-2 2-15,-1 0-48 0,3-6 67 0,-4 8-54 16,4-8 39-16,0 7-51 0,0-7-7 0,0 0-79 16,4 6 7-16,-4-6-48 0,10-3-4 0,-10 3-56 15,16-6 22-15,-7 1-40 0,2 0-61 0,1-2-75 16,-1 0-85-16,2-1-70 0,1-1-65 0,-1 1-68 15,2-4-408-15,1 0-333 0</inkml:trace>
  <inkml:trace contextRef="#ctx0" brushRef="#br0" timeOffset="31233.577">30528 10125 187 0,'1'-10'591'0,"-1"3"-126"0,0 0-87 15,0 0-18-15,0 7-8 0,0-11-21 0,0 11 4 16,-4-9-16-16,4 9-32 0,-4-7-30 0,4 7-67 16,0 0 52-16,-12 0-62 0,12 0 19 0,-12 7-47 15,4 1 22-15,1-1-36 0,-1 5 3 0,1 0-36 16,-1 1 3-16,2 1-26 0,2 1-1 0,0 2-27 16,0-1 1-16,4 1-18 0,0 0-18 0,0-2 13 15,3 1 7-15,1-1-23 0,0 2 7 0,2-3-17 16,1-2 3-16,2 3-51 0,2-6-22 0,1 1-92 15,0-2-9-15,3-1-60 0,-1-3-50 0,3-2-42 16,0-1-46-16,2-2-58 0,-1-1-2 0,1-2-53 16,4-3-8-16,-3-2-318 0,1 0-328 0</inkml:trace>
  <inkml:trace contextRef="#ctx0" brushRef="#br0" timeOffset="31515.174">30813 10131 397 0,'-1'-6'458'0,"-2"-1"-81"0,-1 2-67 16,4 5-25-16,-10-9-7 0,10 9-11 0,-9-4-24 0,9 4-21 15,-11-1-18-15,11 1-12 0,-13 2-12 0,13-2-24 16,-13 9-20-16,7-6-16 0,1 4-23 0,-2 0-8 16,5 1-9-16,-1 1-16 0,1 2-8 0,0 0-11 15,2 1-6-15,2-2 0 0,0 1-9 0,1 0-7 16,2-2-5-16,1-1-4 0,1 0-1 0,0 0-4 16,0-3-4-16,3 0-5 0,-1-2-4 0,1-1-1 15,-10-2 3-15,19-2 7 0,-8 0-14 0,-1-1-2 16,-3-3 6-16,2 1 8 0,-3-1-7 0,0-2 12 15,-2-1-9-15,-2 2-3 0,-2-3 0 0,0 0 0 16,-1 2 0-16,-3-1 1 0,-2 2 1 0,-1-2 3 16,0 1-5-16,-2 2 0 0,-1 0-1 0,-1 1-2 15,2 2-9-15,-1-1-32 0,1 1-54 0,9 3-75 16,-14-4-77-16,14 4-71 0,0 0-57 0,-15 2-51 16,15-2-402-16,0 0-373 0</inkml:trace>
  <inkml:trace contextRef="#ctx0" brushRef="#br0" timeOffset="33464.34">30947 10132 532 0,'0'0'572'0,"12"-1"-74"0,-12 1-73 0,7-2-29 15,-7 2-64-15,8-3-5 0,-8 3-17 16,9-5-17-16,-9 5-24 0,6-6-46 0,-6 6-38 16,8-7-48-16,-3 2-29 0,0 1-21 0,4-1-19 15,-1 0-16-15,1-1-20 0,2-1-47 0,2 2-66 0,1-1-48 16,0-2-37-16,0 3-47 0,6-4-32 15,-1 1-32-15,0 1 3 0,1-2 12 0,1 1 32 16,-1-1-22-16,-1 1 43 0,2-1 5 0,-3 2 47 0,0-3 10 16,-3 2 32-16,0 1 28 0,-2-1 35 0,0 0 50 15,-3 2 54-15,-2-1 42 0,-1 2 59 0,0-2 31 16,-3 2 8-16,-1 1 4 0,-3 4 2 16,6-8 0-16,-6 8-14 0,0-6-2 0,0 6-2 0,0 0-4 15,-7-6-2-15,7 6-11 0,0 0-14 0,-13 2-14 16,13-2-25-16,-12 4-19 0,5 0-11 0,2 0-7 15,-1 2-6-15,-1-2-8 0,4 4-4 0,-1-1-12 16,1 0-4-16,0 1-6 0,2 0-5 0,1 0-4 16,0-1-2-16,3 1-2 0,-1 1-5 0,2-1 2 15,1-1-7-15,3-2-1 0,0 2-7 0,-1-2-2 16,2-3-8-16,1 1-4 0,-1-2-4 0,-9-1-3 16,22 0 3-16,-12-4 7 0,1 2-8 0,0-3-4 15,-2-2 0-15,0-1 2 0,0-1 6 0,-1-3 10 16,-3 0-53-16,-1 1 57 0,-2-3-2 0,-2-2 4 15,0-1-2-15,-2-3-1 0,-2-1-1 0,-3-3-1 16,0-3-2-16,-5 0 8 0,3 1-12 0,-4-1 22 0,1 0-4 16,-1 1 1-16,-1 2 9 0,1 0 23 0,0 6-6 15,2 1 28-15,0 3 13 0,1 2-6 0,3-1-9 16,-1 5-14-16,0 0-10 0,1 1-8 0,2 2-11 16,5 5 7-16,-11-3 0 0,11 3 5 0,-7 3 0 15,7-3 0-15,-5 9-3 0,3-1 1 0,2 1 1 16,2 2-7-16,3 1 4 0,-2 2-7 0,3 2-13 15,1 1 13-15,2 3-4 0,3 0-20 0,-2-1 17 16,1 0-12-16,2 0 6 0,1 4-11 0,2-2 16 16,-1-2-20-16,-1-2 12 0,-2 2-18 0,3-4 7 15,-1-1-63-15,1-1-1 0,-1-2-35 0,0-1-40 16,0-3-38-16,0 1-32 0,0-3-2 0,2-1-25 0,-3-2 30 16,-1-2-36-16,4 0 21 0,-3-1 21 0,0-2 22 15,2 0 30-15,0-4 18 0,-2 0 68 0,-1 0-31 16,-1-3 61-16,-2 3-33 0,-2-5 55 0,2 2-36 15,-2 0 55-15,-2 0-37 0,-1-1 68 0,-2 1-24 16,1 1 66-16,0 0 11 0,-4 2 8 0,1 0 3 16,-2 0 3-16,2 7-1 0,-3-12-12 0,-1 7-6 15,4 5-8-15,-9-5-16 0,9 5 18 0,-15 0-12 16,15 0 9-16,-14 2-10 0,6 1 9 0,-2 2-26 16,1 0 5-16,3 2-19 0,-1 1-3 0,0-1-3 15,0 3-2-15,2-1-3 0,3 1-2 0,0-2-2 0,1 3-3 16,0-3-1-16,3 1-2 0,0-2 1 0,0 1-4 15,3 0-2-15,2-3-1 0,0 1-3 0,1-3-1 16,0-1-1-16,-8-2-2 0,18 2 1 0,-8-2-5 16,0-4-13-16,0 1 14 0,-1-3-21 0,0 2 9 15,-1-5-13-15,-2 1 18 0,-1-1-8 0,-1 0 14 16,0-2-11-16,-3 0 18 0,1-1-13 0,-2 2 18 16,0-1 0-16,-2-3-1 0,0 4 4 0,-1-2 0 0,3 1 10 15,-2 1 6-15,0 0 6 0,0 0-9 0,0 3 19 16,1-2-17-16,1 9 6 0,1-13-16 15,-1 13 7-15,4-9-11 0,-4 9 8 0,9-7 1 0,-9 7-2 16,13-5-12-16,-13 5 9 0,17 2 2 0,-7 1 0 16,1 1 0-16,0-1-10 0,3 1 8 0,-2 3-7 15,2-1 5-15,-1 2-5 0,1 1 5 0,-2-2-4 16,-1 1 5-16,1 1 2 0,-3-4 6 0,-3 2 2 16,2-1 5-16,-2-1 11 0,-2 1 2 0,-1-1 6 15,-3-5-15-15,2 6 6 0,-2-6-15 0,0 0 8 16,-4 6-12-16,4-6 20 0,0 0-18 0,-9-5 16 0,9 5-25 15,-7-7 18-15,4 2-22 0,-1-3 18 0,2 1-26 16,-1-3 23-16,1 2-28 0,0-3 22 0,2 1-25 16,0 1 21-16,2 0-23 0,0-1 17 0,1 2-19 15,1-1 27-15,1 4-27 0,0-2 21 0,2 0-22 16,-1 4 22-16,-6 3-22 0,14-5 21 0,-14 5-19 16,16-1 17-16,-16 1-19 0,16 3 20 0,-6 0-20 15,-3 0 19-15,1 3-17 0,2-1 21 0,-3 0-21 16,-1 2 23-16,-1-1-31 0,-1 0 27 0,0 1-16 15,0-1 19-15,-4-6-16 0,2 10 19 0,-2-10-12 16,1 10 34-16,-1-10-28 0,0 0 41 0,-1 6-45 0,1-6 38 16,0 0-35-16,0 0 35 0,0 0-44 0,-2-9 35 15,2 9-33-15,0-13 36 0,1 4-40 0,0 0 38 16,2-1-50-16,-1 0 48 0,2-1-45 0,1 0 47 16,1-1-49-16,0 2 33 0,0 1-30 0,1 1 42 15,0-1-47-15,0 1 42 0,0 3-50 0,1-2 47 16,-2 5-39-16,2-1 45 0,-8 3-52 0,15-4 36 15,-15 4-27-15,16 0 39 0,-16 0-42 0,18 4 25 0,-11 1-35 16,2-2 32-16,0 4-62 0,0-2-14 16,-1-3-46-16,1 5-54 0,0-2-35 0,-3-1-24 15,3 0-4-15,1 0-22 0,-1-1-14 0,0-1-23 0,1 1-13 16,-10-3 29-16,18 0-35 0,-6-1 48 0,-2-1-45 16,2 0 47-16,-1-3 23 0,-1 0 20 0,-1 0 28 15,1-1 28-15,-1-2 40 0,-1-2 63 0,1 0 57 16,-3 1 49-16,1-3 46 0,-3 2 22 0,-1 0-17 0,1-1 61 15,0 2-33-15,-3-2 48 0,2-1-20 16,-2 2 37-16,-1 0-8 0,0 2-6 0,-1-1-11 16,-2 1-19-16,2 3-10 0,-3-3-11 0,0 3-14 0,4 5 0 15,-9-7-1-15,9 7-3 0,-15-3-1 0,15 3 4 16,-18 2-5-16,8 2-7 0,1 0-14 16,-1 1-11-16,-2 3-7 0,2 0-4 0,2 0-3 0,3 1-4 15,-2 0-10-15,2 1 3 0,1 1-13 0,1-2-2 16,1 3-5-16,2-5-5 0,0 4 1 0,1-1-6 15,0-1 1-15,3-1-2 0,1 0-8 0,1 0 5 16,0-4-9-16,1 2 1 0,1-2-6 0,1-1-11 16,-9-3-4-16,18 0-12 0,-18 0-3 0,20-4-2 0,-11 0-1 15,2-1 3-15,0-2-2 0,-1 1-11 16,-1-2 27-16,1-2-20 0,-2-1 32 0,-2 1-21 0,1-3 28 16,-1 1-19-16,-1 2 23 0,-2-1 7 0,1 1 11 15,-2 0 9-15,-1 1 11 0,2 0 11 0,-2 4 6 16,1-3-14-16,-2 8-1 0,2-9-10 0,-2 9-12 15,4-8 2-15,-4 8-5 0,0 0 4 0,0 0-5 16,0 0-3-16,0 0 0 0,8 5-9 0,-8-5 8 16,5 7-2-16,-5-7-4 0,6 12 6 0,-1-10-12 15,-1 5 7-15,4-1-3 0,-1 1-6 0,0-2-8 0,1 2-3 16,0-3-12-16,1-1-50 0,0 0-15 16,3-1-50-16,-2 0-10 0,0 1-57 0,2-5 15 15,-1 1-21-15,-2-2-30 0,3 1 8 0,-1-3-42 0,-1-2 58 16,-1 2 22-16,0-2 39 0,-2-2 28 0,0 1 21 15,0-1 33-15,-2 0 27 0,-1-2 9 0,-2 4 120 16,2-3 20-16,-1 1 50 0,-1 0 13 0,-2 3-8 16,3-1 37-16,-1 0-21 0,-2 7 20 0,0-10-38 0,0 10-3 15,3-10-45-15,-3 10 3 0,0 0-20 16,2-5 31-16,-2 5-4 0,0 0-11 0,0 0-15 16,0 0-18-16,3 5-15 0,-3-5-40 0,3 8 28 0,-3-8-41 15,3 7 31-15,-3-7-37 0,4 11 30 0,-4-11-40 16,5 8 23-16,-5-8-52 0,7 9-28 0,-7-9-86 15,6 8-33-15,-6-8-53 0,5 5-80 0,-5-5-73 16,0 0-89-16,0 0-383 0,0 0-412 0</inkml:trace>
  <inkml:trace contextRef="#ctx0" brushRef="#br0" timeOffset="33581.696">32704 9265 111 0,'-9'-9'594'0,"0"0"-131"0,2 2-88 0,-1-1-45 0,2 2-28 15,1-2-37-15,-1 1-40 0,3 2-36 0,-2-2-38 16,2 1-29-16,3 6-24 0,-4-7-21 0,4 7-21 0,0-10-26 15,0 10-75-15,5-4-69 0,-5 4-109 0,0 0-102 16,14-3-73-16,-14 3-327 0,0 0-232 0</inkml:trace>
  <inkml:trace contextRef="#ctx0" brushRef="#br0" timeOffset="33964.052">32814 9177 109 0,'0'0'594'0,"0"0"-143"0,8-3-75 16,-8 3-44-16,0 0-28 0,6-3-23 0,-6 3-31 15,0 0-31-15,0 0-30 0,10-2-18 0,-10 2-10 0,0 0-10 16,11 3-23-16,-11-3-11 0,9 5-15 0,-2 2-10 16,0-2-20-16,-1 0-16 0,1 4-30 0,1-2 17 15,-3 1-29-15,2 1 20 0,-2-1-29 0,0 1 23 16,0-1-31-16,0 1 22 0,-1-2-25 0,-1-1 20 16,-1 1-22-16,2-3 29 0,-4-4-25 0,3 7 28 15,-3-7-27-15,0 0 26 0,0 0-27 0,0 0 26 16,0 0-27-16,0 0 27 0,0-10-25 0,0 10 31 15,-3-14-3-15,3 7-3 0,0-5-6 0,0 2 0 0,1-2-2 16,1 0-2-16,0 1 31 0,0-1 10 16,0 1 10-16,-1 2 7 0,4-3-1 0,-1 5-5 15,-1-1-4-15,2 0-7 0,-1 3 1 0,1 1 28 0,-5 4-31 16,11-5 27-16,-11 5-44 0,13-2 38 0,-6 9-47 16,1-4 33-16,0 1-46 0,1 1 33 0,-1 3-46 15,2 1 39-15,0 0-45 0,-1 1-2 0,3 2 3 16,-3-1 2-16,0 3-9 0,-1 0-10 0,0-1-43 15,-1 1-61-15,-2 1-106 0,-1 1-71 0,-4-3-80 16,0 1-169-16,-2 0-90 0,-3 1-357 0,-1 0-597 16</inkml:trace>
  <inkml:trace contextRef="#ctx0" brushRef="#br0" timeOffset="34538.756">33169 9569 430 0,'8'-8'423'0,"-8"8"-98"15,4-6-11-15,-4 6-40 0,3-6-24 0,-3 6-11 16,0 0-47-16,0-6 10 0,0 6-41 0,0 0 26 15,-4-5-39-15,4 5 24 0,0 0-18 0,0 0 23 16,-15 1-30-16,15-1 25 0,-12 4-41 0,4-3 31 16,-1 4-55-16,-2 0 21 0,-2 2-16 0,-2-2-19 15,-1 5-12-15,-4 0-19 0,-2 2-7 0,0 0-9 0,-5 3-13 16,2 1-8-16,-6 2-23 0,-2 1 29 0,0 0 10 16,-2 0-25-16,0 2 27 0,0-1-57 15,-1 2 45-15,-1 0-22 0,-1 0 27 0,-2-1-31 0,2 1 23 16,-2 2-3-16,-2-3 37 0,-5 5-36 0,-2 0 32 15,2 0-36-15,-3-1 42 0,-1 1-44 0,-1-1 37 16,-2-1-49-16,-2 2 40 0,-2-2-9 0,-2 1-6 16,0-3-8-16,0 2 0 0,-1-1-4 0,0-2-2 15,0 2-5-15,3-3-1 0,0 1-4 0,-1-1-6 16,4-1 9-16,0 2-1 0,10-4 2 0,-2 0 27 16,2 0-5-16,1 1 14 0,-1-1-4 0,6-1 12 15,-2-1-20-15,3 0-3 0,0-1-6 0,5 2-1 0,4-5-5 16,3 2 1-16,1 0-4 0,4-3-4 0,1 0 0 15,3-1-2-15,-1 2-3 0,2-5-3 16,3 2 2-16,-2 0-3 0,4-2-4 0,0 2 1 0,-2-4 4 16,5 3-9-16,-1-2 7 0,2-2-5 0,-1 2 1 15,2-1-1-15,6-4 4 0,-11 5-3 16,11-5 1-16,-10 6-1 0,10-6-3 0,-6 4 0 16,6-4-2-16,0 0-12 0,-8 5-47 0,8-5-84 0,0 0-149 15,0 0-162-15,0 0-235 0,-10-3-795 0,10 3-1114 16</inkml:trace>
  <inkml:trace contextRef="#ctx0" brushRef="#br0" timeOffset="49113.948">11078 10457 24 0,'-1'-7'351'0,"1"7"-56"15,0 0-59-15,0 0 4 0,-4-3-8 0,4 3-19 16,0 0-13-16,0 0-7 0,0 0-11 0,-5-5-14 15,5 5-15-15,0 0-16 0,0 0 0 0,0 0-5 16,-5-7 0-16,5 7-3 0,0 0-13 0,0 0-22 16,0 0-19-16,0 0-12 0,0 0-7 0,0 0 2 15,0 0 8-15,0 0 9 0,4-6 6 0,-4 6-5 16,0 0-8-16,9-1-9 0,-9 1-3 0,0 0 6 16,11-1 9-16,-11 1 9 0,0 0-11 0,18 1-11 15,-18-1 0-15,16 0 9 0,-16 0 6 0,19 0 4 16,-8 0 2-16,3 0 1 0,0 0-6 0,4-1-2 15,0-1-10-15,3-1 3 0,0 3 0 0,1-1-7 0,2-2-4 16,3 0-11-16,-1 0-5 0,2 1 3 16,-2-3-58-16,3 1 52 0,-1 2-48 0,0-2 46 0,1 0-49 15,-1 2 54-15,-2-3-51 0,2 0 60 0,2 2-57 16,-2-1 53-16,0 1-55 0,0-1 56 16,1-1-52-16,-2 2 48 0,2 1-52 0,1-2 55 15,-1 0-3-15,-1 0-6 0,2 1-5 0,-1 1-4 0,0-1-7 16,2-1-1-16,-2 1-2 0,1 1-1 0,-1-1 2 15,2 1-7-15,-2-2 0 0,1 3 9 0,-3-1-15 16,2-1 2-16,-1 1-3 0,0-2-50 0,-1 3 65 16,1-2-58-16,0 2 60 0,-2-2-56 0,1 3 59 15,-2-1-55-15,-2-2 61 0,0 2-59 0,-1-1 53 16,1 0-52-16,-3-1 57 0,2 3-56 0,0-3 57 16,-2 2-38-16,2-1 35 0,-2 1-7 0,1 0-1 15,-2-3-7-15,1 2 6 0,-2-1-9 0,1 2 0 16,1-1-1-16,-5 0-4 0,3 0 0 0,-4 1 6 0,0-1-6 15,-1 0-2-15,-13 2 0 0,23-2-2 16,-13 1 0-16,-10 1 1 0,17-2 4 0,-17 2-6 16,14 0 2-16,-14 0 1 0,11-2-1 0,-11 2 2 0,0 0 6 15,16-1-4-15,-16 1-2 0,0 0 5 0,11-2 1 16,-11 2 1-16,0 0 9 0,0 0 8 0,10-1-16 16,-10 1 2-16,0 0 0 0,0 0-6 0,0 0 0 15,9-4 4-15,-9 4-7 0,0 0 1 0,0 0 2 16,0 0-2-16,0 0-3 0,0 0-1 0,0 0 1 15,4-4-5-15,-4 4 6 0,0 0-2 0,0 0-2 16,0 0-2-16,0 0 0 0,0 0-19 0,0 0-62 16,0 0-119-16,0 0-56 0,-1-9-86 0,1 9-66 15,0 0-96-15,0 0-173 0,-9-4-422 0,9 4-719 16</inkml:trace>
  <inkml:trace contextRef="#ctx0" brushRef="#br0" timeOffset="51630.774">20919 10414 111 0,'0'0'241'0,"0"0"-45"15,0 0-18-15,0 0-15 0,0 0-13 0,0 0-9 16,0 0-25-16,0 0-15 0,0 0-12 0,0 0-8 15,0 0-5-15,0 0 9 0,0 0-15 0,0 0 6 16,0 0-8-16,0 0 8 0,0 0 7 0,0 0-14 16,0 0 23-16,0 0-22 0,0 0 19 0,0 0-28 0,0 0 41 15,0 0-43-15,10 3-2 0,-10-3 41 16,0 0-54-16,12 0 44 0,-12 0-45 0,0 0 49 16,11 1-45-16,-11-1 42 0,13 2-44 0,-13-2 44 15,11 0-50-15,-11 0 38 0,17 1-43 0,-17-1 40 0,17 1-39 16,-5-1 43-16,-1 1-41 0,0-1 46 15,3 0-44-15,2 2 5 0,-1-4-9 0,3 2 2 16,1 0 44-16,1-1-57 0,1 1 41 0,2-1-44 0,0 0 41 16,2-1-49-16,3 1 46 0,-3-1-52 15,4 1 40-15,-2-1-48 0,1 1 43 0,0-2-45 0,0 2 52 16,0-2-48-16,0 2 41 0,1-1-46 0,-1 0 41 16,0 1-40-16,0-2 46 0,-2 1-50 0,2 0 54 15,-1 1-48-15,-1 0 50 0,1-3-48 0,1 2 48 16,-2-2-44-16,1 2 3 0,-2-1 2 0,1 1-2 15,1-1 3-15,-2-1 1 0,1 0 2 0,-2 0-2 16,-1 2-4-16,1 0-1 0,-3 0-1 0,0-1-1 16,-1 0 0-16,0 1 44 0,-1-1-56 0,-1 2 47 15,1-2-51-15,-1 2 46 0,0-1-51 0,0 0 49 16,-1-1-46-16,0 1 56 0,-1 0-27 0,0 0 25 16,0-1-48-16,2 1 3 0,-4-1 7 0,2 0 6 15,-3 3 4-15,5-2 1 0,-5-1-8 0,1 1 1 0,-1-1 0 16,-1 1 0-16,0 0-1 0,1 1 1 15,-1-2 0-15,-3 0-5 0,2 2-2 0,-1 0 1 16,-10 1 1-16,15-3 2 0,-15 3 10 0,13-2-2 16,-13 2-8-16,10-2 1 0,-10 2 0 0,0 0 0 0,15-1-2 15,-15 1 0-15,0 0 21 0,9-1-22 0,-9 1 2 16,0 0-2-16,0 0 2 0,11-1 0 16,-11 1-3-16,0 0 6 0,0 0-5 0,0 0-2 0,0 0 1 15,11-1 0-15,-11 1 1 0,0 0-1 0,0 0 9 16,0 0-11-16,0 0 4 0,0 0 0 0,0 0 1 15,0 0 4-15,0 0 1 0,0 0-2 0,0 0 2 16,0 0 6-16,10-4 3 0,-10 4 0 0,0 0 18 16,0 0-16-16,0 0-6 0,0 0-1 0,0 0 1 15,0 0-3-15,0 0 3 0,0 0-7 0,0 0 2 16,0 0-3-16,0 0 1 0,0 0 0 0,0 0 0 16,0 0 4-16,0 0-3 0,0 0-3 0,0 0-3 15,0 0 2-15,0 0-1 0,0 0-3 0,0 0 8 16,0 0 0-16,0 0-6 0,0 0-2 0,0 0 5 0,0 0 4 15,0 0 11-15,0 0-7 0,0 0 1 16,0 0 4-16,0 0 1 0,0 0-4 0,0 0 0 16,0 0 3-16,0 0-5 0,0 0-5 0,0 0 0 0,0 0-1 15,0 0-2-15,0 0 0 0,0 0 5 0,0 0-9 16,0 0 1-16,0 0 0 0,0 0 0 0,0 0 0 16,0 0-2-16,0 0 2 0,0 0-4 15,0 0 5-15,0 0-1 0,0 0-1 0,0 0 0 0,0 0 0 16,0 0 4-16,0 0-6 0,0 0 2 0,0 0-1 15,0 0-6-15,0 0 3 0,0 0-1 0,0 0 9 16,0 0-12-16,0 0 22 0,0 0-29 0,0 0-5 16,0 0-40-16,0 0-56 0,0 0-82 0,0 0-79 15,0 0-155-15,0 0-86 0,4-8-88 0,-4 8-485 16,0-7-707-16</inkml:trace>
  <inkml:trace contextRef="#ctx0" brushRef="#br0" timeOffset="56006.586">15525 10444 322 0,'0'0'268'0,"0"0"-79"0,0 0 26 0,0 0-19 15,0 0 12-15,0 0-10 0,0 0-21 0,0 0 4 16,-4 5-25-16,4-5-45 0,0 0-7 0,0 0-16 16,0 0-2-16,0 0-4 0,0 0 9 0,0 0 6 15,0 0-2-15,0 0 1 0,0 0 3 0,0 0-11 16,0 0-6-16,0 0-4 0,0 0-7 0,0 0 0 15,0 0 31-15,0 0-44 0,0 0 38 0,0 0-50 16,0 0 41-16,0 0-46 0,0 0 40 0,0 0-43 16,0 0 47-16,0 0-44 0,0 0 4 0,0 0-1 15,0 0 0-15,0 0-2 0,0 0 1 0,0 0 1 16,0 0-7-16,0 0-1 0,0 0-1 0,7-3 3 16,-7 3 7-16,0 0-1 0,0 0-6 0,10-2-4 0,-10 2-7 15,0 0-5-15,9-4 1 0,-9 4 5 0,0 0 8 16,13-3-9-16,-13 3 2 0,10-2-5 0,-10 2 4 15,11-3 3-15,-11 3-1 0,16-2 7 16,-16 2-4-16,18-1-3 0,-7 0 3 0,1 0 2 0,0-1 5 16,1 0 0-16,0 0-7 0,2 1 0 0,1-1-2 15,0-1-3-15,3 1 1 0,-2 0 10 0,2 1-16 16,-1-2-6-16,1 0-17 0,2 0 18 0,-2 2-45 16,1-1 57-16,1-1-54 0,-2 1 49 0,0 0-49 15,3 1 55-15,-3 0-53 0,3-2 48 0,-2 2-52 16,-1 0 57-16,3 0-54 0,-3 0 51 0,2 0-54 15,-1-1 54-15,2 2-54 0,-3-1 54 0,3 1-53 16,-2 0 52-16,1-1-4 0,0 1-6 0,1 0-4 16,0 0 4-16,-2 0-5 0,1 0-7 0,0 0-3 15,-1 0 5-15,0 0-3 0,0 0-2 0,-3 0-2 16,2 1 3-16,-1-1-2 0,0 0 0 0,-4 0 1 16,3 1-1-16,-3-1 3 0,0 0-46 0,0 2 50 15,-3-1-47-15,2 0 50 0,-3-1 0 0,-10 0 1 0,18 1-53 16,-18-1 59-16,18 1-53 0,-18-1 55 0,14 1-52 15,-14-1 54-15,10 3-51 0,-10-3 54 16,0 0-53-16,17 0 52 0,-17 0-51 0,0 0 54 0,10 1-53 16,-10-1 59-16,0 0-55 0,0 0 40 0,13 1-54 15,-13-1 19-15,0 0-67 0,0 0-87 0,0 0-97 16,10-2-107-16,-10 2-173 0,0 0-733 0,0 0-888 16</inkml:trace>
  <inkml:trace contextRef="#ctx0" brushRef="#br0" timeOffset="60296.583">16931 9382 120 0,'0'0'381'0,"-14"-4"-96"16,14 4-68-16,-16-3-31 0,6 0-19 0,1 1-12 15,0 0-11-15,-3-1-3 0,1 1-10 0,0 0-12 16,-3 0-19-16,2 1-16 0,-2 1-12 0,0-2-9 15,0 2 0-15,0 0-8 0,0 2 3 0,-4 0 33 16,2 2-64-16,-1 0 36 0,-4 4-48 0,2-2 0 16,-1 6 39-16,-2-1-48 0,-1 2 53 0,1 2-37 15,1 1 30-15,-2 1 9 0,1 3 16 0,0-2-2 16,0 1 4-16,2 2 4 0,-2 4 8 0,3-1 0 16,-1 4 7-16,0 0-5 0,5-2-6 0,-3 3-13 15,3 2-10-15,2-2-6 0,2-1 0 0,0 2-10 0,2-1 0 16,1 3-11-16,1 0 10 0,3-1-15 15,2 1 16-15,2-1 6 0,0 0-7 0,4 1-4 16,1 0-4-16,2-1-1 0,4 0-3 0,1 1-20 16,6-1 19-16,1 0-22 0,1-2 17 0,4-2-21 0,0 0 19 15,3-1-26-15,2-4 28 0,-1 1-33 0,3 0 23 16,0-1-23-16,-1-3 2 0,4-2-4 16,-2 0 3-16,-3-3 4 0,0-1-1 0,1-1 0 0,-1-5 2 15,2 2 0-15,-2-2-1 0,-2-2 0 0,0-4-1 16,1-1 2-16,-1 0 0 0,0-3 0 0,3-6 21 15,1 2-27-15,0-4 22 0,-2 0-24 0,3-6 21 16,0 0-24-16,-1-3 24 0,-2 2-27 0,2-2 32 16,-7 2-33-16,-1-1 25 0,-2-1-27 0,0-1 26 15,-2 1-26-15,-2 1 26 0,2-2-24 0,-5 0 24 16,1 0-23-16,-3 2 22 0,-2-2-22 0,-1 1 29 16,0-2-31-16,-2 1 25 0,-1-1-24 0,-2-3 3 15,-2 1 2-15,1-2 0 0,-3-1 2 0,0 1 2 16,-1-1 19-16,-2-1-25 0,-2-3 23 0,-1 2-24 0,-1-2 26 15,-2 2-28-15,-1-1 23 0,-3 2-21 0,-1-3 20 16,-4 0 0-16,-1 4-4 0,2 2-2 16,-3 2-19-16,1 1 20 0,-3 4-18 0,-1-1 18 0,0 2-19 15,-1 1 20-15,-2 3-21 0,1 0 21 0,-1 1-20 16,5 4 13-16,-1-2-26 0,0 2-8 16,0-1-36-16,4 2-39 0,-3 2-41 0,4-1-46 0,4 2-49 15,-1 1 30-15,4 1-91 0,0-1-29 0,10 3-28 16,-17-1-463-16,17 1-364 0</inkml:trace>
  <inkml:trace contextRef="#ctx0" brushRef="#br0" timeOffset="60814.072">17138 9371 530 0,'0'0'616'0,"0"0"-156"0,5-6-80 0,-5 6-69 0,0 0-17 15,0 0-15-15,4-7-19 0,-4 7-17 0,2-8-38 16,-2 8-4-16,9-11-41 0,-5 3-5 16,6-1-48-16,2-3 1 0,3 0-40 0,0-3 1 0,7-2-27 15,1-2-11-15,5-1-5 0,4-1-7 0,0-2 23 16,1-2-33-16,1 2 16 0,0-2-23 16,3 0 20-16,-2-1-26 0,-1 1 20 0,2-1-22 0,-3 3 19 15,-1-1-20-15,-1 2 17 0,-2 1-20 0,-8 4 17 16,0 2-27-16,-3 1-4 0,-4 0-18 0,0 5-9 15,-5 0-15-15,0 1-37 0,-5 1-43 0,2 1-33 16,-6 6-26-16,3-8 35 0,-3 8-37 0,-5-7 71 16,5 7-53-16,-10-2 40 0,10 2 29 0,-14-1 23 15,14 1 21-15,-20-2 14 0,20 2 19 0,-19 0 2 16,19 0 27-16,-16-2 43 0,16 2 33 0,-17-3 50 16,17 3-25-16,-11-3 18 0,11 3 2 0,-8-6 6 15,8 6-2-15,-4-4 2 0,4 4-9 0,1-8-6 16,-1 8-10-16,4-8-6 0,-4 8-9 0,10-6-5 0,-10 6-1 15,17-3 6-15,-17 3-5 0,19 0-4 16,-7 0-1-16,-1 3-6 0,2 1-7 0,2 1-5 16,-2 4-4-16,-2 0-8 0,1 4-19 0,2 3 10 0,-5 1-15 15,0 1 9-15,-4 1-18 0,0 2 14 0,0-3-17 16,-5 0 0-16,0 0 0 0,-1 2 4 16,-4 1-3-16,1 1-2 0,-2-3-12 0,-1 1-24 15,2-2-42-15,-1-2-63 0,0-2-48 0,2-2-96 0,0-3 9 16,0-3-114-16,4-6-68 0,0 10-365 0,0-10-365 15</inkml:trace>
  <inkml:trace contextRef="#ctx0" brushRef="#br0" timeOffset="61396.452">18156 8833 654 0,'9'-18'566'0,"0"4"-135"0,-4-1-85 0,-1 2-41 15,1 1-24-15,-5 2 5 0,3-1 2 0,-3 0-8 16,-3 3-12-16,3-2-30 0,-4 4-19 0,2-1-75 15,-3 4-6-15,5 3-54 0,-12-5 6 0,12 5-41 16,-14 2 18-16,8 1-43 0,-3 2 24 0,0 2-39 16,1 0 26-16,2 3-33 0,-2 0 24 0,3-1-33 15,1 4 38-15,-1-4-42 0,4 3 29 0,-2-3-32 0,3 2 28 16,1-4-35-16,1 3 13 0,2-3-42 16,-1 0-3-16,3-3-10 0,-6-4-5 0,12 5-6 0,-12-5-3 15,16 0 9-15,-6-2 7 0,-1-1 5 0,1-3 13 16,0-1 9-16,2-1 6 0,-2-1 8 0,3 1 7 15,-4-1 1-15,0 1 14 0,-1-1 18 0,0 2 17 16,0 2 5-16,-3-2 3 0,3 1-14 0,-2 3 2 16,-6 3 2-16,10-9 2 0,-10 9-2 0,14-2 1 15,-14 2 0-15,14 1-13 0,-14-1-2 0,19 5-7 16,-8-1 3-16,-1-1-8 0,3 1 1 0,0 1-3 16,1 0 1-16,0-1-2 0,1-1 0 0,-1-1 0 15,1 1-19-15,-2-1 25 0,1-2-25 0,2-2 18 16,-1-1-18-16,0-1 17 0,-1-1-21 0,2-3 17 15,-2-2-15-15,2-3 18 0,-4-1-15 0,-1-1 18 16,-2-2-12-16,-2 2 12 0,-3-2-17 0,-2-2 19 16,-2 0-15-16,-4-4 18 0,2-1-18 0,-6-3 1 15,-2-1 5-15,-3-1 2 0,-1-3 23 0,-4 0-2 0,3 1 36 16,-1 4-15-16,2 3 83 0,-1 0-39 16,2 2 46-16,1 5-44 0,1 0 62 0,2 5-64 15,0 1 28-15,4 1-76 0,-1 2 43 0,2 3-69 0,4 5 47 16,-8-7-63-16,8 7 52 0,0 0-53 0,-6 5 48 15,6-5-61-15,4 11-4 0,-2-1 11 0,2 0 4 16,1 5 9-16,2-1-11 0,2 3-6 0,1 3 1 16,0-1-10-16,0 1-30 0,3-2-27 0,0 5 13 15,0-4-86-15,-2-1-13 0,1 0-35 0,2-1-48 16,-3-2-71-16,1 2 0 0,-3-5-68 0,0-2-26 16,-3-1-38-16,3-1-444 0,-5-3-461 0</inkml:trace>
  <inkml:trace contextRef="#ctx0" brushRef="#br0" timeOffset="61533.341">18586 8536 577 0,'0'0'570'16,"-6"-7"-150"-16,6 7-57 0,-2-9-83 0,2 9-30 16,1-9-40-16,-1 0-6 0,4 2-23 0,1-2-32 15,-1 1-22-15,5-5-27 0,0 4-22 0,1-3-14 0,4-1-15 16,0 0-31-16,3 0-29 0,0-2-56 0,0 3-27 16,2-5-100-16,2 2-21 0,-1-1-125 0,2 0-84 15,-4 0-306-15,0 3-234 0</inkml:trace>
  <inkml:trace contextRef="#ctx0" brushRef="#br0" timeOffset="61730.06">18904 8143 714 0,'0'0'615'0,"0"0"-133"0,-3-7-88 0,3 7-87 15,0 0-47-15,0 0-9 0,0 0 20 0,0 0 19 16,0 0 8-16,0 0-54 0,0 0 15 0,3 7-83 16,-3-7 25-16,5 13-76 0,-1-5 33 0,1 0-79 15,1 2-16-15,2 2-13 0,-2-2-8 0,3 4-2 16,3 2-14-16,-1 0-3 0,-1 1-6 0,3-1-8 15,-1 0-14-15,2 3-22 0,-3-2-7 0,2-3-96 16,1 2-59-16,-2 1-74 0,0-3-82 0,-3-3-11 16,2 1-127-16,-1-4-87 0,-3 1-368 0,1-3-515 15</inkml:trace>
  <inkml:trace contextRef="#ctx0" brushRef="#br0" timeOffset="62606.676">19292 8349 561 0,'3'-9'482'0,"-3"9"-156"0,2-9-17 0,-2 9-103 0,1-11 24 16,1 4-66-16,-2 7 15 0,0-12-55 0,1 5 14 15,-1 2-39-15,0-4-7 0,3 3-23 0,-3-3-17 16,1 1-9-16,-1 1 10 0,1-1 5 0,-1 0 7 16,0 0 12-16,0 8 0 0,-1-13-4 0,0 7 3 15,1 6 1-15,-3-10 0 0,3 10-3 0,-3-7-10 16,3 7 0-16,-5-5 5 0,5 5 4 0,0 0-3 15,-11 6-16-15,11-6 9 0,-8 10-19 0,3-4 6 16,1 2-23-16,2 1 11 0,-2-1-15 0,2 2 13 16,2 0-17-16,0 0-6 0,1 2 11 0,0-3-17 15,5 2 13-15,-2 1-21 0,3-3 9 0,0 1-16 16,2 0-13-16,0-3-40 0,1 0-15 0,3-3-26 16,-1-1-22-16,1-1-14 0,0-2 4 0,2-2 5 15,2-1 6-15,0-1-2 0,1-1 13 0,2-4 8 16,-3-1-33-16,2 0 75 0,-3 1-32 0,-1-5 69 0,-2 1-49 15,-1-1 71-15,-3 1-51 0,-1 1 13 0,0 0 31 16,-3-3 38-16,0 1 37 0,-4 2 34 0,2 2 6 16,-3-2 10-16,0 3 12 0,-3-1 2 15,2 0 2-15,-2 3-5 0,-2 0-11 0,0 2-19 0,5 5-17 16,-9-7-14-16,9 7-1 0,-13-2-12 0,13 2-3 16,-12 5-10-16,5-1-2 0,2 1-10 0,1 2-4 15,-1 0-14-15,0 1 8 0,3 1-9 0,0 1 7 16,2-1-11-16,0 0 6 0,0 0-15 0,2 0 10 15,0 0-24-15,3-2-17 0,0 1-16 0,-1-3-14 16,3 0 0-16,-7-5-1 0,12 4-5 0,-12-4-8 16,16 1 15-16,-16-1 3 0,16-5 14 0,-7 0 1 15,-1 0 16-15,0-2 1 0,-1 2 5 0,-2-4 9 16,2 2 1-16,-2-2 3 0,0 1 5 0,0 0 7 0,-1-1 20 16,-2 4 19-16,1-3 15 0,-3 8 3 0,4-9-8 15,-4 9-11-15,4-9-11 0,-4 9-7 16,2-6-3-16,-2 6-2 0,0 0-4 0,10-4-2 15,-10 4-3-15,0 0 0 0,11 2-1 0,-11-2 2 0,9 3-6 16,-9-3 1-16,12 3-1 0,-12-3-4 0,16 0-12 16,-16 0-19-16,19-3-16 0,-9 0-9 15,0 1 2-15,3-3-4 0,-1 0 5 0,0-3 1 0,0 1 3 16,-3-2 8-16,2 1 16 0,-3-3 0 0,-3 2 2 16,0 0 6-16,-1 1 4 0,-1-1 6 0,0 0 5 15,-3 1 11-15,0 0 13 0,-1 1 15 0,-3 1 16 16,4 6 3-16,-3-9 5 0,3 9-6 0,-7-7-2 15,7 7-1-15,0 0-4 0,-6-4 1 0,6 4-5 16,0 0 0-16,-6 9-6 0,6-9-8 0,2 10-4 16,-1-4-5-16,2 3-3 0,-1 1-6 0,3-1 1 15,2 1 20-15,0 2-32 0,2 0-3 0,-1-3-1 16,1 2 4-16,1-2-2 0,0 2 1 0,-1-2 2 16,1 0-2-16,-2-2-4 0,-4 0 2 0,3 0 3 15,-5-1 5-15,-1 1-1 0,-1-7-1 0,-1 11 1 16,0-5 0-16,-2-1-2 0,-3 1 4 0,1-1-5 15,-2 1 5-15,-2-1-10 0,2 0 8 0,0 0-4 0,1-1-1 16,6-4-10-16,-12 7-34 0,12-7-65 0,-7 5-109 16,7-5-14-16,0 0-138 0,0 0-84 15,0 0-362-15,0 0-354 0</inkml:trace>
  <inkml:trace contextRef="#ctx0" brushRef="#br0" timeOffset="62849.634">19967 7963 758 0,'0'-13'643'0,"0"1"-125"0,0 3-61 15,0 1-27-15,-1 1-8 0,1-1-5 0,-2 1-75 16,2 7 35-16,0-12-112 0,0 12 8 0,-2-9-109 16,2 9 19-16,0 0-88 0,0-6 35 0,0 6-53 15,0 0 22-15,0 0-66 0,6 7 41 0,-1-1-61 16,-1 3 46-16,3-3-59 0,0 5 52 0,2 1-58 16,0 0 46-16,1 3-54 0,3-1 50 0,-1 1-57 0,2 0 53 15,-2 1-59-15,4 1 1 0,-3-2 14 16,2 0 10-16,-4-1-94 0,2-1-43 0,0-1-15 15,-3-1-77-15,-1-1-53 0,1-2-46 0,-2 0-55 0,-3-1 22 16,0-1-95-16,-5-6-71 0,5 10-385 0,-5-10-483 16</inkml:trace>
  <inkml:trace contextRef="#ctx0" brushRef="#br0" timeOffset="62969.724">20128 8117 371 0,'-4'-7'686'0,"0"-1"-137"0,2 2-117 0,0-2-82 15,1 2-63-15,1-3-20 0,1 0-25 0,1-2-26 16,1 2-24-16,3-3-35 0,0 2-30 0,3-2-26 15,0 0-24-15,1 3-29 0,3-3-47 0,-3 2-61 16,4-1-110-16,0 2-107 0,-2 0-94 0,2 2-137 16,-3 0-348-16,0 1-404 0</inkml:trace>
  <inkml:trace contextRef="#ctx0" brushRef="#br0" timeOffset="63979.869">20076 8528 420 0,'0'0'551'0,"-8"-3"-174"15,8 3-44-15,-10-4-57 0,10 4 18 0,-14-5-36 16,14 5-9-16,-18-2-16 0,6 2-17 0,1-1-18 16,-2 2-34-16,0 0-20 0,-1 3-15 0,-1 0-8 15,1 2-2-15,-3 1-6 0,4 0-15 0,-1 3-17 16,0-1-15-16,1 3-11 0,3-1-8 0,0 0-7 16,1 2 0-16,5-2-10 0,-1 1-5 0,2 3-2 15,3-4-4-15,2 1-5 0,-1 1-3 0,4 0 3 16,2-2-9-16,0 2-2 0,2-3-5 0,0 0-7 15,1-3-9-15,-1-1-11 0,2 0-15 0,-1-2 3 16,0-2 6-16,0-2 6 0,-10 0 4 0,17 0 6 16,-17 0 7-16,13-4-1 0,-7 1 0 0,0-2 3 0,-2-1 19 15,1-1-19-15,-2-2 3 0,-2 0 2 16,2-2 1-16,-2 0 3 0,0-1-2 0,-1-1 2 16,2 2 3-16,-1-4 7 0,0-2-5 0,3 3-8 0,0-1 13 15,-1 2-12-15,4-3 11 0,-1 2-13 0,2 0 12 16,3 3-10-16,1-4 12 0,3 6-8 15,-2-1 14-15,1 3-16 0,2-1 21 0,1 4-20 0,-1 2 16 16,0 0-16-16,0 1 16 0,-1 2-19 0,0 1 14 16,1 0-14-16,-2 3 13 0,0 5-15 0,-1-5 14 15,-3 4-10-15,0 0 9 0,-4 2-18 0,1-2 18 16,-3 1-14-16,-2-2 14 0,0 3 7 0,0-4 2 16,-4 2 8-16,0-2 19 0,-3 0-18 0,3 0 42 15,2-7-22-15,-9 5 40 0,9-5-45 0,0 0 38 16,-17-1-57-16,13-3 37 0,0-1-51 0,-1-4 40 15,1 1-51-15,2-4 42 0,-1 0-46 0,3-1-4 16,3 1 4-16,-1-4-1 0,2 1 5 0,1 2-5 16,2 0 1-16,-1 0 6 0,4 1-4 0,-1 2 0 0,-2 2-3 15,3-1 6-15,-1 5-6 0,0 0 8 16,2 1-6-16,-2 1 3 0,-9 2 1 0,21 1 1 16,-11 2 0-16,-1 0-1 0,2 1 3 0,-2 2 30 0,2 3-42 15,0-2 32-15,-1 0-47 0,-1 3 18 0,4-1-56 16,-4-1-8-16,1-1-45 0,-1 1-12 15,-1-2-25-15,-2 0-27 0,3-2-21 0,0 0-6 16,-9-4 32-16,14 5-46 0,-14-5 63 0,15-1-45 0,-15 1 23 16,16-5 22-16,-9-1 27 0,2 1 25 0,-1-1 24 15,-2 0 18-15,1-3 71 0,0 4-55 0,-2-4 77 16,1 1-53-16,-3 1 74 0,1-3-41 0,0 3 70 16,0-3 8-16,2 3 5 0,-3-2-5 0,2 1-19 15,-1 1 19-15,0-2-19 0,-2 1 12 0,2-1-20 16,1 1-5-16,0-1-9 0,-2 2 6 0,1-3-20 15,0 0 5-15,-2 0-15 0,1 1 6 0,-1 0-14 16,0-2-2-16,-1 1 2 0,-1 2 7 0,-1-2 3 16,-1 2 13-16,0 0 38 0,-1 0 33 0,-1 2 7 15,0 1 2-15,-1 1 8 0,5 4-8 0,-10-4-17 16,10 4 25-16,-13 1-20 0,4 3 38 0,2 1-45 16,-1 2 7-16,2-1-7 0,-1 3-2 0,3 1-2 15,-1 0-18-15,4 0 11 0,1 2-30 0,0 0 6 0,6-2-12 16,-2 3-8-16,4-1-8 0,2 1 17 15,2-4-39-15,-1 2-15 0,8-2-52 0,-1-2-60 16,3-2-53-16,-1 0-93 0,3-3-96 0,0-2-28 0,0 0-183 16,4-4-611-16,0-1-789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55:45.4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2490 5286 9 0,'-3'-7'222'0,"1"2"-23"0,-1-2-37 0,1 1 11 16,-1-1-38-16,-3 0 6 0,2 1-27 0,0-2 16 16,0 3-26-16,-1-3 8 0,0 2-25 0,-1-1-12 15,1 1 13-15,0 1 0 0,-2-2-14 0,-1 2-3 16,1 0-10-16,-1 0-4 0,-1 1 4 0,1 1-4 16,-2-1-3-16,1 1-11 0,-1 2-7 0,0 0-8 15,10 1-8-15,-21 1-5 0,9 2 2 0,0 0-2 0,-2 0-4 16,0 5-39-16,0-2 43 0,0 2-39 0,-4 1 43 15,3 6-40-15,-3-1 40 0,0 3-39 0,-1 2 45 16,-2 2-9-16,2 2-2 0,-3 3-3 0,1 1 1 16,0 0-5-16,0 4-1 0,-1-3 1 0,3 2 2 15,-2 1-4-15,1 1 2 0,3-1-1 0,-2 1-1 16,6-6-5-16,-1 1 5 0,4-1 1 0,0-1 0 16,1-2-37-16,2 1 45 0,2-2-39 0,3-2 48 15,0 0-32-15,2-1 48 0,3 0-36 0,1-2 10 0,1 4 1 16,1 0 1-16,6-2 10 0,-2 1-1 15,5 1 0-15,1-1 35 0,3 1-46 0,-1-1 33 0,2-1-42 16,3 0 34-16,-1 1-39 0,5-1 41 0,1 2-49 16,-4-3 43-16,3-2-39 0,0-1 40 0,0-1-42 15,-1-1 38-15,0 1-35 0,4-4 11 0,-2 1-6 16,1-5 2-16,-3 0 1 0,0-1 1 0,2-2 0 0,1-3 7 16,-1-2 2-16,1-1-7 0,3-4 6 0,0-1-1 15,1-3 3-15,3-4 3 0,-1-2-9 0,-1 0 2 16,2-2 2-16,-4-3-3 0,0 0-1 0,-3-1 0 15,2 1 6-15,-3-3-4 0,-3 0-9 0,1-1 0 16,1 0 2-16,-3-1-4 0,-1 1 33 0,-2-3-35 16,-1 0 21-16,-1 0-23 0,-4 5 24 0,1-3-31 15,-3 0 30-15,-1 0-27 0,-4 1 27 0,1-2-27 16,-3 0 2-16,0 4-1 0,-3-1 7 0,-2 2 3 16,-1-1 8-16,-1-1 0 0,-2 2-1 0,-4 0 9 15,1 1-4-15,-5-4 3 0,-3 2-3 0,0 2 6 16,-2 1 12-16,-4 0-22 0,0 0 23 0,-7-1-28 15,-1 2 20-15,-1 1-23 0,-2 0 23 0,3 5-21 16,1-1 21-16,-1 1-26 0,0 1 20 0,1 1 4 16,0 1-19-16,2 2 16 0,-1 1-22 0,2 3 21 15,1-1-27-15,4 2 16 0,0 2-22 0,-1 2 24 16,1 2-30-16,0 3 11 0,1 1-69 0,-1 2-11 0,0 5-100 16,3 0-21-16,4 2-63 0,-2 2-39 0,3 3-100 15,3 1-233-15,1 1-154 0</inkml:trace>
  <inkml:trace contextRef="#ctx0" brushRef="#br0" timeOffset="984.365">4099 6045 83 0,'-9'-4'239'0,"0"-1"-40"0,0-2-24 16,3 2-4-16,-1 2 24 0,-2-2-5 0,3-1-27 15,-1 0-4-15,1 4-2 0,2-2 1 0,-2-1 3 16,6 5-22-16,-9-7-26 0,9 7-29 0,-7-5-18 15,7 5-14-15,-2-6-10 0,2 6-4 0,0 0-8 16,4-6-19-16,-4 6 25 0,10-1-26 0,-10 1 37 16,19 0-38-16,-6 1 39 0,1 1-32 0,4 0 52 15,4 0-44-15,3 1 50 0,5 0-35 0,-1-1 40 16,8 1-42-16,0-1 44 0,3 1-45 0,1 1 37 16,7-1-50-16,-1 1 34 0,3-2-47 0,0 3 39 15,3 0-45-15,-2 2 1 0,2-2 1 0,-3 5 5 16,4-1 31-16,1 1-44 0,6 5 41 0,-1-1-46 15,0 3 37-15,0 0-42 0,-10-2 39 0,-1 0-41 16,-1-1 40-16,-2-1-43 0,0 0 41 0,-2-2-43 0,-3-1 41 16,-6-2-46-16,-2 0 40 0,-2-4-56 15,-3 1 36-15,-1-1-57 0,-5 0 23 0,0-2-66 16,-2 0 20-16,-3-1-43 0,-1 1-10 0,-3-2-28 0,1-2-86 16,-5 1-96-16,3-2-364 0,-6-2-217 0</inkml:trace>
  <inkml:trace contextRef="#ctx0" brushRef="#br0" timeOffset="1233.526">5612 5978 279 0,'0'0'530'16,"2"-9"-156"-16,-2 9-72 0,4-6-86 0,-4 6-25 16,4-4-54-16,-4 4-4 0,0 0-40 0,10-3 20 15,-10 3-41-15,12 4 19 0,-12-4-38 0,13 6 3 16,-5 3-7-16,1-1-7 0,2 2-1 0,-1 1-12 15,0 6-5-15,-1-5 2 0,0 1 42 0,-3 1-49 16,-1 3 40-16,1-1-50 0,-4 2 40 0,-2 2-47 0,-2 3 35 16,-5 7-48-16,-1 1 48 0,-7 3-13 0,-2 4-10 15,-3-1-17-15,-3-1-71 0,0-1-5 16,-1 0-41-16,-2-4-25 0,-1 1-36 0,3-5-80 16,0-1-56-16,5-5-305 0,0-1-133 0</inkml:trace>
  <inkml:trace contextRef="#ctx0" brushRef="#br0" timeOffset="1800.299">3944 6600 95 0,'-9'-5'142'0,"2"0"4"0,0 2-28 16,2-1 17-16,-1 1-19 0,0-2 20 0,6 5-28 0,-11-5 12 16,11 5-25-16,-9-6 14 0,9 6-26 0,-8-5 36 15,8 5-46-15,-7-5 16 0,7 5-22 0,0 0-8 16,-8-5-46-16,8 5 24 0,0 0-36 0,0 0 28 16,0 0-15-16,0 0 7 0,0 0-23 0,0 0 56 15,0 0-27-15,10 11 47 0,-1-7-32 0,3 5 9 16,3 3 6-16,2 1 8 0,3 1-1 0,3 5-20 15,5 0 25-15,2 5-22 0,-1 1 8 0,3-1 0 16,1 3 35-16,2 1-36 0,7 6 36 0,0 0-9 16,0 2-5-16,2-1-5 0,0-2-6 0,0 4-16 15,2-2-5-15,-1-1-6 0,1 0-9 0,-3-1-2 16,2-1-5-16,-3 0-46 0,3-1 50 0,-8-5-45 16,-3 2 42-16,3-4-40 0,-1 2 1 0,1 1 0 15,-2-2 7-15,-1 0 6 0,-2 0-4 0,0 0 3 0,0 0-3 16,-4 1-9-16,0-2-25 0,-2 1-36 0,-3-1-39 15,-4-2-3-15,0-2-70 0,-5-1-73 16,0-2-94-16,-2-3-313 0,-6-2-175 0</inkml:trace>
  <inkml:trace contextRef="#ctx0" brushRef="#br0" timeOffset="1952.943">5006 7378 141 0,'-9'-4'306'15,"0"0"-83"-15,9 4-60 0,-14-1-29 0,14 1-25 16,-14 2-24-16,14-2-16 0,-14 6-19 0,8-2-14 16,-2 1-30-16,3 2-46 0,0-1-53 0,2 1-62 15,-2 0 2-15,1 0-124 0,3 1 274 0</inkml:trace>
  <inkml:trace contextRef="#ctx0" brushRef="#br0" timeOffset="2102.584">4959 7479 223 0,'16'0'306'0,"-16"0"-112"0,21 2-9 16,-10-1-63-16,1 0-18 0,6 0-20 0,-3 1 12 15,6 1-47-15,-1-2 13 0,4 4-35 0,-1-3 22 0,4 2-39 16,0-1 25-16,1 3-67 0,5 0-61 0,-1-1-356 16,0 1 78-16</inkml:trace>
  <inkml:trace contextRef="#ctx0" brushRef="#br0" timeOffset="3185.072">7771 3862 12 0,'0'0'704'0,"-5"-6"-231"0,5 6-63 0,0 0-117 16,-9-5-1-16,9 5-85 0,0 0 30 0,0 0-42 15,-10-2 36-15,10 2-56 0,0 0 18 0,0 0-61 0,-6-4 23 16,6 4-59-16,0 0 51 0,2-5-41 0,-2 5 47 16,9-8-53-16,0 3 26 0,3-2-56 15,4-4 32-15,2-2-53 0,8-2 32 0,-1 0-60 16,7-5 44-16,3 1-56 0,0-3 38 0,3-1-8 16,1 1-9-16,1 0-5 0,7-7-6 0,-1 0-7 0,0 2 0 15,0 0-8-15,1-3-8 0,-8 7-10 16,-1-2-14-16,3 2-6 0,-4-1-14 0,1 2-7 0,-2 0-11 15,-1 2-3-15,-1 0 0 0,-3 2 0 0,-7 3-5 16,-1 1-23-16,-4 2-19 0,-1 0-12 0,-4 4-1 16,-1 1-4-16,-2 0-15 0,-2 0-32 0,-4 2-59 15,-1 0-20-15,-4 5-58 0,2-7 12 0,-2 7-13 16,-7-7 9-16,7 7 18 0,-16-5 42 0,4 5 43 16,2-1 87-16,-4-2 81 0,2 1 113 0,-2 0 38 15,1 0 61-15,2 0-9 0,-2-1 59 0,-1 1-52 16,4 1 3-16,-2-3 13 0,3 1-4 0,-1 0-5 15,3-1-3-15,0 3-14 0,7 1-23 0,-14-7-30 16,14 7-24-16,-6-6-12 0,6 6-8 0,-2-7-5 16,2 7 5-16,7-4 18 0,-7 4-12 0,12-4-14 15,-12 4 5-15,22 0-26 0,-10 4 14 0,3 0-20 16,-1 3 7-16,5 2-11 0,-1 0 9 0,0 4-18 0,0 2 11 16,1 2-19-16,-6-2 10 0,2 2-13 15,-3 1 13-15,-2 0-12 0,-2-2 9 0,-3 4-18 16,-4-2 1-16,0 2 0 0,-2-1-6 0,-3 2-18 15,-2 1-7-15,-3-1-48 0,0 0-29 0,-1-1-43 16,0-3-55-16,-1-3-83 0,2-2-73 0,2 0-101 16,-1-7-289-16,2 1-262 0</inkml:trace>
  <inkml:trace contextRef="#ctx0" brushRef="#br0" timeOffset="3567.73">8923 3205 644 0,'11'-12'704'15,"-1"2"-160"-15,-5 2-97 0,2 1-108 0,-2-1-52 16,0 3-32-16,-5 5-30 0,10-9-36 0,-10 9-31 16,7-7-15-16,-7 7 0 0,0 0 1 0,10 3-7 15,-10-3-20-15,10 7-12 0,-5-1-14 0,2 1-15 16,-1 2-13-16,2 1-13 0,-2 1-8 0,2 0-14 16,-2 0 5-16,1 1-12 0,-1-4-4 0,0 2-13 15,-2-1-8-15,1-2-10 0,-2 0 1 0,1-1 4 16,-2-2 4-16,-2-4-2 0,4 8-21 0,-4-8-57 15,0 0 6-15,0 0 13 0,0 0 13 0,-10-4 17 16,5 0 0-16,-2-2 18 0,2-2-5 0,-2 0 12 0,-1-1-6 16,0-3 4-16,2 2 1 0,-2-2 12 0,2 2 14 15,1 1 1-15,1 0-6 0,0 0 0 16,0 2-3-16,4-1-8 0,-1 3 0 0,1 5 0 0,2-13 3 16,-2 13 0-16,9-7 1 0,-9 7 1 0,16-5-3 15,-5 5 1-15,1-3-2 0,2 6-4 0,0-3-17 16,4 1-19-16,-2 0-22 0,3 2-23 0,2 0-26 15,-2-2-32-15,1-1-30 0,1 0-29 0,-2 0-44 16,2-1-52-16,-3-2-18 0,1 0-57 0,-3-2-46 16,0 1-217-16,-4-2-149 0</inkml:trace>
  <inkml:trace contextRef="#ctx0" brushRef="#br0" timeOffset="3733.888">9293 3004 24 0,'-10'-8'483'15,"-1"0"-88"-15,2 0-45 0,-2 0-27 0,1 0-4 16,2 3 6-16,2-1-24 0,0-1-20 0,0 4-35 15,0-2-51-15,6 5-43 0,-9-7-34 0,9 7-23 16,-6-5-23-16,6 5-12 0,0 0-11 0,0 0-8 16,0 0-8-16,5 5-5 0,0 1-6 0,2 0-8 0,4 1-3 15,-1 2-39-15,3 0-40 0,0 0-58 0,1 3-50 16,2 0-43-16,1-3-27 0,0 2-13 16,-1-1-53-16,2-3-58 0,-1 2-305 0,-3-4-182 0</inkml:trace>
  <inkml:trace contextRef="#ctx0" brushRef="#br0" timeOffset="4033.84">9584 2934 153 0,'-2'-8'509'0,"-1"1"-147"15,-2 0 12-15,2 0-75 0,0 2-12 0,-2-1 1 16,5 6-73-16,-8-7-8 0,8 7-57 0,-9-6-22 16,9 6-38-16,0 0 13 0,-14 0-49 0,14 0-10 15,-8 7-9-15,8-7 2 0,-5 10-12 0,2-5-5 16,1 2 1-16,2 2-4 0,2 1-1 0,1-1-5 15,1 1-1-15,3 1-8 0,-1-2-4 0,3 0-4 16,1-1-2-16,2-1-1 0,-1-2 6 0,-2-1-6 16,3-2 2-16,0-2 4 0,-12 0 0 0,22-2 0 15,-12-2 3-15,-1-1 6 0,-2 1-5 0,-1-3-2 16,0 1 2-16,-2-2-2 0,-1 0-2 0,-3 0-7 16,0 1-3-16,-3 0 2 0,-1-3 14 0,-2 3-66 0,-3 1-39 15,0-3-55-15,-4 2 7 0,2 1-61 0,-2 2 0 16,2-1-47-16,-1 2-9 0,3-1-47 15,-1-1-201-15,2 4-12 0</inkml:trace>
  <inkml:trace contextRef="#ctx0" brushRef="#br0" timeOffset="4299.773">9597 2720 268 0,'4'-9'552'0,"0"2"-75"16,-4 7-37-16,5-10-15 0,-5 10-35 0,3-7-33 15,-3 7-27-15,2-6-49 0,-2 6-43 0,0 0-57 16,3-6-35-16,-3 6-28 0,0 0-3 0,0 0-10 15,9 6-12-15,-5-2-8 0,2 3-5 0,0 2 9 16,3 1-6-16,0 2 0 0,5 3 4 0,-2-1-16 16,2 1-7-16,1 2-42 0,2 2 29 0,-1 0-37 15,2-2 21-15,0 3-33 0,0-1 37 0,1 1-42 16,-1-2 37-16,0 0-42 0,-1 1 31 0,-2-4-25 16,-1 1 28-16,3-1-44 0,-5 0 36 0,2-2-60 15,-1-2 14-15,-2-1-86 0,-1-1 1 0,0 0-36 0,-4-3-23 16,3 1-9-16,-1-2-35 0,-8-5-25 15,11 3-82-15,-11-3-86 0,12-3-50 0,-12 3-19 16,6-9-304-16,-3 1-301 0</inkml:trace>
  <inkml:trace contextRef="#ctx0" brushRef="#br0" timeOffset="4411.959">9946 2932 233 0,'-9'-5'519'0,"3"0"-86"0,-2 0-65 16,8 5-18-16,-9-7-9 0,9 7-27 0,-10-5-37 15,10 5-50-15,-4-8-51 0,4 8-40 0,-5-10-32 16,6 3-20-16,1 0-84 0,0-1-30 0,3-2-110 15,3 1-80-15,-2-1-51 0,2-1-99 0,1 1-431 16,-4 3-328-16</inkml:trace>
  <inkml:trace contextRef="#ctx0" brushRef="#br0" timeOffset="4949.67">9484 3811 300 0,'-2'-11'466'0,"1"3"-53"0,-1-3-88 0,-1 1 40 0,-1-1-56 15,0 1 8-15,-1-1-73 0,1-1 60 16,-3 3-53-16,2 0 7 0,-2 0-84 0,2 2 20 0,-2 1-75 16,0-2 31-16,3 3-71 0,-2-2 29 0,6 7-71 15,-11-4 38-15,11 4-61 0,-11-1 41 0,11 1-54 16,-13 8 46-16,7 0-51 0,0 1 4 0,-1 3 20 16,2 1-22-16,-1 0 3 0,2 4 42 0,0 0-46 15,1 0 44-15,3 1-51 0,0 0 38 0,0-1-62 16,3-1 45-16,-2-1-60 0,3-2 45 0,1-1-44 15,2-2 53-15,-1-3-46 0,1 0 49 0,1-6-47 16,-8-1 47-16,17-1-45 0,-7-2 48 0,0-4-46 16,1-3 49-16,0-1-46 0,-2-1 52 0,0-1-47 15,0-2 7-15,-3 2 53 0,1-1-35 0,-2 1 84 0,-1-2-36 16,1 5 66-16,-3 0-38 0,2 2 51 16,-1-1-46-16,-1 2-15 0,-1 1-13 0,2 0-11 15,-3 6-16-15,3-10 29 0,-3 10-57 0,3-5 37 0,-3 5-47 16,9-4 40-16,-9 4-54 0,0 0-25 15,16 0-27-15,-16 0 35 0,17 5-72 0,-5-2 8 16,0-1-85-16,3 2 10 0,-1-1-102 0,3-1 11 16,-2 3-45-16,4-4-19 0,-2-1 4 0,1-1-86 0,1-1-361 15,-1-3-301-15</inkml:trace>
  <inkml:trace contextRef="#ctx0" brushRef="#br0" timeOffset="5283.59">10018 3144 373 0,'-4'-17'678'16,"-3"3"-152"-16,1 2-81 0,-2 0-58 0,2 3-38 15,-3 0-6-15,2 2-8 0,0 0-64 0,-2 2 15 16,1 1-93-16,0-1 0 0,-1 2-86 0,9 3 25 16,-16 0-30-16,16 0-10 0,-14 5-15 0,8 0-17 15,1 4 1-15,-1 1-9 0,3 1-10 0,0 2-1 16,2 0-6-16,2 6-9 0,2-2-2 0,3 5 2 15,0 1 0-15,3 2-9 0,4 0 1 0,-1 1 4 0,2 0-44 16,1 1 40-16,4 4-38 0,-1-3 44 16,1 0-41-16,1-1 41 0,0-1-39 0,-1-1 5 0,-1-3-1 15,0 2 4-15,1-2 3 0,-2 2 2 0,-1-1 5 16,2 2 0-16,-4-2-6 0,0 0-3 0,0 2-3 16,-2-1-6-16,-3-3-23 0,0-2 21 0,-3 2-64 15,2-2 19-15,-4-3-81 0,0 0-2 0,-3-1-100 16,0-3-45-16,-2-1-95 0,0-2-113 0,-3 0-551 15,-3-4-667-15</inkml:trace>
  <inkml:trace contextRef="#ctx0" brushRef="#br0" timeOffset="5737.122">9986 3791 300 0,'-8'-8'671'0,"1"1"-105"0,0 2-163 16,3-3-25-16,-2 1-102 0,2 2 19 0,0-4-66 15,-1 2 21-15,3-1-85 0,0 1 7 16,1 0-74-16,4-5 20 0,-1 4-17 0,2-3-68 15,2-1 29-15,1-1-15 0,2 1-15 0,2-3-35 16,2 0-40-16,1 1-54 0,0-2-44 0,1 1-41 0,2-4-43 16,2 2-42-16,-5 3-13 0,3-3 11 15,-2 3-3-15,-1 0 16 0,-1 1 23 0,1-1 60 0,-4 4 33 16,-1-1 93-16,-2 4 43 0,0 0 96 0,0-1 9 16,-2 2 63-16,-1 2-34 0,-1 0 3 0,-3 4-7 15,9-9-17-15,-9 9-11 0,4-5-17 0,-4 5-11 16,5-5-19-16,-5 5-6 0,0 0 1 0,0 0 7 15,0 0 11-15,12 2 1 0,-12-2-13 0,7 6-3 16,-7-6-7-16,8 9-4 0,-3-3 1 0,2-1-7 16,-1 1-6-16,2 1-6 0,-2 0-2 0,2-2 1 15,-2 3-9-15,4-3-10 0,-3-1-12 0,-1 0-11 16,2 1-6-16,-8-5-11 0,14 5 3 0,-14-5-6 16,13 0-2-16,-13 0 3 0,11-1 8 0,-11 1 8 15,8-8 6-15,-8 8 9 0,6-9 10 0,-6 9-5 16,3-13 18-16,-3 13 15 0,0-12 8 0,-2 4 10 15,1-1 26-15,1 4 26 0,0-2 13 0,0 7-12 0,-1-12-11 16,1 12-20-16,-1-10-13 0,1 10-20 16,0-7-8-16,0 7 12 0,2-7-30 0,-2 7 12 15,0 0-29-15,7-4 2 0,-7 4-51 0,0 0-9 16,15 1-79-16,-15-1-27 0,10 4-37 0,-10-4 3 0,14 3-72 16,-14-3-24-16,10 5-76 0,-10-5-236 0,11 4-128 15</inkml:trace>
  <inkml:trace contextRef="#ctx0" brushRef="#br0" timeOffset="6066.346">10470 3333 194 0,'0'0'432'0,"-4"-10"-134"0,4 10 29 0,-2-10-68 16,2 10-1-16,-3-11-2 0,3 5-25 0,0 6-45 15,-1-9-36-15,1 9-26 0,0-12-23 0,0 12-16 16,4-8-10-16,-4 8-2 0,6-8-7 0,-6 8-3 16,12-5-6-16,-12 5 15 0,12-3-36 0,-12 3 14 15,13 0-26-15,-13 0 16 0,15 4-29 0,-7 1 17 16,-1 1-9-16,-1-1-17 0,-1 1 24 0,3 1-31 15,-5 1 25-15,1-1-24 0,0 0 27 0,-3-1-18 16,-1-6 19-16,4 9 28 0,-4-9 16 0,4 7 21 16,-4-7 1-16,0 0-14 0,0 0-15 0,0 0-12 0,0 0-8 15,0 0-13-15,-6-9-8 0,4 2-5 0,1 0-6 16,1-2 0-16,0 1-5 0,0 0 0 0,3-2-2 16,-2 3-2-16,2-2-3 0,-1 1 0 0,2 0-1 15,-2 2 1-15,1 0-7 0,2 1-4 0,-5 5-3 16,8-7 0-16,-8 7-10 0,10-4-12 0,-10 4-8 15,0 0-20-15,15 1-24 0,-15-1-44 0,12 5-38 16,-12-5-40-16,14 5-38 0,-9-1 7 0,4-1-46 16,-9-3-11-16,14 4-68 0,-14-4-228 0,14 2-110 15</inkml:trace>
  <inkml:trace contextRef="#ctx0" brushRef="#br0" timeOffset="6499.906">10819 3006 389 0,'0'0'449'0,"-1"-10"-79"16,1 10-60-16,-3-7-39 0,3 7-66 0,-2-7 15 16,2 7-49-16,0 0-37 0,-4-5-23 0,4 5-53 15,0 0 37-15,-4 7 7 0,4-7-10 0,-1 10-12 16,2-3-13-16,0-2-4 0,-1 3-10 0,4-1-2 16,0 3-12-16,0-1-5 0,3 1 1 0,0 1-8 0,0-2-3 15,1 3-3-15,2-1 4 0,2-1-9 0,-2 0 1 16,4-2-2-16,-2 1-2 0,1-1 0 15,0 1-2-15,3-2-4 0,-5-2-2 0,3 0 3 0,-1 0-7 16,-1-3-4-16,0 0 1 0,0 0 1 0,-12-2-11 16,24-2-9-16,-15 0-11 0,4 0-13 0,-3-3-6 15,-1 0-1-15,-1-2 0 0,-1-1-3 0,0-1-8 16,-3-1-2-16,-2-1-27 0,1 0 43 0,-3-3-19 16,0 1 37-16,-4-4-28 0,0 1 46 0,-3-4-4 15,-1 1 4-15,0 2 0 0,-1-2 1 0,0 1 7 16,-1 2 14-16,0-1 18 0,1 5 5 0,-1-2 19 15,1 4-6-15,-2-1 38 0,4 1-39 0,-1 2 27 16,2 0-37-16,-1 3 20 0,2-2-48 0,-1 2 29 16,6 5-33-16,-9-6 18 0,9 6-27 0,0 0 29 15,-9-3-34-15,9 3-6 0,-3 7-12 0,3-7-45 16,0 9-27-16,0-9-9 0,4 10-21 0,0-2-5 16,0 0-10-16,2 1-21 0,-2-2-38 0,2 1-36 15,1 0-44-15,-1 0-227 0,1 0-11 0</inkml:trace>
  <inkml:trace contextRef="#ctx0" brushRef="#br0" timeOffset="6766.596">11012 2996 154 0,'-9'3'507'0,"9"-3"-146"0,0 0-67 16,0 0-66-16,0 0-48 0,0-7 5 0,0 7-40 16,6-5 6-16,-2-1-55 0,1 0 5 0,2 1-51 15,-1-2 20-15,4 0-15 0,-1-1 10 0,3-1-35 16,-1 2-3-16,1-1-9 0,2 0-4 0,-3-1-2 15,1 2-9-15,-1-1-6 0,1 4-15 0,-3-2-15 16,1 0-12-16,-2 1 35 0,-8 5-47 0,11-5 52 16,-11 5-45-16,13-3 51 0,-13 3-42 0,0 0 48 15,13-1-40-15,-13 1 53 0,6 3-41 0,-6-3 10 16,9 5-12-16,-9-5 5 0,5 7 2 0,-5-7 5 16,7 10 4-16,-7-10 7 0,6 8-1 0,-6-8-5 15,7 10-3-15,-7-10-29 0,7 9-53 0,-7-9-50 16,8 7-61-16,-8-7-66 0,6 8-238 0,-6-8-3 0</inkml:trace>
  <inkml:trace contextRef="#ctx0" brushRef="#br0" timeOffset="6925.211">11123 2757 405 0,'-4'-5'523'0,"0"1"-170"0,4 4-39 0,-5-8-109 0,5 8 10 16,-6-7-95-16,6 7 11 0,-3-5-59 0,3 5 7 15,0 0-83-15,0 0 8 0,0-8-85 16,0 8-37-16,0 0-73 0,13 0-83 0,-13 0-273 0,14 0-58 16</inkml:trace>
  <inkml:trace contextRef="#ctx0" brushRef="#br0" timeOffset="7483.691">11384 2667 150 0,'0'0'394'0,"0"0"-88"15,0 0-44-15,0 0-31 0,0 0-41 0,0 0 2 16,10 2-17-16,-10-2-25 0,0 0-66 0,0 12 35 16,0-12-45-16,0 11 22 0,3-6-60 0,-2 2 43 15,1 0-63-15,1 2 56 0,-1-1-63 0,2 1 33 0,0-1-45 16,0 0 2-16,0-1 2 0,1 0-1 0,-1-2-4 16,-1 0 0-16,-3-5-3 0,8 10 3 15,-8-10 4-15,4 7 1 0,-4-7-2 0,0 0 5 16,0 0 2-16,0 0 38 0,0 0-51 0,5-7 41 0,-5 7-46 15,-2-10 49-15,-1 4-47 0,-1-2 57 0,0 0-44 16,0-2 42-16,-2-3-47 0,1 2 45 16,3 3-46-16,-4-3 61 0,4 1-39 0,-1 2 41 0,-2-1-8 15,4 1-13-15,-2 1-2 0,3 1-16 0,0 6 1 16,0-12-3-16,0 12-6 0,4-11-5 0,-4 11 1 16,9-5 2-16,-9 5-4 0,13-2-2 0,-13 2-1 15,16 1 2-15,-5 0 1 0,0 2-37 0,-1-1 43 16,2 3-38-16,-2-2 41 0,2 2-38 0,-3-1 37 15,1 1-34-15,-1 0 35 0,-1 0-31 0,-8-5 34 16,11 5-4-16,-11-5 47 0,9 5-2 0,-9-5 36 16,5 4-28-16,-5-4 4 0,0 0-20 0,0 0 30 15,0 0-6-15,0 0 23 0,-6-2-24 0,6 2-5 16,-7-11-21-16,5 6-1 0,-3-3-21 0,1 0 5 16,1-1-21-16,1-3 11 0,-1 2-10 0,3-1 1 0,0 0-16 15,0 1 11-15,4 0-19 0,-1 0 18 16,-1 1-17-16,6 0 15 0,-3 2-12 0,1 2 13 15,3 0-12-15,1-1 14 0,-1 4-13 0,-9 2 10 16,17-2-9-16,-7 5 16 0,-1-1-12 0,1 4 10 0,2-1-17 16,-3 3 8-16,0 1-18 0,1 0-6 15,-4 4-45-15,1-2-15 0,-3 1-61 0,-2 3-17 0,1-3-113 16,-5 2-48-16,1-2-109 0,-4 1-442 0,0 1-429 16</inkml:trace>
  <inkml:trace contextRef="#ctx0" brushRef="#br0" timeOffset="20498.914">17254 4168 378 0,'0'0'383'0,"-4"-5"-90"16,4 5-50-16,0 0-13 0,-7-5 14 0,7 5-22 15,0 0 62-15,-7-5-26 0,7 5-24 0,0 0-11 16,-4-7-19-16,4 7-16 0,0 0-29 0,-6-5-27 15,6 5-26-15,0 0-12 0,2-11-8 0,-2 11-5 16,6-10-5-16,-1 2-1 0,1-1-5 0,3-2-4 16,5-4-44-16,0 0 45 0,5-2-47 0,4-5 42 15,3-2-52-15,2-2 43 0,4-2-48 0,1 1 44 16,4-7-48-16,4 0 45 0,1 0-56 0,-1-1 49 16,3 1-52-16,-1 0 47 0,-1-1-9 0,3 1-6 15,-3 0-2-15,-1 1-9 0,1 2 2 0,-6 2-3 16,-3 4-4-16,-1-2 1 0,0 1-1 0,-4 3 0 15,-1 2-2-15,-3 3 0 0,-6 0 0 0,0 3 0 16,-2 1 1-16,-4 3-1 0,0 1 4 0,-1-1-3 16,-2 2 2-16,-2 2-3 0,-1 0 0 0,0-1-4 15,-1 1-3-15,-1 2 2 0,-4 5-2 0,7-9-2 16,-7 9-6-16,5-9-30 0,-5 9-40 0,2-7-43 16,-2 7-83-16,0-8-36 0,0 8-108 0,-1-6-42 15,1 6-73-15,-6-6-430 0,6 6-463 0</inkml:trace>
  <inkml:trace contextRef="#ctx0" brushRef="#br0" timeOffset="20719.27">18055 3152 643 0,'-10'-6'503'15,"10"6"-124"-15,-6-4-85 0,6 4-56 0,0 0-40 0,1-10-52 16,-1 10-15-16,9-5-11 0,-2 3 0 0,4-1 21 16,0 1-40-16,3 0 21 0,3 2-38 0,1 2 10 15,2 0-24-15,3 3 8 0,-1 2-28 16,6 3 11-16,-2 5-28 0,-1 1 10 0,-2 2-27 15,-1 1 11-15,-3 0-19 0,0 0 19 0,-6-1-29 0,-4 2 16 16,1-2-18-16,-3 2 19 0,-5-2-21 16,-2 0-6-16,-1 0 0 0,-2 0-15 0,-2 0-42 15,-2-1-49-15,0-3-42 0,-2-1-47 0,0 0-39 0,-1-3-49 16,2-1-57-16,2-2-361 0,-2-4-219 0</inkml:trace>
  <inkml:trace contextRef="#ctx0" brushRef="#br0" timeOffset="21349.612">18603 3121 163 0,'11'-17'498'0,"-1"1"-142"15,-4 3-74-15,-2 0-55 0,1 3-22 0,-5-1-8 16,0 4-8-16,0 0 2 0,-2 0-46 0,-2 2-20 16,-1 0-22-16,5 5-16 0,-14-4-19 0,14 4-7 15,-16 0-4-15,6 3-11 0,1 1-14 0,-1 1-8 16,0 0-2-16,2 3-2 0,-1-1 31 0,3 5-39 15,-2-3 27-15,6 1-31 0,-1 2 30 0,2-2-35 16,1 2 32-16,2-1-33 0,1 2 33 0,1-1-36 16,3 0 31-16,2-1-30 0,0 0 22 0,3-2-37 15,-2 0-2-15,0-2-4 0,2-3-2 0,-3 1 7 16,0-2-1-16,2-1 10 0,-11-2-4 0,14 2 8 16,-14-2 1-16,13-2-4 0,-13 2 2 0,6-7 2 15,-6 7-1-15,4-8 2 0,-4 8 13 0,-1-14-3 16,-2 8 16-16,-1-2 1 0,-2-2 4 0,2 2 8 15,-2-4-2-15,1 4 10 0,-2-3 7 0,2 1 2 16,0-1-7-16,1 1-6 0,0 2-8 0,2-2-15 16,1 3-4-16,1 0-2 0,1-1-4 0,1 0 0 15,2 1-6-15,1 1-5 0,4 1 3 0,0 2 1 16,0-1-3-16,3 2-1 0,-1 1 2 0,1 0 1 16,0 2-1-16,1 0 4 0,1 1-3 0,-2 2-3 15,-2-1 1-15,3 2 4 0,-3-1-5 0,0 2 2 16,-1-3 23-16,-1 3-14 0,-2-3 24 0,0 2 3 15,-6-5 34-15,10 6 7 0,-10-6 7 0,5 6-6 16,-5-6 5-16,0 0 3 0,0 0-10 0,0 0-7 16,0 0-6-16,0 0-7 0,-12-5-11 0,12 5-8 15,-7-10-9-15,4 3-3 0,-1-1-53 0,0-2 48 16,2 2-10-16,0-2-4 0,1-2-5 0,1 3-1 16,0-2-5-16,3 2-3 0,-1 0-3 0,2 0 1 15,0 2-5-15,1 1-1 0,1-1-4 0,2 3 13 0,0-1-5 16,3 3 0-16,-11 2 4 0,18-2 1 0,-5 2-1 15,-3 2 2-15,3 0 4 0,-2 2 0 16,2 0 0-16,-2 1 0 0,0-1 5 0,-1 1-9 16,2 1-5-16,-3 0-3 0,0-1-19 0,0 2-42 15,1-1-63-15,-4 1-68 0,3-3-59 0,-1 1-100 0,-2 0-59 16,-6-5-116-16,12 7-254 0,-12-7-319 0</inkml:trace>
  <inkml:trace contextRef="#ctx0" brushRef="#br0" timeOffset="21698.683">19193 2859 168 0,'0'0'533'0,"0"0"-195"0,0 0-27 16,0 0-67-16,0 0 46 0,1-8-50 0,-1 8 31 16,0 0-72-16,-1-7-5 0,1 7-47 0,0-7-24 15,0 7-46-15,1-10 12 0,-1 10-22 0,1-13-15 16,2 5-9-16,-2 0-8 0,3-3-35 15,-2 1 6-15,-1 0 19 0,1 0-14 0,-2-2-4 0,1 2 9 16,-2-1-1-16,1 1-8 0,-3 0 3 0,2 2-1 16,-2 1 5-16,0 0 4 0,0 2-4 0,3 5-15 15,-6-9 6-15,6 9-1 0,-9-4-2 0,9 4 1 16,-12 3-1-16,12-3 4 0,-10 6 0 0,6 1 9 16,0-1-2-16,-1 2 4 0,4 2 6 0,-2 1-16 15,3-1 18-15,-3 3-17 0,5-2 20 0,-1 0-18 16,3 1 18-16,0 0-14 0,1 0 16 15,2-2-19-15,0-1-3 0,3 1 3 0,2-3-10 0,-1 0-13 16,2-2-18-16,0 0-31 0,1-3-40 16,0-2-57-16,5 0-47 0,-3-4-12 0,2 1-85 0,3-5-48 15,-3-1-416-15,1 0-280 0</inkml:trace>
  <inkml:trace contextRef="#ctx0" brushRef="#br0" timeOffset="21918.641">19507 2665 249 0,'0'0'738'0,"0"0"-198"0,0 0-103 16,0 0-59-16,0 0-38 0,0 0-15 0,0 0 10 16,0 0-9-16,0 0-36 0,0 0-18 0,0 0-53 15,0-6-14-15,0 6-28 0,0 0-30 0,0 0-35 16,2-6-19-16,-2 6-21 0,4-7-16 0,-4 7-11 16,9-8-12-16,-5 4-7 0,1-1-7 0,3-2-48 0,-2 2 18 15,2-3-36-15,-2 1-12 0,3 1-32 16,-2-2-34-16,0 3-24 0,0-2-44 0,0 2-17 15,-3 0-36-15,1 0-45 0,-5 5-77 0,9-8-72 16,-9 8-68-16,4-9-333 0,-4 9-384 0</inkml:trace>
  <inkml:trace contextRef="#ctx0" brushRef="#br0" timeOffset="22249.726">19650 2300 471 0,'-1'-8'585'0,"1"8"-116"16,-3-10-9-16,3 10-33 0,-2-11-20 0,2 11-43 16,-3-7-44-16,3 7-59 0,-1-8-51 0,1 8-49 15,0 0-33-15,-3-5-30 0,3 5-21 0,0 0-14 0,0 0-10 16,0 0-11-16,0 0 1 0,8 5-7 16,-4-2 8-16,3 4-5 0,0-2-10 0,-1 4 4 0,3 1-1 15,4 0 6-15,-3 0-15 0,3 4 16 16,1-2-11-16,-1 3 2 0,2-3-17 0,-1 2 13 15,0-2-17-15,2 2 13 0,0-1-15 0,-2-1 17 0,1 0-20 16,1-1 23-16,-1 0-13 0,-2-3 14 16,0-1-25-16,-1 0 21 0,0-2-23 0,1-2 10 15,-2 1-32-15,1-2-10 0,-1-2-53 0,-11 0-56 16,22-2-52-16,-12-1-46 0,-2-2-46 0,-2 1-68 16,1-3-67-16,-1 0-54 0,-5-1-57 0,-1 8-249 0,-5-15-300 15</inkml:trace>
  <inkml:trace contextRef="#ctx0" brushRef="#br0" timeOffset="22582.923">19900 2392 50 0,'-15'-1'467'0,"15"1"-104"16,-19-2-38-16,19 2-33 0,-13 0-16 0,13 0-22 16,-11-3-26-16,11 3-40 0,-10-1-33 0,10 1-21 0,0 0-23 15,-6-8-24-15,6 8-17 0,6-7-15 0,1 0-12 16,-1 0-3-16,5-1-5 0,-1-1-9 0,4 0-40 16,0-2 38-16,0-1-24 0,2 1 50 0,-1 0-18 15,-2 2 28-15,-1 2-22 0,-1-1 26 0,-2 3-32 16,-1 0 23-16,0 0-26 0,-1 1 28 0,-7 4-4 15,11-3 24-15,-11 3-3 0,13 3 16 16,-13-3-13-16,13 7 11 0,-8-2-14 0,2 0 5 0,0 4-21 16,-1-3 1-16,1 3-9 0,0-2 0 0,-1 0-16 15,2 1 6-15,0-1-9 0,1 0 3 0,0-1-8 16,-2-1-5-16,3-1 2 0,0 0-1 0,-1-1-4 16,-9-3-1-16,17 1-1 0,-17-1-5 0,17-3 0 15,-7-1 0-15,-1 0 2 0,-2 0-8 0,-1-2-10 16,-1-1 8-16,0 1-7 0,-2 0 0 0,-1 0-12 15,-2 6 4-15,-2-14-19 0,-2 6-8 0,0 3-30 16,-2-3-13-16,-1 3-41 0,1 0-5 0,-1 1-63 16,-1-1-2-16,0 2-86 0,0-1-5 0,-2 0-56 15,2 3-45-15,8 1-83 0,-12-3-209 0,12 3-183 0</inkml:trace>
  <inkml:trace contextRef="#ctx0" brushRef="#br0" timeOffset="22778.099">20298 2180 503 0,'17'-3'540'0,"-17"3"-122"0,12-1 7 16,-12 1-30-16,9-2-21 0,-9 2-32 0,0 0-8 0,9-4-32 15,-9 4-35-15,10-3-39 0,-10 3-51 0,5-5-24 16,-5 5-52-16,8-5-8 0,-8 5-23 0,9-7-8 16,-4 3-23-16,1-1 1 0,2 2-18 0,-1-4-8 15,0 2-36-15,2 0-53 0,0 0-41 0,0-2-42 16,3 2-45-16,-5 2-53 0,2-4-67 0,0 2-88 15,0 0-56-15,-1-2-434 0,-2 2-465 0</inkml:trace>
  <inkml:trace contextRef="#ctx0" brushRef="#br0" timeOffset="23431.906">20653 1864 139 0,'5'-7'540'0,"-5"7"-148"0,0 0-31 0,1-9-46 0,-1 9-39 15,0 0-1-15,0 0-72 0,-6-3-15 16,6 3-48-16,-9 3 8 0,9-3-54 0,-9 7 15 16,4-2-52-16,-2 2 25 0,0 1-37 0,3 1 17 15,0-2-42-15,-1 3 27 0,1-1-2 0,2 1-6 0,-2 1-7 16,3-1-4-16,0 0-2 0,1-2-12 0,2 2 2 16,-1-3 1-16,4 2-1 0,-1-2-7 0,1 1-5 15,0-3-2-15,3 0-6 0,2-1-1 0,-2-1-1 16,0-1-13-16,-8-2-9 0,16 2-11 0,-16-2-8 15,18-2-11-15,-18 2-1 0,17-5 0 0,-11 1-4 16,-6 4 12-16,12-7 11 0,-12 7 10 0,7-10-7 16,-7 10 8-16,3-10 5 0,-3 10 11 0,-3-12-9 15,1 4 13-15,-3 1-6 0,0-1 17 0,-1-1-10 16,1 1 14-16,0 0 5 0,0-1 40 0,-1 1-19 16,2 0 31-16,0 1-42 0,2 1 25 0,-1 1-38 0,3 5 25 15,-3-11-32-15,3 11 22 0,2-9-27 16,-2 9 21-16,6-8-24 0,-6 8 26 0,13-2-25 15,-13 2 27-15,15-2-31 0,-15 2 33 0,19 3-34 0,-8-2 37 16,-1 2-30-16,1 1 32 0,0 0-26 16,-1 0 25-16,1 1-28 0,-2 2 32 0,0-2-32 15,0 0 29-15,-1 2-26 0,-2-1 31 0,1 0-33 16,-1-1 42-16,-1 0-11 0,-1 0 43 0,-4-5 31 0,6 8 25 16,-6-8 32-16,5 5-16 0,-5-5-25 0,0 0-20 15,0 0-18-15,0 0-14 0,0 0-11 0,0 0-11 16,-7-5-10-16,4-1-5 0,-1 0-15 0,2 0 5 15,-1-5-9-15,-2 3 1 0,3-2-14 0,-1-2-3 16,2 2-4-16,-1-1-13 0,1 0 5 0,1 0 0 16,1 2-4-16,1 1 1 0,-1 0 5 0,2 1-6 15,-1 2-34-15,-2 5 36 0,5-11-25 0,-5 11 33 16,9-4-27-16,-9 4 32 0,9-2-32 0,-9 2 39 16,13 2-26-16,-13-2 36 0,13 5-34 0,-7-1 32 15,3-1-27-15,-1 2 29 0,-1 2-10 0,1-2-11 16,1 0-39-16,0 0-53 0,-1 0-20 0,-1 0-66 15,2-1-2-15,-1 0-19 0,1 0-41 0,0-2-11 16,-9-2-95-16,16 1-21 0,-16-1-403 0,19-3-298 16</inkml:trace>
  <inkml:trace contextRef="#ctx0" brushRef="#br0" timeOffset="23731.796">21103 1714 494 0,'1'-6'378'0,"-1"6"-47"0,0 0-96 0,0-8 2 15,0 8-44-15,0-8 6 0,0 8-27 0,2-7-43 16,-2 7-14-16,2-9-29 0,-2 9-11 0,1-9-17 16,-1 9-10-16,5-11-7 0,-3 2-10 0,-1 4-8 15,0-3-3-15,-1 1-2 0,1-1-2 0,1-1-8 16,-2 1-2-16,0 2-2 0,-3-4 2 0,3 4 8 16,-1-1 10-16,1 7 25 0,-3-11 0 0,3 11 16 15,-6-10-11-15,6 10-10 0,-4-6-30 0,4 6 19 16,0 0-20-16,-11 4 39 0,11-4-19 0,-9 6 49 15,4 2-16-15,1-1 18 0,1 2-29 0,1 0 27 16,-1 3-15-16,3-3 11 0,0 3-24 0,1-2 18 16,3 2-24-16,-1-3 14 0,3 0-24 0,2 2 17 15,2-1-9-15,2-3-9 0,2 0-45 0,1-2-74 16,2 0-114-16,2-4-60 0,1 0-117 0,1-2-225 16,0 0-276-16,1-4-431 0</inkml:trace>
  <inkml:trace contextRef="#ctx0" brushRef="#br0" timeOffset="25948.842">19751 3132 249 0,'2'-9'341'0,"-2"9"-43"0,0-9-74 15,0 9-19-15,-1-9-16 0,1 9-9 0,0-11 2 16,-1 5-15-16,0-1 6 0,-1 1-58 0,2-2 28 0,-5 0-20 16,3-1-9-16,-1 0-60 0,1 1 69 0,-1-2-1 15,-1 2-6-15,0-1 3 0,-1 1 0 16,0-1-10-16,0 4-5 0,1-2-4 0,-2 1-2 16,-1 0-2-16,2 4-4 0,-1-2-4 0,6 4-12 0,-12-5-13 15,12 5-50-15,-11-1 48 0,11 1-20 0,-13 2-43 16,13-2 51-16,-9 9-40 0,5-2 45 0,-1-1 0 15,4 5 2-15,0-2-4 0,1 3-6 0,0-1-1 16,2 2-4-16,3 3-2 0,-1 1-2 16,5 1-7-16,1 1-3 0,2 5-4 0,1 0-3 0,3-2-2 15,0 3-1-15,4 3-4 0,2-1 0 0,-3 0-2 16,3-1 0-16,1 1-2 0,-7-5-2 16,3 0 3-16,1-3-49 0,-4 1 56 0,-2-3-51 15,0-3 53-15,0 1-47 0,-3-4 48 0,0 1-50 0,-1-2 56 16,-3 1-56-16,-1-4 47 0,1 1-59 0,0 0 47 15,-2-3-54-15,-2 2 37 0,-2-2-83 0,-1-5-29 16,0 13-117-16,-1-6-28 0,-2-3-68 0,-6 1-39 16,2 0-16-16,-2-1-9 0,-4-1-21 15,0-1-266-15,0-2-192 0</inkml:trace>
  <inkml:trace contextRef="#ctx0" brushRef="#br0" timeOffset="26719.16">19740 3597 330 0,'-13'-2'366'0,"1"-1"-61"15,3 0-47-15,0 1-50 0,1-2-32 0,1-2-24 16,2 2-6-16,0-2-18 0,1 1 1 0,3-3-25 15,-1 0-14-15,4-1-19 0,0-1-15 0,3-1-9 16,-1-3-14-16,6 1-4 0,-1-3-8 0,3-1 4 16,0 0-11-16,5-2-6 0,0-1-3 0,-2 1-3 15,4 0 1-15,0 0-13 0,-2 1-9 0,0 2-17 16,-3 1-7-16,0 1 1 0,-1 1 37 0,-2 2-38 16,-1 1 50-16,-2 2-44 0,-2 2 50 0,1 0-44 15,0 0 48-15,-3 2-50 0,-4 4 50 0,9-8-42 16,-9 8 48-16,0 0-26 0,9-1 81 0,-9 1-37 15,8 4 0-15,-8-4-2 0,6 6 13 0,-6-6-3 16,8 11-1-16,-4-7 9 0,1 2 0 0,0 0-4 16,1 0 1-16,-1 2-6 0,2-3-7 0,-1 2-4 15,3-2-2-15,-1 0-7 0,-1-1-6 0,3 0-3 16,0-3-2-16,-10-1-6 0,16 3-11 0,-16-3-5 16,18-3-5-16,-9 2 6 0,0-2-9 0,1-1 1 15,-3-2 2-15,-1 1 0 0,-1-2 5 0,0 0 2 16,0 0 7-16,-2 0-4 0,-2-1 1 0,2 0 21 0,-5-1 22 15,4 3 24-15,-2-2 6 0,0 8 14 16,2-11-8-16,-2 11-11 0,0-11-17 0,0 11-14 16,2-8-12-16,-2 8-13 0,1-8 7 0,-1 8-5 0,0 0 2 15,8-5-7-15,-8 5-1 0,0 0 0 16,16 0 0-16,-16 0-13 0,14 3 7 0,-14-3-12 16,17 3-36-16,-8 0-43 0,1-2-36 0,-1 2-34 0,-1-1-39 15,1 0-5-15,-9-2-36 0,15 4 12 0,-15-4-25 16,13 2 18-16,-13-2-4 0,11 1 26 0,-11-1-3 15,0 0 46-15,10-3 19 0,-10 3 55 0,4-6 52 16,-4 6 72-16,0-6 25 0,0 6 66 0,0-10-15 16,0 10 50-16,-4-12-20 0,4 12 11 0,-2-10 13 15,2 10 5-15,-3-12-3 0,3 12-26 0,0-11-24 16,0 11-24-16,0-8-11 0,0 8-20 0,4-8 0 16,-4 8 1-16,5-6-10 0,-5 6-6 0,9-5-1 15,-9 5-1-15,12 0-10 0,-12 0-7 0,11 0-3 16,-11 0-2-16,13 2-2 0,-13-2-4 0,11 5-1 15,-11-5 0-15,11 5-3 0,-11-5 2 0,10 5 0 16,-10-5 11-16,6 5 25 0,-6-5 19 0,7 4 28 16,-7-4 19-16,0 0-7 0,0 0-5 0,0 0-9 15,0 0-7-15,5-4-17 0,-5 4-9 0,-1-8-9 0,1 8-10 16,-2-12-10-16,2 12-5 0,0-13-7 16,0 6-42-16,2 0 47 0,0 0-47 0,-1 0 42 15,4-1-42-15,-1 1 45 0,0 0-47 0,0 1 43 0,0 1-1 16,0 0-7-16,2 1-6 0,-6 4-1 0,11-5-41 15,-11 5 40-15,13-3-7 0,-13 3-18 0,14-1-23 16,-14 1-29-16,14 0-34 0,-14 0-38 0,16 1-19 16,-16-1-52-16,14 1 4 0,-14-1-14 0,14 0-18 15,-14 0-11-15,14-1-16 0,-14 1-3 0,13-4 25 16,-6 2-19-16,-7 2-134 0,13-8 135 0</inkml:trace>
  <inkml:trace contextRef="#ctx0" brushRef="#br0" timeOffset="27069.014">20616 2926 249 0,'0'-9'240'16,"0"2"-32"-16,-1 2 22 0,-1-2-37 0,1 0 43 15,1 1-43-15,0 6 61 0,-2-11-61 0,2 11-14 16,-3-9-26-16,3 9-41 0,-3-6-26 0,3 6-21 16,0 0-14-16,-1-8 0 0,1 8-20 0,0 0 18 15,0 0-24-15,0 0-2 0,7 8-11 0,-7-8 7 0,6 6 8 16,-2-1-6-16,1-1-1 0,3 3 6 16,-2-1 2-16,0-2 0 0,2 3-1 0,2-3 8 15,1 2-7-15,0 0-5 0,0-1-2 0,1-3-1 16,1 2 9-16,0-3-20 0,-2 2 1 0,3-3 1 0,-1 0-7 15,1-2 2-15,-2 0-5 0,0-2 6 0,1 0-6 16,-1-1-6-16,0 0 1 0,-3-2-3 16,0-1 2-16,-1 0-3 0,-2 0 33 0,-2 0-34 0,-1-4 29 15,-3 2-37-15,0-1 34 0,-3-1-38 0,-1-2 41 16,-2-1-42-16,-2 1 38 0,-1-2-2 0,-2-1-3 16,1 2 0-16,1 3 11 0,0-1 25 0,-1 3-1 15,2-1 1-15,1 2-12 0,2 2-7 0,0 0-7 16,0 2-9-16,1 0-1 0,-2 0-9 0,6 5 2 15,-4-4 1-15,4 4 0 0,0 0-14 0,0 0-40 16,0 0-52-16,4 7-84 0,-4-7-14 0,6 12-59 16,-2-7-41-16,4 2-41 0,-3 0-28 0,1 0-177 15,-2 1-56-15</inkml:trace>
  <inkml:trace contextRef="#ctx0" brushRef="#br0" timeOffset="27306.542">20856 2753 381 0,'0'0'371'0,"0"0"-87"0,4 5-3 15,-4-5-101-15,0 0 35 0,0 0-71 16,0 0 24-16,8-5-59 0,-8 5 33 0,5-6-72 15,-5 6 32-15,5-9-67 0,-1 6 37 0,2-1-59 0,-2-2 41 16,5 2-57-16,-3-1 48 0,-6 5-60 16,13-7 72-16,-4 4-80 0,1 1 52 0,-1 0-54 15,-9 2 55-15,17-3-57 0,-17 3 51 0,17-2-52 0,-17 2 55 16,16 0-54-16,-16 0 49 0,14 1-48 0,-14-1 47 16,14 3-48-16,-14-3 53 0,13 0-45 0,-13 0 41 15,10 2-55-15,-10-2 39 0,10 1-67 0,-10-1 47 16,0 0-75-16,11 1 13 0,-11-1-68 0,0 0-46 15,0 0-14-15,0 0 21 0,2-6 0 0,-2 6 14 16,-5-7 21-16,5 7 8 0,-6-8 12 0,2 1-7 16,1 0-121-16,-3 0 81 0</inkml:trace>
  <inkml:trace contextRef="#ctx0" brushRef="#br0" timeOffset="28515.588">20110 4175 900 0,'-9'-4'584'0,"0"0"-133"0,0 0-82 16,2 0-29-16,-1 1 14 0,0-2 6 0,3 0-68 16,-1 2 6-16,2-1-104 0,4 4 8 0,-7-10-90 0,7 10 21 15,-1-9-71-15,1 9 35 0,7-9-62 0,-7 9 36 16,11-6-56-16,-3 1 41 0,-8 5-58 15,15-4 50-15,-15 4-59 0,19 0 44 0,-19 0-49 0,19 2 43 16,-19-2-56-16,16 4 47 0,-16-4-47 0,11 5 50 16,-11-5-45-16,9 6 46 0,-9-6-38 0,7 9 43 15,-7-9-49-15,0 7 54 0,0-7-37 0,-4 5 66 16,4-5-23-16,-7 5 48 0,7-5-18 0,0 0-2 16,-15 0-3-16,15 0-10 0,-10-9-9 15,6 3-10-15,0-2-2 0,-1-1-10 0,4-3-11 0,0 1-4 16,2-2-6-16,0 1-1 0,5-2-2 0,-1 1-1 15,3-1-3-15,0 1 5 0,3 3-1 0,-2-1 0 16,3 2-9-16,1 1 4 0,-2 2-2 16,4 1 1-16,-2-2-3 0,0 6 1 0,0 1 2 0,0 1 4 15,1 0-6-15,-3 4-15 0,6-3-12 0,-4 3-29 16,-1-1 9-16,-2 1-79 0,2-1 17 0,-2 0-78 16,-1-1 2-16,0 2-37 0,1-2-48 0,-3-1-26 15,-7-2 31-15,14 3 0 0,-14-3 0 0,14-3 20 16,-8 0 9-16,1-2 27 0,-1 0 29 0,2-1 36 15,-3-3 38-15,0 1 25 0,-1-2 29 0,-2 2 40 16,2-5 46-16,-4 2 38 0,1 1 33 0,1-2 41 16,-2 3-13-16,0-1 49 0,-3 3-32 0,3-1 23 15,0 0 13-15,0 8 33 0,-2-10-72 0,2 10 8 16,-4-6-64-16,4 6 23 0,0 0-61 0,0 0 35 16,0 0-49-16,-12 4 35 0,10 3-50 0,2-7 41 15,-2 10-49-15,2-2 38 0,0 0-25 0,2 1 12 16,0-1-4-16,2 0-2 0,0 1-6 0,2-2-3 15,1-1-5-15,0 1-6 0,1-2-2 0,-2-1 8 16,2-3 9-16,-8-1-15 0,15 3 11 0,-15-3 8 16,11-3 9-16,-11 3-16 0,10-7 54 0,-10 7-45 15,5-10 47-15,-5 10-55 0,0-12 36 0,-3 6-55 16,1-2 42-16,-5 0-55 0,2-1 46 0,0 2-52 16,-3 1 43-16,0-2-70 0,1 0-11 0,0 0-100 15,0 1-65-15,1 0-40 0,-1-1-52 0,2 1-74 16,3-2-9-16,-1 1-393 0,3-1-312 0</inkml:trace>
  <inkml:trace contextRef="#ctx0" brushRef="#br0" timeOffset="28733.29">20543 3638 574 0,'8'-7'504'0,"-3"0"-42"15,-1 1-23-15,-4 6-7 0,5-8-27 0,-5 8-12 16,6-6-33-16,-6 6-44 0,4-5-45 0,-4 5-93 16,0 0 2-16,5-7-65 0,-5 7-3 0,0 0-51 0,0 0 49 15,11 3-33-15,-11-3 38 0,11 7-39 16,-5 0 20-16,2-1-46 0,1 3-6 0,4 0-5 15,1 3-9-15,-2 2-15 0,5 0 15 0,0 0-9 16,1 2-3-16,2 1-7 0,-1 0-1 0,-1-4-11 16,0 3-11-16,-1-2-43 0,1-1-8 0,-2 0-98 15,-2-2-16-15,-1 2-96 0,0-3-1 0,-3-4-98 16,-1 1-16-16,-1-1-39 0,-3 1-62 0,-5-7-407 16,6 5-459-16</inkml:trace>
  <inkml:trace contextRef="#ctx0" brushRef="#br0" timeOffset="28856.407">20804 3830 412 0,'-5'-5'459'16,"1"0"-118"-16,0-1-53 0,1 2-75 0,2-1 4 16,1-4-58-16,0 2 14 0,3-1-74 0,-1-2 17 0,4 2-57 15,1-3 19-15,3 1-50 0,-1-2 8 0,4-2-70 16,1 2-54-16,0-1-74 0,3 0-73 0,0-1-55 16,0 0-295-16,1 2-98 0</inkml:trace>
  <inkml:trace contextRef="#ctx0" brushRef="#br0" timeOffset="29415.676">21274 3364 104 0,'5'-7'486'0,"-4"2"-170"0,-1 5-20 15,0 0-88-15,-1-8 34 0,1 8-58 0,0 0 7 0,-11 0-7 16,11 0-15-16,-14 6-19 0,7 1-17 0,0-2-22 16,-2 0-16-16,2 5-17 0,2-3 2 0,-1 2-7 15,2 1-9-15,1 0-10 0,0-1-9 0,0 2-3 16,3-1-6-16,0 2-3 0,3-2-4 0,2 0-2 15,-3 0-8-15,5 0-2 0,-2 1-2 0,2-3 2 16,2 0-8-16,-1 0-6 0,-2-1-2 0,2-3 0 16,2 1-6-16,-2-2-1 0,-8-3 7 0,13 5-13 15,-13-5 2-15,0 0-5 0,14-1 5 0,-14 1 6 16,5-7-6-16,-5 7 3 0,0-9-4 0,-3 2 5 16,1 3 3-16,-2-6 5 0,0 1-4 0,-1-2 7 15,0-1 12-15,1 1 11 0,-1 0 5 0,0 0-4 16,2 2 3-16,-1-1-6 0,1-1 0 0,0 3-1 15,3-1-15-15,1 1 2 0,3 3 8 0,-1-2 9 16,0 3-15-16,4 1 16 0,-7 3-20 0,14-3 16 16,-14 3-20-16,18 0 20 0,-8 1-23 0,2 2 19 15,-1-1-16-15,-2 2 15 0,4-1-19 0,-3 2 16 16,-1-1-19-16,1 1 22 0,-1 0-11 0,-2 2 5 16,0-4 8-16,0 1 21 0,-7-4 37 0,9 7 33 15,-9-7 29-15,5 5-12 0,-5-5-14 0,0 0-8 16,0 0-6-16,0 0-3 0,0 0-8 0,-5-5-18 15,5 5-23-15,-6-10 7 0,4 6-14 0,1-5-8 16,-1 1-5-16,0-1-9 0,0-1-5 0,2 0-6 16,-1 0-1-16,2 1-9 0,3 0-5 0,-2 1 1 15,0 0-2-15,3 1 1 0,-1 1-7 0,1 2-6 16,-5 4-1-16,12-7 0 0,-12 7-3 0,13-3-10 16,-13 3 7-16,17 0-15 0,-17 0-26 0,17 3-31 15,-7 0-28-15,-1 0-42 0,1-2-14 0,0 3-60 16,0-1-4-16,0-1-84 0,-1 2 10 0,-9-4-60 15,15 2-8-15,-15-2-48 0,17 2-261 0,-17-2-202 16</inkml:trace>
  <inkml:trace contextRef="#ctx0" brushRef="#br0" timeOffset="29659.811">21587 3144 53 0,'-6'-12'595'0,"3"1"-158"0,-1 3-26 15,0-2-18-15,3 1-10 0,-4 2-32 0,4 0-30 16,-3 1-46-16,3-1-53 0,1 7-46 0,-3-9-39 15,3 9-23-15,-2-6-15 0,2 6-9 0,0 0-9 0,0 0-15 16,0 0-10-16,16 1-3 0,-16-1-7 16,12 8-9-16,-5-2-5 0,4-1-4 0,-1 3 4 15,0-1-3-15,3 2-1 0,-3-1-2 0,3 1-8 16,0 1-3-16,0 1-1 0,-1-1-6 0,2 1 2 16,-2-2-2-16,1 2 2 0,-2-2 1 0,0 1-11 15,1-2-1-15,-3 2-34 0,1-5-44 0,-3 3-57 16,0-2-17-16,-2 0-60 0,1-2-2 0,-6-4-111 15,6 8-48-15,-6-8-50 0,0 0-40 0,-3 7-249 0,3-7-218 16</inkml:trace>
  <inkml:trace contextRef="#ctx0" brushRef="#br0" timeOffset="30032.202">21724 3239 651 0,'-10'-5'294'0,"3"1"-68"0,2 0 5 16,-1-1-75-16,2 1 16 0,-1-1-73 0,1 0 26 0,3-2-66 16,1 7 29-16,0-12-57 0,2 4 35 0,5-1-59 15,-2 0 71-15,1-1-87 0,3 0 37 0,4-2-46 16,0 0 41-16,2-1-58 0,-1 1-7 0,1-2-9 15,1 1 0-15,0-1 3 0,0 0 8 0,-1 2 41 16,-1-1-31-16,1 1 38 0,-4 0-30 0,-2 3 69 16,1-1-19-16,-4 3 74 0,1-2-32 0,-2 3 57 15,-1-1-38-15,-4 7 10 0,5-10 11 0,-5 10-3 16,5-6-13-16,-5 6-17 0,0 0-3 0,0 0-2 16,0 0 0-16,0 0-3 0,-8 2-6 0,8-2-7 15,-5 11-7-15,2-3 0 0,2-1 0 0,1 3-5 16,0 0-10-16,0 2-1 0,0 1-8 0,3 1 15 15,1 0-26-15,-2 0 17 0,4 1-17 0,1-3 14 16,-1 2-22-16,1-2 15 0,0-2-15 0,3 0-6 16,-2-5 1-16,3 0 3 0,-1-1 1 0,-10-4-2 15,18 0 18-15,-6-2-18 0,-3-2 5 0,0-1 20 16,-1-2 7-16,-2-1 4 0,1-1-1 0,-5-1 2 16,2-1-6-16,-4-1-9 0,0 1-3 0,-4-2-14 15,0-1-7-15,-2 2-16 0,-4 0-34 0,0 2-67 0,-1 0-61 16,-3 3-161-16,-1 0-142 0,-3 3-441 0,1 1-493 15</inkml:trace>
  <inkml:trace contextRef="#ctx0" brushRef="#br0" timeOffset="38248.218">28385 4088 453 0,'-6'-5'395'0,"-1"-1"-36"15,1 2-79-15,1-1 49 0,0-3-24 0,0 2-2 16,0-2-30-16,2 1 11 0,0 1-43 0,1-2-26 16,0 3-51-16,0-2-22 0,2-1-40 0,0 8-11 15,6-10-21-15,-3 2-1 0,1 3-21 0,1 2 5 16,0-1-16-16,4 0 3 0,-9 4-14 0,15-4 6 16,-15 4-14-16,18 0 5 0,-18 0-13 0,18 3 7 15,-9-1-14-15,1 1 9 0,-1 0-9 0,-2 1 3 16,-1 1-13-16,3-1 13 0,-4 0-10 0,0 0 11 15,-5-4-3-15,5 8 17 0,-5-8 5 0,4 6 18 16,-4-6 11-16,0 0 5 0,2 8 11 0,-2-8-2 16,0 0 14-16,0 0-9 0,0 0-9 0,0 0-9 15,-13-3-1-15,13 3-1 0,-5-9-23 0,2 4-16 16,0-3 14-16,3 2-4 0,-2-2-8 0,2 0 0 0,1-4-3 16,0 3-7-16,1-1-2 0,2 1-4 15,-2 0 2-15,3 1-6 0,-1 0 0 0,1 1-1 16,3 2-6-16,-2 0 5 0,-6 5 2 0,11-3 2 15,-11 3 0-15,13 0 1 0,-13 0 3 0,16 4-2 16,-8 0 2-16,2 1-3 0,-3-1 3 0,2 3-4 16,0 1 2-16,0-3 1 0,0 2-5 0,3 1-19 0,-3-3-55 15,0 1-55-15,2-2-58 0,-1 0-28 16,-1 0-66-16,5-2-16 0,-3-1-83 0,0-4-10 16,4 2-38-16,-2-1-46 0,1-3-278 0,0-1-267 15</inkml:trace>
  <inkml:trace contextRef="#ctx0" brushRef="#br0" timeOffset="38677.392">28840 3793 276 0,'-2'-10'425'0,"-2"2"-17"16,0 1-79-16,4 7-37 0,-9-9-12 0,5 4-8 15,-2 1-3-15,6 4-55 0,-12-7-4 0,12 7-47 0,-14-1-24 16,14 1-15-16,-13 3-22 0,6 2-4 0,-1-1-9 16,2 1-4-16,-1 2-21 0,2 1 1 15,1 0-25-15,2 2 11 0,-2 0-18 0,3 1 8 16,2 0-18-16,0-1 9 0,4 2-16 0,-1 0 13 0,3 0-10 15,0-2 6-15,3-1-19 0,-1 2 13 0,2-5-18 16,1 2 9-16,-3-4-10 0,2 2 13 0,-1-3-11 16,-1 0 10-16,-9-3-14 0,15 1 17 15,-15-1-15-15,13-4 5 0,-13 4 5 0,8-6 1 0,-8 6 1 16,2-12 5-16,-2 5-7 0,0-2 3 0,-2 1 4 16,-1-2 0-16,0-2-1 0,-2 0 1 0,-2 1 0 15,2-1 1-15,-2 0-2 0,2 1 1 0,0 1 0 16,0 3 7-16,0-4-3 0,2 5-2 0,-1-2-6 15,0 1-3-15,4 7-9 0,-5-10-6 0,5 10 3 16,-2-8-1-16,2 8 1 0,0 0 1 0,0 0 2 16,1-6 3-16,-1 6-4 0,0 0-1 0,0 0 2 15,14 1 2-15,-14-1-2 0,13 5 1 0,-5-4-2 16,1 5 7-16,1-1-9 0,-1 0 3 0,1-1-1 16,1 3 1-16,1 0 0 0,-2-2 1 0,3 5-1 15,-3-4 4-15,0 2-6 0,2 0-1 0,-3-1 7 16,0 3-10-16,0-3-7 0,-2 0-28 0,0-2-23 15,-1 0-55-15,0 2-24 0,0-2-64 0,-6-5-4 16,9 7-97-16,-9-7-88 0,0 0-135 0,7 2-290 16,-7-2-354-16</inkml:trace>
  <inkml:trace contextRef="#ctx0" brushRef="#br0" timeOffset="39082.03">28868 3605 393 0,'-5'-5'355'0,"1"0"-29"0,-1-1-7 0,5 6-5 0,-9-6 2 15,9 6-16-15,-6-8-36 0,6 8-24 16,-7-7-38-16,7 7-47 0,-3-5-33 0,3 5-25 15,0 0-22-15,-7-4-14 0,7 4-7 0,0 0 1 16,0 0-5-16,0 0-10 0,4 9 18 0,-4-9-2 0,5 12 27 16,0-5-1-16,-1 1 22 0,3 1-2 15,1 1 6-15,0 2-15 0,0 1-3 0,2 3-43 16,3-1 28-16,-2-1-10 0,1 3-10 0,-1-1-3 16,2 1-17-16,1 1-6 0,-2-2-4 0,2 1-20 15,-1-2 20-15,-1 2 1 0,2-3-1 0,-1 1-2 0,0-3 1 16,-3-2-8-16,3 0-2 0,-3 1-2 15,0-4 0-15,2-1-8 0,-2 1-27 0,0-4-43 16,0-1-69-16,1 0-48 0,-11-2-59 0,16 0-34 16,-5-3-84-16,-4-1-20 0,0 0-68 0,-1-1-75 15,-4-2-253-15,0 1-294 0</inkml:trace>
  <inkml:trace contextRef="#ctx0" brushRef="#br0" timeOffset="39203.928">29110 3788 501 0,'-9'-5'444'0,"1"3"-96"0,8 2-55 16,-13-5-7-16,13 5-8 0,-9-5-3 0,9 5-19 15,-10-4-25-15,10 4-33 0,-7-4-38 0,7 4-29 0,-6-4-33 16,6 4-25-16,0 0-34 0,-1-8-36 0,1 8-55 16,7-8-64-16,0 3-66 0,1 0-36 15,2-1-93-15,2-1-60 0,3-1-380 0,-2-1-261 16</inkml:trace>
  <inkml:trace contextRef="#ctx0" brushRef="#br0" timeOffset="40114.721">29607 3499 154 0,'0'0'464'0,"1"-7"-131"0,-1 7 10 0,2-7-18 15,-2 7-12-15,-2-7-16 0,2 7-25 0,-2-7-16 16,2 7-16-16,-4-5-22 0,4 5-19 0,-5-4-26 16,5 4-27-16,0 0-28 0,-9-3-23 0,9 3-16 15,-10 0-17-15,10 0-12 0,-12 6-8 0,4 0-10 16,2-1 2-16,-2 2-7 0,1 1-4 0,0 0 1 15,1 2-11-15,-2 1 15 0,4-1-15 0,-1 1 8 16,4-1-10-16,-2 2 10 0,3 0-9 0,0 0-6 16,2 0 1-16,0-2 2 0,3 2 0 0,-1-5-2 15,4 3-3-15,-1-2-5 0,0-1 0 0,3 0-11 16,0-3 1-16,1-1-9 0,-1 1-8 0,1-1-5 16,1-1-5-16,0-2 14 0,-3-2-14 0,0-1 14 15,-1 2-13-15,1-5 20 0,-3 3-10 0,-2-3 16 16,0 0-12-16,-3-1 20 0,1-1-2 0,-2 0 3 15,-2-3-4-15,0 1 0 0,-1-2 2 0,-1-1 1 16,-1 0-1-16,0 0 6 0,0 1 3 0,1 1 5 16,-1 0 6-16,4 2-1 0,-2 0 0 0,2 0-6 15,0 3-4-15,1-1-2 0,1 0-4 0,-1 7-1 16,5-9 2-16,-5 9-1 0,9-4-2 0,-9 4-3 0,15 0 8 16,-15 0-5-16,19 4 1 0,-8-1 3 15,-1 1-1-15,1 2 0 0,0 0-2 0,0 3 1 16,1-1-2-16,-3-1-13 0,-2 2 15 0,2-1-8 15,-2-2 9-15,-1 1-12 0,-1-1 17 0,-1-1 2 0,-4-5 38 16,5 10 1-16,-5-10 14 0,5 5-7 16,-5-5 10-16,0 0-11 0,0 0-3 0,0 0-2 15,0 0 3-15,-9-4-3 0,9 4-5 0,-5-10-11 16,4 4-9-16,0 0 2 0,-1-4-4 0,0 0-7 16,2 0-4-16,-2-2-2 0,2 1-3 0,2 0 1 0,-1 1-8 15,0-1-7-15,1 2 1 0,0 1-1 0,-1 0-5 16,3 3-1-16,-4 5 3 0,7-6-5 0,-7 6 5 15,7-3 5-15,-7 3 0 0,9 3-3 16,-9-3 7-16,12 5 1 0,-5 1-1 0,0 0-4 0,-1 0 9 16,2 1 0-16,1 1-6 0,-2-2 6 0,3 2-18 15,1 0-31-15,-1-1-57 0,-2 1-55 0,1-3-57 16,1 1-41-16,-2-1-78 0,1-1-70 0,2-1-74 16,-1-1-354-16,-10-2-373 0</inkml:trace>
  <inkml:trace contextRef="#ctx0" brushRef="#br0" timeOffset="40448.558">30066 3388 227 0,'0'0'595'0,"0"0"-153"0,3-6-101 0,-3 6-39 16,0 0-28-16,4-5-6 0,-4 5-5 0,0 0-10 16,0 0-34-16,1-7-36 0,-1 7-39 0,4-7-31 15,-4 7-22-15,4-6-15 0,-1-1-17 16,1 4-14-16,-2-3-7 0,3-2-9 0,0 1-3 0,0 0-7 15,-1-2-3-15,0 1-5 0,-1 0-1 0,-1-1 0 16,2 1-4-16,-4 1 6 0,1 0-2 0,-1-1 5 16,0 8 5-16,-1-12 13 0,1 12 6 0,0-11-2 15,0 11-10-15,-2-7-1 0,2 7-8 0,-6-4-3 16,6 4-2-16,0 0-5 0,-9 5-5 0,9-5 13 16,-6 8-4-16,2 0 4 0,0-1-3 0,3 2 3 15,-1 0-2-15,2 1 0 0,0 1-5 0,1-2 1 16,0 3-3-16,3-2-7 0,2-1-17 0,1 1-24 15,-1 1-26-15,4-3-45 0,3 1-46 0,-1-4-29 16,4 1-50-16,-2-2-64 0,3-1-15 0,1-3-94 16,-2 0-38-16,1 0-240 0,2-4-192 0</inkml:trace>
  <inkml:trace contextRef="#ctx0" brushRef="#br0" timeOffset="40601.321">30399 3289 16 0,'1'-8'652'0,"-1"8"-165"16,0-6-92-16,0 6-45 0,0 0-18 0,0-9-26 15,0 9-37-15,3-6-33 0,-3 6-34 0,0 0-35 16,2-10-32-16,-2 10-27 0,3-7-21 0,-3 7-22 16,6-9-14-16,0 5-26 0,0-1-39 0,1-1-35 15,1 0-55-15,1 0-48 0,2-2-56 0,0 0-43 16,-1-1-17-16,3 0-89 0,-3 1-14 0,2-1-295 16,-2-3-176-16</inkml:trace>
  <inkml:trace contextRef="#ctx0" brushRef="#br0" timeOffset="40847.716">30581 3006 63 0,'0'0'499'0,"-2"-12"-108"16,2 12-40-16,-2-7-41 0,2 7-24 0,-3-7-43 16,3 7-37-16,-2-7-43 0,2 7-35 0,0 0-26 15,-2-6-21-15,2 6-12 0,0 0-3 0,0 0 3 16,0 0 14-16,-2 8-7 0,2-8-6 0,2 10 5 16,0-3 16-16,0 2-10 0,1-1-5 0,1 2-14 15,1-1-6-15,0 3-4 0,1 1 1 0,1 0-6 16,0 0-5-16,2 0-2 0,-1 0-8 0,0-1-2 15,2 1 3-15,-1-1-2 0,0 1-4 0,0-3-1 16,2 1-20-16,-1 0 17 0,-1-3-3 0,3 0-6 16,-1 0-7-16,1-2-21 0,-1-2-58 0,0 1-18 15,1-2-61-15,0-1-30 0,-1-1-53 0,2-1-115 16,-3-1-39-16,2-1-464 0,-5-1-396 0</inkml:trace>
  <inkml:trace contextRef="#ctx0" brushRef="#br0" timeOffset="41183.732">30660 3113 263 0,'0'0'490'0,"-12"-4"-118"16,12 4-89-16,-7-4-62 0,7 4-48 0,-3-6-36 15,3 6-25-15,1-6-25 0,-1 6-18 0,9-6-11 16,-4 0-13-16,3 2-6 0,0 1-13 0,2-1 1 16,0 1-7-16,-1 0-4 0,4 1 9 0,-2-1 1 15,-11 3 13-15,22 0 8 0,-12 2 7 0,1 0 11 16,0 1-3-16,-1 1-3 0,-1 1 6 0,1 1-16 15,-2 0 17-15,1 1-21 0,-1 0 28 0,-1 1-25 16,1 0 35-16,-1 0-26 0,1-1 26 0,-1 0-26 16,-1 0 29-16,2-1-24 0,-1 1 25 0,-1-3-15 15,-1-1 26-15,-5-3-13 0,11 7 6 0,-11-7-25 16,12 0 10-16,-12 0-16 0,11-2-6 0,-11 2-3 16,9-6-7-16,-9 6-3 0,8-10-7 0,-6 4-35 15,-2 6 22-15,0-14-3 0,-2 6-4 0,-2 1-14 16,0-3 3-16,-2 1-5 0,-1 2-7 0,2 0-7 15,-5-1-11-15,2 0-26 0,1 3-27 0,-1-2-47 16,-1 3-54-16,3-1-66 0,-1 4-91 0,7 1-34 16,-11-4-118-16,11 4-319 0,0 0-342 0</inkml:trace>
  <inkml:trace contextRef="#ctx0" brushRef="#br0" timeOffset="41385.54">31102 3026 146 0,'0'0'660'0,"0"0"-161"0,9-5-84 16,-9 5-25-16,0 0-12 0,6-1-26 0,-6 1-18 16,0 0-20-16,5-5-29 0,-5 5-38 0,0 0-38 15,4-5-40-15,-4 5-41 0,5-4-39 0,-5 4-29 16,5-5-47-16,-5 5-51 0,11-9-59 0,-2 6-51 0,1-2-54 16,-1 1-48-16,4-1-43 0,2-2-23 15,-1 2-59-15,1-2 20 0,3 0-1 0,1-1-4 16,0-1-235-16,-1 1-107 0</inkml:trace>
  <inkml:trace contextRef="#ctx0" brushRef="#br0" timeOffset="41981.864">31449 2837 537 0,'8'-7'242'0,"-3"0"31"0,0 1 4 16,-2 2-32-16,-3 4-45 0,2-12-31 15,-2 12 26-15,0-8-12 0,0 8-27 0,-2-7-21 0,2 7 13 16,-8-5-40-16,8 5 23 0,-9-2-37 0,9 2 20 16,-14 3-33-16,14-3 23 0,-14 7-35 0,8-2 17 15,-1-1-26-15,2 4 21 0,-1-1-30 0,2 1 17 16,0 1-15-16,2-2 3 0,-1 2 0 0,3-2-6 15,1 2-6-15,1 0-4 0,2 0-2 0,-2-1-3 16,3 2-8-16,3-3 1 0,-2 2-5 0,3-4-15 16,-2 2 8-16,3-2-1 0,-1 1-8 0,0-2 0 15,1-1-7-15,-1-1-12 0,0 0-10 0,-9-2-6 16,16 0-9-16,-16 0 7 0,12-2-6 0,-12 2-13 16,10-7 25-16,-10 7-14 0,5-9 23 0,-5 9-20 15,1-13 29-15,-2 8-29 0,1-4 36 0,-2 1-27 16,-3-3 34-16,2 1-25 0,-1 1 24 0,0-2-24 15,1 1 31-15,1 1-19 0,-2-1 25 0,2 3-9 16,-1-1 28-16,1 2-21 0,2 6 14 0,-4-11-27 16,4 11 11-16,-3-11-23 0,3 11 14 0,0 0-17 15,2-7 20-15,-2 7-20 0,0 0 19 0,0 0-17 16,15 2 12-16,-15-2-7 0,10 7 15 0,-10-7-22 0,12 9 24 16,-6-4-21-16,-1 1 17 0,2 0-15 0,-2-1 17 15,2 2-17-15,-2-2 17 0,-1 0-19 0,0 0 16 16,-4-5-4-16,5 9 31 0,-5-9-7 0,5 7 42 15,-5-7-5-15,7 6 46 0,-7-6-22 0,0 0-18 16,0 0-15-16,0 0-38 0,0 0 28 0,0 0-43 16,2-11 32-16,-2 11-33 0,-1-9 25 0,0 2-36 15,2 0 27-15,0-1-33 0,-1-1 26 0,2-1-32 16,1 1 26-16,-1 0-30 0,0 1 30 0,1 0-30 0,1 2 24 16,-2 0-29-16,-2 6 22 0,8-9-27 0,-8 9 26 15,6-5-22-15,-6 5 29 0,0 0-23 0,14 2 27 16,-14-2-20-16,12 7 23 0,-6-4-23 0,1 2 28 15,0 0-26-15,1 2 26 0,-2-2-23 0,2 2 23 16,-2-2-27-16,2 2 12 0,2-2-32 0,-2 0-8 16,0 2-39-16,2-2-14 0,0-4-63 0,0 3 6 15,0-1-35-15,-10-3-14 0,22 1-8 0,-10-2-37 16,-1-2-29-16,0 0-14 0,-1 1-19 0,-1-2-27 16,0 0 3-16,-1-3-156 0,-2 2 23 0</inkml:trace>
  <inkml:trace contextRef="#ctx0" brushRef="#br0" timeOffset="42201.278">31901 2687 160 0,'0'0'376'0,"1"-7"-115"16,-1 7-36-16,0-7-68 0,0 7-15 0,0 0-37 16,1-8 23-16,-1 8-21 0,0 0 40 0,1-6 25 15,-1 6-8-15,0 0-7 0,0 0-23 0,4-8-13 16,-4 8-10-16,0 0-14 0,5-7-20 0,-5 7-10 16,4-8-13-16,-4 8-3 0,4-9-11 0,-4 9-8 0,1-10 2 15,-1 10 17-15,1-8 19 0,-1 8 13 16,0-8-4-16,0 8-11 0,-1-8-19 0,1 8-16 15,0 0-4-15,0 0-7 0,0 0-6 0,0 0-1 0,-12 5 0 16,8 2-6-16,-1 0 3 0,-1 3-3 16,2 2-13-16,1 2-34 0,-1 1-61 0,0 3-53 0,0 4-92 15,0 0-143-15,-1 3-480 0,-2 6-420 0</inkml:trace>
  <inkml:trace contextRef="#ctx0" brushRef="#br0" timeOffset="45681.422">28366 6449 168 0,'0'0'221'0,"0"0"-35"16,-2-7-7-16,2 7-44 0,0 0 1 15,-4-7-10-15,4 7 1 0,0 0-7 0,-7-7-14 0,7 7-4 16,-5-6 0-16,5 6-15 0,-6-6-9 0,6 6 3 15,-10-5 3-15,3 2-16 0,7 3 9 0,-11-5-9 16,11 5-4-16,-17-7-11 0,9 6-2 0,-1-1-2 16,-1 0-6-16,-1 0-5 0,-1 1-31 15,-2 0 33-15,1 2-39 0,-2-1 31 0,-2 4-27 0,0-2 38 16,-1 0-33-16,1 2 33 0,-2 1-38 0,0 1 47 16,-2 3-45-16,2-2 55 0,0 2-4 0,0 2 8 15,-2-1-1-15,3 3-1 0,-2 1-15 0,0 2 22 16,0 1-50-16,1 2 54 0,1 0-48 15,-1 1 43-15,3 2-46 0,0 0 3 0,2 0-3 16,1 2 5-16,0 2 3 0,2-1 5 0,2-1 40 0,4 1-46 16,-1-1 33-16,1-1-42 0,3 2 38 0,1-1-40 15,1 0 35-15,1 0-45 0,3 1 37 0,0-1-46 16,2 0 43-16,-2-1-42 0,5 0 43 0,-1 0-43 16,2-2 50-16,0-2-48 0,2 1 44 15,-1-2-40-15,2-1 48 0,2 0-45 0,-2-5 49 0,2 2-51 16,1-1 48-16,0-4-53 0,1 0 53 0,0-2-53 15,-1-2 46-15,3-1-51 0,0-1 46 0,1-1-51 16,0-2 45-16,4 0-23 0,-2 0 14 16,0-1-51-16,2-1 50 0,3-1-53 0,-3-1 48 15,3 0-45-15,-4-2 46 0,3 3-48 0,-1-5 47 0,-2 2-47 16,1 1 51-16,-2-4-50 0,1 2 51 0,0-3-52 16,-2 0 50-16,-1-1-50 0,3-3 49 0,1 1-49 15,-3-1 49-15,-3 1-50 0,3-3 53 0,-5 3-53 16,3-5 52-16,-5 2-54 0,1-1 50 15,-2 1-48-15,2-2 4 0,-4 1 6 0,0 0 5 0,-1 1 0 16,-1-2 4-16,-1 0-1 0,0 3 7 0,-3-2 40 16,-1 1-51-16,-2 0 44 0,1-1-49 0,-1 0 48 15,-2 0-50-15,-1 0 47 0,-2-1-49 0,2 0 49 16,-3-1-48-16,-1 0 47 0,0-3-9 0,-2 2-2 16,-1-2-8-16,-1 1 4 0,-3-3-5 0,1 2 1 15,-2-1-2-15,-2 0 2 0,-1 2-5 0,-3 1 0 16,0 2-7-16,-1 0 1 0,-3 2-1 0,-2 2-2 15,0 1-2-15,-3 2-43 0,0 2 38 0,-3 1-89 16,-1 3-59-16,-3 1-142 0,0 1-127 0,-4 2-229 16,-1 2-307-16,-8 2-552 0</inkml:trace>
  <inkml:trace contextRef="#ctx0" brushRef="#br0" timeOffset="48773.772">29310 5238 363 0,'0'0'403'16,"-12"4"-89"-16,12-4-54 0,-11 3-9 0,11-3-22 15,-12 2 60-15,12-2-38 0,-11 2 33 0,11-2-53 16,-9 3 18-16,9-3-58 0,0 0 19 0,-11 1-70 15,11-1 30-15,0 0-60 0,0 0 40 0,-12 1-65 16,12-1 39-16,0 0-63 0,0 0 33 0,0 0-54 16,0 0 41-16,0 0-44 0,0 0 38 0,0 0-49 15,0 0 47-15,0 0-40 0,0 0 58 0,11-5-43 16,-1 1 36-16,1 1-43 0,5-2 30 0,0 0-48 16,5-2 28-16,2 0-44 0,-1 2 38 0,3-4-48 0,3 1 34 15,0-2-38-15,0 3 38 0,-1-2-43 16,-1 2 37-16,-3-1-36 0,1 1 34 0,-1 0-42 15,-1 2 40-15,-2-2-42 0,-1 2 42 0,-4 2-42 16,0-2 38-16,-4 1-40 0,1 1 38 0,-2 1-29 16,-10 2 40-16,14-4-31 0,-14 4 35 0,14-3-40 15,-14 3 38-15,8-5-35 0,-8 5 30 0,0 0-33 16,6-3 27-16,-6 3-29 0,0 0 30 0,0 0-39 16,0 0 40-16,0 0-46 0,0 0 26 0,2-7-73 15,-2 7-22-15,0 0-94 0,0 0-83 0,-2-7-72 16,2 7-72-16,0-5-40 0,0 5-8 0,0-7-43 0,0 7-307 15,0-12-350-15</inkml:trace>
  <inkml:trace contextRef="#ctx0" brushRef="#br0" timeOffset="48998.202">29737 4971 590 0,'0'0'520'0,"-5"-9"-70"0,5 9-27 16,-4-8-61-16,4 8-37 0,-2-5-39 0,2 5-19 16,-3-7-41-16,3 7-34 0,0 0-34 0,0-7-18 15,0 7-5-15,0 0-2 0,0 0-1 16,0 0-11-16,17 3-4 0,-10 1-15 0,0 0-15 0,4 3-13 15,-2 2-10-15,3 0-14 0,-1 4 2 0,1 1-17 16,-1 1-38-16,-1 1 33 0,1 3-44 16,-4-1 42-16,2-1-48 0,-4 0 43 0,-1-1-53 15,1 1 36-15,-3 0-72 0,-1-2 18 0,-1-1-97 16,-1 1-1-16,-1-1-90 0,0-1-15 0,-1-1-73 0,1-3-39 16,-2 2-49-16,1-5-71 0,0 1-334 0,3-7-352 15</inkml:trace>
  <inkml:trace contextRef="#ctx0" brushRef="#br0" timeOffset="49697.748">30292 4930 488 0,'0'0'454'0,"2"-10"-137"0,-2 10-20 0,0-7-53 15,0 7 53-15,-2-6-35 0,2 6 4 0,-3-7-39 16,3 7 7-16,-2-5-31 0,2 5-14 0,-4-6-28 16,4 6-15-16,-6-5-28 0,6 5-10 0,-6-3-24 15,6 3-9-15,0 0-20 0,-10-3-5 0,10 3-19 16,-10 4 3-16,10-4-18 0,-12 5 6 0,7 2-16 16,-1-2 11-16,-1 0-7 0,1 4-5 0,2-2-1 15,-1 1 14-15,3 1-13 0,0 0 8 0,1 2-8 16,1-1 1-16,1-1-2 0,2 3-1 0,-2-3-1 15,4 1 5-15,0 0-5 0,3-2-3 0,-2 1-2 16,2-2-3-16,0 0-10 0,3-2-10 0,-2 0-10 16,0-2-14-16,1 0-10 0,1-1 7 0,-11-2-19 15,19-2 20-15,-10 1-11 0,-2-3 23 0,1-1-7 16,1 0 23-16,-4 0-11 0,0-4 21 0,-2 1-13 16,-1-2 24-16,0-1-15 0,-1 1 22 0,-2-2-12 15,-1 2 31-15,2-3 17 0,-2 2 28 0,-1-1 3 16,1 2 19-16,0-2 0 0,0 3 8 0,0 0-13 15,1 1-8-15,1 2-21 0,0 6-9 0,0-13-14 16,0 13-4-16,1-9-8 0,-1 9-3 0,8-7-9 16,-8 7 4-16,12-2-4 0,-12 2-5 0,16 2 0 15,-7-2 0-15,3 2-3 0,-1 3 3 0,-2 0-4 16,5 1-2-16,-3 1-3 0,1-1 5 0,-3 2-8 16,0-1-1-16,0-1-7 0,-1 0 7 0,-2 1-6 15,-1-2 13-15,-1 2-4 0,-1-2 11 0,-3-5-2 16,4 8 5-16,-4-8 2 0,0 0 14 0,0 0 10 0,0 0 12 15,0 0 23-15,-9-3 15 0,9 3-9 16,-7-12-12-16,5 5 5 0,0-3-8 0,0 0-13 16,0-1-5-16,2 0-9 0,0-2-5 0,2 1-9 15,0 1-9-15,1-1 7 0,1 0-7 0,1 0-4 0,1 3-5 16,-1 0-1-16,2 0 2 0,0 2-4 16,0 1-3-16,2 0 2 0,-2 4 1 0,-7 2 1 15,14-4-4-15,-14 4 3 0,18 0-20 0,-18 0 27 16,17 4-7-16,-8 1-8 0,0-2-11 0,0 3-10 0,1-1-30 15,-2 1-28-15,1 0-47 0,0 1-27 0,-1-2-50 16,0 0-19-16,1 2-80 0,1-2-22 0,-3-1-69 16,2 0-74-16,0-3-434 0,-9-1-477 15</inkml:trace>
  <inkml:trace contextRef="#ctx0" brushRef="#br0" timeOffset="49980.672">30779 4582 430 0,'-3'-10'581'0,"-1"2"-129"16,3 0-78-16,-2 2-41 0,3 6-25 16,-5-12-39-16,5 12-22 0,-2-9-31 0,2 9-30 0,-3-8-38 15,3 8-28-15,0 0-26 0,-1-7-12 0,1 7-3 16,0 0 10-16,4 4-10 0,-4-4-13 0,7 10-5 16,-3-3-7-16,1 1 7 0,3 4-17 15,-2-2 3-15,3 3-11 0,0 2 0 0,0 1-7 16,1 0-15-16,-1 4 9 0,2-3 3 0,-1 1-13 0,0 2 1 15,0-3-4-15,0 1 2 0,1 0-4 0,0-1 7 16,-1-1-7-16,-1-3 2 0,2 0-1 0,-1-1 2 16,0-1-5-16,0-1 2 0,0-2-18 15,-1-1-24-15,2 0-48 0,-1-3-17 0,-1-1-30 16,0 0-56-16,-9-3-49 0,18 1-82 0,-18-1-96 0,14-4-98 16,-8 0-341-16,0-1-394 0</inkml:trace>
  <inkml:trace contextRef="#ctx0" brushRef="#br0" timeOffset="50153.738">30935 4745 670 0,'0'0'561'0,"-13"-5"-150"0,13 5-20 0,-10-6-69 15,10 6-45-15,-7-7-54 0,7 7-12 0,-4-9-30 16,4 9 4-16,-1-11-42 0,2 6-17 0,3-2-33 16,1 0-9-16,0-1-31 0,4-1 2 0,3 0-19 15,-2 1-6-15,4-1-50 0,0-3-32 0,-1 4-92 16,0 2-31-16,1 0-117 0,-3-1-43 0,1 0-74 15,-1 0-420-15,-1 1-366 0</inkml:trace>
  <inkml:trace contextRef="#ctx0" brushRef="#br0" timeOffset="50997.774">31222 4548 141 0,'0'0'374'0,"0"0"-76"16,0 0-22-16,0 0-16 0,-8-3-46 0,8 3 45 15,0 0-73-15,0 0 25 0,0 0-77 0,-11-3 11 16,11 3-64-16,0 0 30 0,-14 4-41 0,14-4 37 15,-13 4-30-15,5-1 43 0,1 1-21 0,-2 1 15 16,1 1-26-16,0 0 0 0,0 2-30 0,1-1 14 16,1 0-24-16,-1 3 14 0,2-3-1 0,0 5-8 15,1-3-19-15,2 2 9 0,-1-1-3 0,3 1-4 16,0-1-3-16,3 2-3 0,1-4-3 0,-2 2-5 16,6-1 3-16,-1-1-11 0,2 1 3 0,0-2-6 15,1-1 0-15,1-2-7 0,1 0 0 0,0 0 0 16,0-2-2-16,2 0-2 0,-3 0-6 0,4-4 3 15,-2 2 2-15,0-3 0 0,-3-1 2 0,3 1-2 16,-2-2 3-16,0-2-1 0,-2 2 1 0,-2-4-6 16,0 1 16-16,-2-2-13 0,-3 0 18 0,0 1-11 15,-2-4 19-15,-2 2-15 0,-2-1 10 0,-1 1-14 16,-2 0 11-16,-3-2-15 0,-1 4 9 0,-1-3-13 16,-1 5 1-16,0-2-37 0,-4 4-66 0,3 0-173 15,-5 2-175-15,3-3-610 0,-5 5-680 0</inkml:trace>
  <inkml:trace contextRef="#ctx0" brushRef="#br0" timeOffset="51880.774">31677 4397 148 0,'0'0'366'0,"0"0"-49"0,0 0-79 0,0 0 12 15,0 0-47-15,0 0-3 0,-9-3 1 0,9 3-5 16,0 0-20-16,0 0-26 0,0 0-35 0,0 0-24 16,0 0-15-16,0 0-17 0,0 0-1 0,0 0 10 15,0 0 3-15,0 0-3 0,4 6-7 0,-4-6-6 16,7 6 7-16,-7-6-6 0,9 6-9 0,-2-1-6 16,-1 0-2-16,3 0-4 0,-1 0-6 0,0-1 0 15,-1 2-5-15,2-2-2 0,-1 2 11 0,-2-1 6 16,3-1-3-16,-1 1-2 0,-1-1 6 0,-7-4 9 15,12 5 7-15,-12-5 18 0,11 7 21 0,-11-7 18 16,9 3 5-16,-9-3 10 0,9 3-2 0,-9-3-17 16,9-3 12-16,-9 3-24 0,9-3 16 0,-9 3-25 15,9-9 26-15,-5 2-39 0,1 0 22 0,0-2-34 16,0 0 38-16,0-3-50 0,1 0 40 0,-1-3-48 16,2 1 8-16,0-3 9 0,0-2 7 0,0 1-2 15,-1 0 3-15,3-2 9 0,-4 2 8 0,4 0 2 16,-4 0 9-16,3 1 1 0,-2 1-1 0,-2 3-5 15,-1-1-13-15,2-1-6 0,-1 1-3 0,2 1 0 16,-4 2-4-16,2 0-7 0,0 2-6 0,-2 0-10 16,1 0-4-16,-1 2-5 0,0-1-8 0,0 3-4 15,-1-2-6-15,-1 7-4 0,2-8-3 0,-2 8-13 16,4-10-31-16,-4 10-52 0,0-7-69 0,0 7-88 16,4-6-50-16,-4 6-145 0,0 0-156 0,1-5-199 15,-1 5-663-15,0 0-1077 0</inkml:trace>
  <inkml:trace contextRef="#ctx0" brushRef="#br0" timeOffset="59931.445">12602 13529 265 0,'-4'-7'444'0,"1"1"-79"15,-1-2-14-15,-1 0-55 0,0 1 56 0,1-2 0 16,0 2-59-16,1-1 33 0,0 1-55 0,-1 1 22 16,2 0-82-16,2 6 13 0,-6-11-88 0,6 11 21 15,-2-9-80-15,2 9 34 0,-4-5-53 0,4 5 46 16,0 0-38-16,0 0 53 0,0 0-43 0,12 1 17 15,-12-1 5-15,10 8-3 0,-5 0-3 0,4 0-11 16,0 3-11-16,-1 0-2 0,1 1-18 0,-1 2-56 16,3 1 51-16,-2-1-59 0,-2 0 53 0,2-1-56 15,-1 1 53-15,0-2-49 0,-1 0 47 0,-2-3-58 0,2 2 57 16,-2-4-40-16,-1 1 39 0,0 0-54 0,0-3 66 16,-1 1-49-16,-3-6 55 0,5 9-58 15,-5-9 56-15,0 0-62 0,0 0 55 0,0 0-58 16,0 0 53-16,-9-6-57 0,6 1 52 0,0-3-3 0,-1-1-10 15,0-1-8-15,2-1-2 0,-1-1-7 0,2-2-2 16,1 2-4-16,0-2-1 0,2-1 0 0,4 1 1 16,-1 0-2-16,3 1 0 0,0 1-4 0,4 2 7 15,-1-1-10-15,2 3-1 0,2 1-6 0,-2 4-1 16,0 0-4-16,2 2-1 0,-2 1-3 0,0 2 15 16,-2 3-19-16,3 1 0 0,-3 2 2 0,-2 1 2 15,-2 1 2-15,1 1 8 0,-4 0 0 0,-2 0 6 16,-2 1 2-16,0-1 3 0,-2 4 1 0,-2-1-42 15,-5-2 59-15,1 3-43 0,-1 1 47 0,-3-1-48 16,0-1 50-16,-1 1-47 0,3-5 51 0,0 0-46 16,1-1 55-16,0-1-53 0,3 0 44 0,-1-3-52 15,3 2 50-15,-1-1-50 0,5-6 53 0,-3 8-16 0,3-8-9 16,3 7-19-16,-3-7-20 0,8 7-26 0,-8-7-29 16,10 4-27-16,-10-4-26 0,15 3-15 15,-15-3-8-15,14 4-12 0,-14-4-16 0,13 4-19 16,-13-4 11-16,10 4 18 0,-10-4-8 0,6 3-22 0,-6-3-11 15,0 0-46-15,-3 9 18 0,3-9-63 0,-6 6 40 16,6-6-242-16,-11 7-29 0</inkml:trace>
  <inkml:trace contextRef="#ctx0" brushRef="#br0" timeOffset="60463.668">13105 13259 67 0,'0'0'427'0,"-4"-5"-112"0,4 5-21 16,-9-5-7-16,9 5-5 0,-9-3-46 0,9 3 26 15,0 0-77-15,-19 0 20 0,11 4-22 0,8-4-18 16,-12 6-11-16,4-1-15 0,0 5-16 0,3-4-17 15,-1 4-6-15,2 0-11 0,1 0-11 0,-3 0-12 16,6 2-7-16,0 2-6 0,0 0-10 0,4 1-40 16,0 0 34-16,1-1-41 0,1-1 41 0,2 0-40 15,1-1 35-15,0-1-41 0,0-2 43 0,2-1-46 16,-2-3 38-16,0-1-40 0,1-1 44 0,-10-3-45 16,18 0 40-16,-9-2-42 0,3 1 41 0,-6-6-4 15,2 2-4-15,-2 0-1 0,-1-4 1 0,-2-1 6 16,-1 0-2-16,-2 1 5 0,-2-2 2 0,-2 0-2 15,-2-1-7-15,-2-3-3 0,-1 5 2 0,-4 1-8 0,2-1-6 16,-1 0-2-16,-2 3-2 0,1-2-6 16,-2 4-44-16,2 2 28 0,0-1-31 0,3 0-45 15,-1 3-87-15,11 1-93 0,-20-2-72 0,20 2-69 16,-11 0-91-16,11 0-238 0,0 0-260 0</inkml:trace>
  <inkml:trace contextRef="#ctx0" brushRef="#br0" timeOffset="60696.798">13138 13130 592 0,'1'-8'484'16,"1"2"-55"-16,-2 6 34 0,0-11-35 0,0 11 8 15,0-9-84-15,0 9-13 0,1-7-109 0,-1 7-1 16,0 0-91-16,0 0 32 0,4-5-59 0,-4 5 41 16,5 5-59-16,-5-5 30 0,10 8-58 0,-2-1 26 15,0-1-55-15,-1 2 32 0,5 4-51 0,-3-3 35 16,2 2-47-16,2 3 37 0,-3-2-41 0,4 1 23 15,-2-1-48-15,1 2 19 0,-1-4-85 0,-3-1-8 16,2 0-99-16,0 2-11 0,-1-4-49 0,-1 0-69 0,0-2 2 16,-1-1-29-16,-8-4-32 0,11 3-42 15,-11-3-358-15,13 0-305 0</inkml:trace>
  <inkml:trace contextRef="#ctx0" brushRef="#br0" timeOffset="60996.903">13371 13150 296 0,'-4'-7'370'0,"0"-2"-42"16,2 3-13-16,-2 0-53 0,4 6-5 0,-4-9-81 15,4 9-10-15,-3-7-54 0,3 7 18 0,0 0-54 16,0 0 27-16,0 0-58 0,0 0 35 0,0 0-58 16,9 5 33-16,-9-5-49 0,9 11 39 0,-1-6-45 15,-2 1 36-15,1 1-47 0,0 0 41 0,2-4-44 16,-1 4 39-16,0-2-42 0,1-1 49 0,-2-1-54 16,1 1 47-16,0-1-45 0,-8-3 47 0,13 2-50 15,-13-2 48-15,13-2-44 0,-13 2 6 0,13-5-3 16,-13 5 6-16,14-7 1 0,-14 7 1 0,13-7-1 15,-13 7 6-15,13-7 20 0,-13 7 27 0,11-3-46 16,-11 3 52-16,14-2-54 0,-14 2 55 0,9 2-56 16,-9-2 47-16,13 3-54 0,-7 3 48 0,-1-1-55 0,2-1 51 15,-2 2-56-15,0 1 54 0,-1-2-54 16,1 1 44-16,-2 1-63 0,-3-7-13 0,2 9-111 16,-2-9-118-16,-1 12-164 0,1-12-209 0,-12 10-165 0</inkml:trace>
  <inkml:trace contextRef="#ctx0" brushRef="#br0" timeOffset="61146.262">13134 13155 462 0,'-10'-10'410'0,"2"2"-62"0,3 1-72 0,3-2 23 16,-1-2-65-16,3 2-16 0,3-3-31 0,1 1-32 16,2-1-29-16,2-1-19 0,4-3-29 0,3 2-12 15,1 0-15-15,1 0-15 0,1-1-47 0,2 6-62 16,-2-3-71-16,1 2-101 0,1 0-93 0,-3 5-374 15,-2 0-217-15</inkml:trace>
  <inkml:trace contextRef="#ctx0" brushRef="#br0" timeOffset="61966.687">12807 14457 76 0,'-5'-6'418'15,"0"0"-91"-15,-3 1-28 0,3 1-18 0,-4-3-51 16,3 3 3-16,-4-1-50 0,2 3 36 0,-1-1-45 16,-1 1-15-16,10 2-61 0,-17-2 37 0,17 2-62 15,-19 4 39-15,10 0-47 0,0 0 36 0,-1 1-56 0,1 3-3 16,3-2-7-16,-1 4-3 0,1-1 37 0,1 1-57 15,2-1 40-15,2 4-46 0,1-2 39 0,1 1-47 16,2 1 41-16,1-3-45 0,2 2 39 16,2-1-44-16,-1-3 40 0,2 2-41 0,1-4 40 0,1-1-45 15,-1-1 43-15,0-2-42 0,2 1 43 0,-12-3-47 16,21 0 42-16,-13-3-44 0,1 0 48 0,1 0-50 16,-4-1 48-16,1-2-48 0,-3-2 44 0,-2 4-42 15,1-3 5-15,-2-3 6 0,-2 1 4 0,1-2 43 16,-3-2-53-16,1 2 44 0,-1-4-47 0,-2 1 49 15,1-1-49-15,-1 1 42 0,1 0-41 0,1-2 45 16,0 3-43-16,2 2 41 0,1-1 0 0,0 0-13 16,1 2 2-16,3-2-1 0,1 4 1 0,0-1 4 15,0 2 0-15,4 1 0 0,0 2-5 0,1 1 2 16,-1 2-6-16,3 0 0 0,-12 1 0 0,20 2-3 16,-7 3 0-16,-3-2-3 0,2 5-40 0,-1-2 47 15,-2 2-41-15,-1-1 44 0,-1 2-37 0,0-1 40 16,-2-1-39-16,-1 1 55 0,-3-4-53 0,2 1 43 0,-3-5-36 15,0 11 60-15,0-11-36 0,-4 3 50 16,4-3-47-16,0 0 48 0,-9-1-45 0,9 1 44 16,-7-9-50-16,1 0 35 0,4 2-42 0,-2-5 33 0,1 1 0 15,2 0-8-15,-1-1-3 0,2-1-6 0,2 1-3 16,0 0-4-16,2 2-5 0,0-1 3 0,2 1-1 16,2-1 0-16,-2 3 0 0,2 1 6 15,2 1-5-15,-1 2 1 0,2-1-1 0,1 2 2 0,-3 1-7 16,3 1 2-16,-1 2 3 0,2 2-6 0,-3 0-3 15,4 3 0-15,-2 1-2 0,-1 1 0 0,1 0-5 16,-2 1 0-16,0 0-76 0,-1 3 14 0,0-4-66 16,1 1 22-16,-3-1-80 0,-2-1 3 0,0 1-38 15,0-2-14-15,-1-2-16 0,-4-4-31 0,6 8-38 16,-6-8-43-16,0 0-210 0,0 0-90 0</inkml:trace>
  <inkml:trace contextRef="#ctx0" brushRef="#br0" timeOffset="62264.02">13210 14251 218 0,'1'-10'395'0,"-1"10"-76"0,3-6-25 16,-3 6-24-16,0 0-2 0,1-10-23 16,-1 10-24-16,0 0-43 0,1-8-28 0,-1 8-32 15,3-8-16-15,-3 8-15 0,5-9-17 0,-3 4-11 0,1-3-15 16,-2 1-2-16,3-2-8 0,-1 0-10 0,-1 1-1 16,1-1 6-16,-2 1 10 0,2-1 2 15,-2 1 1-15,-1 1 7 0,0 1-1 0,0 6-4 0,-3-11-2 16,3 11-3-16,-2-10-3 0,2 10-7 0,0 0-2 15,-11-1 3-15,11 1-2 0,-7 5 4 0,2-1 8 16,0 3 10-16,2 0-3 0,-1 2-3 16,2-1-8-16,-1 1-2 0,3 1-1 0,0 2-7 0,3-2-2 15,-1 2-4-15,2 1 1 0,1-2-7 0,4 3-5 16,-1-4-2-16,1 2-47 0,1-3 5 0,0-2-80 16,3-1 10-16,-2-3-101 0,2 1-26 0,-2-3-46 15,2-2-37-15,0-3-55 0,3-1-400 0,-4 0-284 16</inkml:trace>
  <inkml:trace contextRef="#ctx0" brushRef="#br0" timeOffset="62431.311">13482 14080 364 0,'-1'-7'492'16,"1"7"-46"-16,0 0-69 0,-3-7 22 0,3 7-14 16,0 0-21-16,-3-7-28 0,3 7-92 0,0 0-9 15,-1-9-90-15,1 9 14 0,4-7-76 0,-4 7 23 16,5-10-60-16,0 6 40 0,3-4-69 0,-2 1 22 0,2 0-100 15,1-1-24-15,4-1-102 0,-3-1-17 0,3 1-66 16,-2-1-50-16,2-5-48 0,1 5-55 16,0-2-340-16,-2 2-278 0</inkml:trace>
  <inkml:trace contextRef="#ctx0" brushRef="#br0" timeOffset="62713.696">13649 13709 41 0,'-2'-5'519'16,"2"5"-112"-16,-8-10-75 0,8 10 12 0,-2-10-62 15,2 10-6-15,-4-6-3 0,4 6-100 0,-4-5 9 16,4 5-78-16,0 0 45 0,0 0-38 0,0 0 35 16,0 0-49-16,9-1 40 0,-9 1-49 0,12 5-3 15,-4 1-8-15,1 0 3 0,1 1-4 0,1 3 40 16,0 2-56-16,2 0 50 0,-2 5-49 0,1 0 40 0,1-2-43 16,-2 2 48-16,3 2-48 0,-5 0 43 15,4-2-52-15,-3 0 38 0,2 2-45 0,-1-4 34 16,-1 1-47-16,1 0 32 0,-1-4-45 0,-1 0 37 15,0 0-42-15,0-3 41 0,0-1-41 0,-2-3 33 0,1 0-49 16,3-1 35-16,0-1-66 0,-11-3 6 16,20-3-88-16,-8 1-6 0,-1-5-97 0,3 2-21 0,-5-3-64 15,4 0-67-15,-7 0-61 0,1 0-62 0,-3-1-422 16,-3-1-489-16</inkml:trace>
  <inkml:trace contextRef="#ctx0" brushRef="#br0" timeOffset="63047.501">13850 13893 357 0,'-17'3'437'0,"2"-2"-88"0,2 2-62 15,1-2-58-15,1 2 23 0,1-2-46 0,10-1 26 16,-18 1-63-16,18-1 11 0,-9-2-73 0,9 2 19 16,-3-7-71-16,3 7 32 0,8-12-60 0,0 5 42 15,2-3-61-15,3-1 41 0,1-1-53 0,3 0 0 16,-1 0 3-16,2-1 0 0,1 1 0 0,-3 2 5 16,0 0-1-16,0 2 11 0,-1 2 6 0,-1 3 10 15,-1-1 11-15,-2 3 12 0,0 2 12 0,0 0 40 16,-1 2-43-16,-1 2 36 0,4 2-47 0,-4 1 28 15,1 2-51-15,0 0 31 0,1-1-43 0,-2 3 31 16,1-3-42-16,-1 1 41 0,-3-3-37 0,4 1 41 0,-2-3-42 16,-3 0 42-16,3-1-48 0,-8-4 42 15,11 4-48-15,-11-4 42 0,12-1-51 0,-12 1 47 0,5-8-53 16,-5 8 44-16,1-12-49 0,-1 5 47 0,-2 0-47 16,-2-3 45-16,-3 3-48 0,1-5 0 0,-3 3-3 15,0 0-11-15,-1 0-12 0,-3 1 9 0,4 1-79 16,-3 0-36-16,1 2-30 0,2 1-20 0,1-2-26 15,0 2-21-15,0 1-69 0,8 3-45 0,-10-7-318 16,10 7-196-16</inkml:trace>
  <inkml:trace contextRef="#ctx0" brushRef="#br0" timeOffset="63222.132">14164 13675 515 0,'0'0'456'0,"9"-3"-83"0,-9 3-9 16,0 0 33-16,10-4 39 0,-10 4-80 0,0 0 6 15,9-3-97-15,-9 3-41 0,0 0-38 0,9-5-37 16,-9 5-24-16,5-5-31 0,-5 5 26 0,11-6-72 0,-4 1 30 16,2 1-77-16,-1-1-7 0,1-1-102 0,2-1-21 15,2 1-101-15,0-1-13 0,-2-2-67 16,2 1-44-16,1-1-36 0,-2 1-35 0,2-1-323 0,-3-1-257 16</inkml:trace>
  <inkml:trace contextRef="#ctx0" brushRef="#br0" timeOffset="63814.317">14482 13428 100 0,'-1'-10'412'0,"1"10"-61"16,-4-8-18-16,4 8-11 0,-6-5-56 0,6 5 43 16,-9-4-69-16,9 4 16 0,-10 0-76 0,10 0 15 15,-9 3-67-15,9-3 24 0,-12 4-53 0,12-4 26 16,-6 8-50-16,6-8 31 0,-4 9-56 0,4-9 33 16,-1 12-49-16,2-5 33 0,2 0-52 0,1 1 37 15,1 0-47-15,2 1 43 0,0-2-51 0,2 1 41 16,3 0-45-16,-1-2 44 0,0 1-48 0,2-1 41 15,-3-2-44-15,3-1 38 0,-3 2-47 0,-1-1 31 16,1-1-48-16,-10-3 33 0,17 2-50 0,-17-2 41 0,10 0-38 16,-10 0 47-16,0 0-30 0,9-5 36 15,-9 5-36-15,-4-6 48 0,4 6-7 0,-7-7 0 16,0 1 1-16,1-1 4 0,-2 0-4 0,1-1-2 16,-2-1 5-16,2 1-4 0,1-1-1 0,-2 1 2 0,3 0 3 15,1 1-6-15,2 1-1 0,0-2-3 0,2 8 0 16,-1-9 3-16,1 9-2 0,4-9 0 15,-4 9 1-15,8-8 2 0,-8 8 1 0,15-3 2 0,-15 3 0 16,17 0 5-16,-17 0-3 0,21 3-2 0,-10-1 11 16,1 1-4-16,-2 2 2 0,3 2 1 0,-1-1 0 15,-1 0-2-15,-2 0 3 0,-1 2 19 0,-2-4 1 16,2 2 24-16,-2-1-15 0,-6-5 73 0,8 9-48 16,-8-9 42-16,2 5-55 0,-2-5 44 0,0 0-47 15,0 0 45-15,0 0-54 0,-6-4 55 0,6 4-63 16,-7-10 28-16,3 4-53 0,0-3 40 0,1 1-53 15,-1-3 41-15,2-1-51 0,-1 1 44 0,3 0-50 16,0-1 43-16,0 1-48 0,0 0 43 0,3 1-39 16,-2 1 36-16,4 0-43 0,-2 3 46 0,1-1-46 15,-4 7 43-15,10-7-43 0,-10 7 47 0,10-3-37 16,-10 3 38-16,14 2-45 0,-14-2 43 0,15 5-44 16,-7 0 49-16,2 0-49 0,-1 1 46 0,0 1-45 0,4 0 44 15,-3 1-48-15,-1-1 39 0,1 0-65 0,1-3 5 16,-2 2-103-16,0 0-1 0,1-3-48 0,-3-1-44 15,-7-2-72-15,18 3-38 0,-18-3-13 0,16-1-14 16,-7-1-14-16,-1-3-34 0,0 0-236 0,1-2-174 16</inkml:trace>
  <inkml:trace contextRef="#ctx0" brushRef="#br0" timeOffset="64066.63">14954 13275 35 0,'0'0'476'16,"1"-11"-97"-16,-1 11-58 0,1-6-61 0,-1 6-8 15,2-7-48-15,-2 7-14 0,0 0-54 0,1-9 23 16,-1 9-6-16,0 0 5 0,4-5 4 0,-4 5-7 15,4-7-19-15,-4 7-24 0,6-8-22 0,-3 4-17 16,1-2-11-16,1-1-55 0,0-2 37 0,-1 2-49 16,-2-1 48-16,2-1-55 0,-1 1 45 0,-1-2-33 15,-2 3 45-15,1-2-27 0,-2 1 73 0,1 1-30 16,-1 2 45-16,-3 0-31 0,4 5 68 0,-6-8-33 16,6 8 61-16,0 0-44 0,-17 1 44 0,17-1-37 15,-10 10-2-15,5-4-18 0,1 2-16 0,0 1-10 0,1 0-10 16,1 2-6-16,4 1-14 0,-2-1-13 0,4 1-14 15,3-1-7-15,-1 1-37 0,4-1-58 16,3-2-25-16,0-3-127 0,2 2-40 0,-1-5-82 0,4 1-86 16,-1-1-67-16,-1-3-75 0,1-1-397 0,0 1-561 15</inkml:trace>
  <inkml:trace contextRef="#ctx0" brushRef="#br0" timeOffset="64630.424">14351 14512 637 0,'5'-7'522'0,"-5"7"-90"15,2-5-5-15,-2 5-77 0,0 0 3 0,0 0-72 16,6-5 13-16,-6 5-77 0,0 0-28 0,0 0-28 16,-4 9 12-16,1-4-80 0,-3 3 29 0,-3 1-71 15,1 3 33-15,-3 2-62 0,-2 1 38 0,0 0-12 16,-1 2-9-16,-3-3-6 0,1 3-4 0,2-2 4 15,-1-3 12-15,0-1 11 0,5 0 9 0,-3-5-2 16,6-2-9-16,-2 0-11 0,9-4-11 0,-14 0-49 16,9-6 48-16,-1 1-50 0,3-3 43 0,0-2-46 15,2-4 47-15,-2 2-51 0,3-5 13 0,0 0 0 16,0-3 43-16,0 0-48 0,0-1 48 0,-2-4-51 16,-1 0 45-16,1 0-49 0,-2 1 49 0,-1 2-9 15,0 1-2-15,-3 2-2 0,-1 1-4 0,3 4 0 16,-1 2 0-16,-2 2 3 0,-1 2-4 0,4 4 0 0,-3 0 7 15,9 4 6-15,-17 2-33 0,11 4 56 16,-1 2-33-16,2-1 41 0,1 5-30 0,3 0 0 16,1 2 2-16,5-1 0 0,0 6 4 0,4-1-4 0,4 1 23 15,2 2-38-15,3-1 25 0,4-2-56 0,1 0 3 16,1-1-103-16,3-1 3 0,0-1-91 0,2-5-9 16,-3 3-70-16,2-3-93 0,-4-2-94 0,1-2-93 15,-4 1-367-15,-3 0-515 0</inkml:trace>
  <inkml:trace contextRef="#ctx0" brushRef="#br0" timeOffset="65463.552">13510 15538 363 0,'0'0'305'0,"3"-8"15"0,-3 8-56 0,0-10 27 15,0 10-50-15,0-11-10 0,-2 4-13 0,1 0-22 16,0 2-18-16,-2-3-9 0,2 1-13 0,-3-2-21 16,0 1-16-16,-1 1-16 0,0 0-9 0,0 0-7 15,-2 0-7-15,1 3-17 0,-3-1-9 0,2 3-12 16,-4-1-5-16,11 3-12 0,-19 1-3 0,8 1-4 15,-3 4 10-15,1-1-19 0,1 3 10 0,-2 1-10 16,3 2 7-16,-2 0-10 0,4 1 10 0,1 0-17 16,0 2 19-16,1-1-10 0,6-1 17 0,-2 1-13 15,4-1 19-15,2-2-21 0,2 0 11 0,3 0-15 16,1-1 10-16,1 0-14 0,5-5 10 0,-2 1-17 0,1-3-8 16,0 0-32-16,0-2 7 0,2-3-25 15,0 1 13-15,-2-2-16 0,0 0 27 0,-2-1-13 16,-2-1 31-16,-1 0-16 0,-3 0 26 0,-2-1-17 15,0-2 7-15,-1 2 3 0,-3-2 5 0,-3 2 3 0,2-3 9 16,-2 1 0-16,-2 1 16 0,1-1 15 0,-1-3 9 16,0 4-1-16,3-2 0 0,-1 2-1 0,-1 1-11 15,4 0-3-15,0 7 4 0,1-14-16 0,3 9 0 16,-1-2-3-16,3 3 5 0,3-1-3 0,0 1 8 16,0 1-12-16,4 2 1 0,0 1 0 0,-1 0-3 15,0 3-1-15,1-1 0 0,1 3 4 0,-3-1 9 16,3 4-16-16,-5-1 11 0,1 1-13 0,-1 2 15 15,-1-1-20-15,-3-1 19 0,-2 2-16 0,1-3 17 16,-3 0-14-16,-1-7 21 0,0 11-3 0,0-11 19 16,-3 5-15-16,3-5 14 0,0 0-17 0,-9-6-2 15,5 0-3-15,2-3-3 0,-1 1 4 0,1-3-7 16,-1-1 0-16,2 1-4 0,1-4 2 0,4 2-1 16,-2-3-2-16,1 2-35 0,1-1 43 0,1 4-41 15,1-1 44-15,1 0-4 0,0 4-4 0,0 2 2 16,-1 0 2-16,3 3-33 0,-9 3 42 0,15-4-2 15,-15 4-4-15,17 2-2 0,-6 3 2 0,0-3-6 16,0 4-2-16,-2 2-3 0,3 0-4 0,0 2-6 16,-1 0-44-16,0-3-47 0,-1 3-46 0,1-3-109 0,-4 0-22 15,2-2-63-15,-1-1-12 0,-8-4-73 16,14 3-301-16,-14-3-233 0</inkml:trace>
  <inkml:trace contextRef="#ctx0" brushRef="#br0" timeOffset="65699.537">13794 15117 548 0,'-7'-10'495'0,"2"0"-98"0,3 1-36 16,-2 1-28-16,1 3-54 0,1-1-42 0,2 6-57 15,-3-8 12-15,3 8-30 0,0 0-1 0,3-7-20 16,-3 7-12-16,0 0-22 0,12 3-12 0,-4 1-9 16,1 1-9-16,-1 0-1 0,2 4-7 0,3 1-11 15,-2 0-1-15,0-1-6 0,2 6-2 0,2-1-8 16,-3 1-42-16,1 0 33 0,1 0-3 0,-2 1 0 15,-1-2-12-15,3 2-3 0,-3-2-2 0,1 0-2 16,-3-2-4-16,0-2-9 0,0-1-46 0,3 3-63 16,-3-4-53-16,-2-2-67 0,2 0-82 0,0-1-83 0,-2-1-54 15,-7-4-431-15,15 2-441 0</inkml:trace>
  <inkml:trace contextRef="#ctx0" brushRef="#br0" timeOffset="66080.113">13964 15305 388 0,'0'0'462'0,"-17"0"-107"16,17 0-81-16,-11 0-19 0,11 0 8 0,-11-1-14 16,11 1-44-16,0 0-43 0,-10-6-30 0,10 6-25 15,5-5-21-15,-1-1-22 0,2-1-11 0,5-1-11 16,0-1-10-16,5-2-7 0,0 0-2 0,1-2-7 16,1 0-6-16,0-1 0 0,-1 0-4 0,1 2 1 15,0 1-4-15,-1 0 1 0,-4 2 2 0,-1 0-5 16,0 3-2-16,-3 1 4 0,0 0 20 0,-9 5 26 15,11-3 17-15,-11 3 21 0,10 1 17 0,-10-1 3 16,11 5 6-16,-11-5-2 0,7 10-11 0,-2-4-8 16,1 1-3-16,0 1-13 0,0 1-55 0,3-1 45 15,0 3-53-15,0-2 39 0,3 0-50 0,-1-1 45 16,2-2-52-16,-2 1 41 0,1-3-51 0,2-2 43 16,-2 0-54-16,0-4 28 0,1 1-47 0,0-4 43 0,-2 0-1 15,0-2-5-15,-4-1-8 0,1 0 5 0,-4-2-1 16,-3-2 4-16,-2 4 1 0,-3-3 1 15,-5-2 1-15,0 4 0 0,-3-1-3 0,-3 0 4 0,-3 1-4 16,-3 2 10-16,0 1-15 0,2 2 7 0,-2 3-37 16,2-1-61-16,3 2-119 0,-2 2-107 0,1 2-112 15,4-3-550-15,3 3-588 0</inkml:trace>
  <inkml:trace contextRef="#ctx0" brushRef="#br0" timeOffset="69446.568">24270 12943 6 0,'-6'-4'634'0,"6"4"-138"0,-5-5-73 0,5 5-5 16,-6-4 7-16,6 4-17 0,-5-4-4 0,5 4-22 15,0 0-37-15,-7-4-68 0,7 4-57 0,0 0-61 0,0 0 39 16,0 0-60-16,-3 5 40 0,3-5-77 0,3 12 39 16,1-2-83-16,-1-1 35 0,0 1-64 15,1 4 45-15,0 1-11 0,1 0-15 0,1 1-12 0,0 0-6 16,0 3-9-16,-1-2-6 0,-1-1-8 0,3-1-9 16,-3 0-33-16,0-2-22 0,0-2-11 0,0-2 11 15,-1-2-25-15,-3-7-36 0,2 10 33 0,-2-10-47 16,0 0 68-16,-2-7-34 0,0 2 64 0,-3-3-37 15,1-1 18-15,-4-5 10 0,1 2 8 0,-2-5 8 16,1-3 6-16,-2 3 6 0,1-2 3 0,0 0 7 16,1 2 4-16,1 2 8 0,3-2-4 0,0 3 5 15,2 2 1-15,2-1 2 0,2 4 49 0,2-1-42 16,0 1 15-16,5 1-17 0,1 2 0 0,4 0-2 16,3 1-1-16,0 3 0 0,4 0 1 0,0 1-7 15,3 2-3-15,2 1 0 0,0 1 0 0,1 2-28 16,5 2 21-16,-2 0-40 0,0 5-20 0,-2-3-40 15,-1 1-36-15,-3 1-33 0,-7-1-49 0,5-2-44 0,-6 0-11 16,-2-4-1-16,0 3 1 0,-3-2-47 0,-11-5-9 16,14 3-104-16,-14-3-174 0,0 0-123 15</inkml:trace>
  <inkml:trace contextRef="#ctx0" brushRef="#br0" timeOffset="70088.281">24627 12872 215 0,'-13'-16'299'0,"-2"-2"-13"15,2 1 9-15,-1 0-2 0,3 2-30 0,-1 1 60 16,2 1-43-16,1 1 39 0,1 1-47 0,1 2 23 15,-1 0-77-15,3 2-1 0,0 2-80 0,1-2 17 16,4 7-50-16,-8-5 50 0,8 5-67 0,0 0 35 16,0 0-69-16,0 0 34 0,0 10-61 0,3-3 42 15,1-1-57-15,1 5 40 0,1 1-54 0,1 0 0 16,0 4 0-16,3 0-2 0,3-2 3 0,-1 3-31 16,-1-3-53-16,3 1-31 0,-1 0-43 0,1-1-28 15,0-3-37-15,-1 0-4 0,2-4-2 0,-2 0 2 16,4-2 1-16,-3-1 0 0,1-3 5 0,-1-1-5 15,0 0-27-15,0-1 69 0,2-3-21 0,-4-1 81 16,2-2-18-16,-3 2 69 0,-2-1-25 0,-3-2 94 0,0 1-4 16,-2-3 50-16,1 2 32 0,-3-3 16 15,-2 1 31-15,0 0 25 0,-2 2 7 0,1-1-3 16,-3 0 29-16,0 2-26 0,-2-1 39 0,2 3-57 0,-1-2 25 16,0 2-59-16,5 5 31 0,-10-5-64 0,10 5 36 15,-12-1-49-15,12 1 27 0,-7 2-57 0,7-2 37 16,-8 7-49-16,5 0 0 0,3-7 3 15,-2 11-2-15,3-3-4 0,0 0-4 0,1 1-1 0,0-1 1 16,3 0 0-16,-1 1-2 0,3-2 0 0,0 2-1 16,-2-3-1-16,3-1-1 0,-3 1-4 0,3-1-3 15,-1-2 7-15,-7-3-7 0,11 5 3 0,-11-5 2 16,0 0 0-16,12 0 0 0,-12 0-3 0,0 0 9 16,9-5-6-16,-9 5 1 0,2-8-3 0,-2 8 1 15,-2-10 2-15,2 10 45 0,-4-9-53 0,-2 2 41 16,4 4-47-16,-2-2 48 0,1 0-50 0,-1-2 58 15,4 7-54-15,-6-9 37 0,6 9-48 0,-5-8 49 16,5 8-49-16,-6-8 45 0,6 8-45 0,-4-5 27 16,4 5-58-16,0 0 55 0,-3-8-49 0,3 8 58 15,0 0-49-15,0 0 51 0,0 0-46 0,0 0 48 16,0 0-48-16,0 0 54 0,0 0-51 0,0 0 60 16,0 0-50-16,0 0 42 0,0 0-51 0,0 0 53 0,0 0-47 15,0 0 48-15,0 0-48 0,0 0 11 0,0 0 43 16,0 0-49-16,5 6 5 0,-5-6 47 0,0 0-49 15,0 0 51-15,0 0-52 0,0 0 12 0,0 0 45 16,0 0-57-16,0 0 53 0,0 0-56 0,0 0 55 16,0 0-56-16,0 0 36 0,0 0-90 0,0 0-28 15,4-5-23-15,-4 5-47 0,0 0-84 0,0 0-95 16,-2-6-315-16,2 6-175 0</inkml:trace>
  <inkml:trace contextRef="#ctx0" brushRef="#br0" timeOffset="70429.854">24582 12946 400 0,'-15'13'449'16,"2"-1"-104"-16,-1 0-42 0,1 0-59 0,3-2 18 16,0-1-71-16,2-1 33 0,2-1-51 0,1-2 38 15,1 0-52-15,4-5 20 0,-4 7-69 0,4-7 21 16,0 0-64-16,0 0-10 0,18-3-17 0,-9-2-7 16,4-2-6-16,0-2-4 0,3-2 1 0,2-2-6 15,1-1-8-15,3-2-3 0,-3-1-1 0,0 0-2 0,-3 4 38 16,0-3-46-16,-4 4 38 0,-1 0-48 15,-4 0 40-15,-5 4-45 0,-1-1 41 0,-2 4-41 16,1 5 38-16,-10-8-37 0,10 8 41 0,-26 1-44 0,7 3 50 16,-5 2-23-16,-2 3 29 0,-4 3 32 0,-7 5 28 15,2 0 30-15,1 4 6 0,-1 0 4 0,3 3-6 16,3-5-9-16,2 3-16 0,5-5-20 0,6 0-13 16,0-2-6-16,6-4-7 0,4 1-10 0,2-3-4 15,0-1 4-15,4-8-18 0,10 12-16 0,-2-9-26 16,4-5-65-16,7-1-63 0,4-3-34 0,7-5-96 15,7-3-59-15,2-3 41 0,5-2-47 0,8-6 15 16,1 1-4-16,3-3 12 0,-1 1-95 0,0 2-297 16,-3 0-209-16</inkml:trace>
  <inkml:trace contextRef="#ctx0" brushRef="#br0" timeOffset="71347.837">24935 13358 135 0,'-13'5'401'16,"3"-2"-75"-16,10-3-24 0,-20-3-21 0,11 0-24 16,1-3 50-16,-1-2-37 0,3-2 27 0,1 0-59 15,1-4 35-15,0 3-58 0,1-1 27 0,6 0-62 16,-2-1 42-16,3 0-51 0,1-1-7 0,3 2-9 15,0 0-22-15,3 3-19 0,-1-1-20 0,2 3-9 16,2 2-9-16,-3 2-22 0,3 0-8 0,-2 3-5 16,2 0-10-16,-3 3-4 0,2 0-7 0,0 2-4 15,-3 2 34-15,2 2-46 0,-2-1 36 0,-2 2-47 16,-2-2 41-16,0 2-47 0,-2-3 41 0,-1 2-41 16,-1-3 38-16,-2 1-39 0,0-7 46 0,0 9-40 15,0-9 35-15,0 0-38 0,0 0 39 0,0 0-41 16,-9-6 39-16,7-2-42 0,1-1 6 0,1-3 12 0,0 0-10 15,1-3-2-15,1-1 4 0,3-1 0 16,-1 0 5-16,3 2-5 0,0-2 11 0,2 5-49 16,3-5 47-16,-3 5-38 0,2 2 42 0,1 0-37 0,-1 3 49 15,3 0-45-15,-3 4 43 0,1 1-3 0,0 2-2 16,-1 1-2-16,3 0-4 0,-3 2 5 0,2 4-11 16,-1 0 2-16,3 1-5 0,-3 1-2 0,0-1-15 15,0 1-34-15,0 1-40 0,-1 0 4 0,1-2-97 16,-2 2 10-16,1-4-74 0,-3 3 19 0,0-4-59 15,1-3 22-15,-2 1-12 0,-7-3-21 0,14 3-5 16,-14-3 4-16,14-3 8 0,-14 3 19 0,11-5 57 16,-11 5 83-16,6-8-9 0,-6 8 98 0,5-11 30 15,-5 11 98-15,4-12 26 0,-4 12 44 0,0-10 25 16,0 10 0-16,1-10 10 0,-1 10 21 0,0-9 5 16,0 9 4-16,-1-8-7 0,1 8-9 0,0-7-26 15,0 7-20-15,0-9-28 0,0 9-20 0,0-8-20 16,0 8-15-16,4-11-14 0,-2 5-11 0,0 0-10 15,0 0-5-15,-1-3-6 0,2 1-4 0,0-1-4 16,-2 1-2-16,0-1 2 0,-1 3-5 0,0-1 3 16,-1 0 7-16,-2-1-1 0,2 2 5 0,-3 1 7 15,4 5 0-15,-4-7-12 0,4 7 1 0,-10-5-7 0,10 5 3 16,0 0 3-16,-11 2 0 0,11-2-2 0,-7 8 4 16,7-8 7-16,-4 12-6 0,4-12-2 15,2 12-3-15,0-3 0 0,2-3-5 0,3 2-2 0,0 0-7 16,2-2-3-16,1 2-31 0,3-2-5 0,1-2-81 15,2 1-4-15,-2-5-87 0,1 1 18 16,0-1-55-16,3-1 9 0,0-4 24 0,-2 0 5 0,1 0-3 16,-2-3 38-16,0 2 2 0,-2-3 55 0,-1 1 1 15,-4-1 40-15,-3 1 15 0,0-1 54 0,0 1 73 16,-2 0 17-16,-2 0 84 0,0 0-7 0,-2 1 78 16,0 0-19-16,1 7 63 0,-3-13-44 0,3 13 29 15,-1-9-87-15,1 9-36 0,-1-9-32 0,1 9-15 16,0 0 0-16,0-8 0 0,0 8-16 0,0 0-10 15,6 3-12-15,-6-3-11 0,8 7-6 0,-2-4 4 16,1 1-27-16,1 1-6 0,0 0-6 0,1 0-26 16,1-1-65-16,-1 3-48 0,2-2-44 0,-4 2-15 15,3-2-107-15,-3 0-31 0,-1-2-4 0,-6-3-53 16,10 5-38-16,-10-5-454 0,0 0-431 0</inkml:trace>
  <inkml:trace contextRef="#ctx0" brushRef="#br0" timeOffset="71480.6">25664 12850 253 0,'-13'-8'465'0,"2"-2"-67"0,-1 4-80 0,3-2 18 16,-2 0-45-16,3 2 25 0,1-2-83 0,1 3 5 16,-1 1-85-16,1-1 5 0,6 5-69 15,-4-10 20-15,4 10-62 0,0-5 28 0,0 5-55 0,8-5-5 16,-8 5-143-16,11-3-40 0,-11 3-71 0,15 0-107 16,-15 0-485-16,19 1-370 0</inkml:trace>
  <inkml:trace contextRef="#ctx0" brushRef="#br0" timeOffset="71731.11">25852 12700 63 0,'2'-7'672'15,"-2"7"-88"-15,-3-9-52 0,3 9-42 0,-2-7-32 16,2 7-59-16,-3-6 6 0,3 6-102 0,-2-6-16 16,2 6-96-16,0 0-5 0,0 0-60 0,0 0 28 15,0 0-54-15,0 0 21 0,12 6-56 0,-5-1 18 16,-1 1-42-16,4 1-7 0,-1 2-10 0,0 2-4 15,4 0-5-15,-1 2-6 0,0 0 3 0,2 0-9 0,-1 3-3 16,1-4-6-16,0 2-40 0,-2-4-48 0,-1 1-41 16,0-3-51-16,0 2-41 0,-2-3-36 0,0-1-43 15,-1 0-7-15,-1-1-4 0,0-3-40 16,-7-2-10-16,10 4-80 0,-10-4-289 0,0 0-240 0</inkml:trace>
  <inkml:trace contextRef="#ctx0" brushRef="#br0" timeOffset="72046.215">26057 12763 209 0,'-2'-8'457'0,"-1"3"-66"0,3 5-7 16,-4-13-41-16,4 13-19 0,-4-8-35 0,4 8-61 16,-2-9-31-16,2 9 0 0,0 0 0 0,0 0-17 15,0 0-18-15,0 0-19 0,0 0-28 0,11 1-59 16,-7 4 26-16,-4-5-50 0,11 8 29 0,-5-1-50 16,1 0 36-16,-1 0-46 0,0 1 36 0,0 1-45 15,-1-1 43-15,2 1-51 0,-2-1 46 0,1 0-45 16,-1 0 41-16,-1 0-43 0,0-3 43 0,-4-5-38 15,5 7 40-15,-5-7-46 0,8 5 45 0,-8-5-46 16,0 0 43-16,11-4-44 0,-11 4 46 0,9-7-46 16,-9 7 41-16,8-9-42 0,-4 2 43 0,2 4-43 0,-1-4 41 15,0 3-41-15,2-1 41 0,-7 5-43 16,12-5 48-16,-12 5-48 0,13-5 47 0,-13 5-44 16,13-2 45-16,-13 2-47 0,15 3 50 0,-15-3-55 0,13 4 44 15,-5 1-46-15,-2-1 33 0,1 1-85 0,-2 0-33 16,-1 2-57-16,-4-7-50 0,3 10-33 0,-3-10-48 15,0 11-8-15,-1-5-89 0,-3 1-353 0,-3-4-262 16</inkml:trace>
  <inkml:trace contextRef="#ctx0" brushRef="#br0" timeOffset="72184.167">25984 12862 209 0,'-23'-9'415'0,"-1"1"-104"0,0-4-47 0,-1 0-61 16,2-3-16-16,4 2 23 0,1 2-24 0,4-3 41 15,0 0-79-15,3-1 19 0,2 4-32 0,2-3-27 16,5 2-25-16,-1 2-14 0,6-2-11 0,1 0-13 15,1-1-11-15,5 1-10 0,0 0-6 0,4 1-33 16,2-1-69-16,0 2-73 0,3-1-68 0,-1 4-80 16,1-3-431-16,2 4-242 0</inkml:trace>
  <inkml:trace contextRef="#ctx0" brushRef="#br0" timeOffset="72829.855">26259 12589 333 0,'0'0'281'0,"8"4"-29"15,-8-4 3-15,7 5 12 0,-7-5 3 0,0 0-34 16,9 3 39-16,-9-3-84 0,0 0 5 0,12-2-80 16,-12 2 20-16,10-6-72 0,-5 1 33 0,0 1-64 0,3-1 39 15,-2-3-57-15,2 2 47 0,-2 0-41 0,-2-1 30 16,3 2-51-16,-2-4 47 0,-1 4-47 0,0 0 49 16,0 0-48-16,-4 5 39 0,7-8-49 0,-7 8 40 15,4-5-51-15,-4 5 45 0,0 0-43 0,0 0 48 16,0 0-51-16,0 0 46 0,2 9-47 0,-2-9 48 15,0 11-3-15,3-6-7 0,-1 4-3 0,1-3 0 16,3 3-2-16,-1-2-1 0,-1 1-3 0,3 0-2 16,0-1 1-16,2 2-5 0,-1-3 8 0,2-1-6 15,0 2-18-15,0-3-22 0,3-2 49 0,-1 1-3 16,-1-3-20-16,3 0 19 0,-2-3-16 0,-2 2 0 16,3-3-1-16,-2-1 2 0,1-2 0 0,-1 1 1 15,-2-2 1-15,-2-1 14 0,0-1-15 0,-3 2 2 16,-1-3 12-16,-3 1-12 0,0-3 0 0,-3 2 2 15,-1 1-42-15,-3-2 62 0,0 2-14 0,1-2 52 16,-2 1-27-16,-2 2 52 0,4 2-37 0,-1 0 35 16,1 0-48-16,1 2 30 0,-3-2-52 0,8 7 35 15,-8-6-41-15,8 6 35 0,0 0-45 0,-5-4 39 16,5 4-44-16,0 0 38 0,0 0-43 0,8 4 40 0,-8-4-7 16,13 4-12-16,-6 1-10 0,2-1-2 15,-1 0-2-15,3 1 2 0,0 3 3 0,0-3-3 16,1 2 3-16,-1 3-2 0,-1-2 4 0,-1 3 8 15,-1 0 1-15,-1 0 12 0,1 1 17 0,-4 0 28 0,1 2 37 16,-1-4 35-16,1 0-23 0,-2 2 54 0,-1-3-45 16,2 1 39-16,0-3-33 0,-1 4 30 0,0-5-23 15,1 2 14-15,1-1 0 0,3-3-18 0,0-2-10 16,2 1-32-16,0-2-7 0,4-2-28 0,0-1-2 16,4 0-20-16,0-3 3 0,5-1-15 0,3 0 4 15,-2-3-17-15,1 1-2 0,0-2-10 0,-2 1-20 16,-2 1-20-16,1-2-6 0,-4 3-1 0,-3 0 7 15,-2 0-3-15,0 2-5 0,-4 0-17 0,-3 0-25 16,-6 5-5-16,8-5-69 0,-8 5 3 0,0 0-91 16,0 0 4-16,-8-5-51 0,8 5-72 0,-11 1-74 15,11-1-73-15,-16 4-435 0,7-2-545 0</inkml:trace>
  <inkml:trace contextRef="#ctx0" brushRef="#br0" timeOffset="74776.97">25252 13995 134 0,'0'0'207'16,"0"0"-16"-16,0 0-20 0,0 0 18 0,0 0-33 0,0 0 18 15,-8-3-34-15,8 3-9 0,0 0-43 16,0 0 37-16,0 0-27 0,-5-5 32 0,5 5-31 16,0 0 11-16,-5-8 9 0,5 8-11 0,-2-6 4 0,2 6 0 15,-7-7 5-15,7 7-6 0,-6-8-1 0,-1 5-6 16,7 3-8-16,-14-5 1 0,5 3 5 0,-3 0 2 16,0 2 6-16,0 0-1 0,-1 2-9 15,-3 2-16-15,1-1-9 0,-2 4-12 0,1 1-11 0,0 0-11 16,-3 3-4-16,4 0-7 0,3 0-7 0,1-1 3 15,1 2-4-15,2 1 1 0,3 0-3 0,1-1 2 16,3 1-4-16,3-1-2 0,1 0 4 0,3 0-8 16,1 0-3-16,5-2-1 0,-1-1-1 0,4-1-4 15,0-1-6-15,2-2 1 0,-2-1-13 0,4-1-3 16,-2-2 2-16,-2-1 2 0,1 0 0 0,0-3 3 16,-3 1 2-16,2-2 4 0,-4 0 0 0,-1 0 1 15,-1-2 0-15,-3-1 0 0,1 0 5 0,-4-1-5 16,0-1 2-16,-2 2 0 0,-1-3 2 0,-2 0 0 15,-1 0 0-15,-1-1 4 0,-1 1-4 0,-1-1 0 16,-1 1 1-16,1-1 5 0,0 2-2 0,0 1 11 16,1-1 11-16,0 1-3 0,0 1-4 0,1 0-1 15,2 3-4-15,-1-2-5 0,3 6-5 0,-5-8 9 0,5 8-11 16,-1-8-1-16,1 8-1 0,1-6 2 16,-1 6-6-16,0 0 2 0,0 0 4 0,5-5-5 15,-5 5 1-15,0 0 0 0,0 0-1 0,0 0 1 16,7-4 0-16,-7 4 5 0,0 0-1 0,0 0 1 0,0 0 11 15,0 0-4-15,0 0 0 0,0 0 3 0,0 0 9 16,0 0-4-16,7-5 1 0,-7 5 5 0,0 0 3 16,0 0 3-16,0 0-3 0,0 0 2 0,0 0-2 15,0 0-3-15,0 0-2 0,0 0-6 0,3-3 0 16,-3 3-3-16,0 0-5 0,0 0-4 0,0 0-2 16,0 0 0-16,0 0-1 0,0 0-1 0,0 0-1 15,0 0-7-15,0 0-35 0,0 0-62 0,0 0-65 16,0 0-68-16,0 0-60 0,0 0-56 0,0 0-50 15,0 0-94-15,0 0-337 0,0 0-373 0</inkml:trace>
  <inkml:trace contextRef="#ctx0" brushRef="#br0" timeOffset="75229.731">25303 13970 461 0,'0'0'422'0,"0"0"-43"15,0 0-22-15,-7-4 7 0,7 4-11 0,-3-6-53 16,3 6-40-16,1-8-39 0,-1 8-28 0,4-11-25 16,2 6-18-16,-1 0-15 0,3 0-15 0,1-2-16 15,1 4-8-15,-1-1-10 0,2 1-18 0,1 1-10 16,0 1-11-16,-1 1-9 0,3 1-5 0,-2 1-8 16,-1 3-2-16,1-2-3 0,-2 3-6 0,3 0 1 15,-4 3-6-15,-1-1 3 0,0 1-1 0,-4-1-4 16,1 2-1-16,-1-1 2 0,0-1-1 0,-3-2 2 15,1 2 4-15,-2-8 0 0,0 10-3 0,0-10 4 16,-4 8 1-16,4-8 4 0,0 0 4 0,0 0 2 16,-12 0 3-16,12 0-3 0,-4-8-1 0,-1 2-3 15,4-2-3-15,0-2-3 0,0 0-44 0,2-1 47 16,0-1-46-16,3-1 51 0,0 0-50 0,2-1 51 16,-1 2-49-16,4 0 49 0,1-1-48 0,-1 4 46 15,0 0-47-15,4 1 47 0,-3 0-45 0,2 4 53 16,-1 1-48-16,1 1 42 0,-1-1-48 0,1 3 48 15,-1 3-48-15,-1 0 51 0,1 2-5 0,-1 1-6 0,1 1-2 16,-2 1-7-16,2 2-2 0,-1-1-7 0,-3 3-3 16,1-3-22-16,0 2-55 0,-1-2-63 0,0 1-54 15,-1-3-49-15,-2 2-39 0,1-4-53 0,1 0-23 16,0 1-90-16,-6-6-412 0,9 3-415 0</inkml:trace>
  <inkml:trace contextRef="#ctx0" brushRef="#br0" timeOffset="75529.138">25837 13861 194 0,'0'0'506'0,"0"-10"-100"0,0 10-60 0,0-9-21 16,0 9-5-16,0-5-17 0,0 5-41 0,2-8-32 15,-2 8-36-15,0-6-38 0,0 6-29 0,2-7-25 16,-2 7-21-16,5-9-16 0,-5 9-9 0,6-11-50 16,-2 6 35-16,0-1-44 0,1 0 38 0,-1-1-43 15,-2 1 37-15,0-1-41 0,-2 7 37 0,4-9-6 16,-4 9-4-16,-1-11 2 0,1 11-8 0,-4-9 3 15,4 9 0-15,-8-2-2 0,8 2-28 0,-13-2 55 16,13 2-26-16,-14 4 43 0,8-1-38 0,-3 2 38 0,1 1-38 16,1 0 41-16,0 1-6 0,3 0-3 15,-2 1-5-15,2-1-1 0,2 3 0 0,0-3-9 16,2 2-4-16,2-1-9 0,3 2-2 0,-3-1-2 0,5-2-1 16,0 0-15-16,0 1-23 0,3-1-29 0,0-2-30 15,0 0-35-15,4-3-42 0,-1 3-59 0,0-4-47 16,1-1-33-16,1 0-7 0,-2-3-72 0,5 0-435 15,-4 1-343-15</inkml:trace>
  <inkml:trace contextRef="#ctx0" brushRef="#br0" timeOffset="75718.881">26162 13597 556 0,'-3'-7'600'0,"3"7"-121"15,-5-10-63-15,5 10-45 0,-6-5-40 0,6 5-44 16,-3-7-47-16,3 7-46 0,-5-6-46 0,5 6-29 16,0 0-27-16,0-8-19 0,0 8-40 0,0 0-80 15,9-3-95-15,-9 3-93 0,10-2-78 0,-10 2-59 16,9-4-129-16,-9 4-239 0,9-3-248 0</inkml:trace>
  <inkml:trace contextRef="#ctx0" brushRef="#br0" timeOffset="75920.613">26179 13657 124 0,'-3'5'549'0,"0"1"-104"15,3-6-86-15,-6 7 60 0,6-7-31 0,-5 8 0 16,5-8-105-16,0 0-14 0,0 0-87 0,0 0-2 16,0 0-71-16,6-5 18 0,-6 5-30 0,13-8-18 15,-3 1-17-15,0 1-9 0,4-2-14 0,-1 0-9 16,0 1-2-16,5-3-16 0,-2 2-43 0,-1-1-70 15,0 2-61-15,-1-1-75 0,0-1-76 0,-1 1-52 16,-2 1-102-16,2-2-339 0,-3 1-333 0</inkml:trace>
  <inkml:trace contextRef="#ctx0" brushRef="#br0" timeOffset="76214.601">26427 13394 407 0,'0'0'485'0,"-1"-11"-68"16,-2 5-5-16,3 6-4 0,-2-9-24 0,2 9-30 0,-2-10-27 15,2 10-46-15,-3-5-51 0,3 5-43 16,0 0-21-16,0-7 4 0,0 7-2 0,0 0-14 16,0 0-5-16,15 0-10 0,-15 0-16 0,11 7-12 15,-5-2 1-15,3 2-40 0,-1 0 14 0,-1 3-32 0,2 0 12 16,0 2-23-16,0 2 17 0,0-2-24 16,2 3 13-16,0 1-19 0,-2-1 11 0,1-1-22 15,0 1 12-15,-1-2-19 0,1 1 11 0,-2-2-11 0,2-1 13 16,-1 0-15-16,1-1 3 0,-1-1 4 0,3 0-9 15,1-3-3-15,-2-1-10 0,2-1-30 0,0-2-53 16,1-1-8-16,-1-1-89 0,-1 0-6 0,2-1-51 16,-1-1-42-16,-1-2-42 0,-2-1-30 0,-2 2-27 15,-2-2 2-15,-1 0-39 0,-4-2-14 0,-1 7-349 16,-4-12-303-16</inkml:trace>
  <inkml:trace contextRef="#ctx0" brushRef="#br0" timeOffset="76537.686">26704 13528 892 0,'-16'-3'190'15,"1"0"64"-15,1 1-44 0,1-1 14 0,-1 1 7 16,4-1 2-16,-1 1-27 0,0 0-13 0,3-1-18 15,8 3-22-15,-12-4-30 0,12 4-19 0,-8-5-18 16,8 5-23-16,0-8-11 0,0 8-11 0,11-9 11 16,-3 3-31-16,4 0 14 0,0-2-25 0,3 1 4 15,-2 2-7-15,2-2 15 0,0 1-21 0,0 2 23 16,-1 0-9-16,-2 1 31 0,-2 1-9 0,3 2 35 0,-13 0 3 16,19 1 18-16,-9 2 0 0,-1 0 2 15,-1-1-3-15,1 3-1 0,-3 2-10 0,2-2-8 16,-2-1-15-16,2 2-9 0,-2-1-7 0,1 1-1 15,-1 0-2-15,1-1 4 0,-1-2-9 0,0 1-4 16,-6-4-4-16,10 5-5 0,-10-5-5 0,14 2-2 0,-14-2-2 16,12-3-3-16,-12 3-2 0,9-7-2 0,-9 7-2 15,5-9-29-15,-5 9 30 0,0-12 0 16,-2 5 0-16,-2-1-5 0,-1 0 1 0,-3-1 0 0,-2 2-1 16,1-2-1-16,-3 1 1 0,1 3 1 0,-1-2-2 15,3 2-5-15,-2 0-4 0,2 1-9 0,0 1-43 16,9 3-60-16,-13-5-42 0,13 5-69 0,-11 0-28 15,11 0-90-15,0 0-32 0,0 0-71 0,-7 3-435 16,7-3-450-16</inkml:trace>
  <inkml:trace contextRef="#ctx0" brushRef="#br0" timeOffset="76716.929">26936 13389 171 0,'12'-2'562'0,"-12"2"-123"0,0 0 0 15,11-3 25-15,-11 3-38 0,0 0-21 0,9-4-27 16,-9 4-35-16,0 0-37 0,5-5-54 0,-5 5-49 15,7-5-41-15,-7 5-36 0,9-8-28 0,-3 3-19 16,1 1-16-16,3-3-17 0,-1 2-16 0,3-2-58 16,2 1-73-16,-1-1-59 0,2-2-56 0,1 3-66 15,2-3-48-15,-1 1-47 0,0-1-18 0,2 1-33 16,-3-1-23-16,2 0-254 0,-4 0-213 0</inkml:trace>
  <inkml:trace contextRef="#ctx0" brushRef="#br0" timeOffset="77280.374">27321 13145 354 0,'0'-11'312'0,"0"11"-19"15,-3-8 6-15,3 8-19 0,-6-8-18 16,6 8-52-16,-8-4 23 0,8 4-32 0,-10-4-24 0,10 4-15 16,-13-1-8-16,13 1-12 0,-14 1-14 0,14-1-16 15,-13 6-16-15,7-1-12 0,-2-1-11 0,3 1-6 16,0 2-5-16,1 0-5 0,2-1-8 0,0 5-5 16,0-5 0-16,2 3-8 0,2 1-5 0,0 0-4 15,1-1-1-15,3-1-5 0,0 1-4 0,3-1-3 16,-1 1-1-16,1-3-1 0,0 0-3 0,2 1-1 15,-1-4-4-15,-1 2-7 0,3-3-2 0,-3 1 4 16,-9-3-2-16,16 2-26 0,-16-2 10 0,14 0-16 16,-14 0 18-16,8-2-15 0,-8 2 12 0,5-8-1 15,-5 8 5-15,-1-9 2 0,-2 2 6 0,-1 1 0 16,3-2 1-16,-5-3 7 0,2 4-3 0,-3-4 0 16,2 1 2-16,-1 0 3 0,2 0 3 0,0 0-3 15,2 2 0-15,-1-1 3 0,3 1-5 0,0-1-1 16,0 9 2-16,3-9-2 0,-3 9 4 0,6-10-4 0,-6 10 3 15,13-3 0-15,-13 3 7 0,14 0 1 16,-14 0 4-16,18 3 1 0,-8 0-5 0,-1 1 5 16,1 1 6-16,1 0-2 0,-2 0 1 0,1 1 1 15,-1 0 0-15,-2-1 5 0,1 1 3 0,0-1 14 0,-8-5 41 16,11 6 42-16,-11-6 19 0,7 7-13 0,-7-7-23 16,0 0-18-16,0 0-12 0,0 0-17 0,10-5-4 15,-10 5-9-15,0-8-12 0,1 1-40 16,0 0 39-16,-1-2-45 0,2-1 39 0,-1 0-44 0,1-2 44 15,0 0-46-15,0 2 43 0,2-2-45 0,-1 2 40 16,1 1-41-16,2-1 37 0,-2 0-39 0,1 3 41 16,0-2-45-16,1 4 44 0,-2 0-46 0,4 2 53 15,-8 3-48-15,11-4 39 0,-11 4-39 0,13 0 43 16,-13 0-45-16,17 4 46 0,-8 1-44 0,1-2 44 16,-1 1-47-16,2 2 33 0,1 1-85 0,1-2-10 15,-2 2-57-15,3-2-37 0,-1 0-49 0,-2-1-36 16,2-1-36-16,0 1-13 0,-2-3-42 0,2 1-16 15,0-2-63-15,-1-2-331 0,-2 1-282 0</inkml:trace>
  <inkml:trace contextRef="#ctx0" brushRef="#br0" timeOffset="77546.055">27863 12980 50 0,'0'0'467'0,"0"-9"-83"0,0 9-37 16,-2-7-54-16,2 7-13 0,0 0-68 0,0-8 17 15,0 8-78-15,0 0 32 0,0-6-54 0,0 6 34 16,3-7-70-16,-3 7 26 0,4-6-21 0,-4 6-21 15,6-10-12-15,-1 5-13 0,0 0-10 0,0-4-13 16,1 4-1-16,-3-4-3 0,1 1-3 0,-1 1 2 16,-2-3 15-16,2 3 20 0,-3-2 24 0,0 3 18 0,0 6 10 15,-3-13 2-15,3 13-12 0,-4-8-6 16,4 8-10-16,-7-5-10 0,7 5 10 0,0 0 6 16,-11 1-61-16,11-1 48 0,-10 8-50 0,8-1 38 0,0 0-48 15,2-1 38-15,0 6-47 0,2-2 41 0,0 4-54 16,5 0 34-16,1 3-80 0,1-1-13 15,3 1-73-15,1-1-64 0,1 1-89 0,1 0-81 16,2 0-53-16,-2 0-46 0,-1-2-460 0,0-1-502 0</inkml:trace>
  <inkml:trace contextRef="#ctx0" brushRef="#br0" timeOffset="78698.347">26707 14272 187 0,'0'0'387'0,"-7"-3"-3"0,7 3-67 0,-10-6 23 16,10 6-51-16,-9-6 16 0,9 6-63 0,-8-6 1 16,8 6-55-16,-9-10-9 0,9 10-44 0,-2-8-15 15,2 8-25-15,1-10 3 0,-1 10-23 0,7-9 3 16,-3 4-13-16,5 2 10 0,0-1-19 0,1 2 1 15,-1 2-18-15,3-3 4 0,-12 3-16 0,23 3 3 16,-12-2-11-16,2 2 8 0,-1 2-11 0,-1-2 6 16,-1 2-13-16,-1 1 10 0,1 0-14 0,-1 1 2 15,-2 0-3-15,-1 0 14 0,-2 0-11 0,4-2-1 16,-6 2 1-16,3-3 5 0,-5-4 1 0,4 11-1 0,-4-11-1 16,0 0 4-16,1 5 4 0,-1-5 8 15,0 0 10-15,0 0-14 0,-2-5 6 0,2 5-12 16,-1-14 4-16,2 7-10 0,0-2 5 0,2-2-11 15,-1 1 6-15,4-2-11 0,0 0 12 0,0 0-10 0,3-2 4 16,0 4-10-16,1-1 9 0,-1 3-9 0,2-2 8 16,-1 3-10-16,-1 3 6 0,0-1-5 0,1 2 9 15,-1 1-7-15,-9 2 6 0,15 0-9 16,-15 0 12-16,21 2-7 0,-12 1 2 0,1 1-7 0,-1 0 5 16,0-1-11-16,1 0-29 0,-1 1-31 0,0 1-42 15,1-2-10-15,-1 0-51 0,0-2-8 0,-9-1-1 16,20 0-4-16,-11-1 34 0,3-2-39 0,-1 0 50 15,-2-3-26-15,4 1 55 0,-4-3-8 0,1-2 53 16,0 0-16-16,-1 0 47 0,-4-3-19 0,2 0 35 16,-2 1-14-16,-1-2 27 0,-2 1-25 0,-2 1 38 15,0 1-6-15,0 1 87 0,-1 0-25 0,-2 0 15 16,0 4 9-16,-1 0-5 0,4 6-2 0,-7-7-1 16,7 7 12-16,-9-3-11 0,9 3-4 0,-10 4-12 15,10-4 24-15,-6 7-37 0,3-1 25 0,3-1-39 16,0 3 19-16,0 0-29 0,0 1 18 0,3 0-29 15,1 1 19-15,1-1-34 0,0 0 30 0,0 0-28 16,0 0 20-16,2-2-25 0,-2-2 22 0,2 0-24 16,-7-5 26-16,12 7-27 0,-12-7 23 0,0 0-20 15,13 1 19-15,-13-1-25 0,7-6 28 0,-7 6-28 16,4-12 26-16,-3 5-23 0,1-5 26 0,-2 3-7 16,0-1 28-16,1-2-12 0,0 0 15 0,-1-1 14 15,3 1-7-15,-1 1 1 0,2-1 6 0,1 1-9 0,3 0-8 16,0 1-3-16,1-1-2 0,2 4-3 0,-1 0-3 15,4 3 2-15,0-1-11 0,-1 2-3 0,2 1-6 16,0 1 2-16,0 2-1 0,0 2-6 0,2 0 12 16,-2 1-15-16,0 0 11 0,-2 1-14 0,1 2 13 15,-2 0-11-15,-3-1 13 0,0 0-7 0,-3 0 11 16,-1-1 0-16,0 1 43 0,-5-6 27 0,4 6 14 16,-4-6 9-16,0 0-10 0,0 0-13 0,0 0-2 15,0 0-1-15,-2-10-2 0,0 1-6 0,0-1-10 16,0-2-46-16,4-1 30 0,-2-3-45 0,2-1 15 15,3-3-21-15,2 1 27 0,-2 3-48 0,3-4-8 16,-1 1-59-16,1 3-75 0,-2 2-69 0,2 0-67 16,-2 4-61-16,0 1-34 0,0 3-19 0,-6 6-106 15,6-7-368-15,-6 7-446 0</inkml:trace>
  <inkml:trace contextRef="#ctx0" brushRef="#br0" timeOffset="79681.446">26621 15078 397 0,'0'0'355'0,"-12"-5"-57"16,12 5 31-16,-15-4-58 0,6 1 28 15,-1 2-68-15,-1-2 14 0,11 3-56 0,-24 0 4 16,14 3-31-16,-2-2 1 0,-4 3-36 0,2 2-2 0,-2 0-19 16,2 2-4-16,0-1-12 0,-1 5-9 0,0-2-17 15,3 0-8-15,1 2-7 0,2-1-8 0,1 1 0 16,1 0-7-16,3 2-2 0,2-3-7 0,1 0-1 15,2 1-3-15,3 0-2 0,2-1-2 0,1 0-4 16,2-2-2-16,2 0-2 0,1-1 2 0,1-1-7 16,1-3-1-16,-2-1-2 0,4-1-1 0,-4-2 0 15,4 0-1-15,-3-3 0 0,-1 1-13 0,0 0-12 16,-3-3 3-16,2 0 3 0,-4-2 2 0,-2 0 4 16,0 0 6-16,-2-2-5 0,-2 1 5 0,-2-1 1 15,-1-2 3-15,0 1 8 0,-2-1-11 0,0-1 16 16,-1 0-13-16,0 0 15 0,0-1-16 0,1 4 11 15,1-2-10-15,-1 2 15 0,3 0-5 0,0 1 0 16,2 1-14-16,2 0 14 0,2-1-11 0,1 3 9 16,3-1-7-16,1 3 8 0,2-1-13 0,2 1 14 15,1 3-14-15,1 0 11 0,3 3-9 0,-3-1 15 16,2 3-16-16,0-1 16 0,3 4-13 0,-4-1 12 16,-1 2-13-16,-1-1 12 0,-1 0-8 0,-2 1-4 0,-1 0 15 15,-2 1-11-15,0-3 3 0,0 2 8 0,-4-3 6 16,0 3 14-16,-5-9 6 0,4 8 8 0,-4-8 4 15,0 0 1-15,0 8 4 0,0-8-3 0,0 0-4 16,-6-3 0-16,6 3-8 0,-7-10-7 0,5 3-7 16,0 0-2-16,-3-3-4 0,4-3-3 0,1 1-2 15,0-1-4-15,0 1 1 0,5-3-5 0,-1 1 0 16,1 1-1-16,0 1-1 0,4-1-4 0,-1 4 3 16,1-1-4-16,2 2 1 0,-1-1 1 0,1 5-1 15,-1 0-3-15,1 1 4 0,1 2-3 0,-2-1 5 16,4 2-7-16,-2 2 2 0,0 0-6 0,1 0-25 15,0 2-48-15,1 0-27 0,0 2-55 0,0-2-27 16,-2 1-89-16,2 0-50 0,-3 0-28 0,0-2-74 16,-1 1-432-16,0-1-413 0</inkml:trace>
  <inkml:trace contextRef="#ctx0" brushRef="#br0" timeOffset="79949.561">27083 14835 491 0,'-4'-11'539'15,"-1"1"-104"-15,3 3 0 0,-1-3-44 0,-1 5-41 16,4 5-60-16,-5-12-40 0,5 12-48 0,0-9-15 16,0 9-33-16,4-7-7 0,-4 7-33 0,6-2-6 15,-6 2-24-15,13 0-4 0,-13 0-18 0,17 4-9 16,-7 0-16-16,0 2 5 0,2 1-22 0,-1 1 8 16,2 1-12-16,-2 3 7 0,2-3-11 0,0 4 2 15,-1 0-8-15,0-1 6 0,-3 1-9 0,0-1 4 16,3 2-5-16,-3-3 6 0,0 1-9 0,-2 0-1 15,2 0-30-15,-1-2-40 0,-2-2-47 0,1 0-31 16,0 0-72-16,0-1 1 0,-2-2-69 0,1 0-4 16,-2 0-93-16,-4-5-39 0,13 3-332 0,-13-3-269 15</inkml:trace>
  <inkml:trace contextRef="#ctx0" brushRef="#br0" timeOffset="80346.241">27265 14966 432 0,'0'0'490'0,"-12"-3"-32"16,12 3-104-16,-11-4-4 0,11 4-92 16,-7-5-30-16,7 5-67 0,-2-9-11 0,2 9-51 15,4-12 1-15,1 3-44 0,2 0 13 0,2-2-34 0,3 1 16 16,2-2-35-16,1 0 22 0,2-1-27 16,-2 2 19-16,2-1-32 0,-2 2 28 0,-1 1-33 15,-2 1 26-15,0 1-27 0,-3 2 34 0,0 0-13 0,-2 1 46 16,-7 4 12-16,12-3 31 0,-12 3-1 0,9 5 5 15,-9-5-25-15,7 9 1 0,-2 1-16 0,-3-3 6 16,2 3-14-16,-1 0-1 0,1 1-13 0,1 1-2 16,1 1-9-16,2 0 0 0,1 1-9 0,-2-2 2 15,5 0-14-15,-1-3 4 0,1 3-17 0,1-4 4 16,-2-1-23-16,3-5-4 0,-2 1-27 0,1-2 5 16,-1-1-9-16,0-1 16 0,-1-3-3 0,-2-2 17 15,-1-1-5-15,-2 0 20 0,-2-2-10 0,0-1 15 16,-4-1-6-16,-4 0 15 0,0-2-4 0,-1-1 13 15,-5 2-9-15,-3-3 18 0,-1 2-14 0,-2 0 12 0,0 1-17 16,-2 2 14-16,2-2-19 0,0 5 12 16,2 0-15-16,0 1 6 0,4 2-37 0,0 2-63 15,0-1-114-15,10 3-58 0,-15-4-144 0,15 4-109 16,0 0-327-16,-12-1-396 0</inkml:trace>
  <inkml:trace contextRef="#ctx0" brushRef="#br0" timeOffset="80456.121">27698 14702 609 0,'0'0'529'0,"10"-4"-97"0,-10 4-125 0,0 0-29 15,8-3-191-15,-8 3-294 0,0 0-435 0,0 0-150 16</inkml:trace>
  <inkml:trace contextRef="#ctx0" brushRef="#br0" timeOffset="106440.589">17944 16438 134 0,'0'0'515'0,"0"0"-86"0,-12-2-125 0,12 2 17 15,0 0-47-15,-10 3 44 0,10-3-45 0,0 0 6 16,0 0-54-16,0 0-21 0,-10 2-54 0,10-2-18 16,0 0-37-16,0 0-9 0,0 0-29 0,0 0 3 15,0 0-23-15,-9 2 1 0,9-2-22 0,0 0 11 16,0 0-16-16,0 0 9 0,0 0-18 0,0 0 12 15,0 0-20-15,0 0 12 0,0 0-64 0,-1 5-32 16,1-5-79-16,0 0-20 0,0 0-103 0,2 7-14 16,-2-7-36-16,0 0-31 0,4 7-325 0,-4-7-205 0</inkml:trace>
  <inkml:trace contextRef="#ctx0" brushRef="#br0" timeOffset="106584.193">17929 16566 137 0,'1'10'323'0,"-1"-10"-59"0,0 8-22 0,0-8-8 0,-1 9-6 15,1-9-46-15,0 6 29 0,0-6-76 16,0 0 23-16,0 9-82 0,0-9 35 0,0 0-71 0,0 0 34 16,0 0-80-16,0 7-5 0,0-7-92 0,0 0-34 15,0 0-74-15,0 0-72 0,0 0-238 0,11 2-21 16</inkml:trace>
  <inkml:trace contextRef="#ctx0" brushRef="#br0" timeOffset="106719.024">18014 16733 71 0,'0'0'281'0,"-1"8"-60"16,1-8-68-16,0 7 2 0,0-7-48 0,-1 7 11 15,1-7-52-15,0 0 4 0,-1 6-85 0,1-6-60 16,0 0-92-16,0 0-141 0,0 0 232 0</inkml:trace>
  <inkml:trace contextRef="#ctx0" brushRef="#br0" timeOffset="106861.113">18045 16901 366 0,'0'9'277'0,"0"-4"-70"0,-2 2-41 15,2-7-26-15,-2 11-36 0,2-11-24 0,0 8-15 16,0-8-19-16,3 8-79 0,-3-8-108 0,0 0-265 16,6 4 136-16</inkml:trace>
  <inkml:trace contextRef="#ctx0" brushRef="#br0" timeOffset="107709.848">22947 16462 276 0,'0'0'577'0,"-7"-2"-177"15,7 2-56-15,0 0-114 0,-12-4 32 16,12 4-40-16,0 0 13 0,-9-1-42 0,9 1 1 15,0 0-61-15,0 0-5 0,-8-5-48 0,8 5 4 0,0 0-39 16,0 0 10-16,0 0-34 0,0 0 9 0,0 0-91 16,0 0-25-16,0 0-94 0,0 0-11 0,0 0-64 15,0 0-51-15,0 0-57 0,8 5-289 16,-8-5-162-16</inkml:trace>
  <inkml:trace contextRef="#ctx0" brushRef="#br0" timeOffset="107828.163">22957 16610 244 0,'0'13'199'0,"0"-13"-36"16,0 9-30-16,0-9-14 0,1 8-34 0,-1-8-12 16,0 0-20-16,2 9-11 0,-2-9-15 0,0 0-55 15,2 7-85-15,-2-7-200 0,0 0 230 0</inkml:trace>
  <inkml:trace contextRef="#ctx0" brushRef="#br0" timeOffset="107964.659">22998 16834 287 0,'0'6'344'0,"-2"3"-86"0,2-9-54 0,-2 11-42 16,2-5-39-16,0-6-18 0,0 10-29 0,0-10-12 15,0 8-35-15,0-8-102 0,0 0-159 16,5 6-195-16,-5-6 108 0</inkml:trace>
  <inkml:trace contextRef="#ctx0" brushRef="#br1" timeOffset="-201790.155">17968 11512 394 0,'-9'-2'298'15,"-1"1"-27"-15,1-1-88 0,-5 0 26 0,3 1-25 16,-1 1 6-16,-2-1-15 0,1 1-10 0,-2-1-20 16,2 2-20-16,-2-1-23 0,2 0-22 0,-1 1-4 15,-1 2-11-15,-1-2-7 0,-1 2-12 0,0 0-4 0,2 0 1 16,-2 1 0-16,3 1 5 0,-3 0-44 0,3 0 31 15,-2 2-35-15,2 0 39 0,-3 1-42 0,4-1 47 16,-3 1-31-16,0 3 29 0,0-1-38 0,0 3 28 16,-2 1-24-16,3 0 35 0,-3-2-16 0,0 8 24 15,2-2-5-15,-2 2 4 0,1 0-12 0,-2-1 6 16,4 2 6-16,-2 3 7 0,2-1-1 0,-2 1-8 16,4-2-1-16,-3 5 5 0,2-2 3 0,-2 0-11 15,2 2-8-15,2 2-2 0,-4 2 5 0,2 3 4 16,3 0-10-16,-2-2 1 0,0 4 10 0,3-1-16 15,-2 2 13-15,2-1-12 0,2 3 9 0,1-1-15 16,-1 2 9-16,2 2-18 0,-1-1 9 0,2 2-13 16,0-2 11-16,-1 5-12 0,3 1 4 0,-2 0 2 15,4-1-1-15,-2 2-2 0,3 1 9 0,-1 1-18 16,-2 1 15-16,3 2-3 0,0-2-4 0,0 2-1 16,0 0 0-16,2 1-10 0,-2-2 29 0,1-1-21 15,0 2 19-15,-1-2-21 0,0 3 5 0,1-5 25 0,1 5-21 16,-1-4 31-16,-1 4-31 0,0-2 29 0,0 1-7 15,0-1-8-15,-1 1-2 0,-1-2 1 0,1 1-11 16,1-1-32-16,-1-1 33 0,-2 0-32 0,2 0 32 16,1 1-31-16,-1 2 40 0,1-4-44 0,-2 4 32 15,2-2-1-15,2 2-3 0,-2-3-4 0,0 2 6 16,1 1-13-16,0 0 2 0,1-1-1 0,0 1 1 16,1-1-2-16,-2 1-29 0,4 1 46 0,-2-3-42 15,2 1 40-15,0 0-2 0,-1 1-1 0,2-2 1 16,-2 2 44-16,2-2-56 0,3-2 51 0,-2 1-54 15,-1-2 48-15,3 0-50 0,-1 1 51 0,1-2-52 16,0-1-3-16,1 1 4 0,-1-2 3 0,1-1-1 16,-5 3 1-16,7-6 44 0,-1-1-45 0,-1 3 37 15,3-2-51-15,-1-3 46 0,0 1-50 0,0-3 54 0,0 1-49 16,0-3 42-16,-2-3-6 0,2-2-4 16,-2-2-2-16,2 3-2 0,0-4 3 0,-1 0-17 15,0 1 14-15,2-3-43 0,-3 1 48 0,7-2-44 0,-8-2 50 16,1 0-46-16,0-1 44 0,0-1-37 0,1-1 47 15,1 0-47-15,-1 1 43 0,-1-2-42 0,1 0 36 16,0-1-40-16,1-2 44 0,-3-2-45 16,2 1 44-16,0-3-41 0,-1-1 4 0,2 1-3 0,-1-3 2 15,2 1 5-15,1-3 7 0,-1 2-6 0,0-2 0 16,2-2 7-16,-4-1-3 0,5 1 6 0,-2-1-6 16,1 0 2-16,-1-1 2 0,1-1 0 0,0 1 41 15,1-1-49-15,0 0 43 0,-1-1-44 0,0 2 38 16,2-3-50-16,0-1 46 0,0 1-44 0,-3-3 46 15,4 0-49-15,-1 1 21 0,2-3-15 0,-1 0 43 16,0-2-47-16,1-2 46 0,-1-1-39 0,0 1 28 16,3-5-32-16,1-1 44 0,-4 6-43 0,4-7 38 0,-2-2-39 15,1 1 41-15,-1 0-35 0,-1-2 31 16,-1 2-39-16,1 0 43 0,-2-2-45 0,1 2 46 16,-1-2-45-16,-1 0 43 0,1 0-42 0,-2-1 44 15,0 0-47-15,-1 0 7 0,2-2 5 0,-3-2 5 0,-1 1-7 16,2 1 4-16,-1-5 3 0,0 2-45 15,-3-4 56-15,0 3-1 0,2-2 6 0,-2-6-8 16,-1 5-3-16,4-4 2 0,-7 2-2 0,3 1 8 0,0 0-2 16,-4 0-7-16,3-1 0 0,-3-2 0 0,0 3 1 15,3-2-1-15,-3-1 21 0,0 2-67 0,-1-1 54 16,2-3-48-16,-2 4 57 0,1-2-51 0,0-1 5 16,-1 1 57-16,1-1-55 0,-1 1 54 0,0-1-53 15,0-1 54-15,1 2-53 0,-1 1 61 0,-2-3-57 16,2 3 49-16,1-1-55 0,-2 0 54 0,-1-2-53 15,2 1 58-15,-2 0-61 0,1 0 55 0,0-1-40 16,-1-1 40-16,1 4-57 0,-1-3 8 0,1-1 3 16,0 2 14-16,-2-3-8 0,0 2 3 0,0-1 54 0,2 0-57 15,-2 0 56-15,-1-1-62 0,2 1 52 0,0 0-55 16,-2-1 56-16,1 3-57 0,2-3 52 16,-6 0-54-16,6 2 61 0,-2-1-66 0,-1 2 58 15,0-2-56-15,0 3 55 0,0-2-54 0,0 2 4 0,-1-1 24 16,-2 2-20-16,2-3 4 0,-1 1 2 0,0 0 3 15,0-2 54-15,-2-4-61 0,1 6 42 16,-2-7-53-16,1 1 49 0,-1 1-50 0,0 0 51 0,0 5-51 16,1 0 56-16,-1 1-57 0,1 1 51 0,-1-1-49 15,-1 3 52-15,1-2-54 0,0 2 61 0,-2 1-57 16,3 0 4-16,-1 2 5 0,0-1 5 0,-1 1 3 16,2 3 2-16,-1 0 4 0,1 1-3 0,-1 0 46 15,0-3-51-15,0 4 43 0,-2-5-50 0,3 0 55 16,-1 0-57-16,-1 1 46 0,0-1-48 0,-1 1 46 15,3-4-47-15,-2 6 48 0,-1-5-45 0,1 4 45 16,0-2-51-16,-1 1 47 0,0 1-43 0,-1 3 48 16,2-4-46-16,-1 4 41 0,-2-3-45 0,2 5 46 15,-2-3-45-15,0 3 48 0,0-3-48 0,-1 4 10 16,-1 0-3-16,2-3 4 0,-3 0 47 0,1 3-52 16,-1-3 52-16,1 4-55 0,0-2 49 0,-2 2-48 15,2-3 47-15,0 6-49 0,-3-3 45 0,3 0-47 0,-2 2 52 16,0-1-50-16,3 2 45 0,-3-1-6 0,0-1-1 15,1 2-1-15,0-1-7 0,1 0-1 16,-1 0-1-16,1 1-4 0,-1-2 1 0,2 2 1 0,0-1 2 16,-2 2 2-16,5 2-11 0,-4-3 3 0,1 1-1 15,2 1 0-15,1 0-42 0,0 2 53 0,-1 0-25 16,1 0 26-16,-2-1-45 0,3 2 48 0,-2 0-40 16,0 2 50-16,3-2-43 0,-2 3 40 0,-1-3-46 15,0 4 48-15,3-1-46 0,-1 1 47 0,-1-1-48 16,0 1 50-16,-1 1-50 0,2 0 45 0,-1 0-46 15,1 0 46-15,-2 0-58 0,-1 1 41 0,3-1-62 16,-2 2 11-16,1 0-59 0,-1-2-37 0,-1 2-77 16,0 2-104-16,0 1-27 0,3-2-158 0,-2 1-586 15,8 3-711-15</inkml:trace>
  <inkml:trace contextRef="#ctx0" brushRef="#br1" timeOffset="-199489.346">23241 11243 303 0,'-14'-7'292'0,"-1"4"-91"0,0-1-9 0,0 1-61 15,-2-1 13-15,1 1-14 0,-4 1-5 0,1-1-19 16,0 1-9-16,0 1 0 0,-1 0-6 0,0 1-12 16,-1-1-3-16,0 1-5 0,-2 1-8 0,3 0-3 15,-3 0-7-15,1 1-8 0,0 1-2 0,-2 1-5 16,0 1-7-16,0-1-6 0,0 2 1 16,1 1-3-16,1 1-1 0,0-2-6 0,1 5-2 0,-2-2-2 15,-1 3 3-15,1 2 51 0,0-2-53 0,0 3 49 16,0 2-53-16,0 0 49 0,2 0-46 0,0 3 29 15,1-2-42-15,0 2 49 0,0 1-38 0,1-1 3 16,1 3-2-16,1 0 0 0,-1 1 3 0,3-2-3 16,-1 3-3-16,1 0-4 0,1 0 8 0,-1 0 9 15,1 0-2-15,0 0 4 0,1 1 11 0,-1 1 11 16,1-1 7-16,0-1-10 0,3 1-2 0,-3 1-4 16,3-1 9-16,1 1-6 0,0 1 1 0,-1-1-6 15,1 1 6-15,3 0-15 0,-1 1 9 0,1 0-4 16,0 2-1-16,0-1-5 0,3 0-4 0,-1 4 4 0,0-2-11 15,1-1-2-15,-1 2 0 0,1 3-2 0,0-1 12 16,2-2 19-16,-2 3 3 0,2-2-4 16,0 0-6-16,-2 2-2 0,3-2 3 0,-1 0-1 0,0 0 8 15,-1 0-15-15,2 0 9 0,0 1-5 0,-1-2 10 16,0 1 4-16,-1 0-3 0,1 2-2 0,1-2 3 16,0 4-12-16,-1-2-5 0,0 2-5 0,-1 0-1 15,2 0-3-15,-2 8 6 0,-1-1-9 0,2 0 24 16,0 0-32-16,-2-1 2 0,2-7-16 0,-3 9 14 15,3-2-12-15,-2-1 24 0,1 0 19 0,-1-4 8 16,2-2 2-16,-2 2 0 0,2-1-9 0,-2 0-6 16,2-1-5-16,-4 1-1 0,5-1-5 0,-2-1 4 15,0 0 0-15,0-1 10 0,-1 0-9 0,3-1-2 16,-1 2-4-16,0-2-1 0,-1-7-3 0,2 8-36 16,0-2 38-16,-2 1-36 0,2-1 40 0,-2 1-37 15,1 0 40-15,1 3 0 0,0-2-6 0,0 3-7 16,0-3-1-16,0 3-3 0,0 0-1 0,3 1-1 0,-1-3-4 15,-2 3 11-15,3-2-10 0,-2-2-2 0,2 1 5 16,-1-1 0-16,1-2 5 0,-2 1 2 0,4 0 1 16,-1-2 7-16,-1 1-39 0,-1-4 47 0,3 3-48 15,-2-1 52-15,-2-5-48 0,3 2 46 0,-1-2-4 16,0 5-7-16,2-5-3 0,-1 1 4 16,-1 0-9-16,1-1-2 0,-2-1-1 0,2 2-4 15,1 3 3-15,-2-3-4 0,2 0 6 0,-3-1-1 0,2-1-8 16,0 0 1-16,-1 1-2 0,0 1 0 0,1-4 10 15,0 2-2-15,1-1 4 0,0 0 3 0,-1-2-3 16,1 2 5-16,-1-2 1 0,1 0 4 0,0 2-2 16,2-5-2-16,-1 3-3 0,-1 0 1 0,2 1-52 15,0-3 64-15,0 2-4 0,-2-2 3 0,1 0-1 16,3 0-3-16,-1 3 2 0,-1-5 7 0,1 3-6 16,1-1 14-16,1 0-22 0,-1 0 19 0,0-1-20 15,3 0 13-15,-1 1-18 0,1-1 17 0,2 1-18 16,-1 2 11-16,2-1-15 0,0-2 15 0,2 3-14 0,-1-2 7 15,0 1-9-15,0-1 16 0,0 1-19 0,0-1 16 16,2-1-13-16,-1 1 11 0,-2 0-18 16,3-2 20-16,-4-1-17 0,3-2 21 0,-3 2-11 0,2-3 12 15,0 2-5-15,0-2 14 0,0 0-16 0,0 0 10 16,2-1-12-16,-3-1 8 0,3 0-7 0,-2 0 8 16,1-3-8-16,0 1 3 0,0 0-12 0,-2-3 5 15,2 0-6-15,-2-2 0 0,2 2-1 0,-2-4-4 16,2-1 9-16,-1 2-11 0,2-3 3 0,1-1-3 15,-1 0 8-15,1-1-7 0,-1-3 7 0,0 2-10 16,3-3 7-16,0-1-6 0,-1-1 4 0,1 0-8 16,0-3 14-16,-2 1-13 0,1-3 10 0,-1 2-8 15,1-3 12-15,1-2-16 0,0 0 11 0,-1 0-10 16,-3 0 8-16,1-3-13 0,0 0 9 0,-1-1-8 16,0-2 13-16,0-1-9 0,-2 1 11 0,2-2-11 15,-2 1 6-15,0-3-4 0,-1 0 0 0,2 0 4 16,-2-1-4-16,2-1-2 0,-3 1 0 0,4-6-43 0,-2 1 51 15,0 5-1-15,-2-2-4 0,-1-1-1 0,2 2-1 16,-1-1 5-16,1-1-4 0,-3 0 0 0,2 0 2 16,0-4 1-16,-3 3 1 0,1 1 0 0,0-2 3 15,0-4-11-15,1-1 15 0,-1 2-5 0,0-3 0 16,0 3-2-16,-1-4-45 0,0 1 50 16,-1-1-53-16,1 1 15 0,2-4 8 0,-3 3 50 15,1 0-55-15,0 1 57 0,-1-1-49 0,0 1 53 0,3-1-11 16,-3 1-5-16,-2 0-1 0,2-1-2 0,0 1-5 15,0-1 1-15,0-1-3 0,0 0 1 0,-1 1-49 16,1-2 55-16,-2 0-47 0,2-1 52 0,0 2-47 16,0-3 6-16,1 1 55 0,-1 0-56 0,0-1 57 15,0 2-53-15,1-2 47 0,-1 2-5 0,0-1-6 16,0 3 0-16,0-2 0 0,0 2-6 0,0-1-3 16,-4 7-3-16,4-1 3 0,-4-1-2 0,0 0-47 15,2 2 61-15,-2-2-49 0,0 1 52 0,-1 1-54 16,1 0 9-16,-1-2 6 0,1 1 9 0,-3 2 44 0,2-3-52 15,-4 2 53-15,5-2-57 0,-5 0 48 16,2 1-52-16,0-1 53 0,-2-1-7 0,0 0-51 16,2 1 54-16,-2 1-4 0,0-2-50 0,-2-1 58 0,2 4-52 15,0-4 46-15,0 2-50 0,-2 0 52 0,0 0-48 16,2-2 4-16,-2 2 5 0,-1 1 5 0,3-4 2 16,-2 3 4-16,0 0-3 0,0-1 51 0,-2 0-53 15,2-1 43-15,0 0-54 0,0-1 52 0,-1 3-54 16,1-2 54-16,0 2-50 0,-2-2 46 0,2 0-51 15,-1 1 57-15,-3-1-61 0,2 0 54 0,0 1-53 16,-1 0 54-16,-1-3-47 0,1 5-2 0,-2 1 4 16,2-1 4-16,0 2 5 0,-1-3 5 0,-1 4 2 15,-2-3-6-15,3 3 24 0,-2 0 20 0,1-1-55 16,-2 2 56-16,1 0-57 0,0 0 52 0,-1 1-57 16,-1 1 54-16,1-2-54 0,3 3 53 0,-4-2-49 15,3 6 45-15,-2-4-48 0,0 5 49 0,0-2-50 16,2 1 49-16,-1 0-23 0,0 0 20 0,-2 1-50 15,1 1 56-15,3 0-57 0,-3-1 6 0,1-1 8 0,-1 5 1 16,1-4 11-16,0 3-6 0,0-1 2 0,0 2 1 16,-1 0 4-16,-1 0 3 0,2 1 2 0,1-1-4 15,-2 2 1-15,1 1-3 0,-1 1 2 0,1 0 3 16,0 0 21-16,0-1-29 0,0 2 5 16,-2 1-3-16,1-1 3 0,3 0 0 0,-2 0 18 0,-1 3 24 15,0-2-52-15,0 1 49 0,1 1-52 0,1 2 51 16,-1 0-49-16,1-3 41 0,-1 5-47 0,-1-2 48 15,1 0-50-15,1 1 47 0,-3-2-26 0,2 4 22 16,0-2-45-16,0 0 49 0,-2 0-55 0,1 0 51 16,0 2-52-16,-1-1 56 0,1 0-51 0,0 2 44 15,-1-2-52-15,1 1 53 0,1 1-66 0,-1-1 35 0,-1 2-107 16,0-2-5-16,0 3-107 0,-2-3-52 16,3 2-81-16,-5 1-83 0,3 0-59 0,-1 1-106 15,-4 0-462-15,0 1-688 0</inkml:trace>
  <inkml:trace contextRef="#ctx0" brushRef="#br1" timeOffset="-184108.358">18119 10923 1248 0,'-6'-11'694'0,"-2"1"-145"0,-1 5-130 0,4-1-87 16,-3 0-58-16,1 1-16 0,7 5-20 0,-12-5 7 0,12 5 3 16,0 0-47-16,-18 3 60 0,15 1-67 15,-4 4 27-15,5-1-68 0,-2 6 22 0,0 3-20 16,3-2-25-16,-1 6-19 0,0 1-58 0,2 3 29 0,1 1-53 16,0 2 33-16,1-3-50 0,-1 2 36 0,0 1-45 15,2-3 37-15,-1-2-45 0,1 2 1 16,-2-5 5-16,2 0-3 0,-2-4 0 0,0 0-1 15,1-2 3-15,0-4 3 0,-2 1 6 0,0-10-9 0,4 8-16 16,-4-8-27-16,0 0 33 0,0 0-45 0,0-11 51 16,0 0-29-16,-4-3 35 0,4-2-43 15,-4-6 52-15,0-2-5 0,2 0-1 0,-2-3 2 0,0 3-47 16,0-5 53-16,2 4-44 0,-1 2 50 0,-1 1-45 16,3 3 49-16,1 1-34 0,-2 1 39 0,2 5-45 15,-2 1 49-15,4 1-32 0,-1 3 57 0,0 0-29 16,-1 7 35-16,10-6-39 0,-10 6 38 0,13 1-45 15,-4 3 39-15,1 4-9 0,3 1-10 0,2 4-4 16,-2 3-9-16,6 3 0 0,-2 3-3 0,2 4-44 16,3 3 44-16,-3 1-42 0,0-1 42 0,0 0-50 15,-1 0 38-15,-1-5-78 0,-4 1-24 0,1-2-32 16,-3 0-43-16,-2-5-35 0,1 1 6 0,-6-5-66 0,0 1-31 16,-3-5-49-16,-1 1-71 0,-5-4 2 15,1 0-81-15,-6-2-16 0,1-1 9 0,-2-4-333 16,-3 0-372-16</inkml:trace>
  <inkml:trace contextRef="#ctx0" brushRef="#br1" timeOffset="-183975.139">18160 11369 975 0,'-17'-7'215'0,"0"-1"3"0,0 0 8 16,2-1 19-16,2 0 5 0,0 0 13 0,1 0 3 16,1 0-5-16,3 0-21 0,3-1-13 15,0 0-21-15,3 3-24 0,0-3-25 0,4 1-26 0,1-1-27 16,4 0-21-16,3-2-11 0,4-1-21 0,3 2-12 16,6-4-12-16,2 1-27 0,2 0-17 0,4 3-106 15,5-3-30-15,2-1-125 0,4 4-59 0,0-2-102 16,2 1-100-16,0 0-267 0,4 0-339 0</inkml:trace>
  <inkml:trace contextRef="#ctx0" brushRef="#br1" timeOffset="-183388.845">22754 10835 494 0,'-5'-16'626'0,"0"4"-115"0,0 1-69 0,-1 0-62 16,1 0-27-16,-1 1-6 0,0 2-3 0,-1-1-30 15,3 1 43-15,-1-1-76 0,1 4 22 0,0-2-120 16,1 2-41-16,3 5-31 0,-5-7-19 0,5 7-19 16,0 0 1-16,0 0 43 0,0 0-67 0,0 0 42 15,2 7-67-15,1-2 50 0,2 4-65 0,0-1 47 16,1 4-11-16,-2 2-10 0,3 1-7 0,1 2-5 15,-3 2 0-15,2 3-13 0,-2-3 0 0,0 3-7 16,-1 0-7-16,2-2-5 0,-3-2-34 0,-1 0-62 16,2-2-41-16,-2 1-40 0,-1-2-45 0,0-3-2 15,-1 0-81-15,0-2 1 0,0-1-83 0,-2-3-41 16,2-6 8-16,-3 9-40 0,3-9 17 0,0 0 25 16,0 0-156-16,-14-2-95 0</inkml:trace>
  <inkml:trace contextRef="#ctx0" brushRef="#br1" timeOffset="-183058.072">22732 11028 872 0,'-6'-13'52'0,"-2"1"51"0,0-1 30 16,2-2 40-16,-2-3 12 0,-1 0-1 0,3-2 46 15,0 1-20-15,2 2 15 0,0-1 4 0,1 2-21 16,1-1-22-16,2 2-20 0,0-2-18 0,0 1-22 0,4 0-13 16,-2 2-15-16,3 1-19 0,0 1-12 0,3 1-13 15,0 1-6-15,-1 3-6 0,1 0-7 16,1 3-7-16,1 3-1 0,-10 1-10 0,20 0 1 0,-12 3-4 16,1 1-1-16,-2 1-4 0,-1 4-6 0,-1-1 0 15,0 3 1-15,-3-2-3 0,0 0 2 0,-2 3 0 16,1-3 39-16,-1 3-45 0,0-3 39 0,-1-1-50 15,1 0 44-15,0-1-42 0,0 0 42 0,0-7-42 16,1 15 51-16,2-10-52 0,0 1 47 0,-1 0-51 16,3 0 47-16,3 0-50 0,-2 2 48 0,5-2-46 15,-1 0 1-15,1 2 3 0,2 0 0 0,0 1 5 16,-2 0-2-16,0-2 44 0,0 3-55 0,-3-1 45 16,-2 0-35-16,-1-1 35 0,0 1-47 0,-5 1 9 15,0 0 6-15,0-3-2 0,-5 3 44 0,0-2-47 16,-1 1 47-16,-1-2-50 0,-3 2 45 0,2-2-45 15,1-2 42-15,-1 2-48 0,-1-4 44 0,9-3-82 16,-13 6-54-16,13-6-144 0,0 0-62 0,-15-3-87 0,15 3-99 16,-4-12-311-16,4 4-351 0</inkml:trace>
  <inkml:trace contextRef="#ctx0" brushRef="#br1" timeOffset="-182773.448">22919 10619 777 0,'0'-14'596'0,"-3"3"-110"0,2-3-63 0,-2 6-4 15,1-2-47-15,-1 1-13 0,-2 1 21 0,4 2-26 16,-2 0-21-16,1 0-95 0,2 6 0 0,-3-9-44 16,3 9-39-16,-4-8-36 0,4 8-22 0,0 0-17 15,-2-8-4-15,2 8-57 0,0 0 50 0,0 0-58 16,0 0 51-16,6 8-44 0,-1-3 48 0,-1 2-46 16,1 0 62-16,3 6-39 0,-2-2 3 0,3 3-2 15,-1 4-2-15,1 1 30 0,0 1-45 16,1 6 34-16,-1-2-51 0,0 3 35 0,-1 2-10 0,2 2-7 15,-4-2-6-15,2 0 1 0,0 0-11 0,-1-4-3 16,-2-2-5-16,0-2-4 0,1 0-12 0,-4-4-44 16,1 0-43-16,-1 0-69 0,-2-5-98 0,0-1-83 15,-4 0-83-15,1-2-69 0,-4 1-51 0,1-5-114 0,-2 2-416 16,-3-1-700-16</inkml:trace>
  <inkml:trace contextRef="#ctx0" brushRef="#br1" timeOffset="-182074.14">23006 10868 5 0,'0'0'397'0,"0"0"-87"15,5 9-102-15,-5-9-15 0,0 0-59 0,0 0-7 16,0 0-48-16,0 0 6 0,0 0-39 0,10-4 16 16,-10 4-40-16,3-9 12 0,-3 9-21 0,3-9 19 15,0 0-31-15,-1 2 26 0,0-3-29 0,-1 0 18 16,0 1 3-16,-1 0-4 0,0-2-2 0,0 1-4 0,0-2 1 16,-2 4-3-16,0-2-1 0,0 4-2 15,0-1 7-15,1 0-2 0,1 7-1 0,-5-7 0 16,5 7 0-16,-7-5 9 0,7 5 15 0,-7 3 11 15,7-3-1-15,-9 8-2 0,4-2-6 0,1 2-5 0,-1 1-7 16,1 3-6-16,2 0-1 0,-1-2 1 16,3 4-5-16,-1-4 0 0,2 2 4 0,0-2 9 15,3-2 24-15,0 0-19 0,1-3 11 0,-5-5-19 0,9 8 17 16,-9-8-31-16,14-1 27 0,-7-2-27 0,0-1 7 16,2-4 12-16,-5 2 14 0,3-5 9 0,-4 5 23 15,1-5 7-15,0 3-6 0,-3 1-14 0,-1 7-14 16,-1-11-10-16,1 11-14 0,-8-9 2 0,8 9-15 15,-11 2-10-15,2 1-78 0,-4 4-101 0,-2 3-154 16,-3 2-442-16,-4 6-298 0</inkml:trace>
  <inkml:trace contextRef="#ctx0" brushRef="#br1" timeOffset="-180291.41">18331 12397 365 0,'0'0'350'0,"0"0"-72"16,0 0-7-16,-8 3-42 0,8-3 26 0,0 0-27 15,0 0 58-15,0 0-63 0,0 0 33 0,0 0-65 0,-7 3 22 16,7-3-52-16,0 0 40 0,0 0-55 0,0 0 35 16,0 0-53-16,0 0 49 0,0 0-53 0,0 0 39 15,14 2-58-15,-14-2 47 0,13 2-58 0,-13-2-1 16,21 1-5-16,-9-1-5 0,5 2-1 0,-2-2-11 15,4 1-5-15,0 0-8 0,3 1-8 0,1-2-10 16,4 1-1-16,1 0 1 0,1 2-9 0,2-2-3 16,5 0-1-16,0 2-1 0,3-1 9 0,2-2-3 15,0 3 2-15,9-2-1 0,-3 0-2 0,4 0 5 16,0 0-3-16,0 2-5 0,1-3 4 0,1 2-4 16,1-1 1-16,-3 1 1 0,5 0 2 0,-1-2-13 15,3 0 2-15,-1 3-5 0,3-3 0 0,3 0-2 16,-2 0 0-16,3 0-5 0,1-3-2 0,12 3 3 15,-11 0-5-15,9-4 4 0,1 3-3 0,2-1 6 16,1 0-2-16,0 0 6 0,1 0 0 0,0-2-3 16,2-1-1-16,-3 1 0 0,2 1 0 0,-1-1-2 15,1-3-2-15,-1 2 0 0,0 0-4 0,1-2 1 0,2 1 0 16,-2-3-2-16,-2 3 1 0,0-1-1 0,-1 0 1 16,-2-2 1-16,-2 1 0 0,-2-1-38 15,-1 2 43-15,-3-1-43 0,-11 1 46 0,1 0-43 0,-5 0 47 16,1 1-46-16,-4-1 40 0,-2 2-37 0,-4 0 46 15,-6 3-51-15,-5-3 46 0,-3 1-65 0,-7 2 22 16,-3 0-103-16,-1-1 30 0,-5 2-61 0,-1 1-4 16,-3-2-70-16,-10 2-93 0,13-4-104 0,-13 4-71 15,0 0-89-15,2-8-500 0,-2 8-709 0</inkml:trace>
  <inkml:trace contextRef="#ctx0" brushRef="#br1" timeOffset="-180058.034">22355 12047 163 0,'-5'-6'603'0,"4"-1"-81"0,-2-1-87 0,2 3-54 0,1 5-54 16,-3-11-41-16,3 11-15 0,3-7-4 0,-3 7 4 16,5-6-56-16,-5 6 39 0,13-1-74 15,-13 1 24-15,15 7-78 0,-3-2 23 0,-1 2-62 0,2 3-8 16,2 2-9-16,-3 2-13 0,2 0-9 0,-4 3 11 16,-1 2-27-16,0 0-5 0,-5 2-6 0,-3-2-8 15,-5 5 1-15,-3 0-5 0,-5 1 35 0,-8 6-48 16,-5-2 36-16,-5 0-46 0,-12 8 37 0,-6-3-80 15,-7-1-17-15,-5 1-121 0,-10-2-38 0,-7 1-85 16,-21 4-109-16,-4-1-84 0,-2-4-82 0,-2-1-301 16,1-2-454-16</inkml:trace>
  <inkml:trace contextRef="#ctx0" brushRef="#br1" timeOffset="-179304.888">18239 13537 424 0,'3'5'508'0,"-3"-5"-122"16,0 0-89-16,8 7-54 0,-8-7-80 0,7 2-3 0,-7-2-41 16,14 3 37-16,-14-3 1 0,19 2 3 0,-8 0-10 15,0-1-18-15,4 2-13 0,2-2-5 0,2 0-6 16,3 1-1-16,-3 0-42 0,9 1 46 15,-1-2-33-15,5 2 42 0,4-1-48 0,3 0 45 0,0-1-48 16,2-1 42-16,7 3-59 0,2-2 39 0,1 0-55 16,3 1 40-16,-2-2-56 0,1 1 43 0,2-1-56 15,-2-1 47-15,2 1-54 0,1 0 44 0,-2-2-45 16,4 2 48-16,-1-2-48 0,1 2 49 0,0 0-38 16,1-3 43-16,2 3-49 0,1-3 46 0,-1 2-47 15,2 0 51-15,-2-1-49 0,2 2 48 0,-1-1-45 16,2 0 46-16,-1 1-44 0,2 0 48 0,1 0-47 15,0 0 36-15,9 0-38 0,-9 0 41 0,10 1-37 16,-11-1 38-16,0 1-37 0,-1 1 2 0,1 0 3 16,0 0-3-16,-2-2 6 0,0 1 0 0,-1 2 1 15,1-3 7-15,-2 2-4 0,2 0-1 0,-2-1-1 16,-1-1 5-16,0 1 2 0,0-1-1 0,-2 0-2 16,-2 1 2-16,-1-2 1 0,0 1 2 0,0 0-7 15,-2-1 5-15,0 0-12 0,-2-1-4 0,0 0-1 16,-2-1-3-16,-8 3-4 0,-2-1 5 0,-1-2-11 15,-2 0-5-15,-6 1-1 0,-2-1-40 0,-4-1-59 0,-2 2-21 16,-3-1-123-16,-5-2-62 0,1 1-102 0,-6-2-97 16,-5 1-87-16,0-4-516 0,-4 2-727 0</inkml:trace>
  <inkml:trace contextRef="#ctx0" brushRef="#br1" timeOffset="-179088.466">22119 13344 542 0,'-10'-11'497'15,"1"4"-66"-15,2-2-47 0,1 4-52 0,0-1-55 16,-1 0-45-16,7 6 0 0,-4-8 20 0,4 8 15 15,0 0-6-15,0 0-15 0,4-8-23 0,-4 8-70 16,13 5 25-16,-3-1-60 0,0 0 21 0,4 3-42 16,0 1 22-16,4 2-57 0,-2 2 26 0,0 2-48 15,-3 0 29-15,2 4-45 0,-6 2 35 0,0 1-46 16,-5 1 26-16,0 0-42 0,-8 3-2 0,0-2 2 16,-7 5 3-16,-6 3-1 0,-5-2 5 0,-5-1-8 0,-4 3-1 15,-13 1 1-15,-6 1-119 0,-6-1-27 0,-8-1-69 16,-9-1-88-16,-1 1-89 0,-9-2-98 15,-18 2-87-15,-2 0-384 0,-3-2-552 0</inkml:trace>
  <inkml:trace contextRef="#ctx0" brushRef="#br1" timeOffset="-177492.38">18377 14742 257 0,'0'0'237'0,"0"0"-27"0,0 0-23 16,0 0 23-16,0 0-38 0,-13 0 38 0,13 0-48 15,0 0 42-15,0 0-47 0,0 0 27 0,-7-3-58 16,7 3-23-16,0 0-10 0,0 0-11 0,0 0-1 15,0 0-3-15,0 0-5 0,0 0 2 0,-8-2-11 16,8 2 0-16,0 0 27 0,0 0-28 0,0 0 26 16,0 0-24-16,0 0 11 0,0 0-23 0,0 0 8 0,0 0 11 15,0 0-24-15,0 0 10 0,0 0-17 0,0 0 10 16,0 0-12-16,0 0 9 0,0 0-16 0,0 0 12 16,0 0-12-16,0 0 11 0,0 0-13 15,0 0 15-15,0 0-12 0,0 0 14 0,0 0-6 0,0 0 1 16,0 0 0-16,0 0 2 0,0 0-10 0,0 0 0 15,0 0 1-15,0 0-4 0,-11-1-2 0,11 1-3 16,0 0 1-16,0 0-3 0,0 0 3 0,0 0 1 16,0 0 1-16,0 0 6 0,0 0-2 0,0 0 2 15,0 0-4-15,0 0 5 0,0 0 1 0,0 0-5 16,0 0 7-16,0 0-4 0,0 0-2 0,0 0-2 16,0 0 0-16,0 0-5 0,0 0-2 0,0 0 5 15,0 0-13-15,0 0-3 0,0 0-2 0,0 0-1 16,0 0-3-16,0 0 3 0,0 0-5 0,0 0-2 15,0 0 0-15,0 0-2 0,0 0 1 0,0 0 1 16,0 0 2-16,0 0-1 0,0 0 2 0,0 0 2 16,0 0 3-16,0 0 4 0,0 0-4 0,0 0 7 15,0 0-6-15,0 0 2 0,0 0-4 0,0 0 7 0,0 0-7 16,11 0-2-16,-11 0-1 0,0 0-2 16,0 0 4-16,0 0 1 0,0 0 2 0,0 0-1 15,0 0 5-15,0 0 1 0,10-2 0 0,-10 2 0 0,0 0 6 16,0 0-2-16,0 0-20 0,0 0 30 0,0 0-23 15,0 0 24-15,0 0-16 0,0 0 20 0,0 0-6 16,0 0 1-16,8-3-4 0,-8 3 1 0,0 0-5 16,0 0-5-16,0 0-4 0,0 0-6 0,0 0-4 15,0 0-4-15,0 0 12 0,0 0-4 0,0 0 3 16,0 0-5-16,0 0 3 0,0 0-3 0,0 0-4 16,0 0-1-16,0 0-1 0,0 0 2 0,0 0-1 15,0 0-5-15,7-4-5 0,-7 4 13 0,0 0-3 16,0 0-11-16,8-4 14 0,-8 4 0 0,0 0-10 15,9-1 11-15,-9 1-16 0,8-2 16 0,-8 2-13 16,13-1 12-16,-13 1-8 0,15-2 9 0,-15 2-10 16,20 0 10-16,-8-2-10 0,3 2 13 0,1 0-14 15,0 0 15-15,0 0-13 0,4 0 15 0,4 0-15 16,1 0 11-16,4 2-8 0,-1-1 2 0,3 0-7 0,3 0 12 16,5 1-15-16,-2-1 18 0,1 3-1 15,2 0-1-15,-1-1-22 0,6 0 12 0,2 2 10 0,-8-2 1 16,8 2-14-16,0-1 12 0,-1 1-13 0,0-1 16 15,1 2-14-15,1-1 12 0,0 0-12 0,1-1 12 16,-1 0-4-16,2 1-4 0,0-2 6 0,3 2-1 16,-2 0 1-16,2-1-1 0,-3-1-5 0,2 1-3 15,2-2 8-15,-3 4 0 0,2-4 2 0,0 1-14 16,0 0 14-16,-1 0-2 0,1-1-9 0,1 4 12 16,1-2-1-16,2 0 6 0,-2 0-1 0,2 3 0 15,-2-1 3-15,3-1 0 0,-2 4-1 0,0-1 3 16,0-1-4-16,-1 0 2 0,0 2-17 0,-1-1 3 15,1 1 18-15,-2-1-23 0,0-1 16 0,0 0 2 16,1 0-7-16,-4-3 7 0,4 1 5 0,-3 1 1 16,-3-1 1-16,2-2-1 0,-1 0-1 0,-8 0-6 15,-2 0 0-15,2-1 0 0,-4-1-1 0,2 1-3 16,-2-1-2-16,-7 0-4 0,3-1 5 0,-2 0-12 16,-3 2 9-16,-1-4-11 0,1 2 10 0,-2-1-17 15,-3-1-14-15,-2 1-49 0,-3-2-27 0,1 0-98 0,-2-1-26 16,-2-1-74-16,-2 0-36 0,-1-3-66 0,-5 1-29 15,-2-2-7-15,-2 1-14 0,-2-4 57 16,-2 2 47-16,-3-3 81 0,-2-2 41 0,-1 3 49 16,-3-4 61-16,-1-1 63 0,-1 3 59 0,1-2 30 0,-1 3 89 15,2 1 2-15,1 0 71 0,1 1-39 0,-1 1 14 16,2 2 33-16,-1-1 37 0,4 3-12 0,-1-1-3 16,1 0-24-16,0 3-25 0,4 4-5 0,0-11 7 15,0 11 0-15,7-6-15 0,-7 6-14 0,15-3-29 16,-3 5-15-16,-1 0-10 0,6 1-7 0,-2 5-13 15,4-1-11-15,-1 5-4 0,1 0-17 0,2 5-2 16,-3 1-3-16,0 3-7 0,-4 0-9 0,-2 3-1 16,-5-1-9-16,-1-1-30 0,-4 1 34 0,-4 0-42 15,-3 6 36-15,-3-3-36 0,-7-1 34 0,-4 5-81 16,-5-2-15-16,-7-2-104 0,-5 3-34 0,-14 0-77 16,-3-3-86-16,-9 1-92 0,-3-2-65 0,-4-2-436 15,-6 0-574-15</inkml:trace>
  <inkml:trace contextRef="#ctx0" brushRef="#br1" timeOffset="-176324.437">18478 16076 274 0,'0'0'222'0,"-11"4"-17"0,11-4-9 16,0 0 9-16,-12 3 6 0,12-3 2 0,0 0-3 15,-8 2-58-15,8-2 45 0,0 0-40 0,0 0 42 16,0 0-40-16,0 0 20 0,7 3-23 0,-7-3 8 16,13 2-29-16,-13-2 11 0,21 0-22 0,-8 0-3 15,3 1-22-15,4 0 7 0,-1 0-22 0,2-1 6 16,4 4-16-16,3-2 0 0,0 1-9 0,7 0 4 15,-2-1-12-15,4 2 6 0,2-2-2 0,1 1 6 16,1-3-5-16,0 3 6 0,4-3 8 0,5 0-13 0,-2-3 11 16,3 2-12-16,-2-2-8 0,2 1-8 15,0-2 4-15,-1 2-5 0,1-2-6 0,3 1-3 16,-2-1 0-16,1 2-6 0,0-1 3 0,0 0-2 16,0-1-9-16,1 1 6 0,0 0-2 0,1 1 0 0,-2-1 0 15,1 1 4-15,1-1-3 0,-1-1-30 16,0 1 32-16,1 1-28 0,2-3 30 0,-5 2-23 15,4 0 25-15,-1 1-4 0,-1 0-7 0,-2-1-1 0,3 1-1 16,-2-1 1-16,0 2-4 0,-1-2 4 0,0 0-2 16,1 1 4-16,-2-1-3 0,-1 1-13 0,0-1 16 15,1 2-10-15,-1-2 8 0,1 1 1 0,-3 0 1 16,3-1-1-16,-2 2-2 0,0 1 0 0,-3-1-1 16,-2 1 0-16,4 0-2 0,-4-3 4 0,-1 3-7 15,-1 2-1-15,-1-2-5 0,1 0 5 0,-1 0-6 16,-1 0 2-16,-2 0-5 0,-1 0-2 0,-4 0 3 15,-1 0 1-15,0 0-2 0,-1 0-1 0,-2-2-3 16,1 2 0-16,-3 2 0 0,-3-2-3 0,1 0 4 16,-3 1 2-16,0-1-1 0,-1 0-2 0,1 1 3 15,-3-1-1-15,2 0-17 0,-2 1 17 0,0-2 0 16,-4 2-2-16,1-1 4 0,-1 0-8 0,-2 2 4 16,0-2 2-16,-1 0-1 0,-12 0 2 0,22 0-3 0,-22 0-2 15,18 0 0-15,-18 0-8 0,14 1 6 0,-14-1-1 16,14 0-3-16,-14 0-7 0,0 0-26 15,15 0-26-15,-15 0-6 0,0 0-40 0,12-1 1 0,-12 1-30 16,0 0-28-16,10-2-32 0,-10 2-51 0,0 0-59 16,9-5 13-16,-9 5-54 0,0 0 53 0,-1-7-6 15,1 7 73-15,-9-10 42 0,5 5 35 16,-3-1 25-16,-3-1 25 0,-1-1 36 0,1 1 1 0,-2 0 15 16,0-2 15-16,-1 2 33 0,0 2 69 0,3-3 46 15,-1 3 4-15,1 0 60 0,1 0 10 0,2 1 12 16,-1 0 13-16,0 0 8 0,8 4-10 0,-10-6-2 15,10 6-9-15,-9-6-18 0,9 6-6 0,-6-5-36 16,6 5 21-16,0 0-43 0,0 0 19 0,5-5-16 16,-5 5-16-16,11 2-10 0,-11-2-10 0,17 7-6 15,-7-4-4-15,-1 3-23 0,2 2 21 0,1 0-7 16,-1 1 3-16,0 3-3 0,-1-1 2 0,-2 2-9 16,-3 2-11-16,3 0-7 0,-6 1 1 0,-1 1-6 0,-2 1-8 15,-3 3-28-15,-6 1 24 0,-3 2-34 16,-10 4 18-16,-1 0-51 0,-4-1-38 0,-4-2-93 15,-5 0-132-15,-11 4-116 0,-4-2-160 0,-3-1-231 16,-5-4-359-16,-2-1-788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09:57:41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21886 4342 24 0,'0'0'485'0,"0"0"-142"0,3-8-49 16,-3 8-20-16,0 0 20 0,0 0-34 0,0-6-1 16,0 6-19-16,0 0-20 0,0 0-35 0,0 0-34 15,-3-7-25-15,3 7-13 0,0 0-36 0,0 0-11 16,0 0 3-16,0 0 1 0,0 0 0 0,-4 4-4 16,4-4-1-16,-5 7-1 0,5-7-7 0,-4 9 9 15,4-9-34-15,-6 10 63 0,2-2-42 0,0-1 55 16,1 1-51-16,-4 1 51 0,1 1-54 0,-3 2 6 15,0 0 10-15,0 0-2 0,-4 4-6 0,2-2 4 16,-3 2 0-16,1-2 4 0,0 1-2 0,-2-1-4 16,2 2-5-16,-1-2-5 0,1 0-7 0,-1 1-4 15,1-3 2-15,1 2-13 0,1-4 2 0,0 2-8 16,1-2-5-16,1 1-3 0,0 0-3 0,1-1-8 16,0-4 4-16,3 1 5 0,-1 1-7 0,1-1 5 0,-1-2-6 15,2 2 2-15,0-1 0 0,4-6-1 16,-5 10-2-16,5-10 3 0,-4 9 9 0,4-9-3 15,-3 8 11-15,3-8 9 0,1 9 10 0,-1-9 12 16,6 7 11-16,-6-7 2 0,9 5-3 0,-9-5-5 16,15 5-3-16,-6-3-7 0,1-1-7 0,0 0-4 15,2 0-4-15,2 1-6 0,-3-1-5 0,3-1-10 16,0 1-3-16,2-1 1 0,-2 0-3 0,2 3-5 16,-3-3 1-16,1 2-2 0,1-2-2 0,0 2-3 15,1-1 2-15,-3-1 3 0,2 1-4 0,-2 1 0 0,1-1 1 16,-2 0-2-16,0 1 2 0,0-1-3 0,-2 0 0 15,-10-1 1-15,18 0-3 0,-18 0 2 16,14 3 0-16,-14-3-2 0,14 1 0 0,-14-1 1 16,13 3-1-16,-13-3 1 0,10 2 0 0,-10-2 3 0,0 0-2 15,12 0-1-15,-12 0 3 0,0 0-2 0,10 3 0 16,-10-3 0-16,0 0 0 0,0 0-2 0,11 1 1 16,-11-1-2-16,0 0-5 0,0 0-4 0,0 0-6 15,13 0-18-15,-13 0-18 0,0 0-13 0,0 0-51 16,0 0-47-16,0 0-52 0,12-1-5 0,-12 1-97 15,0 0-25-15,0 0-121 0,0 0-127 0,0 0-594 16,0 0-796-16</inkml:trace>
  <inkml:trace contextRef="#ctx0" brushRef="#br0" timeOffset="516.059">21674 4984 109 0,'0'0'412'16,"0"0"-95"-16,-8 4-33 0,8-4-7 0,0 0 8 15,-6 4-41-15,6-4 47 0,0 0-70 0,0 0 24 16,-9 4-18-16,9-4-28 0,0 0-16 0,0 0-48 16,0 0 43-16,0 0-53 0,-5 4 42 0,5-4-59 15,0 0 39-15,0 0-60 0,0 0 43 0,0 0-65 16,-4 5 53-16,4-5-37 0,0 0 46 0,0 0-40 16,0 0 43-16,0 0-38 0,7 4 9 0,-7-4 5 15,0 0 9-15,9 3-13 0,-9-3 8 0,12 1-5 16,-12-1-3-16,14 0-11 0,-14 0-10 0,21 0-8 15,-10-1-11-15,3-1-14 0,-1 2-3 0,2-1-10 16,0-1-5-16,1 1-5 0,-2 0-5 0,3 0-22 16,-2 0 16-16,2 0-1 0,-3-1 1 0,1 2-7 15,-1 0 1-15,0-2-1 0,-2 2-3 0,2-1-1 16,-3 1-1-16,-11 0 5 0,19 0 0 0,-19 0-1 16,14-1 5-16,-14 1 0 0,13 0-2 0,-13 0 3 15,13-1-2-15,-13 1 1 0,0 0-1 0,13-2-3 16,-13 2-6-16,0 0-15 0,11-1-21 0,-11 1-92 15,0 0-163-15,8-4-133 0,-8 4-196 0,3-8-241 16,-3 8-448-16,1-9-909 0</inkml:trace>
  <inkml:trace contextRef="#ctx0" brushRef="#br0" timeOffset="3116.19">17913 6295 261 0,'-2'-9'223'0,"2"9"-11"0,-3-6-58 0,3 6 26 15,-6-7-40-15,6 7 10 0,-3-5-20 0,3 5-9 16,-6-5-15-16,6 5-9 0,0 0-12 0,-5-5-13 16,5 5-6-16,0 0-6 0,-5-5-8 0,5 5-7 15,0 0-13-15,0 0 0 0,0 0-8 0,0 0-2 0,-9 2 3 16,9-2 3-16,-4 9 1 0,1-2-6 0,2 0 8 15,-4 5-2-15,3 1 5 0,-1 5 6 0,-1 2 4 16,0 4 3-16,-1 0-1 0,1 8 37 16,-2 1-47-16,2 3 41 0,-2 6-34 0,2 0 32 0,-1 4-25 15,1-1 24-15,1 1-16 0,-2 2 15 0,0 1-16 16,5 3 2-16,-1-3 4 0,0 3-2 0,2 0-2 16,0 1-6-16,-1 1-3 0,1-2-4 0,2 0-5 15,1 2-2-15,-2 0-3 0,2-1-2 0,1-2 5 16,-2 2-5-16,3-1 4 0,-2 3-2 0,0-4 4 15,2 2-9-15,-2-1 5 0,1 0-10 0,-1 1 6 16,1-2-8-16,-2 1 0 0,2-1 1 0,-1-1 7 16,-2 0 1-16,2 0 2 0,1 2 2 0,-1-3 8 15,1 2-14-15,-1-1 17 0,2-1-21 0,-2 0 22 16,3 1-22-16,-2-1 21 0,1 0-23 0,2-1 22 16,-2 2-26-16,2-4-1 0,-2 0 0 0,3-3 5 15,0 5 3-15,1-3-1 0,2 1-3 0,-2-2 4 16,0 2-5-16,4-2 40 0,-2-1-43 0,2 2 36 0,-1-1-42 15,1-4 45-15,1 0-40 0,3-2-3 16,-3 3 1-16,3-4 0 0,-1-1 2 0,2-1-1 16,-1-2 7-16,1 2-4 0,0-3-3 0,-1-3 2 0,4 1-3 15,-2-4 0-15,1 3-3 0,-3-7-3 0,1-1 0 16,-1-1-2-16,2-1 0 0,-2-2 0 0,1-2 0 16,-1-2-3-16,-1-2 2 0,0 1-4 0,0-2 3 15,2-1-2-15,0-2 4 0,-2-1-6 0,1 0 28 16,0-3-33-16,0 0 7 0,1-1-7 0,-1 0 7 15,-2-1-11-15,1-1 20 0,2-1-16 0,-1-3 7 16,1 3-9-16,0-3 9 0,-2 1-18 0,2-4 22 16,-1 0-9-16,1 0 9 0,0-4-8 0,-2 0 7 15,1 0-9-15,-3-2 7 0,2-2 4 0,-2-2-8 0,2-2-1 16,-2-1 0-16,-1-2-1 0,-1-1 2 16,1-3-1-16,-4-1-1 0,2 2 3 0,-3-6-4 15,0 2 2-15,-3-3 1 0,3-6-1 0,-3 6 8 0,-2-2-4 16,0 1-12-16,1-9 16 0,-2-1-11 0,-2 7 17 15,4-1-24-15,-4 2 26 0,1-2-7 16,-2 0-2-16,0-1-4 0,0-1 0 0,0-5 9 16,-2-4-6-16,2 4-10 0,0-3 2 0,-3 2-1 0,1-3 2 15,1 4-1-15,-2 1-1 0,2-3 30 0,-3 3-36 16,2 1-11-16,-2-1 17 0,-1 1-12 16,1 0 14-16,-2 1 6 0,2 1-10 0,0 3 0 0,-3-6 2 15,1 2-3-15,0 0 2 0,-2 0-1 0,-1 1 7 16,3-2-8-16,-3 2 1 0,1 1 0 0,-1-1-1 15,0 1 2-15,-1 1 5 0,2 6-11 0,1 0 6 16,0 0-8-16,-3-1 7 0,1 2 3 0,3 0-3 16,-4-1 22-16,2 4-26 0,-1-3 0 0,0 2 4 15,-3 0-1-15,2-1 1 0,1 2 54 0,-1-1-66 16,0 1 55-16,-1-1-59 0,0 2 55 0,1-2-63 16,-1 3 64-16,0-3-64 0,0 2 55 0,-1 0-58 15,1 0 59-15,0 3-59 0,1-1 5 0,-1 2 5 16,2 1 3-16,0 1 4 0,0 1 5 0,0-1 2 0,-1 1 0 15,1 0 4-15,0 1 3 0,-3 0-9 16,3 2 3-16,0-3 5 0,0 3-2 0,1 0 2 16,-1 2 3-16,0-2 0 0,-1 3-7 0,2 0-1 0,-1 1 50 15,1-1-57-15,-2 2 59 0,2-1-67 0,-1-1 55 16,-1 2-58-16,1 0 53 0,0 0-54 0,-2-2 53 16,2 4-53-16,0-2 54 0,-4 0-56 0,4 1 53 15,-1 0-56-15,-2-1 54 0,2 1-50 0,-1 0 59 16,-1 1-56-16,-1-1 45 0,1 2-51 0,-1-2 52 15,1 2-51-15,-3-1 58 0,1 0-56 0,-3-2 53 16,2 3-9-16,0-1-4 0,-1-1-2 0,0 0-7 16,-1 1 5-16,-1-2-51 0,2 1 53 0,0 1-2 15,-2 0-4-15,4-3-46 0,-4 4 50 0,6-1-47 16,-4 1 56-16,2 1-56 0,0 1 53 0,1 0-52 16,2 2 46-16,-3 0-53 0,2 1 10 0,1 2-45 15,-1 1-59-15,2 0-53 0,10 1-66 0,-20 1-87 16,8 0-61-16,2 3-86 0,2 1-78 0,1 0-358 15,-1 0-500-15</inkml:trace>
  <inkml:trace contextRef="#ctx0" brushRef="#br0" timeOffset="3821.968">18402 7417 394 0,'-4'-4'321'0,"4"4"-75"0,-5-7-24 15,1 1-37-15,4 6 8 0,-7-7-6 0,7 7-11 0,-6-7-19 16,6 7-24-16,-6-5-24 0,6 5-30 0,-4-4-3 16,4 4-29-16,0 0-7 0,-5-6-8 0,5 6-8 15,0 0-3-15,0 0-3 0,0 0-8 16,0 0 3-16,-6 6 0 0,6-6-8 0,0 0 2 0,3 5-1 15,-3-5-2-15,0 0 42 0,3 8-40 0,-3-8 45 16,0 0-46-16,5 5 49 0,-5-5-39 0,0 0 41 16,6 5-1-16,-6-5-14 0,0 0 5 0,0 0 7 15,10-2-2-15,-10 2-3 0,0 0 1 0,7-7-5 16,-7 7 2-16,2-5 0 0,-2 5-3 0,3-8-2 16,-3 8 3-16,1-9 1 0,-1 9 1 0,-1-12-3 15,1 12-3-15,-3-7-3 0,3 7 2 0,-5-10-9 16,5 10 0-16,-7-7-4 0,7 7-8 0,-7-5-2 15,7 5-5-15,-8-5 2 0,8 5-8 0,0 0 0 16,-11 0 6-16,11 0-12 0,-9 6 2 0,9-6-2 16,-6 6 11-16,6-6-11 0,-4 11 2 0,4-11-2 15,-1 10-1-15,1-10 4 0,0 12 4 0,0-12-6 16,2 9 1-16,-2-9 3 0,5 9-4 0,-5-9 3 0,8 4-2 16,-8-4 4-16,9 3-3 0,-9-3 2 15,0 0 0-15,15-2-1 0,-15 2-1 0,7-2 4 16,-7 2 14-16,7-7 7 0,-7 7 17 0,5-8 10 0,-5 8-1 15,2-6-1-15,-2 6-1 0,0-8-1 0,0 8-8 16,-4-7-1-16,4 7-11 0,-4-4-9 0,4 4-4 16,-6-4-3-16,6 4-4 0,0 0-5 0,-9-3 1 15,9 3-12-15,0 0-28 0,-8 4-61 0,8-4-61 16,-4 5-71-16,4-5-63 0,-3 6-42 0,3-6-54 16,2 10-80-16,-2-10-345 0,1 7-344 0</inkml:trace>
  <inkml:trace contextRef="#ctx0" brushRef="#br0" timeOffset="4734.206">18419 7366 161 0,'0'0'262'0,"0"0"-106"16,0 0 6-16,0 0-60 0,0 0 17 0,0 0-57 15,0 0 24-15,0 0-52 0,0 0 43 16,0 0-31-16,0 0 38 0,0 0-5 0,0 0-19 0,0 0 32 16,13 1 1-16,-13-1-13 0,12-1-2 0,-12 1-3 15,14-2-5-15,-14 2-11 0,18-2 0 0,-7 1-3 16,-2 0-2-16,4 1 1 0,0-3-12 0,1 2 3 15,0-2-2-15,2 2 48 0,1-1-64 0,2-1 1 16,-1-1 3-16,8 1-5 0,-3-1 9 0,2 1-7 16,2-1 1-16,0-1-3 0,1 1-2 0,4-3-8 15,1 2-4-15,0 1 7 0,-1 0-8 0,1 0-4 16,2 2 1-16,-2-4-1 0,2 3-2 0,-2 0 3 16,3-1 1-16,-2 0-4 0,1 0 10 0,-1 1 2 15,1-1 15-15,-1 1 7 0,0 0 10 0,0-1 0 16,3 1 1-16,-3 1 1 0,2-1 2 0,-1 1 4 15,-4 0-4-15,-1 1 7 0,2 0-6 0,1 0-6 16,1 1-3-16,-2 1-4 0,6-1-3 0,-2 1-6 16,-1 0 0-16,3 2 5 0,-3-2-4 0,2 2 0 15,0-1 0-15,-1 1 0 0,1 1 3 0,0-3 6 16,0 3-5-16,-1-1 0 0,1-1-5 0,2 3 1 16,0-2-1-16,-2 0 0 0,2-2 3 0,-1 3-4 15,0 0-5-15,2 0-2 0,-2 0 4 0,2-3-3 16,-2 3-1-16,-1 0 2 0,2-1-10 0,-3 1-5 15,0 0 1-15,0-1-3 0,-1 2 0 0,-2 0-6 0,0 0 2 16,-5-3-2-16,0 3 4 0,0 1-6 0,-1-1 3 16,-1 0-12-16,-1-1 20 0,-3 3-17 0,2-3 11 15,-1 2-11-15,0 2 13 0,-3-3-13 0,-3-1 11 16,-1 2-14-16,0 0 14 0,0-1-12 0,-2-1 6 16,-3 1-20-16,1-1-12 0,-3 0-28 0,-2 0-21 15,-7-4-59-15,14 4-126 0,-14-4-71 0,4 4-149 16,-4-4-479-16,0 0-552 0</inkml:trace>
  <inkml:trace contextRef="#ctx0" brushRef="#br0" timeOffset="6205.757">18804 8572 141 0,'0'0'380'0,"0"0"-104"15,0 0-63-15,0 0-29 0,0 0-26 0,0 0-21 0,-11-1-8 16,11 1-25-16,0 0-22 0,-4-7-16 0,4 7-18 15,-3-6-5-15,3 6-16 0,-1-5 4 0,1 5-7 16,-1-8-5-16,1 8 1 0,-2-9 2 16,2 9 3-16,-4-8 0 0,4 8-3 0,-2-8 7 0,2 8 59 15,-6-6-73-15,6 6 58 0,-6-6-73 0,6 6 60 16,-6-2-68-16,6 2 59 0,0 0-65 16,-14 1 59-16,14-1-65 0,-10 6 56 0,3-3-51 0,2 2 3 15,0-1 1-15,0 0 3 0,1 2-3 0,-1-1 8 16,4 0 2-16,-2 0-1 0,3-5 3 0,-2 10 2 15,2-10-1-15,-3 9-6 0,3-9 9 0,3 7-1 16,-3-7 1-16,0 0 0 0,5 6 0 0,-5-6-2 16,0 0 1-16,0 0-1 0,10-2-3 0,-10 2 3 15,6-4-2-15,-6 4-1 0,4-4-1 0,-4 4 4 16,3-8 58-16,-3 8-68 0,-2-7 60 0,2 7-60 16,-1-5 62-16,1 5-60 0,-5-7 46 0,5 7-42 15,-5-5 55-15,5 5-46 0,0 0 44 0,-9-4-50 16,9 4 42-16,0 0-50 0,-6-5 38 0,6 5-44 0,0 0 42 15,0 0-49-15,-7-3 39 0,7 3-38 16,0 0 35-16,0 0-33 0,0 0 42 0,0 0-49 16,0 0 49-16,0 0-41 0,0 0 39 0,0 0-44 0,0 0 45 15,0 0-48-15,0 0 52 0,0 0-50 0,0 0 40 16,0 0-31-16,0 0 52 0,0 0-25 0,0 0 40 16,0 0-17-16,0 0 22 0,0 0-14 0,0 0 7 15,0 0-15-15,0 0 10 0,0 0-20 0,0 0 4 16,0 0-12-16,0 0 0 0,0 0-10 0,0 0 6 15,0 0-13-15,0 0 5 0,0 0-5 0,0 0 10 16,7 3-8-16,-7-3 11 0,0 0-9 0,0 0 11 16,11 0 9-16,-11 0-1 0,0 0-9 0,15-2 6 15,-15 2-3-15,15 0 4 0,-15 0-1 0,16-1-4 16,-16 1 1-16,22-2 0 0,-9 1 2 0,-2 1 0 16,5-1 2-16,-2 0 2 0,2-1-4 0,2 0-1 15,1 1-3-15,-1-1-4 0,1 0-1 0,2-1 0 16,-2 3-1-16,0-3-3 0,2-1-1 0,-1 2-3 0,-1-1 1 15,2 1 0-15,2-3-4 0,-2 0 2 16,1 0 0-16,2 3 3 0,-1-4-3 0,-1 2 0 16,1-1 0-16,-1 0 3 0,1 1-3 0,-3-1 0 0,3 0-2 15,-4 1 0-15,1 1 0 0,1-1-1 0,1-1 2 16,-4 1-1-16,4 0-3 0,-2 0 7 0,2 0 0 16,-2 0 3-16,3-1-3 0,-1 2 1 15,-2-2 1-15,1 1-4 0,2-1 6 0,-1 2 2 0,1-3-4 16,-2 2 2-16,2 0-1 0,-1-1 2 0,1 3-4 15,1-1 1-15,-1-2-4 0,-2 1 7 16,2 1-9-16,0 0 5 0,1 1-4 0,-1-2 19 0,0 1-5 16,3 1 4-16,-1-2-10 0,1 1 6 0,-2 0-8 15,2 1 19-15,-1-1-26 0,2 1 1 0,0-1 3 16,-2 3 1-16,2-1 1 0,1 0-4 0,-3-2 6 16,3 1 6-16,-1 2 1 0,-2-1 3 0,3 0 1 15,0-2 11-15,-1 3-11 0,0-2 12 0,-1 0-19 16,-1 1 15-16,3 0-19 0,-2 0 13 0,-1-1-20 15,-2 1 25-15,-1 0-27 0,1 1 16 0,1-2-17 16,-2 2 20-16,-1 0-15 0,0 0 19 0,2 0-20 16,0 0 22-16,-2 0-25 0,2 2 39 0,-2-1-40 15,1 2-4-15,2-1 5 0,1 1 1 0,-1 2 3 0,-5-3-3 16,4 4 2-16,0 0 0 0,1-1 0 0,-4 0-1 16,-1 0-2-16,1 1 4 0,-2-1 7 15,1-2 0-15,-3 2-3 0,0 2 0 0,-2-3-2 0,2 0 1 16,-2 0 0-16,-2 1 4 0,-1-2 0 0,1 1-3 15,-3-2 3-15,0 1 0 0,-1 0-2 0,2 1-2 16,-10-4 1-16,14 5 1 0,-14-5-1 0,12 5 2 16,-12-5 1-16,11 4 1 0,-11-4-2 0,8 3 3 15,-8-3 0-15,9 3-3 0,-9-3-2 0,0 0 6 16,9 3-7-16,-9-3 3 0,0 0 0 0,6 4 0 16,-6-4-1-16,0 0-2 0,0 0-1 0,8 2 6 15,-8-2-6-15,0 0 2 0,0 0-4 0,0 0-1 16,0 0 1-16,9 3-5 0,-9-3 9 0,0 0-9 15,0 0 1-15,0 0 0 0,0 0-1 0,0 0 0 16,0 0 0-16,0 0 4 0,6 2-5 0,-6-2 1 16,0 0-3-16,0 0 3 0,0 0-3 0,0 0-3 15,0 0 0-15,0 0-1 0,0 0-17 0,0 0-17 16,0 0-18-16,8 4-2 0,-8-4-67 0,0 0-63 16,0 0-63-16,-1-8-48 0,1 8-71 0,-7-7-145 0,3 1-481 15,-6-1-601-15</inkml:trace>
  <inkml:trace contextRef="#ctx0" brushRef="#br0" timeOffset="6750.122">18391 6074 474 0,'0'0'458'0,"0"-9"-22"0,0 9-105 15,-2-7 15-15,2 7-35 0,0 0-42 0,-3-8-38 16,3 8-41-16,0 0-17 0,0 0-9 0,0 0 0 16,0 0-13-16,-2 7 10 0,2-7-19 0,1 13 25 15,-1-6-36-15,1 4-17 0,-1 0-18 0,3 4-16 16,-2 1-17-16,0 1-6 0,-1 1-18 0,2 0-5 16,0-1-9-16,-2 3-3 0,3-3-7 0,-2 0-3 15,-1-2 0-15,3 1-13 0,-2-2-35 0,0-2-55 16,-1-2-45-16,1 2-59 0,1-4-46 0,-1 0-59 15,-1-3-65-15,0-5-87 0,0 0-16 0,0 0-348 16,0 0-350-16</inkml:trace>
  <inkml:trace contextRef="#ctx0" brushRef="#br0" timeOffset="6983.292">18366 6142 50 0,'0'-9'527'0,"-2"1"-144"0,2 8-79 0,0-12-67 15,0 12 15-15,0-12-87 0,0 12 39 16,3-7-57-16,-3 7 24 0,5-6-45 0,-5 6 17 0,0 0-20 15,13 0-7-15,-13 0-26 0,13 5-3 0,-7-2 5 16,4 4-4-16,-1 0-9 0,2-1-10 0,1 5-21 16,-3-1-3-16,3 2-10 0,2 0-4 0,-1 2-11 15,1 2-1-15,-3 0-1 0,3-1-6 0,-1 0-3 16,-1 1-2-16,0-3-1 0,0 2 0 0,-2-1-6 16,1-2-4-16,-3-2-27 0,1 0-65 0,-1-1-44 15,-3-1-41-15,0-2-40 0,-2 2-61 0,-3-8-85 16,0 12-29-16,-4-8-230 0,4-4-138 0</inkml:trace>
  <inkml:trace contextRef="#ctx0" brushRef="#br0" timeOffset="7097.29">18519 6401 407 0,'0'0'413'0,"-15"0"-57"0,15 0-49 0,-16-4-35 0,16 4-33 15,-10-4-43-15,10 4-14 0,-9-9-26 16,9 9-32-16,-1-9-16 0,4 1-24 0,3 1-18 16,0 0-9-16,3-4-16 0,5 2 3 0,0-3-83 0,4 2-2 15,2-1-123-15,1 2-92 0,3-2-142 16,3 0-284-16,1 2-189 0</inkml:trace>
  <inkml:trace contextRef="#ctx0" brushRef="#br0" timeOffset="8448.751">21482 6441 189 0,'0'0'263'0,"-15"-2"-67"0,15 2-48 15,-13 0-19-15,13 0-18 0,-14 3-5 0,7 0-7 16,-1 1-13-16,0 1-6 0,1 2 2 0,-1 3-6 15,0 0 6-15,-1 3 20 0,2 1 1 0,0 5-6 16,-2 3 10-16,3 0-18 0,-2 5-9 0,1 3 6 16,-1 3 35-16,-1 5-66 0,4 2 1 0,-3 0 0 15,4 3 5-15,-1 1 39 0,1 0-31 0,-2 3 17 16,4 0 3-16,0 0 0 0,0 0-13 0,-1 1 3 16,3-2-3-16,-1 2-2 0,-1 0-4 0,2 0 4 15,0 2-9-15,2 0-11 0,-2 0-3 0,0 3-12 16,1-1-2-16,-1 0-6 0,1-1-1 0,1 1 4 15,0-1-5-15,0 1 2 0,0-2-9 0,2 2-2 0,0-1 0 16,-2-2 2-16,3 2 6 0,-1 0 0 0,3-2 19 16,-1 1-5-16,2 1 5 0,-1-1 10 15,2-1-24-15,1 0-2 0,-2-1-6 0,1 1 4 16,1-1-14-16,2-2 4 0,-2 2-15 0,3-3 10 0,-2-2-11 16,0 0 14-16,1 1-11 0,1 0 17 15,2-1-14-15,-3 0 22 0,2-2-15 0,0 0 18 16,0-3-19-16,0 2 23 0,0-3 0 0,1 1 21 0,1-3-16 15,-1 0-1-15,1 1-31 0,0-7 34 0,3 3-41 16,-2-1 40-16,-2-5-32 0,2-1 20 0,1 0-39 16,-3-2 34-16,4-1-36 0,-2-1 37 0,3-1-36 15,-2 0 31-15,1-2-38 0,1-2 3 0,0 0 3 16,-3-1 2-16,-1-2 2 0,2-2-1 0,1 1 4 16,-1 0 0-16,-1 0 0 0,3-3 3 0,-4 1-4 15,3 0 5-15,-4-2-3 0,2-2 0 0,-2 2-1 16,2-3 3-16,-2 2-4 0,0-4 2 0,-1 2-1 15,2-2 0-15,-3-1-1 0,-1 0 2 0,1-2 2 16,2-2-3-16,-3 0 3 0,4-1-1 0,-3-3 0 0,1-2-3 16,0 0 34-16,2-4-2 0,-2-3-10 0,2 1-38 15,-3-7 37-15,4-2-36 0,-5 0 36 16,8-5-36-16,-9 2 40 0,-1-3-40 0,3-7 33 0,-3-1-34 16,1-1 37-16,-3-4-40 0,0 1 7 0,1 0-2 15,-2-3 14-15,0-1-5 0,0-2 33 16,-2-1-40-16,0 0 33 0,-1-2-37 0,1-1 32 0,-3 1-31 15,2 0 32-15,-3-1-33 0,2 1 31 0,-2-1-31 16,-1 2 35-16,-1-1-36 0,-2 0 6 0,1 0 3 16,-2 0 30-16,-2-1-34 0,-1 0 27 0,1-2 5 15,-1 2-8-15,-3-13-9 0,1 5-4 0,0-1-3 16,2 7-4-16,-2 0 5 0,0 2-29 0,1 1 29 16,-2-3-21-16,1 2 18 0,1 5-22 0,-1-4 24 15,-1 2 0-15,0 1 0 0,0-1 3 0,0 3 4 16,-1 2-6-16,2-1-1 0,-3 2 2 0,1 0-1 15,-1 2 3-15,1 1 0 0,0 2-2 0,-3 1 7 16,2 0-8-16,-2 1 2 0,0 1 1 0,0 6-18 16,3 0 24-16,-4 0-20 0,2 3 23 0,-2 0-19 0,0 0 26 15,1 0-27-15,-1 3 18 0,1 0 0 16,-3-1 2-16,4 4-5 0,-2-2-2 0,2 3 8 16,-1 1-9-16,1 1 1 0,-2 0-3 0,2 1 4 15,2-1 41-15,-3 2-52 0,-1-1 45 0,0 0-39 16,1 3 29-16,0-2-50 0,-1 2 47 0,0 4-48 0,-2-3 48 15,0 1-48-15,-1 2 49 0,-1 1-45 16,1 0 46-16,2 0-51 0,-2 2 48 0,1 0-49 16,-1 2 50-16,2-2-54 0,-4 3 46 0,3 0-59 0,0 1-12 15,-1 0-101-15,3 0-15 0,-2 1-111 0,4 0-4 16,-2 2-45-16,4-1-79 0,-1 2-116 0,1 1-254 16,0 1-303-16</inkml:trace>
  <inkml:trace contextRef="#ctx0" brushRef="#br0" timeOffset="9615.74">21238 7468 183 0,'-10'-3'279'0,"10"3"-46"16,0 0-32-16,-8-4-15 0,8 4-12 0,0 0-23 16,-6-7-12-16,6 7-10 0,0 0 1 0,-8-4-3 15,8 4 4-15,0 0-8 0,0 0 6 0,-7-4 22 16,7 4-24-16,0 0-12 0,0 0-11 0,-4-5-15 16,4 5 1-16,0 0 5 0,0 0-2 0,0 0 11 15,4-5 2-15,-4 5 3 0,0 0-3 0,11 0-1 16,-11 0-4-16,14 1-3 0,-14-1-7 0,18 3-6 15,-9-1-3-15,3 2-2 0,0-1-11 0,3 2-8 16,0 2-8-16,0-1-25 0,4 2 12 0,0 1-22 0,-2 2 13 16,2 0-18-16,1 1 13 0,0-2-21 0,0 2 15 15,-2 1-19-15,3-1 21 0,-2 0-7 16,0-2-3-16,0 2-1 0,0 0-3 0,-2-5 1 16,1 4-1-16,-4-4-1 0,0 2-2 0,-1-3 0 0,-2 0 0 15,-1-1-2-15,-2 0 3 0,1-1 4 0,0-1-4 16,-3 1 2-16,-6-4 1 0,9 7 1 0,-9-7-5 15,8 4-1-15,-8-4-1 0,0 0-5 0,0 0-1 16,0 0 3-16,0 0-48 0,0 0-47 0,0 0-34 16,0 0-40-16,0 0-39 0,0 0-18 0,8-4-13 15,-8 4 0-15,0 0 2 0,0 0 9 0,0-8 17 16,0 8 16-16,0 0 28 0,2-6 27 0,-2 6 26 16,0 0 26-16,5-6 15 0,-5 6 16 0,0 0 11 15,4-8 18-15,-4 8 21 0,0 0 18 0,0 0 29 16,3-5 8-16,-3 5 12 0,0 0 10 0,0 0 3 15,0 0 5-15,0 0 11 0,-2-7-5 0,2 7 37 16,0 0-62-16,0 0 27 0,0 0-55 0,0 0 31 16,0 0-49-16,0 0 40 0,0 0-47 0,0 0 57 15,0 0-39-15,0 0 1 0,0 0 11 0,6 4-5 0,-6-4 1 16,3 4 8-16,-3-4 7 0,7 4 3 16,-7-4 5-16,5 6-1 0,-5-6 14 0,6 4-2 15,-6-4 9-15,0 0 3 0,7 4 5 0,-7-4 3 16,0 0 3-16,0 0-17 0,9-2-13 0,-9 2-6 0,5-5-8 15,-5 5-2-15,2-7-8 0,-2 7 6 16,0-8-9-16,0 8 8 0,0-9-12 0,0 9 10 16,-1-6-11-16,1 6 6 0,0 0-16 0,-3-9 10 15,3 9-19-15,0 0 6 0,-5-5-14 0,5 5 7 0,0 0-9 16,0 0 7-16,0 0-7 0,0 0 8 0,0 0-1 16,-6 5 12-16,6-5-17 0,-1 6 0 15,1-6-4-15,0 0 4 0,0 9-4 0,0-9 1 16,0 0-4-16,2 9-4 0,-2-9-3 0,0 0 0 0,0 0 3 15,0 5 7-15,0-5-3 0,0 0 4 0,0 0 5 16,0 0-5-16,0 0 2 0,0 0 1 0,0 0 4 16,0 0-4-16,0 0 0 0,0-7 31 0,0 7-37 15,0 0-1-15,0 0-1 0,0 0-4 0,0 0 2 16,-5-4 1-16,5 4 5 0,0 0-4 16,-6 7-2-16,6-7-11 0,-6 7-32 0,5 0-44 0,-4 0-58 15,3 0-63-15,-1 1-36 0,1 0-43 0,0 4-101 16,0-5-84-16,-1 3-271 0,1-1-262 0</inkml:trace>
  <inkml:trace contextRef="#ctx0" brushRef="#br0" timeOffset="10294.872">21238 8451 201 0,'-7'5'279'0,"7"-5"-42"0,0 0-25 0,0 0-13 16,0 0-12-16,0 0-12 0,0 0-11 0,0 0 54 15,-5 3-93-15,5-3 52 0,0 0-86 0,0 0 48 16,0 0-53-16,0 0 49 0,0 0-25 0,0 0 24 16,5 6-4-16,-5-6 6 0,9 5-11 0,-9-5-8 15,11 8-11-15,-2-4 0 0,1 1-5 0,-1 2-7 16,3-2-3-16,2 4-20 0,1-2-9 0,2 3-7 16,-2 1-8-16,4 0-10 0,0 0-6 0,-2 2-2 15,3-3-7-15,1 1-3 0,-3 0-2 0,2 1-1 16,0-1-5-16,-1-2 2 0,1 0 16 0,-2-1-19 0,-3-1 1 15,2-1-3-15,-2 0 9 0,1 1-6 16,-1-3 2-16,-4-1 6 0,1 0-15 0,-2 1 0 0,-1-1 2 16,1-1 12-16,-10-2 10 0,14 6 8 0,-14-6 11 15,11 4-6-15,-11-4-2 0,10 3-4 0,-10-3-1 16,7 3-10-16,-7-3-5 0,0 0 5 0,9 6-11 16,-9-6-5-16,0 0 2 0,9 2-7 0,-9-2-2 15,0 0 2-15,0 0-2 0,0 0-1 0,9 3-2 16,-9-3-1-16,0 0 0 0,0 0 4 0,0 0 0 15,0 0-11-15,0 0 0 0,8 1-9 0,-8-1-20 16,0 0-12-16,0 0-21 0,0 0-11 0,0 0-15 16,0 0-18-16,0 0-41 0,0 0-66 0,0 0-45 15,0 0-39-15,0 0-30 0,0 0-104 0,0 0-375 16,0 0-351-16</inkml:trace>
  <inkml:trace contextRef="#ctx0" brushRef="#br0" timeOffset="10770.461">21873 8576 367 0,'0'0'402'0,"0"0"-97"0,0 0-45 15,0-5-18-15,0 5-7 0,0 0-10 0,0 0-15 16,0 0-37-16,0 0-36 0,2-8-29 0,-2 8-26 15,0 0-13-15,0 0-10 0,0 0-6 0,0 0-7 16,0 0 3-16,7 5-12 0,-7-5-3 0,0 0-7 16,8 7-6-16,-8-7-2 0,5 5-3 0,-5-5 7 15,4 6-4-15,-4-6 2 0,8 5-3 0,-8-5 7 16,0 0 13-16,5 6 12 0,-5-6 19 0,0 0 2 16,0 0 11-16,6 4 1 0,-6-4-12 0,0 0-9 15,0 0-13-15,0 0-9 0,0 0-13 0,0 0-1 16,0 0-7-16,0 0-2 0,0 0-5 0,-1-7 1 15,1 7-6-15,0 0-3 0,0 0 0 0,-7-3-3 16,7 3 0-16,0 0-3 0,0 0 1 0,0 0-1 16,-10 2 1-16,10-2 2 0,0 0 0 0,-5 8-3 15,5-8 2-15,0 8 0 0,0-8 3 0,-2 6-2 0,2-6 1 16,2 11 0-16,-2-11 0 0,0 6-1 0,0-6 2 16,4 8-1-16,-4-8 0 0,6 5 3 0,-6-5 2 15,0 0-1-15,7 4 0 0,-7-4 2 16,0 0-1-16,0 0 8 0,9-4 1 0,-9 4 3 0,0 0 3 15,2-9 3-15,-2 9-9 0,0 0-8 0,-2-8-4 16,2 8-30-16,-5-6-85 0,5 6-142 0,-11-4-137 16,11 4-679-16,-20 2-685 0</inkml:trace>
  <inkml:trace contextRef="#ctx0" brushRef="#br0" timeOffset="12724.859">18868 8622 102 0,'0'0'207'0,"0"0"-32"0,-6-7-68 0,6 7 40 0,-4-5-54 16,4 5 30-16,0 0-35 0,-5-7 23 0,5 7-55 15,-4-5 1-15,4 5-21 0,0 0 31 0,-5-7-34 16,5 7 31-16,0 0-28 0,0 0 29 0,-7-5-19 15,7 5 27-15,0 0 4 0,0 0-9 0,0 0-3 16,0 0-9-16,0 0-3 0,0 0 6 0,-12 3-4 16,12-3-2-16,0 0-3 0,-7 5-4 0,7-5-3 15,-4 7-8-15,4-7-6 0,-5 7 0 0,5-7-7 16,-5 6-3-16,5-6-7 0,0 6 3 0,0-6 4 16,0 0-1-16,-2 8 0 0,2-8 2 0,0 0-3 15,-2 7-3-15,2-7 7 0,0 0 0 0,0 0 1 0,0 0-1 16,0 0-2-16,0 0-2 0,0 0-5 0,0 0 6 15,0 0-11-15,6-7 4 0,-6 7 3 16,0-10 4-16,0 10 6 0,-2-8 17 0,2 8 19 0,0-7 10 16,0 7 4-16,-4-9 5 0,4 9 6 0,-2-5 0 15,2 5-13-15,-3-7-10 0,3 7-9 0,-4-5-13 16,4 5-6-16,0 0-11 0,0 0 0 0,-6-3-12 16,6 3-5-16,0 0-9 0,0 0-14 0,-7 6-55 15,7-6-70-15,-1 6-68 0,1-6-76 0,0 0-153 16,0 8-338-16,0-8-297 0</inkml:trace>
  <inkml:trace contextRef="#ctx0" brushRef="#br0" timeOffset="14849.639">21741 6258 244 0,'-2'-9'393'0,"-2"3"-72"16,2-3-64-16,-2 2-34 0,0 0 22 0,0-1-7 16,-2 1 14-16,3 1-12 0,0-1 25 0,0 3-59 15,-1-2 18-15,4 6-58 0,-4-11 26 0,4 11-67 16,-5-7 17-16,5 7-68 0,-5-7 21 0,5 7-56 16,0 0 31-16,-2-5-34 0,2 5 55 0,0 0-33 15,0 0 51-15,0 0-48 0,8 5 40 0,-8-5-51 16,8 10 53-16,-3-6-49 0,-1 4 35 0,1 1-56 15,2-1 38-15,-1 3-53 0,-1-2 38 0,2 2-50 16,-1 1 41-16,0 2-48 0,2-1 39 0,-3 1-47 16,2-2 44-16,-2 0-48 0,2 3 45 0,-2-3-47 15,-1-2 43-15,1-1-48 0,-1 3 41 0,-1-3-47 16,1-1 41-16,-1 1-74 0,0-1 23 0,-1 0-80 16,1-1 14-16,-3-7-101 0,3 12-37 0,-3-12-118 15,0 10-76-15,0-10-75 0,0 8-438 0,0-8-527 16</inkml:trace>
  <inkml:trace contextRef="#ctx0" brushRef="#br0" timeOffset="15282.864">21730 6321 395 0,'0'0'310'0,"-7"-5"-70"0,7 5-28 0,-8-12 4 16,4 8-14-16,2-1-6 0,-2-3 8 15,1 1-55-15,1-2-5 0,0-1-63 0,1-2 15 0,1 2-43 16,1-2-10-16,2 1-1 0,1-2-5 0,2 1-9 16,-1-2-6-16,5 1-2 0,1 1-2 15,0-3 3-15,1 6-11 0,-1 0 1 0,3 1-7 16,-2 2-1-16,-2 2 5 0,4 2-2 0,-2 0-7 0,-12 2 4 16,21 2 1-16,-10 3-3 0,-1 1-1 15,-3 0-2-15,1 1 2 0,-3 3 0 0,0 0 27 0,0 1-30 16,-2 1 36-16,-2-1-44 0,-2 0 34 0,1 1-38 15,-1 0 39-15,-1 0-42 0,0-2 46 0,-2-1-50 16,3-3 51-16,1 1-44 0,-3 1 46 0,3-8-40 16,0 11 39-16,0-11-45 0,3 8 49 0,-3-8-45 15,9 6 49-15,-9-6-60 0,14 2 48 0,-2-2-45 16,-1 1 44-16,0 0-50 0,3 1 6 0,-1-2 5 16,2 4 5-16,-2-1 35 0,1-1-45 0,2 3 42 15,-6 0-46-15,1 1 42 0,-3-2-42 0,-3 4 50 16,2-2-48-16,-5 2 38 0,0-1-38 0,-4 0 39 15,0 3-40-15,-4-1 46 0,0 3-49 0,-3-3 40 16,-2 2-63-16,0-1-51 0,0-1-68 0,-2 1-116 16,0-3-453-16,2-1-242 0</inkml:trace>
  <inkml:trace contextRef="#ctx0" brushRef="#br0" timeOffset="35065.498">21918 8724 52 0,'0'0'335'0,"0"0"-126"16,0 0 3-16,0 0-49 0,0 0 4 0,0 0-28 15,0 0-6-15,0 0-33 0,0 0 0 0,-8-3-27 16,8 3 7-16,0 0-17 0,-3-9 22 0,3 9-8 15,-4-5-8-15,4 5 8 0,-4-7-7 0,4 7-5 16,-4-5-8-16,4 5-3 0,-2-7 4 0,2 7-2 16,-4-3-4-16,4 3 7 0,0 0-9 0,-5-6-3 15,5 6-10-15,0 0-9 0,0 0-8 0,0 0 1 16,0 0-4-16,-12 0-3 0,12 0-7 0,-6 6 3 0,6-6-2 16,-4 7-2-16,4-7-1 0,-4 8 2 0,4-8-2 15,-2 7 5-15,2-7 2 0,0 12 5 16,0-12 6-16,0 6-12 0,0-6 6 0,2 9 3 15,-2-9 1-15,5 6 1 0,-5-6-1 0,4 3 0 0,-4-3 2 16,0 0-8-16,13 0 0 0,-13 0-4 0,9-2 1 16,-9 2-5-16,9-6 11 0,-9 6-14 0,9-9 3 15,-6 5-2-15,-3 4 3 0,7-11-3 0,-7 11-4 16,4-11 15-16,-4 11 2 0,2-10-2 0,-2 10 0 16,0-12 2-16,0 12-1 0,-2-9 6 0,2 9-8 15,-7-8-2-15,7 8-5 0,-7-7-1 0,7 7-3 16,-12-2 11-16,12 2-17 0,0 0 8 0,-17 2-10 15,17-2 4-15,-13 7-3 0,6-3 1 0,-1 2 4 16,2 1-4-16,-3 0 7 0,4 1-6 0,-1 1 0 16,-1-1-1-16,3 2 3 0,-2-3-2 0,2 2 6 15,0-2 0-15,2 1-3 0,-1 0 2 0,2-2 0 16,1-6 3-16,0 11 1 0,0-11 1 0,1 6 6 16,-1-6-10-16,5 7 0 0,-5-7 2 0,0 0 0 15,16 0-3-15,-16 0 4 0,11-7 1 0,-6 5-7 16,-5 2 4-16,12-8-2 0,-12 8 2 0,6-8 8 15,-6 8 2-15,5-8 8 0,-5 8 8 0,2-10-4 16,-2 10-1-16,-4-7-4 0,4 7-3 0,-8-5-5 0,8 5-7 16,-13-5-3-16,13 5-1 0,-13 0 32 0,13 0-49 15,-14 2-4-15,14-2-31 0,-12 4-72 0,12-4-82 16,-11 6-78-16,11-6-140 0,-7 8-422 16,7-8-384-16</inkml:trace>
  <inkml:trace contextRef="#ctx0" brushRef="#br0" timeOffset="45648.242">22703 5840 275 0,'0'0'246'0,"0"0"-25"0,0 0-11 0,0 0 1 15,0 0-10-15,0 0-6 0,0 0-20 0,-4-5-1 16,4 5-41-16,0 0 12 0,0 0-53 0,0 0 4 16,0 0-38-16,0 0 17 0,0 0-38 0,0 0 32 0,0 0-41 15,0 0 39-15,0 0-48 0,0 0 39 0,0 0-40 16,0 0 80-16,0 0-31 0,0 0 53 16,0 0-42-16,6 3 42 0,-6-3-41 0,9 5 37 15,-9-5-46-15,12 6 35 0,-6-2-49 0,2 0 31 0,1 0-36 16,2 2-5-16,-2-2-3 0,2 3-4 0,1 1-9 15,0-3-2-15,0 1-5 0,1 1 5 16,0-1 6-16,2 1-5 0,-2 0-6 0,1-2 0 16,-1 0-5-16,1 3-5 0,-1-4-2 0,-1 1 1 0,0 0 2 15,-2 0-9-15,2 0 2 0,-1-2-1 0,-2 1 0 16,0 1 0-16,0-2-4 0,0-1-1 16,1 2 3-16,-10-4 0 0,12 6 1 0,-12-6 0 15,11 6 5-15,-11-6-3 0,12 4 0 0,-12-4 1 0,6 4 0 16,-6-4 4-16,9 3-1 0,-9-3-1 0,0 0 6 15,8 6-3-15,-8-6 0 0,0 0 2 0,6 4 3 16,-6-4-10-16,0 0 28 0,0 0-27 0,8 4 19 16,-8-4-15-16,0 0 17 0,0 0-14 0,0 0 17 15,0 0-16-15,0 0 24 0,6 2-24 0,-6-2 30 16,0 0-32-16,0 0 36 0,0 0-37 0,0 0 36 16,0 0-36-16,0 0 37 0,0 0-35 0,0 0 40 15,0 0-42-15,0 0 39 0,0 0-47 0,0 0 40 16,0 0-46-16,0 0 36 0,0 0-43 0,0 0 37 15,0 0-39-15,0 0 39 0,0 0-45 0,0 0 50 16,0 0-51-16,0 0 39 0,0 0-44 0,0 0 55 16,0 0-54-16,0 0 43 0,0 0-44 0,0 0 46 15,0 0-36-15,0 0 37 0,0 0-46 0,0 0 43 16,0 0-44-16,-5-6 43 0,5 6-43 0,0 0 41 16,-8-5-45-16,8 5 48 0,-5-4-50 0,5 4 44 15,-10-4-45-15,10 4 42 0,-9-5-43 0,3 1 38 16,-2 1-62-16,1-2 14 0,-1-2-40 0,0 4-5 15,-1-2 12-15,0-2 8 0,0 3 7 0,-1 0 8 16,1-3 4-16,0 3 9 0,0 1 4 0,0-1 10 16,2 0 0-16,0 0 2 0,-2 1 5 0,9 3 1 15,-12-4 2-15,12 4 4 0,-11-2-4 0,11 2 2 16,-10-3 0-16,10 3 7 0,0 0-1 0,-13 0-4 16,13 0 3-16,0 0 1 0,-9 5 3 0,9-5 3 15,0 0-7-15,-6 5 1 0,6-5 1 0,0 0-2 16,1 11-2-16,-1-11 0 0,3 4-2 0,-3-4 2 15,4 5-7-15,-4-5 1 0,0 0 2 0,7 6 0 16,-7-6 4-16,0 0-1 0,9 1 2 0,-9-1 2 16,0 0 2-16,12-3 0 0,-12 3-2 0,6-4 4 15,-6 4-3-15,5-3-4 0,-5 3 2 0,0 0 1 16,3-7-3-16,-3 7 7 0,0 0-5 0,-3-8-5 16,3 8 3-16,0 0-2 0,-9-3-1 0,9 3 3 15,0 0-1-15,-11 1 3 0,11-1-2 0,-8 4 2 16,8-4 3-16,-8 8-1 0,8-8 3 0,-5 9-2 15,5-9 2-15,-2 11 6 0,2-11-4 0,2 14 2 16,-2-6 12-16,3-1-16 0,1 0-1 0,2 0-1 0,-1 0-3 16,3-1-7-16,0-2-6 0,-1 0-2 0,2 0 6 15,-9-4-4-15,15 4 7 0,-15-4-2 0,15 0 11 16,-15 0-4-16,12-4 17 0,-12 4-9 16,9-8 3-16,-9 8 4 0,4-8-3 0,-4 8 2 0,-1-9 2 15,1 9-1-15,-3-9-1 0,3 9-8 0,-9-7-5 16,9 7 3-16,-10-3-3 0,10 3-3 15,-11 4-3-15,4 3-45 0,1 1-99 0,-2 5-113 16,1 0-104-16,0 7-229 0,1 1-257 0,2 1-404 0</inkml:trace>
  <inkml:trace contextRef="#ctx0" brushRef="#br0" timeOffset="45980.659">24296 6730 968 0,'-5'-9'778'0,"1"-1"-162"0,-1 2-150 0,1 0-91 16,0 1-59-16,-2 1-16 0,2 2-8 0,4 4-28 15,-6-8-46-15,6 8-20 0,-7-5 1 0,7 5-29 16,0 0 29-16,-6 10-64 0,5-3 32 0,-2 2-60 16,3 3 21-16,0 2-51 0,0 4 18 0,3 3-51 15,-1 2 27-15,0 5-51 0,1 2 31 0,1 4-50 16,0-1 36-16,1 2-20 0,1-2-49 0,0 1-52 16,-1-2-109-16,1-2-19 0,-2-5-73 0,1-3-60 0,0 0-76 15,-1-5-42-15,0-1-65 0,0-4-134 16,0-4-303-16,-4-8-553 0</inkml:trace>
  <inkml:trace contextRef="#ctx0" brushRef="#br0" timeOffset="46381.681">24478 6788 485 0,'5'-11'746'0,"-3"3"-189"0,-2 0-116 0,0 8-107 15,1-7-72-15,-1 7-48 0,0 0-2 0,3-7 16 0,-3 7 31 16,0 0 12-16,1 7-50 0,-1-7 20 15,2 12-86-15,-1-4 28 0,0 4-78 0,0 0 29 16,2 0-68-16,1 3 34 0,-1 1-66 0,0 1 42 16,2-1-62-16,-1 0 45 0,1 1-63 0,-1 0 56 15,0-2-61-15,0-1 50 0,-2-4-56 0,2 1 58 0,-2-3-47 16,1 2 80-16,0-6-13 0,-3-4 55 0,1 9-73 16,-1-9 43-16,0 0-65 0,0 0 41 15,-1-10-58-15,0-1 51 0,-2 1-56 0,-1-4 45 16,2-3-56-16,-1 1 2 0,-1-4 3 0,-1 0 44 0,4 0-44 15,-2 2 50-15,2-2-51 0,0 4 36 0,-2 1-34 16,3 1 40-16,0 1-50 0,0 2 41 0,3 1-47 16,-1 0 49-16,2 4-42 0,-1 0 37 15,2 2-43-15,-5 4 52 0,14-3-52 0,-14 3 46 0,15 2-44 16,-3 0 44-16,-1 4-48 0,0 1 12 0,1 0-1 16,1 2-1-16,2 4-6 0,-3-1-10 15,1 4 10-15,-1-1-94 0,-1 2 2 0,0 0-94 0,-3 0-33 16,-2 2-76-16,-1-2-86 0,-3 0-65 0,-4-2-70 15,0 2-112-15,-2-2-338 0,-4-1-576 0</inkml:trace>
  <inkml:trace contextRef="#ctx0" brushRef="#br0" timeOffset="46697.57">24497 7016 200 0,'-11'-6'577'0,"3"-1"-121"0,1 0-98 0,2 3-71 16,0-2-55-16,1-1-41 0,3 2-32 0,1-4-17 15,1 2-19-15,2-1-30 0,2-2 6 0,3 1-40 16,3-2-3-16,-1 0-14 0,6 0 3 0,0-2-62 15,3 1 4-15,1 0-90 0,3-3 16 0,-1 3-96 16,0-1-25-16,3 0-25 0,-2-1-55 0,-4 4 48 16,0-3-36-16,-1 1 103 0,-3 2-25 0,0-2 113 15,-2-2 7-15,-1 2 120 0,-5 1 27 0,0 0 82 16,-2 1-13-16,-1 1 34 0,-3-1 56 0,3 0 16 16,-2 4 72-16,0-2-42 0,-1 1 44 0,-1 7-59 15,1-10 15-15,-1 10-88 0,3-10 15 0,-3 10-66 16,0 0 56-16,4-6-46 0,-4 6 18 0,0 0 1 15,11 4-13-15,-5 0-18 0,1 4-16 0,-1-3-63 16,3 5 37-16,3 1-56 0,-2 1 32 0,2 2-57 16,0 1 42-16,2 2-56 0,0-2 44 0,-1 7-59 15,1-5-9-15,0 4-105 0,-3-1-60 0,1-3-83 16,-3 2-88-16,3-3-64 0,-5-1-96 0,2-3-81 16,-2-1-270-16,0-4-432 0</inkml:trace>
  <inkml:trace contextRef="#ctx0" brushRef="#br0" timeOffset="48181.62">25427 6513 385 0,'-9'-4'349'0,"9"4"-102"0,0 0-33 15,-9-2-4-15,9 2 16 0,0 0-16 0,-6-3 27 16,6 3-69-16,0 0-31 0,0 0 17 0,0 0-64 16,-7-4 62-16,7 4-33 0,0 0 54 0,0 0-38 15,9 4 39-15,-9-4-53 0,12 4 29 0,-3-1-60 16,0-1-9-16,2 0 27 0,1 3-42 0,1-3 24 15,2 2-64-15,0-1 35 0,2 2-49 0,-2-1 38 16,3 0-51-16,-3-1 43 0,3 1-49 0,-1 0 42 16,-1-1-47-16,1 1 46 0,0-1-48 0,-1-2 46 15,-3 2-44-15,1 0 42 0,-2-1-44 0,-1 0 44 16,0-1-46-16,-1 2 57 0,-1-1-33 0,-9-2 52 16,12 2-41-16,-12-2 55 0,13 5-40 0,-13-5 9 15,8 3 6-15,-8-3 6 0,4 7 0 0,-4-7 1 16,0 10-3-16,-3-5-3 0,-1 4-5 0,-1-2-1 15,-1 1-13-15,-4 1-40 0,2 1 37 0,-2 0-40 16,0 0 37-16,-1 1-40 0,2-2 37 0,-1 2-45 16,-2 0 40-16,3 0-48 0,2 0-31 0,-2-1-86 15,1 0-76-15,2 0-63 0,1-5-115 0,1 3-74 16,0-1-102-16,4-7-333 0,-2 6-481 0</inkml:trace>
  <inkml:trace contextRef="#ctx0" brushRef="#br0" timeOffset="48447.339">26012 6413 661 0,'11'-16'720'15,"-1"6"-217"-15,-3-1-61 0,-1 2-147 0,0 0 33 16,-2 1-8-16,2 0 76 0,-2 2-56 0,-2 1-23 16,-2 5-46-16,7-10-44 0,-7 10-42 0,5-7-41 15,-5 7-32-15,5-4-9 0,-5 4 12 0,0 0 5 16,13 6-10-16,-7-1-11 0,-1 1-12 0,3 3-6 15,2 1-19-15,-1 2-12 0,0 1-5 0,3 3-5 16,-1 0-9-16,1 1-5 0,-1 1-5 0,1-2-4 16,0 1-51-16,-1 2 45 0,0-2-110 0,-1-2 8 15,-1-1-111-15,-1-1-9 0,2-1-70 0,-1-2-68 16,-2-3-54-16,0 2-10 0,-2-4-24 0,4 0-71 16,-9-5-27-16,13 1-321 0,-13-1-403 0</inkml:trace>
  <inkml:trace contextRef="#ctx0" brushRef="#br0" timeOffset="48670.922">26463 6326 396 0,'4'-10'583'0,"0"1"-164"0,-1 4-71 0,-1-2 4 15,-2 7-75-15,4-10 20 0,-4 10-59 0,3-7 24 16,-3 7-66-16,5-6 38 0,-5 6-44 0,0 0 49 16,0 0-51-16,0 0-8 0,11 1-17 0,-11-1-24 15,9 9-15-15,-5-4-17 0,2 3-12 0,1-1-11 16,-1 1-14-16,2 3-15 0,1 0-7 0,1 1-11 15,-2 2-5-15,1-2-10 0,-1 0-9 0,0 1-5 16,1 0-7-16,0 0-45 0,-3-2-60 0,1 2-1 16,-1-2-95-16,-2-2-5 0,2 0-87 0,-2-1-7 15,-1-2-59-15,-3-6-62 0,2 11-57 0,-2-11-432 16,2 6-474-16</inkml:trace>
  <inkml:trace contextRef="#ctx0" brushRef="#br0" timeOffset="49064.348">26590 6410 20 0,'-5'-11'480'15,"-2"1"-107"-15,1 0-44 0,2 1-58 0,-2-3 5 16,1 0-50-16,-2 0-6 0,2 2-6 0,1-4-3 16,2 3 13-16,-1-3-80 0,1 2-14 0,2 0-21 0,1-2-24 15,0 3-17-15,3-1-11 0,4-2-9 16,-1 2-8-16,1 2-5 0,1-3-10 0,4 5 1 16,-2-2-3-16,3 3-1 0,-2 2 1 0,-2 1-5 15,1 0-1-15,-11 4 3 0,20 0-3 0,-11 4 37 16,-2 0-48-16,-2 3 43 0,-1-2-52 0,0 4 42 0,-4 0-46 15,0 2 36-15,0-2-42 0,0 1 42 16,-2 1-35-16,0-1 29 0,0 0-37 0,-1 0 39 16,2-2-40-16,-2-1 35 0,3 0-37 0,0-7 44 15,0 14-42-15,0-14 42 0,3 13-39 0,1-6 39 16,2-2-43-16,2 0 41 0,-1 3-42 0,4-4 42 16,1 3-46-16,1 0 45 0,0-3-46 0,1 3 44 15,-2-1-41-15,0 1 38 0,-3-2-40 0,0 2 44 16,-1-2-36-16,-2 2 39 0,-1 0-40 0,-3-1 42 15,-1 1-43-15,-2 0 45 0,-1 2-42 0,-3-1 37 16,1 0-40-16,-3-1 38 0,-1 1-40 0,0-1 40 16,2 0-42-16,-3 0 38 0,1-3-43 0,3 2 40 15,-1-2-103-15,6-4-61 0,-10 2-129 0,10-2-98 16,-7-2-86-16,7 2-402 0,-2-12-412 0</inkml:trace>
  <inkml:trace contextRef="#ctx0" brushRef="#br0" timeOffset="49264.178">26816 6120 783 0,'0'-14'641'0,"1"4"-80"16,-1 0-124-16,0 1-22 0,3 2-75 16,-3 0-19-16,0 7-21 0,0-13-34 0,0 13-34 15,0-8-33-15,0 8 1 0,0 0-42 0,0 0 49 16,0 0-75-16,9 1 45 0,-4 6-67 0,0 1 33 0,4 1-23 16,1 3-16-16,2 2-24 0,0 3-23 0,4 3 2 15,0 2-13-15,1 0-11 0,2 8-8 16,-1 0-8-16,1 4-14 0,0 0-45 0,-2 2-82 15,0 2-86-15,-2 2-73 0,-1 1-90 0,-4 2-108 16,1 2-53-16,-3 2-202 0,-2 1-329 0,-3-1-680 0</inkml:trace>
  <inkml:trace contextRef="#ctx0" brushRef="#br0" timeOffset="50430.702">28789 7218 412 0,'-6'-8'297'16,"-1"1"-37"-16,-1 4-83 0,8 3-2 0,-13-7-44 15,13 7 51-15,-15-3-32 0,15 3 15 0,-15 3 8 16,6 3 3-16,0-1-11 0,-1 6-3 0,2 1-3 16,-3 5-5-16,-1 2 2 0,2 9-9 0,0 1-12 15,-2 8-44-15,5 6 45 0,-2 3-53 0,2 4 35 16,1 4-13-16,1 12-7 0,2 3-9 0,-1 0-13 15,3 4-8-15,1 0-54 0,3 1 45 0,-1 4-43 16,4 0 39-16,-1 3-46 0,2-2 48 0,2 1-48 16,0 3 47-16,3-3-46 0,-2 2 45 0,3 0-46 15,1 2 24-15,0 0 17 0,2 3 47 0,-2 0-52 16,7 17 43-16,-1 0-59 0,-2-24-1 0,3 24-4 16,0-4-30-16,1 2 33 0,4-4 1 0,-3-14-13 15,2 11-1-15,1-16-3 0,-2-1 0 0,2-2 0 16,0 0 1-16,3-3-25 0,0 0 42 0,0-1 11 15,2-2-12-15,0 2-4 0,1-4-2 0,0-1 9 16,1-1 6-16,1-3 6 0,1-1 5 0,-1-2-10 16,3-3 1-16,-2-3-58 0,2-2 61 0,-1 0-58 15,2-3 60-15,-1-5-65 0,0-2 67 0,0-2-62 16,1-3 61-16,-7-7-12 0,1-5-5 0,1-1-4 16,-1-4-3-16,-4-6-7 0,-1-2-7 0,-4-4-3 15,3-4-2-15,-5-3-11 0,1-2-8 0,3-5-4 16,-1 0-54-16,1-8 62 0,1 0-50 0,-1-3 57 15,1-4 1-15,-3-5 1 0,1-2 7 0,-1-2-6 16,0-1-2-16,-2-2 1 0,-2-5 35 0,-1-1-41 0,-3-5 2 16,0-2 3-16,1-9 3 0,0-1-9 0,-4-1 2 15,0-3-40-15,-1-4 54 0,-1 0-2 16,-3-2-3-16,-1-3 24 0,-1-1-34 0,-4-3 35 0,1-1-43 16,-2-2-2-16,-2 1 10 0,-2-2 1 0,-2 0-1 15,-2 1 34-15,1-1-46 0,-2 0 41 16,-5 1-43-16,2-2 40 0,0 0-41 0,0 3 35 0,-1-1-44 15,-1 3 11-15,-1 1 39 0,-2 0-47 0,2 4 45 16,-4-2-36-16,-2 1 38 0,3 5-7 0,-5-2-40 16,0 1 41-16,0 2-34 0,0-1 34 0,0 4-32 15,-1 1 1-15,1 0 4 0,0 4 41 0,1 1-45 16,-1 1 43-16,2 4-44 0,5 9 45 0,-3-2-44 16,4 3 38-16,-3 3-33 0,1-1 34 0,-1 2-3 15,1 0-4-15,0 2-4 0,0 1-3 0,-1 1 2 16,1 1-3-16,0-1-36 0,0 8 41 0,2-2-35 15,-2-2 41-15,0 4-42 0,0 0 44 0,0 0-42 16,-1 1 41-16,2 0-39 0,-1 2 39 0,-1 1-38 16,-1 0 37-16,2 1-36 0,2 2 37 0,-2 2-44 15,0 0 48-15,1 0-45 0,-3-1 41 0,1 2-40 16,0 1 40-16,-1-1-37 0,1 1 41 0,-2 1-40 16,1-1 38-16,-1 4-42 0,1-4 45 0,-1 2-44 15,1-1 44-15,0 3-44 0,1-3 43 0,-3 0-1 16,2 3-37-16,2-3 34 0,0 3-12 0,-1-2 7 15,2 6 1-15,-3-5-5 0,5 1-5 0,-2 1-2 16,0 2-7-16,1 1 2 0,-1 0-5 0,1 2-37 16,1 0-46-16,-1 1-70 0,-2 4-68 0,-1-1-94 15,0 3-131-15,-3 1-140 0,-1 1-428 0,1 2-635 16</inkml:trace>
  <inkml:trace contextRef="#ctx0" brushRef="#br0" timeOffset="51779.955">25378 7821 102 0,'-7'-3'244'0,"7"3"-73"0,-15-5-34 0,15 5-34 16,-12-2-17-16,12 2-16 0,-13 2 5 0,13-2 14 15,-13 7-3-15,8-3 8 0,-2 5 10 0,-1 2-4 16,2 2 10-16,-1 3 6 0,1 2-5 0,1 4-1 16,-3 0-5-16,4 4-19 0,-1 4 13 0,1 4-24 15,2 2 15-15,-1 1-30 0,2 1-6 0,-1 8-10 16,1 1 2-16,1 1 2 0,3 3 43 15,-2 2-42-15,2 1 46 0,1 1-51 0,1 9 41 0,1 0-54 16,4 3-5-16,-2-1 5 0,2-1 24 0,0 3-16 16,3-1-8-16,-1 3 3 0,0-2-5 0,3 0 0 15,0 2 7-15,0-4 2 0,2 1 15 0,-2 1-10 16,4-4 8-16,0 1 2 0,1 0 4 0,1 1-12 16,2 0-5-16,-1-2 1 0,1 0-12 0,3 0 39 15,-1 0-46-15,2-3 40 0,0-2-44 0,0-1 5 16,0-2 3-16,1-3 1 0,0 2 1 0,1-4 3 15,-1 0 15-15,2 0-1 0,-1-5-4 0,-1 2-3 16,3-2-1-16,-2 1-6 0,-1-4-5 0,2 2 4 16,-2-1-8-16,-3-7-1 0,0-1-4 0,0 0-3 15,-1-1 4-15,2-2-8 0,-2-2 0 0,-1 1 1 16,2-6-2-16,-1 1-11 0,-4-5 16 0,0-4-13 16,-1-1 16-16,-3-4-15 0,2-3 21 0,-4 0-17 15,0-5 16-15,1 0-18 0,-2-5 15 0,0 0-2 16,1-3-1-16,0-1-7 0,3-5-4 0,0-1 1 15,0-3 2-15,4-5-5 0,-2 0-1 0,1-5 3 16,3 0 7-16,0-5 4 0,-1 1 1 0,-1-3-2 16,0 1 4-16,-3-2-6 0,1-2-27 0,-2 0 28 0,0 1-24 15,0-2 28-15,-2-2-26 0,-3-3 23 0,2 0-4 16,-2-4 7-16,-1-1-16 0,0 0 2 0,-2-4-4 16,1 0 0-16,1-12 0 0,-6 11 0 0,1-4-3 15,-4-2-1-15,3-1-15 0,-4-2 22 16,-1 0-4-16,-2 0 1 0,-2-8-2 0,0 0 1 0,-2 2 42 15,-2 0-53-15,0 0 1 0,-2 0 6 0,-1 4-6 16,-3-1 0-16,0 3 4 0,-3-1 1 0,-1 1 3 16,0 1-3-16,-1 2-1 0,-3 1 7 0,-1 1 37 15,-1 1-54-15,1 0 48 0,-1 3-53 0,0 0 47 16,-1 0-45-16,2 10 43 0,3 0-47 0,-2-1 3 16,2 3 11-16,-1 0-3 0,-2-1 0 0,3 2 3 15,-1 4 1-15,0 0 5 0,-1 3-4 16,0 0 4-16,0 0-2 0,-1 4 7 0,0-2-7 15,1 2 1-15,2 3 45 0,0 2-53 0,-2-1 46 0,3-1-49 16,-3 1 41-16,1 2-44 0,1-1 46 0,-3 0-45 16,0 1 43-16,2-2-50 0,-1 1 46 0,0 1-45 15,-1 2 47-15,4-3-45 0,-3 2 43 0,1 1-47 16,0 1 47-16,-1 1-43 0,3 2 41 0,1 0-49 16,-2 2 49-16,-1 1-47 0,2-1 45 0,-4 1-44 15,2 2 45-15,-2 1-49 0,-1 3 50 0,0 0-43 16,-3 1 41-16,2 1-47 0,-2 2 47 0,0 3-42 15,-1 0 43-15,1 2-49 0,2 0 46 16,-5 3-76-16,2 0-21 0,1 3-83 0,-1-1-137 0,8 0-123 16,1-1-189-16,-2 2-330 0,5-2-526 0</inkml:trace>
  <inkml:trace contextRef="#ctx0" brushRef="#br0" timeOffset="58397.829">25565 8272 305 0,'0'0'333'0,"0"0"-92"0,0 0-33 16,0 0-14-16,0 0-13 0,0 0 69 0,-4-7-75 15,4 7 42-15,0 0-58 0,0 0-7 0,-4-4-50 16,4 4 30-16,0 0-25 0,-4-4 16 0,4 4-22 16,0 0 12-16,-5-6-10 0,5 6-5 0,-5-6-4 15,5 6-5-15,-3-7-2 0,3 7-6 0,-8-6-5 16,8 6-9-16,-8-7-4 0,8 7-8 0,-11-6 12 16,11 6-6-16,-12-4-14 0,12 4-5 0,-13 0-5 15,13 0-12-15,-17 3 8 0,7-1-7 0,0 3 17 16,1 1-12-16,-1 1 14 0,0 1-13 0,2 3 14 15,-1-1-16-15,2 0 16 0,-1 3-26 0,4 0 14 16,-1-1-22-16,2 1 17 0,2-1-23 0,1-3 17 16,0 3-23-16,1 0 20 0,2-2-23 0,1 0 26 15,0-2-32-15,3-1 20 0,0-1-18 0,-1-2 17 16,3 0-21-16,-9-4 13 0,19 0-27 0,-8 0 22 16,1-3-19-16,-3-1 20 0,2 0-16 0,0 0 4 15,-2-3 3-15,0 0 4 0,0 1-1 0,-3-2 4 16,1 2 16-16,-2-2-13 0,-1 1 17 0,-2-2-11 15,3 2 22-15,-4 0-15 0,1 0 58 0,0-1-43 16,-2 1 47-16,0 7-23 0,0-12 64 0,0 12-41 16,0-12 5-16,0 12-1 0,0-10-10 0,0 10-13 15,0-7-7-15,0 7-17 0,0 0-2 0,0-8 4 0,0 8 2 16,0 0 1-16,0 0 7 0,9 5 8 16,-9-5 5-16,9 8-26 0,-5 0-5 0,5-1-28 15,-3 2 27-15,3 0-6 0,1 3-2 0,1-2-1 16,0 5-3-16,3 1 2 0,-1-1-9 0,2 2-118 15,-2-1-23-15,6 3-81 0,-5 0-54 0,4 2-62 16,-5-1-56-16,2-2-48 0,-3-1-28 0,-2-2-110 16,2 2-337-16,-5-5-482 0</inkml:trace>
  <inkml:trace contextRef="#ctx0" brushRef="#br0" timeOffset="58846.566">25734 8738 56 0,'0'0'509'0,"-14"1"-119"0,14-1-49 16,0 0-46-16,-13-3 0 0,13 3 16 0,0 0 8 16,-10-4-2-16,10 4 0 0,-8-2-12 0,8 2-14 15,0 0-57-15,-8-4 9 0,8 4-78 16,0 0 22-16,0 0-50 0,0 0 61 0,-7 5-52 0,7-5 57 16,2 9-49-16,-2-9 16 0,4 13-56 0,-1-2 42 15,-1 0-61-15,3 0 25 0,2 2-53 0,-4 3 30 16,3 0-55-16,-1-1-5 0,-1 1-7 0,1 1-7 15,-1 0-2-15,2 0-5 0,-2 0-3 0,0-3 3 16,-1 2-7-16,1-3 0 0,-1-1 1 0,-1 0-4 16,2-4 0-16,-2 1 0 0,1-1-22 0,-2-3 32 15,2 2-32-15,-3-7 26 0,3 5-1 0,-3-5-3 16,0 0-4-16,0 0-1 0,10-3 3 0,-10 3-5 16,8-7 1-16,-2 2-1 0,0 2-4 0,1-2-1 15,-1-1 0-15,2 3-2 0,1 1 3 0,-9 2-5 16,15-2 1-16,-15 2-4 0,18 0-2 0,-10 2 2 15,1 3-5-15,-2 1-7 0,1 0-2 0,-3 1-6 16,0 3 7-16,-4-1-2 0,2 2 7 0,-3 2 1 16,-1-3 3-16,-2 5 2 0,1-2 9 0,-5-2-3 15,3 1 1-15,-3 0 1 0,-1-2-14 0,2-1-35 16,-1-2-43-16,-2-4-45 0,-1 2-38 0,10-5-19 16,-14 2-55-16,14-2-51 0,-18-4-20 0,12 1-12 15,-1 1-54-15,1-3-98 0,0-2-87 0,1 2-287 16,1 0-415-16</inkml:trace>
  <inkml:trace contextRef="#ctx0" brushRef="#br0" timeOffset="59214.361">25989 9286 157 0,'0'0'461'0,"0"0"-102"0,7 4-43 16,-7-4-25-16,0 0 46 0,0 0-37 0,0 0 4 16,0 0-12-16,0 0-16 0,5-5-7 0,-5 5-37 15,0 0-4-15,-7-7-42 0,7 7 10 0,0 0-51 16,-7-4 29-16,7 4-65 0,0 0 33 0,-11 2-60 16,11-2 47-16,-11 7-56 0,7-2 55 0,-2 2-70 15,-1 2 60-15,1 2-62 0,-3-1 4 0,3 4 55 16,1 0-27-16,-2 1 14 0,2-1-56 0,-1 3 44 15,2-1-53-15,1 1 48 0,1 0-47 0,-1 0 37 16,3 0-52-16,3-1 36 0,-1-1-50 0,2-1 42 16,0 1-54-16,4-3 1 0,-1-1 4 0,1 1-6 15,2-4-16-15,0 0-36 0,3 0-43 0,-1-5-47 16,-1-1-50-16,3 1-36 0,0-3-73 0,-1 0-58 16,0 0-83-16,0-3-72 0,-1 0-100 0,-1 1-408 15,0-2-637-15</inkml:trace>
  <inkml:trace contextRef="#ctx0" brushRef="#br0" timeOffset="60113.976">26230 10010 170 0,'-2'-8'401'0,"0"3"-32"16,-1-3-112-16,1 2 27 0,-2 0-100 0,1-1 64 15,-2 0-22-15,1 2-3 0,-1-2-25 0,3 2-23 16,-5 0-20-16,7 5-26 0,-10-5-13 0,10 5-25 16,-13-5-5-16,13 5-4 0,-13-2-2 0,13 2 0 15,-17 5-12-15,9 0-7 0,-2 0-10 0,-1 2-3 16,1 2-8-16,0 2-7 0,1 0-7 0,-1 1-3 16,2 1-3-16,-1-1-3 0,2 1 0 0,1 0-2 15,1 2-1-15,4-4-5 0,0 1-2 0,-1-1-1 16,4 1 0-16,0-3-1 0,1 1 0 0,-1-3-4 15,4 0 2-15,-1-2-5 0,-5-5 1 0,12 7-3 16,-12-7 0-16,13 1-3 0,-13-1 1 0,13-5-4 16,-3 1 0-16,-3-4 1 0,0 2-1 0,0-3 2 15,0 0 1-15,-3-4 3 0,1 1 4 0,-1-5-9 0,-1 3 10 16,-1-2 1-16,-2-2 6 0,2-1 13 0,-4 2 8 16,2-1 13-16,-2-1 12 0,-1-1 28 0,1 2 20 15,-2-2-15-15,1 4 26 0,-1-1-13 16,0 0 46-16,-2 3-47 0,4-2 64 0,-2 4-60 0,1 0 55 15,1 2-67-15,-1 1 46 0,-1-1-73 0,3 5 37 16,1 5-72-16,-3-12 50 0,3 12-56 0,-2-7 60 16,2 7-28-16,0 0 51 0,0 0-28 15,5 7 44-15,-3 1-51 0,2 1-5 0,3 5-7 0,-1 1-6 16,4 2-12-16,1 3-9 0,0 4-7 0,4 1-3 16,-2 1 25-16,1 0-67 0,4 6-24 0,1-3-123 15,-1 0-77-15,0 0-52 0,4-1-114 0,-3-6-106 16,-1-2-53-16,2-1-137 0,0-4-442 0,-1-2-763 15</inkml:trace>
  <inkml:trace contextRef="#ctx0" brushRef="#br0" timeOffset="60814.068">29027 7962 366 0,'-3'-10'472'0,"3"10"-112"16,-4-6-36-16,4 6-53 0,-4-6 65 0,4 6-48 15,0 0 42-15,-3-7-56 0,3 7 20 0,0 0-84 16,-4-5 13-16,4 5-80 0,0 0 48 0,0 0-7 16,0 0 40-16,0 0-35 0,-5 7 8 0,5-7-4 15,0 12-12-15,2-6-3 0,1 3-12 0,-1 1-20 16,0 1-7-16,0-1-8 0,1 3 1 0,1-1-10 15,-2 2-16-15,3 1-31 0,-1-1 1 0,2 3-12 16,-2-2-15-16,0 0-8 0,1 2-7 0,-1-1-44 16,1 1 40-16,1 4-43 0,0-1 24 0,-1 1-91 15,-1-1-39-15,0 2-134 0,1-2-81 0,-3-1-113 16,3-2-93-16,-1 0-95 0,1 0-738 0,-1-4-972 16</inkml:trace>
  <inkml:trace contextRef="#ctx0" brushRef="#br0" timeOffset="61280.056">29285 8780 79 0,'-5'6'625'0,"-3"1"-127"0,4-3-164 0,4-4-6 16,-10 5-58-16,10-5 30 0,-11 1-56 0,11-1 43 15,-8-4-53-15,8 4 35 0,-8-5-71 0,8 5 19 16,-4-8-79-16,4 8 21 0,-1-8-69 0,1 8 34 16,3-10-59-16,-3 10 37 0,7-8-60 0,-7 8 38 15,9-7-54-15,-9 7 43 0,13-4-54 0,-13 4 46 16,13 2-56-16,-4 0 45 0,-2 3-48 0,2 0 37 16,-2 2-47-16,2 3 48 0,-2 0-52 0,-3 2 47 15,3 2-51-15,-5 2 49 0,3 1-47 0,-2-1 1 16,-3 3 11-16,0-2-2 0,0-4 4 0,-3 4 7 15,3-1 8-15,-4 1 17 0,2-3-15 0,-1-4 67 16,-1 2-30-16,3-2 73 0,-3-1-47 0,2-2 69 16,-1 1-46-16,2-1 48 0,1-7-48 0,-3 12 32 15,3-12-49-15,-3 6 22 0,3-6-55 0,0 0 29 16,-2 9-58-16,2-9 33 0,0 0-48 0,0 0 35 16,10 1-48-16,-10-1 37 0,11-1-42 0,-11 1 37 15,14-4-41-15,-14 4 44 0,15-5-50 0,-6 2 37 16,2 0-45-16,0-1 30 0,0 1-24 0,1 0-34 15,-2-1-38-15,0 1-50 0,3-1-106 0,-3 1-37 16,2-1-57-16,-1 3-24 0,-2-1-92 0,-9 2-64 16,17-3-57-16,-17 3-491 0,15 0-688 0</inkml:trace>
  <inkml:trace contextRef="#ctx0" brushRef="#br0" timeOffset="61812.856">29563 9555 423 0,'0'0'334'0,"-7"6"-39"0,7-6-21 15,-8 3-34-15,8-3 33 0,0 0-57 0,-13 0 45 16,13 0-87-16,-6-3 29 0,6 3-70 0,-7-6 33 16,7 6-74-16,-3-8 40 0,3 8-52 0,0-12 38 15,0 12-56-15,5-10 44 0,-3 3-54 0,2 2 38 16,1 0-45-16,0 0 49 0,3 0-34 0,-8 5 26 16,13-6-47-16,-5 3 42 0,-8 3-57 0,15-1 48 15,-15 1-56-15,14 1 49 0,-14-1-58 0,13 7 51 16,-6 0-56-16,-3-2 42 0,1 2-51 0,-2 1 47 15,-2 1-53-15,2 3 50 0,-3-1-56 0,-3 0 53 16,3 1-53-16,-2 0 52 0,-1 1-55 0,-1-1 48 16,2-3-48-16,-2 3 48 0,2-5-52 0,-2 3 53 15,2-4-54-15,1 2 52 0,0-2-54 0,1-6 11 16,0 12-4-16,0-12 4 0,2 9 5 0,-2-9 2 16,9 8 0-16,-5-3 5 0,2-1-1 0,-1 1 4 15,3 1-5-15,0 0 2 0,-3-1-2 0,1 1 4 16,1 0-2-16,-3 2 1 0,0-1 6 0,0 0-2 15,-2 0 0-15,-1 2 2 0,-2-1 7 0,-1 1-3 16,0-1 6-16,-3 2-4 0,0-2-1 0,0 1 1 16,-1-1-1-16,-1-1-5 0,-1 0-3 0,-1 0-2 0,3-2-73 15,6-5-108-15,-15 5-127 0,7-3-94 16,8-2-655-16,-13 0-677 0</inkml:trace>
  <inkml:trace contextRef="#ctx0" brushRef="#br0" timeOffset="67796.945">25717 8364 119 0,'0'0'242'0,"0"0"-82"0,0 0 24 15,0 0-49-15,5-6 26 0,-5 6-45 0,0 0 19 16,0 0-35-16,0-7-1 0,0 7-12 16,0 0 7-16,0 0-23 0,0 0 3 0,0 0 15 0,2-6-17 15,-2 6-4-15,0 0 0 0,0 0-2 0,0 0 0 16,0 0-1-16,0 0-5 0,0 0-4 0,0 0 3 15,0 0 3-15,0 0-7 0,0 0 7 0,0 0 8 16,0 0 4-16,0-8-7 0,0 8 8 16,0 0 2-16,0 0 8 0,0 0-23 0,0 0 4 0,0 0 0 15,7-5-3-15,-7 5-5 0,0 0 0 0,7-2-1 16,-7 2-3-16,0 0-3 0,7-5-3 0,-7 5-1 16,9-2-1-16,-9 2-5 0,0 0-4 15,14-3 0-15,-14 3-2 0,9-2 1 0,-9 2-2 0,13 0 4 16,-13 0 3-16,13-3-4 0,-13 3-1 0,16 0-1 15,-16 0 3-15,16-1-1 0,-16 1-1 0,20-1-8 16,-10-1 0-16,2 1 5 0,-12 1-8 0,24 0 3 16,-11-2 0-16,1 2 0 0,1 0 0 15,-2-1 4-15,6 1-4 0,-1 1 5 0,1-1 1 0,0 0 2 16,1 0 2-16,1-1-5 0,1 0 1 0,-3 1 1 16,8-3-4-16,-4 3-2 0,-1 0-4 0,2-2-1 15,-1 2-3-15,1-2 3 0,-1 2-8 0,-1-1-1 16,1 1-3-16,1-1 2 0,3 0-4 15,-4 1 2-15,0 0-1 0,-1 0-1 0,2 0-3 0,-1 0 8 16,0 0-10-16,2 0 0 0,-1 0 1 0,3 0 0 16,-5 0 2-16,2 0 0 0,3 0 1 0,-2 0-2 15,2 0 7-15,0 0-6 0,-1-2 0 0,3 2 0 16,-3-1-1-16,0-2 0 0,2 3-3 0,-1-1 4 16,-1-2 1-16,0 3-3 0,1-1 5 0,1-2-6 15,0 1 2-15,-1 1 3 0,2-1 4 0,-1 0 4 16,2 1 0-16,-2-1-1 0,2 0-4 0,-1 1 4 15,0-1-9-15,2 0-6 0,-1-1 2 0,-1 2 9 16,0-2-13-16,-1 2 2 0,2-3 5 0,-1 3-7 16,-1-1 6-16,0-1-6 0,-2 1-1 0,1 0 2 15,-3-1-2-15,4 1 2 0,-4-1-1 0,2 2-3 16,-2-1 8-16,2-1-5 0,-6 2 6 0,3-2-6 16,-2 1 0-16,-1-1 0 0,2 1-1 0,-2 0 1 15,2 1-3-15,-3-1 4 0,3 0 4 16,-2-1-6-16,0 1 29 0,1 0-35 0,-2 0 34 0,2 1-37 15,-1-1 35-15,1 0-37 0,-1 1 36 0,1 0-35 16,0 0 31-16,-3-1-20 0,4 0 13 0,-2-1-20 16,0 2 25-16,0 0-35 0,0 1 37 0,-3-3-13 15,2 3 4-15,-1 0-27 0,0-1 34 0,-4 1-27 16,3-2 27-16,-2 2-22 0,0-1 30 0,-2 1-28 16,1-1 30-16,0 1-26 0,2-2 26 0,-4 2-33 15,2-1 30-15,-1 0-26 0,1 0 24 0,-2 1-30 16,-1-2 24-16,3 2-27 0,-3-2 27 0,1 2-28 15,-12 0 28-15,18 0-23 0,-18 0 18 0,17-3-22 16,-17 3 19-16,11 0-27 0,-11 0 14 0,11-2-58 16,-11 2-23-16,0 0-151 0,10-2-84 0,-10 2-116 15,0 0-184-15,-9-4-608 0,-1 3-836 0</inkml:trace>
  <inkml:trace contextRef="#ctx0" brushRef="#br0" timeOffset="69034.461">26025 8982 71 0,'0'0'244'0,"0"0"-47"0,0 0-2 0,0 0 5 16,0 0 12-16,0 0-12 0,-4 4-25 0,4-4-15 16,0 0-15-16,0 0-28 0,0 0-11 0,0 0-31 15,0 0 2-15,0 0-17 0,0 0 33 0,0 0-56 16,0 0 27-16,0 0-19 0,4 6 29 0,-4-6-35 16,0 0 3-16,13 3-1 0,-13-3 0 0,10 4 25 15,-10-4 6-15,14 4 33 0,-14-4 24 0,17 4-44 16,-7-4 8-16,3 3-2 0,-2-3-1 0,5 2-12 15,0 0-3-15,2 1-2 0,-1-1-5 0,3 0-2 16,1-1-7-16,-1-1-3 0,3 2-9 16,1-2 0-16,2 0-6 0,1 0 0 0,1 0-6 0,1 1 40 15,0-1-51-15,2 0 40 0,0-1-45 0,-1 1 38 16,4 0-50-16,-2 0 44 0,0 0-48 0,1 0 45 16,0 0-48-16,-1 1 42 0,0-1-43 0,0 1 3 15,0 0 1-15,0 1 4 0,-1-1-2 0,-1 1 18 16,2 2-16-16,-2-4 0 0,4 2 2 0,-1-1 0 15,2 1 4-15,1-1 1 0,-6 0 11 0,7 0 2 16,-5 1 3-16,0-2-8 0,0 1-2 0,0-2-4 16,1 1 0-16,-1 0-3 0,1 0-1 0,-1-2-3 15,0 1 1-15,-1 0 5 0,-2 0-7 0,3-1 2 16,-2 2 0-16,-1-3 2 0,0 3-1 0,1-4 7 16,-2 1 3-16,2 1-2 0,-1 0 3 0,0 1-6 15,-1-1 0-15,2-1 1 0,-1 3-2 0,-1-3 1 16,0 0 0-16,-1 0-3 0,1 1 4 0,-1 1 4 15,0-2 6-15,0 2-18 0,-3-2 7 0,3 0 4 16,-3-1 2-16,3 1 3 0,-7 3-3 0,5-3-2 16,-4 2 6-16,1 0-10 0,0-1 2 0,-3 1-6 15,3 0 0-15,-1 1-5 0,-3-3 0 0,3 3 1 16,-3-3-2-16,1 3 6 0,-1-1-9 0,0 0 3 16,0 1-4-16,-2-2 7 0,-1 1-3 0,1 0 1 15,-1 1 1-15,-1-1 1 0,2-1 7 0,-2 2 13 16,1-1-7-16,-1 1 7 0,1 0 5 0,-2-1-9 15,2 1 2-15,0 0-5 0,-2 0-2 0,0-3 5 16,3 3-10-16,-4 0 2 0,1 0-4 0,1 0 0 16,-1-1-4-16,4-1 0 0,-4 2-3 0,-1-2 0 15,2 2-1-15,0-2 7 0,-1 1-9 0,1 1-2 16,-2-1 1-16,-1 0 1 0,1 1-2 0,-1-2 0 16,-11 2-2-16,19 0 2 0,-19 0 6 0,16 0-8 15,-16 0-2-15,15-2 3 0,-15 2-2 0,10 0 1 16,-10 0 0-16,0 0 0 0,14 0-3 0,-14 0 1 15,0 0 1-15,0 0-4 0,14 0-2 0,-14 0-13 16,0 0-29-16,0 0-68 0,0 0-41 0,0 0-132 16,7-4-47-16,-7 4-109 0,0 0-97 0,-12-4-87 15,12 4-364-15,-14-4-593 0</inkml:trace>
  <inkml:trace contextRef="#ctx0" brushRef="#br0" timeOffset="70734.421">26191 9472 164 0,'0'0'286'0,"9"0"-77"16,-9 0-42-16,0 0-15 0,0 0-1 0,0 0 5 15,0 0 2-15,0 0-5 0,0 0-16 0,0 0-18 16,0 0-4-16,0 0-17 0,0 0 7 0,13 0-25 16,-13 0 26-16,0 0-36 0,8 2 41 0,-8-2-47 15,0 0 55-15,11 2-51 0,-11-2 56 0,13 3-52 16,-13-3 41-16,13 4-45 0,-13-4 42 0,16 3-44 16,-7-1 45-16,0-1-48 0,4 1 42 0,-2 0-41 15,2-1 43-15,1 1-39 0,3 1 43 0,1-1-47 16,1 0 47-16,0-1-52 0,3 1 44 0,-1-2-51 15,6 2 41-15,-1-1-45 0,1-1 35 0,1 1-52 16,1 0 42-16,-2-1-44 0,4 0 32 0,-2 0-55 16,1 2 45-16,0-2-54 0,-2 1 48 0,3-1-50 15,-2 0 47-15,2 0-47 0,-2 1 47 0,3 1-45 16,-1-1 53-16,0-1-43 0,1 2 40 0,5-1-43 0,-1-1 43 16,-1 2-45-16,2 0 39 0,-1-1-44 0,-1 0 40 15,-1 0-44-15,-2 2 38 0,5-2-37 16,-6-1 37-16,4 3-48 0,-4 0 43 0,-1-2-43 15,0 2 39-15,-2-1-40 0,2-2 52 0,0 3-50 0,-4-1 43 16,4 0-40-16,-2 1 45 0,0-2-43 0,0 1 40 16,-1 0-38-16,-1-1 42 0,3 0-38 15,-3 2 1-15,0-3 7 0,0 1-6 0,-1 0 39 16,2 2-44-16,-2-2 39 0,2 1-41 0,-1-1 40 16,-1 0-39-16,0 1 37 0,0 0-37 0,-2-2 33 0,0 3-39 15,4-3 41-15,-5 0-39 0,1 1 35 16,0 0-36-16,-2 1 43 0,1-2-31 0,1 1 24 0,-2 0-28 15,-1 0 38-15,3 1-29 0,-1-2 30 16,-2 3-33-16,2-3 40 0,0 2-40 0,-1-2 31 0,1 2-35 16,1-1 8-16,0 0 0 0,0 0 5 0,0 1 9 15,0-1-4-15,1 0 3 0,3 0 8 0,-3 1-6 16,3-2 7-16,-4 3-2 0,4-2-4 0,-2 2 0 16,-3-2-2-16,0 0-1 0,1 0 0 0,0 1-4 15,0-2 6-15,-1 2 11 0,0-1-21 0,-1-1 15 16,1 2-20-16,-3 1 16 0,4-2-19 0,-4 0 15 15,-2 1-17-15,2 0 12 0,-1-1-11 0,0 1 6 16,-1-2-6-16,-3 1 13 0,2 1-9 0,-2 0 15 16,-1-2-18-16,1 2 16 0,0-1-9 15,0 1 8-15,-1 0-7 0,2 0 9 0,-2 1-8 0,1-3 15 16,-1 1-19-16,0 1 10 0,0 0-11 0,-2-1 13 16,2 0-14-16,-3 2-3 0,0-1 7 0,2-2 12 15,-1 2-14-15,-11-2 9 0,21 1-9 0,-12 1 6 16,-9-2-4-16,19 1 11 0,-19-1-17 0,17 1 12 15,-17-1-11-15,17 3 11 0,-17-3-12 0,17 1 7 16,-17-1 7-16,15 1-14 0,-15-1 9 0,13 1-8 16,-13-1 3-16,14 0-6 0,-14 0 10 0,9 2-10 15,-9-2 11-15,0 0-13 0,14 0 9 0,-14 0-14 16,0 0 4-16,0 0-6 0,10 1-6 0,-10-1-36 16,0 0-50-16,0 0-69 0,0 0-46 0,0 0-140 15,-5-5-32-15,5 5-78 0,-12-4-83 0,12 4-79 0,-17-4-451 16,4 1-696-16</inkml:trace>
  <inkml:trace contextRef="#ctx0" brushRef="#br0" timeOffset="79984.255">25105 10385 233 0,'0'0'377'0,"5"-7"-102"16,-5 7-57-16,4-6-44 0,-4 6-37 0,6-5 5 15,-6 5 1-15,7-6 5 0,-7 6-22 0,6-4 4 16,-6 4-36-16,8-4 6 0,-8 4-40 0,8-5 21 16,-8 5-28-16,10-5 5 0,-10 5-35 0,11-4 24 15,-11 4-35-15,14-3 26 0,-14 3-35 0,14-1 34 16,-14 1-41-16,17 0 30 0,-17 0-34 0,17 0 30 16,-5 1-33-16,-1 1 30 0,0 0-33 0,0-2 29 15,2 4-50-15,-2 0 6 0,1 0-48 0,1 1-47 16,0-1-31-16,-3 2-115 0,-1-1-49 0,1-1-227 15,-1 1-52-15</inkml:trace>
  <inkml:trace contextRef="#ctx0" brushRef="#br0" timeOffset="80380.765">25092 10304 170 0,'0'0'407'0,"0"0"-111"15,0 0-52-15,0 0-39 0,0 0-17 0,-12 0-15 16,12 0 8-16,0 0 4 0,0 0-15 16,0 0-43-16,0 0 38 0,0 0-57 0,0 0 49 0,10 2-43 15,-10-2 40-15,14 1-60 0,-3 2 31 0,3-2-50 16,3 2 32-16,1-1-57 0,2 0 33 0,-2 2-54 16,5 0 31-16,1 1-49 0,1 2 35 0,-2-1-46 15,1 2 34-15,0 0-43 0,2 4 39 0,-3-5-50 16,1 4 15-16,-2-2-104 0,-2-1-50 15,-6-2-26-15,2 1-23 0,-4-2-56 0,1-1-19 0,-4-1-129 16,-9-3-263-16,14 1-183 0</inkml:trace>
  <inkml:trace contextRef="#ctx0" brushRef="#br0" timeOffset="80558.995">25469 10224 579 0,'-4'-5'473'0,"0"-2"-122"16,4 7-103-16,-5-6-19 0,5 6-61 0,0 0 47 15,-8-3-27-15,8 3 73 0,-7 7-27 0,5-2 23 16,-2 2-69-16,-1 4 16 0,-1 2-89 0,-2 4 21 16,1 2-70-16,-1 4 30 0,-2 6-58 0,1-1-11 0,0 4-9 15,-1 4 1-15,-4 1-79 0,5 1-130 16,-2-1-101-16,2-7-136 0,2 0-556 0,-2 1-575 16</inkml:trace>
  <inkml:trace contextRef="#ctx0" brushRef="#br0" timeOffset="82467.874">26461 10024 2 0,'0'0'539'0,"0"0"-158"16,0 0-87-16,0 0-66 0,6-3-52 0,-6 3-31 15,0 0-30-15,5-7 2 0,-5 7-23 0,4-5-12 16,-4 5-19-16,4-8-14 0,-4 8-13 0,8-7-6 16,-8 7 5-16,7-7-21 0,-3 2-21 0,1 1-33 15,2-1-46-15,0 0-92 0,0 0-45 0,-1 0-361 16,1-2-97-16</inkml:trace>
  <inkml:trace contextRef="#ctx0" brushRef="#br0" timeOffset="82628.945">26663 9878 28 0,'0'0'298'16,"0"0"-126"-16,0 0 5 0,0 0-66 0,0 0 12 15,0 0-28-15,0 0 19 0,0 0-58 0,0 0 22 16,9-2-54-16,-9 2 17 0,0 0-77 0,7-4-7 0,-7 4-121 15,7-7-19-15,-7 7-96 0,10-5 268 16</inkml:trace>
  <inkml:trace contextRef="#ctx0" brushRef="#br0" timeOffset="88446.476">22143 4138 591 0,'0'0'565'0,"4"-6"-141"0,-4 6-83 16,0 0-68-16,4-7-26 0,-4 7-6 0,0 0-4 16,2-5-14-16,-2 5-23 0,0 0-37 0,0 0-31 15,0 0-22-15,4-6-4 0,-4 6 12 0,0 0 4 16,0 0-7-16,14 3-10 0,-14-3-21 0,12 4-6 16,-12-4-3-16,11 4-6 0,-2 0-11 0,1-1-10 15,-1-1-6-15,0 3-4 0,0-1-3 0,0-1 2 16,0 1 7-16,1 0 9 0,-1 0-43 0,0 0 49 15,-2 0-28-15,-7-4 55 0,15 4-28 0,-15-4 42 16,14 4-5-16,-14-4 29 0,13 1 1 0,-13-1 18 16,11 0-11-16,-11 0 6 0,12-4-31 0,-12 4-4 15,11-8-15-15,-3 1-6 0,-3 0-2 0,3-2 2 16,-1-2-10-16,-2 0-6 0,3-2-5 0,1-1-14 16,-1-4-2-16,1 1-10 0,-2-2 4 0,5-1-15 15,-3 2 8-15,0-3-1 0,3-2-3 0,-1 3-4 16,0-5-3-16,1 7 3 0,-1-2-2 0,-1 1 1 15,1 0-4-15,-2 1 7 0,2 0-1 0,-3 1-4 16,-1 4-10-16,1-1 6 0,0-1-13 0,-2 3 7 16,-1 2-14-16,-1 2 13 0,1-2-17 0,-1 2 3 15,2 1-59-15,-2 0-70 0,-1 0-70 0,-1 3-117 16,2-2-53-16,-4 6-101 0,9-10-125 0,-9 10-156 16,12-5-651-16,-12 5-1008 0</inkml:trace>
  <inkml:trace contextRef="#ctx0" brushRef="#br0" timeOffset="95062.344">10696 12853 20 0,'-11'-3'233'0,"11"3"-33"16,-12 0-25-16,12 0-14 0,-11-2 3 0,11 2 8 15,-12-1 0-15,12 1-13 0,-11 0-4 0,11 0-11 16,0 0 33-16,-13-2-34 0,13 2 33 0,0 0-55 15,-12-1 30-15,12 1-57 0,0 0 33 0,0 0-63 16,-11-1 37-16,11 1-55 0,0 0 39 0,0 0-35 16,0 0 46-16,0 0-38 0,0 0 44 0,0 0-40 15,0 0 42-15,13 1-34 0,-13-1 41 0,15 0-42 16,-15 0 44-16,22 0-44 0,-9 1 45 0,3-1-49 16,3-1 40-16,-1 1-53 0,5 0 43 0,0 0-52 15,5-1 2-15,-1 1 11 0,4-1 2 0,7-1-3 0,-1 0-8 16,4 2 36-16,1-3-58 0,-1 2 38 0,10-1-56 15,-3 0 43-15,1 2-50 0,1-2 40 16,-9 1-43-16,3 0 38 0,4 0-50 0,-4-1 4 0,-2 1 5 16,-1 0 2-16,0-2 0 0,1 0 1 0,-3 1 0 15,1 0 4-15,1-1-2 0,-3 0 43 0,-2 2-50 16,1-2 45-16,0-1-50 0,-6 1 45 0,-2 2-48 16,-1-1 46-16,-1 0-49 0,-3 2 45 0,3-2-39 15,-6-1 39-15,0 2-47 0,-4 0 45 0,1-2-47 16,-3 1 49-16,-2 1-48 0,-3 0 49 0,2 1-35 15,-12 0 53-15,18-3-38 0,-18 3 47 0,14 0-42 16,-14 0 4-16,12 0-4 0,-12 0-5 0,11-1 37 16,-11 1-43-16,0 0 1 0,14-1-6 0,-14 1 11 15,0 0-21-15,11-3-23 0,-11 3-35 0,0 0-151 16,8-2-104-16,-8 2-136 0,5-7-163 0,-5 7-468 16,9-5-712-16</inkml:trace>
  <inkml:trace contextRef="#ctx0" brushRef="#br0" timeOffset="99401.778">19531 11812 281 0,'-7'-5'338'0,"7"5"-84"0,-7-6 15 0,7 6 3 15,-6-5-22-15,6 5-9 0,-8-5-6 0,8 5-7 0,-5-6-19 16,5 6 26-16,-5-3-66 0,5 3 19 0,0 0-66 16,-8-4 27-16,8 4-62 0,0 0 27 0,0 0-50 15,-4-5 41-15,4 5-34 0,0 0 15 0,0 0 11 16,0 0 2-16,0 0 14 0,11 3 2 0,-11-3-12 16,11 4-4-16,-11-4 0 0,15 2-7 0,-4 1-10 15,1-3-5-15,0 2-13 0,2 0-10 0,-1-1-5 16,3 0-10-16,0 0-3 0,0 0-10 0,2 0-6 15,1 1-1-15,-1-1-3 0,0-1-5 0,1 1 0 16,1 1 2-16,-3-1-2 0,0 0-5 0,1 2-3 16,-4-1 1-16,1-1 2 0,-3 0 6 0,-1 2 0 15,1-3 9-15,-2 2-9 0,-10-2 1 0,18 2 4 16,-18-2-6-16,15 3 7 0,-15-3 0 0,9 2-6 16,-9-2 2-16,12 5-5 0,-12-5 4 0,10 3 3 15,-10-3-3-15,7 5 3 0,-7-5-6 0,8 5-1 16,-8-5 2-16,5 7-1 0,-5-7 8 0,5 5-4 15,-5-5 2-15,5 7 0 0,-5-7 1 0,4 6 0 0,-4-6 1 16,0 8-2-16,0-8 3 0,-4 12-3 0,1-7 0 16,-1 2-4-16,-4 0 2 0,2 0-4 15,-3 2-3-15,-4 2-47 0,1-1 72 0,-3 1-53 0,1 0 61 16,-4 2-56-16,3 0 56 0,-3-1-58 0,1 1 56 16,0-1-57-16,-3 2 3 0,4-2 6 0,-1 0 9 15,0-1-11-15,2 0 6 0,0 1 3 0,2-1-4 16,3-3 4-16,0 2 1 0,1-3-9 0,1-1-10 15,2 1-37-15,0-2-50 0,6-5-52 0,-8 9-47 16,8-9-66-16,-4 8-82 0,4-8 6 16,0 0-104-16,0 0-47 0,0 0-86 0,9 3-271 0,-9-3-404 15</inkml:trace>
  <inkml:trace contextRef="#ctx0" brushRef="#br0" timeOffset="99829.722">20116 12022 193 0,'0'0'364'0,"0"0"-100"0,12 0 0 0,-12 0-26 0,0 0-26 16,0 0 24-16,10-3-49 0,-10 3-14 0,0 0-11 15,0 0-12-15,0 0 2 0,0 0 4 0,0 0-1 16,0 0 2-16,0 0 6 0,0 0 0 0,-5 3 3 15,5-3-10-15,0 0-2 0,-6 4-12 0,6-4 0 16,-7 4 2-16,7-4 3 0,-8 4 3 0,8-4 4 16,-8 5-39-16,8-5 52 0,-11 4-59 0,11-4 59 15,-10 5-53-15,4 0 46 0,-1-2-47 0,2 2 45 16,-2 0-44-16,-2 1 44 0,1 0-42 0,-2 1 36 16,-2 1-47-16,2 0 35 0,0 0-37 0,-3 2 3 0,2 0 1 15,-2-1-8-15,-1 0-6 0,0 4-8 16,-3-1-19-16,3 0-10 0,-3-2-10 0,3 2 12 15,-2 0-28-15,2 0 16 0,-3 1-33 0,5-4 20 16,0 1-26-16,2 0 20 0,-1-1-33 0,1-2 30 0,1 1-26 16,3-3 18-16,-1-1-24 0,0 1 24 0,3 0-28 15,4-5 26-15,-8 7-33 0,8-7 14 16,-9 4-77-16,9-4-21 0,-5 4-116 0,5-4-49 0,0 0-141 16,0 0-112-16,-2-5-145 0,2 5-142 0,2-11-637 15,-2 11-1057-15</inkml:trace>
  <inkml:trace contextRef="#ctx0" brushRef="#br0" timeOffset="103999.915">20856 13389 219 0,'0'0'324'0,"0"0"-67"16,2-7-14-16,-2 7-9 0,0 0-11 0,0 0-4 0,1-7-15 15,-1 7-18-15,0 0-59 0,0 0 5 0,0 0-58 16,0 0 26-16,0 0-10 0,0 0 11 0,1-5-10 15,-1 5 8-15,0 0 9 0,0 0 5 0,-2 5-8 16,2-5-1-16,-2 7-5 0,2-7-7 0,-5 9 11 16,3-4-12-16,-1 3-5 0,-2 0-4 0,-1 1-3 15,-1 0 0-15,-2 3-46 0,1-2 51 0,-2 3-54 16,0-1 40-16,0 2-45 0,-3 0 42 0,0 2-53 16,1 0 44-16,-1-2-50 0,-1 1 4 0,2-1 5 15,-1 1 11-15,-1-1 2 0,3 1 6 0,1-4 6 16,-1 0-5-16,2 1-5 0,-1-2 2 0,3-1-2 15,0 1-1-15,1-5 0 0,-1 4 3 0,1-4 4 16,1 1 3-16,5-6 5 0,-8 9 2 0,8-9 5 16,-8 8 2-16,8-8-2 0,-5 6-1 0,5-6-1 15,-6 5-4-15,6-5-1 0,0 0-54 0,-4 7 64 16,4-7-47-16,0 0 60 0,0 0-50 0,4 5 59 16,-4-5-3-16,8 4-3 0,-8-4-12 0,11 1-4 0,-11-1-8 15,18 2 2-15,-18-2-14 0,22 2-1 0,-9-2-7 16,1 1-4-16,1-1-6 0,-1 0-1 0,3 2-1 15,1-2-7-15,-1 0 1 0,0 0-2 16,2 0-2-16,0 2-2 0,-3-2 5 0,0 0-7 0,-2 0 2 16,2 1 0-16,-2-1-1 0,0 0 0 0,-4 0-3 15,-10 0 1-15,22 0 2 0,-22 0 7 0,15 1 10 16,-15-1 10-16,14 0 10 0,-14 0 11 0,12 1 6 16,-12-1-22-16,0 0 54 0,14 0-45 0,-14 0 32 15,0 0-47-15,0 0 31 0,11-2-46 0,-11 2 41 16,0 0-46-16,0 0 37 0,0 0-44 0,4-3 34 15,-4 3-40-15,0 0 37 0,0 0-28 0,0 0 20 16,0 0-41-16,3-8 39 0,-3 8-41 0,0 0 40 16,0 0-30-16,0 0 29 0,0 0-42 0,0 0 40 0,0 0-42 15,0 0 41-15,0 0-37 0,0 0 38 16,0-6-36-16,0 6 34 0,0 0-39 0,0 0 39 16,0 0-41-16,0 0 42 0,0 0-41 0,0 0 42 0,0 0-40 15,0 0 40-15,0 0-44 0,0 0 47 0,0 0-42 16,0 0 39-16,0 0-41 0,0 0 40 0,0 0-30 15,0 0 31-15,0 0-41 0,0 0 43 0,0 0-42 16,0 0 40-16,0 0-40 0,0 0 41 0,0 0-38 16,0 0 39-16,0 0-42 0,0 0 40 0,0 0-33 15,0 0 34-15,0 0-36 0,0 0 35 0,0 0-39 16,0 0 41-16,0 0-39 0,0 0 33 0,0 0-36 16,0 0 42-16,0 0-42 0,0 0 40 0,0 0-42 15,0 0 41-15,0 0-48 0,0 0 27 0,0 0-100 16,0 0-20-16,0 0-117 0,0 0-48 0,0 0-104 15,0 0-107-15,0 0-60 0,0 0-128 0,0 0-589 16,4-6-884-16</inkml:trace>
  <inkml:trace contextRef="#ctx0" brushRef="#br0" timeOffset="105411.101">24167 14292 87 0,'-2'-6'259'0,"-2"-2"-79"0,-1 2 20 0,2 2-36 16,-3-3 13-16,3 3-24 0,-2-1 15 0,5 5-49 16,-9-9 41-16,4 6-49 0,5 3 41 0,-11-6-44 15,11 6 5-15,-9-5-3 0,9 5-8 0,-11-3-6 16,11 3-10-16,0 0 7 0,-16 3 10 0,9-1 12 0,1 3-2 15,-3 0 7-15,3 5 6 0,-2-1 7 0,-1 3 1 16,-1 3-3-16,-1 5 1 0,1-1-39 16,0 6 41-16,0 4-48 0,-2 6 35 0,1 2-52 0,1 3 42 15,1 2-13-15,0 1-1 0,1 3-2 0,4-1-3 16,0 2-3-16,-1 0 0 0,5 3-39 0,0-4 43 16,0 3-39-16,3 1 37 0,1-3-24 0,-1 3 21 15,4 0-29-15,-2 1 16 0,5-2-23 0,-1 4 10 16,1 5-4-16,3 1-1 0,1-1-4 0,0-3-5 15,-1 3-7-15,2 0-8 0,-1-3-7 0,3-1 10 16,-4-7-13-16,5 9 8 0,-3-2-18 0,2 2 2 16,-1-3 1-16,-2-6-1 0,3 6-5 0,-2-5 0 15,-2-2-33-15,2 2 35 0,-1-2-4 0,3 0 9 16,-3 0 5-16,3 0 7 0,-2-2 4 0,0 2-7 16,1-3 5-16,2 1-10 0,-3-1 5 0,2-2-4 15,-1 0-3-15,1 1-1 0,1-4 2 0,-2 0-30 0,2 0 31 16,0-2-29-16,1-2 36 0,2 0-33 0,-2-1 33 15,1-3-27-15,2-2 19 0,-1 0-14 16,0-2 13-16,1-5-16 0,-3-1 24 0,4-3-24 0,0 2 2 16,0-2-1-16,0 0 20 0,0-4-22 0,1 0 22 15,1 0-10-15,-5-4 5 0,3-1-19 0,-1-1 21 16,1-1-23-16,-4-2 24 0,0 0-22 0,1-2 22 16,0-2-23-16,0-2 21 0,-2 2-21 0,3-5 18 0,0 1-28 15,0-4 25-15,-1-1-15 0,-1-1 17 16,1-1-23-16,1-4 20 0,0 0-18 0,-3-4 19 15,-1 2-3-15,1-3-1 0,-2-2-1 0,0-2-4 0,-4 0 4 16,1 0-5-16,-1-3 2 0,-3-2 0 0,3 0 3 16,-3-2-4-16,-2-1-1 0,1-6-5 15,1-2 5-15,-3 5-3 0,-2-7-2 0,0 0-4 0,0-1 5 16,-1-3-2-16,-2 2 3 0,0-1 1 0,-1-3-5 16,0 2 1-16,0-3 2 0,-1 2 0 0,-2 0 2 15,-1 1-4-15,0 0-1 0,-3 0-1 0,2-1-7 16,-3 1-1-16,-1 1 7 0,0-3-2 0,-2 2 0 15,-1-1-5-15,2 0-6 0,-7-8-5 16,3 8-4-16,0-1-1 0,0 2 11 0,0-1-4 0,1 4 11 16,-2 0-2-16,2-1 1 0,-1 2 6 0,0 1 0 15,1 3 4-15,-1-2-8 0,0 5 11 0,0-3-12 16,0 4 8-16,-1-3-3 0,1 4 6 0,-3 1-10 16,4 0 11-16,-3-1-20 0,0 1 26 0,0 3-14 15,0-3 8-15,0 1-7 0,-1-1 10 0,-1 1-11 16,1-1-3-16,2 2 3 0,0 2 9 0,2 2-4 15,0 1-1-15,-2-1 5 0,4 2-3 0,-3 0 0 0,1 2-3 16,0 2 6-16,3 1-6 0,-2 3-2 0,0-2 2 16,0 1-1-16,-2 3 7 0,1-3-4 15,2 2 3-15,-5 1-8 0,3 0 11 0,0 1-10 0,-2-1 10 16,0 0-13-16,2 1 7 0,-3 0-3 0,2-1 6 16,-3 2-8-16,3-2 12 0,-3 2-17 0,3 0 15 15,-2 2-1-15,0-1-3 0,0 1-1 0,2 2-6 16,-3 1 5-16,2 1-6 0,-2-1 3 0,-1 2 1 15,-5 1-4-15,3 1-6 0,-4 0-33 0,2 2-42 16,-1-1-49-16,-1 2-31 0,-2 2-59 0,-1 0-73 16,-1 2-59-16,4-1-73 0,-2 4-87 0,-1 0-72 15,3-1-519-15,1 3-727 0</inkml:trace>
  <inkml:trace contextRef="#ctx0" brushRef="#br0" timeOffset="106522.35">24301 15120 79 0,'0'0'294'0,"0"0"-95"0,0 0 0 0,0 0-32 0,0 0 22 15,0 0-46-15,0 0 12 0,0 0-54 0,0 0 4 16,0 0-47-16,0 0 33 0,0 0-25 16,0 0 46-16,0 0-38 0,0 0 48 0,0 0-51 0,0 0 1 15,0 0-1-15,0 0-2 0,0 0-2 0,0 0 8 16,0 0 21-16,0 0 4 0,0 0 14 0,0 0 7 15,0 0 3-15,10-1-22 0,-10 1-12 0,0 0-11 16,0 0-10-16,4-7-3 0,-4 7-4 0,0 0 0 16,2-7-6-16,-2 7 4 0,0 0-3 0,-2-8 1 15,2 8 1-15,0 0 4 0,0-7-4 0,0 7 2 16,0 0 2-16,-2-7-13 0,2 7-7 0,0 0-9 16,0 0-7-16,0 0-6 0,0 0-5 0,-4-4-5 15,4 4-1-15,0 0-2 0,0 0-3 0,-3 7 1 16,3-7 0-16,0 0 2 0,2 9-4 0,-2-9 2 15,2 9 1-15,-2-9 5 0,3 8 0 0,-3-8 1 16,6 10 5-16,-6-10-5 0,5 7 0 0,-5-7 1 16,9 8 2-16,-9-8 0 0,8 4-2 0,-8-4-2 15,8 3 1-15,-8-3 0 0,0 0-3 0,11 1 0 16,-11-1-1-16,10-2 0 0,-10 2-4 0,4-5-2 16,-4 5 1-16,5-5 0 0,-5 5 3 0,3-8 4 15,-3 8-1-15,0-8 1 0,0 8 0 0,-1-8 5 0,1 8-4 16,-4-9-5-16,4 9 2 0,-5-5-1 0,5 5-3 15,-7-4 2-15,7 4-3 0,0 0-2 0,-9-4 4 16,9 4-5-16,0 0-3 0,-10 1 1 0,10-1 1 16,-6 4 0-16,6-4 0 0,-6 5 1 0,6-5-1 15,-3 5-3-15,3-5 1 0,-3 7-2 0,3-7-3 16,0 0-8-16,0 8-12 0,0-8-7 0,0 0-8 16,3 7 4-16,-3-7 0 0,0 0 6 0,0 0 7 15,0 0 4-15,0 0 2 0,0 0 5 0,0 0-4 16,0 0-11-16,0 0-11 0,0 0-17 0,0 0-27 15,9-3-35-15,-9 3-26 0,0 0-32 0,0 0-50 16,0 0-52-16,0 0-16 0,0 0-53 0,0 0-32 16,0 0-351-16,-8 4-238 0</inkml:trace>
  <inkml:trace contextRef="#ctx0" brushRef="#br0" timeOffset="106954.112">24568 15550 227 0,'4'8'410'0,"0"-1"-76"0,-4-7-38 15,4 7 50-15,-4-7-52 0,0 0 19 0,5 8-59 16,-5-8-19-16,0 0-52 0,0 0 3 0,0 0-38 16,0 0-1-16,0 0-23 0,0 0 18 15,0 0-16-15,0 0 10 0,3-5-18 0,-3 5-9 0,0 0-15 16,0 0-6-16,0-9-11 0,0 9-4 0,0 0-2 15,0 0-6-15,-2-7-7 0,2 7-8 0,0 0-6 16,0 0-12-16,0 0-6 0,-9-1-5 0,9 1-3 16,0 0-4-16,-5 4-2 0,5-4-2 0,-5 5-6 15,5-5 1-15,-4 8-3 0,4-8 5 0,-2 8-3 16,2-8 11-16,0 10-1 0,0-10 4 0,1 10 7 16,-1-10-5-16,4 9 2 0,-4-9 1 0,5 8-4 15,-5-8-4-15,9 7 2 0,-9-7-4 0,8 6-1 16,-8-6-1-16,10 4-1 0,-10-4 1 0,11 1-1 0,-11-1-2 15,0 0-1-15,14-2-1 0,-14 2 5 16,5-4-6-16,-5 4 2 0,4-7-2 0,-4 7-3 16,3-5 0-16,-3 5-2 0,-5-7 1 0,5 7-4 15,-5-8-1-15,5 8-4 0,-9-4-4 0,9 4-16 0,-11-4-42 16,11 4-56-16,0 0-47 0,-16 0-75 0,16 0-35 16,-12 6-118-16,12-6-45 0,-10 5-101 15,10-5-352-15,-4 8-464 0</inkml:trace>
  <inkml:trace contextRef="#ctx0" brushRef="#br0" timeOffset="107401.109">24792 16048 415 0,'1'7'397'16,"2"-3"-135"-16,-3-4-7 0,2 11-44 0,-2-11 74 15,4 6-26-15,-4-6 9 0,0 7-18 0,0-7-16 16,0 0-64-16,7 4-31 0,-7-4-25 0,0 0-23 16,6-3 3-16,-6 3-12 0,6-7-4 0,-6 7-8 15,4-5-8-15,-4 5-5 0,4-7-7 0,-4 7 1 16,1-7-8-16,-1 7-2 0,0 0 1 0,0-9-1 0,0 9-4 16,0 0-3-16,-5-6 0 0,5 6-3 15,0 0 4-15,0 0 8 0,-11 1 3 0,11-1 0 16,-7 5-10-16,7-5-3 0,-5 7-9 0,5-7-2 0,-6 9 1 15,6-9 6-15,-3 10 1 0,3-10-5 0,0 12-1 16,0-12-4-16,0 13 4 0,0-13-11 0,5 12 4 16,-3-5-7-16,0-3-3 0,2 1 5 0,-4-5-2 15,8 10-2-15,-8-10-2 0,9 6 6 0,-9-6-8 16,7 4 2-16,-7-4-2 0,0 0 0 0,0 0-1 16,13-3-2-16,-13 3 7 0,0 0 0 0,5-7-3 15,-5 7 4-15,1-7 3 0,-1 7 6 0,-5-9 3 16,5 9 1-16,-3-9-6 0,3 9-5 0,-7-7-5 15,7 7 0-15,-6-6-7 0,6 6-1 0,-7-6-6 16,7 6-36-16,0 0-81 0,-10-2-86 0,10 2-105 16,0 0-112-16,-9 3-101 0,9-3-485 0,-4 5-623 15</inkml:trace>
  <inkml:trace contextRef="#ctx0" brushRef="#br0" timeOffset="107810.957">24963 16641 345 0,'2'9'350'0,"0"-1"-49"0,2-3-14 16,-4-5-13-16,2 10-30 0,-2-10 60 0,4 9-52 16,-4-9-13-16,7 5-62 0,-7-5-9 0,0 0-56 15,10 1 9-15,-10-1-31 0,0 0 26 0,11-1-29 16,-11 1 11-16,0 0-22 0,11-3 6 0,-11 3-19 15,0 0 12-15,7-2-10 0,-7 2 5 0,0 0-15 16,0 0 7-16,0 0-21 0,0 0 9 0,0 0-13 16,0 0 13-16,0 0-1 0,0 0 17 0,0 0 0 15,-5 5 1-15,5-5 1 0,-6 6-13 0,6-6 3 16,-3 11-8-16,3-11-3 0,-4 9-6 0,4-9 2 16,-2 10-2-16,2-10-8 0,1 13-1 0,0-6-2 15,-1-7-6-15,4 10 4 0,1-3-9 0,-1-2 3 16,0-1-6-16,1 1 0 0,-5-5 4 0,10 7-8 15,-10-7 5-15,11 6-5 0,-11-6-1 0,9 2 3 0,-9-2-9 16,0 0 2-16,13-3-1 0,-13 3-3 0,7-5 0 16,-7 5-11-16,3-7-13 0,-3 7-52 0,-2-9-73 15,-2 2-94-15,-1 0-77 0,0 0-187 0,-5-1-190 16,-3-4-326-16,-1-1-628 0</inkml:trace>
  <inkml:trace contextRef="#ctx0" brushRef="#br0" timeOffset="109413.705">21019 15086 231 0,'-12'-8'257'0,"3"1"-40"0,-2 1-26 16,2 2-18-16,0 0 2 0,-1 1-8 0,-1 0-7 16,11 3-63-16,-16-1 25 0,4 3-36 0,3 3 39 15,-3 1-25-15,1 5 61 0,-3 2-41 0,1 4-12 16,-1 4 0-16,0 4-5 0,0 7 3 0,2 5-10 16,-1 2 17-16,2 4-27 0,-1 4 23 0,3 3-4 15,-2 10 3-15,1 1-9 0,1 2-18 0,2 0 7 16,-1 4-4-16,3-1 4 0,1 4 18 0,0-2-12 0,4 2 6 15,0 0-3-15,0-2-3 0,3-1-4 0,2 2-4 16,0-2 1-16,5-2-9 0,-1 0 19 16,4 0-11-16,0-3-18 0,2 2 12 0,0-2-24 0,8 0 28 15,-6-1-49-15,7-3 6 0,-1 0-2 0,0-1-10 16,4-1-9-16,1-2 28 0,0-1-29 0,3 0 23 16,2-2-37-16,2-1 37 0,-1 0-50 0,2-3 40 15,1 2-39-15,0-3 2 0,5 0 0 0,-3-1 5 16,2-3 0-16,-1 1-3 0,1-2-1 0,-1-4-1 15,-1 0 9-15,-4-8-2 0,-2-3-3 0,0 0-3 16,1-5 4-16,0 1 3 0,-3-4 1 0,-4-6 0 0,-2 1-3 16,-2-5 1-16,-1-2 6 0,2-2 1 0,-5-1-1 15,1-3-17-15,0-5 10 0,2-3 9 0,2-4-4 16,-1-4 3-16,4-6-15 0,-2-2 9 0,2-3 45 16,-1-2-44-16,-1-2 35 0,-3-1-42 0,4 0 47 15,-5-4-2-15,2 3-43 0,-3-2 42 0,1-1-45 16,-2 2 35-16,-3-4-40 0,0 2 38 0,-2-1-42 15,0-1 39-15,-2-1-40 0,-2-2 42 0,-1 1-39 0,-1 0 34 16,-2-4-34-16,-3 1 34 0,-2-2 1 16,2 0-5-16,-6-1-5 0,1 0-14 0,-4-2 5 15,1-1-4-15,-4-1-28 0,-1-1 35 0,1 2-41 16,-5-9 46-16,1 3-37 0,-1 6 37 0,-2-6-2 0,1 9 2 16,-4-8-5-16,0 2-1 0,0 2-14 0,0 7 18 15,-1 3-21-15,0-2 16 0,-5-5-3 0,3 8-3 16,-5-5-2-16,4 4 3 0,0 1-4 0,-4-5 0 15,2 7 0-15,1-2 2 0,-2 0-3 0,4 3-6 16,-3-3 8-16,-1 2-4 0,3 2-2 0,-2-2 1 16,0 2 2-16,1 2-10 0,-3-1-22 0,3 5 14 15,-3 1 19-15,2 1-20 0,0 1 23 0,-2 3-14 16,1 2 16-16,3 3-23 0,-3 1 25 0,1 1-27 16,0 2 30-16,0-1-25 0,-1 3 25 0,-1 0-23 15,-1 2 16-15,3-1-21 0,-1 5 24 0,2-2-34 16,-3 1 20-16,-1 3-50 0,0 1 17 0,0 1-23 15,-2 0 29-15,2 2-12 0,-1 2-24 0,-1 0-40 0,-3 3-37 16,1 0-35-16,0 3-43 0,1 2-56 16,1 1-76-16,-3 3-41 0,-1 6-97 0,9-8-447 15,-1 5-530-15</inkml:trace>
  <inkml:trace contextRef="#ctx0" brushRef="#br0" timeOffset="110041.123">21246 16041 279 0,'1'-7'322'0,"-1"7"-53"16,0 0-38-16,0-7 49 0,0 7-38 0,0 0 5 15,-1-7-12-15,1 7-22 0,0 0-45 0,0 0-29 16,0 0-29-16,-1-8-24 0,1 8-8 0,0 0-10 0,0 0-4 16,0 0-17-16,0 0-2 0,0 0-11 0,0 0 8 15,0 0-1-15,0 0 2 0,0 0-2 16,0 0 6-16,0 0-15 0,7 3 13 0,-7-3-2 0,6 4 7 15,-6-4 0-15,0 0 3 0,8 5-5 0,-8-5 7 16,0 0-2-16,8 2 0 0,-8-2 2 0,0 0 9 16,0 0 2-16,0 0 3 0,0 0-5 0,10 1-12 15,-10-1-7-15,0 0-11 0,4-7 0 0,-4 7-6 16,0 0-4-16,0-8 1 0,0 8-7 0,-1-8-2 16,1 8-2-16,-4-6-1 0,4 6-3 0,-6-8-5 15,6 8 0-15,-7-7-2 0,7 7 9 0,-5-4-14 16,5 4 0-16,-6-5 7 0,6 5-8 0,0 0 6 15,-8-2-10-15,8 2 3 0,0 0-1 0,0 0 1 16,-8 5 1-16,8-5 5 0,0 0-5 0,-1 9 3 16,1-9 1-16,1 7-3 0,-1-7 6 0,4 5 0 15,-4-5-1-15,4 6 1 0,-4-6-1 0,7 6 4 16,-7-6-4-16,5 5 9 0,-5-5 1 0,0 0-5 0,10 1 1 16,-10-1 2-16,0 0-4 0,0 0 0 15,9-4 6-15,-9 4-1 0,0 0-1 0,4-4 2 16,-4 4 0-16,0 0-5 0,-2-8 3 0,2 8-6 15,-5-2 5-15,5 2-10 0,-6-4-2 0,6 4 0 0,-13-3-5 16,13 3 0-16,-11 0-22 0,11 0-69 0,-13 3-60 16,13-3-72-16,-14 6-71 0,9-3-66 15,-2 1-45-15,7-4-98 0,-10 8-297 0,10-8-338 0</inkml:trace>
  <inkml:trace contextRef="#ctx0" brushRef="#br0" timeOffset="110511.299">21490 16429 113 0,'1'7'333'16,"-1"-7"-13"-16,0 9-43 0,0-9 43 0,2 8-17 16,-2-8-1-16,1 7-25 0,-1-7-33 0,0 0-43 0,0 0-32 15,1 5-35-15,-1-5-26 0,0 0-17 16,0 0-5-16,0 0 6 0,9-3-9 0,-9 3-14 15,0 0-2-15,5-7-8 0,-5 7-8 0,4-6 2 16,-4 6 1-16,0 0 1 0,1-6 0 0,-1 6-4 0,0 0-8 16,0 0-3-16,0 0-4 0,0-7-8 0,0 7-7 15,0 0-4-15,0 0-6 0,-10 4-3 16,10-4 1-16,-6 5-1 0,6-5-3 0,-8 10 0 0,8-10-1 16,-8 10-2-16,6-6 0 0,-2 1-3 0,0 2 3 15,3-1-2-15,0 1 2 0,-1-1 4 0,4 0-2 16,-2-6 6-16,2 14 2 0,0-10 1 15,0 4 2-15,2-3 2 0,0 0-1 0,-1-1-4 0,3 1 8 16,-6-5-3-16,9 5 0 0,-9-5 2 0,10 5-1 16,-10-5 3-16,0 0-9 0,11 1 4 0,-11-1-5 15,8-3 3-15,-8 3 7 0,4-5 2 0,-4 5 4 16,1-10 2-16,-1 10 2 0,0-10-1 0,-2 4-2 16,-1 0-2-16,-1-1-4 0,0 0-6 0,-2 0-4 15,1 1-4-15,-1 0-8 0,-1 1 1 0,2 2-1 16,5 3-9-16,-12-4-25 0,12 4-72 0,-10-3-78 15,10 3-64-15,-11 5-112 0,11-5-125 0,-9 7-113 16,9-7-262-16,-8 10-408 0</inkml:trace>
  <inkml:trace contextRef="#ctx0" brushRef="#br0" timeOffset="110962.488">21816 17085 175 0,'0'0'322'15,"2"5"-91"-15,-2-5 29 0,0 0-54 0,0 0 24 16,0 0-31-16,0 0 19 0,0 0-38 0,0 0 15 15,0 0-11-15,0 0-24 0,-12 1 13 0,12-1-25 16,0 0 26-16,-8-5-22 0,8 5 9 0,0 0-40 16,-8-4 2-16,8 4-32 0,0 0 6 0,0 0-26 15,0 0 1-15,-9-1-14 0,9 1-26 0,0 0 10 16,-7 4-26-16,7-4 14 0,-5 6-22 0,5-6 13 16,-4 8-17-16,4-8 13 0,-3 9-16 0,1-2 14 15,2-7-10-15,-3 13 20 0,3-13-23 0,0 13 24 0,1-5-15 16,1-2 23-16,0 1-26 0,-2-1 32 15,4 0-23-15,-1 0 19 0,1 0-21 0,-4-6 28 16,8 8 1-16,-8-8-6 0,8 6 3 0,-8-6-10 16,8 2 5-16,-8-2-1 0,9-2-2 0,-9 2 4 0,7-6 3 15,-7 6-1-15,3-8-6 0,-3 8 6 0,-1-13-9 16,-1 8-3-16,-4-2-8 0,2 0-3 0,0 2-4 16,-3-2-14-16,0 3-26 0,-3 1-121 0,10 3-154 15,-17 0-182-15,6 2-790 0,-3 2-881 0</inkml:trace>
  <inkml:trace contextRef="#ctx0" brushRef="#br0" timeOffset="119577.728">24362 15122 98 0,'0'0'136'16,"0"0"-6"-16,0 0-28 0,0 0-12 0,0 0-18 15,0 0-12-15,7 4-16 0,-7-4-16 0,0 0 3 16,0 0-5-16,0 0 1 0,0 0 1 0,0 0 9 16,0 0 5-16,0 0-17 0,0 0 2 0,0 0 6 15,0 0 4-15,0 0 7 0,0 0 3 0,0 0 5 16,0 0 0-16,0 0 3 0,0 0-3 0,0 0 3 16,0 0-2-16,0 0-1 0,0 0 4 0,0 0-5 15,0 0 0-15,-4 6-1 0,4-6 14 0,0 0-8 16,0 0 6-16,0 0 13 0,0 0-2 0,0 0 2 0,-7 3-4 15,7-3-7-15,0 0-5 0,0 0-10 0,-7 3 10 16,7-3-9-16,0 0-2 0,-6 5-5 16,6-5-1-16,0 0-36 0,0 0 33 0,-9 3-32 0,9-3 27 15,0 0-37-15,-8 2 41 0,8-2-36 0,0 0 50 16,-9 7-12-16,9-7-3 0,0 0-42 0,-9 3 51 16,9-3 5-16,-9 4-4 0,9-4 3 0,-10 3-1 15,10-3-5-15,-11 4-2 0,11-4-7 0,-14 6 1 16,14-6-10-16,-16 5-46 0,7-2 52 0,0 0-39 15,0 1 52-15,0-1-46 0,-1-1 49 0,0 2-45 16,0-1 36-16,-2-1-46 0,3 2 43 0,-2-3-44 16,-1 3 44-16,2-1-38 0,0 1 52 0,-3 0-46 15,1 0 42-15,-1 0-50 0,-2 0 40 0,1 1-43 16,0-1 38-16,-1 1-46 0,0-1 47 0,-2 1-47 16,2-1 39-16,-2 2-43 0,-1 0 46 0,0-2-42 15,2 1 37-15,-3-1-3 0,1 3 19 0,1-2-3 16,-3 0-7-16,2 1-4 0,0-2-5 0,0 1 1 0,1 0-4 15,-2-1 0-15,1 0 0 0,-1 0 2 0,1 0-6 16,2-1 2-16,-2 2 4 0,1-2-4 16,-1 2 0-16,1-2 2 0,0-1 1 0,0 2-4 15,-1 0-2-15,2 0-2 0,-2 0 1 0,0 0-3 16,1 0-2-16,-1 1 0 0,-1-1-3 0,1 1 5 0,-1 0-5 16,2-1 1-16,-2 2-3 0,-2-1 4 0,3 1-3 15,-3 0-1-15,0-1 5 0,3 1-8 0,-3-1 3 16,1 1 0-16,2-1-1 0,-4 1 0 0,3 1 1 15,1-3-1-15,-2 2-1 0,2-1 1 0,-1 1 1 16,-2 0 3-16,3-1-3 0,0 1 10 0,1-3-13 16,-1 3 13-16,0-1-16 0,0 0 15 0,0-1-17 15,1 1 17-15,-2 0-12 0,1 2 8 0,2-4-12 16,-4 2 13-16,4-1-11 0,-2 1 11 0,0 0-13 16,0 0 12-16,-1 0-13 0,2 0 15 0,0-1-15 15,0 1 13-15,-1 0-13 0,0-1 16 0,0 0-14 16,2 0 13-16,-1-1-13 0,-1 1 12 0,-1 1-10 15,4-4 9-15,-3 3-7 0,2-2 8 0,-3 0-12 0,4 2 13 16,-3-1-13-16,1-1 12 0,-1 0-14 16,2 1 15-16,-1 1-14 0,1-2 15 0,0 0-16 15,-3 1 13-15,4-1-10 0,-2 0 14 0,3 1-12 0,-2 0 11 16,0-2-14-16,1 2 14 0,1 0-13 0,0-1 9 16,0-1-12-16,-3 1 15 0,2 0-14 0,-2 2 13 15,3-1-15-15,-2 1 14 0,1-3-14 16,-1 4 15-16,2-2-14 0,-3 1 15 0,4-2-15 0,-3 1 11 15,4 1-11-15,-2-1 14 0,1 2-9 0,1-3 10 16,0 1-15-16,1 0 18 0,-1-1-15 0,1 1 12 16,0-2-15-16,-1 2 17 0,1-1-17 0,2 0 16 15,-3 0-15-15,0 0 10 0,2 0-11 0,0 0 15 16,-2 0-13-16,2-1 12 0,-1 2-14 0,0 0 15 16,0-1-14-16,-1 2 11 0,2-2-8 0,-3 3 9 15,4-4-14-15,-3 4 14 0,0-2-11 0,2 0 11 16,-2 1-11-16,2-1 12 0,0 0-13 0,0 0 14 15,-1-1-14-15,1 1 13 0,0 1-13 0,1-2 13 16,-1 0-8-16,0 1 8 0,-1 0-13 0,2-1 12 16,-1 1-9-16,1-1 9 0,-2 0-11 0,1 1 11 15,-2-1-15-15,4 1 17 0,-4-2-13 0,0 2 11 16,2 0-11-16,-3-1 12 0,3 1-11 0,-3-1 10 0,2 1-11 16,0-1 12-16,-3 2-13 0,3-1 14 15,-2 0-7-15,2 1 6 0,0-2-13 0,-1 2 13 16,1-2-11-16,2 0 13 0,-3 2-15 0,3-1 12 0,-2-1-10 15,1 1 16-15,1 1-18 0,0-1 2 0,-1-1 2 16,2 1-2-16,1-1 3 0,7-2-1 0,-14 4 2 16,14-4 0-16,-12 4 1 0,12-4 0 0,-11 4 2 15,11-4-3-15,-12 3-1 0,12-3-1 0,0 0-1 16,-9 2-66-16,9-2-74 0,0 0-143 0,0 0-115 16,0 0-600-16,3-10-604 0</inkml:trace>
  <inkml:trace contextRef="#ctx0" brushRef="#br0" timeOffset="121135.413">24616 15579 223 0,'0'0'174'0,"0"0"-16"0,-9 3-29 16,9-3 8-16,0 0-27 0,-10 2 30 0,10-2-57 16,0 0 10-16,-9 3-39 0,9-3 26 0,0 0-28 15,-11 1 24-15,11-1-25 0,0 0 33 0,-10 3-38 16,10-3 21-16,0 0-40 0,-10 2 25 0,10-2-32 15,0 0 33-15,-12 3-37 0,12-3 42 0,-10 2-31 16,10-2 55-16,-9 5-40 0,9-5 52 0,-11 2-47 0,11-2 50 16,-13 4-52-16,5-1 42 0,8-3-58 0,-16 4 48 15,7 0-58-15,0-1 51 0,-3-1-50 0,3 2 44 16,-2-1-34-16,-2-1 38 0,0 2-35 16,-1 0 23-16,0-3-38 0,-1 4 38 0,-2-1-41 0,1-2 37 15,-1 3-39-15,-2-2 28 0,1 1-38 0,-1 1 30 16,-3 1-21-16,-1-2-2 0,2 2 8 0,0-1 23 15,-2 1-30-15,2-2 26 0,-2 2-33 0,-1-2 29 16,1 1-31-16,1 2 26 0,1-2-27 0,-2 0 27 16,0-1-29-16,1 4 24 0,-1-1-26 0,1-2 24 15,-1 1-29-15,0 0 24 0,0 0-23 0,3 0 26 16,-1 0-33-16,-2-1 32 0,0 1-22 0,2-1 18 16,0 1-20-16,-2-3 36 0,0 3-30 0,4 1 26 15,-3-2-23-15,-1-3 22 0,0 3-28 0,3 1 24 16,-3-2-25-16,0 0 23 0,1 1-27 0,0 0 26 15,-1-1-25-15,0 1 16 0,0 1-13 0,3-1 18 16,-4 0-22-16,1 1 2 0,0 0 4 0,1 0 0 16,0 0-2-16,-3 0 4 0,2 0-1 0,1-1 1 0,0 4-1 15,-1-4 7-15,0 2-6 0,0-1 0 16,1 1-1-16,0 0 3 0,1 1 0 0,-1-2-2 16,-1 2-2-16,2-1 4 0,0 0-2 0,-1 0 0 0,2 0 0 15,-1 0-1-15,2 0 22 0,0-2-22 0,4 0 9 16,-3 0-8-16,1 1 19 0,-2-1-19 0,4 1 18 15,-2-1-18-15,-2 0 17 0,4 0-23 0,-2 2 23 16,2-3-24-16,-2 2 21 0,2 1-22 0,-2-4 19 16,3 3-19-16,-2 1 23 0,1-1-23 0,0-1 20 15,2 2-20-15,-3-1 18 0,4 0-19 0,-3-1 16 16,1 2-13-16,2 0 16 0,-3 3-3 0,2-5 1 16,1 2-4-16,0 1 2 0,-1-1-13 0,-1 2-6 15,4-2 19-15,-5 1 1 0,4 0-3 0,-3-1-2 16,3 2 2-16,-1-1-2 0,0 1 1 0,1 1-2 15,-1-2-2-15,-1 1 1 0,1 1 1 0,0-1-5 16,0 1 8-16,-1-3-4 0,0 3 0 0,3-1-1 16,-3 0 1-16,3-1-8 0,-2 1 8 0,1-1 4 15,0-1-3-15,-1 3-1 0,2-4 2 0,0 2 2 16,0-3 5-16,1 1-1 0,0-2 4 0,-1 3-5 16,-1-2 0-16,2-1-2 0,-1 0-2 0,1 1 1 15,1-1-3-15,1 0 4 0,-3-1-3 0,2 2-2 0,-1-2 1 16,0 1 0-16,0-1-3 0,3 0 3 0,-1 1 2 15,7-4-3-15,-14 4 0 0,8 0 2 0,6-4-1 16,-12 4 1-16,12-4-2 0,-10 3 2 0,10-3 2 16,-10 5 0-16,10-5 3 0,-9 2-3 0,9-2 2 15,-10 3 6-15,10-3-3 0,0 0 0 0,-12 2-2 16,12-2-2-16,0 0 1 0,-13 2-4 0,13-2 6 16,0 0-5-16,-15 0-2 0,15 0 0 0,0 0-1 15,-13 2-2-15,13-2 5 0,-12-2 5 0,12 2-7 16,-12 0 1-16,12 0-2 0,-14-2-1 0,14 2 0 15,-13-2 5-15,13 2-4 0,-13-3 0 0,13 3 1 16,-14-2-1-16,14 2-1 0,-14-5 1 0,14 5-1 16,-14-5 4-16,14 5-2 0,-14-3 1 0,14 3-3 15,-14-4 0-15,14 4 0 0,-11-6 3 0,11 6-14 0,-14-2 15 16,14 2-1-16,-12-3 3 0,12 3 2 16,-9-4-6-16,9 4 6 0,-10 0-4 0,10 0 0 15,0 0-2-15,-12-2-2 0,12 2 0 0,0 0 0 0,0 0-1 16,-10-3-1-16,10 3-3 0,0 0-1 15,0 0-43-15,0 0-69 0,0 0-70 0,0 0-104 0,0 0-104 16,0 0-97-16,0 0-270 0,0 0-279 16</inkml:trace>
  <inkml:trace contextRef="#ctx0" brushRef="#br0" timeOffset="122558.931">24834 16107 24 0,'0'0'91'16,"0"0"-26"-16,0 0-1 0,0 0-32 0,0 0 21 15,0 0-42-15,0 0 14 0,0 0-15 0,0 0 8 16,0 0-26-16,0 0 13 0,0 0-135 0,0 0 41 16</inkml:trace>
  <inkml:trace contextRef="#ctx0" brushRef="#br0" timeOffset="123033.107">24810 16136 23 0,'0'0'33'0,"0"0"-9"0,0 0-2 0,0 0-11 0,0 0 6 16,0 0-28-16,0 0-2 0,0 0-6 0,0 0-11 15,0 0 10-15</inkml:trace>
  <inkml:trace contextRef="#ctx0" brushRef="#br0" timeOffset="124859.86">24810 16136 2 0,'0'0'22'0,"0"0"4"0,0 0-15 0,0 0 7 15,0 0-12-15,0 0 9 0,0 0-7 0,0 0-3 16,0 0-12-16,0 0 14 0,0 0-8 0,0 0 8 16,0 0-18-16,0 0 42 0,0 0-10 0,0 0 17 15,0 0-5-15,-8 2 26 0,8-2-11 0,0 0 16 16,0 0-20-16,0 0 8 0,0 0-13 0,0 0 15 0,0 0-18 16,0 0 15-16,0 0-22 0,0 0 9 15,0 0-23-15,0 0 14 0,0 0-18 0,0 0 15 16,0 0-19-16,0 0 16 0,0 0-15 0,0 0 13 0,0 0-18 15,0 0 12-15,0 0-17 0,0 0 18 0,0 0-22 16,0 0 19-16,0 0-24 0,0 0 20 0,0 0-18 16,0 0 16-16,0 0-12 0,0 0 10 0,0 0-15 15,0 0 20-15,0 0-16 0,0 0 14 0,0 0-19 16,0 0 25-16,0 0-8 0,0 0-18 0,0 0 21 16,0 0-15-16,0 0 28 0,0 0-12 0,0 0 33 15,0 0-18-15,0 0 28 0,0 0-22 0,0 0 25 16,0 0-29-16,0 0 22 0,0 0-24 0,0 0 21 15,0 0-22-15,0 0 42 0,0 0-40 0,0 0 18 16,0 0-27-16,0 0 27 0,0 0-35 0,0 0 28 16,0 0-31-16,0 0 23 0,0 0-28 0,0 0 27 15,0 0-20-15,0 0 27 0,0 0-3 0,0 0-7 16,0 0-26-16,0 0 33 0,0 0-32 0,0 0 39 16,0 0 2-16,0 0-2 0,0 0-41 0,0 0 37 0,0 0-33 15,0 0 40-15,0 0-16 0,0 0 17 16,0 0-38-16,0 0 33 0,0 0-43 0,0 0 40 15,0 0-3-15,0 0-10 0,0 0-40 0,0 0 46 0,0 0-48 16,0 0 39-16,0 0 5 0,0 0-10 0,0 0-39 16,0 0 42-16,0 0-38 0,0 0 38 0,0 0-9 15,0 0 4-15,0 0-36 0,0 0 49 16,0 0-33-16,0 0 54 0,0 0-32 0,0 0 27 0,0 0-47 16,0 0 41-16,0 0-43 0,0 0 42 0,0 0-40 15,0 0 37-15,0 0-40 0,0 0 49 0,0 0-46 16,0 0 50-16,0 0-28 0,0 0 15 0,0 0-53 15,0 0 46-15,0 0-45 0,0 0 47 0,0 0-14 16,0 0 10-16,0 0-37 0,0 0 6 0,0 0 7 16,0 0 4-16,0 0 4 0,0 0 2 0,0 0 6 15,0 0-7-15,0 0 3 0,0 0 1 0,0 0 6 16,0 0-8-16,0 0 13 0,0 0 1 0,0 0-9 16,0 0-2-16,0 0-1 0,0 0-3 0,0 0 2 15,0 0 2-15,0 0 4 0,0 0-7 0,0 0 5 16,0 0 1-16,0 0 3 0,0 0-1 0,0 0 0 15,0 0 9-15,0 0-7 0,0 0 3 0,0 0 1 16,0 0 5-16,0 0-2 0,0 0-9 0,0 0 2 0,0 0-7 16,0 0 0-16,0 0-3 0,0 0 19 15,0 0-19-15,0 0-5 0,0 0 8 0,0 0 5 16,0 0 5-16,0 0 6 0,0 0-3 0,0 0 3 0,0 0-3 16,0 0 6-16,0 0-1 0,0 0 2 0,0 0 4 15,0 0 1-15,0 0-3 0,0 0 7 0,0 0-10 16,0 0-3-16,0 0 0 0,0 0 4 15,0 0-4-15,0 0 3 0,0 0-9 0,0 0-17 0,0 0 12 16,0 0 0-16,0 0-4 0,0 0-2 0,-6-2 5 16,6 2-7-16,0 0-1 0,0 0-3 0,0 0 8 15,0 0-5-15,-12-3 0 0,12 3 3 0,0 0-3 16,0 0-3-16,-10 0 2 0,10 0 5 0,0 0-6 16,-9 0-3-16,9 0 1 0,0 0 1 0,-14 3-2 15,14-3 0-15,-11 2-1 0,11-2-10 0,-11 2 16 16,11-2-4-16,-15 3-1 0,15-3 1 0,-17 5 4 15,7-3 11-15,1-2-12 0,0 4 19 0,-3 0-22 16,3-1 16-16,-2 1-20 0,-3-2 14 0,3 2-16 16,-2 2 26-16,0-4-20 0,-1 3 15 0,0-1-17 0,1 2 15 15,-2-1-16-15,1 0 12 0,-1-1-12 16,-1 3 10-16,2-2-16 0,-1 0 17 0,0-2-17 16,-1 4 15-16,1-2-16 0,-1-1 16 0,1 3-16 0,0-2 15 15,-2 0-3-15,1 0-3 0,-5 3-11 0,2-1 15 16,1 0 0-16,-2 0-3 0,-1-2-4 0,3 3 3 15,-3-1-4-15,0-1 1 0,1 2 1 0,-1-3-4 16,0 2 4-16,1 1 0 0,-1-2 1 0,-1 1-12 16,-1-1 11-16,2 1-11 0,0 0 16 0,-1-1-15 15,0 0 9-15,-2 4-10 0,1-4 16 0,0 2-1 16,-2-2-1-16,1 1-1 0,0 2-3 0,1-1 3 16,-5 1-5-16,4-1 4 0,-2 1 1 0,2-1-2 15,0-2 3-15,0 4 12 0,1-3 1 0,-1 0-6 16,0 1 4-16,1 0-5 0,0-1-2 0,0 0-1 15,1 0-1-15,-1 0 1 0,2-1-7 0,0 3 3 16,0-2-2-16,0 1 1 0,-1 0-14 0,2-2 15 16,-2 4-12-16,4-3 14 0,-3 3-15 0,0-3 16 0,3 3-14 15,-1-3 15-15,0 3-15 0,2-3 12 16,-2 2-11-16,1-1 15 0,3 0-12 0,0 0 12 16,-1-2-16-16,1 3 14 0,0-3-12 0,-1 3 14 0,2-2-16 15,-1 0 14-15,0 0-14 0,0 1 17 0,0-1-18 16,2 0 15-16,-3 1-14 0,2-1 14 0,-3 0-14 15,3 1 14-15,-3-1-11 0,3 2 10 0,-2-4-1 16,0 4-3-16,0-1 1 0,2-1 1 0,-3 0-5 16,3 1 2-16,-2 0 0 0,1-1 0 0,0 2 0 15,1-2-1-15,-1 1 0 0,1 0 0 0,0-1-3 16,-1-1 3-16,2 3-1 0,-2-1 3 0,1-1-1 16,2 1 0-16,-2-3-1 0,1 2-1 0,1 0 2 15,-2 1-1-15,0-1 0 0,1-1-1 0,2 0 1 16,-1-1 2-16,-2 4-4 0,5-6 3 0,-3 2 0 0,1 1-1 15,1-2 0-15,1 1 1 0,0-1 1 0,-1 1 0 16,2-3-1-16,-2 3-2 0,1-2 3 0,0 1-4 16,-1-1 3-16,2 0 0 0,1 1-2 0,-2-2 3 15,1 1-1-15,-1 1-1 0,0 0 1 0,-1-2 2 16,4 2-17-16,-3 0 17 0,-1 1 0 0,2-1 0 16,-1 0-3-16,0 0 3 0,-1 1-3 0,2-2 2 15,-1 2-2-15,0-1 1 0,0 1 0 0,0-2 0 0,0 2-2 16,-1-1 1-16,1 1 2 0,1-2-4 0,0 2 3 15,-1-1 1-15,0-1 0 0,1 2-19 16,-2-2 21-16,1 3-18 0,0-2 19 0,-3 0-12 0,3 1 12 16,0 0-15-16,-1-1 18 0,0 2-19 0,0-2 19 15,0 2-18-15,-1-1 18 0,2 1-17 0,-1-1 18 16,0-2-19-16,1 1 19 0,-1 1-16 0,1 1 16 16,0-2-19-16,2-2 20 0,-3 2-15 0,3 0 17 15,7-4-18-15,-13 4 19 0,13-4-20 0,-13 5 16 16,13-5-15-16,-10 4 17 0,10-4-18 0,-12 3 17 15,12-3-15-15,-7 3 14 0,7-3-16 0,0 0 17 0,-12 2-18 16,12-2 19-16,0 0-18 0,-9 3 4 0,9-3 0 16,0 0 8-16,0 0-10 0,-9 2 17 0,9-2-23 15,0 0 22-15,0 0-21 0,0 0 21 0,0 0-15 16,-9 2 12-16,9-2-10 0,0 0 16 0,0 0-16 16,0 0 13-16,0 0-20 0,0 0 18 0,0 0-22 15,0 0 17-15,0 0-67 0,0 0-46 0,0 0-95 16,-6-3-83-16,6 3-86 0,0 0-148 0,6-6-289 15,-6 6-343-15</inkml:trace>
  <inkml:trace contextRef="#ctx0" brushRef="#br0" timeOffset="125896.472">25048 16716 16 0,'0'0'163'0,"-8"2"-35"15,8-2-35-15,0 0-22 0,0 0-16 0,0 0-6 16,0 0-16-16,0 0-28 0,-13-2-55 0,13 2-49 16,0 0-49-16,0 0 40 0</inkml:trace>
  <inkml:trace contextRef="#ctx0" brushRef="#br0" timeOffset="127098.765">24999 16716 176 0,'0'0'188'0,"-10"0"-54"0,10 0-47 0,-9 3-20 15,9-3-33-15,0 0-49 0,-14 2-53 0,14-2-43 16,0 0-44-16,-12-2 40 0</inkml:trace>
  <inkml:trace contextRef="#ctx0" brushRef="#br0" timeOffset="127277.719">24830 16644 327 0,'-7'-4'317'0,"-2"1"-61"0,1-1-76 0,0 0-31 0,1 2-6 15,-2-1-2-15,1-2-16 0,2 2-12 16,-1-1-26-16,0 2-17 0,7 2-14 0,-12-8-14 15,12 8-7-15,-9-7-18 0,9 7-30 0,-5-9-57 0,0 4-48 16,5 5-56-16,-6-10-68 0,6 10-212 0,-6-10 68 16</inkml:trace>
  <inkml:trace contextRef="#ctx0" brushRef="#br0" timeOffset="127403.809">24618 16512 180 0,'0'0'275'0,"-18"0"-64"0,18 0-32 0,-14 1-18 16,14-1-6-16,-19 2-10 0,19-2-30 0,-15 1-18 15,15-1-18-15,-16 0-14 0,16 0-14 0,-12 0-12 16,12 0 0-16,-13 0-29 0,13 0-48 0,-10-3-57 16,10 3-53-16,-9-5-66 0,9 5-200 0,-9-4 123 15</inkml:trace>
  <inkml:trace contextRef="#ctx0" brushRef="#br0" timeOffset="127541.623">24223 16517 119 0,'-11'1'278'0,"-2"1"-80"0,3 0-46 0,10-2-34 16,-22 1 11-16,22-1-37 0,-17 0-15 0,17 0-7 0,-15 0-22 16,15 0-16-16,-13-1-45 0,13 1-54 0,-12-2-63 15,12 2-47-15,-11-4-112 0,11 4 253 0</inkml:trace>
  <inkml:trace contextRef="#ctx0" brushRef="#br0" timeOffset="127673.981">23876 16526 148 0,'-14'4'227'16,"2"-2"-70"-16,1-1-28 0,11-1-17 0,-21 1-18 16,21-1-12-16,-21 0-16 0,21 0-16 0,-20-1-12 15,20 1-43-15,-16-4-56 0,7 0-77 0,1 2-143 16,-1-1 264-16</inkml:trace>
  <inkml:trace contextRef="#ctx0" brushRef="#br0" timeOffset="127813.908">23468 16482 244 0,'-13'1'204'0,"1"0"-52"0,0 1-28 16,-1-2-8-16,2 1-13 0,1 0-19 0,-2-1-16 0,12 0-8 15,-19 1-17-15,19-1-9 0,-18 0-17 0,18 0-43 16,-14-1-69-16,14 1-63 0,-15-2-144 16,15 2 235-16</inkml:trace>
  <inkml:trace contextRef="#ctx0" brushRef="#br0" timeOffset="127958.515">23087 16505 276 0,'-16'3'254'0,"3"1"-46"0,-2 0-30 16,-1 0-34-16,2 0-10 0,0 0-10 0,0-2-9 15,4 2-18-15,-3-1-16 0,4-2-9 0,-1 1-21 16,10-2-9-16,-18 3-9 0,18-3-7 16,-13 3-32-16,13-3-47 0,-12-2-38 0,12 2-53 0,-11-1-56 15,11 1-224-15,-11-1 108 0</inkml:trace>
  <inkml:trace contextRef="#ctx0" brushRef="#br0" timeOffset="128112.538">22667 16574 24 0,'-19'5'318'0,"3"-1"-78"0,-3 2-29 15,0-2-28-15,1 1-13 0,-4-1-8 0,3 0-26 0,1 1-14 16,1-1-5-16,1-3-28 0,0 2-15 16,1 1-12-16,2-3-14 0,2-1-11 0,-1 3-6 15,12-3 0-15,-17 0-27 0,17 0-44 0,-18 0-55 16,18 0-43-16,-13 0-42 0,13 0-33 0,-11-3-24 0,11 3-130 15,-12-1 179-15</inkml:trace>
  <inkml:trace contextRef="#ctx0" brushRef="#br0" timeOffset="128240.925">22241 16633 154 0,'-14'3'149'15,"4"-1"-21"-15,-4 1 8 0,4 0-8 0,-2-1-15 16,-3 1 7-16,2-1-10 0,1 2-14 16,-4-1 11-16,2 0-43 0,3-1-13 0,-2 1-7 15,0-2-6-15,3 2-11 0,-3-3-5 0,13 0-3 0,-14 2-11 16,14-2-32-16,-17 0-49 0,17 0-56 0,-12-2-69 15,12 2-145-15,-12-4 197 0</inkml:trace>
  <inkml:trace contextRef="#ctx0" brushRef="#br0" timeOffset="128370.285">21792 16696 219 0,'-11'3'188'0,"1"2"-46"0,2-2-20 0,8-3-18 15,-15 4-1-15,15-4-4 0,-11 5-8 0,11-5-26 16,-11 0-11-16,11 0 3 0,0 0-50 0,-11 0-56 15,11 0-62-15,0 0-71 0,-4-6-102 0,4 6 260 16</inkml:trace>
  <inkml:trace contextRef="#ctx0" brushRef="#br0" timeOffset="128509.897">21609 16693 234 0,'-9'2'183'16,"9"-2"-47"-16,0 0-21 0,-12 1-32 0,12-1-17 0,0 0-11 15,0 0-12-15,0 0-13 0,-10 1-37 0,10-1-53 16,0 0-67-16,0 0-110 0,0 0 76 0</inkml:trace>
  <inkml:trace contextRef="#ctx0" brushRef="#br0" timeOffset="129377.384">21540 16406 193 0,'0'0'149'0,"-12"-1"18"15,12 1-46-15,0 0 35 0,-12 1-48 16,12-1 49-16,-10 3-46 0,10-3 31 0,-8 5-53 0,8-5 44 16,-7 7-30-16,7-7 9 0,-6 8 6 0,3-4 2 15,3-4 1-15,-6 12-15 0,5-7 2 0,1-5-11 16,0 15-10-16,0-15 1 0,1 12 3 0,1-3-15 15,2-1-7-15,-1-1-10 0,-1 3-10 0,4-3-4 16,-1 1-7-16,1 1-1 0,2-2-10 0,-2 0-45 16,3 0 48-16,-2-1-3 0,4 4-1 15,-3-4-6-15,1 0-5 0,2-1-4 0,-2 0 6 0,-1-1-4 16,2 1-1-16,-1-2 1 0,-9-3 2 0,13 5-3 16,-13-5-2-16,14 1-1 0,-14-1-2 0,13-1-1 15,-13 1-1-15,12-4 2 0,-12 4-2 0,9-7-4 16,-9 7 5-16,7-7-6 0,-5 0 0 0,0 2 1 15,-1-3 1-15,0 1-4 0,-1-2 2 0,-1 3-1 16,0-5 2-16,-2 4-1 0,-1-2 0 0,0 1-2 16,0 0-4-16,-1 0 4 0,-2 2 0 0,0-1 1 0,0 2 0 15,0 0-2-15,-2 2-4 0,9 3 1 16,-15-4 8-16,15 4-4 0,-18 1 1 0,18-1 0 16,-15 3 3-16,6 2-5 0,1-1 0 0,-1 0 3 0,3 3-3 15,-2-1 0-15,2 0 3 0,1 1 3 0,-1 0-7 16,3 1 5-16,0 1 2 0,-1-3-2 0,4 5 8 15,0-3 4-15,0 1 4 0,1-1-7 0,3 2 5 16,-1-1 6-16,1 0-7 0,1-1 1 0,-1 1 4 16,2-2-1-16,3 0-3 0,-3-1 7 15,2 0-4-15,-1-1-1 0,3 1 0 0,-3-4-1 16,-7-2-2-16,16 4-5 0,-16-4 4 0,14 0-4 0,-8-2-2 16,-6 2 0-16,15-4-2 0,-8-1-1 0,-1 0-1 15,-1 0 6-15,1 0-13 0,0-3 6 0,-4 2 2 16,2 1-2-16,-4-2-6 0,3 0 1 0,-3-1 3 15,-3 3-3-15,2-1-1 0,-2 0 0 0,3 6 0 16,-5-10-3-16,-2 7 3 0,7 3-1 0,-11-4 0 16,11 4 3-16,-15 0-2 0,15 0 1 0,-11 3-4 0,3 0 8 15,0 2-4-15,1-1 0 0,0 3 3 0,1-1 0 16,1 0-1-16,-1 2-1 0,2-1 1 16,2 0-6-16,0-2-9 0,-1 2-25 0,3 0-8 15,0-7-30-15,0 13-14 0,1-6-56 0,-1-7 28 0,6 9-26 16,-6-9-37-16,7 7-40 0,-7-7-52 0,8 5-61 15,-8-5-237-15,0 0-89 0</inkml:trace>
  <inkml:trace contextRef="#ctx0" brushRef="#br0" timeOffset="133392.927">21554 13667 61 0,'0'0'311'0,"-4"-9"-67"0,4 9-19 16,-2-5 0-16,2 5 5 0,-4-7-24 0,4 7-13 0,-3-6 8 15,3 6-38-15,0 0 4 0,-6-8-57 0,6 8 14 16,0 0-51-16,-3-5-4 0,3 5-5 0,0 0 37 15,0 0-47-15,0 0 68 0,0-6-42 0,0 6 33 16,0 0-52-16,9-4 39 0,-9 4-45 0,0 0 38 16,14 0-48-16,-14 0 42 0,15 2-41 0,-15-2 36 15,17 5-53-15,-8-3 41 0,1 1-43 0,1 2 29 16,-1-3-43-16,1 2 5 0,-2 0-1 0,2 0-2 16,-1 1 2-16,0-3 7 0,-1 1 2 0,0 2 6 15,-2-2 6-15,1 1 4 0,-8-4 6 0,14 3 9 16,-14-3 12-16,12 4 13 0,-12-4 19 0,10 3 8 15,-10-3 5-15,0 0 0 0,15-3-3 0,-15 3-2 16,9-5-11-16,-4 0-2 0,3-2-9 0,-2 0-8 16,-2-2-6-16,5-1-4 0,-4-2-6 0,4 1-7 15,-2-3-3-15,-1 0-3 0,0-1-5 0,3 1 0 16,-4-3-6-16,2 2-5 0,-1 0 6 0,-2-1 6 16,2 1 0-16,-2 0 3 0,1 1-3 0,-1 0-4 0,-1-1 2 15,-1 3-6-15,2 1-6 0,-4 0-5 0,3-1-2 16,-2 3-9-16,3 0-4 0,-4-1-1 0,2 2-4 15,-2 1-2-15,0-1-11 0,2 1-64 0,-1 0-110 16,0 0-156-16,-1 7-160 0,0-12-240 0,0 4-722 16,-4 1-1075-16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10:00:33.8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11183 5402 124 0,'0'0'229'0,"0"0"-93"16,-8 2 26-16,8-2-68 0,-7 5 33 0,7-5-55 15,0 0 32-15,-8 3-41 0,8-3 32 0,0 0-37 16,-9 2 31-16,9-2-27 0,0 0 24 0,-8 5-26 16,8-5 22-16,0 0-25 0,0 0 12 0,-7 2-7 15,7-2 14-15,0 0-10 0,0 0-1 0,0 0 10 16,-8 4-20-16,8-4 35 0,0 0-25 0,0 0-3 0,0 0 1 16,-6 5-3-16,6-5 1 0,0 0-1 15,0 0 5-15,0 0-4 0,0 0-4 0,0 0 13 16,-4 6 13-16,4-6 23 0,0 0 3 0,0 0 2 0,0 0-2 15,4 5 34-15,-4-5-50 0,0 0 36 0,11 2-47 16,-11-2 46-16,9 3-58 0,-9-3 41 0,13 4-55 16,-13-4 43-16,18 2-53 0,-8 0 46 0,0 1-49 15,2-2 35-15,0 0-52 0,1 0 3 0,0 1 0 16,2 0 0-16,2-1 7 0,1 1 3 0,0-1 5 16,0 1 6-16,2-2 7 0,1 2 1 0,-1 0 2 15,2-1-1-15,1 0-5 0,-1-1 0 0,1 0 1 16,1 0-4-16,3 0-1 0,-1-1-57 0,2 1 52 15,1-1-52-15,-1-1 59 0,0 0-57 0,1 2 55 16,0-2-56-16,1 1 60 0,0 1-56 0,2-2 57 16,-2 1-59-16,2 1 56 0,0-1-5 0,1 0-9 15,-1 1-7-15,5-2-2 0,-6 1-4 0,5 0-1 16,-4 1-8-16,0 0 1 0,0-1 1 0,0 1-6 16,-1-2-52-16,5 1 64 0,-4 0-53 0,1 0 62 15,-1-1-58-15,3 0 57 0,-3 2-54 0,-2-1 56 16,6-1-56-16,-4 0 61 0,3 0-56 0,-3 2 56 0,0 0-4 15,0 0-5-15,0 0-1 0,1-3 3 0,-3 3-8 16,3 0-4-16,1 0 1 0,-2 3-3 0,0-3-4 16,1 0 1-16,-1 0-5 0,0 0-2 15,-2 0-1-15,2 1 0 0,0 0-2 0,-1-1 1 0,1 2 1 16,0-2-45-16,-1 1 51 0,-2-1-51 0,2 1 53 16,-2-1-48-16,2 1 57 0,-2-1-53 0,-1 0 50 15,2 0-46-15,-1 0 47 0,-1 0-48 0,0-1 48 16,0 1-2-16,-5 0-7 0,5-1 1 0,-2 1-5 15,1-1 2-15,-2-1-3 0,2 1 0 0,-1 0-12 16,-3 1 6-16,-1 0 0 0,-1-3-1 0,2 3 1 16,-2-2 0-16,-1 0-1 0,3 1-4 0,-3-1-37 15,1 2 51-15,-2-2-2 0,3 1-42 0,-4-1 51 16,1 1-42-16,0 0 33 0,0 1-31 0,-1-3 46 16,0 3-47-16,0-1 48 0,-1 0-50 0,-2 1 50 15,-1-2-51-15,1-1 52 0,-2 3-51 0,4-1 50 16,-5 1-47-16,2-1 40 0,-2 0-50 0,0 1 35 0,-12 0-64 15,21-2-15-15,-21 2-115 0,17 0-25 0,-17 0-63 16,13 0-77-16,-13 0-105 0,0 0-129 0,12 0-648 16,-12 0-846-16</inkml:trace>
  <inkml:trace contextRef="#ctx0" brushRef="#br0" timeOffset="865.742">16820 5486 458 0,'0'0'350'0,"-8"4"-68"0,8-4-16 16,0 0-23-16,-9 4 44 0,9-4-32 0,0 0 10 16,-9 2 25-16,9-2-62 0,0 0 25 0,0 0-71 15,-9 2 24-15,9-2-63 0,0 0 36 0,0 0-63 16,0 0 41-16,0 0-62 0,0 0 0 0,0 0-1 15,0 0 5-15,0 0-1 0,0 0 4 0,0 0 4 16,9 1-8-16,-9-1 1 0,15 0-7 0,-15 0-47 16,16 0 56-16,-16 0-65 0,20 0 53 0,-7 0-60 15,2-1 60-15,-2 1-64 0,1 0 59 0,0 0-57 16,7-2 50-16,0 2-12 0,-1 0-7 0,1 0-7 16,3-2-2-16,3 1-10 0,-1 1 0 0,2-1-3 15,0-1-2-15,2 1-2 0,0-2-1 0,0 2-2 16,0 0-5-16,0-1 2 0,-1 1-4 0,2-1-2 15,-1 0-43-15,0 1 49 0,-1 0-41 0,1-2 40 16,-1 1-46-16,-1 2 43 0,-1-2-41 0,0 1 51 0,-4 1-48 16,-3-2 40-16,3 1-42 0,-1 1 42 0,-4-1-45 15,2 0 42-15,-6 1-37 0,2 0 35 16,-4 0-42-16,1 0 48 0,-1-2-44 0,-12 2 47 0,17 0-36 16,-17 0 33-16,16 0-30 0,-16 0 45 0,13 0-47 15,-13 0 46-15,0 0-48 0,14 0 42 0,-14 0-45 16,0 0 28-16,0 0-36 0,16 0 34 0,-16 0-73 15,0 0-14-15,0 0-131 0,7-2-47 0,-7 2-89 16,0 0-112-16,0 0-75 0,4-8-103 0,-4 8-607 16,0 0-845-16</inkml:trace>
  <inkml:trace contextRef="#ctx0" brushRef="#br0" timeOffset="2332.16">26458 5516 50 0,'0'0'338'0,"0"0"-92"0,-14 0-41 0,14 0-7 16,0 0 3-16,-11-2-2 0,11 2-7 0,0 0-21 15,0 0 6-15,-12 0-50 0,12 0 29 0,0 0-61 0,0 0 15 16,0 0-52-16,0 0 22 0,-9-1-43 0,9 1 44 16,0 0-50-16,0 0 7 0,0 0 52 0,0 0-58 15,0 0 53-15,0 0-51 0,9-3 50 16,-9 3-44-16,0 0 52 0,16 0-38 0,-16 0 50 0,11 0-51 16,-11 0 46-16,19 0-41 0,-19 0 47 0,22 1-44 15,-11-1 52-15,4 0-43 0,1 0 43 0,3 0-55 16,1-1 45-16,1 1-57 0,2 0 45 0,3 1-57 15,-1-1 49-15,2 0-55 0,3 2 45 16,-2-2-52-16,2 1 48 0,-2 1-52 0,2 0 46 16,-1-1-53-16,3 3 44 0,1-2-52 0,1 1 47 0,0 1-50 15,-1-1 49-15,2 0-48 0,-5 0 53 0,5-2-43 16,-4 2 42-16,3 0-52 0,3-2 49 16,-2 0-52-16,2 1 47 0,-2-2-53 0,3 0 49 0,-1 1-49 15,0-2 48-15,2 1-49 0,-2-2 41 0,0 2-32 16,2 0 40-16,-1-1-42 0,-1 0 43 0,0 1-42 15,0-3 5-15,0 3 6 0,2-3 1 0,-5 3 1 16,-1 0-7-16,3-1 0 0,-4 0 33 0,-1-1-42 16,0 1 36-16,-1-1-38 0,-2 0 32 0,0 1-40 15,-1-1 38-15,0 0-38 0,-3-1 34 0,-4 2-40 16,-1-2 37-16,-2 2-59 0,-2-1 25 0,-4 0-85 16,2-1 8-16,-4-2-99 0,-1 0-13 0,-2 1-58 15,-6 4-110-15,4-12-46 0,-6 7-57 0,-4-1-101 16,-3-2-253-16,-1 0-371 0</inkml:trace>
  <inkml:trace contextRef="#ctx0" brushRef="#br0" timeOffset="4401.036">2941 6643 21 0,'0'0'367'0,"0"0"-123"16,0 0-18-16,-4 3-46 0,4-3 41 0,0 0-53 15,0 0 5-15,-6 4 0 0,6-4-13 0,0 0-15 16,0 0-17-16,0 0-7 0,0 0-25 0,0 0-5 15,0 0 4-15,0 0 9 0,0 0-1 0,0 0-6 16,0 0 0-16,0 0-10 0,0 0-7 0,0 0-6 16,0 0-6-16,0 0-6 0,13 0 5 0,-13 0 5 15,0 0 7-15,10-2-4 0,-10 2 0 0,0 0 3 16,15-2 7-16,-15 2 7 0,12-1-5 0,-12 1-10 16,15-2 0-16,-15 2-5 0,17-2-6 0,-6 1-7 15,-2-1-2-15,3 0-7 0,0 2-5 0,1-2-7 16,0 0-2-16,1-1 9 0,1 2-54 0,-2 0 51 15,5-2-51-15,-1 3 52 0,-1-3-49 0,2 2 52 16,2 0-51-16,1 1 52 0,-2-2-50 0,3 1 50 0,-2 1-51 16,2 0 45-16,1 0-45 0,0 0 44 0,0 0-44 15,0 1 49-15,1-2-48 0,3 2 48 16,0 1-47-16,0-2 50 0,1 1-49 0,-1 0 47 0,-2-1-48 16,2 1 43-16,0 1-43 0,1-2 42 0,-1 2-40 15,0-1 37-15,0 0-40 0,-2 0 45 0,3 2-46 16,-3-2 42-16,1 2-39 0,1-3 8 0,0 2 14 15,-4-2-9-15,5 0 0 0,0 2 7 0,-2-2 1 16,1 1 8-16,0 1-4 0,-1-1-11 0,1 0-19 16,1 0 25-16,-1 1-1 0,1-1 4 0,-1 0-3 15,2-1 2-15,-3 3-7 0,2-3 8 0,0 1 2 16,0 0 8-16,2 1-2 0,-1-1-5 0,-2-1-3 16,1 2-2-16,1-2-1 0,0 1 0 0,0-1-7 15,-1 1 0-15,3-1 2 0,-3 0-4 0,1 1-1 16,-2-1 0-16,0 0 4 0,1 0-2 0,-1 0-3 15,1 0 2-15,0 0-3 0,-1 0-1 0,1 0 4 16,0 0-8-16,0 0 1 0,-1 2 1 0,1-2-2 0,-1 0 0 16,0 0 1-16,-2 0 4 0,1 2-6 0,1-2 0 15,-3 0 1-15,-2 3 3 0,2-3 2 16,-1 0 6-16,1 0-2 0,1 0 1 0,-4 0 7 0,6 0-3 16,-4 0 4-16,0 0 2 0,-1 0 0 0,2 0 1 15,1 0 6-15,-3 0-7 0,3 0-2 16,-3 0-3-16,1-3 5 0,1 3-10 0,-1 0 0 0,-1 0 1 15,-1 0-45-15,2-2 52 0,-1 2-44 0,1 0 47 16,0 0-39-16,1 0 47 0,-3 0-9 0,2 0-4 16,1 0 3-16,-1 0 2 0,0 0-4 0,0-2 2 15,0 2 0-15,1 0 1 0,3 0 1 0,-5-1-2 16,6 1-2-16,-5 0-10 0,4-1-26 0,0 1 44 16,-2-1 0-16,3 1-2 0,-2-2 1 0,-2 2-7 15,3-1 6-15,-2-1-5 0,2 0-1 0,0 2 2 16,0 0-7-16,-3-3-33 0,2 3 44 0,1 0-34 15,0-1 45-15,-3 1-44 0,1-1 44 0,2-1-42 16,-1 2 45-16,1-1-28 0,-2 0 29 0,3 0-44 16,-1-1 45-16,1 1-41 0,-1-1 38 0,0 0-41 15,1 2 39-15,-2 0-38 0,2 0 42 0,0-2-43 0,-1 1 38 16,2-1-43-16,-1 0 41 0,0 1-42 0,0 0 38 16,0 0-37-16,0-1 35 0,1 2-37 0,-1-3 42 15,-4 3-37-15,4-5 39 0,-1 3-39 0,1 2 37 16,-1-2-40-16,0 1 41 0,-3 0-37 0,1-2 31 15,0 2-38-15,-1-2 36 0,2 2-36 0,-2-2 37 16,1 1-38-16,1-2 39 0,-3 1-32 0,1 2 37 16,2-1-36-16,-2-2 33 0,-2 1-36 0,4 1 30 15,-2-2-30-15,-1 1 31 0,-2 0-35 0,0 0 26 16,1 1-24-16,-2 0 30 0,1-1-33 0,-1 0 38 16,2 1-34-16,-3-1 24 0,1 2-22 0,1-3 36 15,-2 2-35-15,0 1 32 0,1-4-32 0,0 4 28 16,-1-1-30-16,1 2 32 0,-2 0-28 0,1-2 26 15,1-1-33-15,-1 1 29 0,0 2-28 0,0-1 31 16,0 0-33-16,-2 0 22 0,2-1-20 0,-1 0-6 16,0 2 12-16,0-3 26 0,-2 1-29 0,3 2 24 0,-2-2-24 15,-3 1 23-15,5 1-24 0,-6-1 22 16,2-1-24-16,-2 1 21 0,1 1-24 0,0-1 31 0,-1-1-30 16,1 1 20-16,-2 0-20 0,0-2 27 0,0 3-22 15,0-1 19-15,-12 1-25 0,21-1 25 0,-21 1-25 16,22-3 28-16,-22 3-25 0,15-1 26 0,-15 1-32 15,15-1 27-15,-15 1-27 0,13-2 31 0,-13 2-37 16,13-1 21-16,-13 1-56 0,0 0-3 0,13 0-93 16,-13 0-20-16,0 0-86 0,10-2-159 0,-10 2-261 15,0 0-281-15,0-10-572 0,-5 3-1164 0</inkml:trace>
  <inkml:trace contextRef="#ctx0" brushRef="#br0" timeOffset="39163.922">25607 8504 286 0,'0'0'470'0,"0"0"-78"0,0 0-86 0,0 0-25 15,0 0-10-15,-3-5-2 0,3 5-19 0,0 0-6 16,-6-5-3-16,6 5-10 0,0 0-11 0,-7-5-13 16,7 5-27-16,-7-4-26 0,7 4-25 0,-11-4-6 15,11 4-4-15,-12-3-14 0,12 3-15 0,-18-4-2 16,8 2-23-16,-3 2-18 0,-1-2-9 0,-4 4-7 16,-1-2-5-16,-4 1-5 0,-5 1-5 0,0 1 0 15,-4 0-1-15,-4 1-7 0,0-2-1 0,1 3-3 16,0 0 1-16,1-1-1 0,-1 1-2 0,8 0 2 15,0-2 5-15,3-1-11 0,5 1 1 0,1-1 0 16,2 1-5-16,3-1-11 0,-1 0-33 0,14-2-31 16,-18 3 15-16,18-3-94 0,-13 4-16 0,13-4-119 15,0 0-17-15,0 0-52 0,7 5-77 0,-7-5-72 16,23-2-276-16,-8 2-310 0</inkml:trace>
  <inkml:trace contextRef="#ctx0" brushRef="#br0" timeOffset="39366.081">25630 8561 443 0,'10'6'336'0,"-10"-6"-58"0,0 0-20 15,-6 7-10-15,6-7-27 0,-11 3 43 0,3 0-56 16,-3 1 3-16,0-2 24 0,-2 1-79 0,-4-1 10 16,0 0-74-16,-2 1 21 0,-2 0-58 0,-3 1 31 15,1 1-55-15,-4-2 29 0,0 1-56 0,-1 1 41 16,0-1-55-16,-4 0 42 0,0 0-48 0,0 4 7 0,4-4-109 15,1-1 6-15,3-1-63 0,3-2-27 0,2 2-51 16,5-4-58-16,0 2-115 0,1-2-173 16,2-3-111-16</inkml:trace>
  <inkml:trace contextRef="#ctx0" brushRef="#br0" timeOffset="39664.108">25078 8363 447 0,'0'-11'464'16,"0"4"-107"-16,0-1-76 0,-2 3-14 0,2 5-14 15,-3-10 12-15,3 10-2 0,-6-8 40 0,6 8-43 0,-10-4-15 16,10 4-13-16,-13 0-24 0,4 1-8 0,-3 3-38 16,-2 3-22-16,0 1-20 0,-1 2-13 0,-3 1-16 15,-3 4-13-15,0 4-17 0,-1 0-13 16,-2 4-6-16,1 1-8 0,0 2-12 0,1-1 2 0,4-3-5 16,0 0-1-16,2 0-5 0,2 0-1 0,2-4 4 15,1 0 5-15,3 0 0 0,0-3 7 0,4 0 7 16,1 1-3-16,3-2 6 0,2 2 2 0,2-1 1 15,2-1 0-15,5 2 0 0,4-1-6 0,4 2-3 16,7-3-3-16,2-1-10 0,9 1-5 0,2 0-7 16,4-4-18-16,0 2-53 0,4-2-72 0,-1-3-75 15,-4-1-88-15,-2 0-92 0,-3-1-65 0,-1-2-86 16,-3 1-524-16,-5 1-683 0</inkml:trace>
  <inkml:trace contextRef="#ctx0" brushRef="#br0" timeOffset="40835.592">17675 8283 407 0,'-17'-6'522'0,"0"3"-126"16,-1 1-98-16,-1 2-50 0,-2 0-38 0,-4 2-13 16,1 3-11-16,0 1 9 0,-2-1 2 0,2 4 2 15,2 2-32-15,2-1-27 0,0 2-23 0,5 3-18 16,0 1-20-16,3-1-11 0,2 2-8 0,6-1-3 16,2-1-9-16,3 1-8 0,3 1-2 0,2-2 30 15,4 1-52-15,3 0 35 0,4-3-47 0,0 1 28 16,2-2-50-16,2-3-14 0,-1-1-14 0,1 1-9 15,-2-6-1-15,-2 0-1 0,2 0 0 0,-5-2-2 16,0-1 9-16,-1-1 12 0,-3 0 3 0,-1-3 8 16,-1 1 8-16,-4-2 1 0,-2-2 3 0,0 0 4 15,-4-1 0-15,0-2 6 0,-1-1 3 0,-5-2 6 16,-2-1-4-16,1-3 28 0,2 0 8 0,-2 0 16 16,2 1 25-16,1 1-5 0,2 0-9 0,2 0-4 15,0 1-9-15,2 4-7 0,3-4-10 0,1 3 1 0,3 2-3 16,0 0 2-16,3-1-3 0,0 5-6 0,3 1 0 15,-2 1 0-15,3 3-4 0,1 0-2 16,1 2-12-16,0 3 11 0,1 0-9 0,0 5 8 0,2 2-11 16,-2 0 7-16,-2 2-4 0,0 1-2 0,-3 1-3 15,-2-1-1-15,-1-2 1 0,-3-1 1 0,1 0 5 16,-3-2 18-16,-2 0 8 0,0-4 5 0,-1 1 4 16,-1-7 6-16,-5 8 4 0,5-8 2 0,0 0 12 15,-12-3-18-15,7-2-36 0,-1-3 33 0,1 0-37 16,1-5 27-16,1-1-35 0,1 2 27 0,0-5-34 15,4-1 28-15,-1-1-7 0,3 1-6 0,1-3-1 16,0 3 4-16,5 1-11 0,-1 0-1 0,0 3-3 16,2 3 1-16,1 2-2 0,1 3-1 0,0 2 0 15,-2 0 1-15,3 3-2 0,-1 2 1 0,2 3 1 16,-2 1 4-16,4 2-30 0,-2 3 25 0,2 1-29 16,-2 2-9-16,2-2-37 0,-3 1-12 0,2 1-23 15,-3 0-25-15,2 0-35 0,-4-2-39 0,-1 0-36 0,1 0-27 16,-3-1-21-16,0-2-55 0,-2-2-10 0,2-1-439 15,-8-5-329-15</inkml:trace>
  <inkml:trace contextRef="#ctx0" brushRef="#br0" timeOffset="41130.418">18230 8318 282 0,'0'-10'528'0,"0"10"-132"16,0-7-98-16,0 7-61 0,1-5-11 0,-1 5 17 15,0 0 13-15,2-10-8 0,-2 10-31 0,0-6-37 16,0 6-36-16,1-8-29 0,-1 8-18 0,5-11-24 15,-2 4-14-15,-1 0-13 0,2-2-10 0,-1 0 33 16,-1 0-54-16,2 0 36 0,-1-3-50 0,-1 3 39 16,-2-2-44-16,1 0 46 0,-1 3-36 0,-1-1 41 15,1 1-20-15,0 1 69 0,-2 0-34 0,2 7 54 16,-3-11-56-16,3 11 31 0,-5-8-64 0,5 8 40 16,0 0-54-16,0 0 55 0,-12 0-46 0,12 0 0 15,-5 10-5-15,4-4 1 0,0 4 14 0,1 0-19 16,0 1-3-16,1 2-1 0,3 2 1 0,0-1-34 0,1 0 5 15,0 1-52-15,5-3-35 0,-1 1-54 16,0-1-59-16,4-2-4 0,-3 0-57 0,3-5-26 16,2 1-24-16,-2-4-48 0,1-2-76 0,0 0-229 0,0-2-191 15</inkml:trace>
  <inkml:trace contextRef="#ctx0" brushRef="#br0" timeOffset="41314.348">18477 8225 640 0,'0'0'522'0,"0"-9"-78"16,0 9-37-16,0 0-18 0,-1-8-15 0,1 8 10 15,0 0-13-15,2-7-18 0,-2 7-34 0,9-6-90 16,-4 2 6-16,3-2-88 0,2 0 29 0,3 0-91 16,1-2 31-16,0 0-68 0,5-1 38 0,0 0-68 15,3-2 43-15,5 1-66 0,0-1 6 0,0-1-86 16,1 1-69-16,-2 1-30 0,2-1-108 0,0-1-16 16,-3 2-86-16,3-2-21 0,-2 3 0 0,-1-3-62 15,-3 1-368-15,-3 0-385 0</inkml:trace>
  <inkml:trace contextRef="#ctx0" brushRef="#br0" timeOffset="41865.426">19103 7862 95 0,'3'-6'376'0,"-2"-2"-104"0,-1 8-18 16,-1-13-16-16,-2 7-3 0,2-1 49 0,-2 2-30 15,-2-2 24-15,1 0 1 0,-1 1 1 0,-2 1-13 0,1-1-24 16,0 2-4-16,1 0-40 0,-2 0-19 0,7 4-17 16,-12-6-26-16,12 6-30 0,-13-2-20 0,13 2-23 15,-14 2-14-15,6 4-7 0,2-1-9 0,1 1-2 16,-2 4-5-16,1-2 1 0,3 4-11 0,2 0-2 15,-1 2 37-15,2 1-51 0,2 2-7 0,1-1-3 16,1-1-10-16,2 0-24 0,2 0 29 0,-1 0-56 16,5-3 48-16,-1-1-54 0,0-2 38 0,1-1-55 15,1-1 34-15,1-3-47 0,-4 2 35 0,-1-5-35 16,-9-1 57-16,18 1-31 0,-18-1 54 0,10-2-32 16,-10 2 47-16,6-9-34 0,-6 9 46 0,0-12-33 15,-2 5 46-15,-2-2-42 0,1 0 43 0,-1-2-41 16,-3-2 46-16,1 1-43 0,2-1 45 0,-1 1-37 15,1 2 72-15,0-1-38 0,2 1 36 0,0 0-47 16,1 2 36-16,1 8-47 0,3-11 38 0,-1 4-41 16,-2 7 42-16,9-8-43 0,-9 8 40 0,14 0-46 15,-14 0 49-15,17 3-51 0,-7 2 41 0,0 2-41 0,2 1 39 16,-1 1-43-16,0 0 39 0,0 4-37 0,-1-1 38 16,-1-3-42-16,0 3 40 0,1-2-33 0,-5 0 33 15,3-3-37-15,-4 1 51 0,1-2-30 0,-5-6 44 16,5 8-44-16,-5-8 52 0,0 0-44 0,0 0 64 15,0 0-44-15,0 0 53 0,-1-7-51 0,0 1 46 16,0-1-61-16,-1 0 41 0,2-3-53 0,-1 0 0 16,1-1 1-16,1 1-3 0,-1-3 4 0,3 4-4 15,-1 0 7-15,3 1-7 0,-2-1-3 0,1 4-1 16,2-3 0-16,-6 8-2 0,9-9 1 0,-9 9 9 16,14-1-10-16,-14 1 2 0,14 1-1 0,-5 4 3 15,-1 0-5-15,1 2 4 0,0 1-8 0,1 1-7 16,0 0-41-16,-1 0-39 0,1-1-29 0,-1 2-34 15,-1-3-27-15,1 0-74 0,-3 0-9 0,3-3-7 16,-2 2-51-16,0-4-18 0,-7-2-467 0,14 3-343 16</inkml:trace>
  <inkml:trace contextRef="#ctx0" brushRef="#br0" timeOffset="42165.422">19568 7836 198 0,'0'0'441'15,"4"-5"-91"-15,-4 5-46 0,3-7-59 0,-3 7-26 16,0 0-7-16,5-4-5 0,-5 4-8 0,0 0-18 0,5-7-14 15,-5 7-20-15,5-6-31 0,-5 6-25 0,7-6-15 16,-1 1-16-16,0-1-12 0,-1 0-8 0,2 0-3 16,-1-1-13-16,0 0-3 0,-2-1-9 0,1 1-1 15,-1-2 1-15,0 1-6 0,0 0 2 0,-2-1-3 16,-2 2-1-16,0-1 2 0,0 8 11 0,-3-11 20 16,0 5 11-16,3 6 13 0,-6-9 3 0,6 9 1 15,-9-5 4-15,9 5 0 0,-12-1-8 0,12 1-10 16,-9 3 1-16,4 3-3 0,1-2-9 0,-1 4-6 15,1-1-4-15,1 3-1 0,1 2-7 0,1-2 2 16,1 2-10-16,1 0-11 0,4 0-11 0,-1 2-32 16,1-3-6-16,4 0-75 0,0-1-17 0,1-2-91 15,3-2-20-15,1 0-40 0,0-1-10 0,1-4-72 16,1-1-34-16,3-3-255 0,-2 0-170 0</inkml:trace>
  <inkml:trace contextRef="#ctx0" brushRef="#br0" timeOffset="42338.957">19985 7693 179 0,'0'0'544'0,"7"-7"-120"16,-7 7-61-16,4-5-4 0,-4 5 18 0,4-4 4 16,-4 4-4-16,0 0-7 0,7-6-28 0,-7 6-73 15,0 0 13-15,5-6-96 0,-5 6 1 0,4-4-77 16,-4 4 17-16,6-5-65 0,-6 5 27 0,7-5-57 16,-7 5 31-16,11-6-57 0,-11 6 20 0,11-7-82 15,-11 7-25-15,13-5-68 0,-8 1-52 0,2 0-63 16,-7 4-26-16,12-5-89 0,-12 5-52 0,12-7-69 15,-7 2-381-15,-1 1-441 0</inkml:trace>
  <inkml:trace contextRef="#ctx0" brushRef="#br0" timeOffset="43164.075">18970 7634 512 0,'-4'-11'648'16,"-1"3"-123"-16,0 0-74 0,0 0-61 0,1 3-36 15,-1-2-23-15,2 2-31 0,3 5-29 0,-6-9-80 16,6 9-21-16,-4-6-23 0,4 6-19 0,0 0 42 16,0 0-51-16,0 0 30 0,9 5-48 0,-2 1 45 0,3 1-60 15,3 4 50-15,1 1-61 0,2 5 43 16,2 3-60-16,0 3 40 0,6 4-14 0,-2 5-8 16,-1-1-17-16,0 3-11 0,0-2-8 0,-3 2-8 15,3 2-5-15,-4-5-6 0,2 1-34 0,0-3 35 0,-1 0-49 16,0-4 59-16,-4-2-49 0,4-2 48 0,-4-2-45 15,3-2 42-15,-3-2-25 0,1-3-29 0,-1-1 0 16,0-4-22-16,0 0-39 0,0-2-52 0,-1-4-9 16,2-1-76-16,-3-3-44 0,-2 0-64 0,2-4-56 15,-5 0-26-15,-2 0-12 0,-1-4-42 0,-4 1 26 16,-2-2-400-16,-5-2-385 0</inkml:trace>
  <inkml:trace contextRef="#ctx0" brushRef="#br0" timeOffset="43514.19">19317 7993 747 0,'-25'-7'330'0,"2"1"-18"16,0 0-42-16,2 2 38 0,1-1-69 0,2 0 26 15,4 1-56-15,-1 0 27 0,5 1-72 0,0-1 1 16,3-3-67-16,3 2 14 0,4 5-51 0,4-15 19 16,6 5-53-16,1-1 32 0,4-1-51 0,9-5-2 15,1 2 0-15,5-3-4 0,2 0 4 0,0-2-2 0,3 4 2 16,-3-1-3-16,-2 3-2 0,-3 3 1 16,-3 1-2-16,-2 4 10 0,-3-2-6 0,-2 4 6 15,-3 1 21-15,-1 2 33 0,-3 2 38 0,-1 2 30 0,0 1 8 16,-4 4 3-16,1-2 3 0,-2 5-10 0,-3-2-7 15,1 5-13-15,0-2-21 0,-2 1-12 16,2 1-15-16,1-1-9 0,-3 2-7 0,3-2-7 0,-1 0-9 16,2-1-4-16,0-2 1 0,3-2-49 0,-2 1 40 15,2-4-9-15,1-1-11 0,0-1-16 0,-8-3-13 16,20-1-16-16,-10-3 12 0,-1-1-12 0,3 0 7 16,-3-2-1-16,-2-3 6 0,1 0 4 0,-4 1-1 15,-3-2 5-15,-2 2 3 0,-2-3 3 0,-2 0 1 16,-2 2 1-16,-2 0 4 0,-2 1-27 0,1 1 31 15,-3 0-25-15,1 4 30 0,0-1-27 0,0 3 24 16,1 0-21-16,1 0-58 0,10 2-67 0,-17 0-70 16,17 0-70-16,-10 4-34 0,10-4-40 0,-5 5-81 15,5-5-61-15,0 0-297 0,6 4-328 0</inkml:trace>
  <inkml:trace contextRef="#ctx0" brushRef="#br0" timeOffset="43756.969">19981 7662 584 0,'0'0'538'0,"0"0"-125"0,9-2-56 0,-9 2-7 0,0 0-10 15,0 0 5-15,9-3-4 0,-9 3-9 0,0 0-45 16,6-4-82-16,-6 4-14 0,8-3-66 0,-8 3-2 16,11-7-53-16,-2 3 30 0,-1-1-61 0,5 0 17 15,-2-2-37-15,2 1 23 0,1 1-37 0,0-3 33 16,0 1-39-16,-2 2 26 0,4-1-32 0,-4 0 26 15,-2 1-38-15,0 1 6 0,-1-1-57 0,-2 2-20 16,0-1-40-16,-7 4-47 0,12-5-60 0,-6 2-64 16,-6 3-50-16,8-5-58 0,-8 5-77 0,6-6-351 15,-6 6-378-15</inkml:trace>
  <inkml:trace contextRef="#ctx0" brushRef="#br0" timeOffset="44630.248">20484 7343 139 0,'6'-8'433'0,"-4"1"-103"0,-1 1-34 16,-1 6-23-16,0-11 41 0,0 11-42 16,-3-9 55-16,3 9-75 0,-11-7 20 0,11 7-62 15,-12-5 17-15,12 5-77 0,-17-2 17 0,4 5-65 16,4 0 33-16,-4 2-52 0,-2 0 35 0,2 2-66 0,-1 0 37 16,3 3-55-16,-1 0-3 0,3 1-3 15,0 0 2-15,3 0 1 0,0-1-6 0,3 0 3 16,1 2-8-16,3-2-3 0,0 1-3 0,3-2-13 0,2 2 8 15,2-2-19-15,2 2 7 0,2-5-32 16,-1 2-10-16,3-4-19 0,0-1-12 0,0 1-19 0,0-3-1 16,-1-1-7-16,1 0 12 0,0 0 0 0,-2-2-3 15,-2-1 14-15,-1 1 13 0,-3-3 17 0,2 0 4 16,-8 5 10-16,6-10 7 0,-6 2 8 0,0 8-2 16,-2-13 12-16,-1 3 7 0,1 2 46 0,-3-1-50 15,1 0 52-15,0-2-25 0,0 2 50 0,3 0-54 16,-2-1 44-16,3 0-44 0,0 4 35 0,2-3-50 15,0 2 38-15,3 1-39 0,2 0 43 0,0 1-37 16,2 2 52-16,3 1-56 0,-1 2 35 0,2 0-44 16,1 0 44-16,-1 2-47 0,3 0 40 0,-3 2-44 15,4 0 41-15,-2 3-44 0,-1-1 40 0,-1-1-41 16,-1 3 42-16,0-2-38 0,-3-1 39 0,-2 1-41 16,-1-2 23-16,3 1 37 0,-9-5 11 0,10 5-11 0,-10-5-5 15,0 0 42-15,0 0-53 0,0 0 51 16,0 0-51-16,5-5 49 0,-5 5-61 0,-1-11 46 15,1 2-54-15,1 1 42 0,-1-3-57 0,3-2 46 0,-1 3-51 16,3-5 42-16,2 2-47 0,-1 0 51 0,-1 0-54 16,3 1 48-16,2 1-52 0,-3 0 47 0,0 4-48 15,2-2 46-15,0 5-42 0,0 0 44 16,0 2-46-16,-9 2 50 0,17 0-45 0,-8 1 43 0,1 3-46 16,0 0 51-16,-1 3-53 0,1 0 50 0,2 0-50 15,-2 2 48-15,3 1-43 0,-3-2 36 0,0 1-69 16,3 2 11-16,-1-6-79 0,-1 4-30 0,0-2-23 15,1-2-24-15,1-1-11 0,-2-1-7 0,3-1-3 16,-2-2 7-16,-1-2-10 0,3-1-38 0,-1 0 20 16,-1 0-47-16,0-3 55 0,0-2-30 0,-1 2 69 15,0-2-34-15,-2-1 112 0,-2 0 1 0,1 1 134 16,-3-1 31-16,2 1 48 0,-2-1 32 0,0 2 31 16,-2-1-13-16,1 2 18 0,0 0 10 0,-1 0-22 15,-3 6 33-15,5-10-48 0,-4 4-6 0,-1 6-24 16,8-10-6-16,-4 6-7 0,-2-2 35 0,3-1-66 15,-1 2 34-15,1-2-63 0,0 0 36 0,2-3-57 16,-2 1 41-16,1 1-55 0,-2-2 1 0,1-2 4 16,-3 4 9-16,0-5 16 0,2 3 15 0,-3-2 20 15,-2 1 22-15,-2 2 27 0,2-1 17 0,-3 1 4 16,-1 1 9-16,1 2-3 0,-4 2 3 0,8 4-8 16,-15-4-6-16,15 4-10 0,-16 4-5 0,4 0-6 15,3 6-8-15,0 0-20 0,-1 3-16 0,2 4-10 0,3 2-7 16,-1 1-12-16,3 3-1 0,1 0-25 0,2 5-46 15,2-3-76-15,3 4-63 0,3-1-58 16,1 1-44-16,6-3-19 0,-2-2-35 0,6 1-12 16,0-4-21-16,1 1-42 0,0-5-87 0,-2 2-260 0,-1-4-259 15</inkml:trace>
  <inkml:trace contextRef="#ctx0" brushRef="#br0" timeOffset="46180.372">19257 8971 49 0,'-4'-7'570'0,"-3"-1"-133"0,2-1-104 0,-1 4 14 15,-4-2-51-15,1 2-2 0,-2 0 18 0,-3-1-32 16,1 2 35-16,-2 4-59 0,2-1-12 0,-6 2-29 16,1 2-34-16,0 1-33 0,1 1-28 0,-3 3-27 15,1 1-14-15,1 1-13 0,3 2-10 0,1 3-29 16,0-1 23-16,4 1-34 0,1 2 30 0,2 0-35 16,5 0 23-16,2 2-35 0,4-2 24 0,2 1-14 15,3 0-20-15,1-1-25 0,7-2-20 0,-1-3-52 16,5 0-31-16,0-3-31 0,3-1-25 0,1-5-30 15,3-1-19-15,-1-3-9 0,6-3-3 0,1-4 5 16,-1 1 5-16,6-7 12 0,-4 1 20 0,-1-3 5 16,-2-1 26-16,-6 0-16 0,-3 0 61 0,-4 1-13 15,-4-1 67-15,-3 1-5 0,-4 4 83 0,-2-3 18 0,-4 1 82 16,-2 1 0-16,-1 2 46 0,-4-1 30 0,1 5 7 16,-3-5 1-16,-2 7 15 0,-3-2-13 15,3 2 5-15,-2 1 4 0,-3 1 31 0,2 3-54 16,-2 0 18-16,1 0-61 0,2 3-20 0,-2 1-18 0,1 0-13 15,3 1-8-15,1 0-6 0,1 4-11 0,2-2-3 16,1 1-8-16,4 0-2 0,0-2-12 0,3 4-4 16,2-2-14-16,0-1-4 0,4 2-30 0,1-1-35 15,2-1-25-15,0-1-18 0,1 0-14 0,0-1-45 16,0-2 53-16,-3 0-36 0,3-1 78 0,-13-2-39 16,16 0 71-16,-16 0-42 0,16-2 67 0,-16 2-46 15,6-6 62-15,-2-1-47 0,-4 7 2 0,0-10 31 16,-1 0 32-16,-2 5 38 0,2-6 20 0,-2 3 25 15,1-2 17-15,-1 0-2 0,-1-1-10 0,3 1 0 16,1 0-14-16,0 2-15 0,0-3-16 0,5 2-11 16,-1 1-16-16,1-1-3 0,2 2-7 0,0 1-3 15,2 2-3-15,3-1-4 0,-1 0 35 0,1 2-43 16,-1 2 34-16,3 0-43 0,0 2 36 0,0-1-43 0,-1 2 36 16,4 1-43-16,-2 3 9 0,0-3-8 0,-2 0 2 15,-3 2-2-15,2-1 16 0,-3 1-10 16,0-2 3-16,-3 2-1 0,-6-5 4 0,10 6 0 0,-10-6 3 15,7 6 0-15,-7-6 4 0,0 0 1 0,0 0 3 16,0 0 0-16,0 0 0 0,0 0 3 0,0 0-2 16,-5-11-1-16,5 11 1 0,-2-9 33 0,2 0-45 15,0 1 37-15,2-4-42 0,0 4 37 0,1-4-45 16,1 1 39-16,2 0-40 0,2-1 42 0,-1 3-43 16,0-3 39-16,-1 4-41 0,4 0 44 0,-3 3-41 15,0 0 43-15,1 1-39 0,2 0 43 0,-10 4-44 16,17-3 44-16,-17 3-41 0,19 3 33 0,-10 1-39 15,0 0 45-15,1 0-44 0,0 1 42 0,-2 1-42 16,2 0 38-16,-1 0-43 0,-1 2 44 0,-3-3-45 16,4 2 43-16,-4 1-42 0,0-4 51 0,-5-4-47 15,5 8 47-15,-5-8-47 0,4 6 45 0,-4-6-44 16,0 0 44-16,0 0-38 0,0 0 34 0,0 0-48 0,-5-9 41 16,5 9-56-16,-4-12 10 0,4 3-71 0,0 1 29 15,-1-4-60-15,1-1 36 0,1 2-49 16,-1-3 59-16,3 0-19 0,-1-1 43 0,2 2-34 0,0-1 17 15,2 2 22-15,-2 1 6 0,1 2 18 0,-1 0 4 16,1 1 2-16,-1 1 8 0,2 5 4 0,-6 2 8 16,11-7 54-16,-11 7-39 0,13-1 40 15,-13 1-52-15,15 3 48 0,-8 0-49 0,3 1 50 0,-2 0-54 16,1 1 44-16,0 1-54 0,1-1 50 0,-1 2-49 16,0 0 48-16,3 0-50 0,-3-1 52 0,-3 1-52 15,3-3 49-15,-3 2-39 0,1 0 70 0,-3-1-20 16,-4-5 54-16,6 6-44 0,-6-6 27 0,4 6-57 15,-4-6 36-15,0 0-45 0,0 0 38 0,0 0-49 16,-9-2 43-16,9 2-46 0,-8-9 38 0,3 4-45 16,0-4 39-16,0 1-41 0,1-2 35 0,0-1-45 15,2-1 18-15,0 0-75 0,2-1-19 0,2 0-23 16,-1-1-17-16,4 2-17 0,-1-2-14 0,3 1-18 16,1 2-19-16,0 0-55 0,1 0-17 0,1 1-103 15,-1 2-174-15,0 0-67 0</inkml:trace>
  <inkml:trace contextRef="#ctx0" brushRef="#br0" timeOffset="47166.388">20364 8557 175 0,'0'0'233'0,"0"0"-92"16,0 0 19-16,0 0-57 0,0 0 38 0,0 0-36 0,0 0 36 16,0 0-38-16,0 0 18 0,0 0-34 0,-5 4 5 15,5-4-19-15,0 0 6 0,0 0-21 0,0 0 9 16,0 0-13-16,0 0-6 0,0 0 10 0,0 0-7 16,-2 4 5-16,2-4-7 0,0 0-3 0,0 0-5 15,0 0-3-15,0 0 2 0,0 0-4 0,0 0 0 16,0 0 2-16,0 0-1 0,0 0-2 0,0 0 5 15,0 0 14-15,0 0-6 0,0 0-8 0,0 0-10 16,0 0-1-16,1-5-10 0,-1 5-3 0,5-7 3 16,-5 7-7-16,5-8-2 0,0 3-3 0,-2 0-4 15,1 1-1-15,1-2 0 0,-3 0 42 0,2 1-47 16,-1-1-4-16,-1 0 43 0,1 1-48 0,-1-2 38 16,1 2-39-16,-3 5 42 0,1-11-48 0,-1 11 45 15,0-10-45-15,0 10 45 0,0-8-43 0,0 8 42 16,-2-7-44-16,2 7 42 0,-4-5-46 0,4 5 43 0,0 0-32 15,0 0-11-15,-11-1 47 0,11 1-44 0,0 0 44 16,-8 3-44-16,8-3 1 0,0 0 4 16,-5 5 12-16,5-5-6 0,0 0 2 0,-4 5 1 0,4-5 0 15,0 0-4-15,0 0-16 0,0 0-24 0,0 8-45 16,0-8-37-16,0 0-44 0,0 0-100 0,0 0-33 16,0 0-262-16,0 0-87 0</inkml:trace>
  <inkml:trace contextRef="#ctx0" brushRef="#br0" timeOffset="48296.39">20353 8579 233 0,'0'0'235'0,"0"0"-83"0,0 0 8 0,0 0-50 16,0 0 27-16,0 0-46 0,0 0 25 0,0 0-41 15,0 0 20-15,0 0-34 0,-3 6 20 0,3-6-21 16,0 0 4-16,0 0-12 0,0 0 9 0,0 0-31 15,0 0 13-15,0 0-28 0,5-8 18 0,-5 8-21 16,0 0 13-16,3-8-23 0,-3 8 15 0,1-9-16 16,-1 9 22-16,3-10 7 0,-3 10 6 0,1-12 14 15,-1 12-5-15,0-12 3 0,0 5 1 0,0 7 3 16,-1-11 8-16,-2 5 23 0,3 6-17 0,-1-8-5 0,0 1 37 16,1 7-68-16,-7-5-8 0,7 5 1 15,0 0-5-15,-9-4 0 0,9 4-5 0,-9 3-2 16,9-3-2-16,-10 5-2 0,5 0 2 0,5-5 18 15,-6 10-9-15,3-4-2 0,-1 1 9 0,4-1-13 0,-2 2 10 16,2-8 2-16,0 12 1 0,2-5-3 0,1-1-2 16,1-1 0-16,1 1-5 0,1-2 6 15,4-1-13-15,-1 0-4 0,-9-3-4 0,23 0 0 0,-11-2-24 16,3-2-28-16,1-2-13 0,1 1-16 0,-3-2-16 16,6-1 1-16,-4-3 4 0,1 1 8 0,-1 0 9 15,-2-2 8-15,-2 2 18 0,1-1 16 0,-4 1 2 16,-3-2 12-16,0 0 1 0,-2 3 11 0,-3-2-2 15,1 2 11-15,-2 1 20 0,-3-1 26 0,2 1 14 16,-2 1 9-16,0 2-4 0,0-2 6 0,-1 2 39 16,4 5-51-16,-5-9-9 0,5 9-14 0,-6-6-4 15,6 6 9-15,0 0-3 0,0 0 29 0,0 0-33 16,0 0 18-16,0 0-35 0,5 7 0 0,-5-7 16 16,8 12-26-16,-2-4-2 0,0 0-1 0,3 3-1 0,0 0 0 15,-1 3 5-15,1-1-14 0,0 0 0 0,0 3 0 16,1-2 1-16,-2-1 42 0,1-1-52 15,-2 0 45-15,1 1-54 0,-2-3 3 0,-2-1 44 0,1 1-47 16,-2-3 49-16,-1 0-47 0,2-2 49 0,-4-5-54 16,1 10 51-16,-1-10-49 0,0 0 32 0,0 7-59 15,0-7-2-15,0 0 4 0,0 0-2 16,-2-7-3-16,2 7-3 0,2-10 6 0,0 5 8 0,0-5 3 16,2 2 12-16,1-3 7 0,-1-2 2 0,3 0 3 15,0 0 4-15,-2 0 3 0,3 0-2 0,-2-3 57 16,2 3-58-16,-2 0 4 0,-2-2 7 0,3 2 30 15,-2 1 25-15,0 0 32 0,0 2 19 0,-3 0 15 16,2 0 10-16,-1 2 6 0,-2-1 10 0,2 4 6 16,-1-2-5-16,-2 7-13 0,3-10-15 0,-3 10-20 15,1-8-19-15,-1 8-15 0,3-8 4 0,-3 8 20 16,0 0 13-16,0 0 5 0,12 0-20 0,-12 0 39 16,9 5-51-16,-1-1 61 0,1 3-49 0,1 1 9 15,2 1-18-15,2 0-2 0,0 3 43 0,2 1-62 0,1 7 39 16,2-3-61-16,0 5 40 0,1-2-62 15,1 8 44-15,0 1-57 0,-1 1 48 0,1 1-11 16,-1 1-51-16,-1 2 53 0,0-1-62 0,-2 1 47 0,2-4-77 16,-2 1 20-16,-5-5-91 0,1-4 11 15,-1-2-66-15,-3-2-7 0,-2-3-49 0,2-3-41 16,-4-1-75-16,-1-1-19 0,-2-4-132 0,-2-6-76 0,-2 8-379 16,2-8-542-16</inkml:trace>
  <inkml:trace contextRef="#ctx0" brushRef="#br0" timeOffset="48543.431">20939 8426 533 0,'-7'-15'404'15,"-1"1"-83"-15,3 0-69 0,0 1-29 0,1 1-22 16,1 0-17-16,1 1-11 0,-1 0 0 0,3 1-22 16,0-1-20-16,3 1-29 0,-1 3-19 0,1 0-18 15,1 2-6-15,1-2-20 0,0 3-7 0,-5 4-3 16,15-5-7-16,-15 5-8 0,13 2-3 0,-13-2 3 15,15 5-9-15,-7 0-5 0,-1 0 2 0,-2 1 17 16,2 3-21-16,-2-2 20 0,-2 2-23 0,-1-2-18 16,1 2-12-16,0-3-6 0,-3-6-13 0,1 13 32 0,0-7-66 15,-1-6-20-15,0 11-1 0,0-11-24 16,-1 7-25-16,1-7-42 0,0 0-49 0,0 0-87 16,0 0 27-16,0 0-129 0,9-4 89 0</inkml:trace>
  <inkml:trace contextRef="#ctx0" brushRef="#br0" timeOffset="49096.914">21136 8208 250 0,'4'-9'371'0,"0"1"-87"0,-2-1-19 0,-2 9-25 0,0-10-26 16,0 10 11-16,-1-12-41 0,1 12-18 0,-5-9-3 15,5 9-13-15,-8-4-7 0,8 4 29 0,-11-3-65 16,11 3 25-16,-14 3-52 0,7 1 31 0,0 1-60 16,0 0-9-16,-3 2-7 0,6 0 5 0,-2 0-6 15,2 2-3-15,0-1-4 0,3 1-1 0,1 1-3 16,0 0-2-16,2-3-1 0,2 3 1 0,0-2-10 15,3 0 0-15,0 1-13 0,1-3 2 0,1 1-21 16,-1-1-9-16,2-1-22 0,0-1 17 0,-2-1-19 16,-8-3 28-16,13 5-20 0,-13-5 17 0,0 0-11 15,15 0 29-15,-15 0-26 0,5-5 33 0,-5 5-26 0,0-9 8 16,0 9 2-16,-3-11 16 0,1 4-7 16,-2 0 4-16,1-3 2 0,-2 0 1 0,1 1 2 15,2-1 1-15,-3 0 9 0,2-1 38 0,2 1-50 16,0 0 45-16,2 4-49 0,0-2 44 0,2-1-49 0,2 2 3 15,-2 1 10-15,4-1 47 0,-2 3-54 16,4 3 8-16,-9 1 6 0,17-3-2 0,-17 3 0 16,21 0 10-16,-12 3-10 0,0 1 2 0,3 0-2 0,-3 2 0 15,-2-1 0-15,1 2-2 0,2 0 5 0,-5-1-9 16,-1 1 7-16,1-1 21 0,-1-1 32 0,-4-5 23 16,5 8 13-16,-5-8-12 0,0 0-17 0,3 7-9 15,-3-7 3-15,0 0 4 0,-8-3 4 0,8 3-13 16,-6-7-6-16,6 7 0 0,-4-11-9 0,1 3-10 15,2-1-6-15,1 0-6 0,0-2-2 0,1-1 39 16,3 2-53-16,-1 1 39 0,1-2-55 0,2 1 46 16,2 1-50-16,-1 1 44 0,0 2-49 0,0-1 49 15,4 3-51-15,-4 2 45 0,-7 2-47 0,18-1 48 16,-18 1-47-16,17 2 44 0,-8 3-41 0,2 2 42 16,-2-1-53-16,0 3 11 0,3 0-86 0,-3 1-38 15,0 0-36-15,1 0-39 0,-1-2-8 0,1 1 11 16,1-1 11-16,-2-2-22 0,0-1 6 0,4-3-62 15,-3 0-14-15,3-2-329 0,1-2-141 0</inkml:trace>
  <inkml:trace contextRef="#ctx0" brushRef="#br0" timeOffset="49547.343">21810 7943 191 0,'0'-8'353'0,"0"8"-36"0,-3-10-40 15,3 10-24-15,-5-8-6 0,5 8-43 0,-9-3 7 16,9 3-66-16,-12 1 30 0,12-1-65 0,-16 6 34 0,7 1-67 15,0-3 34-15,1 2-71 0,-1 2 38 0,2 0-60 16,-1 1 46-16,2 0-57 0,2 1 45 0,0-1-52 16,1 0 47-16,3-1-47 0,-1 2 42 0,2-4-53 15,1-1 47-15,0 2-51 0,3 1 49 0,-1-3-51 16,6-2 50-16,-10-3-55 0,13 5 50 0,-13-5-48 16,18 0 49-16,-18 0-52 0,17-3 52 0,-8 0-44 15,-1-2 39-15,0 0-51 0,-1-1 50 0,-1-1-46 16,0-3 47-16,-2 2-51 0,-1-2 55 0,-1-1-56 15,-2 0 53-15,-1-2-50 0,-3-1 54 0,0-2-46 16,-2 0 57-16,-2-1-32 0,1-3 58 0,-2 1-38 16,-3-1 10-16,3 1 6 0,-1-1 17 0,-1 0-1 15,0 2-9-15,2 1 19 0,-2 0 18 0,3 3 10 16,-1 2-6-16,2-3-2 0,0 5-12 0,2 0-18 16,1 2-10-16,-1 1-16 0,1 2-7 0,4 5-4 15,-5-6-6-15,5 6 4 0,0 0-13 0,0 0 6 16,0 0-7-16,0 0-2 0,4 9-1 0,0-2 4 15,2 1 38-15,-1 0-53 0,3 4 45 0,1-1-51 16,1 2 49-16,-1 2-52 0,4 2 46 0,-3-1-51 0,3 1 49 16,0 0-52-16,-2 0 42 0,3 0-52 0,-2-2-4 15,-2 1-76-15,3-2 10 0,-2-2-76 0,-2-1 4 16,0 0-65-16,0-3 5 0,0 0-13 0,1-1-38 16,-3-3-27-16,2 1-31 0</inkml:trace>
  <inkml:trace contextRef="#ctx0" brushRef="#br0" timeOffset="50064.43">22158 7793 15 0,'3'-9'390'0,"-2"0"-63"0,-1 1-45 16,-2 2-16-16,-1-2-32 0,0 1-9 0,1 0 7 16,-3 0 36-16,-1-1-43 0,0 4-17 0,1-3-29 15,-2 2-9-15,-1 3-26 0,0-2-20 0,8 4-25 16,-15-3-20-16,15 3-15 0,-17 1-10 0,10 2-6 15,0 2 2-15,-3 0 25 0,4 2-45 0,1 1 35 16,-2 0-54-16,3 2 37 0,-1 0-44 0,1-1 40 16,3 1-43-16,-1-1 34 0,0 2-42 0,2-4 53 15,0 1-59-15,0-1 40 0,2-2-43 0,-2-5 40 16,2 11-40-16,-2-11 40 0,5 7-44 0,-5-7 42 16,8 4-44-16,-8-4 45 0,0 0-43 0,15-1 39 15,-15 1-41-15,13-7 3 0,-7 4 3 0,-1-1 2 0,3-3 2 16,0 3 5-16,-2-3 8 0,1 0-8 0,0 2 1 15,-2-4 0-15,4 2 1 0,-5-1 2 0,3 1 0 16,-4 0 5-16,1-1 5 0,0 1-11 16,0 1 1-16,-2-2-3 0,0 3 2 0,0-2-2 0,-2 7 2 15,0-12-2-15,0 12 2 0,-2-9-4 0,2 9 4 16,-8-8-1-16,8 8 0 0,-9-2 1 0,9 2 2 16,-10 0-1-16,10 0 3 0,-14 1-5 0,6 2 3 15,2 2-1-15,-1 0 1 0,0 0 39 0,2 2-37 16,-1 1 40-16,3-2-35 0,-1 4 47 0,1-3-50 15,2 4 44-15,0-2-44 0,1 0 47 0,1 1-48 16,0 1 45-16,2-1-48 0,1 1 47 0,1-4-48 16,3 5 44-16,0-3-49 0,1 2 46 0,0-2-49 15,3-1 44-15,-1-2-46 0,0 2 35 0,1-1-62 16,1-4 0-16,1 0-88 0,-2 0-10 0,0-2-96 16,2 1-26-16,1-4-34 0,-3 1-46 0,1-2-33 15,1 0-46-15,0-2-222 0,-1-1-150 0</inkml:trace>
  <inkml:trace contextRef="#ctx0" brushRef="#br0" timeOffset="50413.969">22328 7741 178 0,'-5'-8'381'0,"3"2"-64"0,-1-1-39 15,1 0-39-15,0 2-19 0,2 5-28 0,-2-13-22 16,2 13-14-16,0-10-20 0,0 10-24 0,2-11-25 16,-2 11-15-16,7-9-4 0,-7 9-18 0,11-5-6 0,-11 5-9 15,12-4 2-15,-12 4-9 0,14 1-13 16,-14-1 1-16,14 4-1 0,-5-2-5 0,0 2 1 15,-2 0-4-15,-2-1-3 0,3 3-3 0,-3 0 1 16,0-2-1-16,-1 1 5 0,0 0 5 0,-1 1 16 0,-3-6 27 16,2 7 63-16,-2-7-25 0,3 9 48 0,-3-9-32 15,0 0 37-15,-3 6-52 0,3-6 35 16,0 0-63-16,0 0-6 0,-4-6-12 0,4 6-5 16,-1-10-9-16,1 10-2 0,0-13-6 0,1 5-5 0,1 2-5 15,0-5-3-15,3 4-2 0,-2-3 0 0,3 3-6 16,-1 0-2-16,0-1 1 0,2 2-2 0,-1 0-3 15,1 1-1-15,-7 5 2 0,14-4-3 0,-14 4 1 16,12-3-5-16,-12 3-6 0,17 2-32 0,-17-2-39 16,15 2-44-16,-5 0-57 0,-1 1-29 0,2-1-23 15,-1 1-22-15,0-3-57 0,-1 3-4 0,-9-3-105 16,23 0-178-16,-13-3-115 0</inkml:trace>
  <inkml:trace contextRef="#ctx0" brushRef="#br0" timeOffset="50629.814">22808 7396 67 0,'0'0'418'0,"-4"-10"-105"0,4 10-54 0,-5-7-29 15,5 7-27-15,-8-2-6 0,8 2 20 0,-10 2-46 16,10-2-10-16,-12 10-26 0,8-6-23 0,-1 2-12 16,0 1-1-16,-1-1 1 0,3 4-13 0,-2-3-6 15,4 3-5-15,0-3-11 0,-1 2-7 0,4 0-7 0,-1-1-12 16,1 2-5-16,2-2 5 0,1 1-12 0,4-2-1 15,-2 0-7-15,2 0-4 0,3 0-40 0,1-3-21 16,2 1-92-16,-2-2 10 0,-1-3-121 0,4 1-77 16,-3-2-116-16,2 1-203 0,2-4-154 0</inkml:trace>
  <inkml:trace contextRef="#ctx0" brushRef="#br0" timeOffset="50947.362">23017 7385 200 0,'0'0'265'0,"0"0"-109"0,0 0 6 0,5-7-73 15,-5 7 16-15,9-6-52 0,-9 6-10 0,9-6-10 16,-2-3-10-16,0 4-1 0,-1-1-11 0,2-1-3 16,-3 0-1-16,-1-2-2 0,1 2 0 0,0-1 5 15,-2 0 37-15,-2 2 32 0,-1-2 12 0,0 1 21 16,0 7 24-16,-2-9 15 0,2 9 32 0,-7-8-30 15,7 8 50-15,-7-4-49 0,7 4 66 0,-9 3-35 16,9-3 43-16,-13 6-42 0,8 2 39 0,-2-1-62 16,2 2-4-16,1-1-11 0,-1 4-30 0,2-2-14 15,1 2-11-15,0-2-15 0,2 3-11 0,1 0-11 16,0-3-6-16,4 2-4 0,0 3-15 0,-1-4-29 16,4 0 9-16,0 0-58 0,2-1-60 0,-1-3-79 15,2 2-106-15,-2-4-4 0,1-1-118 0,1 0-118 16,-1-1-349-16,-10-3-439 0</inkml:trace>
  <inkml:trace contextRef="#ctx0" brushRef="#br0" timeOffset="53280.782">23591 7232 98 0,'0'0'315'0,"0"0"-84"0,-8-4-35 0,8 4-17 15,0 0-13-15,-8-1-14 0,8 1-20 0,0 0-16 16,-8-6 1-16,8 6-41 0,0 0-14 0,-9-3-16 15,9 3-4-15,0 0-11 0,-7-6-7 0,7 6-1 16,0 0 1-16,-9-5-2 0,9 5-5 0,0 0 1 16,-7-3-8-16,7 3 25 0,0 0-11 0,-9-3-1 15,9 3-1-15,-7-4-3 0,7 4 6 0,-10-4 6 16,10 4 4-16,-11-3-16 0,11 3 3 0,-15-3-2 0,15 3 12 16,-17-4-15-16,8 2 20 0,-3-1-32 0,-1 0 15 15,2 1-19-15,-4 1 16 0,-1-1-21 16,-2 0 16-16,-1 0-13 0,1 2 14 0,-2-1-20 15,-1 1 24-15,2-2-29 0,-1 2 24 0,-2 0-8 0,4 0 30 16,-2-2-23-16,1 2 32 0,1 0-33 0,-1 0 39 16,2-2-35-16,-2 2 25 0,1-2-36 0,1 2 32 15,2-1-29-15,-2 1 21 0,2 1-31 16,-2 1 27-16,-2 0-38 0,1-2 37 0,0 2-37 0,-1 0 37 16,1 0-44-16,-1 2 49 0,0-1-40 0,-3 2 36 15,-1 0-41-15,0 0 34 0,1 1-36 0,-1 0 38 16,-1 0-41-16,1-1 44 0,-2 3-42 0,0-1 37 15,-2-3-34-15,-2 4 33 0,-2 1-33 0,1 0 36 16,-1-1-38-16,-1 1 44 0,1-1-42 0,1 2 33 16,-2-3-35-16,0 2 39 0,1-1-38 0,-2 1 1 15,1 0 40-15,0-1-18 0,0 2 17 0,0-2-42 16,-1 2 37-16,1-2-36 0,-1 3 34 0,0-2-38 16,-6 1 47-16,0 2-41 0,0 0 5 15,2 0 1-15,-1-2 2 0,-3 1 1 0,4 2 2 0,0-3 2 16,4 1-4-16,-5 0 7 0,-1 0 5 0,7-1-5 15,0-1 0-15,0 1 2 0,2 0 0 0,-1 0 0 16,0-1 0-16,1 2 4 0,0-2-10 0,1 3 1 16,-2-2 4-16,3 1 1 0,0-3-2 0,-1 4 1 15,1-1 42-15,-2 0-48 0,2 1 33 0,2 1-37 16,-3-1 34-16,-1 2-37 0,1-2 40 0,0 1-41 16,-6 3 35-16,2 0-37 0,5-3 35 0,-6 2-43 15,4-1 44-15,-2 1-35 0,2-1 40 0,0-2-42 16,-2 5 37-16,2-4-37 0,0 0 35 0,2 0-31 15,0 0 30-15,-4 0-35 0,4 0 35 0,-2-1-35 0,2 2 38 16,-2-2-39-16,0 0 45 0,1 1-45 16,1-1 36-16,-2 0-37 0,2-1 37 0,-1 0-34 0,1 2 36 15,0-3-32-15,0 0 32 0,1 1-37 0,1-2 35 16,-2 2-35-16,6-3 35 0,-1 2-33 0,-1-1-1 16,-1 1 10-16,0 1 0 0,0 2 1 0,2-4 1 15,-3 2 1-15,1 0 0 0,-1 1-1 0,2-1 9 16,-2 2-8-16,1 0 48 0,0-1-51 0,-1 1 2 15,1 2-2-15,-2-1 4 0,3 2 4 0,-2-2-4 16,2-1 1-16,-1 3-1 0,-1-2 2 0,3 2 37 16,-3-2-43-16,2 1 32 0,0-1-36 0,0 1 31 15,1 1-32-15,-3-1 30 0,3 2-38 0,-1-2 46 16,-2 2-40-16,3 0 33 0,-1 1-19 0,-2-2 13 16,2 2-30-16,-1-1 48 0,2 1-52 0,-7 2 34 15,7-3-32-15,-1 1 37 0,0-1-38 0,1 1 36 16,0 1-33-16,0-2 44 0,1 1-44 0,0-1 33 0,2 1-35 15,-1-1 45-15,2 0-9 0,1 1-39 16,3-2 3-16,0-3 7 0,-1 3-2 0,2 0 5 16,3-1 5-16,-2 2 36 0,0 0-41 0,1 0 49 0,1-2-53 15,0 2 0-15,1-1 4 0,-1 1 3 0,2-2 0 16,0-1 3-16,3 1 0 0,0-3 1 16,-1 2 1-16,3-1-1 0,-1-3-2 0,2 1 7 0,1 0-3 15,0 0 1-15,-1-1 2 0,3 0-1 16,0 1 4-16,0-1-7 0,3 0 9 0,-1-1-1 0,1 1 35 15,2-1-46-15,0 2 43 0,1-2-46 0,2 3 57 16,2-4-64-16,-1 4 46 0,3-3-49 0,0 1 44 16,1 0-44-16,6-1 47 0,-2-1-44 0,2 1 50 15,1-1-51-15,1 0 44 0,3-3-43 0,1 0 45 16,0 1-39-16,2-4 39 0,0 1-51 0,2-1 55 16,2-2-48-16,0 0 46 0,2 0-47 0,2-2 51 15,3-1-52-15,-1 1 52 0,-1-4-54 0,3 1 51 16,-2 1-54-16,0-2 49 0,8 0-45 0,-4-1 47 15,-4 0-51-15,6-1 48 0,-2 1-50 0,-4-2 55 16,5 2-46-16,-1-3 39 0,0 2-51 0,1-2 51 16,-3 1-49-16,2-1 6 0,-1-2 8 0,1 0 31 15,0-1-26-15,3 0 12 0,-2 0 9 0,2-1 2 0,1-2 5 16,-1 1 11-16,0 0-11 0,1 0-4 0,1-1-5 16,-1 0 3-16,0 2-3 0,-2-2-7 0,-1 2 8 15,2-2 38-15,0 3-54 0,-1-3 40 0,-1 0-49 16,1 1 43-16,-1-2-48 0,2 0 47 0,-2 0-49 15,-1 0 45-15,2 0-48 0,-2-1 48 0,-1 1-46 16,2-1 44-16,0-1-39 0,0 2 37 0,-3-1-47 16,2 0 46-16,-1 0-50 0,0-1 54 0,-2 0-48 15,2 2 43-15,0 0-45 0,-3-2 44 0,0 3-42 16,-1-1 45-16,-1 1-44 0,2-1 43 0,-5 3-48 16,3-1 50-16,-6 2-48 0,-1-2 45 0,2 2-44 15,-1-1 6-15,-1 1 2 0,0-2 8 0,7-2-3 16,-3 0 3-16,1 3 1 0,-4-1 1 0,3-1 1 15,2 0 0-15,-6 3 6 0,1-1-8 0,-1 1 4 16,1-1-1-16,1 1-2 0,-1 0 2 0,-1 0 7 16,-1-1 35-16,0 2-52 0,-1-1 47 0,1 0-51 15,1 0 44-15,-2-1-46 0,3 1 45 0,-1 1-32 16,-2-2 30-16,1-1-51 0,1 1 47 0,-2 1-47 0,2-2 53 16,-1 1-48-16,-2 0 37 0,2-1-40 0,0 1 53 15,-3-2-55-15,2 1 48 0,0-1-45 16,-2 0 58-16,0 2-56 0,2-3 43 0,-2 1-54 0,-1 0 52 15,1-1-47-15,-1 2 45 0,-1-2-43 0,0 0 53 16,-1 3-52-16,1-2 47 0,-3 0-48 0,-1 2 47 16,1 1-48-16,1-4 49 0,-3 3-46 0,-1 0 6 15,2 2 4-15,-3-1 6 0,3-2-5 16,-3 4 3-16,2-1 3 0,-1-2 3 0,-3 1 0 0,4 2 1 16,-4-1 7-16,1 0-9 0,0 0 3 0,-3 2 0 15,2 0-3-15,-3-2 2 0,3 2 3 0,0-1-3 16,-2 1 1-16,1-1 0 0,-1 2 0 0,-2 0-2 15,3 1 3-15,-3-2 46 0,2 2-51 0,-1 0 39 16,-1-1-52-16,0-2 46 0,1 5-46 0,-1-3 44 16,-1 1-47-16,1 2 49 0,-1-2-50 0,-1 2 50 15,-1-2-48-15,0 1 44 0,0 0-44 0,-1 0 46 16,-1 0-43-16,-1 2 54 0,-1-1-43 0,0 0 53 16,0 1-43-16,-2-2 43 0,0 7-46 0,0-13 34 15,0 8-46-15,-2-2 45 0,0 2-8 0,-2-3-2 16,2 3-6-16,-1-2-2 0,-4-2 1 0,2 3-9 15,-2-3 1-15,-2 2 1 0,-1 0 5 0,1-4-6 16,-2 3-2-16,-5-2 2 0,3 2-6 0,-3-1-1 0,-1 0-2 16,-3-1 1-16,-1 3-7 0,1-1-29 15,-4-1-94-15,-2 4-146 0,-3-2-229 0,-5-1-393 0,-1 3-460 16</inkml:trace>
  <inkml:trace contextRef="#ctx0" brushRef="#br0" timeOffset="91933.349">10310 12711 233 0,'0'0'208'0,"0"0"-25"0,-6 4-3 15,6-4 10-15,0 0 12 0,-5 4-13 0,5-4-3 16,0 0-9-16,0 0-25 0,-8 3 13 0,8-3-47 15,0 0 47-15,0 0-62 0,0 0 48 0,-5 4-52 16,5-4 47-16,0 0-59 0,0 0 35 0,0 0-50 16,0 0 40-16,0 0-44 0,0 0 39 0,0 0-40 15,-8 4 32-15,8-4-44 0,0 0 35 0,0 0-44 16,0 0 36-16,0 0-38 0,0 0 37 0,0 0-42 16,-6 4 48-16,6-4-55 0,0 0 53 0,0 0-49 0,0 0 52 15,0 0-54-15,0 0 47 0,0 0-49 16,0 0 47-16,0 0-50 0,0 0 46 0,0 0-49 15,0 0 42-15,0 0-50 0,0 0 34 0,0 0-47 16,0 0 42-16,0 0-49 0,0 0 43 0,0 0-46 0,0 0 54 16,0 0-43-16,0 0 49 0,1 7-44 15,-1-7 49-15,0 0-30 0,9 3 9 0,-9-3 1 16,7 4 2-16,-7-4 2 0,7 2 0 0,-7-2 0 0,9 3 8 16,-9-3 6-16,14 2 10 0,-14-2 6 0,18 0-4 15,-18 0-5-15,19 0-13 0,-19 0-9 0,25 0-6 16,-14 0-5-16,3 0-3 0,-1 0-1 0,2-1-1 15,-1 0-7-15,2 1 5 0,-2-2-5 0,1 1-4 16,0 0-3-16,2 0 4 0,-3 1-2 0,5-2-4 16,-5 2 1-16,3-2-1 0,-3 2-3 0,3-1-1 15,-3-1 2-15,2 2 1 0,-3 0 10 0,4 0-4 16,-3 0-1-16,1 0 3 0,-1 0 9 0,0-2-10 16,2 2 3-16,-1 0 2 0,0-1-3 0,-1 1 2 15,2-1-1-15,-1 1-3 0,0-1 0 0,0 1 1 16,2 0-2-16,-3-2-3 0,3 2-1 0,1-1-1 15,-2 0-4-15,2 1 2 0,0-1-10 0,-1 1 8 16,2-1-2-16,-2 1 1 0,2 0-2 0,-3-1 0 0,3 1 1 16,-1-1-2-16,2 1-1 0,-1 0 0 0,0 0 1 15,-1 0-5-15,0 0 5 0,0 0-2 16,-1 0-7-16,1 1 10 0,-1-1-1 0,-2 0 1 0,2 1 0 16,-1-1 3-16,0 1-3 0,-1-1 1 0,2 1 0 15,-2-1-1-15,0 0 0 0,3 1 6 0,-4-1-1 16,4 0 3-16,-4 0-12 0,3 0 11 0,-3 0 0 15,4 0-3-15,0-1 7 0,-4 1-12 0,2 0 2 16,0-1-1-16,0 1 1 0,-3 0-4 0,5 0 5 16,-4 0-3-16,3-1-1 0,-2 1 0 0,0 0 2 15,1-1-5-15,0 1 3 0,-2 0 0 0,3-1 1 16,-3 1-2-16,3 0 2 0,-2 0-1 0,0 0-2 16,1 0 6-16,0-2-3 0,-3 2 0 0,4 0-3 0,-2 2 3 15,0-2-2-15,-1 0 2 0,2 0-1 16,-1 0 0-16,0-2 3 0,-1 2-2 0,2 0 0 15,-1 0-2-15,-1 0 6 0,1 0-2 0,1 2-3 16,-1-2 2-16,-1 0 4 0,0 0 1 0,1 0-1 16,0 0 2-16,0 0 0 0,-2 0 0 0,1 0 1 15,0 0-1-15,-1 0-1 0,2 0 1 0,-2 0-2 0,-1 0-1 16,1 0 2-16,1 0-2 0,-1 0 1 0,-1 0 4 16,2 0-2-16,-1 0 2 0,-1 0 1 0,-12 0-4 15,26-2 5-15,-15 2 3 0,2 0-1 0,0 0-3 16,-2-2 1-16,2 2 1 0,1 0-3 0,-3-2 3 15,2 1 3-15,-1 1 2 0,3-1-1 0,-2 0 2 16,1-1-1-16,0 1-1 0,3-1 1 0,-3 2-4 16,1-2 1-16,-1 1 0 0,-1-1-4 0,4 2-8 15,-3-2 9-15,1 0-4 0,-1 1 1 0,1 0-1 16,0 0-1-16,0-1-4 0,-1 2 3 0,1 0-1 16,-3-2-11-16,2 1 14 0,-1 1 0 0,-1-2 4 15,1 1-1-15,1 0 0 0,0 1-6 0,-2-1 8 16,-1-1 0-16,2 1 2 0,-1 1-4 0,0-1 2 15,-12 1-1-15,22-3 0 0,-12 2 1 0,1 0-4 16,-11 1 1-16,19 0 0 0,-19 0 0 0,19-1-8 16,-19 1 5-16,18-2 2 0,-18 2-4 0,17 0-2 15,-17 0 2-15,17 0 0 0,-17 0 0 0,18 0 0 16,-18 0 3-16,14-2 1 0,-14 2 2 0,17 0-1 0,-17 0-4 16,15-1 8-16,-15 1 1 0,13 0 3 0,-13 0-3 15,0 0 6-15,17 0-12 0,-17 0 11 0,0 0-10 16,16-1 11-16,-16 1-8 0,0 0 8 0,13-1-6 15,-13 1-3-15,0 0 3 0,13-2 0 0,-13 2-6 16,0 0 1-16,9-2 2 0,-9 2-7 0,0 0-4 16,0 0 3-16,0 0-1 0,11 0-5 0,-11 0 0 15,0 0-20-15,0 0 20 0,0 0 6 0,0 0-12 16,10-5 1-16,-10 5-53 0,0 0-29 0,0 0-65 16,0 0-87-16,0 0-95 0,0 0-143 0,9-3-126 15,-9 3-200-15,0 0-869 0,0-8-1340 0</inkml:trace>
  <inkml:trace contextRef="#ctx0" brushRef="#br0" timeOffset="99894.449">16417 12130 624 0,'-9'8'460'0,"0"0"-57"0,2-1-132 15,-1-2-15-15,0 1-68 0,3 0 29 0,1-1-20 16,4-5 21-16,-7 6 21 0,7-6-4 0,0 0-19 16,2 6-47-16,-2-6-21 0,18-2-38 0,-4-2-12 15,4-1-28-15,4-1 0 0,7-4-17 0,2-2-12 16,6 0-7-16,1-3-3 0,2 2-13 0,-2-3-1 16,4 2 0-16,-3-1-8 0,-1-1-1 0,0 3-5 15,-3-2 1-15,-6 1-6 0,-2 5 0 0,-7-1-15 16,1 3-6-16,-7-1-5 0,-1 2 2 0,-4 0-4 15,-9 6 1-15,4-7 6 0,-4 7 2 0,-8-4 5 0,-3 3 1 16,-4 1 6-16,-3 1-1 0,-10 2 1 16,-4 3 2-16,-6-1 2 0,-7 4 0 0,-2 1 5 15,1 2 0-15,-4 0 1 0,-1 4 10 0,-3 2 30 16,7-2 9-16,2 1 25 0,2-1-14 0,2 3 16 0,4-5-26 16,4 2 17-16,6-5-34 0,5-1 19 0,4-1-24 15,5-1 34-15,3-4-28 0,4 1 43 0,6-5-54 16,0 0 32-16,0 7-46 0,0-7 34 0,19-5-46 15,-1 0 34-15,4-4-50 0,6-1-2 0,8-6-39 16,2 0-40-16,0 0-39 0,1-4-42 0,1 3-59 16,0-2-58-16,0-2-29 0,-2 1-61 0,2-1-49 15,-3-3-456-15,-5 4-454 0</inkml:trace>
  <inkml:trace contextRef="#ctx0" brushRef="#br0" timeOffset="100244.802">16471 11664 788 0,'-23'-7'740'0,"0"-3"-169"0,1 0-124 16,3 1-106-16,1 0-63 0,1-1-55 0,2-1-16 15,2 2 14-15,2-1 25 0,2 0-36 0,2-1 26 16,3 1-79-16,3 1 16 0,1 1-79 0,1-1 34 0,5 4-69 16,0-3 46-16,3 3-73 0,2 2 49 0,2-1-67 15,3 4 50-15,0 0-63 0,2 5 50 0,3 1-63 16,-1 3 58-16,2 0-65 0,-4 4 55 0,2 3-59 15,-5 1 53-15,-2 0 0 0,0-2-13 0,-3 2-1 16,-2-5-1-16,-3 2 12 0,-1-3 20 0,-3-1 21 16,-1-2 26-16,0-1 26 0,-5-2 1 0,5-5-5 15,-8 5-6-15,8-5-15 0,-15-3-6 0,9-2-50 16,-1-1 36-16,1-3-57 0,1-3 36 0,-2-3-54 16,5-2 37-16,1-1-54 0,2-1 20 0,4-3-76 15,1-2 11-15,1 3-90 0,4-4 18 0,3 3-107 0,-1 2-21 16,2 4-48-16,-2-1-38 0,1 5-39 15,0 3-12-15,-1 1-5 0,1 4-1 0,-2 1-28 16,2 3 20-16,-4 2-432 0,-1 2-385 0</inkml:trace>
  <inkml:trace contextRef="#ctx0" brushRef="#br0" timeOffset="100994.25">16765 11512 489 0,'4'8'375'0,"-2"-2"-62"0,-2-6-60 0,5 12-34 16,-5-12-12-16,5 8-2 0,-5-8 35 0,3 7 15 15,-3-7 13-15,4 5-18 0,-4-5-34 0,0 0-40 16,0 0-34-16,0 0-26 0,11 0-25 0,-11 0-17 15,6-6-12-15,-6 6-9 0,8-9-11 0,-4 2 3 16,-1 1 11-16,-1 1-5 0,2-3 4 0,-3 2 21 16,2 0-7-16,-3 6 18 0,1-11-24 0,-1 11 23 15,0-9-38-15,0 9 24 0,-5-5-42 0,5 5 31 16,0 0-40-16,-10 0 37 0,10 0-49 0,-11 12 32 16,5-7-7-16,1 2-5 0,1 1-4 0,0 1-1 15,2 0-10-15,-1 1-4 0,3 1 13 0,1-2-23 16,2 0-7-16,0 1-36 0,2-3-33 0,1 0-38 15,4 1-36-15,-2-3-37 0,4-2-35 0,0-1-30 16,1 0-16-16,2-6 5 0,2 2 13 0,2-1 13 16,0-4 20-16,1-1 20 0,0-1 16 0,-2-2 25 15,1 0 33-15,-2 0 23 0,-2-2 23 0,0-1 21 16,-2 1 34-16,-4 0 31 0,1-1 43 0,-3 3 36 16,-2-1 21-16,-1 1 24 0,-2 1 26 0,0 0 25 0,-2 3-7 15,-2-2-7-15,0 4-11 0,2 5-7 0,-8-8 9 16,8 8-22-16,-14-1-17 0,14 1-22 0,-17 2 8 15,6 3-20-15,-2 2-4 0,1 2-27 0,1 1-1 16,1 0-11-16,1 2-4 0,0-2-13 0,1 3-4 16,3-2-8-16,1 0 0 0,0 0-6 0,3-1-3 15,0-2-8-15,2 0-25 0,-1-2-25 0,4 1-26 16,0-2-24-16,-4-5-12 0,10 4-34 0,-10-4-1 16,14 0 5-16,-5-2 3 0,0-1 16 0,1-1 58 15,-1-3-21-15,0 2 65 0,2-3-44 0,0 0 58 16,-1 1-40-16,0 0 60 0,-2 0-35 0,0 2 48 15,-2-1-18-15,3 0 41 0,-3 4-9 0,-6 2 21 16,13-5 13-16,-13 5 9 0,15-2-9 0,-15 2-10 16,17 1-12-16,-17-1-11 0,19 2-2 0,-10 0-8 15,3 1-6-15,-1-2-2 0,-2-1-2 0,4 3-1 16,-3-3 2-16,3 0-6 0,-3-3-5 0,2 2 0 16,0 0-3-16,-4-4 0 0,1 0-3 0,1-2-2 0,-1 0 5 15,-2-4-3-15,-1 2-2 0,-1-3 0 0,-4 0 8 16,2-1 17-16,-3-1 23 0,-4-2 21 15,0-4 66-15,-2 1-49 0,-2-2 55 0,0 0-49 0,-3-3 16 16,-2 0 34-16,3 4 34 0,1 2 8 0,0-2 30 16,0 5 8-16,0 3 6 0,3-1-4 0,-2 3-21 15,4 2-28-15,-3-1-39 0,3 1-27 0,4 8-15 16,-8-8 16-16,8 8 25 0,0 0-25 0,0 0 28 16,0 0-30-16,-1 10 2 0,2 0-25 0,3-1-2 15,1 5-24-15,-1 1-12 0,4 5-11 0,1-1-5 16,0 6-8-16,2 2-7 0,1 2-53 0,-1 6-6 15,4 1-61-15,-2 1-134 0,1 2-53 0,-1-4-155 16,2 2-130-16,-3-1-123 0,0-1-142 0,-1-7-615 16,-4 1-1069-16</inkml:trace>
  <inkml:trace contextRef="#ctx0" brushRef="#br0" timeOffset="101830.154">21517 11976 185 0,'-3'-8'623'0,"-2"0"-194"0,0 0-40 0,0 0-80 0,1 1 53 15,0 0-72-15,0 0 26 0,3 2-42 16,-3-2 51-16,4 7-54 0,-6-10 35 0,6 10-85 0,-4-9-44 16,4 9-35-16,-4-8-35 0,4 8-6 0,0 0 0 15,2-8 3-15,-2 8 7 0,0 0-16 0,0 0-6 16,16 1-8-16,-16-1-9 0,16 7-15 0,-8-2-4 16,0-1-6-16,1 1-9 0,4 3-7 0,-3-1-6 15,2 2-2-15,0-1 1 0,0 0-11 0,-2 1 0 16,3-1-1-16,-3 1 14 0,3-3-7 0,-4 0 14 15,0 1 15-15,1-3 13 0,-2 0 23 0,-1 1 15 16,-7-5 15-16,13 4 0 0,-13-4-7 0,15-3-5 16,-7-1-5-16,2-2-6 0,-2-2-9 0,1-3-21 15,0-3 2-15,1-3-13 0,2-2-12 0,2-7-7 16,0-6-7-16,2-2-10 0,1-2-42 0,2 1 5 16,-1-5-76-16,4 4 5 0,-2-2-94 0,2 3-30 0,-2 1-146 15,1 5-119-15,-6 3-129 0,-1 5-139 0,-5 1-620 16,-2 5-971-16</inkml:trace>
  <inkml:trace contextRef="#ctx0" brushRef="#br0" timeOffset="113437.209">13712 15986 50 0,'0'0'251'16,"0"0"-32"-16,0 0-25 0,-13 0 27 0,13 0-27 15,0 0 34-15,0 0-47 0,-13 0 45 0,13 0-54 16,0 0 0-16,-7-3-14 0,7 3-6 0,0 0-10 0,0 0-1 16,-9-2-5-16,9 2-4 0,0 0-6 0,0 0-11 15,0 0-12-15,-9-2-9 0,9 2-8 16,0 0-12-16,0 0-6 0,0 0-3 0,0 0-7 0,0 0-4 15,0 0 1-15,0 0-2 0,0 0 4 0,0 0 4 16,0 0 9-16,0 0 10 0,0 0 5 0,9-3 5 16,-9 3 8-16,14-2 5 0,-14 2-5 0,16-3-12 15,-3 1-10-15,-1 2-3 0,2-3-3 0,-1 0 0 16,2 2-8-16,0-1-8 0,4 1-2 0,-2-1-8 16,2 1-1-16,-1 0-10 0,1 0 4 0,0 1-6 15,-1 0-5-15,3 0 2 0,-2 0-2 0,0 0 8 16,0 1-8-16,3-1 3 0,-3 1-6 0,3 0-16 15,-2 1 24-15,1-1-24 0,-1 0 23 0,2 0-22 16,-3 0 23-16,0-1-17 0,2 3 18 0,-2-3-15 16,1 0 17-16,-3 0-13 0,3 0 1 0,1 0-7 0,-3 0 14 15,2 0-16-15,-1 0 17 0,2-1-10 16,-1-1 2-16,1 1 0 0,-1 0-3 0,2 0-1 0,-2 0 2 16,2 1-2-16,0-2-5 0,-1 1-3 0,1 0 3 15,-1 1 0-15,0-1-2 0,1 1-2 16,-3 0 0-16,3 0-1 0,-2 0-10 0,0 0 15 0,1 0-4 15,-2 1 0-15,1-2 0 0,0 1-5 0,-1 0 0 16,-1 0 7-16,1 0-1 0,2 0 2 0,-3 0 5 16,1 0 1-16,-1 0 0 0,2 0 0 15,-1 0 2-15,-1 0 2 0,1 0 2 0,-1 0-6 0,0 0-10 16,1 0 8-16,-1 1-10 0,1-1 8 0,-2 1-9 16,2-1 11-16,-2 1-11 0,-2-1 6 0,0 2-7 15,1-2 12-15,0 0-9 0,-2 1 9 0,3-1-10 16,-3 0 5-16,1 1-6 0,-2-1 13 0,1 0-9 15,0 1 0-15,-1-1-7 0,1 0 6 0,-1 0-1 16,0 0 0-16,-13 0-7 0,20 0 7 0,-20 0 1 16,21 0-6-16,-21 0-2 0,16 0 6 0,-16 0-1 15,16 0-5-15,-16 0 6 0,12 0-1 0,-12 0-1 16,13 0-3-16,-13 0 3 0,0 0-5 0,13 0-1 0,-13 0-4 16,0 0-50-16,0 0-95 0,11-3-112 0,-11 3-180 15,0 0-165-15,0-10-1010 0,0 10-1272 16</inkml:trace>
  <inkml:trace contextRef="#ctx0" brushRef="#br0" timeOffset="-138270.003">27897 13343 30 0,'0'0'205'0,"0"0"-45"15,0 0-43-15,0 0-23 0,-6-3-48 0,6 3-73 0,0 0-172 16,0 0 60-16</inkml:trace>
  <inkml:trace contextRef="#ctx0" brushRef="#br0" timeOffset="-131763.493">32828 12671 603 0,'0'0'560'16,"0"0"-116"-16,0 0-6 0,10 2-62 0,-10-2-4 15,0 0-45-15,0 0-6 0,0 0-87 0,0 0-15 16,0 0-71-16,0 0 0 0,0 0-62 0,0 0 2 15,0 0-84-15,0 0-77 0,0 0-135 0,9-2-117 16,-9 2-139-16,0 0-565 0,8-5-639 0</inkml:trace>
  <inkml:trace contextRef="#ctx0" brushRef="#br1" timeOffset="-88346.54">26384 16115 4 0,'0'8'563'0,"0"0"-113"0,0-8-152 0,-1 12-23 16,1-12-79-16,0 10 54 0,0-10-54 0,1 8 5 16,-1-8-72-16,0 0 6 0,7 4-67 0,-7-4-17 15,10-3-148-15,-10 3-105 0,11-8-139 0,-2 2-348 16,1 1-197-16</inkml:trace>
  <inkml:trace contextRef="#ctx0" brushRef="#br1" timeOffset="-4182.352">26890 15042 63 0,'0'0'176'0,"0"0"-25"0,-8 6-34 0,8-6-10 0,0 0-18 15,-8 2-8-15,8-2-1 0,0 0-2 0,0 0 4 16,-9 2 6-16,9-2 11 0,0 0-33 0,0 0 45 15,0 0-29-15,0 0 50 0,-9 5-21 0,9-5 65 16,0 0-34-16,0 0 66 0,0 0-50 0,-8 2 5 16,8-2 11-16,0 0 0 0,-6 6 23 0,6-6-15 15,0 0 3-15,-7 4 2 0,7-4-6 0,0 0-3 16,-9 5-2-16,9-5-2 0,0 0-7 0,-5 4-8 16,5-4-12-16,0 0-12 0,0 0-10 0,0 0-34 15,-7 4 19-15,7-4-31 0,0 0 1 0,0 0-12 16,0 0 7-16,0 0-17 0,-3 5 5 0,3-5-10 15,0 0 16-15,0 0-6 0,0 0 14 0,0 0-3 16,5 6 15-16,-5-6-7 0,0 0 1 0,8 2-11 16,-8-2-7-16,0 0-6 0,11 5 7 0,-11-5 2 15,11 0 0-15,-11 0 2 0,15 4-7 0,-15-4 13 16,17 1-16-16,-6 1-1 0,-11-2-8 0,23 1 14 0,-12 0-14 16,2-1-4-16,1 0-3 0,2 3 13 15,0-3-20-15,2 0 13 0,1 0-25 0,0 0 16 0,1 1-5 16,1-1 3-16,0 2-20 0,-1-2 14 0,1 1-15 15,2 0 17-15,-2 1-21 0,1-2 19 0,4 2-18 16,-1 1 16-16,1-2-21 0,-1 0 18 0,2 2-25 16,-4-3 22-16,5 3-18 0,-3-2 17 15,1 1-16-15,0 0 17 0,1-2-19 0,-3 1-2 0,2-1 3 16,-2 3 16-16,3-3-16 0,-4 0 11 0,0 0-1 16,2 2-5-16,1-2 7 0,-1 0-2 0,-2 0-7 15,-1 0 3-15,1 0-3 0,1 0 0 0,-1 0 1 16,-3-2-5-16,3 2 4 0,0 0-1 0,-2 0-5 15,2-3 1-15,-2 3-7 0,2 0 11 0,-2-1-2 16,1 1-3-16,0 0-11 0,0-2 14 0,-2 1-11 16,4 0 13-16,-3 1-7 0,2-1 10 0,-3-1-14 15,3 2 13-15,-1-1-19 0,-3 1 13 0,3 0-6 16,-1-3 12-16,0 3-14 0,-1-1 14 0,1 0-16 0,-2-1 10 16,2 2-5-16,0-2 0 0,-3 1 0 0,3-1 0 15,0 2 0-15,-1-2 0 0,1 0 0 16,1 1 0-16,0 1 0 0,-2-3 0 0,3 2 0 0,-1 0 0 15,-2-1 0-15,2-1 0 0,0 1 0 0,-1 2 0 16,-1-3 0-16,1 1 0 0,-2-1 0 0,1 2 0 16,0-2 0-16,-1 1 0 0,-1 2 0 0,1-4 0 15,-1 2 0-15,-1 1 0 0,0-2 0 0,-2 1 0 16,0 1 0-16,-2-1 0 0,0 0 0 0,1 2 0 16,-3-3 0-16,3 0 0 0,-2 2 0 0,-1 0 0 15,1-1 0-15,-1 0 0 0,1 2 0 0,-1-3 0 16,0 1 0-16,1 1 0 0,-2 0 0 0,1-1 0 15,1 0 0-15,-1 0 0 0,0 0 0 0,-1 0 0 16,1 2 0-16,0-3 0 0,-1 2 0 0,1-1 0 16,1 0 0-16,-3 0 0 0,3 1 0 0,-1-2 0 15,1 0 0-15,-2 2 0 0,4-1 0 0,-2 1 0 16,0-2 0-16,1 1 0 0,-3 1 0 0,4-1 0 0,-2-1 0 16,1 3 0-16,-2-3 0 0,0 2 0 0,0-1 0 15,-1 1 0-15,-10 1 0 0,17-3 0 16,-17 3 0-16,14-2 0 0,-14 2 0 0,13-2 0 0,-13 2 0 15,14-3 0-15,-14 3 0 0,10-3 0 0,-10 3 0 16,11-2 0-16,-11 2 0 0,8-1 0 0,-8 1 0 16,0 0 0-16,12-2 0 0,-12 2 0 0,0 0 0 15,12-3 0-15,-12 3 0 0,0 0 0 0,11-1 0 16,-11 1 0-16,0 0 0 0,11-3 0 0,-11 3 0 16,0 0 0-16,11-2 0 0,-11 2 0 0,0 0 0 15,11-3 0-15,-11 3 0 0,0 0 0 0,0 0 0 16,11-1 0-16,-11 1 0 0,0 0 0 0,0 0 0 15,0 0 0-15,0 0 0 0,14-2 0 0,-14 2 0 16,0 0 0-16,0 0 0 0,0 0 0 0,0 0 0 16,0 0 0-16,9-1 0 0,-9 1 0 0,0 0 0 15,0 0 0-15,0 0 0 0,0 0 0 0,0 0 0 16,0 0 0-16,0 0 0 0,0 0 0 0,0 0 0 0,0 0 0 16,0 0 0-16,0 0 0 0,13-1 0 0,-13 1 0 15,0 0 0-15,0 0 0 0,0 0 0 0,12 1 0 16,-12-1 0-16,0 0 0 0,0 0 0 0,11 1 0 15,-11-1 0-15,0 0 0 0,0 0 0 0,0 0 0 16,14 0 0-16,-14 0 0 0,0 0 0 0,0 0 0 16,0 0 0-16,0 0 0 0,0 0 0 0,10 2 0 15,-10-2 0-15,0 0 0 0,0 0 0 0,0 0 0 16,0 0 0-16,0 0 0 0,0 0 0 0,0 0 0 16,0 0 0-16,0 0 0 0,14 0 0 0,-14 0 0 15,0 0 0-15,0 0 0 0,13-2 0 0,-13 2 0 16,0 0 0-16,13-1 0 0,-13 1 0 0,0 0 0 15,14-1 0-15,-14 1 0 0,0 0 0 0,13 0 0 16,-13 0 0-16,0 0 0 0,0 0 0 0,13-1 0 16,-13 1 0-16,0 0 0 0,0 0 0 0,0 0 0 15,10-2 0-15,-10 2 0 0,0 0 0 0,0 0 0 16,0 0 0-16,0 0 0 0,0 0 0 0,0 0 0 0,0 0 0 16,0 0 0-16,0 0 0 0,11 0 0 0,-11 0 0 15,0 0 0-15,0 0 0 0,0 0 0 16,0 0 0-16,0 0 0 0,0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0,0 0 0 16,0 0 0-16,0 0 0 0,0 0 0 0,0 0 0 16,0 0 0-16,0 0 0 0,0 0 0 15,0 0 0-15,0 0 0 0,0 0 0 0,0 0 0 0,0 0 0 16,0 0 0-16,0 0 0 0,0 0 0 0,0 0 0 16,0 0 0-16,0 0 0 0,0 0 0 15,0 0 0-15,0 0 0 0,0 0 0 0,0 0 0 16,0 0 0-16,0 0 0 0,0 0 0 0,0 0 0 0,0 0 0 15,0 0 0-15,-9-4 0 0,9 4 0 0,0 0 0 16,0 0 0-16,0 0 0 0,-2-7 0 0,2 7 0 16,0 0 0-16,0 0 0 0,-1-7 0 0,1 7 0 15,0 0-93-15,0 0-87 0,-2-5-21 0,2 5-20 16,0 0-31-16,0 0-16 0,0-10-14 0,0 10-48 16,0 0-57-16,0-7-57 0,0 7-23 0,0 0-84 15,2-10-29-15,-2 10-58 0,0-6-391 0,0 6-638 16</inkml:trace>
  <inkml:trace contextRef="#ctx0" brushRef="#br1" timeOffset="-2214.12">29709 14937 301 0,'0'0'408'0,"0"0"-92"0,-7 5-32 0,7-5-30 15,0 0-4-15,0 0-46 0,-6 5 30 0,6-5-26 16,0 0-20-16,-6 3-17 0,6-3-19 0,0 0-19 15,-3 7-25-15,3-7-2 0,0 0 16 0,-1 5-1 16,1-5 2-16,0 0-9 0,-1 8 11 0,1-8-9 16,0 0 13-16,1 6 5 0,-1-6-2 0,0 0 4 15,1 8-14-15,-1-8 14 0,0 0-10 0,4 7 0 16,-4-7-7-16,0 0-6 0,5 6-7 0,-5-6-6 16,6 4-15-16,-6-4 15 0,7 4-1 0,-7-4-6 15,8 3 5-15,-8-3-10 0,9 4-4 0,-9-4-4 16,12 2-2-16,-12-2-1 0,15 1-1 0,-15-1-5 15,17 0-7-15,-17 0-6 0,18 0-4 0,-18 0 3 16,23 0-4-16,-11-2-4 0,1 1-7 0,-2 0 0 0,3-1-2 16,-2 1-18-16,2 1 14 0,-3-3 1 15,3 2-4-15,0 0-3 0,-2 0 2 0,2-1-5 16,-1-1 4-16,1 2 1 0,-2-1 0 0,1-1 0 0,1 0 0 16,-2 1 1-16,-1 1-8 0,1-1 9 0,-2-1-1 15,3 2-3-15,-2-3-2 0,-2 3-4 16,3-3-4-16,-2 2 3 0,-1 0 1 0,2-1-2 15,-2 2 2-15,-1-2-1 0,2 2-1 0,-1-2-4 0,-9 3 2 16,19-5-1-16,-10 2-2 0,0 1 0 0,1-1-6 16,-1 1 2-16,0-2-4 0,-1 1 0 0,2 0-2 15,0-1-3-15,0 1 4 0,1-2-5 0,-2 0 1 16,1 1 3-16,0 2-1 0,-1-4 1 0,-1 2 0 16,1-2-2-16,0 2 6 0,-3-1-1 0,2 0 2 15,-1 0 2-15,1 0 0 0,-3 0-3 0,-1-2-4 16,1 2 3-16,-1-2-3 0,2-1 0 0,-3 2-2 15,-2-2 2-15,2 1-5 0,-1 0 1 0,-2-3-1 16,2 3-1-16,-1-3-1 0,-1 0 13 0,0-1-16 0,-1 1 9 16,-1-2-18-16,1 0 12 0,-1 0-16 15,0 0 9-15,0-2-5 0,-2 2 13 0,0-4-16 16,0 4 10-16,0-2-11 0,1 0 23 0,-3-1-21 0,3 1 16 16,-4-1-19-16,2 1 13 0,-1-2-10 0,1 0 17 15,-3-1-18-15,-1 0 2 0,0 0 0 0,1-2 0 16,-1 2-1-16,-1 0 3 0,1-1-4 15,0 0 3-15,-2 1 1 0,1 0 0 0,-1 0 2 0,1 0 1 16,-3 0-1-16,3 0 1 0,-4 0 1 0,3 2 2 16,-3-1-11-16,1 0 7 0,-1 0 6 15,0 1-1-15,-3 1 0 0,4-2 1 0,-3 0-1 0,0 3 2 16,1-2 0-16,0 0-2 0,-2 1 2 0,3 0 1 16,-4 1-2-16,5-2-3 0,-4 1-1 0,0-1 0 15,0 1 9-15,-1 1-18 0,-3-3 11 0,2 3-16 16,-1 1 2-16,0-2 12 0,-2 2-16 0,-1 0 11 15,1 0-17-15,-2-1 11 0,1 2-10 0,-1-1 7 16,-3 2-7-16,4-3 13 0,-4 2-7 0,2 1 12 16,2 1-9-16,-3 1 15 0,2-4-11 0,1 5 14 15,-3-1-10-15,3-1 11 0,-1 1-10 0,1-1 12 16,-1 2-12-16,-2-1 13 0,3 2-12 0,-2-2 11 0,0 1-10 16,2 1 12-16,-2-1-13 0,0 0 12 0,1 0-9 15,1 0 9-15,-1 0-12 0,0 1 14 0,-1 0-15 16,0 0 10-16,0 1-8 0,1 1 8 15,1-2-14-15,-1 1 6 0,1 1-1 0,0-1 2 0,0 1 0 16,0-1 3-16,2 2-6 0,-3-2 6 0,5 2-1 16,-3-1 0-16,4 2 0 0,-3-1 0 0,0-1 2 15,-2 0-4-15,-1 2 4 0,2-2-1 0,1 4-3 16,0-3-2-16,-1 2-1 0,-2-2 0 0,0 2-6 16,-1-2 5-16,1 2 0 0,-3 1-1 0,3-3 3 15,1 1-4-15,-1 0 7 0,1 1-6 0,1 0 3 16,-1 0 7-16,3-1 1 0,-1-1-2 0,0 2 0 15,1 0 1-15,-1-2 2 0,0 3-7 0,3-2 5 16,-2 0 2-16,1 0 0 0,1 1-6 0,0 1 2 16,1-2 4-16,-2 2-1 0,1-1-12 0,2-1 10 15,-2 2 4-15,0 0-1 0,-1 0-2 0,2 0 2 16,-2-2-7-16,0 2 1 0,1 0 4 0,-1 0 0 16,0 0 0-16,-1 0 0 0,1 0 2 0,1-3-1 15,0 3-5-15,-1 0 4 0,0 0-2 0,0 0 2 0,-1 3-2 16,0-3 2-16,1 0 0 0,2 2 2 15,-3-2-8-15,1 3 5 0,1-3 3 0,-1 3-1 16,-3 1-1-16,5-2 1 0,0 1 2 0,-1-2-15 16,0 2 15-16,1 1 0 0,-1-2 0 0,1 2-2 0,1-1 0 15,-2-1 1-15,3 2 1 0,-2-1-1 0,2 1-3 16,-2 0 3-16,3 1-5 0,-2-1 4 0,1-1 1 16,0 3 0-16,1-1 1 0,0 0 1 15,1-2 0-15,-1 4-7 0,3-4 4 0,-1 3 2 0,1-2-2 16,-1 1 1-16,1 0 1 0,1 1-2 0,-1-3 0 15,-1 2 3-15,1 0-6 0,1 0 7 0,-3 0-2 16,2 1 1-16,-2 0-2 0,2-1 1 0,-1 1-1 16,-1 1 2-16,-1-1-1 0,2 1-1 0,-1 0 1 15,0-2-4-15,0 2 2 0,0 0 0 0,-1-2 2 16,3 4-6-16,-3-3 7 0,2 1-3 0,1 2 1 16,-1-3-6-16,-1 1 5 0,3 2 1 0,-3-3 1 15,3 3 1-15,-1-4-1 0,1 4 2 0,-1-1 1 16,1 0-4-16,0-1 2 0,1 0 2 0,-3 1 0 15,5 0 1-15,-2 0-2 0,-3 0 4 0,3 0 1 16,0 0-5-16,2-1 5 0,-3 3-2 0,2-3-1 16,0 0-5-16,2 1 6 0,-2-1 0 0,2 3-10 15,-1-5 11-15,1 4 0 0,0-2 2 0,1 0-5 16,-2 3 3-16,2-4-2 0,0 3 0 0,1-2 0 0,-2 0 1 16,2 1 2-16,0-1 2 0,-1 2 0 15,2-1-1-15,-2 0 4 0,1 1 0 0,-1-2 0 16,0 4 1-16,0-3-4 0,0 2 2 0,1-1 2 0,-1 1 0 15,0 0-3-15,0-1-1 0,1 1 1 16,-1 1-1-16,1-2-2 0,-1 3-2 0,2-3 10 16,-2 0-8-16,0 2 7 0,3-1-10 0,0-1 7 0,-2 1-8 15,3 1 10-15,-1-3-9 0,0 2 9 0,0-1-6 16,0 2 10-16,2-4-10 0,-2 3 13 0,2-1-16 16,-2-1 16-16,1 1-1 0,1-1 0 0,0 1-4 15,0 0 2-15,0-1-1 0,0-1 0 0,0 5 0 16,0-2-1-16,0-1-2 0,0 3-3 0,0-4 4 15,1 4-4-15,1-2 6 0,-2 1-2 0,2 1-13 16,-2-2 10-16,2 2-13 0,-1 0 18 0,0 1-15 16,1-1 16-16,-1 0-12 0,0 0 7 0,2 0-11 15,-1-2 15-15,0 5-18 0,0-6 19 0,1 4-15 16,-1-2 16-16,2-1-13 0,-3 2 13 0,2-3-14 16,-1 2 7-16,2 0-10 0,-3-2 15 0,3 1-15 15,-2-2 17-15,0 2-18 0,1-1 9 0,1 1-8 16,-1-2 16-16,0 1-17 0,-1 0 11 0,2-1-12 0,-1 2 16 15,1-2-16-15,-2 3 17 0,2-4-16 16,-1 3 13-16,2-2-13 0,-3 2 13 0,3-2-11 16,-2 1-3-16,0 0 8 0,-1 1 9 0,3-2-12 0,-2 2 13 15,1 0-20-15,1-2 11 0,-2 2-2 0,3-2 7 16,-4 2-13-16,3-2 10 0,-1 0-11 0,0 1 11 16,2-1-12-16,-2 0 10 0,1 1-9 0,-1-2 11 15,3 2-11-15,-2-2 7 0,1 2-7 0,-1-2 10 16,2-2-11-16,-2 3 9 0,1 0-11 0,0-3 13 15,1 2-14-15,-1-2 8 0,-1 0-5 0,2-1 12 16,2 1-21-16,-2 0-9 0,1-1-43 0,0-1-36 16,2 1-81-16,-2-1-92 0,-1-1-84 0,3 1-117 15,-10-3-164-15,15 3-145 0,-15-3-887 0,15 0-1338 16</inkml:trace>
  <inkml:trace contextRef="#ctx0" brushRef="#br0" timeOffset="32413.748">27100 15120 190 0,'0'0'199'16,"1"-8"-25"-16,-1 8-12 0,0 0-19 0,1-8-4 15,-1 8-10-15,0 0-5 0,0-7-14 0,0 7-1 16,0 0-6-16,0 0-2 0,0-7-4 0,0 7-13 0,0 0-4 16,0 0-39-16,0 0 41 0,0 0-38 15,0 0 59-15,-2-8-49 0,2 8 38 0,0 0-39 16,0 0 50-16,0 0-36 0,0 0 40 0,0 0-23 0,0 0 39 16,0 0-25-16,0 0 25 0,0 0-22 0,0 0 15 15,0 0-28-15,0 0 22 0,0 0 11 0,0 0 35 16,0 0 3-16,0 0 5 0,-2 6-6 15,2-6 0-15,0 7 0 0,0-7-8 0,0 12-3 0,0-7-10 16,2 3-5-16,-2 1-34 0,0 0 20 0,1 1-21 16,-1 3 6-16,1-2-27 0,-1 3 2 0,0-1-14 15,0 0-4-15,2 1 2 0,-2 0-4 0,1-2-3 16,-1 2 2-16,1-1-7 0,0-4-3 0,1 5-11 16,0-3-3-16,-2-1-4 0,2-1-6 0,-1 1-4 15,0-3-7-15,-1 1-3 0,0-8 4 0,3 12-2 16,-3-12-3-16,2 11 2 0,-2-11-2 0,0 10 1 15,0-10-2-15,2 8 0 0,-2-8-3 0,2 5-3 16,-2-5-2-16,0 0-21 0,1 6-29 0,-1-6-43 16,0 0-54-16,0 0-90 0,0 0-75 0,0 0-70 15,0 0-11-15,0 0-74 0,9-1-59 0,-9 1-57 16,5-8-419-16,-2 3-605 0</inkml:trace>
  <inkml:trace contextRef="#ctx0" brushRef="#br0" timeOffset="32749.378">27208 15193 94 0,'0'0'433'0,"-1"-6"-127"15,1 6 21-15,0 0-56 0,-4-7 43 0,4 7-49 16,0 0-17-16,-4-5-36 0,4 5-15 0,0 0-58 16,0 0-2-16,0 0-52 0,-2-6 30 0,2 6 14 15,0 0 19-15,0 0-18 0,0 0-5 0,0 0-4 16,0 10 11-16,0-10 13 0,1 8 2 0,-1-8-4 15,3 12-15-15,-3-12-37 0,2 13 43 0,0-4-30 16,-1 2 40-16,0-1-20 0,0 1-35 0,1 1 22 16,0-1-9-16,-2 1-18 0,3 0-16 0,-3 0 5 15,2 1-4-15,-2-2-3 0,0 1-12 0,1-1-6 16,1-1-7-16,-1 0-8 0,0-1-7 0,-1 1-3 16,2-3-7-16,-1 0-4 0,0 0-3 0,-1-7-3 0,0 11 6 15,0-11-6-15,1 11 0 0,-1-11-3 16,2 8 1-16,-2-8-5 0,1 9 1 0,-1-9-6 15,1 5-5-15,-1-5-32 0,0 0-40 0,0 9-56 16,0-9-76-16,0 0-94 0,0 0-98 0,0 0-152 0,-2 5-151 16,2-5-406-16,0 0-733 0</inkml:trace>
  <inkml:trace contextRef="#ctx0" brushRef="#br0" timeOffset="33097.015">26908 15451 413 0,'0'0'395'16,"-8"-4"-43"-16,8 4-8 0,-5-4-36 0,5 4 14 16,-5-6-60-16,5 6-3 0,0 0-36 0,-2-8-8 15,2 8-42-15,0 0-1 0,2-7-20 0,-2 7 4 16,0 0-5-16,10-3-3 0,-10 3-8 0,0 0-5 15,18 1-20-15,-18-1-15 0,16 5 17 0,-6-4-34 16,-1 3 16-16,2 2-23 0,1-4 7 0,-1 5-33 16,2 1-3-16,1-3-10 0,0 2 14 0,0 0-27 15,-2 0 20-15,2 0-35 0,-1 0 20 0,-2 0-48 16,3 1 51-16,-2-1-24 0,0-1 13 0,1 1-24 16,-1 1 19-16,-2-4-26 0,0 1 21 0,0 0-59 0,1 0-35 15,-1-1-61-15,1-1-59 0,-2 0-52 0,2-1-46 16,0 0-73-16,-1-1-83 0,-10-1-37 0,22-1-441 15,-12-1-510-15</inkml:trace>
  <inkml:trace contextRef="#ctx0" brushRef="#br0" timeOffset="33293.343">27497 15438 171 0,'0'0'542'0,"4"-4"-128"15,-4 4-46-15,3-5-63 0,-3 5 33 0,0 0-40 16,2-7-5-16,-2 7-26 0,0 0 2 0,0 0-24 15,0 0-10-15,0 0-22 0,0 0-19 0,0 0-23 16,-8 7-36-16,8-7-7 0,-5 5-37 0,5-5-15 16,-7 9-15-16,4-5-4 0,-3 3-18 0,1 0-2 15,-2 0-18-15,2 0 0 0,-4 4-16 0,0-3-77 0,0 2-104 16,-3 2-119-16,-1 0-173 0,-1-3-207 16,-2 4-350-16,-2-4-637 0</inkml:trace>
  <inkml:trace contextRef="#ctx0" brushRef="#br0" timeOffset="34201.094">24772 15894 315 0,'-4'-6'446'0,"4"6"-31"0,-7-9-29 0,7 9 3 16,-9-9-7-16,9 9-37 0,-5-8-10 0,5 8-28 16,-5-8-30-16,5 8-44 0,-4-6-39 0,4 6-43 15,0 0-15-15,-5-4 20 0,5 4 6 0,0 0 29 16,0 0-17-16,0 0 2 0,0 6-6 0,3 1 9 15,-1-2 2-15,2 3-2 0,-1 1-15 0,1 0-11 0,-2 3-6 16,4 1-22-16,-2 0-11 0,0 3-19 16,0-2-12-16,0 3-17 0,-2 0-11 0,2 0-11 15,0 0-7-15,0-3-9 0,0 4-5 0,-2-1-17 0,1-2 5 16,-1 1-14-16,2-1 7 0,-4-3-42 0,3 1-49 16,-2-2-71-16,2 0-27 0,-2 0-67 0,0-4-64 15,-1 0-75-15,0-7-92 0,0 12-143 0,0-12-141 16,0 0-405-16,-9 5-783 0</inkml:trace>
  <inkml:trace contextRef="#ctx0" brushRef="#br0" timeOffset="35581.568">24462 16020 274 0,'-9'-5'493'0,"-1"2"-79"16,4 1-118-16,6 2 25 0,-9-7-44 0,9 7 4 15,-8-8-59-15,8 8-1 0,0 0-26 0,6-9-35 16,1 6-28-16,2-1-22 0,4-1-40 0,2 0 9 15,3 1-31-15,4-2 8 0,3 1-30 0,1-4 8 16,6 2-4-16,0-1-4 0,2 0-4 0,-2-2-7 16,4 2-3-16,-4 0-2 0,0-1-2 0,0-1-2 15,-4 0-2-15,-3 1 3 0,-3-1-3 0,-3 0-3 16,-1 1-2-16,-5 0-1 0,-3 0-3 0,-1 0 8 0,-3 0-4 16,-4 3 2-16,0-4 2 0,-3 3 1 0,-2-1-7 15,-1 0 7-15,0 0 40 0,-3 0 15 16,3 2 11-16,-1 0 0 0,-1 0-4 0,2 1-8 15,4 5-10-15,-10-7-13 0,10 7-1 0,-9-4 12 0,9 4 13 16,0 0 0-16,0 0-3 0,-9 5 6 0,9-5-5 16,0 10-2-16,1-2 5 0,0 1-5 15,3 0 5-15,-1 2-17 0,1 3 11 0,1 0-38 0,1 2 35 16,-1 0-23-16,3 4 14 0,0-3-29 0,-1 2 23 16,1 0-12-16,-2 1-3 0,3-3-5 0,-2 3-21 15,-1-6 20-15,0 3-22 0,-1-2 23 0,1-1-33 16,-3-2 31-16,1 0-17 0,0-3 18 0,0 1-17 15,-3-2 28-15,2 0-25 0,-1-2 20 0,0-1-21 16,-2-5 24-16,1 9-27 0,-1-9 22 0,0 0-26 16,0 0 28-16,0 0-3 0,0 0-7 0,0 0-1 15,-4-11-2-15,4 11-6 0,0-9 7 0,0 9-8 16,3-11 5-16,-3 11-3 0,5-10-5 0,-5 10 1 16,6-8 2-16,-6 8-16 0,13-5-12 0,-13 5 32 0,13 0 3 15,-13 0-2-15,16 3-1 0,-7-2 0 0,0 3-1 16,3 1-18-16,-1 0 19 0,-1 2-21 15,4 1 24-15,-3-1-24 0,0 0 31 0,2 1-29 0,-3-1 22 16,2 2-30-16,-2-2 12 0,-1-2-56 0,0 2-46 16,-3-2-48-16,2 0-45 0,-2 0-29 15,-6-5-15-15,10 6-42 0,-10-6-37 0,11 4-10 16,-11-4 24-16,0 0 34 0,11-3 39 0,-11 3 48 0,5-5 33 16,-5 5 31-16,5-7 23 0,-5 7 25 0,3-6 25 15,-3 6 55-15,0-7 50 0,0 7 49 0,1-8 53 16,-1 8-13-16,0 0 56 0,-1-8-28 0,1 8 27 15,0 0-22-15,0 0 16 0,0-9-23 0,0 9 6 16,0 0-15-16,0 0 2 0,1-7-33 0,-1 7-12 16,0 0-30-16,5-7-16 0,-5 7-9 0,4-6-5 15,-4 6-18-15,8-8 1 0,-4 3-16 0,1-1 5 16,0 0-14-16,-1 0 6 0,1-2-8 0,-1 1 4 16,-2-2-10-16,2 4 8 0,-1-3-6 0,0 1 7 15,-1 2-5-15,-2 5 5 0,2-12-7 0,-2 12 7 0,0-7-10 16,0 7 3-16,0 0-3 0,0 0 4 15,0 0-6-15,0 0 10 0,0 0-10 0,0 0 5 16,-4 7-1-16,4-7 11 0,2 12-5 0,-1-4 4 16,0 1-4-16,4-1 1 0,-1 1-9 0,0 0 5 15,1 2-6-15,0-2-3 0,3 1-5 0,-2-2-3 16,1 0-21-16,-1-1-10 0,3-1-27 0,-3-3 0 0,2 1-4 16,-8-4 0-16,15 3 0 0,-15-3 15 0,13-1-3 15,-13 1 24-15,11-6-7 0,-5 1 26 0,-1 0-11 16,-1-2 22-16,0-1-10 0,-1 0 12 0,1-1-7 15,0 1 22-15,-1-1-10 0,2 0 39 0,-3 1-6 16,2-1 11-16,1 2-13 0,-1-1 11 0,1 3-6 16,3 1 3-16,-2-1-9 0,-6 5 13 0,13-5-13 15,-13 5 5-15,17 2-13 0,-7 1 4 0,0-2-13 16,0 3 6-16,-1 0-12 0,2 3 7 0,0 1-9 16,-1-2 5-16,-1 3-11 0,-1-2 9 0,-2-1-7 15,2 2 14-15,-3-1-2 0,0-2 24 0,0 0 29 16,-5-5 9-16,5 7 15 0,-5-7-19 0,0 0 6 15,0 0-17-15,0 0 19 0,0 0 0 0,0 0 7 16,-5-9-16-16,5 3-6 0,-1 0-13 0,0-2-10 16,-2 0-7-16,3-1-13 0,3 0-31 0,-2-3 28 15,0 2-34-15,3-2-5 0,-1 3-66 0,2-1-56 0,0 2-44 16,1-2-34-16,-2 4-27 0,6 0-14 16,-3 0-8-16,-1 3 14 0,4 0 3 0,-10 3 17 0,14-3 31 15,-14 3 31-15,13 0 26 0,-13 0 27 0,10 3 30 16,-10-3 18-16,11 5 10 0,-11-5 12 0,7 5 8 15,-7-5 10-15,8 7 8 0,-8-7 25 0,6 4 3 16,-6-4 22-16,4 4 22 0,-4-4 11 0,5 5 20 16,-5-5 17-16,0 0-10 0,4 4 39 0,-4-4-6 15,0 0-14-15,0 0-16 0,14 0-12 0,-14 0-13 16,9-2-16-16,-9 2-6 0,9-5-8 0,-9 5-9 16,10-7-3-16,-10 7-5 0,9-9-4 0,-4 3 11 15,-1 1 10-15,-4 5 20 0,5-9 10 0,-1 4 13 16,-4 5-9-16,1-8 11 0,-1 8 0 0,0-7 3 15,0 7 5-15,-5-4 14 0,5 4 16 0,0 0 10 16,-11 1 5-16,11-1-16 0,-7 6 19 0,2-1-27 16,3 1 15-16,0 0-38 0,-1 1 24 0,3 0-11 0,0 2-25 15,3 0-7-15,0 2-7 0,1-3-12 16,1 3-7-16,1-1-9 0,3 1-5 0,0-1-11 16,3-2-34-16,-1 0-85 0,3 1-96 0,-1-2-97 15,2-2-99-15,-1 0-162 0,4-1-177 0,-2-1-294 0,-1-2-642 16</inkml:trace>
  <inkml:trace contextRef="#ctx0" brushRef="#br0" timeOffset="36597.26">26559 15928 342 0,'0'0'453'16,"0"0"-110"-16,0 0-54 0,0 0-13 0,0 9 5 15,0-9 6-15,0 0-15 0,0 0-20 0,0 0-34 0,0 0-32 16,13-3-37-16,-13 3-27 0,17-6-21 16,-8 3-11-16,3 1-12 0,-1-3-11 0,3 0-14 15,0-2-7-15,-1 2-8 0,2-2-8 0,-2 0-3 16,-1-1 3-16,0-1 1 0,-2 1 4 0,0-1-2 0,-2 1 0 16,-2 0-6-16,-2 0 1 0,-1-1-4 0,-2 1-4 15,-1 1 2-15,-2 1 10 0,0 0 1 16,-3 0 0-16,-1 0 6 0,-1 1-1 0,-3 4-5 0,1-2-3 15,-1 1 2-15,10 2 2 0,-24 2 0 0,12 1 0 16,-1-2 1-16,-1 4 2 0,2 1-2 0,1 0 0 16,0 1-1-16,1 2 2 0,1 1-4 0,2 0 7 15,3-1-13-15,-2 3 8 0,5 0-16 0,1 0 11 16,1-2-14-16,5 1 10 0,-1 2-23 16,3-3 19-16,2 0-12 0,4 2-12 0,-1-3-39 0,4-1-45 15,1 1-53-15,2-2-76 0,-3-1-23 0,3-2-88 16,1 1-16-16,0-2-58 0,-3 0-56 0,3-2-442 15,-2-1-463-15</inkml:trace>
  <inkml:trace contextRef="#ctx0" brushRef="#br0" timeOffset="37197.2">26925 15966 150 0,'-4'-4'421'0,"4"4"-110"0,-7-8-5 16,1 2-16-16,5 0-15 0,1 6-20 0,-4-11-22 15,4 11-25-15,0-11-37 0,0 11-15 0,3-12-24 16,-3 12-14-16,8-8-1 0,-4 3-6 15,-4 5-7-15,12-7-7 0,-12 7 2 0,15-4-4 0,-15 4-8 16,14-1-4-16,-14 1 0 0,19 1 0 0,-19-1 5 16,16 3-7-16,-6 1-3 0,-2-1-4 15,-1 1-16-15,0-1 2 0,0 2-4 0,-3 0 4 0,1 0-5 16,-5-5-6-16,5 9 0 0,-1-4-4 0,-4-5 3 16,1 10-3-16,-1-10 8 0,2 8-8 0,-2-8 17 15,0 0-23-15,0 7 19 0,0-7-20 0,0 0 24 16,0 0-39-16,0 0 28 0,0 0-31 0,0 0 14 15,-7-6-22-15,7 6 19 0,0-9-29 0,0 9 21 16,0-13-23-16,2 8 29 0,-2 5-25 0,2-13 24 16,-2 8-31-16,3-1 37 0,-3 6-36 0,4-11 45 15,-4 11-37-15,5-8 26 0,-5 8-30 0,5-8 41 16,-5 8-31-16,5-4 40 0,-5 4-40 0,0 0 39 16,10-1-36-16,-10 1 31 0,7 4-39 0,-7-4 27 0,8 6-29 15,-8-6 26-15,11 8-31 0,-7-4 23 16,2 2 2-16,0 0-8 0,1 0 1 0,0 0-5 15,-1 0-7-15,1 1-2 0,-1-2-20 0,2-1-15 16,-3 2-19-16,2-2-35 0,0 1-40 0,-7-5-45 0,11 5-63 16,-11-5-32-16,11 5-50 0,-11-5 10 15,15 1-79-15,-15-1 27 0,11-1 4 0,-11 1 23 16,12-3 28-16,-12 3 40 0,13-6 47 0,-13 6 71 0,9-7-9 16,-9 7 69-16,7-6-1 0,-7 6 115 0,7-11 23 15,-7 11 71-15,7-6 52 0,-7 6 45 0,5-7 6 16,-5 7 14-16,4-5 0 0,-4 5-11 0,2-5-21 15,-2 5-20-15,0 0-23 0,5-7-14 0,-5 7 13 16,0 0-1-16,0 0-12 0,0 0-27 0,13 2-8 16,-13-2-30-16,6 5-1 0,-6-5-29 0,8 5 6 15,-2-1-39-15,-2 1 18 0,1 0-22 0,-1 0 12 16,1 2-25-16,-1-1 14 0,1 1-27 0,2 0 12 16,-2-4-65-16,-1 2-78 0,-2-1-55 0,3 2-77 15,-5-6-37-15,4 7-152 0,-4-7-128 0,0 0-390 0,0 0-568 16</inkml:trace>
  <inkml:trace contextRef="#ctx0" brushRef="#br0" timeOffset="37346.106">27193 15790 485 0,'-5'-10'404'0,"2"3"-23"16,0-1-67-16,1 2-30 0,1 1-35 16,1 5-46-16,1-13-47 0,-1 13-34 0,8-9-22 0,-8 9-18 15,9-7-18-15,-9 7-7 0,15-5-18 0,-15 5-11 16,18-1-28-16,-18 1-79 0,22 0-90 0,-11 1-62 15,0 1-157-15,3 0-276 0,-3-1-172 0</inkml:trace>
  <inkml:trace contextRef="#ctx0" brushRef="#br0" timeOffset="37897.198">27438 15698 521 0,'0'0'490'0,"0"-8"-47"15,0 8-10-15,0-9-13 0,0 9-43 0,0 0-28 16,0-8-41-16,0 8-46 0,0 0-50 0,0 0-31 15,2-7 4-15,-2 7-14 0,0 0-24 0,7 3-20 16,-7-3-17-16,8 8-16 0,-2-4-17 0,1 5-17 16,-1-1-5-16,1 1-15 0,0 1-4 0,0 2-11 15,0 2-11-15,0-2 23 0,-1 3-41 0,2-1 37 16,-1 0-27-16,-3 0 16 0,4 0-25 0,-3-2 17 16,1 2-22-16,1-1-7 0,-3-3-62 0,1 1-58 15,-1-3-34-15,-2 2-43 0,2-3-17 0,0 0-27 0,-2 0-17 16,-2-7-67-16,2 9-26 0,-2-9-13 0,0 0 7 15,-2 7 36-15,2-7 96 0,0 0 12 16,0 0 87-16,-10-1 9 0,10 1 104 0,-9-6 21 0,9 6 84 16,-9-8 2-16,9 8 78 0,-10-8-15 0,6 3 36 15,0-2 4-15,-1 1-5 0,1 0-16 0,0-1-7 16,3 1-3-16,-1-1-21 0,0 0-18 0,2 1-28 16,0 6-15-16,4-13-14 0,-1 3-29 0,2 3 13 15,0 0-29-15,2-1 20 0,1 2-31 0,-1-2 25 16,-1 0-24-16,3 4 19 0,-1-3-21 0,-2 0 22 15,1 3-26-15,-2 0 29 0,0-1-9 0,-5 5 38 16,9-7-19-16,-9 7 28 0,5-5-40 0,-5 5 29 16,6-4-29-16,-6 4 28 0,0 0-18 0,0 0 25 15,0 0-17-15,0 0 20 0,5 4 0 0,-5-4 3 16,3 7-2-16,-2-1-10 0,-1-6-7 0,6 11-4 16,-2-3-12-16,0 1-2 0,1-1-2 0,0 1-7 15,2 1 1-15,0-1-8 0,0 0-3 0,-1-1 0 16,1 2-2-16,-1 0 0 0,0-3-2 0,-2 0-4 0,1 1-4 15,-1-1 1-15,-2-1 1 0,-2-6 0 0,0 11 0 16,0-11-1-16,-6 9-20 0,0-4-29 0,-3-3-38 16,0 2-41-16,0-1-38 0,-1-3-51 0,-2 3-63 15,12-3-76-15,-15 0-68 0,15 0-371 0,-13-5-324 16</inkml:trace>
  <inkml:trace contextRef="#ctx0" brushRef="#br0" timeOffset="38397.833">28334 15726 274 0,'4'-6'397'0,"-4"6"-31"16,5-8-45-16,-5 8-12 0,3-10-14 0,-3 10-46 15,2-10-15-15,-2 10-46 0,4-12-4 0,-3 5-50 16,-1 7 3-16,0-12-43 0,0 12 13 0,0-13-47 15,-2 7 29-15,2 6-34 0,-3-11 19 0,-1 5-34 0,4 6 22 16,-10-7-24-16,10 7 28 0,-14-5 10 16,14 5 7-16,-22-1 2 0,12 2 9 0,-4 1 2 15,3 1-4-15,-4 2-5 0,0 1-13 0,2-1-10 0,-1 3-24 16,3-1 10-16,-2 2 1 0,3-1-7 0,1 3-2 16,2-2-5-16,1 0-4 0,2 1-1 0,2 0-6 15,0-1-2-15,4-1-6 0,0 1-4 16,2-1-5-16,4-1-13 0,-2-1 5 0,3-1-17 0,0 0-20 15,4-2-21-15,-2-3 0 0,2 1-6 0,-1-2 5 16,-1 1 15-16,1-3 6 0,-1-1 9 16,-2-2 2-16,1 0 11 0,-1-1 3 0,-2-4 5 0,-1 4 16 15,0-2 21-15,-2-1 31 0,-3 1 25 0,2 0 12 16,-2-2 14-16,-1 4 0 0,2-3 34 0,-2 4-42 16,0 6 29-16,0-12-50 0,0 12 15 0,0-11-55 15,0 11 28-15,0 0-37 0,0-8 25 0,0 8-35 16,0 0 26-16,0 0-31 0,7 7 22 0,-3-2-30 15,2 2 23-15,1-1-41 0,1 3 7 0,2 2-69 0,1-2-3 16,2 3-86-16,2 1-84 0,-1-1-75 0,4 2-79 16,-2-2-61-16,2 0-57 0,0-2-133 15,3-2-312-15,-2 0-546 0</inkml:trace>
  <inkml:trace contextRef="#ctx0" brushRef="#br0" timeOffset="38865.28">29178 15419 56 0,'-2'-12'486'0,"2"0"-87"0,-4 0-22 16,2 2-51-16,-1-3 34 0,-2-2-53 0,-1 3-25 16,-1 1-1-16,2-2-30 0,-2 2-18 0,1 1-19 0,-1 1-6 15,0 1-21-15,2 0-24 0,0 3-31 16,0 1-17-16,5 4 5 0,-11-4-10 0,11 4-1 15,-11 0 4-15,11 0-5 0,-6 8-4 0,3-1-12 16,1 2-2-16,-2 1-36 0,4 2 28 0,0 1-42 16,0 4 29-16,0 4-42 0,2-2 32 0,2 6-64 15,-2-1 51-15,0 2-32 0,3-3 33 0,1 0-42 16,-1 2 36-16,2-1-44 0,0-2 32 0,-1 0-33 0,-1 2 44 16,4-3-54-16,-3-2 39 0,1 0-44 0,-1-1 37 15,1-1-36-15,-3-3 36 0,3 1-52 0,-2-4-8 16,-2 2-68-16,-1-3-46 0,2-1-51 0,-2-1-62 15,-2 1-90-15,0-9-68 0,-4 11-64 0,4-11-87 16,-8 7-392-16,8-7-560 0</inkml:trace>
  <inkml:trace contextRef="#ctx0" brushRef="#br0" timeOffset="39605.289">28990 15750 2 0,'-11'-9'462'0,"-1"2"-135"0,1 0 27 16,4 0-39-16,-1 2-15 0,-1-3-15 0,5-1-30 15,-1 2-18-15,3-1-69 0,2 8-6 0,0-14-49 0,2 7-2 16,2-1-18-16,1 3-44 0,4-1 15 15,3-1-37-15,0 1 15 0,4 1-35 0,-1 0 26 16,2 0-28-16,-1 1 18 0,3 1-32 0,-2 0 25 0,4 1-29 16,-4-1 15-16,1 0-37 0,-2 2 21 15,-2 0-13-15,-2 0 24 0,1 0-23 0,-13 1 24 0,19 0-18 16,-19 0 18-16,13 1-17 0,-13-1 19 16,12 3-20-16,-12-3 26 0,9 6-18 0,-9-6 21 0,6 8-18 15,-6-8 20-15,5 9-19 0,-5-9 22 0,4 11-7 16,-1-5 29-16,0 1-22 0,1 1 25 0,1-1-31 15,0 0 22-15,1 0-29 0,0-1 25 0,3 1-26 16,-3-1 25-16,3 0-26 0,1-1 23 0,-1-1-30 16,0-2 26-16,0 4-32 0,1-6 27 0,-10 0-28 15,15 1 22-15,-15-1-20 0,15-1 21 0,-15 1-25 16,11-7 22-16,-5 3-18 0,-3 0 25 0,2-2-24 16,-2-1 31-16,-1 0-35 0,1 1 29 0,-2-2-22 15,1 3 27-15,0-2-16 0,-2 7 31 0,1-10-31 16,-1 10 23-16,4-8-29 0,-4 8 22 0,0 0-27 15,4-7 27-15,-4 7-28 0,0 0 26 0,10 2-33 16,-10-2 34-16,11 6-28 0,-11-6 33 0,11 7-34 16,-3-1 28-16,-1 0-31 0,0 0 27 0,1-2-37 0,-1 3 21 15,-1-2-44-15,1 0-9 0,-2-1-25 16,-5-4 21-16,9 7-8 0,-9-7 31 0,8 4 3 16,-8-4 17-16,0 0-9 0,0 0 17 0,0 0-8 15,9 0 15-15,-9 0-18 0,1-8 26 0,-1 8-14 0,0-10 13 16,0 10-12-16,1-11 20 0,-1 3-17 0,1 1 4 15,2 1 3-15,-2 0 30 0,2 0-15 0,-1 1 19 16,3-1-25-16,-5 6 19 0,9-7-20 0,-9 7 25 16,11-4-25-16,-11 4 25 0,12-1-24 0,-12 1 19 15,13 3-27-15,-13-3 24 0,11 9-23 0,-4-5 19 16,-2 0-22-16,0 3 23 0,-1-3-29 0,0 2 27 16,-4-6-20-16,6 12 28 0,-6-12-25 0,4 8 40 15,-4-8-15-15,1 8 39 0,-1-8-18 0,0 0 21 16,0 0-21-16,0 0 17 0,0 0-19 0,0 0 14 15,0 0-16-15,0-8 9 0,0 8-29 0,3-11 22 16,-2 4-18-16,3-1 9 0,0 1-7 0,1 0-8 16,0 0-2-16,1-1-6 0,2 1-2 0,-3 3-4 15,4-3-3-15,-1 4-4 0,0 0 2 0,-1 0-3 16,-7 3-3-16,13-2-1 0,-13 2 3 0,15 1 1 16,-15-1-8-16,13 4 6 0,-5 0 0 0,-2-1-9 15,1 3 7-15,0-2-18 0,1 1-4 0,-2 0-76 16,-1 0-19-16,1-2-62 0,0 2-16 0,-6-5-17 15,11 6-61-15,-11-6-4 0,11 5-69 0,-11-5-9 0,11 1-355 16,-11-1-215-16</inkml:trace>
  <inkml:trace contextRef="#ctx0" brushRef="#br0" timeOffset="40030.428">29949 15557 20 0,'0'0'353'0,"0"-9"-29"0,0 9-72 0,0-8-16 15,0 8-13-15,-5-4 9 0,5 4-34 0,-6-4-3 16,6 4-30-16,0 0-22 0,0 0-25 0,-16 1-28 15,16-1-16-15,-7 7 1 0,7-7-17 0,-5 10-4 16,7-5-17-16,-2-5 3 0,-1 12-15 0,2-4 6 16,1-1-16-16,3-1 7 0,-2 3-11 0,4-1 7 15,-1 0-24-15,3-1 20 0,3-1-19 0,-1 1 9 16,-1-2-18-16,2 0-19 0,-2-1-15 0,5-2-35 0,-2 1-3 16,0-3-34-16,-1 0 32 0,-1 0-38 15,3 0 29-15,-2-4-28 0,-1 0-22 0,-1 0 4 16,-2-3 8-16,-2 0 17 0,2-1 22 0,-4-2 20 15,-2-1 13-15,0 0 14 0,-2-3 14 0,-2-1 6 16,-2-2-24-16,1-3 71 0,-4 0-9 0,2 0 69 16,-1 1 7-16,-1-1 53 0,2 1 32 0,-1 4 32 15,0 0-23-15,2 1 47 0,-1 2-16 0,2 3-27 0,-1-3-23 16,2 4-40-16,-1 2-21 0,3 6 16 0,-5-8 17 16,5 8-3-16,0 0-11 0,0 0-16 0,0 0-12 15,0 0-17-15,3 8-14 0,0-2-14 0,1 1-3 16,1 3-8-16,-1 2-10 0,1 0-17 0,-1 2 12 15,4 1-16-15,-3 0 8 0,1 1-15 16,-2 1 11-16,1 1-31 0,0-4 4 0,2 3-91 0,-5-1-24 16,3-3-52-16,-2-1-45 0,0 0-22 0,-2-3-89 15,1 0-9-15,-2-9-62 0,0 9-238 0,0-9-158 16</inkml:trace>
  <inkml:trace contextRef="#ctx0" brushRef="#br0" timeOffset="40732.583">30114 15555 384 0,'-2'-5'295'0,"-1"-3"-3"0,0 2-47 16,1-2 19-16,1 1-22 0,-1 1-3 0,2 6-22 15,0-13-38-15,0 13-40 0,2-11-29 0,-2 11-18 16,3-10-16-16,3 4-20 0,-6 6-10 0,10-7-13 16,-10 7-3-16,11-5-8 0,-11 5-6 0,14-4-9 15,-14 4 1-15,17-1-4 0,-17 1 1 0,15-3-8 16,-15 3 7-16,17 0-5 0,-17 0 6 0,17 0-18 0,-17 0 22 16,15-1-12-16,-15 1 9 0,11-1-10 0,-11 1 19 15,13-4-16-15,-13 4 9 0,0 0 24 0,14-1 34 16,-14 1-10-16,0 0 23 0,11-1-15 15,-11 1 48-15,0 0-17 0,10 2 15 0,-10-2-23 0,6 5 8 16,-6-5-23-16,6 5 6 0,-6-5-22 16,8 6 4-16,-8-6-36 0,6 10 21 0,-6-10-22 15,9 6 13-15,-9-6-26 0,7 9 15 0,-7-9-24 0,8 7 10 16,-8-7-48-16,8 7-44 0,-8-7-73 0,4 5-4 16,-4-5-49-16,5 4-53 0,-5-4-29 0,0 0-84 15,0 0 9-15,0 0-10 0,0 0 45 0,0 0 35 16,-5-3 49-16,5 3 49 0,-9-8 53 0,6 3 77 15,-1-1 59-15,-1-1 52 0,-1-1 35 0,1 2 4 16,0-2 72-16,0 1 1 0,0 0 42 0,1 0-17 16,0 2 38-16,-1-2-12 0,5 7-30 0,-4-10-22 15,4 10-38-15,-2-10-22 0,2 10-21 0,0-9-15 16,0 9-12-16,4-5-10 0,-4 5-8 0,7-3-5 16,-7 3-7-16,11 0 2 0,-11 0-32 0,14 0-38 0,-14 0-25 15,18 3 10-15,-7-3-31 0,-1 3 40 0,1-1-15 16,-1-2 40-16,1 2-11 0,-11-2 25 15,19 2-23-15,-19-2 39 0,13 1-27 0,-13-1 37 16,14 2-15-16,-14-2 41 0,10 1-12 0,-10-1 21 0,0 0-15 16,9 4 23-16,-9-4 1 0,0 0 0 15,8 3 7-15,-8-3-15 0,0 0-7 0,4 9 2 16,-4-9-5-16,2 5 9 0,-2-5-16 0,4 8 5 0,-4-8-14 16,4 7 3-16,-4-7-9 0,4 7 9 0,-4-7-17 15,4 4 13-15,-4-4-10 0,6 4 14 0,-6-4-19 16,0 0 12-16,9 4-17 0,-9-4 20 0,0 0-28 15,0 0 20-15,12-4-15 0,-12 4 17 0,5-4-15 16,-5 4 11-16,7-8 1 0,-7 8-3 0,7-9 11 16,-7 9 6-16,5-6 11 0,-5 6 10 0,6-7 8 15,-6 7 2-15,7-8 2 0,-7 8 10 0,7-5-8 16,-7 5-1-16,9-4 1 0,-9 4-5 0,0 0 0 16,12-3-5-16,-12 3-7 0,10 3-10 0,-10-3-6 15,10 4-26-15,-10-4 19 0,9 7-25 0,-2-2 25 16,-7-5-29-16,10 10 21 0,-5-6-29 0,-1 3-29 15,0 1-98-15,-1-3-74 0,1 0-117 0,0 0-181 16,-4-5-305-16,4 8-359 0</inkml:trace>
  <inkml:trace contextRef="#ctx0" brushRef="#br0" timeOffset="41621.044">31085 15247 253 0,'5'-6'387'0,"1"1"-16"0,0-1-36 16,-2 0-16-16,0-2-16 0,-1 1-7 0,-1-1-65 0,0 1 6 16,0 0-27-16,-2 7 11 0,0-12-17 15,-2 3 6-15,0 4-37 0,0-1 27 0,-1-1-3 0,0 2-6 16,3 5-26-16,-9-9-19 0,9 9-16 0,-9-5-13 15,9 5-12-15,-9-3-12 0,9 3-10 0,-9 3 28 16,9-3-47-16,-9 8 28 0,4-2-38 0,5 1 40 16,-4 1-32-16,4 2 23 0,0 2-22 0,0 0 8 15,2 4-24-15,0 1 7 0,1 1-24 0,1 4-6 16,2 0-11-16,-2 2 4 0,1-1-5 0,-1 2-2 16,2-1-5-16,-2 1 6 0,0 0-9 0,-2 0-8 15,3-1 11-15,-1-2-3 0,-2 2 2 0,1-4-6 16,-1-2-7-16,-1 0-1 0,0-2-6 0,-1-2-46 15,2-2-21-15,-2 3-27 0,0-4-67 0,-2-2-42 16,1 0-118-16,-2-1-48 0,1-3-93 0,-2-1-128 0,4-4-525 16,-10 3-746-16</inkml:trace>
  <inkml:trace contextRef="#ctx0" brushRef="#br0" timeOffset="41775.897">30942 15575 10 0,'-6'-8'521'0,"-1"0"-130"0,2 2 13 0,3 1-14 0,-5-3-45 16,5 0-6-16,-1 2-79 0,2-1 3 0,1-1-56 15,1 1-19-15,1 1-51 0,0-2-13 0,6 0-42 16,-1 1 0-16,2 1-35 0,5-1 4 0,-1 0-30 16,4-1-17-16,1 2-89 0,3-1-32 15,2-1-65-15,-1 1-90 0,1 0-45 0,1 0-70 0,-1 0-406 16,-1-1-319-16</inkml:trace>
  <inkml:trace contextRef="#ctx0" brushRef="#br0" timeOffset="41892.25">31347 15305 102 0,'0'0'452'0,"5"-7"-121"0,-5 7-3 0,0 0-39 15,4-7 0-15,-4 7-28 0,0 0-29 0,0 0-60 16,0-5-36-16,0 5-21 0,0 0-25 0,0 0-18 16,0 0-14-16,0 0-12 0,0 0-92 0,0 0-150 15,3 5-95-15,-3-5-483 0,4 6-291 0</inkml:trace>
  <inkml:trace contextRef="#ctx0" brushRef="#br0" timeOffset="42030.258">31384 15469 316 0,'-4'6'414'0,"2"0"-71"0,-1 0-36 16,-2-1-60-16,5-5-10 0,-5 8-23 0,5-8-47 16,-4 7-9-16,4-7-36 0,0 0-19 0,-1 5-38 15,1-5-42-15,0 0-70 0,0 0-108 0,18-1-64 16,-10-1-117-16,2-3-279 0,1 0-128 0</inkml:trace>
  <inkml:trace contextRef="#ctx0" brushRef="#br0" timeOffset="42431.007">31589 15320 164 0,'4'-7'541'0,"-1"2"-83"0,1-1-59 16,-2 0-42-16,-2 6-35 0,5-8-56 0,-5 8-32 16,0 0-6-16,5-2-13 0,-5 2-35 0,0 0-4 15,7 5-49-15,-7-5-10 0,4 9-33 0,-1-4-3 16,-1 2-26-16,1 1 12 0,-2 1-24 0,2 2 5 0,-3-1-20 16,2 1 7-16,-2-1-21 0,0 2 12 0,0 0-18 15,0-2 13-15,-2 1-15 0,2-2 20 0,0-2-4 16,-2-1 36-16,1 1 0 0,1-7 33 0,0 10-42 15,0-10 19-15,0 0-39 0,0 0 28 16,0 0-35-16,-5-7 33 0,4 2-29 0,-1-4 29 0,1 0-7 16,1-4-9-16,0 1-6 0,0-2-6 0,1-3-2 15,1-2-8-15,0 0-2 0,-2 0-4 0,4-2-1 16,-4 2 11-16,5 1 8 0,-3 0 7 0,2 1 8 16,0 2 4-16,0 1 0 0,-2 4-9 0,0 0-6 15,3 2 4-15,-2 1-1 0,1 3 3 0,-4 4 10 0,7-5-2 16,-7 5-5-16,13 2 5 0,-8 2-12 0,2 2-7 15,-1 0 2-15,4 2-8 0,-3 2 20 0,2 1-33 16,-1 0-3-16,0 4 1 0,1-2-4 0,0 2-2 16,3 1-1-16,-3 0-3 0,-2-1-5 0,1-1-7 15,-2 1-27-15,2-2-31 0,-2-1-46 0,0 0-14 16,0-3-78-16,-2 1-27 0,-2-2-62 0,3 0-24 16,-5-1-38-16,0-7-92 0,2 10-88 0,-2-10-427 15,-6 5-556-15</inkml:trace>
  <inkml:trace contextRef="#ctx0" brushRef="#br0" timeOffset="42600.452">31703 15405 160 0,'0'0'408'0,"-11"-3"-65"0,11 3-34 0,-6-4-70 0,6 4 5 15,-4-6-2-15,4 6-44 0,0 0-31 0,3-10-43 16,-3 10-23-16,7-7-28 0,-7 7-4 0,12-6-19 16,-3 2-4-16,0 0-18 0,2 0-2 0,1-1-11 15,0 2 0-15,4-2-16 0,-1 1-42 0,2 0-12 16,-1-1-52-16,2 0 8 0,-1 2-71 0,1-2 2 0,-1 0-42 15,0 0-53-15,0 2-280 0,-2-2-54 0</inkml:trace>
  <inkml:trace contextRef="#ctx0" brushRef="#br0" timeOffset="43033.2">32050 15265 31 0,'0'0'445'0,"0"0"-104"16,0 0 36-16,0 0-31 0,0 0-18 0,1-6-2 15,-1 6-54-15,0 0-22 0,4-7-36 0,-4 7-1 16,4-5-41-16,-4 5 5 0,8-6-34 0,-8 6 6 15,12-5-30-15,-12 5 16 0,15-6-34 0,-7 2 16 16,1 2-41-16,2-1 12 0,1 2-39 0,-3 0 14 0,3-2-33 16,-1 2 19-16,1-1-34 0,-2 1 23 15,4 0-38-15,-4 1 29 0,3-2-30 0,-3 1 25 0,-10 1-32 16,21-1 25-16,-21 1-29 0,15 0 25 0,-15 0-31 16,15 0 26-16,-15 0-41 0,11-3 8 0,-11 3-68 15,9-2-31-15,-9 2-46 0,0 0 26 0,6-5-19 16,-6 5 33-16,1-5-22 0,-1 5 35 0,0-9 7 15,0 9 39-15,-2-8-3 0,2 8 34 0,-1-11-19 0,-1 5 36 16,-2 0-11-16,3 0 20 0,-1-2-12 16,0 4 23-16,0-1-7 0,2 5 22 0,-4-12 43 15,4 12 51-15,-4-8-15 0,4 8 26 0,-3-9-49 0,3 9 8 16,0 0-41-16,-2-5 45 0,2 5-13 0,0 0 19 16,0 0-23-16,4 5 12 0,-4-5-19 0,2 8-5 15,2-3-11-15,-1 4 15 0,-1-1-26 0,2 3 18 16,-1-1-32-16,-1 1 22 0,0 2-25 0,0-1 12 15,-1 0-22-15,2 1 18 0,-3 0-19 0,0-1 15 16,-3 1-20-16,2-1 12 0,-1-2-17 0,0 1 20 16,-2-1-23-16,1-1 10 0,-1 0-64 0,0-2-39 15,1 0-78-15,-1-2-34 0,4-5-70 0,-6 7-98 16,6-7-92-16,0 0-377 0,0 0-400 0</inkml:trace>
  <inkml:trace contextRef="#ctx0" brushRef="#br0" timeOffset="43297.878">32479 15121 361 0,'2'-6'507'0,"0"0"-65"0,-2 6-41 15,3-9-12-15,-3 9-9 0,2-8-22 0,-2 8-23 16,2-6-37-16,-2 6-15 0,2-6-71 0,-2 6-14 0,0 0-40 16,0 0 19-16,0 0-32 0,0 0 7 0,14 2-23 15,-14-2-20-15,9 9-1 0,-4-3-26 0,3 1-3 16,-2 1-29-16,1-1 10 0,-1 3-27 0,1-2-4 15,1 1-7-15,-2 0-9 0,1 1-2 0,-2 0 5 16,3 1-5-16,-3-3-4 0,-2 2-7 0,0-1 9 16,1 2-14-16,0-3-42 0,-2 1-24 0,0-2-69 15,-1 0-29-15,-1-7-76 0,2 12-60 0,-2-12-39 16,0 8-67-16,0-8-74 0,0 0-50 0,0 0-347 16,-3 4-442-16</inkml:trace>
  <inkml:trace contextRef="#ctx0" brushRef="#br0" timeOffset="43597.324">32550 15126 146 0,'-4'-13'416'0,"1"2"-98"0,-1 1 22 0,2 0-20 0,1-2-34 16,-1 3-30-16,2-2-15 0,2 1-37 0,-1 1-23 15,0-2-24-15,4 4-30 0,-1-1-35 0,0 3 12 16,1-1-14-16,3 0-16 0,-2 3-18 0,-6 3 0 16,14-2-13-16,-14 2-4 0,14 1-5 0,-14-1-11 0,14 7 5 15,-7-1-10-15,-2 0-3 0,-1 3 0 16,-2-1-3-16,1 1 1 0,-1-1-3 0,-2-1-2 15,2 3-2-15,-2-2 1 0,-2 0-2 0,2 0-3 0,0 0 2 16,-1 1-2-16,0-4 0 0,1 4 3 16,-2-2 2-16,2-7 31 0,2 13-31 0,-2-13 29 15,2 9-31-15,1-2 22 0,-1-2-29 0,2 0 24 0,3 2-45 16,-1 0 43-16,0-1-27 0,0 1 24 0,0 1-25 16,0 0 24-16,-1 1-27 0,-1-3 30 0,-3 2-27 15,1 1 4-15,-4-1-3 0,1 2 0 0,-4-1 2 16,-4 1-5-16,2 2-22 0,-4-3-63 0,-3 0-80 0,-1 2-76 15,-4 0-169-15,2-1-491 0,-5-2-481 0</inkml:trace>
  <inkml:trace contextRef="#ctx0" brushRef="#br0" timeOffset="44413.716">26968 16564 331 0,'0'0'443'0,"0"-10"-99"16,0 10-29-16,-2-11-61 0,2 11-16 0,-6-9-9 16,6 9-27-16,-7-9 2 0,7 9-40 0,-14-5 8 15,14 5-50-15,-16-3 25 0,16 3-22 16,-21 1 22-16,9 1-28 0,3 0 5 0,-4 1-28 0,3 2 19 15,-2 2-26-15,1-2 8 0,1 4-22 0,1-3 14 16,4 3-30-16,0 1 20 0,4 0-12 0,1-1-10 16,2 4-10-16,3-1-10 0,4 1-4 0,1 3-8 15,5-2-5-15,1 1-2 0,4 0-4 0,0 1-6 16,-3-3 1-16,2 1-10 0,0-2 2 0,-3 0-7 16,0-2-11-16,-5-1-12 0,1 1 3 0,-5-3 7 15,-3 1 6-15,-1-1-3 0,-3-7 5 0,-4 9 0 16,-3-4 6-16,-2 0-1 0,-5 0 1 0,0-2 2 0,-5-1-1 15,-1 2 4-15,-1-3 0 0,0 1-3 0,-1-2 6 16,1 2-2-16,2-2 1 0,0-2 1 16,4 2-4-16,2-1-34 0,1-1-93 0,2 2-89 0,10 0-61 15,-10-6-69-15,10 6-21 0,4-5-112 0,0 0-370 16,3 0-394-16</inkml:trace>
  <inkml:trace contextRef="#ctx0" brushRef="#br0" timeOffset="45263.26">27040 16693 82 0,'9'-5'648'0,"-4"1"-149"0,1-1-100 0,-6 5-3 16,8-6-46-16,-8 6-19 0,5-6-58 0,-5 6-35 16,6-5-63-16,-6 5-17 0,0 0-43 0,0 0 2 15,0 0-28-15,9 3-1 0,-9-3-25 0,6 5 6 16,-6-5-10-16,8 9-9 0,-3-4-17 0,2 1 0 16,-1-1-6-16,2 2-3 0,-2-2-8 0,2 1-1 15,-2 0-4-15,3-2-7 0,-2 0 0 0,0 0-1 16,-7-4-2-16,11 5 2 0,-11-5 0 0,12 4-2 0,-12-4 0 15,0 0 0-15,13-1-3 0,-13 1-2 16,10-6 3-16,-10 6 1 0,8-9-3 0,-8 9 1 16,5-11 4-16,-2 5 0 0,-1 1-14 0,0-2 18 0,-2 7-12 15,2-10 17-15,-2 10-8 0,6-10 15 0,-6 10-20 16,3-7 12-16,-3 7-14 0,0 0 27 0,8-3-13 16,-8 3 12-16,0 0-2 0,11 3-3 0,-11-3-5 15,14 7-1-15,-6-2-1 0,0 0-2 0,-1 0-2 16,3 2 0-16,-1 0-3 0,-1-2-27 0,3 2 20 15,0-4-44-15,-1 4-41 0,0-2-38 0,-1-2-32 16,1 1-22-16,2-1-21 0,-2 0-10 0,-1-2-9 16,-9-1 34-16,18 0-35 0,-18 0 58 0,14-1-4 15,-5-3 64-15,-9 4-11 0,10-7 48 0,-5 2-21 16,-1-1 41-16,1 0-14 0,-4-1 51 0,1 2 6 16,-1-4 35-16,0 2-4 0,-2 2 36 0,0-3 6 15,1 8 28-15,-2-9-15 0,2 9 3 0,-6-10-6 16,6 10-37-16,-2-6-4 0,2 6 6 0,0 0 2 15,0 0-12-15,-7-4 13 0,7 4-10 0,0 0 7 16,0 0-18-16,3 9 8 0,-3-9-16 0,6 7 10 16,0-2-19-16,0 1 8 0,1-1-13 0,1 0 12 15,1-1-14-15,0 1 12 0,1-1-16 0,-1-1 12 0,4 2-10 16,-2-4 9-16,2 0-11 0,-3-1 10 0,3 0-15 16,-3-1 13-16,2 0-28 0,-1-4 12 15,-1 1-17-15,1-1 9 0,-4-2 2 0,4-2 7 16,-4-2-1-16,0 1 4 0,-2-3-2 0,0 0 6 0,-3-3-8 15,0 0 12-15,-2-1-10 0,0 0 13 0,0 0 8 16,-2 2 36-16,0-1-2 0,-2 2 44 16,3 2-9-16,-2 2 31 0,1-2-26 0,-1 3 0 0,2 1-35 15,0 1 13-15,1 7-31 0,-3-10 17 0,3 10-29 16,0 0 35-16,0 0-21 0,0 0 17 0,0 0-25 16,-4 9 10-16,4-9-20 0,5 13 11 0,-2-4-19 15,1 2 17-15,1 0-37 0,1 3 32 0,-1-1-18 16,2 0 15-16,-1 3-21 0,1-2 17 0,1 2-12 15,-1-2 13-15,-1 0-17 0,2-1 13 0,-1-1-15 16,-1-3 9-16,-1 0 1 0,1-2 15 0,-1-1-18 16,0-2 15-16,-5-4-20 0,9 7 17 0,-9-7-27 15,0 0 26-15,13-2-23 0,-13 2 24 0,10-2-17 16,-10 2 19-16,9-7-9 0,-9 7 33 0,9-6-17 0,-9 6 10 16,12-7-20-16,-12 7 13 0,9-4-24 0,-9 4-1 15,11-3 2-15,-11 3 17 0,14 0-28 16,-14 0 24-16,14 3-20 0,-5-2 14 0,1 5-25 0,-1-4 17 15,2 2-45-15,1 0-83 0,-1 0-31 0,2 0-65 16,2 0-65-16,1 0-38 0,-2-1-103 16,3-1-39-16,0-2-292 0,-1 2-268 0</inkml:trace>
  <inkml:trace contextRef="#ctx0" brushRef="#br0" timeOffset="46498.973">28282 16555 344 0,'0'-8'489'16,"0"1"-30"-16,0 7-50 0,1-11 16 0,-1 11-41 15,0-11-26-15,0 11-62 0,0-7-41 0,0 7-65 16,1-7-21-16,-1 7-29 0,0 0 22 0,0 0-45 16,0 0 11-16,0 0-50 0,11 4 11 0,-6-1-46 15,-1 2 21-15,3 1-40 0,-2 1 20 0,3 1-32 16,-2-2 24-16,3 3-33 0,-2-1 5 0,0 1-12 16,0-2 23-16,-1 0-52 0,0 0-21 0,0 1-43 0,-1-3-1 15,-3 2-37-15,-2-7-5 0,4 9-52 0,-4-9 5 16,-1 5-18-16,1-5 20 0,-9 3 28 15,9-3 28-15,-14 0 35 0,4-3 8 0,-1-2 30 16,-3 1-2-16,0-3 23 0,0-1 2 0,1 2 17 16,-2-2-4-16,4 0 8 0,-1 0 32 0,1-1 35 15,2 2 29-15,1 0-16 0,-1-2 11 0,5 3-22 16,0-2 12-16,2 2-36 0,2 6 18 0,2-12-37 0,-2 12 26 16,6-11-34-16,1 4 23 0,-1 2-18 0,3 1 13 15,2-1-31-15,3-2 13 0,-1 2-11 0,2 0 25 16,0-3-25-16,-1 4 23 0,3-2-31 0,-2 0 30 15,-1 1-16-15,2-2 41 0,-4 0-23 0,2-1 37 16,-3 2-12-16,-1-2 27 0,-1 3-30 0,-3-3 11 16,-1 1-28-16,-1 0 25 0,0 0-21 0,-3 2 17 15,-1 5-18-15,2-12 17 0,-2 12-17 0,-2-9 10 16,2 9-19-16,-5-5 10 0,5 5-22 0,-9-3 2 16,9 3-3-16,0 0 12 0,-10 3-16 0,10-3 28 15,-6 9-16-15,4-4 13 0,1 3-15 0,0 1 11 0,3 0-22 16,-2 1 20-16,4 3-18 0,1 1 15 15,0-2-19-15,-1 3 14 0,3-1-13 0,0 2 10 16,1 0-15-16,0-2 15 0,-1 0-16 0,2 1 11 0,-1-2-13 16,-1-2 16-16,1 1-20 0,-1 0 19 15,0-4-16-15,-2-1 19 0,-1 0-17 0,1-2 21 16,-1 0-18-16,-4-5 15 0,7 6-18 0,-7-6 15 16,0 0-13-16,0 0 14 0,10-3-15 0,-10 3 16 0,4-8-14 15,-4 8 14-15,2-9-16 0,-2 9 19 0,4-12-13 16,-1 7 22-16,-3 5-13 0,5-10 13 0,-5 10-17 15,7-8 11-15,-7 8-16 0,9-7 15 0,-9 7-16 16,13-4 11-16,-13 4-11 0,15 0 13 0,-15 0-17 16,18 3 17-16,-8-2-19 0,1 4 19 0,-1-2-24 15,1 0 22-15,2 2-22 0,1 1 0 0,-1-1-59 16,1 1-14-16,-1-2-59 0,-2 1-2 0,3-2-44 16,-2 1 1-16,1-2-1 0,-2 1-42 0,3-3 26 15,0 0 10-15,-14 0 19 0,25 0 3 0,-15 0 18 16,0-3 30-16,3-1 25 0,-4-1 19 0,0 0 16 15,0-3 21-15,-2 1 10 0,-2-2 13 0,1 1 35 16,-4-3 28-16,2 2 32 0,-2-2 37 0,-2 1-20 16,0 0 31-16,0 0-11 0,-1 1 10 0,-4 1-14 15,4 2-3-15,-2 1-7 0,-2 0-15 0,1-1 9 16,4 6-24-16,-10-4 2 0,10 4-37 0,0 0 18 16,-18 0-20-16,18 0 13 0,-9 7-21 0,4-2 15 15,0 0-23-15,3 2 21 0,0 1-29 0,0-2 15 0,2 2-23 16,0 0 22-16,2 1-24 0,0-2 20 0,0 0-25 15,3-1 16-15,0-1-17 0,0-1 6 16,-5-4-23-16,11 5 3 0,-11-5-24 0,14 1 31 0,-14-1-22 16,14-1 17-16,-7-1 0 0,2-3 12 0,0 2-7 15,-4-4 14-15,3 2-32 0,0-2 44 0,-3 0-11 16,1 0 10-16,-1-1-6 0,1 3 9 0,0-2 7 16,-1 1 27-16,-1 0-19 0,0 1 18 0,-4 5-24 15,7-7 12-15,-7 7-18 0,9-6 24 0,-9 6-32 16,0 0 26-16,16 1-25 0,-16-1 19 0,11 7-26 15,-2-3 20-15,-1 0-28 0,-1 2 28 0,2 0-24 16,0 0 22-16,0-1-22 0,0 2 20 0,1-1-24 16,-1-1 31-16,0 0-25 0,1 0 31 0,-3-3-12 15,-7-2 35-15,13 4-22 0,-13-4 41 0,12 0-20 16,-12 0 40-16,9-6-1 0,-9 6 33 0,4-11-11 16,-3 2 37-16,1 0-27 0,-2-1 28 0,0-2-38 15,-3 0 14-15,3-3-35 0,-4-1 11 0,0 0-13 16,1 0-18-16,-1 1-12 0,-1-2-16 0,-3 3-10 0,4-3-2 15,-2 2-7-15,1 3-2 0,-2 0-8 0,2 1-6 16,1 3-4-16,1-1-6 0,-1 3-36 0,4 6-39 16,-8-7-41-16,8 7-45 0,-9-4-9 0,9 4-34 15,-4 5 16-15,4-5-3 0,-5 7 27 0,5-7 12 16,0 11 43-16,1-4 0 0,-1-7 41 16,3 13 2-16,-3-13 25 0,3 12 1 0,-1-8 18 0,-2-4-17 15,5 9 40-15,-5-9 12 0,5 6 26 0,-5-6-15 16,4 5 10-16,-4-5-29 0,0 0 19 0,12 0-28 15,-12 0 22-15,12-1-70 0,-12 1-115 0,13-5-115 16,-5 4-172-16,2-4-259 0,0 1-223 0</inkml:trace>
  <inkml:trace contextRef="#ctx0" brushRef="#br0" timeOffset="46962.938">30211 16091 142 0,'9'-16'423'0,"-4"4"-96"0,-1-1 36 0,-1 0-45 15,-2 2-36-15,0 0 1 0,-1-2-44 0,-2 2-8 16,0 1-39-16,0 1 14 0,1 0-34 0,-3 2 8 16,-1 0-28-16,0 1 6 0,1 3-21 0,4 3 12 15,-12-6-22-15,12 6 16 0,-11 3 2 0,11-3-20 16,-12 6-8-16,8 0-6 0,-1 2-5 0,3 1 13 15,-1 3-41-15,1 1-24 0,-1 0 3 0,3 3-1 16,3 2-6-16,0 0-10 0,1 4-7 0,0 0-6 0,1 1-5 16,0 2-11-16,2-3 2 0,2 6 1 15,-2-6-10-15,0 1 6 0,-1 0-7 0,3 1 4 16,-3-2 6-16,1-1-13 0,-1 0-6 0,-2 0 2 16,1-4-13-16,-2 0-16 0,-2 0-65 0,-1-3-14 0,-1 2-83 15,-3-3-48-15,-4 0-73 0,2-1-53 0,-3-3-37 16,-4 0-58-16,3-1-32 0,-3-4-349 15,-2 0-389-15</inkml:trace>
  <inkml:trace contextRef="#ctx0" brushRef="#br0" timeOffset="47111.426">29969 16469 397 0,'-10'-8'363'0,"5"0"-47"0,0 0-20 0,0 1-30 0,5 0 1 16,0-2-29-16,3-1-30 0,-1 2-10 0,5-2-49 16,0 1 1-16,5-1-51 0,3-2 4 0,1 2-45 15,4 1 12-15,0-3-32 0,3 2 11 0,3 0-33 16,2-2 22-16,0 3-51 0,-1 1 30 0,-3 1-75 15,1 1-57-15,-1-2-41 0,-2 2-106 0,-1 1-32 16,-2 1-82-16,1-3-275 0,-4 2-159 0</inkml:trace>
  <inkml:trace contextRef="#ctx0" brushRef="#br0" timeOffset="47320.764">30579 16161 270 0,'0'0'545'0,"13"-7"-75"0,-13 7-62 0,10-4 23 16,-10 4-30-16,9-5-3 0,-9 5-21 15,8-4-48-15,-8 4-48 0,0 0-33 0,9-2-11 16,-9 2-40-16,0 0-26 0,9 6-24 0,-9-6-25 0,6 7-28 16,-6-7-16-16,5 10-12 0,-4-5-11 15,3 5-9-15,-4-10-8 0,3 12-11 0,-2-3-6 16,-1-1-8-16,3 1 0 0,-1 1-9 0,0-3-44 0,0-1-81 16,-2 0-50-16,2 2-109 0,-1-3-35 0,-1-5-58 15,2 13-139-15,-2-13-85 0,0 0-366 0,0 0-551 16</inkml:trace>
  <inkml:trace contextRef="#ctx0" brushRef="#br0" timeOffset="47698.418">30625 16099 246 0,'-1'-6'463'0,"1"6"-101"16,-3-12-15-16,3 12-42 0,0-9-60 0,0 9-51 16,0-9-74-16,0 9 6 0,4-8-24 0,-4 8-25 15,9-5-17-15,-9 5-14 0,14-2-16 0,-14 2-40 16,14 0-36-16,-14 0-3 0,23 0-53 0,-12 0 29 15,1 1-27-15,2-1 38 0,0 0-30 0,-1 0 52 16,1 0-27-16,0 0 49 0,-1-1-31 0,-1 1 43 16,-12 0-26-16,19-2 66 0,-19 2-1 0,14-2 41 15,-14 2-20-15,10-1 50 0,-10 1-1 0,0 0 22 16,0 0 28-16,0 0-7 0,0 0 28 0,0 0-31 16,0 0 18-16,-4 5-15 0,4-5 9 0,-4 6-28 15,4-6 3-15,-2 8-33 0,2-8 16 0,0 11-31 0,2-6 0 16,0 4-29-16,2-3 10 0,-1 3-31 0,4-1 6 15,0 3-21-15,2-1 9 0,0 2-23 16,1-3 20-16,-1 1-20 0,0 0 13 0,-1 0-22 0,2-1 21 16,-3-1-25-16,-2-1 13 0,0 0-16 0,-2-2 18 15,-3-5-15-15,0 12 15 0,0-12-14 0,-7 10 13 16,7-10-12-16,-13 7 17 0,3-3-20 0,2-1 14 16,-1-3-54-16,0 2-48 0,-1-1-96 0,10-1-40 15,-16 2-65-15,16-2-120 0,-16 0-130 0,16 0-275 16,-9-4-363-16</inkml:trace>
  <inkml:trace contextRef="#ctx0" brushRef="#br0" timeOffset="48413.011">31407 16026 215 0,'0'0'352'0,"0"0"-86"0,5-6 30 0,-5 6-64 0,0 0-7 16,0 0-52-16,0-8 19 0,0 8-9 0,0 0-1 16,-7-1 10-16,7 1-17 0,0 0 31 0,-16 0-31 15,16 0 11-15,-11 1-37 0,11-1-2 0,-14 7-25 16,6-4-9-16,3 2-29 0,-1 0 4 0,-1 0-24 15,4 2 7-15,-1 0-24 0,2 1 10 0,1 0-31 16,0 0 17-16,3 1-22 0,0-1 10 0,2 2-21 16,-1-2 12-16,5 1-21 0,-2-1 10 0,1-2-16 15,-1 2 8-15,4-1-23 0,-3-2-2 0,0 0-20 16,1-1 11-16,2-1-38 0,-10-3 38 0,12 4-15 16,-12-4 20-16,0 0-15 0,16-3 28 0,-16 3-20 15,4-5 28-15,-4 5-17 0,3-11 24 0,-5 5-19 16,1-2 25-16,1 0-20 0,-2-1 24 0,0-3-24 15,-1 2 23-15,1 0-29 0,2-2 33 0,-1 2-23 0,0 0 23 16,2 1-24-16,0 1 24 0,1 1-41 0,1 1 41 16,1 0-24-16,0 2 22 0,-4 4-22 15,10-8 22-15,-10 8-27 0,14-2 25 0,-14 2-24 0,13 3 27 16,-4 1-18-16,1-1 22 0,-3 2-20 0,0 2 24 16,0 0-20-16,0 0 18 0,0 1-15 0,-2-1 23 15,-1 2-17-15,-2-1 21 0,2 0-18 0,-4-1 24 16,0-7-11-16,0 12 22 0,0-12-8 0,-1 10 28 15,1-10-14-15,-5 6 16 0,5-6-29 0,0 0 26 16,0 0-33-16,-11-4 31 0,11 4-35 0,-3-7 24 16,3 7-7-16,-3-12-9 0,3 4-7 0,0-1-6 15,1 1-35-15,3-2 31 0,-1 2-33 0,1-1 30 0,1 0-31 16,1 1 27-16,-1 0-27 0,5 2 24 16,-2-1-27-16,1 2 28 0,1 0-29 0,1 0 31 0,-2 3-31 15,2 2 30-15,-11 0-33 0,17 0 31 0,-17 0-30 16,17 2 30-16,-9 3-27 0,1-3 30 0,1 3-29 15,-3 0 26-15,0 2-27 0,1 0 33 0,-2-1-32 16,1 1 30-16,1-1-37 0,-3 2 32 0,0-1-56 16,1-2-36-16,-1 2-78 0,-1-2-39 0,-4-5-75 15,8 6-33-15,-8-6-94 0,10 7-129 0,-10-7-381 16,11 2-476-16</inkml:trace>
  <inkml:trace contextRef="#ctx0" brushRef="#br0" timeOffset="48551.68">31855 16003 233 0,'0'0'245'0,"0"0"-61"0,0 0-46 15,0 0-28-15,0 0-17 0,0 0-19 0,0 0-13 16,0 0-11-16,0 0-13 0,0 0-12 0,0 0-58 16,0 0-64-16,0 0-82 0,12-1-116 0,-12 1 250 15</inkml:trace>
  <inkml:trace contextRef="#ctx0" brushRef="#br0" timeOffset="49023.045">31880 15986 45 0,'0'0'392'16,"0"0"-52"-16,-2 7-2 0,2-7-1 0,0 0-7 16,0 0-29-16,0 0 18 0,-4 5-63 0,4-5 14 15,0 0-44-15,0 0 14 0,0 0-61 0,0 0-25 16,0 0-43-16,0 0-10 0,14-3-34 0,-14 3 5 15,13-2-33-15,-13 2 10 0,16-5-34 0,-4 3 15 16,-1-1-23-16,1 1-18 0,-1 0-70 0,3-1-53 16,0 0-36-16,-1-1-28 0,1-2-42 0,-2 3-40 15,0-2-60-15,-3 0-34 0,0-1-46 0,0 0-199 16,-1-1-131-16</inkml:trace>
  <inkml:trace contextRef="#ctx0" brushRef="#br0" timeOffset="49647.331">31967 15983 253 0,'0'0'348'15,"0"0"-38"-15,0 0-42 0,0 0-37 0,0 0-25 16,0 0-42-16,0 0-28 0,0 0-34 0,-4-6-15 16,4 6-14-16,8-5-19 0,-8 5-2 0,8-9-21 15,-2 6-8-15,0-2-1 0,-1-1-5 0,2 0 7 16,-2 0 4-16,1 0-2 0,-1 0 1 0,-1-1-5 15,-3 1 6-15,2-1-5 0,-3 7 5 0,0-12 11 16,-1 6 3-16,-2 1-2 0,-1-1-7 0,4 6-12 0,-14-7 25 16,7 3 1-16,-2 1-4 0,-3 3 9 15,12 0 12-15,-19 0 4 0,6 0 8 0,4 3-8 0,-1-1 11 16,-1 3 4-16,2 0 16 0,2 2 3 0,-1 0 13 16,2 2-24-16,2-1 5 0,3 1-24 0,1-1 5 15,0 4-30-15,3-2 10 0,1-1-30 0,2 1 15 16,2 2-22-16,1-2 10 0,2 0-20 0,-1 0 10 15,3-2-20-15,1 1 9 0,-1-2-47 0,1-2-28 0,1 1-60 16,-1-1-27-16,-2-2-24 0,-1 0-20 16,3-2-36-16,-2 0-56 0,-1 1-48 0,-11-2-36 15,21-2-361-15,-10 0-240 0</inkml:trace>
  <inkml:trace contextRef="#ctx0" brushRef="#br0" timeOffset="49825.859">32191 15990 485 0,'0'0'453'0,"0"0"-48"15,5-7-36-15,-5 7-16 0,0 0-28 0,2-4-29 16,-2 4-8-16,0 0-29 0,5-6-22 0,-5 6-31 16,6-7-26-16,-6 7-3 0,6-6-54 0,-6 6-23 0,11-6-19 15,-11 6-19-15,13-10-12 0,-5 7-10 0,2-1-10 16,0 1-9-16,-1-3-8 0,4 3-19 0,-1 0-52 16,3-2-57-16,-2 0-50 0,1 1-37 0,1-1-31 15,-1-2-33-15,-1 2-67 0,0-2-37 0,-1-1-31 16,-1-1-362-16,-1 0-277 0</inkml:trace>
  <inkml:trace contextRef="#ctx0" brushRef="#br0" timeOffset="50097.136">32464 15712 27 0,'-4'-10'378'0,"2"3"-41"0,-1-1-48 15,2 2 23-15,1 6-65 0,-5-8 32 0,5 8-30 16,-4-10-29-16,4 10-47 0,-3-5-20 0,3 5 27 0,0 0 4 16,0 0 3-16,0 0-3 0,0 0-18 0,0 0-3 15,-4 4-8-15,4-4-6 0,4 11-9 0,-2-5 2 16,1 2-9-16,-1 0-23 0,2 2 5 0,-2 1 9 15,3 0-27-15,-1 0-8 0,2 4-15 0,-2-3 0 16,-1 1-10-16,1 1-2 0,0 0-6 0,-1-1-20 16,1-1 5-16,1 2-11 0,-2-2-2 0,-1-2-8 15,2 2 3-15,-1-3-12 0,2 2 17 0,-1-2-13 16,0-1 7-16,3-1-17 0,0 0 22 0,0 0-29 16,2-2-3-16,1 0-29 0,1-2-53 0,0 1-47 15,1-2-27-15,-1-1-37 0,1-1-53 0,-12 0-19 0,16-2-28 16,-16 2-18-16,14-6-63 0,-11 0-11 0,-1 1-31 15,-2-2-15-15,-2-1-267 0,-1-1-209 0</inkml:trace>
  <inkml:trace contextRef="#ctx0" brushRef="#br0" timeOffset="50439.349">32571 15854 561 0,'-11'-4'113'0,"-2"-1"13"0,4 1 9 15,-1 0 29-15,0 3-8 0,1-4 17 0,0 3-33 16,9 2 26-16,-12-3-44 0,12 3 42 0,-9-5-13 16,9 5-28-16,0 0-36 0,0 0-8 0,4-5-14 15,-4 5-17-15,14-4-56 0,-14 4 45 0,21-2-48 16,-9 0 46-16,-1 0-48 0,2 0 45 0,1 0-45 15,-2 0 40-15,2 0-49 0,-3 1 56 0,0-2-39 0,1 2 51 16,-12 1-46-16,16 0 54 0,-16 0-38 0,13 0 68 16,-13 0-39-16,10 5 43 0,-10-5-34 0,7 7 30 15,-7-7-34-15,5 11 22 0,-5-11-27 0,2 11 21 16,1-5-11-16,-1 1-8 0,2 1 5 0,-1-2-11 16,-1 2 5-16,2-1-4 0,1 0-8 0,2-1-1 15,-1-1-12-15,-1-1 0 0,4 1-2 0,1-1-12 16,-1-1 7-16,-9-3-10 0,17 1 5 0,-17-1-2 15,18-1-6-15,-9-3-5 0,0 0 4 0,-3 0-8 16,-1-3 16-16,0 0-12 0,-3 0 14 0,-1-1-18 16,-2-1 17-16,-1 0-9 0,-3-2 6 0,0 4-10 0,-3-6 7 15,-2 5-9-15,1-2 11 0,0 2-14 0,-1 2 13 16,4 0-18-16,-2 1-11 0,0 0-92 0,1 2-6 16,7 3-84-16,-12-4-9 0,12 4-82 0,0 0-62 15,0 0-84-15,0 0-192 0,0 0-148 0</inkml:trace>
  <inkml:trace contextRef="#ctx0" brushRef="#br0" timeOffset="51363.438">32881 15788 372 0,'0'0'403'0,"0"0"3"0,0 0-92 0,0 0 22 16,0 0-89-16,9-1-2 0,-9 1-97 0,0 0 12 15,7-6-66-15,-7 6 13 0,9-3-55 0,-9 3 25 16,14-2-61-16,-14 2 36 0,18-1-50 0,-9-2 27 15,5 1-85-15,-2 0 25 0,2-1-70 0,2 0 30 16,0-1-46-16,0 1 31 0,0-1-27 0,0-1 33 16,-2 2-10-16,2-3 35 0,0 1-4 0,-4-1 27 15,0-1-14-15,-1 0 29 0,-2 0-40 0,-1 2 59 16,0-3-16-16,-3 2 56 0,-1-1-19 0,-1 1 54 0,-1-1-37 16,-2 7 50-16,2-8-39 0,-2 8 51 0,-2-9-42 15,2 9 50-15,-5-6-59 0,5 6 53 0,0 0-42 16,-9-3 30-16,9 3-29 0,0 0 34 0,-10 3-21 15,10-3 21-15,-4 6-16 0,4-6 8 0,-4 9-21 16,4-9 14-16,2 11-24 0,0-4 2 0,2 0-15 16,2 0 1-16,-2 1-21 0,3-2 8 0,0 2-19 15,1-1 12-15,1 0-19 0,-1-1 11 0,1 0-14 16,1 0 9-16,-1-1-14 0,-3 0 10 0,4-3-13 16,-3 1 4-16,-7-3-6 0,11 3-8 0,-11-3 2 15,0 0 15-15,9-1-15 0,-9 1 15 0,5-6-16 0,-5 6 18 16,0-9-16-16,0 9 14 0,-2-12-7 15,-1 5 7-15,1-1-10 0,-1-2 14 0,1 1-12 0,0 1 13 16,-2-1-18-16,3 0 20 0,0 1-11 0,0 1-2 16,-1 0 6-16,2-1 3 0,0 8-11 0,0-11 15 15,0 11-17-15,2-7 16 0,-2 7-18 0,0 0 18 16,9-3-18-16,-9 3 16 0,10 2-17 0,-10-2 21 16,11 7-21-16,-6-2 19 0,2 0-19 0,0 1 17 0,-2 0-17 15,1 1 18-15,-1-2-16 0,1 3 15 16,-2-2-15-16,-1 0 17 0,1-1-13 0,-4-5 25 15,6 9 0-15,-6-9 19 0,2 5-14 0,-2-5 8 0,0 0-17 16,0 0 10-16,0 0-13 0,0 0 15 0,0 0-15 16,0 0 7-16,0-7-12 0,0 7 7 0,2-11-13 15,-1 4 6-15,1 0-8 0,0-1 12 0,2-1-13 16,-1 0 10-16,4 0-14 0,-2 0 11 0,0 0-13 16,1 2 11-16,0-1-10 0,2 1 6 0,-3 3-7 15,2-2 12-15,-1 4-11 0,-6 2 10 0,12-6-17 16,-12 6 16-16,0 0-11 0,16 3 10 0,-16-3-7 0,9 5-4 15,-4 0 17-15,-5-5-12 0,9 10-1 0,-5-5 2 16,0 0 1-16,0 0 1 0,0 2 0 0,0-2 1 16,1-1-1-16,-5-4-1 0,7 10 0 0,-3-5-5 15,-4-5 7-15,8 9-43 0,-8-9-16 0,11 4-60 16,-11-4 9-16,12 4-55 0,-12-4 47 0,13 0-41 16,-13 0 60-16,14-3-35 0,-14 3 62 0,14-3-39 15,-5 1 62-15,-2-4-40 0,-2 3 71 0,3-3-39 0,-2 1 53 16,0-1-46-16,-1 0 55 0,-1 2-45 15,-1-3 55-15,1 3-48 0,-4 4 49 0,4-10-49 16,-4 10 68-16,6-8-45 0,-6 8 62 0,0 0-47 16,0-10 66-16,0 10-29 0,0 0 70 0,-6-4-28 15,6 4 36-15,0 0-19 0,0 0 33 0,-10 3-5 16,10-3 16-16,0 0-19 0,-5 6-7 0,5-6-6 0,0 9-8 16,0-9 0-16,5 8-12 0,-1-1-20 0,2-1-12 15,2 1-12-15,1-1-10 0,1 0-7 0,1 1-14 16,2 1-18-16,-1-1-75 0,2-1-114 0,-3 0-71 15,3 2-94-15,-5-1-89 0,-2-2-142 0,1 2-286 0,-5-2-423 16</inkml:trace>
  <inkml:trace contextRef="#ctx0" brushRef="#br0" timeOffset="51980.336">31235 16811 83 0,'0'0'347'0,"10"-3"-29"16,-10 3-9-16,11-3-18 0,-11 3-37 0,0 0-27 15,13-1-21-15,-13 1-35 0,0 0-23 0,11 0-9 16,-11 0-30-16,0 0 13 0,6 7-33 0,-6-7 4 15,-1 7-34-15,1-7 9 0,-8 11-35 0,2-5-4 16,-3 3-4-16,0-1-6 0,-4-1 0 0,1 0 14 16,-3 0-6-16,2-1-1 0,-3 1 8 0,2 0-7 15,-2-2 2-15,2-1-7 0,-1 0 3 0,3-2 15 16,1 0-2-16,11-2-4 0,-21-2-3 0,14-1 19 16,-1-2-48-16,4-2 31 0,-1-2-29 0,3-2 32 15,2 0-33-15,0-2 24 0,2-4-40 0,-2-3 9 0,4 2 2 16,-1-4 0-16,-1 3 12 0,3-1 37 0,-2 3 24 15,-1 0 11-15,1 1 17 0,-2 3 10 16,2 1-4-16,-1 2-11 0,-2 0-14 0,2 3-19 0,-2 7-5 16,-2-9 10-16,2 9 10 0,0 0 30 0,0 0-31 15,0 0 15-15,-5 7-28 0,5-7 13 0,0 15-29 16,1-5 2-16,3 2-18 0,0 1 16 0,3 1-11 16,1 2-8-16,1 2-22 0,0-1 12 0,5 1-25 15,-1-1-2-15,2-1-80 0,2 1-41 0,1-2-61 16,-1-2-57-16,2-1-36 0,-1-1-40 0,0-2-80 15,-1-3-111-15,-1-1-443 0,0-2-546 0</inkml:trace>
  <inkml:trace contextRef="#ctx0" brushRef="#br0" timeOffset="52896.886">31748 16612 274 0,'-1'-6'547'0,"-1"-2"-127"15,-2 1-83-15,-2 2-44 0,0-2-7 0,-1 2-11 16,0 2-14-16,-3 0-5 0,-1 1-3 0,11 2-28 0,-22 0-17 16,10 0-25-16,3 3-24 0,-3-1-22 0,1 3-17 15,2 0 19-15,-1 2-49 0,4 0 11 0,-1 3-46 16,2-3 20-16,1 4-38 0,1-1 23 0,0 1-39 15,3-1 25-15,3 1-41 0,0-1 27 0,1 0-34 16,1 0 27-16,1-1-36 0,1 0 21 0,3-1-46 16,-3-1 17-16,2-1-41 0,-1-1 30 0,2-1-29 15,-3-2 37-15,-7-2-19 0,14 3 20 0,-14-3-15 16,14-3 0-16,-14 3 9 0,7-6 4 0,-5 0 2 16,1-1 5-16,-2 0-1 0,-1-2 7 0,0-2 3 15,-1-1 2-15,-2 0 1 0,1 0-2 0,-1 0 5 0,1-1 0 16,0 2-1-16,0 0 2 0,-1 1 2 0,2 2 0 15,0-1 2-15,1 1-3 0,0 8-1 0,1-11 1 16,-1 11-4-16,4-8 2 0,-4 8-2 0,9-1 1 16,-9 1 1-16,11 3 1 0,-2 1 0 0,-1 0 0 15,0 2 0-15,0 0 0 0,0 3 1 0,-1-3 0 16,0 6 0-16,1-4 2 0,-2 2 5 0,-1-2 0 16,-1 0 2-16,0 1 4 0,-1 0 8 0,-1-2 5 15,0-2 13-15,-2-5 13 0,1 12 27 0,-1-12-31 0,0 0 29 16,-3 6-38-16,3-6 24 0,0 0-33 0,0 0 20 15,-6-5-31-15,6 5-1 0,-3-10-2 0,3 2-3 16,0 1-4-16,2-2-5 0,0-1 5 0,2-1 0 16,-1 1-5-16,3-1 0 0,-1 1-5 0,1 1 2 15,0 0-5-15,1 1 5 0,1 1-2 0,-1 0-2 16,1 1 2-16,1 2-3 0,1 1 2 0,-2 0-4 16,-8 3 0-16,15-2 4 0,-15 2-2 0,16 5 3 15,-16-5 2-15,16 5-5 0,-9 0 4 0,0 0 1 16,0 1-4-16,0 0 4 0,0-1-4 0,-1 3 2 0,1-2-5 15,-2 2-8-15,2 0-26 0,0-3-43 0,-2 2-34 16,1-1-50-16,-1-2-33 0,2 1-24 0,0-2-16 16,0 1 1-16,1-1-7 0,-8-3-18 0,16 3-14 15,-16-3 17-15,17-1 6 0,-17 1 26 0,16-4 30 16,-4 2 42-16,-5-4 17 0,0 1 39 0,-1 1 22 16,-1-2 43-16,1-1 55 0,-3 3 72 0,2-1 8 15,-5 5 62-15,4-9-32 0,-4 9 56 0,4-10-64 0,-4 10 54 16,1-9-39-16,-1 9 29 0,3-9-32 15,-3 9 11-15,1-8-12 0,-1 8-22 0,3-7-15 16,-3 7-19-16,2-8-14 0,-2 8-11 0,5-9-13 0,-5 9-7 16,7-9-6-16,-5 4-5 0,-2 5-3 15,5-11-3-15,-5 11 1 0,4-10 1 0,-4 10 8 0,0-9 10 16,0 9-2-16,0-10 2 0,0 10 6 0,-4-5 10 16,4 5 8-16,0 0 8 0,-14-2 5 0,14 2-1 15,-10 4-3-15,10-4-7 0,-10 7-2 0,4-1-4 16,2 0-7-16,1 2-3 0,-1-1-9 0,2 2-5 15,-1 1-9-15,3-2 3 0,1 2-13 0,2 0 0 0,0 0-18 16,2-1-30-16,2 3-48 0,2-3-49 16,0 0-57-16,0-1-39 0,1-3-15 0,3 0-29 15,-1 0-39-15,1-2-79 0,-1-2-72 0,2-1-307 0,-1 0-288 16</inkml:trace>
  <inkml:trace contextRef="#ctx0" brushRef="#br0" timeOffset="53963.142">32017 16337 296 0,'-8'-8'443'0,"8"8"-96"15,-5-5 25-15,5 5-38 0,-4-5-28 0,4 5-31 16,0 0-46-16,-6-4-14 0,6 4 19 0,0 0 12 15,0 0-11-15,-5 4-19 0,5-4-10 0,0 8 3 16,0-8-4-16,2 14-14 0,0-6-10 0,1 1-12 0,-1 1-13 16,2 1 22-16,-1 2-24 0,1 1-1 15,1 2-11-15,0 0-12 0,-1-1 0 0,1 2-16 16,-1 0-1-16,1 1-2 0,0 0-48 0,0 1 35 0,-1-2-62 16,1 1 34-16,1-1-46 0,-1 0 32 0,2-1-47 15,-2-2 41-15,1 1-47 0,0-1 44 0,-1 0-43 16,5-2 37-16,-2-2-48 0,0 0 43 0,3 0-52 15,-1-3 37-15,3 0-61 0,0-2 10 0,0 0-75 0,1-4-4 16,-1 1-65-16,-1-2-29 0,2 0 6 0,-1-3-62 16,-1 1-34-16,-2-5-63 0,-1 2-18 15,0-5-5-15,-4 2-66 0,-1-4-59 0,-2-1 15 0,-2 3 34 16,-2-3 23-16,-2-2 101 0,-3 1 67 16,0 2 63-16,-1-1 81 0,-2 3 63 0,-2-1 46 0,2 4 34 15,-1-2 41-15,-2 2 32 0,1 3 41 0,0-3-4 16,1 2 36-16,2 3-32 0,-1-3 41 0,3 0-50 15,0 3 40-15,7 2-14 0,-10-8-55 0,10 8 47 16,-8-5-56-16,8 5 27 0,2-6-62 0,-2 6 33 16,8-7-55-16,-8 7 34 0,15-8-53 0,-5 5 32 15,0-2-46-15,0 1 38 0,2 2-32 0,-1-4 55 16,0 4-14-16,0-2 33 0,-1 1 11 0,-1 3-2 16,-9 0 16-16,18-2-7 0,-18 2 14 0,14 0 3 0,-14 0-1 15,14 6-2-15,-9-2-5 0,0 3-12 0,1-2-9 16,0 2-6-16,-1 2-11 0,-1 0-11 0,1 0-2 15,0 0-16-15,0 3 2 0,1-4-5 0,1 3-1 16,-1-3-5-16,1 1-8 0,-1-1 6 0,4-1-8 16,-3-1-3-16,2-1-1 0,-1-2-4 0,0 1 0 15,1-3-7-15,-9-1-2 0,15 0-2 0,-8-5 0 16,-7 5-7-16,8-8-2 0,-6 2 0 0,-1-1-15 0,-1-1-32 16,-1-1-35-16,-3 1-58 0,-2 1-55 0,-1-2-86 15,-3 1 17-15,-1 2-58 0,-2 0-34 0,0 2-85 16,2 0-450-16,-5 3-463 0</inkml:trace>
  <inkml:trace contextRef="#ctx0" brushRef="#br0" timeOffset="54819.28">31386 17212 608 0,'0'0'595'0,"-2"-10"-111"16,2 10-28-16,0-9-12 0,0 9-23 0,-1-9 0 0,1 9-39 16,-1-6-55-16,1 6-66 0,-2-9-53 0,2 9-48 15,0 0-35-15,0 0-28 0,0 0-6 0,0 0-13 16,4 7-6-16,-4-7-19 0,4 12-8 0,0-3-9 16,0-1-11-16,-2 2 1 0,2-1-12 0,1 4-4 15,-2-2 1-15,-1 2-6 0,2-1 5 0,-1-1-3 16,-1-1-3-16,0 1 0 0,0 0 2 0,-2-2-7 15,2-3 10-15,-1 2-4 0,0 0 12 0,0-3-10 0,-1-5 19 16,2 9-24-16,-2-9 14 0,0 0-12 16,5 6 8-16,-5-6-11 0,6-4 6 0,-6 4-10 0,9-7 13 15,-4 1-17-15,5 1 19 0,-1 0-9 0,0-1 3 16,1 2-6-16,2-1-2 0,-2 1 7 0,2 0-8 16,-1 3-6-16,0-2-4 0,0 4-6 0,-11-1-1 15,15 2-1-15,-8 1 3 0,-7-3 0 0,9 9 3 16,-7-4-2-16,-2-5 5 0,-1 14-1 0,-2-6 5 15,1-1-1-15,-6 0 10 0,4 3-6 0,-3-2 5 16,-1-1-6-16,0 2 5 0,-1-4-6 0,2 3 5 16,0-4-29-16,0 1 6 0,0-1-53 0,7-4-36 15,-9 4-52-15,9-4-58 0,0 0-27 0,-6-3-9 16,6 3 20-16,2-7-11 0,2 1-1 0,1 0-52 0,-1-2 32 16,6-4-12-16,-1 2 23 0,2-1 24 0,1-2 44 15,1 1 36-15,-1-3 46 0,0 1 69 0,0 0 82 16,-1 3 41-16,-2-1 80 0,0 1-21 0,-1 1 72 15,0 0-32-15,-3 2 42 0,1 0-25 0,-3 3-3 16,1-2-37-16,-4 7-1 0,2-8-22 0,-2 8 1 16,0 0-7-16,-4-5-8 0,4 5-17 0,0 0-16 15,-7 4-15-15,7-4-1 0,-7 8-6 0,6-3-11 16,0 2-8-16,-1 2-11 0,4-1-4 0,-1 2-7 0,0 0-3 16,2 0-3-16,1 2-7 0,1-3-4 0,1 0-3 15,0-1-9-15,2 1-7 0,0-3-3 0,0 1 2 16,2-2 0-16,-1-1 6 0,-2-1-1 0,-7-3 1 15,16 1 2-15,-16-1 0 0,12-3 2 0,-6-2 0 16,0 0-4-16,-2-2 9 0,-2-1-10 0,0 1 5 16,-4-2-3-16,2-1 9 0,-4 0-6 0,-2-2 5 15,2 2-9-15,-3-1 10 0,-1 1-3 0,0 0-2 16,-1 0-4-16,0 3-5 0,3 0-24 0,-3 0-61 16,4 2-82-16,-1 2-18 0,6 3-62 0,-8-6 0 15,8 6-69-15,0 0-43 0,0 0-65 0,-5-5-283 0,5 5-224 16</inkml:trace>
  <inkml:trace contextRef="#ctx0" brushRef="#br0" timeOffset="55058.357">31818 17106 67 0,'3'-7'651'16,"-3"7"-191"-16,2-12 9 0,-2 12-7 0,2-8-4 16,-2 8-29-16,4-10-33 0,-4 10-48 0,1-7-53 0,-1 7-55 15,0 0-46-15,3-6-3 0,-3 6 1 0,0 0-1 16,0 0-19-16,5 6-24 0,-5-6-25 15,5 10-19-15,-2-5-19 0,0 3-14 0,1-2-17 0,3 4-7 16,-4 0-13-16,1-1-3 0,1 0 8 0,1 2-23 16,-4-2-9-16,3 1-5 0,0 0-7 0,0 1-35 15,-1-3-46-15,-1 1-45 0,1-1-36 0,-2-1-49 16,1 0-34-16,-1-2-62 0,0 2 18 0,-2-7-49 16,5 10 7-16,-5-10-81 0,0 0-34 0,2 7-14 15,-2-7-316-15,0 0-300 0</inkml:trace>
  <inkml:trace contextRef="#ctx0" brushRef="#br0" timeOffset="55415.27">31945 17144 390 0,'0'-9'440'16,"0"2"-92"-16,0-1 6 0,0 8-77 0,2-12 64 0,-2 12-37 15,-2-10 2-15,2 10-34 0,0-8-29 0,0 8-41 16,0-8-45-16,0 8-20 0,0 0 5 0,0 0-6 16,0 0 3-16,0 0-25 0,0 0-27 0,0 0-14 15,3 9-15-15,-3-9-9 0,4 12-11 0,-2-4-5 16,-1-2-9-16,2 2 0 0,0 0-12 0,-1 0 7 15,1 0-8-15,-1-2-1 0,0 2-3 0,0-2-1 16,-2-6-3-16,5 11 3 0,-5-11-4 0,5 9 4 0,-5-9-1 16,3 6-2-16,-3-6-2 0,6 5 5 0,-6-5-7 15,0 0 4-15,14-2-4 0,-14 2 1 16,12-3 1-16,-12 3-2 0,11-5-1 0,-4 1 1 0,-7 4 0 16,12-5 1-16,-12 5-2 0,13-5-1 0,-13 5 1 15,13-4 0-15,-13 4-2 0,10-1 0 0,-10 1-2 16,9 1 3-16,-9-1-7 0,10 2 7 0,-10-2 2 15,7 7 3-15,-7-7-6 0,6 7 5 0,-6-7-1 16,4 10-2-16,-4-10-3 0,3 9-7 0,-3-9-2 16,2 10-28-16,-2-10-20 0,2 7-33 0,-2-7-27 15,0 10-61-15,0-10-2 0,-2 6-80 0,2-6-3 0,-6 4-80 16,6-4-51-16,0 0-47 0,-14 1-283 0,14-1-234 16</inkml:trace>
  <inkml:trace contextRef="#ctx0" brushRef="#br0" timeOffset="55595.181">31810 17123 231 0,'-8'-6'462'0,"-1"4"-93"16,9 2 30-16,-9-7-55 0,9 7 55 0,-7-5-37 15,7 5-31-15,-4-8-20 0,4 8-35 0,1-6-30 16,-1 6-18-16,6-10-21 0,0 5-26 0,1 0-28 16,3 1-17-16,-1-3-17 0,3 0-21 0,2 0-20 0,0 1-16 15,1-1-14-15,-1-1-9 0,3 1-16 0,-2 2-51 16,1-2-78-16,-2 0-108 0,1 1-106 0,-2 0-130 15,-1 0-275-15,0-1-292 0,-3 1-624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10:03:15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24446 5182 65 0,'0'0'358'0,"-5"-5"-93"16,5 5-37-16,-4-5-2 0,4 5-3 0,-5-5-17 15,5 5 10-15,-4-5-26 0,4 5 43 0,-5-7-53 16,5 7 36-16,-5-5-54 0,5 5 38 0,0 0-45 16,-5-7 40-16,5 7-42 0,0 0 46 0,-4-5-43 15,4 5 41-15,0 0-62 0,-6-4 35 0,6 4-53 16,0 0 13-16,0 0-51 0,0 0 37 16,-5-5-52-16,5 5 41 0,0 0-48 0,0 0-4 15,0 0 2-15,0 0-5 0,0 0-1 0,0 0-1 0,0 0 10 16,0 0 14-16,-8 5 20 0,8-5 14 0,2 7 11 15,-2-7-7-15,1 9-5 0,-1-1 1 0,1-1-27 16,2 2 41-16,0 2-35 0,-1 3 31 0,1 1-37 16,1 3 40-16,1 2-35 0,1 2 35 15,0 0-42-15,2 2 24 0,-1 2-7 0,2 2-13 0,-1 0-32 16,0 0 25-16,1 1-26 0,1-2 21 0,-1 1-31 16,-1-1 16-16,-2-5-20 0,3 1 16 0,-2-1-26 15,-1-3 17-15,-1 0-18 0,2-2 14 0,-2-3-19 16,0 0 9-16,0-1-18 0,-3-1 12 0,2-4-14 15,0 4 12-15,-1-6-12 0,-1 2 15 0,2-1-6 16,-3-1 0-16,-1-6-1 0,5 8 7 0,-5-8-15 16,3 8 8-16,-3-8-16 0,3 5-5 0,-3-5-48 15,0 0-19-15,0 0-88 0,0 0-15 0,0 0-77 16,0 0-73-16,0 0-92 0,5-5-91 0,-5 5-62 16,-3-7-73-16,3 7-136 0,-1-9-470 0,-2 3-860 15</inkml:trace>
  <inkml:trace contextRef="#ctx0" brushRef="#br0" timeOffset="817.891">24567 5567 250 0,'0'0'340'0,"-1"7"-85"16,1-7-28-16,0 0-9 0,-3 6-5 0,3-6-19 15,0 0-3-15,0 0-42 0,0 0 10 0,0 0-57 16,0 0 13-16,-7-6-62 0,7 6 30 0,0-11-43 0,0 5 12 16,-2-2-34-16,2 0 44 0,0-3-35 0,-1 0 1 15,-2-1 8-15,2 1 11 0,-3-6-5 16,-1 3-4-16,0 4 3 0,0-4 2 0,-1-2 7 16,-2 0 13-16,-1 5 10 0,0-1-7 0,1 1-6 15,-2 2-8-15,1 0-8 0,0 3-6 0,2 1-4 16,-5 3-8-16,12 2-2 0,-15-1-5 0,5 4 2 15,1 0 38-15,2 1-46 0,-2 6 35 0,2 0-43 0,0 3 41 16,2 3-48-16,1 1 40 0,2 0-43 16,-1 4 38-16,3-2-41 0,1 1 38 0,3-2-39 15,-1-1 36-15,3 0-42 0,-1-3 43 0,4-1-41 0,0 0 40 16,0-3-40-16,3-1 41 0,-3-4-40 0,2-3 36 16,-1 1-38-16,1-5 41 0,0 0-44 0,-1-3 40 15,2-3-40-15,-3-1 41 0,1-2-39 0,-2 1 48 16,-3-6-37-16,0 3 38 0,-3-3-35 15,0-1 4-15,-2 1-3 0,-3-1 6 0,-1-1 5 0,-1 2 4 16,1-1 3-16,-2 0 3 0,-3 2 5 0,3 3 9 16,-1-2 1-16,-2 5-1 0,0 0-11 0,3 2-6 15,-2 2-3-15,-1 3-3 0,9 2-2 16,-15 1 2-16,7 3 37 0,1 3-51 0,-1 0 41 16,2 6-42-16,0-1 36 0,4 2-43 0,-1 3 41 0,3 3-47 15,2-1 34-15,0 3-36 0,3 0 43 0,2-1-54 16,-1-2 29-16,4-1-36 0,-1-2 37 0,2-2-42 15,0-3 41-15,-1-2-40 0,3-1 45 16,-3-3-35-16,2-1 41 0,-12-4-42 0,20-2 46 16,-10-3-39-16,1 0 40 0,-2-4-42 0,-2-1 48 0,0-2-43 15,-2-3 49-15,-3 3-40 0,-3-3 44 0,0-1-38 16,-6-1 4-16,2 2 30 0,-1-1 14 0,-2 3 13 16,-1 0 6-16,0 1 1 0,0 3-7 0,0-1-4 15,-1 3-11-15,2 2-9 0,1 1-8 16,7 4 1-16,-17-3-11 0,17 3-4 0,-11 7 24 0,6-2-114 15,0 2-52-15,3 3-137 0,1-3-74 0,2 6-87 16,4-4-168-16,-1 4-323 0,5-2-494 16</inkml:trace>
  <inkml:trace contextRef="#ctx0" brushRef="#br0" timeOffset="1454.04">26154 4663 215 0,'1'-11'321'0,"1"5"-52"0,-2 6-24 16,0-12-15-16,0 6-6 0,-2-3-11 0,1 1 15 15,-3-2-22-15,2 0 56 0,-1 1-76 0,-1-2 18 0,1 1-37 16,-3 1 43-16,1-1-23 0,1 2-11 0,-4-1 1 16,1 2-20-16,-2 0-11 0,0 1-20 15,0 2-56-15,-2-1 33 0,-2 4-59 0,0 1 46 16,-5 2-45-16,2 3 58 0,-5 2-49 0,2 2 46 0,-4 6-56 16,0-1 39-16,0 1-47 0,4 3 40 15,0 1-40-15,1 1 28 0,3 1-27 0,4-4 18 16,1 1-42-16,2 2 37 0,5-4-40 0,1 0 34 15,5 0-40-15,1 2 36 0,5-1-37 0,3 0 31 16,5 4-34-16,2-2 31 0,4 1-41 0,5 0 35 0,-1 1-34 16,5 1 35-16,-4-2-40 0,2 1 3 0,-1 3 12 15,-1-3-7-15,-6-2 5 0,0 0-4 16,-3 0-3-16,-3-1 5 0,-3-2 3 0,-1 0-35 16,-5-2 57-16,-3 2-39 0,-4-5 59 0,0 1-57 15,-6 3 57-15,-1-3-57 0,-7 3 49 0,0-2-51 0,-5 0 50 16,-1-3-53-16,-2 1 50 0,-1-3-3 15,-3 0-54-15,5-3 50 0,0-3-72 0,3 0-36 16,2-2-118-16,-2-2-130 0,4 0-117 0,2-2-129 16,5-3-621-16,0 1-810 0</inkml:trace>
  <inkml:trace contextRef="#ctx0" brushRef="#br0" timeOffset="2650.599">26281 5659 315 0,'-2'-7'394'0,"2"7"-75"0,-5-8-36 0,5 8-49 16,-5-10 22-16,5 10-40 0,-2-7 45 0,2 7-63 15,-4-6 37-15,4 6-61 0,-3-6 18 0,3 6-70 16,0 0 15-16,-4-6-64 0,4 6 19 0,0 0-57 16,0 0 38-16,0 0-26 0,0 0 59 0,0 0-26 15,0 0 61-15,0 0-30 0,0 0 54 0,4 8-48 16,-1-3 49-16,1 2-24 0,-2 1-13 0,3 3 1 16,0-2 3-16,-1 4 1 0,1 0-8 0,-1 3-1 15,1-1-14-15,-1 3-13 0,2 0-58 0,-2 4 47 16,0 0-65-16,1 0 43 0,-1 0-55 0,1 2 3 15,-1 0-3-15,2-2 2 0,-2-1 1 0,0-1 36 16,-1-3-55-16,-1 0 49 0,2 0-53 0,-1-3 45 16,-1-2-50-16,0 0 47 0,1-1-45 0,-2-1 44 15,2-2-49-15,-2 2 46 0,1-5-52 0,0 2 46 16,-2-7-59-16,1 10 28 0,-1-10-85 0,2 11 15 16,-2-11-85-16,2 6-25 0,-2-6-61 0,0 7-58 15,0-7-94-15,0 0-26 0,2 7-145 0,-2-7-542 16,0 0-732-16</inkml:trace>
  <inkml:trace contextRef="#ctx0" brushRef="#br0" timeOffset="2850.064">26265 6143 579 0,'0'0'516'0,"-9"5"-120"0,9-5-91 16,-9 4-48-16,9-4-55 0,-10 1-25 0,10-1-10 0,-6 4-8 15,6-4 1-15,0 0 4 0,-8 3 0 0,8-3-14 16,0 0-22-16,0 9-15 0,0-9-16 15,5 5-13-15,-5-5-15 0,12 5-12 0,-3-1-9 16,0-1-10-16,0-1-5 0,3 1-7 0,1-3-22 16,0 0-37-16,1 0-61 0,-1 0-65 0,3 0-45 0,1-3-34 15,-2 1-28-15,3-1-76 0,-1-3-15 0,-1 0-405 16,1 1-275-16</inkml:trace>
  <inkml:trace contextRef="#ctx0" brushRef="#br0" timeOffset="3006.524">26596 6071 488 0,'7'-8'498'15,"-7"8"-74"-15,2-6-54 0,-2 6-32 0,0 0-23 0,5-7-29 16,-5 7-20-16,0 0-33 0,0 0-29 16,0 0-31-16,0 0-25 0,0 0-30 0,0 0-22 15,-10 7-19-15,8-2-16 0,-2 3-13 0,0 1-6 16,0 1-16-16,-1 2-45 0,-1 3-60 0,-1 0-85 16,1 4-79-16,-2 1-52 0,-1 1-86 0,0 1-54 0,0 2-385 15,-1 0-354-15</inkml:trace>
  <inkml:trace contextRef="#ctx0" brushRef="#br0" timeOffset="3383.024">26214 6796 367 0,'-7'-10'693'0,"0"1"-122"16,2-1-68-16,-1 0-60 0,0 3-32 0,0-1-14 16,2 1-9-16,-1 0-58 0,1 0 40 0,-1 2-88 15,3 0 12-15,-2 0-94 0,4 5 2 0,-6-7-87 16,6 7 25-16,0 0-62 0,0 0 53 16,0 0-35-16,0 0 51 0,0 0-49 0,10 7 38 0,-5 2-52 15,1-1 0-15,3 4 5 0,3 3-11 0,-3 2-1 16,2 2-5-16,3 3-3 0,-2-1-11 0,0 5 24 15,-1 1-48-15,0-2 19 0,3 4-30 0,-4-3 23 16,3 0-37-16,-4 1 0 0,3-3 24 0,-2-4-20 16,-4-1 15-16,3 1-38 0,-1-3 27 0,-2-3-50 15,1-1-11-15,-2-1-86 0,0-3 0 0,-1 0-99 16,0-2-13-16,-2-2-128 0,-2-5-88 0,8 6-98 16,-8-6-34-16,0 0-62 0,6-6-580 0,-3 0-841 15</inkml:trace>
  <inkml:trace contextRef="#ctx0" brushRef="#br0" timeOffset="3850.516">26581 6720 375 0,'0'-7'509'0,"0"7"-106"0,-1-13-80 16,-1 8-10-16,-1-4-6 0,0 2-20 0,1 3-21 15,0-4-9-15,-2 2-13 0,-1-1-16 0,1 2-22 16,-1-1-22-16,0 1-29 0,0 1-27 0,1-1-26 16,4 5-22-16,-11-5-19 0,11 5 2 0,-16-2-2 15,16 2 6-15,-15 5 5 0,4 2 5 0,2-1-31 16,-3 2 52-16,-2 1-43 0,3 4 56 0,-3-1-52 16,2 2 2-16,-1 1-7 0,2 1-4 0,2-1-7 15,1-1 2-15,-1 0-9 0,4-1 0 0,1 0-4 16,2-1-4-16,0 0-4 0,2-3 0 0,2 3-1 15,0-4 1-15,2 3-7 0,6-3 6 0,-1 2 41 0,3-1-67 16,2-1 2-16,1-1-2 0,4 1 53 16,-1 1-61-16,3-1 54 0,0-1-56 0,2-1 49 15,-2 3-62-15,0-1 59 0,1 0-62 0,-4 1 55 16,3-1-59-16,-4 4 59 0,-1-3-64 0,-3 1 68 16,-1 0-65-16,-3 1 61 0,-2 0-54 0,0 1 70 0,-5-1-74 15,-1-1 61-15,-2 1-58 0,-3-1 63 16,-4 1-61-16,2-1 64 0,-3-1-65 0,-3-1 60 15,2 1-60-15,-3-3 60 0,2-3-65 0,-1 3 59 16,2-4-77-16,-3-2 11 0,13 0-115 0,-23 0-32 16,14-2-63-16,0-3-69 0,2 2-62 0,-2-1-43 0,4 0-33 15,0-4-95-15,1 3-391 0,2-3-523 0</inkml:trace>
  <inkml:trace contextRef="#ctx0" brushRef="#br0" timeOffset="4133.102">26605 6607 687 0,'0'-12'646'0,"0"0"-90"0,0 4-134 0,-1 1-36 15,0 0-77-15,1 7 20 0,0-11-76 0,0 11 27 16,-3-8-78-16,3 8-20 0,0 0 1 0,1-8 8 0,-1 8 1 16,0 0-10-16,8 8-4 0,-4-4-15 0,1 4-21 15,0 2-55-15,4 1 50 0,1 3-54 16,-1 1 44-16,3 2-42 0,-1 0 36 0,3 3-40 15,0 1-6-15,-1 2 41 0,4-1-48 0,-3 3 30 16,1-2-52-16,-1 1 31 0,-1 0-50 0,1 0 32 0,-1-1-47 16,-1 0 34-16,0-6-45 0,-3 3 37 15,2-2-40-15,-2-1 33 0,-1-4-46 0,1-4 33 16,-3 3-71-16,0-2-21 0,-1 0-106 0,1-3-24 16,-1 2-119-16,-1-4-63 0,-4-5-135 0,5 8-85 0,-5-8-839 15,0 0-1061-15</inkml:trace>
  <inkml:trace contextRef="#ctx0" brushRef="#br0" timeOffset="4538.45">27171 6740 85 0,'0'0'711'0,"0"0"-208"0,0 0-80 0,-11-1-62 16,11 1-17-16,0 0-33 0,0 0-22 16,-8-5-23-16,8 5-17 0,0 0-25 0,0-9-21 15,0 9-44-15,4-7-4 0,-4 7-29 0,10-8-25 16,-3 2-20-16,0 1-11 0,3-1-18 0,3-1-3 0,1 0-16 16,-2 0-7-16,2 0-13 0,1 0-29 0,-1-1-52 15,3 2-56-15,-3 0-33 0,1 0-124 16,-3 1-48-16,-1 2-52 0,1-1-19 0,-3 3-95 15,-9 1-321-15,14-2-350 0</inkml:trace>
  <inkml:trace contextRef="#ctx0" brushRef="#br0" timeOffset="4702.017">27299 6784 668 0,'-8'10'440'0,"5"-4"-55"0,-3 2-127 16,4-1 9-16,-1-1-67 0,3-6 22 0,-5 11-26 15,5-11 0-15,-1 10-7 0,1-10-17 0,3 4-34 16,-3-4-6-16,8 3-47 0,-8-3-18 0,13 0-19 0,-4-3-32 15,3 3-46-15,-1-4-31 0,3-6-53 16,2 5 7-16,0-2-86 0,1-2-48 0,1-2-37 16,0 2-115-16,-1 0-325 0,1-2-225 0</inkml:trace>
  <inkml:trace contextRef="#ctx0" brushRef="#br0" timeOffset="5749.511">27684 6546 535 0,'-5'-4'444'0,"5"4"-48"0,-6-4-100 15,6 4 0-15,-5-6 34 0,5 6-79 16,-2-6 31-16,2 6-57 0,-3-6 20 0,3 6-75 16,0 0 17-16,0-9-73 0,0 9 24 0,4-6-61 15,-4 6 42-15,10-5-47 0,-10 5 46 0,9 0-58 0,-9 0 44 16,13 0-54-16,-13 0 45 0,18 5-52 0,-10-2 6 15,2 2-1-15,-3 2-2 0,1-1 5 16,1 0-11-16,1 4-5 0,-5-3-4 0,3 4 1 16,-3-1-3-16,0-2 2 0,0 1-2 0,-1-1 8 15,-1 1-36-15,-1-1 54 0,0 1-41 0,-2-9 60 0,0 13-50 16,0-7 63-16,0-6-56 0,-4 9 61 0,4-9-56 16,-7 5 68-16,7-5-70 0,0 0 49 15,-14-4-66-15,14 4 56 0,-9-10-23 0,6 2-11 16,-1 0-8-16,1 0-1 0,1-2-12 0,-1-1-11 15,3 1 8-15,0-1-8 0,3 1 1 0,0 0-1 0,0-1-4 16,1 0 3-16,2 3-1 0,-2-1-5 0,6-1 0 16,-3 3-5-16,0-1 12 0,1 4-13 0,2-1-1 15,-1 1 4-15,0 1 1 0,-9 3 0 16,18 0 8-16,-9 2-3 0,-1 0-2 0,2 3 3 16,-1 0 2-16,-1 2-1 0,-1 1 2 0,1 1 1 0,-2-1-3 15,1 4-50-15,-2-2 66 0,-1-1-59 0,2 1 58 16,-4 1-51-16,2-2 58 0,-1 0-55 0,-2-1 53 15,2-2-53-15,-1 1 53 0,1-1-50 16,-3-6 50-16,2 10-57 0,-2-10 28 0,4 9-83 16,-4-9 24-16,5 7-83 0,-5-7 3 0,0 0-28 0,0 0-16 15,5 5-5-15,-5-5-3 0,0 0 13 0,0 0 16 16,0 0 29-16,3-7-25 0,-3 7 18 0,-3-5 20 16,3 5 23-16,-7-7 16 0,7 7 22 0,-12-5 8 15,6 1 23-15,-2 0 42 0,-1-1-45 16,0 3 53-16,0-1-43 0,-1 0 73 0,1 0-28 0,0 1 59 15,-1 1-36-15,10 1 41 0,-20 0-49 0,9 1 36 16,1 0-40-16,-1 2 60 0,-1-1-56 0,3 1 47 16,0 2-49-16,0 0-6 0,-1 0-4 15,1 0 3-15,4 0-11 0,-1 1 0 0,6-6-2 0,-9 7 5 16,9-7-7-16,-4 8-1 0,4-8 0 0,0 0-1 16,1 8-4-16,-1-8 3 0,0 0-1 0,0 0-4 15,14 0 4-15,-14 0 1 0,9-6-4 0,-9 6 1 16,9-6 0-16,-4 1 4 0,0-1 48 0,-5 6-45 15,3-10 44-15,-3 10-53 0,0-11 44 0,-3 5-52 16,-2 2 41-16,-1-1-54 0,-3 1 48 0,-1-1-50 16,-3 2 49-16,-1 3-48 0,-1-1 45 0,-6 2-47 15,3-1 54-15,-1 3-35 0,0 1 4 0,-3 1 5 16,-1 0 5-16,5 0 0 0,0 3 0 0,1-2 1 16,2 0-4-16,0 2 1 0,4 0-1 0,0-2 8 15,1 1-10-15,4-1 1 0,2 2 0 0,1-4 0 16,3-4-24-16,-1 10 28 0,1-10-4 0,5 6 0 15,-5-6-3-15,15 4 6 0,-15-4-11 0,22-3 0 16,-9 2-1-16,2-3 1 0,1-1-2 0,-1-2 1 16,0 3 0-16,-2-4 2 0,2 3-1 0,-4-2 11 15,-2 5-7-15,-2-5 6 0,0 1-3 0,-7 6-2 16,5-11-2-16,-5 11 0 0,-3-7-3 0,3 7 18 16,-14-2-24-16,14 2 8 0,-23 1-7 0,7 0 3 15,-4 4 4-15,1 0 4 0,-3 1 6 0,2 1-1 16,1 1 2-16,2-1 2 0,2 0-34 0,1 0 42 15,2 1-23-15,0-2 16 0,5 0-31 0,0 2 33 16,3-2-35-16,2 1 35 0,2-7-32 0,3 9 21 16,2-5-64-16,3-1-27 0,3 0-54 0,3-2-40 15,4 1-33-15,0-2-31 0,5-3-4 0,3 1-1 16,2-2 8-16,5-1 3 0,2-1-19 0,-2 0 13 16,3 0-61-16,2 0-7 0,-1 1-305 0,-1 0-127 15</inkml:trace>
  <inkml:trace contextRef="#ctx0" brushRef="#br0" timeOffset="6068.556">28553 6774 212 0,'19'4'354'16,"0"-1"-61"-16,-2 0-34 0,-1 1-25 0,2-2-12 16,-5-1 15-16,1 2 45 0,-1-2-5 0,-2 0 18 15,-1 1 15-15,-10-2 14 0,17 0-21 0,-17 0 14 16,14 0-59-16,-14 0 40 0,10-3-92 0,-10 3 41 15,0 0-77-15,4-7 49 0,-4 7-74 0,-2-10 28 16,-2 6-69-16,-3-1 26 0,-3-2-63 0,1 1 30 16,-4-2-24-16,-3 0-14 0,-5 2-10 0,-2-3-11 15,-5 1-7-15,-4 1-9 0,-5 0-2 0,-4-1-8 16,-6 2-6-16,2 1-38 0,-3 0 49 0,-1 2-47 0,-2 1 47 16,0 0-45-16,4 0 48 0,2 3-47 15,4 0 48-15,0 1-47 0,2-1 41 0,2 2-40 16,2-2 44-16,6 2-49 0,2-1 38 0,1 1-79 15,8-2-16-15,-1 2-126 0,6-2-71 0,-2 0-88 16,5 0-74-16,10-1-8 0,-15 1-44 0,15-1-89 0,0 0-427 16,-6-8-621-16</inkml:trace>
  <inkml:trace contextRef="#ctx0" brushRef="#br0" timeOffset="6403.586">27934 6392 760 0,'2'-15'681'16,"-2"4"-163"-16,0 0-40 0,0 2-121 0,-2 1 24 15,0 1-69-15,0 0-9 0,0 0-8 0,-1 1 2 16,1-1-38-16,2 7-29 0,-9-5-29 0,9 5-28 16,-14-1-28-16,5 3-22 0,-1 2-19 0,-3 3-15 15,-3 3-13-15,0 5-12 0,-6 2-12 0,0 0-5 16,-3 6 1-16,-3 0-18 0,-2 3 0 0,2-1 8 16,-1 1 3-16,1 1 5 0,0-2-36 0,-1-2 50 15,4 1-46-15,4-5 45 0,0-1-46 0,4-2 40 16,3-3-44-16,1-1 50 0,4-3-43 0,0 0 3 15,2-1 39-15,2 0-45 0,2-2 10 0,4 0 41 16,4 0-37-16,4 0-3 0,2 1 4 0,4-2-10 16,4 4-3-16,4-1-3 0,5 1 34 0,4-1-47 15,-1 2 34-15,3-1-55 0,6 2 12 0,-2 0-71 16,1 1-34-16,-1-3-102 0,0 1-14 0,-3 0-84 16,-2 0-42-16,0-2-63 0,-1 2-48 0,-1-4-39 15,-2 1-84-15,-1-3-50 0,-2-2-263 0,-1-2-466 16</inkml:trace>
  <inkml:trace contextRef="#ctx0" brushRef="#br0" timeOffset="7417.18">28898 6397 567 0,'-4'-5'727'0,"1"-3"-199"0,-1 3-55 0,-2 0-130 16,4-2 25-16,-2 2-52 0,4 5 45 0,-5-9-63 0,2 4-19 16,3 5-24-16,-4-7-43 0,4 7-38 15,-2-8-28-15,2 8-22 0,0 0-11 0,6-5-15 16,-6 5-11-16,0 0-12 0,18 3-8 0,-18-3-12 16,16 7-7-16,-5-4-9 0,0 4-7 0,-1-1-7 0,3 2 1 15,-3 0-8-15,-2-1-3 0,1 2-3 0,1-1-1 16,-5-1-2-16,1 2 0 0,-3-3 4 0,1 1-3 15,-2-2 5-15,-2-5 3 0,0 12-11 0,0-12 3 16,-3 8 2-16,3-8 13 0,0 0 7 0,-10 1 4 16,10-1-1-16,-9-6-4 0,2 1-3 0,4-3 1 15,-3-2-18-15,4 0 3 0,1-4 0 0,-1 2-4 16,2 0-2-16,4-2-3 0,-1 0 1 0,3 1-2 16,2 1 2-16,-1 0-5 0,2 2 2 15,0 0 2-15,3 3 2 0,-1 0-4 0,1 2 1 0,-1 1-1 16,0 1 0-16,1 3-1 0,-12 0 3 0,23 0-4 15,-13 2-5-15,2 1-5 0,-1 2-5 0,0-1-20 16,0 3-27-16,-1 1-37 0,-1-1-53 0,-2 0 1 16,2 0-87-16,-2 1-2 0,0-3-75 0,-1 2 10 15,1-2-10-15,-1 0-42 0,0-4 16 0,-6-1-4 16,16 3-3-16,-16-3 19 0,20-4 24 0,-11-1 23 16,6-3 42-16,-2 0 44 0,1-5 39 0,-1 1 51 15,0-2 42-15,-2-1 45 0,0-2 58 0,-1 2 43 16,-4 1 48-16,-1-1 36 0,0 1-1 0,-1 2 11 15,0 2 33-15,-1-2 7 0,-1 4 0 0,-1 0-8 16,-2 0-18-16,1 8-17 0,-6-10-6 0,6 10-2 16,-8-5 52-16,8 5-66 0,-13 1 45 0,13-1-56 15,-15 8 18-15,7-3-70 0,-1 3 30 0,0 1-66 16,3 2 34-16,0 0-62 0,2 4 38 0,0-2-54 16,1-2 43-16,3 3-55 0,2-4 44 0,0 2-56 15,3 0 50-15,-1-1-71 0,5 0 41 0,1-2-64 0,-1-1 46 16,2-3-59-16,0 0 43 0,-1-3-42 15,3 0 55-15,0-2-44 0,-2 0 58 0,-2-2-46 16,1 0 53-16,-2-2-48 0,0-1 54 0,-2-2-44 16,-2-1 50-16,-3 0-44 0,0-3 53 0,-2 0-35 0,1 1 82 15,-2-1-43-15,0 0 17 0,-4 0 31 16,4 1 31-16,-2 1 10 0,1-1 12 0,-1 0-53 16,2 5 50-16,0-2-21 0,0 1-21 0,2 6-21 15,-3-11-9-15,3 11-13 0,0-9-9 0,0 9-6 0,7-5 1 16,-7 5-14-16,11-3-1 0,-11 3-5 0,17 3 0 15,-8-1-5-15,1 0 4 0,3 1-8 16,-3 0-1-16,1 2-2 0,-2 1-7 0,2-2-2 0,-1 2-3 16,-1 0 3-16,0-2-6 0,-1 1 0 0,0-1 0 15,-4 1 8-15,1-2 5 0,-5-3 11 0,7 6-9 16,-7-6 3-16,0 0 7 0,0 0 8 0,0 0 18 16,0 0 15-16,0 0 11 0,0 0-3 0,-5-4 0 15,3-2-6-15,0-1-5 0,-1 2-5 0,3-5-3 16,0 2-5-16,0-1-5 0,0-1-39 0,3 2 43 15,1-3-8-15,-1 3-3 0,3-1-2 0,2 4-2 16,-2-3-4-16,1 3 1 0,0 0-3 0,3 1 2 16,-3 1-39-16,-7 3 49 0,17-2-40 0,-17 2 41 15,17 2-45-15,-8 1 44 0,1 1-41 0,-2-1 39 16,-1 2-3-16,2 0-14 0,-1 4-6 0,-2-4-22 16,1 4-28-16,-2-3-40 0,1 3-39 0,-1 1-61 15,-2-2-49-15,1 1-4 0,-2-2-98 0,-1 0-6 0,2-2-74 16,-3-5-41-16,4 11-42 0,-4-11-65 0,4 6-310 15,-4-6-441-15</inkml:trace>
  <inkml:trace contextRef="#ctx0" brushRef="#br0" timeOffset="7594.199">29875 6133 462 0,'7'-5'662'16,"-7"5"-72"-16,6-5-113 0,-6 5-3 0,0 0-77 16,5-7-4-16,-5 7-6 0,0 0-17 0,4-5-85 15,-4 5 14-15,4-6-45 0,-4 6-48 0,4-6-41 16,-4 6-28-16,7-5-32 0,1 2-26 0,-2-2-15 15,3 1-28-15,0-1-49 0,3 2-59 0,-1-4-47 16,3 2-43-16,2 0 7 0,0-2-87 0,0 2 0 16,0-2-103-16,1 1-10 0,-1-1-32 0,-2 2-32 15,2-3-33-15,-3 3-48 0,-1-3-255 0,-3 2-268 16</inkml:trace>
  <inkml:trace contextRef="#ctx0" brushRef="#br0" timeOffset="7983.387">30136 5946 196 0,'0'0'571'0,"-9"-4"-149"0,9 4-27 0,-8-8-54 15,8 8-29-15,-5-7-36 0,5 7-18 0,-1-10-5 16,1 10 5-16,1-9-11 0,-1 9-27 0,7-9-26 16,-7 9-20-16,11-8-19 0,-5 5-20 0,3-1-12 15,-1 2-64-15,2 1 43 0,-10 1-54 0,17-2 43 16,-17 2-56-16,20 3 42 0,-11-2-50 0,1 2 43 16,-2 2-49-16,0-4 38 0,0 3-46 0,-1 0 41 0,-2 3-40 15,0-4 46-15,-1 4-42 0,-3-2 9 16,-1-5-4-16,3 10-2 0,-3-10 7 0,-4 12 9 15,4-12 14-15,-4 8 12 0,4-8 8 0,-5 9 8 0,5-9-1 16,-10 3 0-16,10-3-7 0,0 0-17 0,-9-4-7 16,9 4-11-16,-4-11 2 0,4 4-19 0,0-3 2 15,2 2-12-15,1-4-1 0,1 0-3 16,4 0 12-16,-2 0-22 0,3 2 15 0,0-2-8 0,1 3 5 16,1 0-15-16,-1 3 14 0,0-1-14 0,0 2 13 15,-1 1-11-15,1 3 10 0,-10 1-11 0,16-3 12 16,-16 3-9-16,16 3 10 0,-16-3-14 0,16 3 0 15,-10 1 0-15,3 3-2 0,-3-2-14 0,1 3-5 16,-1-3-24-16,2 3-63 0,-3-2 6 0,1 2-83 16,0-1 7-16,-1 0-87 0,2 0-4 0,-2-4-44 15,2 3-61-15,-1-3-28 0,3 2-28 0,-9-5-16 16,17 3-12-16,-17-3-296 0,19 0-275 0</inkml:trace>
  <inkml:trace contextRef="#ctx0" brushRef="#br0" timeOffset="8900.401">30634 5854 484 0,'0'0'538'0,"0"0"-89"0,0-9-64 0,0 9-22 16,0 0-42-16,-4-7-29 0,4 7-12 0,0 0-22 0,-5-6-13 16,5 6-17-16,0 0-16 0,-2-5-26 0,2 5-29 15,0 0-36-15,0 0-26 0,0-9-18 16,0 9-16-16,2-7-11 0,-2 7-14 0,7-9-5 16,-7 9-3-16,5-9-10 0,-1 2-3 0,1 2-2 0,-3 0-2 15,3-1-1-15,-5 6 6 0,4-11 8 0,-4 11-2 16,5-9-1-16,-5 9 3 0,3-5-3 0,-3 5-8 15,0 0-1-15,0 0-5 0,-1-7 4 0,1 7-3 16,0 0-6-16,-7 4 5 0,7-4-3 0,-5 8-1 16,5-8 0-16,-6 10 4 0,3-3-6 0,1 0 0 15,0-2-38-15,2-5 41 0,-1 17-58 0,4-12 31 16,-1 4-69-16,2-3 28 0,0 1-17 0,2-2-16 16,1-1-12-16,0 0-11 0,3-2-4 0,-10-2-21 15,25 0 12-15,-12-2 14 0,1-1 21 0,2-2 45 16,2-2-16-16,0 0 37 0,0-4-18 0,0 2 35 15,-2-3-20-15,0 0 25 0,0-1-12 0,-4-1 31 16,1-1-18-16,-4 3 51 0,-2 0-5 0,1 0 33 16,-4 3-10-16,-2 1 10 0,1 1-15 0,-3 7 7 15,0-12-21-15,0 12 18 0,-7-8-13 0,7 8 14 16,-11-2-8-16,11 2 10 0,-14 0-18 0,7 3 0 16,-3 1-14-16,3 0 2 0,0 2-11 0,1-3-3 15,0 2-1-15,0 1 2 0,3-1-3 0,3-5-1 16,-6 10-1-16,6-10-4 0,-1 12-3 0,2-7 1 15,1 3 3-15,2-1-3 0,1-1 9 0,0 2 6 0,2 0 10 16,2 1 18-16,0 1 29 0,4 1 6 16,-3-2-6-16,3 2-8 0,0 3-9 0,0-1-9 15,1 0-44-15,-3 1 46 0,4 0-49 0,-4 0 34 16,0 0-46-16,-2 1 45 0,-1-2-43 0,-2-1 39 0,-1 2-45 16,-1 1 37-16,0-5-43 0,-4 1 47 0,2-1-47 15,-4-2 36-15,2 1-49 0,-2-2 31 16,-1-2-77-16,3-5 21 0,-6 7-78 0,6-7 27 0,0 0-74 15,-11-2 38-15,11 2-2 0,-5-7 10 0,4-2 1 16,-2 1-11-16,6-4 0 0,-1-1 3 0,0-3 43 16,1-1-23-16,4-3 46 0,-1-1-12 15,1 0 44-15,2-2-28 0,0 2 49 0,-2 1-22 0,3 1 68 16,-2-1 4-16,1 3 53 0,-2 2 10 0,1 1 38 16,-2 2 10-16,-3 0 16 0,3 5-7 0,-3-3-11 15,0 3-23-15,-3 7-27 0,3-10-18 0,-3 10-12 16,0 0-14-16,-2-7-5 0,2 7-9 0,0 0-5 15,0 0-3-15,-13 2-6 0,13-2-4 0,-5 4-6 16,5-4-2-16,-4 4-2 0,4-4-2 0,0 0-2 16,-6 5-11-16,6-5-23 0,0 0 11 0,0 0 1 15,0 0-17-15,12 3 5 0,-12-3-7 0,12-1 19 16,-12 1-5-16,14-3 11 0,-14 3-6 0,17-2 15 16,-17 2-7-16,18-2 11 0,-8 1-1 0,-10 1 12 15,19 0-1-15,-19 0 22 0,18 0 3 0,-18 0 15 16,19 0 5-16,-19 0 11 0,19 0 33 0,-19 0 3 15,17 1 15-15,-17-1 13 0,17 0 4 0,-17 0 0 16,13-1-9-16,-13 1-6 0,12-6-19 0,-5 1-7 0,-2 0-11 16,0-4-4-16,-1 0-10 0,-2-2-4 0,0-1-1 15,-2-1-4-15,0-3-5 0,-2-1-14 0,0 0-11 16,-1 0-5-16,-2-4-5 0,-1 1-18 0,-2 0-18 16,-2-1-53-16,-2 4-41 0,0-3-134 0,-4 3-69 15,0 5-98-15,-2 1-102 0,-4 1-124 0,0 5-626 16,0 2-876-16</inkml:trace>
  <inkml:trace contextRef="#ctx0" brushRef="#br0" timeOffset="9734.774">27105 8135 293 0,'1'-10'657'0,"-1"0"-57"0,1 2-122 16,-1 2-17-16,0-2-90 0,0 8 29 0,0-12-49 16,0 12 4-16,0-12 5 0,0 12-60 0,-1-8-52 15,1 8-47-15,0-9-43 0,0 9-27 0,0 0-11 16,0 0-8-16,0 0-9 0,8 4-5 0,-6 1 0 16,4 1-8-16,0 5-49 0,0-3 35 0,2 4-50 15,1 2 35-15,2 0-50 0,2 1 39 0,0 2-44 16,2 0 27-16,2 2-34 0,1 0 0 0,2-1 1 15,-1-1 35-15,2 2-47 0,-1-3 37 0,3 0-54 16,-5-1-2-16,3-2-92 0,-4-4 13 0,0 2-99 16,0-4-22-16,-3 2-59 0,-5-4-47 0,2 0-49 15,-2 0-51-15,-9-5-68 0,9 1-126 0,-9-1-314 16,0 0-525-16</inkml:trace>
  <inkml:trace contextRef="#ctx0" brushRef="#br0" timeOffset="10467.473">27212 8265 783 0,'-18'-8'522'0,"-1"2"-96"15,4 0-63-15,0-1-50 0,2 3-35 0,1-1-18 16,3 1 1-16,0 0-16 0,3-1-28 0,6 5-28 16,-10-5-26-16,10 5-25 0,0-10-29 0,0 10-19 15,8-10-21-15,0 4-8 0,3-1-17 0,1-1-11 16,4-1-5-16,0-1-5 0,2-1-2 0,1 0-7 16,-1 0 45-16,1-3-60 0,-2 3 48 0,-2 0-56 15,-1-2 50-15,-3 2-48 0,-2 0 51 0,-2-1-45 16,1 0 54-16,-4 1-36 0,-2 2 24 0,0-3 20 15,-1 4 19-15,-1-1 0 0,0 3 6 0,-1-2 4 16,-1 1-3-16,2 7-8 0,-1-10-19 0,1 10-15 16,-3-8-8-16,3 8-9 0,0 0-3 0,0 0-5 15,0 0-1-15,3 11-2 0,0-4 0 0,0 2 1 16,4 3-8-16,0 3-1 0,2 2-3 0,2 0 0 16,1 2-4-16,1 3-57 0,2-2 63 0,1 0-59 15,0 0 58-15,-3-4-53 0,4 1 63 0,-3-2-63 16,-1-2 62-16,-1-2-57 0,-1-1 54 0,0-2-52 15,-3-1 58-15,-2 0-48 0,1-2 54 0,-2-1-55 16,-5-4 62-16,9 5-62 0,-9-5 56 0,0 0-54 16,10-4 55-16,-10 4-57 0,2-9 58 0,-2 9-7 15,4-10 2-15,-2 4-12 0,0-1-2 0,-2 7-2 16,8-11-3-16,-6 6-2 0,2 0 1 0,-4 5 0 16,10-8-3-16,-2 4-1 0,-8 4 8 0,15-5-13 15,-15 5 6-15,16-3-4 0,-5 6-1 0,-11-3 1 16,18 2-4-16,-6-2-7 0,-2 3-3 0,0-2-8 15,0 2 5-15,-1-2-16 0,-9-1 5 0,14 3-7 16,-14-3 7-16,14 1 5 0,-14-1 6 0,0 0 1 16,16 0-19-16,-16 0 1 0,7-4-5 0,-7 4 8 15,8-6-5-15,-5-1 5 0,-3 7 5 0,7-9 5 16,-2 2 0-16,-2-1 4 0,2 3 2 0,-1-3 48 16,1 2-54-16,0-1 48 0,0 2-51 0,0-1 47 0,0 3-51 15,-5 3 50-15,11-6-51 0,-11 6 46 16,12-5-48-16,-12 5 46 0,11-4-45 0,-11 4 12 15,0 0 39-15,14 2-49 0,-14-2 49 0,0 0-49 16,14 0 53-16,-14 0-42 0,0 0-2 0,0 0 55 16,11 2-53-16,-11-2 53 0,0 0-52 0,0 0 51 0,4-6-48 15,-4 6 51-15,1-6-42 0,-1 6 61 16,2-12-41-16,-2 12 56 0,2-13-36 0,2 5 1 16,0-1-1-16,0 2 16 0,2-2 7 0,-1 1 11 15,3 2 4-15,-1-3-7 0,1 2 10 0,1 2-26 16,1-1-4-16,-1 1-5 0,2 3-4 0,-1 0-8 0,-10 2-2 15,18 2-8-15,-18-2-2 0,17 2 1 16,-9 2-12-16,1 1-15 0,-1 1-39 0,-3-1-56 16,1 3-81-16,-2-2-36 0,-1 1-139 0,-1 3-66 15,-2-3-116-15,0 0-683 0,-1 0-836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9T10:09:24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5035 5521 242 0,'0'0'252'15,"0"0"-46"-15,0 0-12 0,-2-7 12 0,2 7 22 16,0 0-33-16,0 0-3 0,-5-6-13 0,5 6-8 15,0 0 0-15,-5-5-43 0,5 5 48 0,0 0 12 0,0 0-2 16,-5-4 6-16,5 4-2 0,0 0 2 16,0 0 2-16,0 0-1 0,0 0-44 0,0 0 53 15,-7-3-44-15,7 3 32 0,0 0-45 0,0 0 34 16,0 0-42-16,0 0 1 0,0 0-12 0,0 0 8 0,0 0-24 16,0 0 13-16,0 0-22 0,0 0 4 0,0 0-25 15,0 0 6-15,0 0-25 0,0 0 11 0,-9 2-20 16,9-2 9-16,0 0 8 0,0 0 19 0,0 0 8 15,5 4 2-15,-5-4 5 0,0 0 8 0,12 4 2 16,-12-4 2-16,15 2-4 0,-6 1 1 0,-9-3-8 16,23 2-11-16,-10-2-5 0,3 1-7 0,3-1-4 15,2 0-3-15,1 0-8 0,1-1-8 0,4 1-8 16,0 0-9-16,-1 0-8 0,3-2-9 0,-1 1 3 16,0-1-8-16,0 1-2 0,-1 1-4 0,-2-1-5 15,-3-1 2-15,1 2-2 0,-3-1-8 0,1 1 0 16,-5 0 0-16,1 0 0 0,-4-1 0 0,1 1 0 15,-14 0 0-15,19 0 0 0,-19 0 0 0,18 0 0 0,-18 0 0 16,14 1 0-16,-14-1 0 0,0 0 0 0,18 0 0 16,-18 0 0-16,0 0 0 0,13 0 0 15,-13 0 0-15,0 0 0 0,11-1 0 0,-11 1 0 16,0 0 0-16,9-3-72 0,-9 3-227 0,0 0-104 0,0 0-173 16,9-1-140-16,-9 1-127 0,0 0-828 15,0 0-1339-15</inkml:trace>
  <inkml:trace contextRef="#ctx0" brushRef="#br0" timeOffset="2119.918">10722 5457 130 0,'0'0'314'15,"0"0"-49"-15,0 0-21 0,0 0-16 0,0 0-16 16,0 0-10-16,0 0-8 0,0 0-4 0,0 0-42 16,0 0 45-16,0 0-61 0,0 0 56 0,0 0-44 15,0 0 52-15,0 0-50 0,0 0 35 0,0 0-39 0,0 0 35 16,0 0-46-16,0 0 40 0,0 0-53 15,0 0 40-15,0 0-57 0,0 0 37 0,0 0-51 16,0 0 41-16,0 0-48 0,0 0 44 0,0 0-29 0,0 0-8 16,10 2-5-16,-10-2-2 0,0 0-2 0,17 1 1 15,-17-1 5-15,15 0-9 0,-15 0-2 0,17 0-5 16,-17 0-7-16,23 0-4 0,-12 0 1 0,3 0-7 16,0 0-2-16,0 0-3 0,2-1-3 0,0 1 1 15,1-1 1-15,1 1-7 0,0-1 0 0,1-1-1 16,0 1-2-16,0 0-4 0,0 0-2 0,0-1-2 15,1 2-9-15,-1 0 11 0,1-3 0 0,-2 3-1 16,1-1 1-16,1 0 4 0,0-1 3 0,-1 1 5 16,-1 0 2-16,1 1 1 0,0 0 7 0,-1-3-3 15,3 3 0-15,-5 0 3 0,3-2 0 0,-1 2-4 16,0-2-2-16,0 1-1 0,0-1-8 0,1 1-1 16,-1 0 0-16,-4 1 0 0,5-1-2 0,-6-1 2 15,3 1-8-15,0 1 2 0,-1-1-2 0,-2 1-1 16,4 0 5-16,-3-3-28 0,2 3 30 0,-3 0-29 15,2-1 30-15,-1 0-20 0,2-1 22 0,-1 1-29 16,-2-1 24-16,5 0-25 0,-3 1 23 0,2-1-26 0,1 2 24 16,-3-2-27-16,4-1 22 0,-3 3-23 0,1-1 20 15,0 0-19-15,1 1 12 0,1-2-14 0,-1 1 17 16,1 0-18-16,-1-2 16 0,1 3-16 0,0-3 15 16,-1 2-23-16,1 0 23 0,0-1-21 0,1 0 20 15,-1 1-18-15,-1-1 18 0,1 0-15 0,0-1 15 16,-1 0-19-16,1 3 18 0,0 0-20 0,-2-1 24 15,1 0-20-15,-1-1 14 0,0 1-18 0,-1 0 17 16,0 0-21-16,0-1 25 0,-1 2-21 0,-1-2 17 16,0 2-16-16,0-1 19 0,0 1-18 0,2-2 18 15,-1 0-15-15,-2 4 7 0,1-2-7 0,-14 0 16 16,24-2-19-16,-11 2 18 0,0-1-15 0,-1 1 15 16,0-1-23-16,-1 1 26 0,-11 0-21 0,25 0 18 15,-25 0-20-15,23-1 22 0,-23 1-18 0,23 0 18 16,-23 0-21-16,20 0 19 0,-6-2-18 0,-4 2 20 15,3-1-20-15,0 1 14 0,-2 0-15 0,2 0 18 16,0-1-18-16,0 1 14 0,-13 0-13 0,24 0-14 16,-14 0 19-16,2-1 17 0,-1 1-17 0,2 0 16 0,-1-2-17 15,0 4 8-15,-1-1-10 0,-11-1 19 16,20 0-21-16,-10 1 17 0,-10-1-19 0,22 0 22 0,-12 1-20 16,-10-1 14-16,23 0-14 0,-13 2 26 0,-10-2-26 15,22 1 19-15,-10-1-14 0,-12 0 12 0,20 1-18 16,-20-1 20-16,22 1-20 0,-22-1 21 0,18 2-23 15,-18-2 21-15,20 0-21 0,-20 0 19 0,19 0-18 16,-19 0 19-16,18 2-21 0,-18-2 17 0,21 0-14 16,-21 0 20-16,19 1-21 0,-19-1 19 0,16 0-11 15,-16 0 5-15,19 0-8 0,-8 2 16 0,-11-2-18 16,16 3 17-16,-16-3-16 0,17 1 16 0,-17-1-12 16,16 1 12-16,-16-1-21 0,17 2 21 0,-17-2-15 0,17 1 21 15,-17-1-16-15,15 1 11 0,-15-1-12 0,15 0 15 16,-15 0-15-16,16 3 16 0,-16-3-14 15,14 0 12-15,-14 0-8 0,14 2 16 0,-14-2-6 16,14 1 5-16,-14-1 7 0,10 0-14 0,-10 0 5 0,14 0-4 16,-14 0 1-16,0 0 0 0,14 1 3 0,-14-1-10 15,0 0 7-15,13 0-2 0,-13 0 0 16,0 0 3-16,12 0-1 0,-12 0 3 0,0 0-9 0,0 0 1 16,11 0-7-16,-11 0 6 0,0 0-8 0,0 0 3 15,0 0-35-15,0 0 43 0,13-1 0 0,-13 1-5 16,0 0-4-16,0 0-4 0,0 0 5 0,0 0-6 15,0 0 2-15,10-1 0 0,-10 1-1 0,0 0-1 16,0 0 4-16,0 0-12 0,0 0 4 0,9-2 2 16,-9 2 1-16,0 0 1 0,0 0 2 0,9-4-3 15,-9 4-5-15,0 0 4 0,0 0 0 0,0 0 2 16,8-3-1-16,-8 3 3 0,0 0-5 0,0 0 5 16,0 0-5-16,0 0 6 0,0 0-7 0,0 0 7 0,6-3-2 15,-6 3 3-15,0 0-4 0,0 0 2 16,0 0-1-16,0 0 3 0,0 0-5 0,0 0-11 15,0 0 16-15,0 0 6 0,8-2-8 0,-8 2 5 0,0 0-2 16,0 0-7-16,0 0 2 0,0 0 6 0,0 0 0 16,0 0-3-16,0 0 3 0,0 0-2 0,0 0 3 15,0 0-3-15,0 0 2 0,0 0-3 0,0 0 5 16,0 0 4-16,0 0-7 0,8-3-1 0,-8 3 1 16,0 0 3-16,0 0-4 0,0 0 6 0,0 0-5 15,0 0 2-15,0 0-3 0,0 0 4 0,0 0-6 16,0 0 0-16,0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0,0 0 0 16,0 0 0-16,0 0 0 0,0 0 0 0,0 0 0 16,0 0 0-16,0 0 0 0,0 0 0 15,0 0 0-15,0 0 0 0,0 0 0 0,0 0 0 0,0 0-185 16,0 0-188-16,0 0-188 0,0 0-222 0,-6-5-163 16,6 5-743-16,-6-5-1364 0</inkml:trace>
  <inkml:trace contextRef="#ctx0" brushRef="#br0" timeOffset="6449.762">5116 5991 264 0,'0'0'247'0,"0"0"8"0,0 0-46 16,-9-5-5-16,9 5-46 0,0 0-15 0,-8-4-28 15,8 4 9-15,0 0-1 0,-7-4-9 0,7 4 15 16,-8-3-25-16,8 3-8 0,0 0 0 0,-8-5 5 16,8 5 11-16,0 0 11 0,-7-4-4 0,7 4 2 15,-7-5-11-15,7 5-9 0,-5-3-8 0,5 3 32 16,-7-6-49-16,7 6 27 0,-7-5-49 0,7 5 48 15,-9-4-32-15,9 4 30 0,-9-7-48 0,9 7 42 16,-11-7-52-16,4 4 49 0,2-2-43 0,-5 1 35 16,4-1-57-16,-2 0 38 0,0 1-29 0,-1-3 43 0,2 2-61 15,-2 0 43-15,1 0-56 0,-2-2 40 16,1 2-49-16,0-2 45 0,-2-1-48 0,0 4 38 16,2-3-48-16,-3 0 48 0,0 1 10 0,2 0 2 0,-3-2-6 15,1 5-7-15,0-4-4 0,-1 0-7 16,1 4-3-16,-2-4 1 0,1 2-6 0,0 0-1 15,-2 2-3-15,0-3-3 0,1 1 2 0,-2 0-2 0,0 2 3 16,0-1-7-16,0 1 3 0,0-2-4 0,0 1 2 16,0-1-1-16,0 1 3 0,-2-2-2 0,2 4 1 15,-1-2 0-15,-1 1 2 0,3-2-4 0,-3 2 2 16,0 1 5-16,0-2-3 0,1 3 3 0,0-2-4 16,-1 1 0-16,0 0 2 0,0-1-4 0,-1 2 6 15,1 1-4-15,-1-1 0 0,2-1-1 0,-2 2 1 16,5 0-1-16,-4-1 0 0,4 1-1 0,-2 0 3 15,-2 0 0-15,4 0-1 0,-3 0-1 0,2 1-2 16,-3 1 4-16,1-1-3 0,-1 0-4 0,3 2 5 16,-3-1-2-16,3 1 1 0,-2 1-5 0,-1-1 9 15,3 4-5-15,-3-1 3 0,3-1-2 0,-2 2-1 16,-1 2 2-16,0-2-1 0,1 3 0 0,0-1 2 16,3-1 1-16,-3-1-1 0,2 4 2 0,1-3-1 0,1 2 3 15,-2-2 1-15,3 1-2 0,-2 1 0 16,2 0-42-16,0-1 52 0,2 3-41 0,-2-3 49 15,2 1-42-15,0 1 44 0,1 0-43 0,0 0 49 16,0 0-43-16,1 3 49 0,2-4-40 0,-3 0 41 0,2 4-42 16,1-3 44-16,1 1-42 0,0 0 51 0,1-2-34 15,-2 3 35-15,2-2-30 0,1 0 28 0,1 1-35 16,-1-2 37-16,2 4-35 0,-2-4 39 0,2 2-28 16,0 1 21-16,-1-2-28 0,1 1 22 0,1 0-25 15,0 0 15-15,0 1-19 0,1-1 19 0,1 0-9 16,-1 0 20-16,0 0-17 0,0 0 13 0,2 1-19 15,0 0 19-15,-1 0-23 0,2 1 20 0,0 1-13 16,1-3 13-16,0 2-19 0,0-1 9 0,-1 0 1 16,1 0 12-16,3-1-22 0,-2 2 17 0,0-2-16 15,1 1 9-15,1-1-10 0,-1-2 13 0,1 4-15 16,0-3 20-16,1 1-11 0,1-1 10 0,-1 1-24 16,0 0 22-16,2 1-13 0,-1-2 9 0,1 0-14 15,0 2 3-15,1-2-6 0,-2-1 1 0,4 2 1 16,0 0 1-16,0 0 4 0,-3-2-2 0,2 0 3 15,0 1-6-15,0-2 11 0,1-1-1 0,0 2-2 16,0-2 0-16,0 1-2 0,0-1-38 0,0 0 48 0,3 1-45 16,-3-3 45-16,4 4-41 0,-3-1 45 0,4 1-40 15,-1-2 45-15,0 1-40 0,0 0 39 0,0-1-44 16,2 1 40-16,-2-1-6 0,1 0 3 0,2 0-2 16,-1 0-1-16,1 0-2 0,-1-1-1 0,3-1-1 15,-2 1 1-15,0-1 0 0,2-1-3 0,0 0 2 16,-2-3-1-16,2 3-2 0,-3-2-1 0,2 0 1 15,0-2 2-15,-2 1-3 0,1-2-5 0,0 2-35 16,1-1 39-16,-1-1-37 0,0 0 40 0,2 0-39 16,-1-1 40-16,-2 1-40 0,2-2 40 0,0 1-38 15,-2 0 40-15,1 0-34 0,0-1 34 0,1 1-35 16,-4-2 39-16,4 0-41 0,-2 1 39 0,-1-1-36 16,2 0 34-16,-1-3-34 0,-2 3 37 0,2-1-37 0,-2-1 36 15,2 0-39-15,1-1 37 0,-2 0-33 16,1 1 33-16,0-2-36 0,-2-1 28 0,2 1-26 15,1 0 33-15,-5-3-37 0,5 3 28 0,-3-1-25 16,0-1 35-16,1 0-37 0,-1 1 36 0,0-2-39 0,0 1 38 16,1 1-36-16,-3-1 36 0,2-1-6 0,0 0-1 15,0 1-4-15,0-3-1 0,0 1 0 0,-3 0-4 16,3 0-2-16,-1 0 3 0,-1 0-5 0,1 0 1 16,-1-1 0-16,0 1 0 0,-1-2 1 0,0 2-2 15,3 1 2-15,-5-1-2 0,2 0 2 0,-3 1 0 16,2-2-1-16,-3 1-2 0,2 1 4 0,-1-1-1 15,-2 0-3-15,3 0 2 0,-3 1 1 0,0-3-2 16,2 3 4-16,-3-1-1 0,2 0-3 0,-2 1-30 16,0 1 40-16,-1-4-34 0,-2 4 36 0,4-2-31 15,-5 2 34-15,1 0-32 0,-1 0 35 0,0-2-31 16,0 2 32-16,-1 0-26 0,-2-1 28 0,1 0-25 16,-2 2 25-16,0-3-32 0,1 1 27 0,-2 0-30 0,0 0 33 15,-2 0-30-15,1-2 24 0,0 3-31 0,-2-3 30 16,-1 2-27-16,2-1 21 0,-3 0-25 15,0 1 32-15,0-3-31 0,-2 2 31 0,2-1-33 0,-4 0 34 16,3 2-32-16,-2-2 28 0,-1 0-30 0,0 2 32 16,0-1-32-16,-1 1 34 0,-1-2-30 15,-1 2 29-15,2-1-4 0,-3 0-2 0,3 1 0 16,-4-1-5-16,2 1 2 0,1 1 0 0,-3 0-5 0,1-2 1 16,-1 4 0-16,1-3-2 0,-2 2 0 0,-2-3-1 15,3 3 0-15,0-1 1 0,-3 1 0 0,3 2 1 16,-1-2-7-16,0 3 6 0,-2-2-1 0,3 0 0 15,-3 1 2-15,2 1 0 0,-2-1 0 0,2 1-6 16,-2 2 8-16,2-4-3 0,-1 3 0 0,0-1 0 16,1 2-1-16,-2-2 0 0,2 1 1 0,-1 1 1 15,0 0-11-15,2 0 12 0,-3 1 0 0,4-2 0 16,-1 1 0-16,3 1 2 0,-3 0-4 0,1-1 1 16,1 1 0-16,0 1-2 0,0-1-1 0,1 0 4 0,-2 2-4 15,3-3 3-15,-3 1-2 0,4 1 3 0,-1 0-1 16,-3 0-10-16,3-1 12 0,-3 1-3 15,4 0-6-15,-2 1 9 0,11 0-10 0,-22-3 8 0,22 3-5 16,-23 0 7-16,13 0-18 0,-2-2 22 0,12 2-9 16,-22 0 7-16,10-2-8 0,12 2 9 0,-23 0-16 15,10-1 12-15,0 1-6 0,-1 0 9 16,3 0-11-16,-5 1 10 0,2 1-7 0,-2 0 6 0,0 1-10 16,-3-3 12-16,2 4-10 0,-2-1 9 0,4 2-11 15,-4 0 9-15,0-1-13 0,1 1 5 0,-1 0-23 16,2 0-21-16,-5 0-24 0,4 2-31 0,2 0-18 15,-1-1-42-15,0 1-21 0,2-2-72 0,0 0-28 16,0 0-118-16,2 2-45 0,-1-3-94 0,2 1-116 16,3 0-597-16,-1 0-865 0</inkml:trace>
  <inkml:trace contextRef="#ctx0" brushRef="#br0" timeOffset="7797.467">5720 5941 323 0,'0'0'356'0,"0"0"-68"0,0 0-40 0,0 0-15 15,0 0 19-15,-6-4-26 0,6 4-15 0,0 0 29 16,0 0-80-16,0 0 26 0,0 0-69 0,0 0 31 0,0 0-68 16,0 0 40-16,-5-5-55 0,5 5 34 0,0 0-44 15,0 0 31-15,0 0-45 0,0 0 47 0,0 0-59 16,0 0 42-16,0 0-30 0,0 0 53 0,0 0-30 16,0 0 56-16,4 6-50 0,-4-6 4 0,0 0 3 15,6 6 5-15,-6-6 0 0,8 5-5 0,-8-5 8 16,6 6-9-16,-6-6 0 0,9 6-8 0,-4-1 1 15,3-1 7-15,-2 1-43 0,-1 1 41 0,2-2-51 16,-2 2 42-16,4 0-52 0,-3 0 47 0,1 0-49 16,-1 0 60-16,3 0-53 0,-3-1 44 0,2 2-56 15,-3 1 48-15,5-4-58 0,-5 1 49 0,2 0-53 16,-1 0 51-16,-1 0-57 0,1 0 52 0,0-1-57 16,-6-4 60-16,6 5-63 0,-6-5 63 0,9 7-55 15,-9-7 64-15,5 6-48 0,-5-6 65 0,8 4-51 0,-8-4 58 16,0 0-47-16,5 3 51 0,-5-3-47 15,0 0 45-15,6 4-43 0,-6-4 45 0,0 0-46 16,0 0 45-16,0 0-41 0,0 0 41 0,8 3-43 0,-8-3 41 16,0 0-44-16,0 0 42 0,0 0-29 0,0 0 40 15,11-2-38-15,-11 2 41 0,8-7-39 16,-1 2 26-16,0 0-47 0,2-5 29 0,1 3-42 0,1-3 30 16,1 0-39-16,0 1 32 0,3-3-43 0,-1 0 37 15,4-1-7-15,-4 0-3 0,4-1-6 0,0 0-7 16,-3-2 3-16,2 1-2 0,2 3-2 0,-2-1-2 15,-2-1 0-15,2 2-2 0,-3 1 2 0,-4 0-4 16,3 2 3-16,-3 0-3 0,-2 1 6 0,1 3-2 16,-3-2 0-16,2 2 4 0,-2 2 4 0,-6 3 2 15,9-10 5-15,-9 10 2 0,9-7-2 0,-9 7-1 16,5-7-2-16,-5 7-5 0,7-5-1 0,-7 5 0 16,6-5-5-16,-6 5 1 0,0 0 0 0,6-4-3 15,-6 4 1-15,0 0-4 0,4-8-1 0,-4 8-16 0,0 0-35 16,5-5-68-16,-5 5-82 0,3-7-93 15,-3 7-145-15,4-9-119 0,-4 9-176 0,1-10-865 16,0 2-1252-16</inkml:trace>
  <inkml:trace contextRef="#ctx0" brushRef="#br0" timeOffset="22079.576">18335 7967 124 0,'0'0'177'0,"0"0"-66"0,-8 2 27 0,8-2-49 16,0 0 35-16,0 0-46 0,-8 3 30 0,8-3-32 0,0 0 3 15,0 0-49-15,0 0 28 0,-7 5-10 0,7-5 39 16,0 0-30-16,0 0 29 0,0 0-23 15,-4 5 27-15,4-5-10 0,0 0 18 0,0 0 2 0,2 7 0 16,-2-7 0-16,0 0-9 0,5 2 44 0,-5-2-48 16,0 0 3-16,12 5-7 0,-12-5 11 0,13 1 4 15,-13-1 1-15,14 1-8 0,-14-1 1 0,18 1-5 16,-18-1-9-16,23 0-2 0,-11 1-9 0,2-1-4 16,-1 0-6-16,2 0-3 0,-2 0 1 0,2 0-1 15,-1-1 1-15,3 1 3 0,-1 0-1 0,2 0 1 16,0 0-4-16,4 0 0 0,-2 0-2 0,-1-1-2 15,3 1-11-15,0 0-6 0,-1 0-2 0,1 0-4 16,1 0 25-16,0 0-36 0,-1 0 1 0,0 0-6 16,1-1 4-16,1 2-6 0,-1-2-1 0,-1 1 0 15,2 0 3-15,0-1-4 0,-1 1 1 0,-1-2 5 16,2 2-6-16,2-1 4 0,-1-1-4 0,-2 1 4 16,2 0-2-16,-2 1-1 0,2-3 3 0,-3 3-3 15,0-1 2-15,1-2-2 0,2 2 3 0,1-1-1 16,-5 1 0-16,4-3 0 0,-1 2 0 0,2 2 2 15,-1-3-1-15,-1 1 3 0,1-1 2 0,-1 1 3 16,2 0-5-16,-1-2-1 0,1 1-1 0,-1 1-2 0,0-2 1 16,0 2 0-16,1-1 0 0,-1-1-3 0,1 0 2 15,-1 2-1-15,0-1 0 0,0-1 1 16,-1 2 2-16,2-3-5 0,-2 3 0 0,-1 0 3 0,3-1-2 16,-2-1-1-16,0 0 1 0,1 1 4 15,-1 0-5-15,-1 1-1 0,1-2-1 0,0-1 0 0,1 1-1 16,-1 1 3-16,-1 1 3 0,3-2-5 0,-2 1 1 15,0 1-1-15,-1-3 5 0,0 2 2 0,3 1-3 16,-2 0 5-16,-2-1-1 0,-2 0-9 0,3 2 2 16,0-1-1-16,-2-1 2 0,4 2 1 0,-3-2 3 15,2 2-7-15,-1-2-2 0,0 2 5 0,1-2-1 16,1 0 1-16,0 1 12 0,-3-1-8 0,2 0-1 16,1 1-1-16,-1 0 4 0,1-2 1 0,-4 2 4 15,3-2 5-15,0 3-5 0,1-3-2 0,-1 3-1 0,-2-1 0 16,-1 0-2-16,2 1-4 0,-2 0 2 15,1-1-41-15,-1 1 49 0,1-1-45 0,-3 2 40 16,3 0-38-16,-1-1 42 0,0 1-40 0,1 0 45 16,-2 0-38-16,1 0 39 0,-1-1-42 0,2 1 45 0,-3 0 1 15,0-2-2-15,3 2 10 0,-3-1-49 0,1 1 38 16,1-1 2-16,-2 1-41 0,2-1 48 16,-2 0-48-16,1 1 48 0,-2-1-50 0,1-1 56 15,0 1-58-15,2 1 47 0,-3 0-47 0,2 0 51 0,-1 0-51 16,1-3 60-16,0 3-43 0,0 0 50 0,-2 0-57 15,3 0 57-15,-1-1-55 0,-2 1 54 0,4 0-56 16,-3-1 57-16,0 1-56 0,2 0 54 0,-1-2-38 16,-1 2 31-16,0 0-52 0,-2 0 55 0,3 0-60 15,-1 2 55-15,1-2-49 0,-1 1 52 0,-1 0-58 16,-2-1 59-16,2 3-54 0,0-3 53 0,1 1-61 16,-2 1 58-16,2-1-55 0,0 1 58 0,-3-2-54 15,1 1 52-15,2 0-54 0,-2 2 50 0,1-2-48 16,-1-1 58-16,1 2-49 0,-2-1 54 0,2-1-48 15,0 2 50-15,1-2-51 0,0 0 44 0,-1 0-45 16,3 0 45-16,-1 0-50 0,-2 0 44 0,2 0-46 16,1 0 40-16,-2 0-47 0,2 0 44 0,0 0-48 15,-3 0 44-15,3 1-45 0,0-1 42 0,-3 1-42 16,3-1 46-16,-2 2-45 0,0-2 46 0,1 1-45 16,0 0 48-16,-1 0-44 0,1 0 44 0,-2 0-47 15,3 2 48-15,-2-3-46 0,-1 3 44 0,2-1-40 16,-2-1 46-16,1 1-38 0,2 0 47 0,-3-1-40 15,1 0 41-15,1 0-42 0,-2 0 40 0,1 0-42 16,-1-1 39-16,1 2-22 0,0-2 25 0,-2 3-43 16,1-3 52-16,-1 0-35 0,2 0 35 0,-2 2-36 15,0-2 48-15,0 1-44 0,-2-1 47 0,4 1-35 0,-3-1 35 16,0 0-37-16,3 0 31 0,-3 0-41 0,3-1 34 16,-2 1-36-16,0-1 32 0,0-1-39 0,1 2 30 15,-4-3-37-15,1 3 30 0,-1-2-38 0,2 1 29 16,-3 0-32-16,2-1 30 0,-2 1-34 0,1-1 30 15,-3 0-46-15,4 1-8 0,-4 0-91 0,-1 0-27 16,1-2-135-16,-11 3-62 0,16-3-143 0,-16 3-173 16,14-4-228-16,-10-1-490 0,-2-1-982 0</inkml:trace>
  <inkml:trace contextRef="#ctx0" brushRef="#br0" timeOffset="44003.893">26645 7908 413 0,'0'0'378'0,"-10"3"-86"16,10-3-54-16,0 0-34 0,-13 0-1 0,13 0 13 15,0 0 14-15,-12 2 9 0,12-2-8 0,0 0-7 16,-10 1-14-16,10-1-22 0,0 0-18 0,0 0-11 16,0 0-13-16,-10 1-4 0,10-1 0 0,0 0-2 15,0 0-3-15,0 0-12 0,0 0-4 0,-10 3-11 16,10-3-5-16,0 0-49 0,0 0 35 15,0 0-51-15,0 0 39 0,0 0-45 0,0 0 60 0,0 0-42 16,0 0 59-16,-5 7-62 0,5-7 69 0,7 3-51 16,-7-3 59-16,10 3-42 0,-10-3 48 0,21 3-45 15,-10-2 32-15,5 0-50 0,2 1 38 0,1-2-54 16,1 2 36-16,2-2-46 0,1 2 28 0,4-2-47 16,0 1 37-16,-1-1-50 0,0 2 26 0,2-2-33 15,-1 1 41-15,0 0-41 0,0-1 38 0,-1 2-43 16,3-1 40-16,-3-1-44 0,1 1 44 0,-1 0-45 15,1-1 45-15,0 0-38 0,-2 1 39 0,3 0-45 16,-4-1 44-16,-1 2-33 0,-1-1 41 0,1-1-40 16,0 1 39-16,-2-1-42 0,2 2 44 0,-2-2-36 15,2 1 39-15,-2 0-33 0,-1 0 32 0,2 0-27 16,-3 0 31-16,3 1-27 0,-2-1 30 0,1 1-28 16,-1 0 22-16,1-2-25 0,-1 2 21 0,-1-2-27 15,5 5 13-15,-3-4-14 0,-2 1 21 0,3-1-20 16,-2 1 15-16,2-1-18 0,1-1 3 0,3 0 5 15,2 3-2-15,0-3 0 0,2 0-2 0,0 0 6 16,0 0 1-16,4 0 1 0,3 1 2 0,1-1 2 16,0 1-3-16,2 2 0 0,-3-1-7 0,3 0-3 15,-1 0 0-15,0 1-1 0,-2 0-4 0,0-1-6 16,0 1 3-16,-3 0-3 0,-2-2 2 0,-1 2-7 16,-2-1-4-16,1-2 0 0,-1 2 0 0,-1-2 0 15,2 1 0-15,-5-1 0 0,2 0 0 0,1-1 0 16,0 1 0-16,-1-2 0 0,1 2 0 0,-2-2 0 15,1 2 0-15,-1-3 0 0,-1 3 0 0,2-1 0 16,-2-1 0-16,1 0 0 0,-1 0 0 0,2 0 0 16,-4 2 0-16,4-3 0 0,-3 2 0 0,2-2 0 15,-1 2 0-15,2-1 0 0,-1 0 0 0,-1 1 0 16,1-2 0-16,-2 3 0 0,4-1 0 0,-2-2 0 0,0 3 0 16,3-3 0-16,-4 1 0 0,2 1 0 15,-1-1 0-15,-1 1 0 0,-1-2 0 0,-1 3 0 16,-1-2 0-16,0 2 0 0,0 0 0 0,-2-2 0 15,2 2 0-15,-2-1 0 0,2 0 0 0,-3 0 0 16,0 1 0-16,-1-2 0 0,1 1 0 0,-6 0 0 16,2 0 0-16,0 1 0 0,-3-1 0 0,0 1 0 15,-1-1 0-15,-11 1 0 0,18-2 0 0,-18 2 0 16,17-1 0-16,-17 1 0 0,11-1-148 0,-11 1-161 0,8-4-101 16,-8 4-153-16,8-7-90 0,-8 7-138 0,1-9-890 15,-4 4-1354-15</inkml:trace>
  <inkml:trace contextRef="#ctx0" brushRef="#br0" timeOffset="48707.034">30372 8128 102 0,'0'0'423'16,"0"0"-126"-16,0-6 1 0,0 6-67 0,0 0 44 16,-2-8-45-16,2 8 14 0,-1-7 13 0,1 7 11 15,0 0-24-15,-2-7-5 0,2 7-44 0,0 0-2 16,0-10-17-16,0 10 5 0,0 0-11 0,-1-7-8 16,1 7-7-16,0 0-18 0,-1-5-20 0,1 5-16 15,0 0-15-15,0 0-12 0,0 0-15 0,-2-8-9 16,2 8-4-16,0 0-16 0,0 0-6 0,0 0 3 15,0 0 13-15,0 0 15 0,0 0 8 0,-1 5 9 16,1-5 4-16,1 10-1 0,-1-10 23 0,0 15-1 16,2-8 20-16,0 3-8 0,-2 1 27 0,3 0-9 15,-1 3 16-15,1 1-10 0,-1-1-7 0,0 3-5 16,0 2 4-16,-2-2-10 0,3 2-11 0,-1 1-8 16,-2-1 1-16,2 2-7 0,0 2-3 0,-2 1-6 0,0 0-26 15,1-1 13-15,-1 1-27 0,2 0 6 0,-2 1-20 16,1-5 11-16,-1 2-24 0,1-2 20 0,-1 1-21 15,0-1 13-15,0-1-22 0,2 0 17 16,-2-1-19-16,0-1 11 0,1 0-12 0,0-4 16 0,-1 2-2 16,0-3-2-16,0-1-6 0,0 2-3 0,1-4-4 15,2 2 6-15,-3-4 0 0,0 1-1 0,0-1-2 16,1-1 1-16,-1-6-1 0,1 11 0 0,-1-11 3 16,0 11-2-16,0-11 0 0,0 7 0 0,0-7 1 15,0 8-5-15,0-8 5 0,0 0 1 0,0 8-2 16,0-8-1-16,0 0-3 0,0 0 1 0,2 7-22 15,-2-7 25-15,0 0-7 0,0 0-15 0,0 0-53 16,0 0-81-16,0 0-69 0,0 0-66 0,0 0-100 16,0 0-52-16,0 0-99 0,0 0-101 0,-3-5-82 15,3 5-713-15,-5-5-1044 0</inkml:trace>
  <inkml:trace contextRef="#ctx0" brushRef="#br0" timeOffset="49047.64">30165 8782 357 0,'0'0'531'0,"-14"0"-125"0,14 0-67 15,-11 0-4-15,11 0 15 0,0 0 2 0,-14-1-5 16,14 1-7-16,0 0-14 0,-12-3-19 16,12 3-18-16,0 0-44 0,-6-2-57 0,6 2-4 0,0 0-58 15,0 0 8-15,-5-4-38 0,5 4 15 0,0 0-16 16,0 0 7-16,0 0-20 0,11-2 7 15,-11 2-11-15,12 3 3 0,-12-3-17 0,18 4 11 0,-9-1-12 16,3-1 8-16,0 1-16 0,3 2 3 0,-1-1-11 16,3-1 4-16,-2 2-19 0,2-1 3 0,-1 1-11 15,1-1 2-15,-2 1-13 0,2 0 5 0,-2 1-9 16,2-2 9-16,-2 1-15 0,-1-1 6 0,0 1-9 16,0-1 0-16,-3 0-33 0,0-1-46 0,-1 1-69 15,1 1-25-15,-2-2-92 0,-1-1 0 0,-8-2-51 16,13 3-35-16,-13-3-33 0,14 4-42 0,-14-4-60 15,12 1-36-15,-12-1-452 0,11-2-564 0</inkml:trace>
  <inkml:trace contextRef="#ctx0" brushRef="#br0" timeOffset="49216.204">30676 8820 102 0,'0'0'624'16,"9"-5"-92"-16,-9 5-62 0,5-4 4 0,-5 4-36 0,7-4-6 15,-7 4-14-15,0 0-11 0,4-6-32 0,-4 6-51 16,0 0-13-16,0 0-57 0,0 0-22 0,0-7-55 15,0 7-19-15,0 0-46 0,-9-1-13 16,9 1-29-16,-11 1-2 0,11-1-25 0,-17 5-4 0,8-1-24 16,-5 2-39-16,1 0-126 0,-2 0-111 0,-5 4-173 15,-1-1-199-15,-2 3-849 0,-7-2-1107 0</inkml:trace>
  <inkml:trace contextRef="#ctx0" brushRef="#br0" timeOffset="51962.254">26383 10182 477 0,'0'0'448'0,"0"0"-77"15,0 0-94-15,10-1 42 0,-10 1-37 16,0 0 41-16,0 0-56 0,0 0 23 0,0 0-63 16,0 0 13-16,4-7-78 0,-4 7 23 0,0 0-64 0,0 0-6 15,0 0-1-15,0 0-1 0,0-7-7 16,0 7-4-16,0 0-1 0,0 0-5 0,-1-7 2 15,1 7-11-15,0 0-5 0,-3-8-8 0,3 8-4 16,-4-5 3-16,4 5-42 0,-5-8 49 0,3 2-65 0,-2 2 45 16,-1-2-56-16,-2 1 54 0,-2-1-55 0,3 0 56 15,-2 1-54-15,-2 0 69 0,0 0-69 0,-2 0 55 16,2 2-9-16,-3 1-1 0,2-1-9 16,-3 2 3-16,2 1-11 0,-2 1-1 0,0 3 0 0,0 0-4 15,1-1-8-15,-2 4-2 0,2 1-3 16,0 1 1-16,1 1-7 0,0 2 1 0,4 0-4 15,-2 2 2-15,1-1 2 0,4 1-2 0,0 1 0 0,0-1 4 16,3 0-5-16,2-2-2 0,0 1 3 0,2-2-3 16,2 1-1-16,1-2-1 0,1 0-3 0,3-2 1 15,0-1-9-15,0-3-5 0,1 1-4 0,4-2-7 16,-2-3-7-16,1 0 4 0,1 0 7 0,-1-3-3 16,2-1 8-16,0-1 2 0,-1 1 1 0,-3-4 7 15,1 3 0-15,-2-4 3 0,-2 0 10 0,1 1-12 16,-1 0 5-16,-2 1 4 0,-1-3 3 0,-1 1 2 15,0 1 8-15,-1 1 6 0,-1-1 7 0,-2 1-2 16,2-1 4-16,0 2 14 0,-2 6 9 0,0-12-8 16,0 12 0-16,1-10-5 0,-1 10-5 0,0-7-7 15,0 7-13-15,0 0 2 0,1-10-9 0,-1 10-5 16,0 0 0-16,0 0-2 0,0 0 1 0,0 0-1 16,0 0 1-16,0 0-4 0,4 7 5 0,-4-7-3 15,5 11 2-15,-1-5 1 0,-1 2 2 0,1 1 3 16,2 1-3-16,-1-1-3 0,0 1 5 0,2 0-4 15,0 1-1-15,1 0 0 0,0-2-4 0,-1 3-9 16,2-4-19-16,1 3-42 0,-1-5-54 0,2 3-98 0,1-4-99 16,-1-2-50-16,3 0-133 0,-2-3-50 15,3 0-131-15,2-3-477 0,1 0-775 0</inkml:trace>
  <inkml:trace contextRef="#ctx0" brushRef="#br0" timeOffset="52445.604">27058 9697 543 0,'-6'-14'446'0,"1"2"-32"0,0 0-74 16,-4 2 54-16,2 0-15 0,0 0-12 0,-2 2-38 16,-1-2 43-16,1 2-58 0,3 0 12 0,-1 3-78 15,1-3-45-15,-2 4-35 0,3 0-36 0,5 4-17 16,-11-2 1-16,11 2 6 0,-10 2-4 0,10-2-11 15,-7 9-8-15,5-2-6 0,0 3 0 0,2 1 3 16,0 2 1-16,0 4-11 0,3 1-5 0,1 4-7 16,0 1-45-16,2 1 34 0,0 5-50 0,3 3 37 15,-1-3-9-15,2 3-7 0,0 4-5 0,1 0-8 16,1-2-4-16,-3-2 4 0,0-3-5 0,3 2-2 16,-3-3-3-16,0 0-2 0,-2-1-2 0,1-4-1 15,-2-1-3-15,-1-1-1 0,1-3 2 0,-4-1-11 16,2-1 2-16,-2-3-8 0,-2-1-23 0,-2 0-50 15,-2 0-74-15,0-4-104 0,-1 1-81 0,-3-4-51 16,1 2-111-16,-5-5-47 0,2 0-77 0,-3-2-517 16,1-2-761-16</inkml:trace>
  <inkml:trace contextRef="#ctx0" brushRef="#br0" timeOffset="53212.242">26853 10228 16 0,'-6'-9'588'0,"2"0"-147"0,0 2-41 15,2-2-81-15,0 0 41 0,1 0-70 0,1-1 19 0,1-1-59 16,-1 0 24-16,4-1-78 0,1 1 7 0,0-2-79 15,4 0 18-15,0 1-69 0,2-2-16 16,2 0-10-16,2-1-7 0,0 3-12 0,0 2-7 16,2-1-9-16,0 1-31 0,0-2-42 0,1 3-42 15,-4 1-38-15,0 0-24 0,3 2 41 0,-4 0-25 0,-2-1 65 16,1 3-27-16,-2 1 64 0,-2 0-39 16,-8 3 62-16,14-5-31 0,-14 5 52 0,12-4-45 15,-12 4 10-15,0 0 18 0,13 5 39 0,-13-5 31 16,5 6 24-16,-5-6 10 0,8 10 8 0,-4-4 12 0,-2 1-9 15,2 0-3-15,1 1 21 0,-1-1-50 0,0 3 31 16,2-1-54-16,1-2 33 0,-1 3-52 16,1-2 34-16,0 1-40 0,1-2 29 0,-2 0-45 15,2 1 42-15,-2-4-46 0,3 3 43 0,-2-2-47 0,-1-2 41 16,-6-3-44-16,10 5 44 0,-10-5-49 0,0 0 42 16,16-1-44-16,-16 1 41 0,6-5-39 0,-6 5 37 15,4-10-40-15,-4 10 44 0,1-12-44 0,-1 6 4 16,-2-2 5-16,2 1 5 0,-2 0 7 15,2 7 14-15,0-11 2 0,0 11-3 0,-1-11-1 0,1 11-8 16,-1-7-1-16,1 7 1 0,2-5-1 0,-2 5 3 16,0 0-1-16,0 0-1 0,17 1 42 0,-17-1-49 15,13 6 41-15,-7-3-53 0,4 1 41 0,-1 2-49 16,0 1 30-16,1-3-89 0,1 2-3 0,-2 1-88 16,1-2 11-16,-1-1-64 0,0 3 23 0,0-2 3 15,-2-2 31-15,-7-3 22 0,12 5 12 0,-12-5 16 16,0 0 20-16,10 0 19 0,-10 0 24 15,0 0 6-15,8-8 19 0,-8 8-1 0,0-12 21 16,0 12 34-16,1-9 21 0,-1 0 18 0,0 2 17 0,1 1 14 16,-1-3 12-16,3 3 17 0,-1 0 7 0,0-1-9 15,0 2-13-15,-2 5-14 0,8-9-3 0,-8 9-8 16,10-7-6-16,-10 7-8 0,10-1-8 0,-10 1-9 16,13 0-10-16,-13 0 34 0,15 4-53 0,-8 0 32 15,-1-1-49-15,2 0 37 0,-2 2-44 0,1 0 37 16,-4 0-46-16,1 0 42 0,-4-5-44 0,9 7 44 15,-9-7-37-15,5 9 59 0,-5-9-43 0,0 0 50 16,0 0-50-16,0 0 41 0,0 0-45 0,0 0 39 16,0 0-48-16,3-9 47 0,-3 9-46 0,1-11-4 15,0 3 2-15,2 2 0 0,0-2 9 0,-1-1 7 16,2 2 11-16,1-1-8 0,-1 1-3 0,2-1-1 16,-1 2 3-16,1 3 5 0,0-2-2 0,1 1-3 15,-7 4 1-15,15-6 0 0,-15 6-1 0,17 0-4 16,-17 0 3-16,17 3-11 0,-8 0 0 0,1 2-5 15,-1-1-6-15,0 1-48 0,0 2-4 0,-1-1-98 16,1 0-20-16,1 0-101 0,-1-1-29 0,0 0-21 16,2-2-77-16,-2 0-18 0,2-1-305 0,0-1-232 15</inkml:trace>
  <inkml:trace contextRef="#ctx0" brushRef="#br0" timeOffset="54263.753">27998 9838 296 0,'1'-6'506'0,"-1"6"-113"0,2-10-66 15,-2 10-21-15,-3-7-25 0,3 7-26 16,-1-6 7-16,1 6-63 0,0 0 40 0,0 0-62 16,-12 0 8-16,12 0-71 0,-8 6-13 0,8-6-11 15,-3 8-18-15,3-8-7 0,-4 12-12 0,3-3-5 16,2-1-6-16,0 1-11 0,4 2-1 0,-1-1-6 0,1 1 0 16,2 0 35-16,2 1-52 0,1-2 41 15,1 1-52-15,2 0 43 0,1 0-45 0,3 0 39 16,-2-3-46-16,0 1 49 0,1-2-41 0,0-1 29 15,0-1-50-15,0 0 43 0,0-1-43 0,-1-4 39 16,-2 1-52-16,2-1 45 0,-1-1-46 0,-2-2 27 16,-1 1-43-16,1-5 50 0,-1 2-36 0,-3 0 42 0,0-4-35 15,-1 2 4-15,-1-4 9 0,-2 2 2 16,0-3 3-16,-3-3 40 0,1 1-41 0,-2-3 41 16,-3 0-44-16,2 0 43 0,-2-3-41 0,-3 2 43 0,2-2 0 15,-2 0 20-15,-1-1-9 0,1 0 16 16,-3 3 20-16,5 3 15 0,-3 1 5 0,0-1-46 15,3 3 44-15,0 1-50 0,-2 3 36 0,2-2-60 16,-1 3 36-16,3 0-54 0,2 7 47 0,-7-8-53 16,7 8 44-16,0 0-49 0,0 0 48 0,0 0-45 0,-10 5 40 15,10-5-48-15,0 12 47 0,4-6-52 0,-2 3 47 16,2-1-46-16,1 3 44 0,2 0-56 16,-1 1 31-16,4-1-90 0,-1 0 15 0,0 0-61 15,1 0 14-15,-2 1-65 0,1-1-29 0,0-2-11 0,0 0-8 16,-3-1 10-16,-1-2 0 0,1 2 22 15,-2-2-14-15,-4-6 40 0,6 9-13 0,-6-9 59 16,1 7-1-16,-1-7 61 0,0 0-13 0,0 0 57 16,0 0 19-16,0 0 59 0,-5 5 29 0,5-5 23 15,0 0 39-15,0 0-13 0,-5-7 38 0,5 7-57 0,1-9 52 16,-1 9-48-16,4-7 40 0,-4 7-62 0,8-8 37 16,-8 8-57-16,11-9 30 0,-4 4-45 0,1-1 35 15,1 1-1-15,-1 0-12 0,2 0-15 0,2 1-5 16,-2 2-9-16,0 1-10 0,0-1 0 15,-10 2-9-15,21 0-4 0,-12 2-44 0,0-1 45 0,1 4-46 16,-4-1 41-16,1 1-42 0,-1-2 42 0,1 4-46 16,-1 0 48-16,-4-2-46 0,2 2 35 0,-1-2-55 15,-3-5-11-15,1 10-13 0,-1-10-19 0,3 8-38 16,-3-8-18-16,0 0-16 0,-3 7-2 0,3-7-1 16,0 0 7-16,0 0 35 0,-6-6 14 0,6 6 19 15,-4-12 19-15,0 6 10 0,2-3 10 0,-1 0 13 16,1-3 7-16,-2 3 4 0,1-3 9 15,-1-1 11-15,3 4 10 0,-2-3 30 0,1 3 20 0,-1-2 18 16,3 5-3-16,-3-2-14 0,3 8-14 0,-2-12-8 16,2 12-8-16,0-8 1 0,0 8-12 0,0 0-5 15,0 0-3-15,5-6 0 0,-5 6-1 0,0 0-2 16,9 4-2-16,-9-4 0 0,11 7-1 0,-4-5 8 16,1 2 14-16,-2 0-31 0,3-1 2 0,1 1 4 15,-1-1-1-15,0 0-1 0,0 1 5 0,-9-4-1 16,14 2-20-16,-14-2 28 0,13 2 8 0,-13-2-12 15,11 1 0-15,-11-1 3 0,12-1 27 0,-12 1-9 16,0 0 59-16,15 0 11 0,-15 0-27 0,0 0-4 16,14 0-7-16,-14 0-2 0,11 3-5 0,-11-3-10 15,11 6-4-15,-11-6-48 0,10 5 45 16,-4-1-50-16,-6-4 50 0,12 9-44 0,-7-6 38 0,-5-3-45 16,7 8 45-16,-7-8-44 0,6 6 69 0,-6-6-13 15,5 4 45-15,-5-4-54 0,0 0 41 0,0 0-36 16,0 0 73-16,4-6-38 0,-4 6 56 0,-1-12 15 15,1 5-29-15,0-1 52 0,0 2-53 16,1-3 56-16,0 1-38 0,1 0 24 0,0-1-38 0,3 1 16 16,-1 0-45-16,1 1 18 0,-1 2-38 0,5-1-4 15,-1 3-9-15,-8 3-8 0,15-3-4 0,-15 3-10 16,19 3-7-16,-5 1-15 0,-2 6-4 0,-1-3-45 16,2 4-101-16,-3 3-81 0,-1 3-196 0,-4 2-103 15,2 3-277-15,-6-3-292 0,-4 5-706 0</inkml:trace>
  <inkml:trace contextRef="#ctx0" brushRef="#br0" timeOffset="54761.534">27561 10592 744 0,'-5'-18'601'0,"0"2"-130"16,-3 2-58-16,-1 1-44 0,0 1 10 0,-1-2 4 0,1 3-60 16,-2 2 37-16,-1 0-64 0,1 0-22 15,0 3-80-15,1 2-31 0,-1 1-31 0,11 3-6 0,-18-2-11 16,18 2-5-16,-14 8-5 0,7-1-2 16,3-1-9-16,-2 5-6 0,4 0 2 0,0 4-7 0,2 1-33 15,4 3 42-15,0 4 4 0,3 5-3 16,4 0-13-16,0 5-8 0,5 3-6 0,-1 0-9 15,3 2-8-15,0-3-10 0,-2 3-6 0,3 0-7 0,-2-2-3 16,2 3-4-16,-2-2-2 0,-2 0 2 0,-2-2-9 16,2-1 0-16,-4-5-2 0,-1-1-6 0,-4-5-39 15,-1-2 34-15,-1 0-58 0,-4-3-8 0,0-1-103 16,-4-1-16-16,-1-3-145 0,-1 2-85 0,-6-6-118 16,-1-1-52-16,-2-1-130 0,-3-4-463 0,-3-2-791 15</inkml:trace>
  <inkml:trace contextRef="#ctx0" brushRef="#br0" timeOffset="54900.317">27222 11172 798 0,'-5'-10'555'0,"0"1"-160"0,3 1-6 0,-1-1-74 15,3 0 22-15,1 1-59 0,3-4 30 0,1 2-80 16,0-2 14-16,3-1-93 0,1 0 15 0,4-2-77 16,2 0 26-16,2 0-69 0,3 0 35 0,3 0-70 15,0-1-28-15,4-1-153 0,-2 1-109 0,2 0-134 16,4-2-173-16,-7 2-356 0,3-1-526 0</inkml:trace>
  <inkml:trace contextRef="#ctx0" brushRef="#br0" timeOffset="55035.496">27803 10715 327 0,'7'3'576'0,"-7"-3"-178"16,0 0-58-16,0 0-94 0,0 0-14 0,0 0 23 0,0 0-101 15,0 0 12-15,0 10-76 0,0-10 27 0,0 0-72 16,0 0-26-16,3 7-159 0,-3-7-194 15,2 4-455-15,-2-4-312 0</inkml:trace>
  <inkml:trace contextRef="#ctx0" brushRef="#br0" timeOffset="55167.145">27925 10967 420 0,'-1'10'645'0,"-2"-1"-167"0,3-1-102 0,-2-1-74 15,2-7-42-15,-3 10-20 0,3-10-30 0,0 10-39 16,0-10-34-16,0 0-55 0,0 7-117 0,0-7-129 15,0 0-161-15,13-1-555 0,-6-2-436 16</inkml:trace>
  <inkml:trace contextRef="#ctx0" brushRef="#br0" timeOffset="55916.325">27836 10708 67 0,'0'0'434'0,"0"0"-105"15,0 0-79-15,0 0-21 0,0 0-12 0,0 0-11 16,0 0 19-16,0 0-49 0,-9-2-18 0,9 2-39 15,0 0-13-15,0 0-24 0,0 0-14 0,2-6 1 16,-2 6 3-16,0 0 13 0,3-7 23 0,-3 7 10 16,4-4-6-16,-4 4-3 0,4-8-10 0,-4 8-11 15,2-9 4-15,-2 9 11 0,1-7 5 0,-1 7-9 16,0-10-16-16,0 10 26 0,-1-5-60 0,1 5 27 16,-2-7-58-16,2 7 34 0,-6-5-49 0,6 5 35 15,0 0-51-15,-7-3 37 0,7 3-83 0,0 0-71 16,0 0-74-16,-12 3-44 0,12-3-33 0,-1 6-66 15,1-6-36-15,3 9-473 0,-3-9-402 0</inkml:trace>
  <inkml:trace contextRef="#ctx0" brushRef="#br0" timeOffset="56180.444">27957 10936 604 0,'-1'7'439'0,"0"0"-76"0,-1-2-80 16,2-5 60-16,-4 10 13 0,4-10-25 0,-1 7-9 15,1-7-24-15,-1 7-82 0,1-7 9 0,0 0-88 16,0 0 20-16,0 0-74 0,2 7 25 0,-2-7-67 16,8-4 33-16,-8 4-57 0,9-7 40 0,-4 4-52 15,-5 3 38-15,12-8-50 0,-7 4 48 0,-5 4-51 16,6-8 44-16,-6 8-51 0,5-9 44 0,-5 9-45 16,5-7 41-16,-5 7-48 0,0 0 45 0,-3-6-42 15,3 6 42-15,0 0-46 0,0 0 46 0,0 0-48 16,-9-2 33-16,9 2-69 0,0 0-31 0,0 0-50 15,0 0-64-15,0 0-82 0,0 0-41 0,2 6-51 16,-2-6-81-16,12-3-344 0,-12 3-339 0</inkml:trace>
  <inkml:trace contextRef="#ctx0" brushRef="#br0" timeOffset="56697.262">28471 10383 167 0,'-3'-7'503'0,"-1"3"-105"0,-2-1-16 0,4-1-4 15,-2 2 20-15,4 4-7 0,-7-8 0 0,7 8-12 16,-6-6-46-16,6 6-56 0,-7-7-50 0,7 7-44 15,0 0-5-15,0 0-7 0,0 0 36 0,0 0-31 16,-3 8 10-16,3-8-6 0,3 13 9 0,1-3-9 16,0 0-5-16,1 4-5 0,2 2-7 0,1 2-10 15,2 3-11-15,-1 0-26 0,2 5-25 0,-1 0 21 16,1 3-15-16,0 0-17 0,-1-1-12 0,-1 1-12 16,3-1-13-16,-2-1-8 0,0-2-5 0,0 2-7 15,-1-7 2-15,-2 0-7 0,0-1-7 0,2-4 3 16,-4-2-4-16,2 1-14 0,-1-3-22 15,-2-1-32-15,2-1-40 0,-3-2-34 0,1-1-68 0,-4-6-59 16,6 7-131-16,-6-7-55 0,0 0-78 0,0 0-81 16,5-5-91-16,-5 5-594 0,0-10-893 0</inkml:trace>
  <inkml:trace contextRef="#ctx0" brushRef="#br0" timeOffset="56995.522">28456 10490 322 0,'-7'-10'479'16,"1"-1"-99"-16,1 3-50 0,1-3-12 0,0 1 3 15,0-1-18-15,2 0-19 0,2 0-16 0,2 0-10 16,2 0-41-16,0 0-34 0,3 2-31 0,2-1-22 16,5 0-19-16,-1 3-11 0,1 0-10 0,3 2-9 0,1 0-4 15,0 2-9-15,1 2-12 0,1 2-4 16,-2 2-6-16,1 0 3 0,-1 3-9 0,-1 0-3 15,-2 3 3-15,2 1-1 0,-7 7-50 0,0-7 50 16,-3 2-47-16,-4 2 46 0,-1-2-52 0,-2 0 49 16,-3 3-52-16,-3-1 48 0,-1-2-48 0,-3 1 46 15,-1 2-46-15,-3-1 40 0,1-2-55 0,-2 0-36 16,2-2-40-16,1-2-129 0,0-1-68 0,1 0-129 16,2-1-194-16,-2-4-351 0,11-2-571 0</inkml:trace>
  <inkml:trace contextRef="#ctx0" brushRef="#br0" timeOffset="57962.272">29091 10542 313 0,'0'0'305'0,"-9"2"-23"16,9-2 7-16,0 0-3 0,0 0-31 0,-11 4 36 15,11-4-51-15,0 0 34 0,0 0-65 0,-11 1 33 16,11-1-44-16,0 0 33 0,0 0-61 0,-8 2 35 16,8-2-59-16,0 0 39 0,0 0-59 0,0 0 32 15,-9 2-60-15,9-2 44 0,0 0-54 0,0 0 42 16,0 0-42-16,0 0 8 0,0 0 6 0,0 0 1 15,0 0-6-15,-10 3 1 0,10-3-5 0,0 0-2 16,0 0-2-16,0 0-4 0,0 0 1 0,0 0-4 16,0 0 1-16,0 0-7 0,0 0-4 0,0 0-11 15,0 0-14-15,0 0 5 0,0 0-10 0,0 0-5 16,0 0-8-16,0 0-4 0,-9 1-5 0,9-1 0 16,0 0-5-16,0 0-3 0,0 0 2 0,0 0-4 15,0 0 1-15,0 0 4 0,0 0 1 0,0 0 4 16,0 0 0-16,0 0-2 0,0 0 1 0,0 0 3 15,0 0-1-15,0 0-2 0,0 0 1 0,0 0-2 16,0 0 2-16,0 0 1 0,0 0-2 0,0 0 1 16,0 0 2-16,0 0 2 0,0 0-8 0,0 0-1 15,5-6-4-15,-5 6-1 0,0 0-5 0,10-3 1 16,-10 3 0-16,13-4-2 0,-5 2 2 0,2-1-5 16,0-1 3-16,3 1-9 0,1-2 5 0,2 0-1 15,0 1 0-15,4-4 1 0,1 3 1 0,2-2-2 16,1-1 3-16,-1 3-6 0,2-2 4 0,4-3-3 15,-1 3 1-15,3-2-5 0,-2 3 8 0,-1-5-4 16,-3 6 4-16,-1-2-8 0,-1 1 8 0,-3 1-2 16,-3 0 5-16,-2 1-4 0,-1 0 3 0,-3 0-6 15,-1 2 11-15,1-1-2 0,-3 2 3 0,-8 1-8 16,13-5 11-16,-13 5-5 0,11-2 8 0,-11 2-7 16,9-4 3-16,-9 4-8 0,0 0 6 0,13-4-7 15,-13 4 5-15,0 0-9 0,0 0 4 0,11-2-6 16,-11 2-1-16,0 0 0 0,0 0-2 0,8-3-8 15,-8 3-21-15,0 0-18 0,0 0-28 0,0 0-12 16,9-3-37-16,-9 3-15 0,0 0-52 0,0 0-17 16,0 0-101-16,8-5-77 0,-8 5-65 0,2-6-64 15,-2 6-87-15,0-7-587 0,0 7-807 0</inkml:trace>
  <inkml:trace contextRef="#ctx0" brushRef="#br0" timeOffset="58328.111">29506 10154 387 0,'0'0'568'0,"-12"-3"-126"16,12 3-75-16,-10-2-22 0,10 2 3 0,-9-2 1 15,9 2 4-15,0 0-22 0,-11-3-34 0,11 3-45 16,0 0-37-16,-10-1-35 0,10 1-25 0,0 0-3 16,0 0-11-16,0 0-44 0,0 0 22 0,8 4-39 15,-8-4 23-15,16 5-36 0,-6 0 14 0,5-1-35 16,-2 2 12-16,5 0-28 0,-3 2 13 0,6-3-23 15,-1 4 6-15,0 1-14 0,1-1 14 0,-1-1-17 16,1 3 15-16,-1 0-14 0,2-1 8 0,-3 1-12 16,2 2 16-16,-3-1-15 0,-2-1 19 0,1 2-13 15,-4-1 19-15,-1 0-12 0,-3 1 14 0,-2-3-1 16,-1 3 8-16,-1-1-20 0,-5 0 15 0,0 0-20 16,-3 0 10-16,-3 1-18 0,0 1 0 0,-2 1 2 15,-6-3-3-15,3 2-3 0,-3 1 3 0,-2-2-7 0,2-2 0 16,-2 2-4-16,3-2-7 0,0-1-18 15,0 1-43-15,1-3-66 0,1 2-69 0,2-3-30 16,1 0-118-16,0 1-37 0,1-4-79 0,2 1-132 16,5-5-528-16,-4 8-746 0</inkml:trace>
  <inkml:trace contextRef="#ctx0" brushRef="#br0" timeOffset="58995.304">30423 9976 227 0,'6'-5'361'0,"-6"5"-73"0,8-8-21 16,-8 8-12-16,7-7 1 0,-7 7 8 0,6-10-46 15,-6 10 33-15,5-10-28 0,-3 5-20 0,-2 5-3 0,2-10-6 16,-2 10-13-16,2-11-2 0,-2 11 0 16,0-11-7-16,0 11-9 0,-2-11-14 0,2 11-4 15,-4-12-8-15,1 7-7 0,-1-1-53 0,0 2 35 16,4 4-53-16,-13-7 32 0,7 2-41 0,-2 3 38 0,0-1-44 16,8 3 29-16,-19-1-20 0,19 1 25 15,-23 1-30-15,10 2-2 0,-2 1 8 0,2 4 7 0,-2-2-10 16,-2 2 0-16,1 2-7 0,2 2 9 15,-3 0-18-15,6 2 4 0,0-1-13 0,1-1 10 16,1 1-15-16,5 1 7 0,-1-2-14 0,3 0 7 0,2 1-7 16,1-2 10-16,1 0-5 0,5 1-4 0,1-1-1 15,2-1-2-15,1-1 1 0,2 1-9 0,5-1 3 16,1-1-6-16,0 2 4 0,2-3-1 16,0 2 0-16,-1-1-3 0,1 1 0 0,2-1 3 15,-3 1-5-15,1 2 1 0,0-2 0 0,-1 0-8 0,-1 3 10 16,-2-2-1-16,-2 2-3 0,-1-1 5 15,-2 0 0-15,-2-1-1 0,-2 2 5 0,-2 0-2 16,-3-2 6-16,-1-1-13 0,-3 2 18 0,-2-3-12 16,-1 2 11-16,-1-2-13 0,-5 0 13 0,1 1-15 15,-5-2 11-15,1 0-12 0,-1-2 9 0,0 0-19 0,0 0 8 16,-2-3-79-16,1 0-75 0,0-2-169 0,0 3-168 16,-2-6-191-16,-2 1-736 0,2-1-1027 0</inkml:trace>
  <inkml:trace contextRef="#ctx0" brushRef="#br0" timeOffset="60578.06">28182 10556 97 0,'0'0'488'15,"0"0"-140"-15,-2 7-67 0,2-7-30 0,0 0-9 16,1 7 62-16,-1-7-37 0,0 0 19 0,0 0-63 16,14-2-3-16,-14 2-63 0,15-6 18 0,-1 1-24 15,2-1-14-15,3-3-18 0,2 0-10 0,5-2-11 16,2-1-6-16,0-1-3 0,2 0 1 0,0 0-2 16,-2 1-5-16,2-1-4 0,-1-3 1 0,-1 4-2 15,-1 1 3-15,-3-1 8 0,-1 2 3 0,-5 1-27 16,1 2 44-16,-6-1-18 0,1 2 33 0,-3 2-19 15,-1-2 19-15,0 1-20 0,-2 3 4 0,-8 2-11 16,11-7 5-16,-11 7-9 0,13-3 8 0,-13 3-14 16,8-5 6-16,-8 5-16 0,7-5-4 0,-7 5-12 15,0 0-5-15,10-2-7 0,-10 2 0 0,0 0-3 16,0 0-3-16,0 0 0 0,8-2 2 0,-8 2 9 16,0 0-3-16,0 0 6 0,0 0-6 0,-1 7 3 15,1-7-9-15,-3 7 6 0,3-7-10 0,-2 7 8 16,2-7-6-16,-8 10 13 0,7 0 6 0,-3-4 4 15,0 5 3-15,0-1-6 0,-2 3-7 0,-2 2 6 16,3 4-11-16,-4-1-5 0,4 4 1 0,-4 4-4 16,0 1-5-16,0 2-3 0,-1 0-7 0,-1 2-3 15,2-2-5-15,-2 7-2 0,0-5-5 0,2 0 2 16,-1-1-7-16,0 2 1 0,2-3-5 0,-1 2 4 16,0-4-4-16,1 0 6 0,2-3-10 0,-1-2 0 15,2-3 0-15,-1-2 0 0,2-1 0 0,0-1 0 16,-1-3 0-16,3-4 0 0,0 4 0 0,-2-4 0 15,3 0 0-15,-1-3 0 0,-1 1 0 0,3-6 0 16,-2 10 0-16,2-10 0 0,0 0 0 0,-2 5 0 16,2-5 0-16,0 0 0 0,0 0 0 0,0 0 0 15,7-5 0-15,-7 5 0 0,5-7 0 0,-5 7 0 16,7-8 0-16,1 3 0 0,-1 0 0 0,1 1 0 16,1-2 0-16,4-1 0 0,0 0 0 0,0 1 0 0,2-2 0 15,-1 3 0-15,3-1 0 0,-2-2 0 0,4 1 0 16,0-3 0-16,-1 3 0 0,1-1 0 0,-2 0 0 15,2 1 0-15,-3-3-129 0,-1 4-114 16,-2-2-60-16,1 0-51 0,-3-1-80 0,2 0-47 0,-3 1-135 16,-3-4-42-16,-1 0-102 0,0 2-576 0,-4-2-940 15</inkml:trace>
  <inkml:trace contextRef="#ctx0" brushRef="#br0" timeOffset="61311.396">28334 10614 385 0,'-11'-2'281'0,"0"0"-66"0,1-1 8 15,4 0 19-15,6 3-6 0,-12-4 22 0,12 4-49 16,-12-3 43-16,12 3-68 0,-11-3 43 0,11 3-59 16,-7-5 17-16,7 5-53 0,-4-6 32 0,4 6-43 15,0 0 44-15,1-8-37 0,-1 8 51 0,5-8-46 16,2 3 54-16,0-1-55 0,5-1 37 0,-1 0-46 15,2-1 33-15,4-2-39 0,0 0 24 0,0-1-39 16,4-2 9-16,-2 3-15 0,1-2 0 0,-1 1-19 16,-1 1 10-16,1-4-14 0,-1 2 9 0,0 1-14 15,0 0 5-15,-4 1-17 0,3-3 10 0,-6 4-5 16,3-1 15-16,-5 2-7 0,3-1 7 0,-3 4-2 16,-2-2 6-16,1 2-8 0,-3-1-1 0,2 3-3 15,-7 3-7-15,10-8 0 0,-10 8-18 0,6-5-5 16,-6 5-9-16,0 0 2 0,9-2-8 0,-9 2 11 15,5 5-11-15,-5-5 3 0,3 12-10 0,-3-5 5 16,1 4-6-16,-1 2 11 0,-1 0 1 0,1 4-4 16,-3 0-2-16,1 6-4 0,0 2-3 0,1 0-31 15,-1 3 38-15,0 4-7 0,-2 1 0 0,2 1-4 16,-2 0-2-16,1 3-1 0,-2-3-1 0,0-1-10 16,0 2 9-16,1 1-10 0,-1-3 11 0,-1-1-11 15,-1-1 12-15,1-1-15 0,-2-4 17 0,3-2 1 16,-3-2-2-16,2-1 1 0,-1-2-3 0,-1-1 3 15,1-4 1-15,2-2-14 0,-5 1 18 0,5-1-3 16,-3-3-3-16,2-1-1 0,-2 1-1 0,3-3 0 16,-3-1 4-16,3 1-5 0,0-2 3 0,5-4 2 15,-12 4 0-15,12-4 4 0,-8 7-2 0,8-7 5 16,-8 3-2-16,8-3-7 0,0 0 2 0,0 0-3 0,0 0-3 16,-9-3 2-16,9 3-5 0,4-6 5 15,-4 6-5-15,9-6-1 0,-4 3 4 0,4-4-4 16,1 3 2-16,4-2-2 0,-1 1-1 0,2-1 2 15,3 0 3-15,0 0-4 0,4-2-3 0,0 1 5 16,-2-1 1-16,2 3 1 0,1-1-3 0,-1-1-1 16,2 2 7-16,-1-2-3 0,1-1-6 0,0 2 5 15,-2 0 1-15,1-4-2 0,0 5 1 0,-1-2-2 0,-3 0 4 16,-1 1 0-16,-3 2-4 0,1-4 6 0,-5 4-1 16,3-3 2-16,-4 1-1 0,-1-1 2 0,0 2-6 15,-2-2-1-15,-1 2 0 0,-1-1-7 0,-1-2-14 16,0 0-9-16,-3 0-49 0,3 3-64 15,-3-4-70-15,-1-2-63 0,0 1-78 0,-1 1-62 0,1-4-126 16,-4 3-51-16,4-3-67 0,-2-3-738 0,-2 1-998 16</inkml:trace>
  <inkml:trace contextRef="#ctx0" brushRef="#br0" timeOffset="61729.164">28737 10087 19 0,'0'0'471'0,"0"0"-97"0,0 0-14 0,0 0-10 15,-9-3 8-15,9 3 0 0,0 0-37 0,0 0-22 16,0 0-37-16,0 0-28 0,0 0-21 0,0 0-15 16,0 0 0-16,2-7-13 0,-2 7-55 0,12-5 34 15,-12 5-61-15,13-3 34 0,-3 0-51 0,-1 1 30 16,2-2-44-16,-1 1 28 0,3-1-50 0,-1-1-14 15,2 0-2-15,-1 0-2 0,2-1-10 0,0 0 1 16,-1-1-9-16,3 2-5 0,1-7-4 0,-4 7-7 16,1-3-15-16,-1 2-67 0,0 0-24 0,-3 0-102 15,-1 0-19-15,-1 0-99 0,-2 0-49 0,0 1-55 16,-3 0-79-16,-4 5-439 0,2-9-534 0</inkml:trace>
  <inkml:trace contextRef="#ctx0" brushRef="#br0" timeOffset="61945.585">28913 9902 71 0,'0'0'486'0,"-12"-4"-88"16,12 4-13-16,-10-3-43 0,10 3 67 0,-9-2-45 16,9 2 32-16,-7-4-53 0,7 4 37 0,0 0-63 15,-9-4-39-15,9 4-32 0,0 0-39 0,-7-4-34 16,7 4-19-16,0 0 31 0,0 0 16 0,0 0-2 16,-4 8-5-16,4-8 23 0,4 9-11 0,-2-3-11 15,1 0-13-15,1 3-15 0,0 0-12 0,1 0-27 16,3 3-16-16,-2 1-21 0,3 1-18 0,0 2-16 15,1 1-6-15,-1 0-16 0,2 2-17 0,-1 1-77 16,0-1-116-16,0 1-148 0,2 1-178 0,-5-2-244 16,2 1-1027-16,-2 0-1467 0</inkml:trace>
  <inkml:trace contextRef="#ctx0" brushRef="#br0" timeOffset="66981.916">31269 9688 20 0,'5'-8'506'0,"1"1"-140"15,-1 1-26-15,-2-1-82 0,-3 7 44 0,6-10-41 16,-4 3 43-16,-2 7-34 0,4-10 10 0,-4 10-30 16,3-11-3-16,-3 11-25 0,1-10-12 0,-1 10-14 15,1-8-10-15,-1 8-10 0,1-7-30 0,-1 7-2 16,0 0-12-16,0-9-17 0,0 9-22 0,0 0-16 15,0 0-12-15,-9-2-6 0,9 2-16 0,-12 7-4 16,1-2 11-16,1 2 5 0,-4-1 4 0,1 4 2 16,-4 0-7-16,2 0 6 0,0 2-4 0,4-2-6 15,-1 0-22-15,1 2 16 0,2-3-17 0,1 4 6 0,0-2-9 16,3 2 1-16,1-4-7 0,4 4 12 0,-1 0-18 16,2-2 10-16,3 3-19 0,1-1 11 15,3 1-11-15,0 0-11 0,2 1-7 0,1 2 7 16,2 0-33-16,-2-3 7 0,2 2-42 0,-2 0 20 15,-1-2-6-15,-1 1-2 0,-1-3 8 0,-3 0 11 16,0 0 6-16,-2-3 2 0,-3 1 3 0,0 1 2 16,-1-2-7-16,-4 0-10 0,0-1 8 0,-1-1 1 15,-1-2-7-15,-2 1 5 0,0-1-16 0,2-2-27 16,-2 0-8-16,9-3-25 0,-17 1-18 0,17-1-47 16,-13-2-3-16,13 2-52 0,-12-7-10 0,8 0-1 0,1 1 5 15,-1-1 9-15,4-2 50 0,0 1-6 0,3-1 48 16,-1 0-3-16,4-3 28 0,0 2 18 15,2-2 22-15,-2 2 24 0,0-1 37 0,2 3 61 16,-2 1 41-16,1-1 39 0,-1 1 20 0,-1 0 11 0,1 4 4 16,-6 3-1-16,8-8 8 0,-8 8-6 0,9-4 1 15,-9 4-14-15,0 0-11 0,0 0-14 0,13 3-17 16,-13-3-16-16,8 5-12 0,-8-5-13 16,6 6-10-16,-6-6-12 0,9 8-6 0,-4-1-3 0,0-4-10 15,0 2-6-15,-1 0-3 0,1-1-3 0,1 1-2 16,1-3-4-16,-7-2 1 0,14 7-8 15,-14-7-16-15,14 1-17 0,-14-1-18 0,18-3-26 0,-9 1-16 16,1-2 6-16,-1-1 7 0,2-3 15 0,-1 3 17 16,-1 0 10-16,0-3 9 0,-2 2 3 0,2-1-3 15,0 2 20-15,-2-2 1 0,-1 2 3 0,0 0-1 16,-1 0-4-16,-5 5 15 0,8-6-2 0,-8 6 7 16,9-1-4-16,-9 1 0 0,0 0 4 0,13 0-5 0,-13 0 3 15,11 4-12-15,-11-4 7 0,11 4 2 0,-11-4-4 16,16 5 2-16,-7-2-20 0,1-1-18 0,1-1-21 15,0 1-25-15,1-2-26 0,0 0-15 0,2-2-8 16,-1 0 2-16,2-2 5 0,0-1 50 0,1 1-30 16,-2-3 53-16,-1 1-31 0,2-2 59 0,-2-1-33 15,-3 1 46-15,1-2 0 0,-4-1 3 0,1 0 7 16,-4 0 3-16,-2 0-1 0,1 2 20 0,-3-3 35 16,0 5 21-16,-1-4 14 0,-1 4 3 0,-2-1-1 15,2 1-2-15,-2 1-16 0,2 1-11 0,2 5-12 16,-7-7 3-16,7 7-24 0,-9-3-2 0,9 3 29 0,0 0-8 15,-9 4-10-15,9-4-29 0,-5 9 22 16,3-2-27-16,2-7 20 0,1 9-27 0,0 0 23 0,2-3-25 16,3 3 24-16,-1-2-27 0,3-1 23 0,0 1-28 15,2-2 26-15,1-2-29 0,0 1 24 0,1-1-46 16,2-2 20-16,0-1-42 0,-1-1 36 0,5-3 2 16,-4 0-4-16,3-1-4 0,-3 0 5 0,0-4 6 15,-3 1 2-15,1-3 2 0,-1 1 3 0,-2-2 2 16,-2-4 2-16,0 0 2 0,-2-3 2 0,-1 4 1 15,0-4 12-15,-1 1 17 0,-1 0 41 0,0 1 29 16,-1 0-9-16,0 2 44 0,0 3 8 0,-1 1-13 0,2 1-15 16,-2 2-26-16,0-1-19 0,0 9-6 0,1-8 9 15,-1 8 0-15,0 0-2 0,0 0-11 0,0 0-7 16,-3 6-11-16,3-6-5 0,0 13-10 0,0-5-2 16,0 2-6-16,0 1-2 0,2 2-2 0,0-3-1 15,1 2 1-15,-1 1 3 0,2-2-4 0,1 0 4 16,-1-1-1-16,1-2 4 0,0 2-5 0,4-3 7 15,-2-2-3-15,2 2 5 0,1-3-8 0,1-1 4 16,1 0-7-16,2 0 10 0,1 1-8 0,0-1 11 16,2 2-18-16,0-1 10 0,-2 0-15 0,2 2 13 0,-1 2-25 15,-2 0-25-15,2 2-63 0,-2 0-114 0,-4 2-79 16,-1 2-192-16,-3 0-172 0,-3 1-379 0,-2-2-646 16</inkml:trace>
  <inkml:trace contextRef="#ctx0" brushRef="#br0" timeOffset="67860.983">27663 12022 152 0,'0'-14'674'0,"0"2"-202"15,0-1-47-15,-2 0-25 0,-1 1-9 0,3-3-6 16,-4 2-49-16,-1-2 54 0,3 1-58 0,-4 2 13 15,0 0-77-15,1 3-30 0,-1 1-29 0,-1 0-29 16,1 2-23-16,-2 0-25 0,-1 3-14 0,9 3-12 16,-19-1-2-16,10 3-13 0,-1 3-10 0,-1 2-9 15,0 1-4-15,2 3 1 0,-2 2 3 0,2 3 1 16,1 4 2-16,2 0-1 0,-2 2-2 0,6 4-42 16,2 1 40-16,0 2-50 0,2 6 34 0,7 4-9 0,-1 3-10 15,3 1-7-15,2 3-1 0,1-4-8 16,3 1-3-16,-1 0-4 0,2-2-4 0,0-2 1 15,1 2-4-15,0-2-2 0,-1-4-2 0,0 0-3 16,-2-3-6-16,-3-6-22 0,-1-1-25 0,-2-4-58 0,-2-1 28 16,-3-5-78-16,-1 0 12 0,-3-2-108 0,-1-1-39 15,-1-2-70-15,-2 1-66 0,-3-2-44 16,-2-2-55-16,-2-2-109 0,2-3-394 0,-5 0-651 0</inkml:trace>
  <inkml:trace contextRef="#ctx0" brushRef="#br0" timeOffset="68022.397">27389 12714 598 0,'-8'-7'639'0,"1"0"-186"0,4 2-26 0,-1-1-101 16,0 0 7-16,3-1-43 0,-1-1 35 0,4 0-69 15,0-1 13-15,3-3-95 0,2-1 7 0,2 2-79 16,5-5 19-16,0 1-66 0,6-3 36 0,2 0-69 16,2 0 36-16,4-1-100 0,2 0-29 0,-1 2-128 15,-1 0-63-15,-2 2-106 0,1 1-101 0,-1-1-83 16,0-1-316-16,-2 1-420 0</inkml:trace>
  <inkml:trace contextRef="#ctx0" brushRef="#br0" timeOffset="68217.778">27988 12266 430 0,'0'0'542'0,"11"-2"-127"0,-11 2-72 16,12 0 15-16,-12 0 37 0,11 0-13 0,-11 0 6 16,11 0-13-16,-11 0-23 0,15 2-26 0,-15-2-46 15,15 5-93-15,-6-1 37 0,-1-3-37 0,2 5-40 16,-1-1-26-16,0-1-25 0,0 1-14 0,1 0-20 0,-1-1-14 15,-1 4-13-15,-1-1-11 0,2-2-23 16,-2 0-33-16,-2 0-48 0,0-1-50 0,-5-4-22 16,5 9-125-16,-5-9-28 0,1 6-99 0,-1-6-43 15,0 0-8-15,-6 4-49 0,6-4-28 0,-12-4-254 0,5 1-309 16</inkml:trace>
  <inkml:trace contextRef="#ctx0" brushRef="#br0" timeOffset="68578.443">27996 12209 259 0,'-7'-8'341'0,"2"-1"-59"0,0 3-81 0,2-1-22 15,1 0-60-15,2 7-10 0,0-10-38 0,2 3 6 16,1 2-36-16,3-2 11 0,1 2-30 0,0-1 8 16,7-1-65-16,-2-1-24 0,3 3-12 0,3-5 3 15,1 1 13-15,2 1 14 0,-1-1 8 0,3-1 11 16,-1 2 8-16,-2-2 28 0,3 1 25 0,-5 2 29 16,-2 0 33-16,-1 3 51 0,-5 0 1 0,-1 0 26 15,1 1-12-15,-10 3 64 0,11-2 22 0,-11 2 5 16,0 0-35-16,3 4 47 0,-3-4-49 0,-3 9 44 15,1-5-58-15,-2 5-6 0,-1-2-34 0,1 0-22 16,2 4-25-16,-2-2-19 0,3 3-16 0,0-1-50 16,1 0 40-16,2 1-18 0,2 0-9 0,2 3-12 15,1-1-12-15,2 3-8 0,3-2-7 0,1-1-36 16,2 3-25-16,1-3 39 0,0-2-53 0,0 2 24 16,0-1-59-16,-2 0 42 0,-1-4-43 0,-4 2 54 15,0-2-30-15,-2-1 59 0,-1-2-39 0,-4 2 52 16,-2-8-40-16,0 12 51 0,-4-6-45 0,0-1 51 15,0 0-54-15,-3 0 1 0,0-2-94 0,-1 1-25 16,8-4-113-16,-15 5-44 0,15-5-93 0,-13 0-127 16,13 0-296-16,-13-5-372 0</inkml:trace>
  <inkml:trace contextRef="#ctx0" brushRef="#br0" timeOffset="69095.313">28863 11814 535 0,'-2'-16'603'0,"-2"3"-94"0,2 3-38 16,-1-1-25-16,0 0 2 0,3 1-37 0,-1 1 35 16,0 1-69-16,-1 1-65 0,2 7-50 0,0-11-28 15,0 11-18-15,3-6-13 0,-3 6-18 0,0 0-19 16,11 3-20-16,-11-3-24 0,9 12-22 0,-2-4-20 16,-1 1-6-16,4 1-22 0,-2 4-6 0,0 0-17 15,-2 0 1-15,4 2-8 0,-1 0-5 0,-2-3 0 16,0 2-6-16,0-1-2 0,-1-2-5 0,-1 0 3 15,0-3-6-15,0-1-3 0,2 1-6 0,-4-3-5 16,3 1 3-16,-2-2-4 0,2-3-11 0,-6-2-10 16,14 5 4-16,-14-5-15 0,17 0 13 0,-17 0-19 15,21 0 8-15,-21 0-20 0,23 0 14 0,-23 0-23 16,20 0 15-16,-10 2-22 0,-10-2 33 0,16 3-26 16,-16-3 39-16,14 7-20 0,-14-7 35 0,8 6-19 15,-7 1 29-15,-1-7-24 0,0 11 0 0,-5-3 10 0,1-3 3 16,0 0 5-16,-4 2 18 0,1-2-16 15,-2-1-24-15,1 3-42 0,0-4-29 0,1 1 14 16,7-4-87-16,-13 3-30 0,13-3-107 0,0 0-19 16,-14-1-50-16,14 1-20 0,-1-7-10 0,1 7-24 15,5-10-359-15,-1 2-327 0</inkml:trace>
  <inkml:trace contextRef="#ctx0" brushRef="#br0" timeOffset="69344.728">29176 11846 142 0,'5'-10'626'0,"2"4"-130"0,-7 6-90 16,5-10-45-16,-5 10-38 0,0 0-31 0,2-6-3 0,-2 6-5 15,0 0-7-15,0 0-23 0,-5 6-38 16,5-6-36-16,-1 9-27 0,0-2-31 0,1 0-22 16,1 1-16-16,0 1-21 0,2 0-8 0,1 1-55 15,1 0 48-15,1-2-55 0,1 1 43 0,1-1-50 0,3 0 44 16,-2-2-50-16,2-1 46 0,-1-3-52 0,-1 3 41 16,3-4-6-16,-12-1-2 0,15-1-4 0,-15 1-3 15,14-5-1-15,-9 0 1 0,-3-2 5 0,-2 7-6 16,-2-13 2-16,0 4-2 0,-5 1 1 0,-1-1 0 15,-2 0 0-15,0-2-2 0,-4 2-1 0,3 1 4 16,-3 0-6-16,1 2 1 0,1-1-11 0,2 2-54 16,1 2-71-16,0-1-76 0,0 0-94 0,9 4-65 15,-9-6-42-15,9 6-41 0,0 0-429 16,-3-6-445-16</inkml:trace>
  <inkml:trace contextRef="#ctx0" brushRef="#br0" timeOffset="69542.179">29300 11687 461 0,'0'0'590'0,"5"-11"-83"0,-5 11-24 0,2-8-12 16,-2 8-26-16,3-6-33 0,-3 6-88 0,0 0-7 16,2-9-75-16,-2 9 31 0,0 0-40 0,0 0-9 15,7 6-50-15,-7-6-12 0,8 9-37 0,-3-5-16 16,3 4-26-16,-1-1-3 0,4 3-28 0,-2-2 2 16,2 4-25-16,-1-3 1 0,1 4-23 0,1-1-14 15,-1-2-76-15,0 1-23 0,-1-1-113 0,-1-2-37 16,0 0-53-16,-4 1-49 0,2-4-66 0,-2-1-77 15,-5-4-42-15,5 9-421 0,-5-9-552 0</inkml:trace>
  <inkml:trace contextRef="#ctx0" brushRef="#br0" timeOffset="69828.035">29464 11679 211 0,'2'-8'464'16,"-2"8"-84"-16,0-12-57 0,3 6-22 0,-3 6-5 15,4-7 0-15,-4 7-25 0,0 0-15 0,9-4-25 16,-9 4-34-16,0 0-26 0,10 5-25 0,-6 1-31 15,-2-1-24-15,3 1-17 0,-1 2-14 0,1 0-14 16,-1 1-7-16,-1 2-9 0,2-3-6 0,0 2-1 16,-3-2-11-16,2 1-1 0,0-2-7 0,0-1 3 15,1 1-5-15,1-4-16 0,-6-3-18 0,11 7-7 16,-11-7-10-16,14 0 7 0,-14 0 1 0,18 0 13 16,-18 0 2-16,20-4 6 0,-10 2 4 0,-1 0 3 15,1 0 3-15,1 1 7 0,-11 1-3 0,15-3 2 16,-15 3 5-16,15 0-2 0,-15 0 3 0,12 4 4 0,-12-4 2 15,9 4-11-15,-9-4 1 0,5 10 4 16,-5-10-42-16,0 11-75 0,0-11-87 0,-3 12-80 16,1-6-81-16,-2-1-76 0,-2 0-296 0,-1-1-239 15</inkml:trace>
  <inkml:trace contextRef="#ctx0" brushRef="#br0" timeOffset="69969.935">29422 11769 128 0,'-17'-10'531'16,"0"-1"-156"-16,2 2-77 0,0-4-31 0,4 4 5 15,-1-3-23-15,3 3-6 0,1-2-36 0,0 1-38 16,3 2-37-16,0-2-21 0,5 0-27 0,2 4-20 16,1-2-35-16,5 0-61 0,1-2-69 0,2 3-65 0,5 0-69 15,0-2-57-15,5 2-83 0,2-3-240 16,5 2-127-16</inkml:trace>
  <inkml:trace contextRef="#ctx0" brushRef="#br0" timeOffset="70562.401">30266 11326 400 0,'19'-8'365'0,"-3"1"-92"0,-2 2 12 0,-5 0-54 16,-2-1 17-16,1 3 15 0,-8 3-14 0,6-6-17 15,-6 6-13-15,0 0-9 0,0 0-7 0,-12-2-5 16,12 2 12-16,-16 2 0 0,6 4-10 16,0-3-13-16,-2 5-10 0,0-1-72 0,1-2 24 0,0 5-60 15,-1 0 30-15,5 2-53 0,0-1 30 0,0 0-53 16,4 1 37-16,1 0-51 0,2 0 40 0,1 1-51 15,1 1 41-15,5 0-50 0,0-2 41 16,2 1-13-16,3-4-35 0,-1 3-19 0,2-3-17 16,1-1-20-16,-1 0-13 0,1-4-5 0,-2 1-6 0,-1-2-6 15,-1-3-4-15,-10 0 6 0,16 0 2 0,-16 0 14 16,12-6 16-16,-8 1 17 0,-1-1 15 0,-3-1 11 16,0-1-36-16,-2-2 46 0,1-1 11 0,-3 0 9 15,-1-3-9-15,0 2 5 0,1-4 35 0,-1 3 20 16,1 0 5-16,-1 0 7 0,4 2 5 0,-2 0-7 15,3 2-9-15,0 2-12 0,0 0 3 0,3 0-4 16,-1 3 7-16,4-1-2 0,-6 5-1 0,13-4-7 16,-13 4-3-16,17 0-2 0,-8 3-11 0,3-1-4 15,-1 3-5-15,0-2 0 0,1 5-47 16,1-2 51-16,-2 1-46 0,0 1 51 0,0-1-47 0,-1 4 50 16,-3-5-49-16,-1 1 57 0,-2 1-45 0,1-3 49 15,0 0-47-15,-5-5 46 0,0 9-46 0,0-9 45 16,-3 6-42-16,3-6 57 0,0 0-45 15,0 0 54-15,-13-3-48 0,13 3 53 0,-5-8-50 0,1 2 42 16,1-1-53-16,1-1 40 0,-1-1-49 0,3-2 44 16,3 2-15-16,-3 3-36 0,2-5 34 0,1 4-4 15,1-3-4-15,1 4-1 0,1-3-2 0,-1 4-1 16,3 1-6-16,0 1 2 0,-1-2-4 0,-7 5-3 16,14-1 4-16,-14 1-42 0,16 4 57 0,-7-2-53 15,-1 2 48-15,0 0-42 0,1 3 49 0,1-1-56 16,-1 0 35-16,-1 3-79 0,0-2 5 0,-1 0-92 15,2 1-5-15,-2-2-60 0,0 2-74 0,0-3-69 16,-2 0-42-16,0-1-66 0,-5-4-413 0,8 4-457 16</inkml:trace>
  <inkml:trace contextRef="#ctx0" brushRef="#br0" timeOffset="71111.059">30770 11323 248 0,'2'-9'622'0,"-2"9"-138"16,0 0-90-16,1-8-24 0,-1 8-9 0,0 0-15 0,4-8-14 15,-4 8-17-15,0 0-28 0,4-8-44 0,-4 8-44 16,5-6-47-16,-5 6-31 0,9-9-24 0,-1 6-19 16,0-2-15-16,1-2-15 0,1 2-5 0,-1 0-9 15,2-2-19-15,2 0 6 0,-3 0-5 0,2 1 1 16,-2 0-9-16,-1 1 7 0,-1 0-2 0,0-2 16 16,-1 3-7-16,-1 0 10 0,-6 4-24 0,8-9 20 15,-8 9-43-15,4-5 41 0,-4 5-20 0,0 0 11 16,0 0-1-16,-5-7-8 0,5 7 5 0,0 0-7 15,-13 2-1-15,13-2-3 0,-9 2 1 0,9-2-1 16,-13 4 0-16,13-4-2 0,-8 4 5 0,8-4 0 16,-9 7-8-16,9-7-2 0,-7 6 1 0,7-6 2 15,-7 4-3-15,7-4 0 0,0 0 1 0,-5 7-2 16,5-7 8-16,0 0-6 0,-6 3 4 0,6-3-1 16,0 0 3-16,0 0-1 0,0 0 1 0,0 0 4 15,0 0-3-15,0 0 2 0,0 0 1 0,-9 2-1 16,9-2 6-16,0 0-4 0,0 0 9 0,0 0-4 15,0 0 3-15,0 0 0 0,0 0 2 0,0 0-1 16,-8-2-8-16,8 2-1 0,0 0-1 0,0 0-2 16,-6 4 3-16,6-4-2 0,0 0 0 0,-8 5-5 15,8-5 2-15,-5 7 7 0,5-7-5 0,-5 5-8 16,5-5 8-16,-5 7-1 0,5-7 2 0,-4 9 9 16,4-9 7-16,-2 10-31 0,2-10 40 0,-2 12-25 15,2-12 30-15,2 15-15 0,-1-9 30 0,0 1-21 16,3 0 25-16,1 0-20 0,1 0 19 0,1 1-16 15,-1-2 11-15,3 2-29 0,1-4 11 0,3 2-17 16,0 2 11-16,2-5-20 0,2 0 11 0,-2 0-29 16,4 1-12-16,-1-3-101 0,0-2-16 0,0-1-89 15,1 1-69-15,0 0-66 0,-1-2-67 0,0-1-60 16,-1-2-119-16,1-1-357 0,-2 2-562 0</inkml:trace>
  <inkml:trace contextRef="#ctx0" brushRef="#br0" timeOffset="71697.805">31273 11217 218 0,'0'0'644'0,"0"0"-191"0,0 0-13 16,0 0-22-16,-4-7 27 0,4 7-23 0,0 0-25 15,0 0-17-15,0-8-41 0,0 8-54 0,4-5-50 0,-4 5-47 16,5-8-62-16,0 2 3 0,0 2-24 0,1-1-23 16,1-1-13-16,1 0-18 0,1 1-16 0,0-1-1 15,0-1-10-15,2 2-8 0,2-3-20 0,-1-1-43 16,2 2-54-16,-3-1-60 0,3 1-62 0,-1-3-24 15,0 4-36-15,-2-2-41 0,-1-1-84 0,2 0 20 16,-2-2-10-16,-1 3 3 0,1-2 9 0,-2 0 36 16,0 1 70-16,-2-2 56 0,2 2 36 0,-3 1 48 15,0-2 60-15,-1 2 53 0,0-1 48 0,0 1 61 0,-1 0 37 16,1 2 46-16,-3-1 9 0,2-1 26 0,-2 1 10 16,0 1-38-16,-1 6 53 0,2-11-51 15,-2 11 25-15,0-11-34 0,0 11 5 0,-2-8-32 0,2 8 0 16,-2-8-32-16,2 8 8 0,0 0-33 15,-1-9 7-15,1 9-31 0,0 0 3 0,-2-7-26 0,2 7 6 16,0 0-11-16,0 0 19 0,0 0-9 0,-2-6 14 16,2 6-7-16,0 0 22 0,0 0-7 0,0 0 20 15,0 0-2-15,0 0 6 0,0 0-10 0,0 0 3 16,0 0 0-16,0 0-4 0,0 0 15 0,0 0-23 16,0 0 36-16,0 0 2 0,0 0 1 0,0 0 1 0,0 0-13 15,0 0 9-15,0 0 0 0,0 0-18 0,0 0 16 16,0 0-21-16,0 0-2 0,0 0-11 0,0 0-13 15,0 0-7-15,0 0-9 0,0 0 4 0,0 0 3 16,0 0 3-16,0 0 0 0,0 0-2 0,-3 8 1 16,3-8 0-16,4 7 3 0,-4-7 1 0,1 8-3 15,1 1 2-15,-1-4-3 0,-1 5-6 0,2-2-9 16,-2 3-1-16,3-3-5 0,-2 4-9 0,2 0 5 16,-1 0-7-16,2 0 4 0,0-2-4 0,2 2-1 15,0 0 2-15,0-1-7 0,2 1 5 0,2-3-6 0,-1 1-2 16,2-2-1-16,2 1-13 0,0-2-21 0,2 1-57 15,-1-2-26-15,-1-1-83 0,4-1-11 16,-4 2-75-16,2-2-79 0,-4-2-45 0,1 1-43 0,-3-1-96 16,-9-2-139-16,11 3-437 0,-11-3-737 0</inkml:trace>
  <inkml:trace contextRef="#ctx0" brushRef="#br0" timeOffset="72061.247">31596 11021 366 0,'-9'-7'533'0,"3"3"-60"15,6 4-138-15,-9-7-7 0,9 7-50 0,-1-11 3 0,1 11-19 16,2-11-25-16,2 5-41 0,0 0-12 0,4 0-44 16,-1-2-14-16,2 3-41 0,3-2-1 0,-1-1-17 15,4 3-13-15,0-1-10 0,-1 0-11 0,2 2-7 16,-1 1-1-16,-3 1 2 0,2 1 2 0,0 1 1 16,-1 0 6-16,0 1 2 0,-2 1 6 0,0 1-3 15,0 1 8-15,-1 4 10 0,-1-3-1 0,0 3-4 16,0 0 0-16,0 0-5 0,-2 1-8 0,0-1-5 15,0-2-6-15,-1 2-4 0,-1 0-4 0,2-1-7 16,-1-1-1-16,-1 0 5 0,-1-1 2 0,-4-5 3 16,8 9 2-16,-8-9-7 0,7 2 9 0,-7-2-17 0,0 0-10 15,14-4 2-15,-14 4-1 0,5-8 5 0,-2 2-14 16,-2 0 12-16,-1-3-7 0,0 2 3 0,-2-3-8 16,0 3 6-16,-3-5-7 0,1 4 9 0,-3-5-9 15,-2 4 5-15,0 1-8 0,1 0-6 0,-1 3-30 16,0-3-48-16,2 4-38 0,-1-1-50 0,8 5-45 15,-13-7-46-15,13 7-61 0,-9 0-36 0,9 0-36 16,0 0-51-16,0 0-328 0,0 0-309 0</inkml:trace>
  <inkml:trace contextRef="#ctx0" brushRef="#br0" timeOffset="72244.623">32064 10897 10 0,'0'0'677'0,"17"0"-149"15,-17 0-63-15,10-3-13 0,-10 3-42 0,9-2-40 16,-9 2-17-16,9-5-23 0,-9 5-32 0,7-5-20 15,-7 5-58-15,8-7-25 0,-8 7-61 0,10-7-1 16,-3 3-47-16,-1 1 0 0,1 0-38 0,0-4 10 16,3 2-57-16,-1 2-46 0,0-1-60 0,3 0-68 15,-1-2-55-15,1 1-42 0,1 0-41 0,-1 0-63 0,2-2-68 16,-1 3-8-16,1-3-411 0,0 0-411 0</inkml:trace>
  <inkml:trace contextRef="#ctx0" brushRef="#br0" timeOffset="73031.691">32481 10668 171 0,'4'-8'500'0,"-2"3"-113"0,-1-3-36 0,-1 8-29 16,0-9-25-16,0 9-8 0,-1-8-27 0,1 8-6 16,-4-7-12-16,4 7-15 0,-9-4-21 0,9 4-12 15,-12 0-25-15,12 0-9 0,-13 3-26 0,6 1-19 0,-1 0-8 16,2 1-16-16,0 0-9 0,1 2-13 16,1-1-4-16,1 1-16 0,-1 2-2 0,2-2-16 0,2 3 7 15,0-3-26-15,5 3 13 0,-2-1-13 0,0 1-7 16,4-2 2-16,-1 3-10 0,4-3 8 0,-1 2-9 15,2-2-7-15,1-2-13 0,-3 0-14 0,0-1-5 16,3-1-6-16,-3-2-14 0,-9-2-4 0,15 3 3 16,-15-3 1-16,13-3 8 0,-13 3 6 0,8-4 12 15,-8 4 7-15,3-8 7 0,-1 1 5 0,-2 7 0 16,0-14 6-16,-2 6 5 0,1-2 1 0,-1 0 0 0,0-1-2 16,0 1 4-16,-1 0 3 0,2 1 4 0,0-2 1 15,-1 5-3-15,2-2 3 0,0-1-3 16,0 9 9-16,3-11 16 0,-3 11 5 0,5-8 5 0,-5 8 0 15,8-2 9-15,-8 2-4 0,0 0-7 0,16 2 4 16,-16-2-2-16,9 8-6 0,-2-2 2 0,0-1-3 16,0 0 3-16,-2 3-14 0,0-2 8 0,0 2-4 15,0-1 0-15,-1-3 3 0,-4-4 5 0,6 10 26 16,-6-10 18-16,4 8 54 0,-4-8-43 0,5 6 27 16,-5-6-48-16,0 0 24 0,0 0-63 0,0 0 39 15,9-4-33-15,-9 4 31 0,5-7-45 0,-5 7 30 0,7-12-45 16,-3 4 35-16,1 0-42 0,0 2 31 0,1-4-46 15,0 3 39-15,1-3-37 0,-1 4 38 0,1-2-37 16,0 1 33-16,1 1-36 0,-3 2 36 0,3-1-35 16,-2 0 35-16,-6 5-44 0,13-5 45 0,-13 5-61 15,10 0 64-15,-10 0-36 0,13 2 39 0,-13-2-43 16,10 9 43-16,-3-5-39 0,0 1 40 0,1 2-45 16,-2-2 35-16,2 0-39 0,-2 2 26 0,3-3-61 0,0 1 24 15,-2 0-60-15,0-2 6 0,2 1-41 16,-9-4-33-16,14 5-34 0,-14-5-23 0,16 0-11 15,-16 0 3-15,11-1 6 0,-11 1 9 0,12-6 28 0,-5 4 33 16,-2-3 33-16,-5 5 12 0,8-8 32 0,-5 1 1 16,-3 7 30-16,5-9-1 0,-5 9 34 0,2-12 10 15,-2 12 51-15,4-9-8 0,-4 9 49 0,1-10-11 16,-1 10 33-16,2-6-26 0,-2 6 43 0,2-9-29 0,-2 9 19 16,2-6-43-16,-2 6 25 0,3-9-43 0,-3 9 26 15,4-7-47-15,-4 7 28 0,5-8-44 16,-1 2 29-16,-4 6-43 0,8-10 33 0,-4 2-37 0,-1-1 41 15,1 2-38-15,-2-1 47 0,0 1-28 16,-2 0 48-16,0 7-28 0,0-13 34 0,0 6-2 0,0 7-9 16,-4-9-2-16,4 9-20 0,-9-7 18 0,9 7 1 15,-14-1 8-15,14 1-23 0,-16 5 11 0,4 1 22 16,3-1-11-16,0 4-7 0,-1 0 11 0,1 4-40 16,0 0 23-16,0 4-47 0,3 1 25 0,0 3-67 15,0 1-26-15,1 1-97 0,1 3-94 0,-1 0-92 16,3 6-44-16,-1 2-58 0,-1-1-182 0,3 1-563 15,-3 0-794-15</inkml:trace>
  <inkml:trace contextRef="#ctx0" brushRef="#br0" timeOffset="73527.609">31878 11768 275 0,'0'0'676'15,"0"0"-158"-15,5-5-76 0,-5 5-24 0,0 0-22 0,2-6 5 16,-2 6 0-16,0 0-22 0,0 0-82 0,0 0-16 16,-5-6-92-16,5 6 12 0,-11 0-62 0,2 3 21 15,-5-1-61-15,-2 1 28 0,-7 3-6 0,0 2-3 16,-5 2-5-16,-4 0-7 0,-4 4 3 0,-1-2-13 15,0 2-15-15,3 0-13 0,5-3-18 0,0 0-10 16,7-1-5-16,2-2-7 0,5-2-7 0,1-1-6 16,2 1 0-16,3-3-2 0,2 1-8 0,7-4-12 15,0 0-20-15,0 0-13 0,-5-6-3 0,10-1-17 16,4-2-7-16,2-3-6 0,2-2 2 0,2-3 3 0,1-4 2 16,1-3 12-16,-1-1 1 0,3-4 13 15,-4-1 9-15,1 2 1 0,-5 1 13 0,2 0-4 0,-4 1-10 16,-1 6 53-16,0 0 3 0,-4 4 26 15,1 1 17-15,-3 3 20 0,0 0-8 0,-1 3-18 0,-1 1 3 16,0 8 3-16,-1-6 27 0,1 6 14 0,0 0 8 16,-9 3 12-16,8 4-16 0,-3 2 7 0,-1 2-14 15,4 4-20-15,0 4-18 0,-1-2-12 0,4 5-10 16,-1 3-11-16,4 2-10 0,0 3-16 0,1-1-60 16,1 3-51-16,2 0-51 0,1-1-56 0,0-1-65 0,-1 0-111 15,4 1-60-15,-3-3-77 0,-1 0-31 16,2-3-126-16,-1-4-553 0,-4 1-839 0</inkml:trace>
  <inkml:trace contextRef="#ctx0" brushRef="#br0" timeOffset="74246.401">30381 13036 260 0,'0'-10'583'0,"-1"0"-142"15,-2 1-27-15,1-1-41 0,-3 2-37 16,1-1-28-16,-2 0-7 0,0 1-14 0,-3 0-8 0,-1 2-10 15,0-1-11-15,-2 2-67 0,-3 2 21 0,1 1-60 16,-3 2 18-16,1 1-49 0,-3 0-4 0,0 4 17 16,-1 0-34-16,1 5-9 0,0-3-12 0,2 3-2 15,2 1-26-15,4 0 5 0,0 0-25 0,1 0 9 16,6 2-23-16,-1-3 11 0,5 2-18 0,1 0 10 16,3-2-20-16,0 2 13 0,6 0-18 0,-1-3-2 15,2-1-40-15,1 0 22 0,2-3-17 0,0-1-8 16,-1-4-4-16,1 2-2 0,0-2 8 0,-1-2 10 15,-1 0 3-15,-2-1 10 0,-1-1 0 0,1-4-12 16,-4 0 21-16,-2 0-39 0,1 0 53 0,-2-5-41 16,-2 2 54-16,-1-3-40 0,0 1 51 0,0 1-41 15,-2-2 54-15,0 0-24 0,2 4 56 0,-1-1-29 16,0-1 32-16,-1 5-34 0,2-1 18 0,0 0-36 16,0 8 18-16,4-10-15 0,-4 10 24 0,10-7-24 15,-10 7 11-15,11-3-22 0,-11 3 21 0,15 3-23 16,-6-1 15-16,-1 4-23 0,1-2-2 0,1 1 18 15,-4 3-20-15,3-2 17 0,-2 1-16 0,0 1 8 16,-2-1-13-16,0 0 18 0,1 1-20 0,-4-3 14 16,1 1-11-16,-3-6 21 0,2 10-20 0,-2-10 12 15,0 0-9-15,-4 5 18 0,4-5-16 0,0 0 17 16,-3-5-21-16,3 5 20 0,-2-14-12 0,0 8-4 0,2-3 9 16,-2 0-12-16,2-2 17 0,2 2-18 15,0-1 15-15,0 1-17 0,0-3 15 0,1 5-12 16,1-3 12-16,2 5-16 0,0-2 18 0,-1 4-19 15,2-2 20-15,-7 5-16 0,15-2 20 0,-15 2-19 16,16 2 19-16,-7 1-17 0,1 2 14 0,-1-2-16 16,0 3 1-16,1 0 0 0,1 3-2 0,-2-3 9 15,1 2-33-15,-1 0-5 0,2 1-87 0,-1 0-12 16,0 2-72-16,-1-4-83 0,0-1-86 0,-1 2-65 16,-1-3-76-16,1-2-51 0,-1 1-423 0,-7-4-585 0</inkml:trace>
  <inkml:trace contextRef="#ctx0" brushRef="#br0" timeOffset="74861.518">30592 12663 589 0,'-4'-9'624'15,"0"1"-148"-15,-1 1-20 0,1 2-32 0,3-2 15 16,-3 2-4-16,4 5-21 0,-5-7-45 0,3 0-61 15,2 7-60-15,-4-4-51 0,4 4 3 0,0 0 0 16,0 0-6-16,0 0-10 0,0 8-33 0,2 0-2 16,0-3-13-16,0 4-3 0,3 1-11 0,-1 4-9 15,1 0-6-15,3 0-20 0,1 3-12 0,-3 1-19 16,3 2-4-16,1-2-16 0,-1 3-1 0,-1 0-7 16,3-1-5-16,0-1-14 0,-1 0 7 0,1 1-16 15,0-3 3-15,0 0-11 0,2-1-36 0,-1-2-27 16,-2-2-38-16,1-1-20 0,0-1-28 0,1-3-25 15,0-1-45-15,-1-2-39 0,2-2-21 0,-1 0-20 16,-12-2-36-16,23-2-29 0,-14 0-37 0,-1-2-37 16,-3-1 16-16,-1 1-20 0,-2-3 48 0,-2 0 47 15,-2 0 82-15,-3-1 60 0,1 0 108 0,-4-1 46 16,-1 0 83-16,-2 0 29 0,1-2 93 0,-1 4 7 16,0-4 31-16,1 3 23 0,0-2 7 0,0 2 5 15,0-1 15-15,2 1-15 0,1-1-22 0,0 1-24 16,0 2-18-16,4-4-32 0,0 3-13 0,2-3-34 15,1 5-2-15,2-4-28 0,2 1 1 0,2-1-20 16,2 1 6-16,2 1-14 0,1 0-6 0,1 2-3 0,-1 0 23 16,1 2-3-16,0 1 18 0,-2 0-7 15,-10 2 10-15,24 0-5 0,-12 2 6 0,-3 2-3 16,1 0 2-16,-1 0-8 0,0 4-5 0,0-3-10 0,-1 2-4 16,0 1-5-16,-1-2-3 0,1 4-4 15,-2-3 2-15,0 0-3 0,3 1-3 0,-4-3 0 16,2 0 1-16,-1-1 1 0,-6-4-6 0,13 5-1 15,-13-5 1-15,11 0-4 0,-11 0-2 0,13-5-1 16,-8 0 0-16,-1 0-3 0,-1-3-2 0,-1-1-5 0,-2 1-14 16,0-3-40-16,-2 2-21 0,-1-1-53 0,-1-2-35 15,-2 1-78-15,-2 0-7 0,2 1-99 0,1-1-32 16,0 3-68-16,-1-2-359 0,2 3-352 16</inkml:trace>
  <inkml:trace contextRef="#ctx0" brushRef="#br0" timeOffset="76644.579">33033 9813 532 0,'-2'-7'417'0,"1"1"-89"0,1 6-43 0,0-11-20 16,0 11-16-16,-4-10-44 0,4 10-7 0,-2-7-45 16,2 7 9-16,0 0-37 0,0 0 26 0,0 0-37 15,-14 0 22-15,14 0-24 0,-5 11 27 0,3-5-13 16,0 0 21-16,-1 3-23 0,3 2 28 0,0 0-12 16,0 1-34-16,3 2 22 0,-1 2-36 0,2 1 18 15,0 2-37-15,2-1 20 0,1 4-41 0,-1-1 18 16,3 1-25-16,1 1 9 0,-1 0-27 0,3 1 15 15,-1 1-27-15,-2-6 17 0,2 3-24 0,-1-1 11 16,-1-1-18-16,0 0 21 0,-1-1-29 0,-1 0 23 16,-1-4-46-16,-2-1 8 0,0 2-65 0,-1-4-9 15,-3-1-77-15,0 0-27 0,-2-1-70 0,0 0 0 16,-3-3-43-16,-1 0-30 0,-1-2-25 0,-2-1-1 0,0 0 27 16,-1-3 20-16,-2-1 52 0,1-1 42 0,-1-2 62 15,-1 1 42-15,-1-3 64 0,0 0 64 16,3-2 35-16,0-2 57 0,-1 2 17 0,3-3 15 15,1 2 15-15,1-2-5 0,1 0-2 0,3 0-7 0,1-1-4 16,1 0 3-16,1-1-43 0,1 1 2 0,2-1-11 16,2-3 4-16,0 3-19 0,5-2 13 0,-2 0-13 15,5-1 19-15,-1 1-33 0,1-1 33 0,3 2-39 16,-4 1 33-16,4 0-36 0,-5 0 30 0,0 4-42 16,1-1 24-16,-4 4-35 0,0-2 26 0,0 2-38 15,-2 0 39-15,-6 5-24 0,9-4 29 0,-9 4-29 16,0 0 32-16,0 0-31 0,10 1 34 0,-10-1-21 15,1 8 28-15,-1-8-25 0,4 12 17 0,-4-12-25 16,1 13 16-16,0-6-29 0,-1-1 18 0,2 2-26 16,0 0 22-16,-1 1-19 0,3-1 19 0,-1-1-22 15,1 2 17-15,0-4-18 0,0 2-8 0,2-2 7 16,-6-5-2-16,9 8-2 0,-3-5-5 0,-6-3-2 16,12 2-8-16,-12-2-33 0,12-2-10 0,-12 2-10 15,11-7 0-15,-6 3-6 0,1-1 20 0,-1-2 11 16,-1 0 4-16,-1-2 38 0,1-1-28 0,-2 0 35 15,1 0-37-15,-1 1 41 0,-2-2-29 0,3 1 37 16,-2 2-34-16,0-1 32 0,-1 2-33 0,3 1 30 0,-2-1-32 16,-1 7 35-16,3-9-32 0,-3 9 33 0,3-5-38 15,-3 5 39-15,0 0-41 0,9-3 37 16,-9 3-31-16,11 3 36 0,-11-3-37 0,7 5 5 0,-7-5-1 16,11 7 4-16,-11-7-6 0,9 7 8 0,-9-7 0 15,8 7-15-15,-8-7-14 0,9 7-6 0,-9-7-4 16,7 3-16-16,-7-3 7 0,0 0-1 0,11-1 0 15,-11 1 2-15,9-4 16 0,-9 4 2 0,7-8 15 16,-7 8-11-16,7-9 15 0,-4 4 7 0,2-2 1 16,-1-1 4-16,1 1-1 0,-1-1 0 0,2 0 3 15,-1 2 5-15,0-2-6 0,2 2 7 0,-1 1-6 16,1-1 7-16,1 0 4 0,-8 6-6 0,11-5 3 16,-11 5-1-16,13-3 1 0,-13 3-4 0,0 0 4 15,17 2-11-15,-17-2 16 0,9 3-7 0,-9-3-2 16,8 7 0-16,-8-7-3 0,6 7 5 0,-6-7-1 15,5 6-8-15,-5-6 18 0,6 7-3 0,-6-7 21 16,0 0 3-16,5 5 4 0,-5-5-25 0,0 0 25 16,0 0 10-16,0 0-8 0,7-2 11 0,-7 2 36 0,7-5-27 15,-7 5 29-15,7-8-34 0,0 0 29 0,-1 2-31 16,4-1 20-16,-1-1-42 0,3 1 22 16,1 0-34-16,-1-1-10 0,4 1-5 0,-2-2-69 0,0 4-89 15,1-4-177-15,-3 1-670 0,0 3-604 0</inkml:trace>
  <inkml:trace contextRef="#ctx0" brushRef="#br0" timeOffset="90843.772">10227 12680 440 0,'0'0'346'0,"0"0"-63"0,-15 2-18 15,15-2 10-15,-9 1-20 0,9-1 15 0,0 0 37 16,-12 3-72-16,12-3 21 0,0 0-68 0,-11 2 18 16,11-2-61-16,0 0 32 0,-10 1-59 0,10-1 36 15,0 0-66-15,0 0 36 0,0 0-54 0,-12 0 46 16,12 0-58-16,0 0 43 0,0 0-43 0,0 0 36 15,-10-3-52-15,10 3-2 0,0 0-2 0,0 0-1 16,0 0-3-16,0 0-12 0,0 0-4 0,0 0-4 16,0 0-3-16,0 0-4 0,0 0 13 0,0 0 8 15,0 0 3-15,0 0 7 0,0 0 19 0,0 0 11 16,10 7 9-16,-10-7-10 0,13 2 0 0,-13-2 1 0,22 2-1 16,-11-2 0-16,4 0-6 0,1 0-5 0,3 0-7 15,3 0-5-15,0 0-5 0,3-2-4 0,3 1 0 16,-1 0-10-16,2-2-1 0,1 1-5 0,6-2-1 15,-2 2-1-15,1-2-5 0,1 2 0 0,2-3-3 16,-3 2-2-16,3-1 1 0,-3 1-2 0,5 0 0 16,-3-1 3-16,0 1-9 0,0-1 4 0,3 0-2 15,-2 2 0-15,0-2-1 0,2 1 0 0,0 0-1 16,-1-2 2-16,0 4-2 0,0-3 7 0,1 0 2 16,-2 0 5-16,-1 0 9 0,3 0-5 0,-3 3 11 15,0-2-1-15,-1 0-2 0,0 1-1 0,-1-1-1 16,-4 1-5-16,-2-1 0 0,3 1 1 0,-4 0-3 15,2 0-3-15,-1 1 1 0,-2-1 0 0,1 1-5 16,0-2 3-16,-1 0-5 0,1 1 0 0,-1 1-3 16,1-2 2-16,-2 2-1 0,-1 0-3 0,1-1 6 15,-2 1-7-15,-1 0 0 0,0 0 0 0,-2-1 1 16,-1 0-5-16,0 0 6 0,-2 2-3 0,1-1 0 0,-1-1-4 16,-2 2 7-16,-1 0-4 0,-2 0 2 0,0-2-3 15,-1 2 2-15,-12 0-3 0,23 0 2 16,-23 0 1-16,16-1-1 0,-16 1 6 0,15 0 0 0,-15 0-2 15,12 0-1-15,-12 0 2 0,0 0-4 0,14 0 3 16,-14 0-7-16,0 0-12 0,0 0-40 0,14 0-76 16,-14 0-112-16,0 0-117 0,0 0-88 0,0 0-130 15,0 0-211-15,-3-7-429 0,3 7-826 0</inkml:trace>
  <inkml:trace contextRef="#ctx0" brushRef="#br0" timeOffset="92212.657">17089 12591 47 0,'0'0'271'0,"0"0"-56"0,0 0-4 16,0 0 6-16,-8 2 20 0,8-2-9 0,0 0-7 0,0 0-2 15,0 0-74-15,0 0 11 0,0 0-41 0,0 0 30 16,0 0-2-16,3-6-1 0,-3 6-10 15,0 0-4-15,9-3 0 0,-9 3 1 0,0 0-10 16,15-1-1-16,-15 1-2 0,0 0 2 0,17 1-3 0,-17-1-8 16,17 2-9-16,-17-2-4 0,18 3-8 0,-7-1-11 15,-1 0-2-15,2 3-12 0,0-3-7 0,3 3-4 16,0-2 0-16,0 1-48 0,2 1 53 0,0-1 7 16,0-3 5-16,2 2-42 0,1-1 51 0,1 2-53 15,6-2 32-15,-1-1-32 0,2-1 44 0,-1 0-45 16,2 0 37-16,1 0-35 0,2-1 29 0,3-1-38 15,2 1 36-15,-1-2-42 0,1 1 37 0,-1-1-45 16,2 3 38-16,1-2-33 0,-2-2 29 0,1 3-39 16,0-4 37-16,1 3-36 0,-2-1 35 0,1 2-35 15,0 0 36-15,-1-2-35 0,1 1 33 0,0 0-32 16,0-1 34-16,-1 1-27 0,0-1-1 0,-1 2-2 16,1-2 1-16,-3 1 2 0,1 1 3 0,2-1 1 15,-5-1 4-15,4-1 3 0,-7 2-6 0,3-1 4 0,2 1-3 16,-1-1 1-16,1 1 10 0,2-1 14 15,-7-1-24-15,6 1 18 0,-2 1-19 0,-1 1 17 16,3-2-19-16,-5 1 17 0,1-2-16 0,0 2 13 0,3 1-19 16,-3-2 15-16,-1 1-11 0,1 0-6 0,0 1 2 15,-2-1 5-15,2-1 0 0,-2 2 1 0,2-2 2 16,-2 1-5-16,2 0-1 0,-2-1 5 0,3 1-2 16,2-2 5-16,0 3 0 0,-6-2 4 0,6-1 2 15,-3 1-9-15,0 1 16 0,-2-1-15 0,6 1 5 16,-5-1-1-16,1 0 11 0,0 1-15 0,-2-1 12 15,7 2-12-15,-5-2 12 0,2 1-13 0,-4-1 3 16,3 0-4-16,-1 1 6 0,2-2-1 0,-2 1-2 16,-2 2 0-16,2-2 4 0,-2 1-5 0,-1-1-2 15,2 0 6-15,-1 1-2 0,-1-1 0 0,0 1 0 16,2-1 1-16,-4 1-4 0,3 0 6 0,-4-1-4 16,2 1 0-16,0-1 2 0,-2 1-1 0,2 0 0 15,-4 0-1-15,-1 1-8 0,2 1 4 0,-3-2 2 0,0 0-4 16,0 0 1-16,-1 1-2 0,1 1 5 15,-3-2-2-15,1 0 1 0,-1 2-1 0,-2-1 2 16,-2 1-1-16,3-1-3 0,-3 1 3 0,0 0 2 0,0 0-12 16,0-1 9-16,-1 1 0 0,2 0-3 0,-3 0 3 15,2-2-4-15,-1 2 0 0,-2 0-1 0,3 0-1 16,-2 0 0-16,0 0 0 0,1 0 0 0,1 0-1 16,-14 0-10-16,22 0 14 0,-9 0-3 0,-2 0-2 15,1-1 4-15,-12 1-3 0,20 0 0 0,-20 0-1 16,18 0-2-16,-18 0 2 0,17 0 1 15,-17 0-1-15,14-2 1 0,-14 2-2 0,10 0-3 0,-10 0-4 16,0 0-11-16,15 0 0 0,-15 0-36 0,0 0-46 16,0 0-85-16,11-2-150 0,-11 2-116 0,0 0-171 15,0 0-188-15,-7-7-541 0,7 7-953 0</inkml:trace>
  <inkml:trace contextRef="#ctx0" brushRef="#br0" timeOffset="93159.529">21746 11713 364 0,'-7'-3'325'15,"7"3"-48"-15,0 0-6 0,-9-5 6 0,9 5-16 16,0 0 46-16,-7-3-59 0,7 3 16 0,0 0-66 16,-8-5 7-16,8 5-71 0,0 0 17 0,0 0-50 15,-4-4 43-15,4 4-39 0,0 0 31 0,0 0-50 16,10-4 41-16,-10 4-55 0,0 0 52 0,13 1-48 15,-13-1 35-15,12 6-56 0,-12-6 57 0,16 4-51 16,-9 1 32-16,2-2-50 0,-2 3 42 0,2-1-47 16,0 1 41-16,1-2-50 0,-2 2 38 0,2 1-39 0,-2-1 35 15,1 1-50-15,0-1 38 0,-1-2-40 0,0 4-3 16,1-3 3-16,-1 0 5 0,0-1 6 16,1 1 7-16,-3-1 10 0,-1-2 15 0,-5-2 4 0,13 5 4 15,-13-5 9-15,11 5 1 0,-11-5 9 0,12 1-12 16,-12-1-4-16,11-2-3 0,-11 2-1 0,11-7-10 15,-5 3-7-15,-1-1-1 0,3-1-3 0,-3-1 0 16,1-2-7-16,1-1-2 0,-1-1-2 0,2 0-4 16,-2-1-5-16,1-3-3 0,-1 1-1 0,3-3-3 15,-3-2-39-15,3 0 42 0,-2 0-39 0,-1-2 39 16,4 0-33-16,-2-1 38 0,0 2-25 0,2-1 18 16,-3 0-34-16,1 0 33 0,1 2-1 0,1-1-1 15,-1 1-3-15,0 0-1 0,1 0-2 0,-1 1-1 16,-1 1-7-16,2 1 14 0,-1-1-4 0,0 4 1 15,-2 0 1-15,3-3 5 0,-4 4 4 0,2 1 3 16,-2 0 4-16,2-1-3 0,-2 3 5 0,-1 2 4 16,-1-3 4-16,0 4 4 0,1 0 2 0,-1 0 0 0,0 1-2 15,-4 5-4-15,5-10-5 0,-5 10-1 0,4-6-3 16,-4 6-3-16,4-5-5 0,-4 5-2 16,2-7-4-16,-2 7-4 0,0 0-3 0,4-6-6 15,-4 6-8-15,0 0-33 0,0 0-58 0,3-6-65 0,-3 6-89 16,0 0-143-16,0 0-114 0,0 0-159 0,0 0-868 15,0 0-1172-15</inkml:trace>
  <inkml:trace contextRef="#ctx0" brushRef="#br0" timeOffset="140387">21509 4886 230 0,'0'0'331'16,"0"0"-59"-16,-5-4-6 0,5 4-11 0,0 0-9 15,-5-5-1-15,5 5-46 0,0 0 41 16,-4-5-35-16,4 5-22 0,0 0-11 0,0 0-6 0,-4-5-11 16,4 5 2-16,0 0-9 0,0 0-4 0,0 0-4 15,-5-4 0-15,5 4-47 0,0 0 52 0,0 0-54 16,0 0 48-16,0 0-52 0,0 0 57 0,0 0-53 15,0 0 27-15,0 0-29 0,-4-6 38 0,4 6-37 16,0 0-1-16,0 0-4 0,0 0-9 0,0 0 0 16,0 0-7-16,0 0 8 0,0 0 6 0,0 0 3 15,0 0 0-15,0 0-8 0,2 8 6 0,-2-8 18 16,3 6 10-16,-3-6-5 0,8 9-15 0,-5-5-9 16,-1 2 10-16,4 2 9 0,-2 0-3 0,2-1-5 15,-1 4-7-15,0-2-7 0,1 3-6 0,-2 0-7 16,4 0-5-16,-2-1-6 0,-1 2-33 0,2 0 28 15,-2 1-26-15,2 0 23 0,-3-2-24 0,1 1 26 16,0-1-27-16,1-1 15 0,-1 2-20 0,-2-4 13 16,1 3-19-16,0-3 12 0,-1 1-23 0,1 0 22 15,-2-3-22-15,1 0 13 0,1 1-15 0,-2-1-7 16,-2-7 4-16,4 10-42 0,-4-10-4 0,2 12-80 0,-2-12-10 16,2 6-109-16,-2-6-63 0,0 0-182 15,-3 9-161-15,3-9-77 0,-6 5-818 0,6-5-1191 16</inkml:trace>
  <inkml:trace contextRef="#ctx0" brushRef="#br0" timeOffset="140691.879">22092 5058 931 0,'0'0'670'0,"8"3"-107"15,-8-3-166-15,0 0-26 0,10 3-64 0,-10-3 55 16,0 0-53-16,7 5-8 0,-7-5-29 0,0 0-46 16,0 0-34-16,8 4-23 0,-8-4-19 0,0 0-8 15,5 6-10-15,-5-6-17 0,4 6-10 0,-4-6-7 16,5 7-10-16,-5-7-1 0,4 11-39 0,-4-11 39 16,4 10-42-16,-2-2 42 0,-2-8-57 0,2 13 34 15,-2-6-48-15,-2 2 34 0,0 0-43 0,-2 2 23 16,0 1-75-16,-3 2-43 0,-2 1-13 0,-3-1-113 15,3 3-51-15,-4 0-90 0,1-1-100 0,-1 1-63 16,0-1-138-16,3-4-525 0,1-1-791 0</inkml:trace>
  <inkml:trace contextRef="#ctx0" brushRef="#br0" timeOffset="141941.338">22505 4845 157 0,'-7'-9'391'0,"5"3"-69"16,2 6-29-16,-4-9-42 0,4 9 1 0,-1-12-45 15,1 4 38-15,1 2-60 0,0-3 33 0,4 1-65 16,-1-1 32-16,1 1-57 0,3 0 31 0,-2 0-46 16,3-1 36-16,1 1-45 0,1 1 32 0,0 0-56 15,1 1 35-15,-1 3-46 0,-2 0 49 0,4 1-41 16,-2 0 49-16,-11 2-60 0,23 2 49 0,-12 1-54 15,0 1 49-15,-2 2-56 0,-1-1 55 0,1 4-60 16,-2 0 39-16,-2 1-52 0,-1 3 43 0,-1-2-50 16,-2 2 44-16,-1 0-37 0,-2 0 34 0,0 2-30 15,-3 0 4-15,1 1 10 0,-3-4 6 0,0 2 3 16,2-1 6-16,-4-1-10 0,3 0 0 0,-2-2-3 16,2 0 1-16,1-3 1 0,-1 2-2 0,1-2 2 15,-1 0-5-15,4-1-1 0,-2-2-1 0,4-4-6 0,-5 8-2 16,5-8-4-16,-6 7 0 0,6-7-5 15,-3 7-4-15,3-7-3 0,-3 4 0 0,3-4 1 16,0 0-3-16,-5 5-8 0,5-5 1 0,0 0 4 16,0 0 0-16,0 0 3 0,0 0 3 0,0 0 12 15,0 0 6-15,0 0 1 0,0 0 2 0,0 0 5 0,0 0 4 16,0 0 4-16,0 0 6 0,0 0-1 16,0 0-4-16,0 0-3 0,0 0-5 0,0 0-10 15,-8-2-7-15,8 2-7 0,0 0-1 0,0 0-8 16,0 0-16-16,0 0 11 0,0 0-5 0,0 0-2 0,0 0-3 15,0 0-1-15,0 0-4 0,0 0 0 0,0 0 0 16,0 0-4-16,0 0-5 0,0 0 1 16,-2-5-4-16,2 5-4 0,0 0-7 0,0 0-13 15,0 0 8-15,6-5-6 0,-6 5 4 0,0 0 0 0,10-6-2 16,-10 6-9-16,9-6-7 0,-9 6-13 0,9-6-12 16,-9 6 2-16,10-8-5 0,-10 8-17 0,11-4-15 15,-6-1-9-15,-5 5-15 0,6-5-28 16,-6 5-61-16,5-7-3 0,-5 7-86 0,0-8 1 15,0 8-23-15,-6-4 0 0,6 4-10 0,-14-3-6 0,1 1 41 16,2 2 16-16,-6 0 24 0,-1 0 30 0,-5 0 30 16,-1 3 24-16,-4-1 26 0,-5 2 25 0,-2 1 26 15,-2 1 25-15,-4 0 36 0,-4 4 38 16,2-1 29-16,-3 4 32 0,1-4 37 0,-1 4 3 16,1-1 66-16,1 2-32 0,0 1 72 0,2 0-26 0,4-1 43 15,3 0-38-15,5-2 30 0,3 0-65 0,5-4-27 16,5 1-18-16,2-2-13 0,2 0 5 0,7-1 4 15,-2-1 1-15,8-5 5 0,0 5-18 0,0-5-21 16,12 4-11-16,-1-6-8 0,8 0-14 0,3-2-1 16,2-1-1-16,8-4-10 0,8 0-5 15,1-6 42-15,1 1-68 0,5-1 36 0,-2-2-64 0,11-2 35 16,-1-2-50-16,-1-1 39 0,-9 4-41 0,-1-2 49 16,0 1-39-16,-2 0 46 0,-4 1-43 0,-5 0 49 15,-4 4-42-15,-5 0 43 0,-6 3-52 0,-2-1 21 16,-7 3-51-16,-2 1 40 0,-6 1-42 0,-1 7 47 15,-8-10-1-15,-1 7 0 0,-8 2 5 0,-5 1-10 16,-8 4-5-16,-8 0 5 0,-8 6-42 0,-4 1 57 16,-12 5-40-16,-1 2 55 0,-1 1-1 0,-1 2 0 15,0 1 3-15,-2 4-35 0,2-1 55 0,3 2-26 16,0-1 68-16,3-2-38 0,7 1 13 0,9-3 11 16,4-3 2-16,7-1-6 0,5-5-4 0,8 1 2 15,6-5 8-15,7-1 8 0,2-4-5 0,4-4-7 16,9 6-14-16,4-5-31 0,6-3-47 0,9-3-24 15,8-1-117-15,11-6-64 0,3-2-82 0,12-4-79 16,5 0-484-16,2-5-464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09:32:08.4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13925 4585 120 0,'0'0'234'0,"0"0"-29"16,0 0-16-16,-9-5-22 0,9 5 1 15,0 0-13-15,-6-3-20 0,6 3-6 0,0 0-17 0,-6-6-12 16,6 6-6-16,0 0-4 0,-7-4-14 0,7 4-4 15,0 0 2-15,-4-5 8 0,4 5-12 0,0 0 13 16,0 0-29-16,-7-5 22 0,7 5-35 0,0 0 32 16,0 0-40-16,-5-4 53 0,5 4-57 0,0 0 48 15,0 0-47-15,0 0 48 0,-7-3-44 0,7 3 51 16,0 0-47-16,0 0 26 0,-6-4-40 0,6 4 54 16,0 0-44-16,-9-4 59 0,9 4-44 0,0 0 32 15,-10-4-47-15,10 4 31 0,-7-3-50 0,7 3 41 16,-9-4-16-16,9 4 37 0,-11-5-49 0,11 5 33 15,-12-5-43-15,12 5 52 0,-11-3-46 0,3-1 33 16,8 4-48-16,-14-5 46 0,5 2-39 0,0 1 39 16,0-2-47-16,0 0 38 0,-1 3-47 0,1-2 59 15,0-1-44-15,-2 1 38 0,0 0-52 0,1 1 43 16,0-3-50-16,0 3 42 0,-2-3-44 0,2 3 38 16,-1-1-48-16,-1-1 45 0,-1 1-6 0,2 0-5 15,-2-1 0-15,1 1-3 0,1 0-6 0,-3 0 1 16,1 0-2-16,-1 0-2 0,0 1 1 0,-1-2-1 0,-1 1 1 15,1 1-6-15,0 0 4 0,-2-1-1 0,0 2-1 16,2-3 0-16,-3 3-1 0,2-1-1 0,-1-1 2 16,0 2-1-16,1 0 4 0,-1-1-4 0,1-1 0 15,0 3 5-15,0-3-4 0,2 0 1 0,-3 2-1 16,3-1-1-16,-4 0 1 0,3 1-1 0,-2-1 3 16,4 0-4-16,-5-1 1 0,3 1 0 0,-3 1 0 15,4-2 2-15,-1 1-3 0,-3 0 1 0,3 2 0 16,-2-3 0-16,2 1-1 0,-3-1 2 0,1 1-3 15,1 0 6-15,-1 0-6 0,-1 1 5 0,3-1-4 16,-3 0-1-16,-1 1 2 0,2-1-2 0,-1-1 6 16,0 2-3-16,2-2-2 0,-3 3 1 0,2-1-4 15,-1-1 5-15,0 1-4 0,0-2 1 0,-1 2 1 16,1 1-1-16,0-1-2 0,2 1 2 0,-3-1 2 0,-2-1 4 16,3 2-6-16,-1 0-2 0,0 0 12 15,-3 0-11-15,3 0 10 0,-3 0-10 0,2-2 4 16,-2 2 4-16,0 0-9 0,2 0 10 0,-3 0-9 0,1 0 7 15,-1 0-9-15,1 0 5 0,1 0-2 16,-2 0 0-16,1 0-1 0,0 0 1 0,1 0 1 16,1 0 3-16,-1-3-3 0,0 3 0 0,3 0 0 15,-3 0 0-15,1 0 0 0,2 0 2 0,-1 0 3 0,2 0-7 16,-1 0 1-16,1 0 1 0,2 0 0 0,-3 0 0 16,2 0-1-16,0 0 8 0,0 0-9 0,-1 3 2 15,1-3 9-15,1 2-9 0,-3-2 7 0,4 0-9 16,-3 0 9-16,2 2-7 0,0-2 7 0,-2 1-9 15,2-1 0-15,-2 1 0 0,1-1 8 0,-1 1-6 16,-2-1 9-16,3 0-11 0,0 0 7 0,-2 2-9 16,3-2 11-16,-3 1-8 0,2-1 7 0,0 0-11 15,2 0 10-15,-4 0-10 0,4 1 9 0,-3-1-7 16,2 2 6-16,-3-1-8 0,2-1 13 0,-1 0-13 16,1 3 9-16,-3-3-8 0,3 2 2 0,0 1 11 15,-3-2-14-15,4 0 7 0,-1 1-8 0,2 0 9 16,-2-1-4-16,-1 1 1 0,3 0-1 0,1 0 0 15,-5-1 2-15,4 3 1 0,-1-1-3 0,1-3 3 0,0 3 3 16,0-1-3-16,-1 1-3 0,-1-1 3 16,2 2-1-16,0-1 3 0,0-2-5 0,0 3 8 15,0-2-6-15,-1 3 0 0,0-2-1 0,0 1 0 0,1-1-1 16,-3 1 6-16,2 0-5 0,0 1-1 0,1 0 0 16,-3-1 1-16,4 1 0 0,-3 1 1 0,0 0 3 15,1-2-4-15,2 2 2 0,-3 1-1 16,1-3 1-16,2 1-1 0,-2 3 0 0,2-2 4 0,0 0-4 15,-1 0 1-15,1 0 0 0,1 1 0 0,-2 0-2 16,3-2-1-16,-3 3 0 0,2-1 3 0,0-1-2 16,0 2 1-16,0-2 0 0,1 1-1 0,1 2 4 15,-2-2-5-15,2 1 2 0,1-1 0 0,0-2 0 16,-1 4-1-16,4-3 10 0,-2 0-11 0,0 1 6 16,3-2-9-16,-1 3 10 0,-1-3-10 0,2 2 11 15,0-2-11-15,1 1 11 0,-1 1-14 0,0-1 17 16,1 1-16-16,2-2 3 0,-1 2 2 0,-1-1 6 15,2 1-6-15,-2 0 10 0,0 0-12 0,0 0 13 0,2 1-15 16,-1 1 15-16,1-2-8 0,-1 1 5 16,-1 1-8-16,1-1 9 0,2 1-8 0,-4 0 9 15,4-1-11-15,-3 2 9 0,2-1-12 0,-1 1 16 16,-1-2-12-16,3 1 8 0,-2-1-4 0,2 2 9 0,-2-2-11 16,2 1 9-16,-1 0-9 0,0 0 9 0,2-1-9 15,-1 0 13-15,0 0-8 0,1 1-4 0,0-1 0 16,0 0 1-16,0-1 1 0,1 3 5 0,0-3 1 15,-1 3-1-15,3-1-1 0,-2 0-3 0,2 0 4 16,-2 2 1-16,3-4 0 0,0 3-1 0,-2-2 7 16,2 2-10-16,1-3 6 0,0 2-3 0,-2-1 0 15,2 0 2-15,-1 0-5 0,0 0 2 0,1 1 1 16,0-4 2-16,0 4 1 0,0-3 2 0,0 1 3 16,-1 0-39-16,1 0 46 0,0-1-42 0,0 0 51 15,0-1-44-15,1 1 44 0,0 0-43 0,-1-1 49 16,1 1-50-16,1-1 47 0,-1 1-45 0,1-3 46 15,-1 2-45-15,2-1 47 0,-2 3-51 0,2-2 49 16,0-1-49-16,-1 0 50 0,2 3-44 0,-1-5 49 16,2 3-43-16,-1-1 36 0,-1 2-47 0,1-4 48 15,2 2-44-15,-2 0 49 0,1 0-51 0,0 1 39 16,2-2-34-16,-1-1 46 0,1 2-42 0,-2-1 41 0,3 0-39 16,0 1 37-16,2-2-42 0,-2 1 45 15,-2-1-48-15,3 1 44 0,-1 0-46 0,1-1 41 0,2 2-37 16,-1-1 37-16,0 0-48 0,0 0 44 15,1 1-47-15,-1 0 50 0,2-1-46 0,-2 0 42 0,2 0-44 16,-1 1 44-16,1 1-42 0,0-2 40 0,-1-1-37 16,2 2 37-16,-1-1-38 0,1-1 43 0,-2 3-43 15,2-3 42-15,1 1-41 0,-1-1 39 0,-1 1-33 16,2-1 31-16,-2-2-41 0,2 3 42 0,0 0-42 16,-3-1 43-16,4 0-48 0,-2 0 44 0,-2-3-44 15,2 2 41-15,0 2-38 0,0-1 41 0,-2 0-38 16,2 0 35-16,-1-1-38 0,-1 4 35 0,2-4-34 15,-2 0 41-15,0 2-43 0,1-2 44 0,-1 2-41 16,1-1 38-16,0-1-32 0,-2 2 35 0,3-1-45 0,-4 0 43 16,5 1-42-16,-2-3 40 0,-1 1-40 15,2 0 40-15,-2-1-38 0,1 2 41 0,0 0-39 16,1-1 30-16,0 1-32 0,1 0 38 0,0-1-40 16,-2 1 38-16,1 0-38 0,-2 0 41 0,2-1-34 0,0 2 32 15,-2 1-42-15,1-3 46 0,0 1-43 16,2 2 45-16,-1-2-46 0,1-1 42 0,-1 1-40 15,0 0 44-15,1 1-45 0,0-3 41 0,-2 1-40 0,2 0 37 16,-1 2-37-16,1-2 43 0,0 1-45 0,-1-1 45 16,1 0-45-16,-2 1 41 0,2-2-27 0,0 0 22 15,-5 2-38-15,4-1 46 0,-2-1-42 0,0 0 43 16,0 0-38-16,0 2 34 0,0-2-41 0,0 0 42 16,-2 1-41-16,4-1 39 0,-2 0-29 0,0 0 25 15,1 1-37-15,-1-1 44 0,2 1-43 0,-4-1 41 16,4 0-37-16,-4 0 38 0,3 0-42 0,-2 0 42 15,2 0-41-15,-2 2 38 0,0-2-37 0,1 0 40 16,0 0-36-16,-2 0 35 0,4 0-42 0,-5 0 41 16,2 1-37-16,-1-1 35 0,2 0-38 0,-2 0 36 15,1 1-32-15,-1-1 36 0,0 0-41 0,0 2 44 16,2-2-43-16,-4 1 38 0,3-1-39 0,0 0 43 16,-2 2-43-16,2-2 38 0,-1 0-38 0,0 0 43 0,0 0-39 15,0 0 31-15,0 0-36 0,0 0 41 0,0 0-42 16,2 1 44-16,-4-1-44 0,4 0 38 0,-3-1-36 15,1 1 40-15,1 0-41 0,-2 0 42 0,2-2-39 16,-1 2 38-16,0-3-42 0,-1 3 43 0,2-4-42 16,-2 3 42-16,1 1-42 0,-2-1 46 0,1 0-40 15,0-1 35-15,-1 2-44 0,3-1 44 16,-3-1-41-16,2 2 41 0,-1-3-44 0,0 2 42 0,-1-2-44 16,1 1 49-16,1 1-33 0,-2 0 28 0,0 0-39 15,1 1 40-15,-1-2-44 0,2 1 47 0,-3-1-46 16,2 2 45-16,-2 0-47 0,1-2 50 0,2 2-43 15,-2-1 39-15,-12 1-46 0,22-1 44 0,-10 0-42 16,1 1 43-16,-3-2-43 0,3 0 43 0,-2 2-40 16,-11 0 46-16,22 0-45 0,-22 0 43 0,19-3-39 15,-6 3 38-15,-3 0-43 0,0-2 45 0,3 1-43 16,-4 0 47-16,1 0-48 0,2-1 47 0,-2 1-43 16,-1 0 36-16,2 0-39 0,0-1 42 0,-2 1-42 0,2-1 44 15,-2 0-46-15,0 2 34 0,-9 0-31 0,19-4 44 16,-8 3-45-16,-1-2 45 0,-1 2-42 0,0-2 37 15,1 3-41-15,-10 0 46 0,18-4-48 16,-8 1 46-16,-1 1-46 0,0 1 52 0,0-2-48 0,-9 3 39 16,18-4-46-16,-18 4 46 0,16-1-43 0,-7-2 46 15,-1-2-50-15,-8 5 42 0,18-3-45 0,-18 3 49 16,15-5-46-16,-15 5 44 0,15-2-42 0,-7-1 46 16,-8 3-44-16,15-7 45 0,-15 7-46 0,17-2 43 15,-17 2-43-15,14-5 5 0,-14 5 11 0,14-4-5 16,-14 4 4-16,14-6 1 0,-14 6 3 0,14-4 3 15,-14 4-3-15,12-5 2 0,-12 5 2 0,11-3 1 16,-11 3-4-16,12-7 4 0,-6 3 3 0,-6 4 5 16,10-6-11-16,-3 3 2 0,-2-3 2 0,0 3 0 15,0-2 1-15,-1 2-2 0,2-3 0 0,1 3 2 16,-4-4 0-16,1 4-2 0,0-4 1 0,0 2 3 16,0 1 5-16,0-2-8 0,-2 0 1 0,3 1 0 15,-2 0 1-15,-1-2 1 0,1 2-3 0,0 0 8 0,-1-2-9 16,-1 2 45-16,2-2-48 0,-2 2 40 15,-1 5-42-15,5-12 43 0,-5 12-49 0,0-12 46 16,0 12-43-16,3-10 48 0,-3 10-47 0,1-12 49 0,-1 12-44 16,0-12 35-16,0 12-45 0,0-10 42 0,0 10-43 15,-1-10 41-15,1 10-46 0,-3-12 39 0,3 5-38 16,-3 1 44-16,0 1-44 0,2-3 37 0,1 8-34 16,-3-10 37-16,1 3-41 0,-1-1 40 0,0 0-41 15,1 0 40-15,-1 1-41 0,1 0 45 0,-1 0-39 16,1-1 36-16,0 1-43 0,-3-1 47 0,3 1-41 15,-1-1 49-15,2 1-41 0,-2-1 21 0,1 2-15 16,-1-4 35-16,2 3-39 0,-2-3 37 0,1 3-36 16,-1-3 23-16,1 3-29 0,-2-3 35 0,0 3-38 15,3-3 45-15,-2 3-49 0,1-1 34 0,-2-1-30 16,1 4 29-16,1-4-36 0,-2 1 37 0,1-1-36 16,-3 3 37-16,3-1-35 0,1 0 33 0,-2 0-34 15,0 0 33-15,0 1-30 0,-1-3 33 0,0 2-31 16,0 0 28-16,1 2-28 0,-1-3 32 0,1 1-32 0,-1 0 33 15,0-3-28-15,-3 3 38 0,3 1-21 16,-1-2 27-16,-1 2-31 0,0-2 27 0,-1 2-30 0,2-4 27 16,-2 3-27-16,-2-2 22 0,1 2-26 0,-1-2 26 15,0 2-31-15,-1-2 26 0,-2 1-27 0,1-1 19 16,0 1-20-16,2-1 24 0,-3 3-28 0,2-2 4 16,-3 0-2-16,2 0-11 0,-2 0-45 0,1 1-65 15,-1 0-186-15,-2 1-144 0,-5 3-254 0,-2-4-514 16,-6 2-838-16</inkml:trace>
  <inkml:trace contextRef="#ctx0" brushRef="#br0" timeOffset="5440.728">5820 6399 376 0,'0'0'312'0,"0"0"-31"0,0 0-7 0,-4-4-38 15,4 4 9-15,0 0-51 0,-5-6 30 0,5 6-59 16,0 0 36-16,0 0-54 0,-5-5 30 0,5 5-54 16,0 0 53-16,0 0-56 0,0 0 46 0,-4-5-48 15,4 5 48-15,0 0-47 0,0 0 49 0,0 0-49 16,0 0 52-16,0 0-36 0,0 0 23 0,0 0-47 16,0 0 2-16,-9-2 4 0,9 2 8 0,0 0 1 15,0 0-8-15,0 0-8 0,0 0-2 0,0 0-5 0,0 0-8 16,0 0-8-16,0 0-2 0,0 0-10 0,-5 5-12 15,5-5-9-15,0 0-4 0,0 0-19 16,0 0 1-16,0 0-12 0,0 0-2 0,0 0-8 0,0 0 0 16,0 0-4-16,-1 5 1 0,1-5 2 0,4 6-6 15,-4-6 0-15,6 6 0 0,-6-6 1 0,8 7-3 16,-3-2 2-16,1 0-1 0,-1 0 0 0,2-1 2 16,-1 2 4-16,2-1-8 0,-2 0 3 0,3 1 1 15,-2-1-2-15,-1 0 1 0,3-2 0 0,-3 3-1 16,3-1-3-16,-2-2 9 0,0 2-4 0,0 0-1 15,-7-5 2-15,10 6 1 0,-10-6-4 0,11 6 5 16,-11-6-1-16,8 4 3 0,-8-4 2 0,8 7 4 16,-8-7 1-16,0 0 0 0,9 5 9 0,-9-5-3 15,0 0 0-15,7 3 0 0,-7-3-2 0,0 0-4 16,0 0-2-16,8 5 1 0,-8-5-3 0,0 0-3 16,0 0 3-16,0 0 0 0,5 4 4 0,-5-4 5 15,0 0 0-15,0 0 5 0,0 0 3 0,0 0 3 0,0 0 1 16,0 0 4-16,13 0-1 0,-13 0 2 0,6-4-4 15,-6 4-4-15,8-9-1 0,-3 3-5 16,0 0-4-16,2-2-4 0,0 1-4 0,2-3-1 0,0-2-5 16,1 2 1-16,2-4-2 0,1-1-1 0,-2 0 0 15,3-1-2-15,0 0-3 0,-1-2 4 16,2-2 0-16,2 2-2 0,-1-2 0 0,1 1 0 0,-3 2-3 16,2-1-29-16,-3 1 34 0,0 0-33 0,3 0 40 15,-4 1-42-15,2-1 43 0,-1 2-36 0,0-1 33 16,0 1-38-16,0 0 42 0,-2 2-42 0,1-1 44 15,-3 3-40-15,1 2 39 0,-1 0-2 0,-3 2-35 16,1-2 34-16,0 1 0 0,-2 3-2 0,2-2-1 16,-2 2-1-16,-1 0-2 0,0 1 1 0,-4 4-2 15,7-8 0-15,-7 8-1 0,5-6-2 0,-5 6 0 16,7-6-34-16,-7 6 42 0,0 0-4 0,5-7 1 16,-5 7-5-16,0 0 4 0,5-5-1 0,-5 5-1 15,0 0 1-15,0 0-2 0,6-5-2 0,-6 5 2 0,0 0 1 16,0 0 0-16,3-6-2 0,-3 6-1 15,0 0 0-15,0 0-3 0,0 0-7 0,0 0-9 16,0 0-23-16,5-5-27 0,-5 5-34 0,0 0-43 0,0 0-72 16,0 0-110-16,0 0-139 0,4-5-142 0,-4 5-213 15,0 0-500-15,0-10-926 0</inkml:trace>
  <inkml:trace contextRef="#ctx0" brushRef="#br0" timeOffset="17630.408">22696 9377 365 0,'0'0'274'0,"0"0"-40"0,0-9-6 0,0 9 4 16,0 0-12-16,-1-8-20 0,1 8 12 0,0 0-52 15,-1-7-17-15,1 7-13 0,0 0-1 0,0-10-1 16,0 10 44-16,0 0-44 0,-4-5 43 0,4 5-53 16,0 0 37-16,0-7-46 0,0 7 40 0,0 0-45 15,-4-7 2-15,4 7 47 0,0 0-56 0,-2-5-2 16,2 5 3-16,0 0-17 0,-7-9-2 0,7 9-7 0,-6-3-8 16,6 3-12-16,-9-3-1 0,9 3 0 0,-13-2-8 15,13 2 4-15,-15-3-4 0,15 3 1 16,-18 0 3-16,18 0 7 0,-22 1 10 0,13 1-11 0,-2-1-7 15,-1 1-2-15,-1 1-7 0,2 3 4 0,-2-1-8 16,0 0 0-16,1 2-3 0,1 0-5 16,-1-1 8-16,0 3 3 0,4-1 6 0,-3 1-11 15,3-1-1-15,3-1-5 0,-1 2 0 0,-1-2 1 0,2 2-4 16,0-3 6-16,4 4 0 0,-2-1 1 0,3-4 1 16,0 4-4-16,0-1 1 0,3 0 3 0,-1-1-8 15,4 0-1-15,0 0-2 0,2-2-2 0,-1 2-4 16,2-1-1-16,4 0-2 0,-3 1 1 0,4-2-6 15,0 1-1-15,0-2 1 0,2 3-2 0,0-2 0 16,1 0 0-16,-1 2-2 0,1-2 1 0,1 0 1 16,-1 2-3-16,-1 1 0 0,2-3-2 0,-4 2 1 15,3 0 1-15,-4 0-3 0,-2 1 3 0,3-1-3 16,-4 2 1-16,2-1-1 0,-3-1-47 0,-3 0 60 16,2 0-42-16,-2 3 53 0,-1-3-58 0,-1 1 62 15,-1 1-52-15,-1-4 56 0,-2 5-51 0,0-4 52 16,0 2-55-16,-4 0 57 0,2 0-53 0,-2-2 52 15,-2 2-46-15,-2-1 44 0,2-1-47 0,-1 0 56 16,-3-1-49-16,1 1 38 0,-1-3-39 0,-3 0 51 16,3-1-49-16,-2 0 50 0,-2 0-53 0,1-1 48 0,0-1-43 15,0-1 24-15,-3-1-13 0,4 1 42 16,-1 0-48-16,-1-1 42 0,1-1-6 0,0 0-2 0,2-1-7 16,0 1-8-16,1-1-6 0,1 1-11 0,0 0-67 15,-1-2-130-15,2-1-175 0,2 3-163 16,0-4-205-16,-2 2-669 0,4-2-1013 0</inkml:trace>
  <inkml:trace contextRef="#ctx0" brushRef="#br0" timeOffset="23996.954">23326 9661 360 0,'9'-3'537'16,"-9"3"-125"-16,0 0-101 0,0 0-40 0,0 0-8 15,0 0 9-15,0 0 10 0,0 0 12 0,7-4-7 16,-7 4-19-16,0 0-37 0,0 0-39 0,0 0-38 0,0 0-30 15,0 0-27-15,0 0-21 0,0 0-16 16,0 0-11-16,0 0-3 0,0 0-6 0,0 0-3 16,0 0-4-16,0 0-3 0,6 4-1 0,-6-4-10 15,0 0-2-15,7 3-2 0,-7-3-2 0,6 7-2 0,-6-7 0 16,4 8 3-16,-2-2-15 0,1 1-16 16,-1 1-66-16,0 2-82 0,-1 1-97 0,0 2-102 15,-1 0-94-15,0 3-122 0,0 0-339 0,-2 0-486 0</inkml:trace>
  <inkml:trace contextRef="#ctx0" brushRef="#br0" timeOffset="33517.184">18179 9093 89 0,'0'0'266'0,"0"0"-19"15,0 0-62-15,-4-6 17 0,4 6-17 0,0 0 7 16,0 0-10-16,0 0-11 0,-5-5-18 0,5 5-12 16,0 0-13-16,0 0-11 0,0 0-7 0,0 0-2 15,0 0-4-15,-7-2 10 0,7 2-14 0,0 0-7 16,0 0-15-16,0 0-14 0,0 0-15 0,0 0-5 16,0 0 10-16,0 0 8 0,0 0 8 0,0 0 2 0,0 0-1 15,0 0-4-15,0 0-1 0,15-2-4 16,-15 2 0-16,0 0-1 0,17 0-2 0,-17 0 0 15,16 0-12-15,-16 0 0 0,19-1-4 0,-19 1-7 0,22 0-1 16,-9-1 1-16,1 0 3 0,0 1 2 16,1-2 1-16,3 1 3 0,0 0-7 0,1-1-6 15,2 1-4-15,-1-2-1 0,1 3-5 0,0-2 3 0,0 0-9 16,0 0 0-16,2 2-5 0,3-1 4 0,-3-1-4 16,4 0-3-16,-3 1 4 0,2-3-7 15,-1 3 0-15,1 0-2 0,-2 0 3 0,4-2-5 0,-2 2 6 16,-1 0-5-16,2 1-1 0,0-2-2 0,-2 2 3 15,1 0-1-15,1-1 0 0,-3 1 4 0,-1 0-6 16,0 0 1-16,3-2 0 0,-3 2 2 0,0 0 0 16,4 0 0-16,-2 0 3 0,3-2-5 0,-2 2 1 15,-2-2 0-15,2 0 3 0,-1 1-1 0,-2 1 1 16,0-2 5-16,0 1-6 0,0-1 1 0,0 2 0 16,0 0 1-16,-1-2-5 0,0 2 8 0,-1-1-8 15,0-1 1-15,1 2 0 0,-1 0 2 0,-1 0-2 16,1-2 0-16,0 2 4 0,0-1-2 0,0-1-2 15,0 0 6-15,2 0 0 0,-2 2 4 0,6-3 2 0,-3 1-1 16,2 0 1-16,-2-1-5 0,1 1 1 0,-1-1 0 16,0 0-3-16,1 1 4 0,-2-1-8 15,3 1 0-15,-6 0 1 0,3 0 0 0,-2-1 0 16,-1 3-2-16,3-3 7 0,-2 1-8 0,-1 0-1 0,1 0 1 16,-2 1 2-16,1-1-1 0,-1 0 7 0,-1-1-8 15,0 3 0-15,1-3 0 0,2 2 3 0,-3-2-2 16,1 1 2-16,0 1 7 0,0-1-4 0,0 0 5 15,0-1-2-15,2 1 1 0,-1-1 2 0,0 0-2 16,0 2 0-16,0-2 0 0,0-1-1 0,1 3 2 16,1-1-1-16,-3-3 2 0,4 3-5 0,-1-1 3 15,1 1 39-15,-3 2-54 0,3-3 46 0,-2 1-50 16,-1 0 49-16,1-1-48 0,0 1-3 0,0 0-2 16,-1 0 7-16,1 1 2 0,-1-2 2 0,1 2 8 15,-1 0-4-15,-1 1-8 0,2-2 3 0,-2 1 3 16,0-1 0-16,0 2 2 0,0-2-2 0,1-1 0 15,-1 1 0-15,-1 0-1 0,2 0 2 0,-1 1-1 16,-1-1 3-16,2 1 4 0,1-1-7 0,-2 0 0 0,3 0-2 16,-2-1 2-16,0 1 1 0,1 0 0 0,0 1 3 15,-1-1-5-15,-1 0-1 0,3 1 1 16,-3-1 42-16,2 1-49 0,0 0 41 0,-3-2-39 0,3 2 37 16,0-1-50-16,-3 0 45 0,3 2-43 0,-1-2 46 15,-2 0-45-15,1 1 39 0,3 1-42 16,-4-3 45-16,2 2-46 0,-2 1 46 0,1-3-39 0,0 0 8 15,1 2 17-15,-1-2-15 0,0 1 5 0,0-1 3 16,0 2 5-16,-1 0 6 0,0-4 14 0,1 2-9 16,-1 1-3-16,0 0 2 0,-1-1 0 0,1 1-1 15,-1 2-1-15,-1-3 10 0,-1 2-2 0,-2-2-8 16,1 2 0-16,1-2 1 0,-2 2 1 0,2-2-1 16,-2 3 3-16,0-2 8 0,0 0-6 0,-1 1 1 15,1 0-1-15,-2 0 0 0,1-2-1 0,-2 1-2 16,1 2 2-16,0-2-1 0,-11 2-1 0,16-3 5 15,-16 3-11-15,16 0 4 0,-16 0-5 0,14-2 0 16,-14 2 5-16,12-2 3 0,-12 2 8 0,11-1-2 16,-11 1 2-16,0 0 4 0,14-1 3 0,-14 1-5 15,0 0-2-15,10-1 0 0,-10 1-4 0,0 0-8 16,0 0 4-16,12-2-6 0,-12 2 0 0,0 0-6 16,0 0 2-16,0 0-8 0,11 0 1 0,-11 0 1 0,0 0-2 15,0 0-1-15,0 0-1 0,0 0-1 16,11-3-2-16,-11 3 5 0,0 0-3 0,0 0 2 15,0 0-2-15,0 0 4 0,0 0-5 0,0 0 5 0,0 0 1 16,0 0 0-16,0 0-1 0,0 0 1 0,0 0-2 16,0 0-11-16,0 0 18 0,11 0-6 0,-11 0-2 15,0 0 4-15,0 0-1 0,0 0-5 0,0 0 6 16,0 0-1-16,0 0-1 0,0 0-2 0,0 0 4 16,0 0 1-16,0 0-3 0,0 0 7 0,0 0 1 15,0 0 3-15,0 0 3 0,0 0 1 0,0 0-2 16,0 0 2-16,0 0 5 0,0 0-6 0,0 0 0 15,0 0-1-15,0 0 0 0,0 0-7 0,0 0 4 16,0 0-4-16,0 0-1 0,0 0 1 0,0 0-1 16,0 0-2-16,0 0-2 0,0 0 4 0,0 0-4 15,0 0 0-15,0 0-3 0,0 0 0 0,0 0 1 16,0 0-2-16,0 0-8 0,0 0 8 0,0 0 1 16,0 0-1-16,0 0 0 0,0 0-2 0,0 0 0 15,0 0 3-15,0 0-1 0,0 0-1 0,0 0 0 0,0 0-1 16,0 0-1-16,0 0-12 0,0 0 19 0,0 0-5 15,10 3 0-15,-10-3 2 0,0 0-2 16,0 0 1-16,0 0-1 0,0 0 3 0,0 0-3 0,0 0 1 16,0 0 1-16,13-3-1 0,-13 3 0 0,0 0-6 15,0 0 8-15,0 0-1 0,0 0 0 0,0 0-3 16,0 0 2-16,0 0-2 0,0 0 0 0,0 0-1 16,13 0-2-16,-13 0-2 0,0 0-6 0,0 0-9 15,0 0-19-15,0 0-57 0,0 0-31 0,0 0-100 16,0 0-137-16,0 0-77 0,0 0-132 0,-11 0-85 15,11 0-670-15,-11-2-931 0</inkml:trace>
  <inkml:trace contextRef="#ctx0" brushRef="#br0" timeOffset="34597.07">27917 9019 165 0,'0'0'226'0,"0"0"-31"0,0 0-6 0,0 0-2 16,0 0 10-16,0 0-10 0,0 0 2 0,0 0 1 15,0 0-22-15,0 0 21 0,0 0-41 0,0 0-6 16,0 0 41-16,0 0-51 0,0 0 47 0,0 0-53 0,0 0 37 16,0 0-52-16,0 0 34 0,0 0-51 15,0 0 33-15,0 0-51 0,0 0 36 0,0 0-46 16,0 0 37-16,0 0-45 0,0 0 45 0,0 0-51 16,0 0 46-16,0 0-51 0,0 0 42 0,0 0-52 15,0 0 46-15,0 0-42 0,0 0 52 0,0 0-38 0,0 0 16 16,0 0 4-16,15 0 4 0,-15 0 8 0,0 0-1 15,16 0 3-15,-16 0-8 0,17 0 1 16,-17 0-8-16,23-3-6 0,-10 1-3 0,2 0-10 16,0 0-6-16,3-1-3 0,3 1-15 0,-3 0-5 0,2-2-5 15,0 2-4-15,0-2-2 0,0 1-2 16,0 0-3-16,-2 1-2 0,1-2 2 0,0 1 2 0,-2 0-8 16,1 1-3-16,-4-1 5 0,-1 1-5 15,1-1 4-15,-2 2 15 0,-1 1-3 0,-1-3 22 16,-10 3-3-16,14-1 15 0,-14 1-9 0,14-4 14 0,-14 4 7 15,12-2-1-15,-12 2 1 0,11-2 3 0,-11 2-1 16,0 0-5-16,11-1-10 0,-11 1-9 16,0 0-6-16,9-2-6 0,-9 2-9 0,0 0-9 15,0 0-16-15,10-2-47 0,-10 2-67 0,0 0-107 16,6-3-157-16,-6 3-230 0,0 0-296 0,4-9-506 0,-4 9-1020 16</inkml:trace>
  <inkml:trace contextRef="#ctx0" brushRef="#br0" timeOffset="39579.906">22147 13984 54 0,'-4'-4'249'0,"4"4"-38"16,0 0-24-16,-2-7 19 0,2 7-36 0,0 0 26 15,-3-7-61-15,3 7 30 0,-3-8-62 0,3 8-13 16,-1-5-10-16,1 5 14 0,-2-7-1 0,2 7 0 16,-2-7 24-16,2 7-8 0,-2-8 3 0,2 8 3 15,-3-8 6-15,3 8-3 0,-2-7-9 0,2 7 12 16,-3-9 11-16,3 9-2 0,-5-7-11 0,5 7-4 16,-6-8-11-16,6 8 2 0,-6-7-17 0,6 7-10 15,-5-5 1-15,5 5-3 0,-6-7-6 0,6 7-8 16,0 0-1-16,-10-5-11 0,10 5-7 0,0 0-7 15,0 0-5-15,-12 0-1 0,12 0 2 0,0 0 17 16,-9 7 8-16,9-7 8 0,-4 9 3 0,2-1 0 16,-2 0 5-16,3 3 4 0,0 0-2 0,-1 2 3 15,2 2 0-15,2 1-1 0,-1 2-4 0,0 2-8 16,4 2 7-16,0 2-6 0,-1 0 22 0,2 4-15 16,2-1 4-16,2 1-15 0,-2-1 14 0,2 1-19 0,0-1 10 15,2 2-16-15,-2-5-5 0,4 4-5 16,-2-1-11-16,2-2 0 0,-1 0 8 0,-1 0-21 15,4-2 8-15,-3 2-11 0,2-2 3 0,-1 0-14 0,1-1 13 16,-2-2-15-16,2 3 8 0,-2-5 1 0,0 1-3 16,-2-1-4-16,1 0 2 0,1-1 1 0,-4-1-4 15,1 1 1-15,-1-2-5 0,-3-2 3 0,1-1 2 16,-2 1-2-16,-3-4-1 0,3 1 3 0,-5 0-1 16,0-3-5-16,0 0 3 0,-5 2-1 0,0-3-1 15,-1 0-1-15,-3-1-2 0,-1-1-3 0,-1 0 4 16,0-2-1-16,-2-1-1 0,0 1-7 0,1-2-19 15,-3 0-11-15,4-2-31 0,-3 1-31 0,1 0-7 16,-1-1-60-16,2-1 2 0,1-1-53 0,0 2-61 16,0-4-59-16,1 2-50 0,1-2-68 0,0-1-53 15,1 1-76-15,2-3-332 0,0 1-492 0</inkml:trace>
  <inkml:trace contextRef="#ctx0" brushRef="#br0" timeOffset="39846.164">21945 14468 172 0,'-7'-5'562'0,"7"5"-114"0,-11-6-87 0,11 6-39 16,-8-8-33-16,8 8-30 0,-5-10-25 0,5 10-7 15,-1-14-27-15,2 9-34 0,1-2-27 0,0-1-30 16,3 0-19-16,-1 0-17 0,4 1-15 0,-2-1-9 15,1 0-5-15,2 0-12 0,1 0-6 0,0 0-5 16,0-1-1-16,3 4-9 0,-3-3 1 0,4 1 0 16,-2 2-5-16,1-1-3 0,-1 0-3 0,1 1 1 15,2 1-25-15,-2-1-38 0,1-2-46 0,-1 4-48 16,0-1-55-16,-2-1-38 0,2 0-99 0,0 2-62 16,0-1-350-16,-2 0-271 0</inkml:trace>
  <inkml:trace contextRef="#ctx0" brushRef="#br0" timeOffset="40237.39">22598 14246 303 0,'0'0'333'0,"0"0"-60"0,8 5-62 0,-8-5 35 16,0 0-39-16,0 0 39 0,7 3-63 0,-7-3-11 16,0 0-26-16,0 0-21 0,0 0 2 0,0 0 21 15,0 0-26-15,8 3 38 0,-8-3-23 0,0 0 12 16,0 0-30-16,0 0 7 0,0 0-13 0,0 0 7 16,5-5-12-16,-5 5 10 0,0 0-17 0,0 0-6 15,0-8 6-15,0 8 5 0,0 0-2 0,-4-8 1 16,4 8 0-16,0 0-6 0,-5-6 3 0,5 6-9 0,0 0-6 15,-6-6-7-15,6 6-12 0,0 0-11 16,-5-5-16-16,5 5-6 0,0 0-14 0,0 0 1 16,-8-2-7-16,8 2-1 0,0 0 0 0,0 0-6 0,0 0-3 15,-6 4 0-15,6-4-4 0,0 0-8 0,-2 8-13 16,2-8-35-16,0 0-43 0,3 9-63 16,-3-9-80-16,2 8-49 0,-2-8-114 0,7 6-77 15,-7-6-122-15,6 5-372 0,-6-5-565 0</inkml:trace>
  <inkml:trace contextRef="#ctx0" brushRef="#br0" timeOffset="40534.596">22741 14376 157 0,'-1'7'492'0,"1"-7"-142"15,-3 12-71-15,3-12-67 0,-5 10-42 0,5-10-36 16,-4 9 11-16,4-9-13 0,0 8-5 0,0-8-7 15,0 6-21-15,0-6-47 0,0 0 39 0,4 6-22 16,-4-6-13-16,0 0-7 0,9 2-8 0,-9-2 3 16,0 0-4-16,10-2 5 0,-10 2 24 0,0 0 18 15,9-7 22-15,-9 7 4 0,5-4 4 0,-5 4 6 0,0 0 15 16,0-8-4-16,0 8-7 0,0 0-4 0,-4-7-11 16,4 7-8-16,-5-3-12 0,5 3-17 15,-8-3-20-15,8 3-9 0,0 0-11 0,-15 0-5 16,15 0-6-16,0 0-10 0,-15 1-6 0,15-1-21 0,-8 2-76 15,8-2-74-15,-5 3-100 0,5-3-100 0,0 0-109 16,0 0-550-16,-5 6-631 0</inkml:trace>
  <inkml:trace contextRef="#ctx0" brushRef="#br0" timeOffset="43129.702">17605 14587 625 0,'0'0'467'0,"-15"-1"-115"0,15 1-70 15,-14-3-60-15,14 3-4 0,-10-2 9 0,10 2-6 16,-12-4-22-16,12 4-33 0,0 0-31 0,-6-4-26 15,6 4-17-15,3-5-14 0,2 0-3 0,2-1-8 16,2 0 5-16,2-2-43 0,1 0 34 0,5-1-12 16,-1-1-5-16,1-1-12 0,2 1-11 0,-2-1 3 15,1 1-6-15,-2 0-6 0,-3 3 1 0,0-1 4 16,1 0 14-16,-4 1 25 0,0 1 35 0,-2 1 12 16,0 2 15-16,-2-2-1 0,-6 5-1 0,12-7-47 15,-12 7 35-15,9-4-42 0,-9 4 33 0,7-4-51 16,-7 4 25-16,0 0-50 0,0 0 40 0,0 0-51 15,0 0 32-15,10 2-40 0,-10-2 37 0,4 6-40 16,-4-6 46-16,1 12-38 0,1-7 3 0,0 6 2 16,1-3 0-16,0 5 5 0,0-1 30 0,1 2-26 0,1 0 18 15,3 3-24-15,-2 2 33 0,2-1-31 0,1 1 22 16,2 2-27-16,1 1 19 0,3 2-18 0,-2-2 14 16,1 3-2-16,1-2-3 0,2 0-5 15,-3-2-8-15,3 1 0 0,-2 0 6 0,0-1-6 0,0-1 1 16,-3-2-14-16,0 0 15 0,-2 0-3 0,1-1 11 15,-3-1 4-15,-1-2 3 0,-2 1 4 0,-3-1 2 16,0-1-8-16,-4 1-7 0,-2-2 10 0,-1 3-17 16,-2-2 8-16,-5 2-14 0,-2-1 17 0,-1-1-19 15,-2-2 10-15,-1 0-18 0,0-1 13 0,-1-4-19 16,-2 1-2-16,4-2-56 0,-2-4-8 0,2 2-97 16,-1-3-24-16,-1-3-73 0,4 1-87 0,-1-3-77 15,4-2-107-15,0 0-47 0,1-1-434 0,2-3-634 16</inkml:trace>
  <inkml:trace contextRef="#ctx0" brushRef="#br0" timeOffset="43295.254">17717 14913 490 0,'0'0'502'0,"-12"-5"-75"0,12 5-111 16,-9-7 20-16,5 3-67 0,-1-2-16 15,3 1-56-15,0-2-13 0,2-2-55 0,2 1-6 16,1-3-44-16,5-3 4 0,1 2-35 0,3-5-11 0,2 0-18 15,5-3-33-15,0 1-34 0,9-2-58 0,0-2-55 16,0 1-68-16,3 3-65 0,1-1-87 16,0 1-336-16,-1 0-224 0</inkml:trace>
  <inkml:trace contextRef="#ctx0" brushRef="#br0" timeOffset="43816.922">18826 14422 67 0,'5'-4'508'0,"-5"4"-138"0,0 0-54 16,0 0-35-16,-4-10-5 0,4 10 26 0,-6-4-20 15,6 4-37-15,-12-6-33 0,12 6-39 0,-14-5-28 16,14 5-27-16,-17-4-4 0,6 3-2 0,2-1-7 0,-1 1-5 15,10 1-14-15,-22 1-12 0,8-1-15 0,4 3-9 16,-2 1-8-16,-3 1-3 0,2 0 4 0,-1 2 0 16,0 2-35-16,1-3 39 0,2 5-43 0,-1-2 36 15,2 3-41-15,1-3 36 0,0 3-5 0,3 0-8 16,0-2-4-16,2-1-3 0,1 0-3 16,2 2 3-16,1-4-7 0,1 2-5 0,0-3-4 15,3 0-5-15,0-1-9 0,4-2-14 0,-8-3-14 0,14 3-14 16,-14-3-9-16,18-3 2 0,-8 0-29 0,0-2 52 15,0 0-25-15,1-1 49 0,-2-1-31 0,-1-2 45 16,0 0-31-16,-3 0 40 0,2-1 1 0,-3 1 18 16,-1-1 8-16,0 1 27 0,-1-2 21 0,-2 2 24 15,2 1 22-15,-2 2-1 0,0 0-3 0,0-3-33 16,0 9 20-16,1-10-63 0,-1 10 27 0,-1-10-57 16,1 10 35-16,2-5-49 0,-2 5 40 0,0 0-50 15,0 0 43-15,12 0-45 0,-12 0 41 0,14 3-41 16,-5-1 37-16,1 3-56 0,3-1 43 0,1 0-53 15,2-2 28-15,1 3-75 0,2-2 27 0,0 1-68 0,2-2 9 16,-1 1-33-16,3-3-50 0,-2 0-34 0,2 0-39 16,0-3-34-16,1 1-25 0,-1-3-39 15,1 0-54-15,-1-2-305 0,-2-1-235 0</inkml:trace>
  <inkml:trace contextRef="#ctx0" brushRef="#br0" timeOffset="44132.116">19247 13880 128 0,'-6'-18'775'0,"-4"0"-148"16,-3 2-120-16,3 1-33 0,-4 1-26 0,0 1-40 0,-2 1 47 15,4 0-38-15,-2 2-37 0,1 2-66 0,1 1-36 16,-2 0-53-16,5 0-31 0,0 2-52 0,-1 1-17 16,1 2-35-16,9 2-6 0,-10 0-19 0,10 0-6 0,-9 4-11 15,8 1-7-15,1 3 4 0,1 1-21 16,5 3 4-16,-2 4-10 0,4 2 3 0,1 1-15 15,2 3 12-15,2 4-6 0,0 1-1 0,4-3-3 0,2 8-1 16,-1-4 1-16,2 2-5 0,-2 0 3 16,2-1-6-16,1 1 4 0,-2-3-9 0,-2-2 9 15,-1 0-9-15,1-3 11 0,-1 3-8 0,-2-1 8 0,2-2-17 16,-5-3 12-16,1-2-5 0,-1 3-3 16,-2-4-14-16,-2-2-25 0,-1 0-44 0,2-1-26 0,-5 2-72 15,1-6-55-15,0 0-37 0,-4-1-137 0,0 0-81 16,-2-2-113-16,2-6-645 0,-8 6-863 0</inkml:trace>
  <inkml:trace contextRef="#ctx0" brushRef="#br0" timeOffset="44983.321">19154 14345 315 0,'-9'-7'658'0,"-1"2"-119"0,4 1-112 16,-1-1 0-16,2-1-62 0,0 0-18 0,-1 1-27 15,3-3-29-15,1 1-47 0,0 1-49 0,2-2-41 16,0 0-34-16,4-1-25 0,0 0-14 0,3-2-20 15,1 0-15-15,1 0-12 0,3 1-24 0,-1-2-44 16,2-1-49-16,5 2-38 0,-4-1-67 0,3 0-17 0,0-1-66 16,-3 0-26-16,3 2 25 0,-3 0-32 0,3-1 20 15,-3 0-15-15,-4 2 8 0,4 0 12 16,-5 0 64-16,4 2 30 0,-4-1 62 0,-3 3 60 0,1 0 93 16,0 0 28-16,-2 2 71 0,-5 4 0 0,8-7 63 15,-8 7-30-15,5-7 1 0,-5 7 2 16,0 0-17-16,8-4-4 0,-8 4-1 0,0 0 11 0,0 0-9 15,9 2 1-15,-9-2-36 0,5 4 11 0,-5-4-33 16,6 8 4-16,-2-3-29 0,3 0 2 0,-1 2-22 16,0 1 5-16,2 0-26 0,0 0-4 0,2-1 12 15,-1 3-19-15,0-3 13 0,1 1-16 0,-1-1 9 16,1 0-17-16,-1-2 13 0,0 2-15 0,-1-2 9 16,-1-1-18-16,2-1 20 0,-9-3-19 0,12 5 16 15,-12-5-16-15,10 0 16 0,-10 0-18 0,0 0 23 16,10-3-23-16,-10 3 16 0,3-10-14 0,-3 10 17 15,0-11-17-15,0 4 19 0,-3-1-12 0,3 1 2 16,-1 0 12-16,-2-1 21 0,3 0 17 0,0 8 3 16,-3-12-8-16,3 12-6 0,-2-10-11 0,2 10-10 15,2-11-2-15,-2 11-1 0,3-6-9 0,-3 6 1 16,9-4-2-16,-9 4-4 0,0 0 9 0,16 0-14 16,-16 0-10-16,15 4-50 0,-7-2-25 0,1 2-73 0,1 0-16 15,-1 0-75-15,0 0 15 0,2 0-38 16,-3 1 24-16,1-1 6 0,0 0 7 0,-2-1 26 15,-7-3 44-15,11 2 36 0,-11-2 24 0,9 3 24 0,-9-3 23 16,0 0 31-16,7-4 44 0,-7 4 41 0,3-5 42 16,-3 5-2-16,-2-11 71 0,1 6-29 0,0-3 49 15,1 2-32-15,-1-2 20 0,-1 1 9 0,2-2-4 16,0 1-9-16,0 1-7 0,0 1-16 0,2-2-18 16,-1 2-20-16,0 1-16 0,-1 5-17 0,7-11-11 15,-4 8-6-15,-3 3-7 0,12-5-9 0,-12 5-6 16,15 0-7-16,-15 0 8 0,16 3-16 0,-6 0 7 15,-1 1-18-15,0 1 12 0,1 2-13 0,-1 0 8 16,0 2-16-16,0-3 13 0,-3 1-13 0,1 0 14 16,-2-2-9-16,1 0 37 0,-6-5 33 0,9 8 44 0,-9-8-13 15,5 5-24-15,-5-5-12 0,0 0-11 16,0 0-8-16,5-3-9 0,-5 3-6 0,1-11-8 16,-1 3-5-16,2 0-4 0,-2 1-4 0,1-2-2 0,-1-4-2 15,3 4-2-15,-1-2-4 0,0 0 2 16,0 1-6-16,2 1 1 0,-2 1-2 0,2-1 0 15,-1 1 0-15,1 3-3 0,-4 5 0 0,7-9 2 16,-7 9-3-16,12-4 5 0,-12 4-4 0,14-1 3 0,-14 1 2 16,18 3-3-16,-9 1-3 0,1-1-3 0,1 2-17 15,1-1-33-15,0 4-47 0,0-1-30 0,0-2-36 16,-1-3-32-16,2 3-32 0,-1-1-23 0,0-1-21 16,1-3-10-16,0 0-65 0,0 0-38 0,-2-3-370 15,4-2-272-15</inkml:trace>
  <inkml:trace contextRef="#ctx0" brushRef="#br0" timeOffset="45413.024">20286 13670 531 0,'-2'-8'422'0,"-1"3"-60"0,3 5-50 0,-5-8-15 16,5 8-30-16,-8-5-33 0,8 5-38 0,0 0-28 16,-11 0-31-16,11 0-29 0,-6 5-19 0,6-5-16 15,-6 9-15-15,5-2-11 0,1 0-43 0,0 1 42 0,1 2-9 16,3 1-7-16,0 0-5 0,1 2-6 0,4-1 1 15,0 1-4-15,0-2-4 0,5 2 1 16,0-1-5-16,0-2 1 0,2 1-3 0,1-2 5 0,1-2-6 16,0 0-4-16,-1-3 2 0,1 2 0 0,1-4-4 15,-2 0-10-15,2-2-7 0,-1-2-10 16,1 1-14-16,-1-3-13 0,-2 0-15 0,-1-2-11 0,1 0 3 16,-2 0-27-16,-3-4 35 0,1 1-7 0,-2-3 33 15,-3-1 6-15,-2-1 6 0,-3 0 7 16,0 0 7-16,-4-3-1 0,-3 0 11 0,-3-3-6 0,-3 0 3 15,-1-1 3-15,-2-1 18 0,-2 3 43 0,-2-1 23 16,3 2 27-16,-2 2 38 0,3 2 22 0,-3 2 9 16,3 0 4-16,0 2-1 0,3 2-18 0,0 1-30 15,1 0-27-15,3 3-19 0,0 1-16 0,7 3-12 16,-13-3-13-16,13 3 1 0,0 0-12 0,-10 3-5 16,10-3-5-16,-1 9-1 0,2-4-3 0,3 2-5 15,2 1-2-15,-2 1-5 0,5 2-10 0,0 1-34 16,1-1-47-16,-1 1-47 0,2 3-59 0,1-1-55 15,-1-1-50-15,-1-1-30 0,0 0-34 0,-1 2-44 16,-1-4-374-16,-2-2-300 0</inkml:trace>
  <inkml:trace contextRef="#ctx0" brushRef="#br0" timeOffset="45766.08">20509 13667 348 0,'-3'-5'370'0,"3"5"-40"15,-5-11-26-15,5 11-29 0,-1-11-1 0,1 3-13 0,0 8-32 16,1-13-46-16,2 8-29 0,0 0-34 0,1-3-26 15,1 4-14-15,-1-3-21 0,1 4 0 0,2-1-23 16,2 0-2-16,-2 1-11 0,1 0-8 0,-8 3-6 16,18-2-2-16,-18 2-2 0,19 1-4 0,-6 0-1 15,-3 2 4-15,3 0-4 0,-2-2-3 0,0 2 2 16,1 1-19-16,-3-2-5 0,2 2-16 0,-1 0 0 16,-3-1 0-16,1 1 5 0,-1-1 5 0,-7-3 5 15,11 5 12-15,-11-5-1 0,6 6 2 0,-6-6 4 16,0 0 0-16,3 6 3 0,-3-6 2 0,0 0 1 15,0 0 9-15,-8-5-8 0,8 5 4 0,-6-7 1 0,1 4 0 16,2-4 3-16,-2 2-4 0,1-4-4 16,0 1 7-16,2-1 2 0,-1 0 0 0,-1 1 48 15,4-4-29-15,-1 4 28 0,1 1-30 0,1 0 30 0,-1-1-37 16,3 1 22-16,-2 1-33 0,4 0 26 16,0 1-32-16,3 0 28 0,0 1-39 0,-2 2 34 15,-6 2-40-15,18-1 30 0,-18 1-43 0,18 0-22 0,-8 3-111 16,0-1-46-16,-1 1-110 0,2 2-138 0,-3 0-202 15,0 1-167-15</inkml:trace>
  <inkml:trace contextRef="#ctx0" brushRef="#br0" timeOffset="46897.662">23062 13900 322 0,'-4'-8'580'0,"4"8"-141"15,0 0-105-15,-6-5-55 0,6 5-14 0,0 0-13 16,0 0-12-16,0-7-24 0,0 7-24 0,7-5-29 16,-7 5-27-16,16-7-30 0,-2 2-18 0,1 0-18 15,5-2-11-15,1-2-11 0,3 4-8 0,4-7-7 16,2 4-8-16,0-2 0 0,0-1-7 0,0 1-40 15,1 0 42-15,-3 1 1 0,0-1-8 0,-5 3 0 0,-3-1 2 16,-3 1-2-16,-3 2 32 0,2-2 40 0,-5 5 34 16,-1-3-27-16,-1 1 41 0,-1 0-41 15,-8 4 40-15,13-4-57 0,-13 4 28 0,6-5-51 0,-6 5 32 16,0 0-54-16,0 0 27 0,0 0-49 0,0 0 37 16,12 2-45-16,-12-2 37 0,1 5-39 0,-1-5 35 15,1 12-35-15,-1-2 39 0,0-1-41 16,0 4 37-16,2-1-37 0,-2 5 35 0,0 2-7 0,0 1-6 15,-2 4-2-15,2 2-3 0,-4 6-1 0,3-1-2 16,-1 3-8-16,-1-2 7 0,-1 1-6 0,0 1 3 16,-1-2 0-16,0-1-4 0,0 0 2 0,-1-1-28 15,-1-2 37-15,-3-1-31 0,1 0 41 0,0-6-29 16,0 0 36-16,-1-3-37 0,0 2 34 0,1-3-32 16,1-2 30-16,-1-4-25 0,3 1 31 0,1-3-16 15,-2-1 15-15,2-1-20 0,1 0-2 0,4-7 0 16,-6 5-4-16,6-5 0 0,0 0-2 0,0 0 2 15,-6 4-5-15,6-4 23 0,0 0-26 0,6-5 15 0,-6 5-15 16,9-6 13-16,-9 6-20 0,15-9 22 0,-6 7-21 16,0-2 24-16,4 0-26 0,-3 0 21 15,4 1-18-15,0 2 21 0,0-2-25 0,4 0 24 16,-1 0-21-16,-1 1 24 0,4 1-28 0,-4-3 27 0,5 2-36 16,-2-1 17-16,-3 2-50 0,2-1 15 0,0-1-65 15,-1-1 22-15,-2 2-40 0,2-3-46 0,-1 2-40 16,-3-1-39-16,-1 0-55 0,-1 0-52 0,-2 0-94 15,-1-3-70-15,-2 1-406 0,-2-1-499 0</inkml:trace>
  <inkml:trace contextRef="#ctx0" brushRef="#br0" timeOffset="47093.401">23411 14200 471 0,'-14'-3'577'0,"2"1"-101"0,1-1-128 16,0 0 10-16,3 1-42 0,0-2 6 0,1 0-30 15,1 0-30-15,2-1-51 0,-1-1-46 0,5 6-29 16,1-13-17-16,4 7-33 0,2-2-13 0,2-2-19 0,1 1-2 16,5-4-19-16,-1 1-4 0,6 0-47 0,-1 0-43 15,3-1-71-15,3-1-58 0,-1 0-57 16,3-2-49-16,-1 1-33 0,-1 1-21 0,2-1-80 16,3-5-311-16,-5 5-244 0</inkml:trace>
  <inkml:trace contextRef="#ctx0" brushRef="#br0" timeOffset="47545.583">23932 13624 366 0,'0'0'588'0,"-13"2"-139"0,13-2-98 0,-13 0-17 16,13 0 20-16,0 0-2 0,-17 0-4 0,17 0-41 15,0 0-57-15,-11-2-50 0,11 2-38 0,0 0-34 16,3-7-24-16,-3 7-20 0,9-8-23 0,-3 4-10 16,4-1-13-16,1-1-6 0,0-1-5 0,3 0-14 15,0 0-17-15,3 0-30 0,-2 0-36 0,4-1-31 16,-4-1-16-16,2 4-42 0,-4-4 12 0,2 3-47 16,0-1-16-16,-3 0-22 0,-1 2 13 0,-4-2-48 0,2 2 0 15,-4 0-2-15,-5 5-16 0,5-9 10 0,-5 9 20 16,-2-8 44-16,2 8 28 0,-8-7 54 15,-1 4 65-15,2-1 88 0,-3 0 61 0,-1 0 45 16,2 2 25-16,0-1-2 0,-1 0 77 0,2 1-26 0,8 2 50 16,-15-4-29-16,15 4 14 0,-13-3-31 0,13 3-5 15,-9-3-47-15,9 3-10 0,-9-2-39 0,9 2 19 16,0 0 4-16,0 0 26 0,0 0-9 0,-7 5-1 16,7-5-9-16,5 7-10 0,-5-7-19 0,7 13-9 15,-3-7-15-15,1 2-12 0,1 2-12 0,1 2-13 16,-2 2-6-16,3 2-10 0,-2 2-44 0,1 2 38 15,2 2-55-15,-2 2-12 0,0 2-88 0,-1 3-70 16,4-1-102-16,-1 1-111 0,-1-2-99 0,3 1-523 16,-2-4-649-16</inkml:trace>
  <inkml:trace contextRef="#ctx0" brushRef="#br0" timeOffset="48119.772">24424 14112 285 0,'0'0'433'0,"-19"0"-88"0,19 0-11 15,-18 0-42-15,18 0 39 0,-17 0-33 0,17 0 1 16,-15 0-33-16,15 0-13 0,-13 0-46 0,13 0-11 16,-9-1-26-16,9 1-7 0,0 0-28 0,-10-4-7 15,10 4-21-15,0 0-1 0,9-7-16 0,-1 1-15 16,1 2-12-16,2-2-8 0,3-2-9 0,5 0-6 0,1-1 1 15,1 0-11-15,2-1-7 0,3 0-7 0,-1-2 1 16,2 1-4-16,1-1 1 0,0 0-3 16,0 1-3-16,1 0-3 0,-4 1 0 0,3-1 2 15,-6 2-5-15,0 0 3 0,1 1 0 0,-2-1-2 0,-3 1-2 16,0 3 1-16,-2-2-1 0,0 2 0 16,-2-2 3-16,-1 2 0 0,-3 1 4 0,-1 2 4 15,1-2 9-15,-1 0 7 0,-9 4 8 0,13-4 3 0,-13 4-5 16,12-5 5-16,-12 5-7 0,9-3-3 0,-9 3-5 15,7-3-41-15,-7 3 40 0,8-2-42 0,-8 2 40 16,0 0-3-16,0 0-8 0,10-4 0 0,-10 4 0 16,0 0-45-16,0 0 43 0,8-4-44 0,-8 4 44 15,0 0-44-15,0 0 40 0,6-4-19 0,-6 4-21 16,0 0-19-16,0 0-25 0,0 0-27 16,0 0-29-16,0 0-34 0,8-3-40 0,-8 3-57 0,0 0-85 15,0 0-80-15,0 0-63 0,4-7-400 0,-4 7-460 16</inkml:trace>
  <inkml:trace contextRef="#ctx0" brushRef="#br0" timeOffset="48463.068">24856 13726 54 0,'-15'-4'632'0,"2"0"-208"0,-1 4-32 16,2-4-80-16,1 2 51 0,-2-1-55 0,1 0 26 15,2 1 5-15,-1-1-44 0,2 2 32 16,0-3-79-16,9 4 5 0,-16-4-78 0,16 4 4 0,-10-3-56 15,10 3 14-15,-10-5-57 0,10 5 20 0,0 0-45 16,0 0 24-16,3-6-38 0,-3 6 14 16,10-3-35-16,-10 3 33 0,15 0-40 0,-15 0 38 0,21 0-26 15,-10 2 4-15,3 0 7 0,-2 1 0 0,4 2 0 16,0-1 2-16,0 1-1 0,2 3 12 0,1 1-11 16,0 0-6-16,-2 2-19 0,2 2 10 0,-1-2-14 15,-1 3 13-15,-2 1-6 0,0 1-4 0,-2 0-1 16,0 0-6-16,-3 4 0 0,-2-2-1 0,-2 2-2 15,-1-3-1-15,-5 3 0 0,0-3-4 0,-4 3-6 16,-2 1-22-16,0-2-14 0,-3 0-32 0,-3 1-41 16,1-3-43-16,-1 0-49 0,0-2-38 0,0-1-72 15,2-2-35-15,-2 0-156 0,3-4-100 0,0-2-396 16,-1-1-608-16</inkml:trace>
  <inkml:trace contextRef="#ctx0" brushRef="#br0" timeOffset="49128.913">25610 13375 78 0,'2'-8'376'16,"-2"8"-55"-16,3-9-31 0,-3 9-46 0,1-10 32 15,-1 10-57-15,-1-10 31 0,1 10-70 0,-3-10 16 16,-1 4-65-16,4 6 16 0,-8-10-30 0,8 10 37 0,-11-6-27 16,6 2 19-16,-5 0-21 0,10 4 10 0,-19-1-17 15,6 1 7-15,2 1-10 0,-2 2-3 0,-4 2-11 16,3 0 11-16,-2 0-5 0,-1 2 4 15,-1 1-3-15,-1 1 0 0,2 1-14 0,1-2-4 0,3 4-13 16,0-4-11-16,2 1-12 0,2 1-5 0,0 1-7 16,4-3-8-16,-1 2 1 0,4-2-6 0,1 2-1 15,1-3-6-15,2 3 3 0,3-3-5 0,-1 2-3 16,8 0-3-16,-2-1-5 0,3 1-35 0,2-2 42 16,3 1-36-16,0 2 33 0,2-1-35 0,3-2 41 15,-2 0-41-15,2 1 43 0,1 1-42 0,0-1 39 16,1 4-33-16,-1-3 34 0,-1 0-41 0,0 1 39 15,-3 0-40-15,3 0 44 0,-4 3-40 0,-1-1 36 16,-1 0-37-16,-2 2 41 0,-2 0-40 0,-3-2 40 16,-6 1 2-16,4 0-6 0,-6-2 2 0,-2 1 0 15,0 0 5-15,-5 0-5 0,0 0 0 0,-3-2-2 16,-1 3-6-16,-5-4 0 0,2 1-2 0,-4 0-4 16,2-3-1-16,-2-1 0 0,0-1-45 0,-3 0 2 0,4-2-81 15,-2-1-111-15,3-2-139 0,-4-3-157 0,3-1-230 16,-2-1-312-16,2 0-685 0</inkml:trace>
  <inkml:trace contextRef="#ctx0" brushRef="#br0" timeOffset="50212.985">23822 15255 316 0,'0'0'320'0,"5"-8"-76"0,-5 8 24 16,4-10-38-16,-4 10 39 0,3-9-54 0,-3 9-6 0,4-9-3 15,-4 9-22-15,2-12-16 0,-2 12-5 0,0-9 13 16,0 9-30-16,0-8 3 0,0 8-20 16,-1-9-5-16,1 9-30 0,-3-6-3 0,3 6-18 0,-9-5-9 15,9 5-8-15,0 0 1 0,-15 2-16 0,15-2-4 16,-14 7-1-16,6-3 4 0,1 0-4 0,0 2 0 15,-1 1-7-15,3 0-1 0,-1 2-5 0,3-1-2 16,-3 1 3-16,5 1-1 0,1-1 3 0,1 1 1 16,2 0-14-16,2 1 9 0,1 0-13 0,2 0 7 15,1 0-11-15,2 0 5 0,3 2-8 0,1-2 9 16,2 0-14-16,0 0 7 0,-2-1-8 0,4 0 4 16,-3 1-11-16,-2-3 5 0,-1-1-18 0,-1 0 4 15,-3 0-7-15,-2-2 17 0,-1 2-4 0,-1-1 7 16,-5-6 1-16,1 11 3 0,-1-11-1 0,-7 13 2 15,0-9 2-15,-2 1-6 0,0 1 10 0,-3-3-13 16,1 2 13-16,-4-3-11 0,4 2 11 0,-2-1-11 16,0-2 11-16,0 0-14 0,2 0-6 0,11-1-74 15,-16-1-53-15,16 1-65 0,-15-5-96 0,15 5-28 0,-2-9-50 16,2 9-74-16,2-14-299 0,3 5-264 16</inkml:trace>
  <inkml:trace contextRef="#ctx0" brushRef="#br0" timeOffset="50545.253">24039 15294 168 0,'9'-7'675'0,"-1"2"-148"0,-2 2-102 16,-6 3-45-16,9-7-47 0,-9 7-30 0,8-3-13 16,-8 3-13-16,0 0-21 0,6 3-36 0,-6-3-40 15,5 7-36-15,-5-7-27 0,4 8-22 0,1-2-16 16,-2-1-17-16,1 2-7 0,1 0-15 0,0 1-1 16,3-2-10-16,-1 2-4 0,0 0-7 0,2-1-18 15,0-2 11-15,-2 1-1 0,2-1-6 0,-1-1 3 16,-2-2 0-16,-6-2-3 0,13 2-1 0,-13-2 2 15,14-2-3-15,-14 2 3 0,10-6-4 0,-6 1 4 16,0-1 3-16,0 1-1 0,-1-2 5 0,-1-1 0 16,-1 0 14-16,2 2 18 0,-2-1 7 0,0-1 2 15,-1 8-2-15,2-11-5 0,-2 11-10 0,1-10-13 0,-1 10-2 16,1-8-8-16,-1 8-2 0,5-5 0 0,-5 5-7 16,0 0 6-16,13 0-4 0,-13 0 2 15,13 4-10-15,-4 0-1 0,2-3-19 0,-2 3-32 16,3 0-39-16,-1 1-50 0,5-2-25 0,-1 1-46 0,0 0-11 15,0-3-71-15,1 2-27 0,-1 0 14 0,-1-3-50 16,2 0-4-16,-2 0-46 0,1-3-313 16,-1 0-226-16</inkml:trace>
  <inkml:trace contextRef="#ctx0" brushRef="#br0" timeOffset="51096.534">24590 15116 524 0,'-4'-9'436'0,"-2"2"-73"0,2-1 14 16,-2 2-78-16,1 0 12 0,-2 2-68 0,7 4-16 15,-9-7-44-15,9 7-19 0,-14-3-50 0,14 3-5 16,0 0-37-16,-13 4 5 0,13-4-28 0,-7 8 10 16,7-8-25-16,-4 10 7 0,3-3-6 0,4 0-2 15,-1 3-18-15,0-2 4 0,5 1-7 0,-2-1-5 16,2 2 0-16,4 1-2 0,-1-4 2 0,0 3-6 0,3-3 1 16,0-2 3-16,1 1-16 0,-2 1-8 15,4-3-15-15,-2-4-4 0,-1 3-14 0,2-6-7 16,-2 3-4-16,3-3 2 0,-1 0 31 0,0-2-34 0,-4-2 43 15,3 0-27-15,-3-2 38 0,-1-2-30 0,-1 0 36 16,-3-2-27-16,-1 0 36 0,-1-2-4 16,-4-2 0-16,0-2 2 0,0 2 0 0,-4-3 5 0,2-1 36 15,-2 1 3-15,-1-2 45 0,-3 3 20 0,2 3 51 16,1 0 21-16,-2 3 21 0,2-2-3 0,-3 4-22 16,5 0-17-16,-3 4-37 0,3-1-23 0,-1 3-20 15,4 5-13-15,-7-7-16 0,7 7-4 0,0 0-4 16,0 0-15-16,-10 4-1 0,10-4-5 0,2 10-4 15,0-2-19-15,2 0 17 0,2 2-24 0,-1 1 17 16,3 2-21-16,0 0 27 0,2 0-4 0,0 1-4 16,3 1 3-16,-3-2-5 0,-1-3-4 0,2 1 1 15,0-2-2-15,-2 0 3 0,-3-3 2 0,4 1 4 16,-3-2-10-16,-7-5 3 0,11 5 4 0,-11-5-6 16,12 3-8-16,-12-3 10 0,9-6-26 0,-9 6 23 15,7-8-19-15,-3 2 26 0,1 1-24 0,-1-2 23 16,-1 1-21-16,-1 0 2 0,2 1-6 0,-1-1 42 15,-3 6-29-15,5-9 27 0,-5 9-31 0,7-8 31 0,-7 8-49 16,12-3 47-16,-12 3-33 0,13-3 26 16,-13 3-24-16,19 3 22 0,-9-2-32 0,3 1-18 15,0 2-59-15,3 0-67 0,0-1-55 0,1 2-49 0,0-3-49 16,3 3-113-16,1-2-38 0,-2-2-84 16,3 0-343-16,-2-1-455 0</inkml:trace>
  <inkml:trace contextRef="#ctx0" brushRef="#br0" timeOffset="51320.931">25413 14752 595 0,'-4'-12'539'0,"0"4"-55"15,-1-1-41-15,3 3-9 0,-2 0-40 0,-1-1-19 16,2 1-42-16,3 6-54 0,-6-8-52 0,6 8-42 16,-4-5-28-16,4 5-27 0,0 0-19 0,0 0-20 15,0 8-16-15,0-8-23 0,5 9-1 0,0-3-34 16,3 4 27-16,-2-1-21 0,3 3 10 0,0 0-17 15,4-1-18-15,-2 3-9 0,1-3-21 0,-1 2-18 16,-3-4-24-16,2 1-43 0,-1 1-18 0,1-2-46 0,-3-2-15 16,-1 0-22-16,-1-2-47 0,-5-5-101 15,2 11-28-15,-2-11-59 0,-3 4-367 0,3-4-353 16</inkml:trace>
  <inkml:trace contextRef="#ctx0" brushRef="#br0" timeOffset="51863.41">25294 14795 263 0,'-14'-8'377'0,"1"0"-30"0,3 0-23 0,1 0-24 0,3 2-54 15,-2-1 19-15,6-1-64 0,-1 3-5 0,2-2-28 16,2 0 0-16,2 2-48 0,0-2 1 0,6 0-48 16,-1 1 8-16,2 1-35 0,3-1 14 0,0 2-38 15,3 0 20-15,-2-1-28 0,4-1 17 0,-1 2-23 16,1 2 13-16,-1-2-22 0,0 0 23 0,2 0-26 16,-3-1 22-16,2 1-27 0,-3-1 27 0,0-1-24 15,-2 1 20-15,1 0-17 0,-2-2 11 0,-3 2-20 16,1-1 1-16,-4-1 6 0,-2-1-5 0,1 2 0 15,-3-2 0-15,-2 0 4 0,-2 0-2 0,-3-1 3 16,1-1-2-16,-2 1 3 0,-2-2 0 0,1 2 3 16,0 0 17-16,1 2 32 0,-2-1-14 0,3 3 10 15,-1-1-30-15,2 1 17 0,4 5-24 0,-7-6 3 16,7 6 14-16,0 0 11 0,0 0-2 0,-8 3 1 16,8-3 4-16,2 10-3 0,4-3-5 0,-2 3-4 0,3 2-4 15,0 0 9-15,2 1-15 0,1 4 8 0,1 0-19 16,1 0 12-16,1 1-12 0,-1-1 7 15,2 0-14-15,-1 0 14 0,1 0-3 0,-3 0 0 16,3-1-6-16,-2-1 1 0,-2-3 0 0,0 0 1 0,-2-2 0 16,-2-2 4-16,1-1 11 0,-1 0 0 0,-2-2-5 15,-4-5-1-15,4 4-1 0,-4-4-2 0,0 0 0 16,0 0-10-16,0 0 13 0,-7-4-2 0,7 4 8 16,-7-12-2-16,3 6 19 0,1-1 8 0,-1-2 10 15,0 1-12-15,3-1 16 0,-1 3-3 0,2-1-12 16,0-1-12-16,1 1-5 0,0 1-7 0,4 0 1 15,0 0-10-15,3 2 2 0,2-3-4 0,-1 5 0 16,2-2-8-16,3 4 9 0,-2-3-10 0,4 3 2 16,-2 0-4-16,5 0-3 0,-2 0 0 0,2 3-3 15,2-1-38-15,-4 0-31 0,3 0-39 0,1-1-13 16,-2 2-52-16,0 1-5 0,0-4-65 0,-1 3 7 16,0-3-65-16,-2 0-8 0,-1 0-31 0,-2-3-42 15,3 1-292-15,-2-3-191 0</inkml:trace>
  <inkml:trace contextRef="#ctx0" brushRef="#br0" timeOffset="52497.573">26179 14526 34 0,'-2'-9'446'0,"2"1"-29"0,-4 3-83 0,2-2 9 0,-1 0-47 15,-2 0 12-15,0 3-59 0,0-1-2 0,5 5-45 16,-13-5-15-16,13 5-47 0,-13-3-4 16,13 3-39-16,-16 3-18 0,16-3-13 0,-14 6-11 0,6-1-11 15,4 0-7-15,-1 2 8 0,1 1-22 0,2 1 11 16,0-1-18-16,2 1 7 0,2 0-21 0,0 1 12 15,2-1-26-15,1 0 9 0,0-2-31 0,3-2 9 16,0 2-30-16,1-2 8 0,1-2-21 0,1-2 19 16,-11-1-29-16,21-1 38 0,-10-2-26 0,-2-1 15 15,4-2 10-15,-2-1 2 0,1 0 8 0,-2-4 11 16,-1 0 0-16,0 0 3 0,1-2 4 0,-3-3 6 16,-1 2 28-16,-1-2-42 0,0-1 39 0,-2 2-34 15,-1-2 36-15,1 2-36 0,-2 1 36 0,0 3-4 16,1-3-24-16,-2 5 37 0,1 0-31 0,0 0 25 0,-1 1-7 15,0 8-29-15,4-10 33 0,-4 10-35 16,5-5 32-16,-5 5-31 0,0 0 33 0,14 0-30 16,-14 0 24-16,13 7-24 0,-4-2 26 0,1 0-31 15,2 3 32-15,0-1-30 0,4 2 29 0,-1-1-22 0,1 1 22 16,3 0-28-16,-3-1 4 0,3 0 8 0,-1-2-3 16,-1-2 2-16,-1 2 2 0,1-3 0 0,-3-3 27 15,-1 2-30-15,-1-2 32 0,0 0-32 0,-3-2 30 16,0-1-22-16,-3-1 36 0,1-4-6 0,-4 4 32 15,-2-4-5-15,-1 0 16 0,-3-3-3 0,-1-1 18 16,-3-3 0-16,-5-2 13 0,-2 0-2 0,-4-4-8 16,-1 1 10-16,-3-6-3 0,-3-1 6 0,2 1-16 15,-1-1-12-15,0 1-8 0,3 1 3 0,2 3-9 16,3 2 20-16,1 3-4 0,2 3-15 0,3 1-11 16,1 2-17-16,1 1-14 0,3 2-4 0,0 0-9 15,0 3-13-15,5 5-17 0,-2-4-44 0,2 4-29 16,0 0-43-16,0 0-24 0,14 6-50 0,-8-1 6 15,0 2-53-15,4 3 27 0,1 0-17 0,-2-1 41 16,2 1 31-16,-2 1 40 0,1 0 21 0,2 0 21 16,-4-1 16-16,-1-2 19 0,1 2 12 0,-2-3 17 15,1 0 56-15,-2-2 36 0,1 0 44 0,-3 2 46 16,2-3 8-16,-5-4-20 0,11 4-26 0,-11-4-26 0,13 1-19 16,-13-1-20-16,19-2-20 0,-7 0-92 15,0-1-103-15,3-1-161 0,0-1-212 0,-2 2-333 16,0 0-420-16</inkml:trace>
  <inkml:trace contextRef="#ctx0" brushRef="#br0" timeOffset="53017.214">24945 15708 316 0,'-10'-10'503'0,"1"2"-83"0,0-1-56 0,-2 4-14 16,1-1 4-16,-1 2-32 0,0 0-23 0,1 2-29 0,-1 1-35 16,11 1-31-16,-19 0-26 0,10 2-26 15,-1 0-6-15,4 4-8 0,-1-1-9 0,3 1-17 0,0 4-17 16,3 0 3-16,1 2-10 0,0 0 3 0,3 2-27 15,2 4 5-15,0 1-26 0,4 3 8 0,2 1-23 16,2 2 12-16,-1 4-22 0,2-3 15 0,1 0-23 16,1 4 19-16,1 0-20 0,-4-4 11 0,2 3-15 15,0-4-3-15,0 1 1 0,0-2-3 0,-2 3-3 16,0-4 5-16,-2 0-14 0,1-3 19 0,-3-2 0 16,0-2-1-16,1 2-9 0,-4-3-9 0,2-2-19 15,-3-2-46-15,3 1-58 0,-5-2-65 0,3-1-20 16,-4-2-61-16,1-1-90 0,-3-6-108 0,0 7-127 15,0-7-298-15,0 0-471 0</inkml:trace>
  <inkml:trace contextRef="#ctx0" brushRef="#br0" timeOffset="53158.835">24841 16281 551 0,'-16'-4'516'0,"2"-2"-74"0,1 1-35 0,3 0-8 16,-1-1-52-16,3 1-50 0,0-3-53 0,4 1-40 15,-2-2-43-15,6 1-34 0,0-2-19 0,6 0-23 0,1-2-31 16,2-2-14-16,6 0-50 0,3-3-43 15,5 0-83-15,1-1-26 0,8-1-133 0,0-1-88 0,0-1-136 16,3 1-250-16,-1 1-285 0</inkml:trace>
  <inkml:trace contextRef="#ctx0" brushRef="#br0" timeOffset="53562.455">25808 15725 631 0,'-3'-5'603'0,"-2"0"-73"16,5 5-18-16,-6-10-38 0,6 10-9 0,-9-7-25 16,9 7 3-16,-6-8-70 0,6 8-20 0,-6-9-83 0,6 9-38 15,-4-4-49-15,4 4-30 0,0 0-37 0,0 0 5 16,0 0-25-16,0 0 4 0,0 0-28 16,11 2 5-16,-5 0-31 0,2 3 7 0,-2 1-26 0,3 0 9 15,3 1-23-15,-2 0 14 0,0 2-20 0,3 1 14 16,-2-3-27-16,-2 4 14 0,3-2-52 0,-3 0-22 15,1-1-56-15,-2 0 5 0,-1 0-64 0,0-1-35 16,-2-1-47-16,-1 1-46 0,-2-2-65 0,-2-5-105 16,0 8-135-16,0-8-544 0,-5 5-774 0</inkml:trace>
  <inkml:trace contextRef="#ctx0" brushRef="#br0" timeOffset="53711.571">25648 15569 539 0,'-4'-7'472'0,"2"0"-91"0,0 2-44 16,2 5-45-16,-6-9-51 0,6 9-46 0,0-8-50 16,0 8-25-16,4-7-27 0,-4 7-19 0,8-6-17 15,-8 6-7-15,12-1-47 0,-12 1-79 0,18-3-82 0,-18 3-63 16,21 0-155-16,-10 3-311 0,1-3-193 0</inkml:trace>
  <inkml:trace contextRef="#ctx0" brushRef="#br0" timeOffset="54179.224">26016 15468 337 0,'0'0'277'16,"0"0"11"-16,0 0-44 0,0 0 28 0,0 0-35 15,0 0 9-15,0 0-2 0,3-6-2 0,-3 6-19 16,0 0-7-16,0 0-14 0,-8-3-18 0,8 3-17 0,0 0-8 16,-10 2-12-16,10-2-7 0,-10 4-16 15,10-4-14-15,-9 8-11 0,5-5-14 0,1 3-12 16,-1-1-9-16,1 2-6 0,3 1-12 0,0 1-7 0,2 0-5 15,1 1-12-15,0 1 3 0,5 1-3 0,1 0-3 16,4 2-2-16,0 0-6 0,3-2-1 16,2 3-3-16,3-2-7 0,0 2-2 0,1-1-1 15,-1-2-4-15,0 0-8 0,-3-3 0 0,1 1 3 0,0 0-3 16,-6-3 1-16,0 0-6 0,0 0-3 16,-4-2 3-16,-1 1 7 0,-2 0 3 0,-6-6 2 15,4 9 1-15,-4-9-10 0,-4 8 15 0,-4-3-2 0,1-2 2 16,-4 2 0-16,-1-1 2 0,-1 1 0 0,-4-2-4 15,4 1-31-15,-2-1-50 0,2 0-70 0,2 1-66 16,-1-3-100-16,2 0-97 0,10-1-593 0,-15 0-617 16</inkml:trace>
  <inkml:trace contextRef="#ctx0" brushRef="#br0" timeOffset="55061.905">26821 15130 568 0,'-5'-4'497'16,"3"-2"-70"-16,-2 1-27 0,0-1-1 0,0 2-38 15,0-1-18-15,4 5-19 0,-6-8-35 0,6 8-56 16,-8-6-44-16,8 6-35 0,-4-6-35 0,4 6-17 15,0 0-9-15,0 0-1 0,0 0-6 0,0 0-4 16,14 6-24-16,-9-1 11 0,3 1-1 0,1 2-23 16,4 2 6-16,-3 1-11 0,5 1-7 0,-2 2-3 15,-1 0-8-15,2 1-3 0,-1 2-3 0,2-2-4 16,-2 2-18-16,1 0 18 0,-3-1-14 0,2 0 12 16,-3 0-15-16,-1-3 17 0,0-2-21 0,1 0 18 15,-3 0-19-15,-2-3 20 0,1 0-14 0,-1-3 21 16,0-1-21-16,-5-4 16 0,9 7-18 0,-9-7 18 0,0 0-18 15,13-4 13-15,-13 4-16 0,14-8 18 16,-5 4-12-16,0-4 1 0,3 1-3 0,-2-1-3 16,2-1 5-16,1 2-4 0,0 0 3 0,1 0-4 0,-1 0 1 15,1 1-2-15,-4 3-3 0,3 1-6 16,-3-1-2-16,1 2 0 0,-11 1 2 0,17 1-3 16,-17-1-2-16,13 4 0 0,-8 0 5 0,0 1-1 0,-5-5 7 15,4 12-2-15,-5-5 3 0,0 1-3 0,-6 0 7 16,2 1-2-16,-1-2 3 0,-1 0-21 0,-2 1-17 15,-1-1 4-15,1-1-5 0,0-1-21 0,-2 1-9 16,2-4-41-16,0 1-42 0,9-3-45 0,-17 1-51 16,17-1-79-16,-11-4-72 0,11 4-62 0,-9-8-389 15,5 3-403-15</inkml:trace>
  <inkml:trace contextRef="#ctx0" brushRef="#br0" timeOffset="55286.817">27258 15192 24 0,'8'-8'673'0,"-8"8"-143"0,6-3-149 0,-6 3-27 16,0 0-56-16,7-6-13 0,-7 6-31 0,0 0 10 16,0 0-13-16,11 0-19 0,-11 0-44 0,9 4-19 15,-9-4-26-15,15 3-11 0,-6 1-27 0,2 0-22 16,0-1-12-16,1 1-11 0,2 1-15 0,-3 0-8 16,4 0-9-16,-2 2-6 0,0-1-4 0,1 1-7 15,-4-2-1-15,-2 0-10 0,2 0 0 0,-1 0-7 0,-4 0 2 16,0-3-5-16,-5-2-43 0,8 8-67 0,-8-8-48 15,-1 7-88-15,1-7-7 0,-10 2-91 0,10-2-30 16,-17 0-50-16,4-1-391 0,-1-2-363 0</inkml:trace>
  <inkml:trace contextRef="#ctx0" brushRef="#br0" timeOffset="55429.437">27083 15093 342 0,'-4'-5'340'0,"-1"0"-82"0,5 5-33 16,-2-7-21-16,2 7-27 0,2-6-27 0,-2 6-27 15,7-7-28-15,-7 7-15 0,13-5-18 0,-3 4-13 16,1-2-14-16,2 1-57 0,0 1-103 0,2 0-111 16,2-1-313-16,0 2-58 0</inkml:trace>
  <inkml:trace contextRef="#ctx0" brushRef="#br0" timeOffset="55712.68">27593 15090 67 0,'0'0'634'0,"9"5"-178"0,-9-5-111 0,6 5-38 16,-6-5 7-16,9 5 3 0,-9-5-18 16,9 7-22-16,-2 0-16 0,0-2-41 0,2 1-23 15,0 2-38-15,4 2-17 0,2 1-32 0,-2 0-18 0,6 5-15 16,0 0-11-16,-1 1-19 0,3 1-3 0,-1 2-16 16,-2-2 1-16,1 1-5 0,0 0-5 0,-6-3-7 15,1-1 0-15,-1 2 1 0,-3-2 0 0,-3 0-2 16,0-2 4-16,-3 0-4 0,-3-1-2 0,-1 0 0 15,-2-2 1-15,-1 0-2 0,-4-1-2 0,-1 0 0 16,-2-1-1-16,-3-2-13 0,0 0 9 0,-3-3 0 16,0-1 1-16,2-2-11 0,-4-2-38 0,0-1-54 15,2-3-74-15,-5-1-85 0,2-3-100 0,1-2-108 16,3-1-97-16,2-4-281 0,-1-1-389 0</inkml:trace>
  <inkml:trace contextRef="#ctx0" brushRef="#br0" timeOffset="55887.21">27461 15005 211 0,'-12'-4'453'0,"1"0"-92"0,4 0-22 16,-3-1-28-16,2 1-27 0,1-1-44 0,2 0-44 0,-1-1-35 16,2 0-34-16,4 6-22 0,0-12-25 0,4 7-28 15,2-3-47-15,3 1-49 0,2-2-59 16,1 0-76-16,4 1-41 0,0 0-148 0,2-2-265 15,1 1-144-15</inkml:trace>
  <inkml:trace contextRef="#ctx0" brushRef="#br0" timeOffset="56246.441">27808 14954 42 0,'0'0'425'0,"4"8"-123"0,-4-8 30 0,3 6-20 16,-3-6 6-16,7 6-20 0,-7-6-49 0,0 0-55 15,0 0-36-15,11-2-40 0,-11 2-20 0,9-4-17 16,-2 1-16-16,0-3-13 0,1 2-6 0,1-1-11 16,-1-2-10-16,2 0-2 0,-1-1-7 0,-2-1 7 15,2 2-11-15,-2-1 0 0,-1 2 9 0,-1-2 5 16,-2 1 3-16,-1-1-1 0,-2 8 5 0,3-8 6 16,-3 8 8-16,-3-10 9 0,3 10 6 0,-6-5 12 15,6 5-2-15,0 0 0 0,-17 0-4 0,17 0-7 16,-14 5-4-16,9-1-8 0,-1 0-7 0,-1 1-3 0,1 0-8 15,2 3-2-15,0-1-1 0,0 1-3 16,3-2-8-16,1 2 4 0,0 0-5 0,3 1 0 16,1-1-4-16,1 0-1 0,2-1-3 0,0 0-10 0,2-1-7 15,0-3-32-15,3 3-31 0,-1-4-38 0,3 1-40 16,-3 0-18-16,3-2-29 0,3-1-36 16,-3 0-25-16,2-3 5 0,2 2-66 0,0-2-13 15,0-1-359-15,-2 0-198 0</inkml:trace>
  <inkml:trace contextRef="#ctx0" brushRef="#br0" timeOffset="56648.994">28263 14763 462 0,'-4'-5'403'16,"-1"1"-38"-16,-1-1-41 0,0 1-23 0,0 0-27 16,6 4-35-16,-12-4-38 0,12 4-35 0,-16 0-31 15,16 0-25-15,-13 2-28 0,6 0-13 0,0 4-11 16,2-2-10-16,1 2-11 0,1-1 0 0,-1 3-6 15,3 0 1-15,1 0-12 0,0 3-2 0,3-1-5 16,1 0-2-16,-2 2-1 0,5-4-2 0,1 5-1 16,0-1-1-16,2-4 2 0,-1 3-2 0,5-2-1 15,-1-1-1-15,1-2-4 0,2 1-1 0,1-3-5 0,2-1-5 16,-2-1-2-16,2-1-5 0,-1-2-12 0,3 0-8 16,-2-2-9-16,1-2-4 0,-2 1 9 15,4-2-14-15,-3-3 3 0,0 3 11 0,-1-5 9 16,-1 1 5-16,-1-1 7 0,-4-2 4 0,-2-2 4 0,0 1 0 15,-3-1 2-15,-5-2 1 0,1 0 2 0,-3 1 8 16,-3-4-47-16,-3-2 51 0,-4 1-41 0,-2-4 46 16,-1 2-38-16,-3-1 71 0,-1 2-19 0,-1 2 45 15,0 2 3-15,4 2 6 0,-2 3-2 0,2 2-15 16,0-1-15-16,3 5-6 0,0-1-9 16,2 3-4-16,1 3-7 0,8 2-4 0,-11-4-23 0,11 4 20 15,0 0-26-15,-10 5-1 0,10-5-70 0,2 8-1 16,2-2-85-16,0 1-1 0,1 2-43 0,1 1-45 15,1 3-58-15,0-2-29 0,0 1-196 0,-1 2-52 16</inkml:trace>
  <inkml:trace contextRef="#ctx0" brushRef="#br0" timeOffset="57494.867">28420 14717 185 0,'0'0'439'16,"-7"6"-87"-16,7-6 12 0,-5 7-45 0,5-7-33 0,0 0-34 16,0 0-38-16,0 0-36 0,0 0-31 15,0 0-36-15,5-7-13 0,0 3-20 0,3-1-17 16,4-2-22-16,-1 1 3 0,2-2-8 0,1 1-5 15,1 0-8-15,-1-1-3 0,2 1-4 0,-2 0-2 0,2 0 0 16,-3-1-5-16,1 0 1 0,0 3-1 0,-1-1 0 16,-3 2-9-16,0-1-17 0,-1 2 32 15,0-1-19-15,0 1 33 0,-9 3 6 0,13-4 2 0,-13 4 1 16,15 0-1-16,-15 0 25 0,15 2 1 0,-15-2-6 16,15 5-10-16,-8 0-6 0,1-1-8 0,2 1 1 15,-2 0-9-15,0 2-6 0,-1 0-3 0,2-2-3 16,0 1-1-16,-2 1-1 0,0-1-2 0,2-2-5 15,-4 3 1-15,-1-3-7 0,-4-4 1 0,9 7-4 16,-9-7-1-16,5 7-37 0,-5-7-47 0,0 0-27 16,0 0-37-16,0 0-32 0,-13 0-15 0,13 0-6 15,-14-7 15-15,4 3 35 0,0-2 24 0,-2-1 28 16,-2 0 18-16,3-3 16 0,-2 3 15 0,0-5 11 16,1 3 7-16,0-3 13 0,2 2 6 0,-2-1 0 15,3 2 13-15,2-3 29 0,2 5 24 0,-2-2 13 16,3 1 11-16,3 1 26 0,1 7 9 0,0-13-29 15,0 5 40-15,4 4-43 0,1-1 41 0,-1 0-35 16,2 1 23-16,2-1-42 0,0 2 21 0,2 1-29 16,0 0 26-16,-10 2-32 0,23-1 16 0,-11 2-28 15,2 1 13-15,-3 0-21 0,6 1 18 0,-2 2-27 16,2-1 25-16,-2 1-30 0,2 0 21 0,-1 0-26 16,1 2 3-16,-2 0-7 0,0-1 20 0,0 0 4 15,0-1 24-15,-2-1 26 0,-1 0 13 0,-1 0 15 0,-1-3 7 16,-10-1-15-16,15 2-6 0,-15-2-23 0,13-2-4 15,-13 2-19-15,8-6-2 0,-8 6-15 0,5-10 4 16,-5 3-13-16,0 7 2 0,0-14-11 0,-2 6 6 16,1-1-9-16,-1 0 1 0,1-3-12 0,-1 2-7 15,2-2-73-15,-1 3-41 0,0-2-44 0,1 2-45 16,0-1-45-16,2 3-33 0,0 0-8 0,1 1 4 16,1 1 51-16,1 0-23 0,-5 5 57 0,9-7 2 15,-9 7 73-15,13-2-4 0,-13 2 37 0,11 1 9 16,-3 1 20-16,-8-2 11 0,15 7 12 0,-8-4 14 15,1 1 7-15,-1-1 63 0,1 3 40 0,-2-2 34 16,-6-4 9-16,14 5 21 0,-14-5 12 0,13 5 17 0,-13-5 4 16,12 4-6-16,-12-4-57 0,12 2 17 15,-12-2-64-15,13-4 24 0,-13 4-17 0,13-3-10 16,-7-1-7-16,1 1-13 0,-2 0-9 0,-1-3-4 16,-1 0-9-16,1 2-1 0,1-2 3 0,-5 0 10 15,0 6-5-15,2-13 4 0,-2 13 4 0,-2-9-1 0,2 9 18 16,-7-8 9-16,7 8 24 0,-12-4 20 15,12 4 15-15,-11 1 3 0,11-1 5 0,-16 6-5 0,9-1 1 16,0 1-21-16,0 1 7 0,2 1-22 0,2 1 0 16,-1 1-21-16,4 1 0 0,1 0-18 0,3 2-4 15,3 3-13-15,3 0-4 0,1 0-21 0,5 1-22 16,4-2-56-16,3 1-66 0,3-1-48 0,2 0-64 16,0-2-75-16,1-3-27 0,3 1-117 0,-1-2-345 15,-2-2-354-15</inkml:trace>
  <inkml:trace contextRef="#ctx0" brushRef="#br0" timeOffset="57962.496">29695 14684 135 0,'7'2'148'0,"-7"-2"6"0,0 0-78 15,0 0 33-15,4 5-51 0,-4-5 42 0,0 0-33 16,0 0 53-16,0 0-39 0,0 0 47 0,0 0-29 16,-2 7 44-16,2-7-29 0,0 0 41 0,-8 4-24 15,8-4 12-15,0 0 11 0,-9 3 8 0,9-3-3 16,-9 6-12-16,9-6-2 0,-14 4-3 0,14-4 0 16,-14 5 0-16,4 0-6 0,1 0-8 0,-2-1-7 15,-3 2-11-15,-2 1-13 0,-3 0-5 0,-4 2-11 16,-1 3-3-16,-6 1-13 0,-8 3-10 0,0 1-7 15,-6 1-10-15,-11 6-4 0,-3 0-7 0,-4 2 2 16,-4 2-6-16,-6 1-6 0,-1 2 2 0,-3 0-1 16,-16 6 4-16,0 2 3 0,0 0 20 15,2 1 0-15,2 2 2 0,0-1-1 0,1 2-1 0,-1-2-7 16,2 3-9-16,13-6-4 0,-15 5-4 0,15-7 0 16,2-1-2-16,-1 2-4 0,3-2-2 0,3-3-1 15,1 1-2-15,3-1-6 0,5-4 2 0,2 0 2 16,5-3-3-16,9-5 1 0,3 0-4 0,3-3-2 0,8-5-3 15,6-2 7-15,3-1-3 0,3-1 3 16,0 0-10-16,3-4 1 0,3 1-19 0,1-1-36 16,8-4-40-16,-13 1-44 0,13-1-43 0,0 0-43 0,-7-4-52 15,7 4-74-15,1-6-38 0,-1 6-140 0,4-9-276 16,-4 9-342-16</inkml:trace>
  <inkml:trace contextRef="#ctx0" brushRef="#br0" timeOffset="58561.668">28601 15486 163 0,'-8'-11'643'0,"3"2"-163"0,-2 2-89 16,-1 1-25-16,2-2-11 0,-1 1-29 0,0 1-27 15,0 0-11-15,0 0-12 0,0 1-38 0,7 5-36 16,-10-7-42-16,10 7-33 0,-9-8-31 0,9 8-19 15,0 0-3-15,-9-2 0 0,9 2 6 0,0 0-5 16,-5 5-1-16,5-5-3 0,1 9-5 0,-1-9-4 16,3 13-10-16,-1-5 14 0,1 2 0 0,1 0-3 15,0 1-2-15,2 2-7 0,0 2 4 0,-2 0 2 16,4-1-5-16,0 3-11 0,0 0-6 0,0 0-2 0,1 2-6 16,1-2-8-16,-1 0-5 0,2 0-13 15,-1 0 15-15,1 0-10 0,-2-1 6 0,1 0-5 16,-1 0-4-16,0-3 0 0,-1 0 22 0,1 0-57 0,-3-1 9 15,2 0-73-15,-3 0-42 0,4-1-38 0,-4-1-63 16,-1 1-53-16,0-2-58 0,-2-1-38 0,1-2-49 16,-2 2-104-16,-1-8-462 0,0 8-602 15</inkml:trace>
  <inkml:trace contextRef="#ctx0" brushRef="#br0" timeOffset="58732.26">28583 15887 399 0,'0'0'442'0,"-11"0"-40"0,11 0-37 0,0 0-42 15,-13-1 10-15,13 1-54 0,0 0-15 0,-8-4-65 16,8 4-16-16,0 0-60 0,0 0-3 0,0 0-47 16,8-6 11-16,-8 6-39 0,14-2 11 0,-4 0-34 15,4 0 20-15,0 1-30 0,2 1 15 0,3-2-55 16,0 0-29-16,0 2-77 0,3-3-33 0,-3 2-44 16,3-1-96-16,-1-2-15 0,3 1-64 0,-1-1-305 0,0-1-198 15</inkml:trace>
  <inkml:trace contextRef="#ctx0" brushRef="#br0" timeOffset="58872.885">29016 15738 139 0,'0'0'593'0,"2"-9"-128"0,-2 9-77 16,-2-9-8-16,2 9-46 0,-3-8-23 15,3 8-55-15,-7-4-18 0,7 4-64 0,0 0-10 16,-14 0-49-16,14 0-6 0,-11 7-38 0,11-7 3 16,-10 10-35-16,4-3 5 0,3-1-73 0,-1 6-59 15,2-3-83-15,0 2-109 0,1 1-112 0,2-1-529 0,-1 2-491 16</inkml:trace>
  <inkml:trace contextRef="#ctx0" brushRef="#br0" timeOffset="59678.922">29056 16184 223 0,'-4'-7'439'0,"-1"0"-61"0,1 2-61 16,-6-2-27-16,4 1-30 0,-3 2-18 0,-3-1-13 15,1 1-35-15,-1 1-26 0,-2 0-23 0,1 3-45 16,-1 0 4-16,2 3-37 0,-5 0 9 0,3 2-31 16,0 1 13-16,0 1-35 0,2 1 22 0,1 1-33 15,3 0 23-15,0 2-32 0,5-1 27 0,0 1-31 16,2-1 31-16,2 2-34 0,2-1 25 0,2 1-34 15,1-1 19-15,2-1-31 0,3 0 7 0,-2-1-28 16,3-3 13-16,0 0-23 0,1-3 13 0,0-2-10 16,-1 2 20-16,-1-3-12 0,-11 0 16 0,23-2-4 15,-10 0 12-15,-4-1 1 0,-1-2 16 0,-1-2-21 16,-1 1 21-16,0-2-10 0,-4-1 13 0,1-2-6 16,-1 1 11-16,-2-2-9 0,0 2 14 0,0-4 17 15,-1 2 22-15,0-1 4 0,-1 1 11 0,2-1 13 0,-1 3-5 16,1-2-15-16,1 2-2 0,1 0-13 0,0 2-9 15,1-1-6-15,-1 2-6 0,4 1-3 16,0 1-9-16,0 3 5 0,-6 2-3 0,13-4-2 16,-4 2-1-16,-9 2-2 0,17 3-24 0,-8 1 26 0,-2-2-28 15,2 4 29-15,-1-1-29 0,-2 0 31 16,2 1-35-16,-2 0 32 0,-2 0-25 0,1-1 34 16,-5-5-25-16,4 10 32 0,-4-10-21 0,0 7 41 0,0-7-6 15,-1 5 28-15,1-5-12 0,0 0 21 0,0 0-26 16,-12-1 9-16,12 1-23 0,-6-6 15 0,2-1 1 15,0-1-8-15,3-1-6 0,-2-2-3 0,3 2-3 16,2-3-10-16,0 0-2 0,1 0-3 0,2-1 2 16,1 1-1-16,-2 0-4 0,5 0-19 0,-2 4 14 15,3-3-10-15,-3 5 11 0,1-1-12 0,2 1 21 16,0 3-10-16,1 1 18 0,-11 2 4 0,20 0-21 16,-8 2 22-16,-1 1 1 0,-1 2-6 0,2 0-7 15,-1 2 1-15,2 0-2 0,-3 3-2 0,2-1-6 16,-2 0-3-16,0 1-2 0,2 1-8 0,-3-2-33 15,2 1-50-15,-2-2-79 0,0 2-28 0,0-3-47 16,-1-1-57-16,1-1-43 0,-2-2-81 0,4-2-85 16,-11-1-233-16,16 2-245 0</inkml:trace>
  <inkml:trace contextRef="#ctx0" brushRef="#br0" timeOffset="59962.854">29519 16016 178 0,'0'0'546'0,"-5"-6"-136"0,5 6-48 16,-7-8 1-16,7 8-41 0,-6-7 1 0,6 7-75 15,-4-5-13-15,4 5-56 0,-4-7-5 0,4 7-52 16,-1-7-5-16,1 7-40 0,2-11 2 0,1 5-33 16,1 1 0-16,0-5-14 0,1 3 8 0,-1-2-24 15,1 1 15-15,2 0-23 0,-4 0 24 0,1-1-14 16,0 1 20-16,-3 0-8 0,0 1 37 0,-1 1-11 16,0 6 22-16,-4-11-18 0,4 11 19 0,-6-7-20 15,6 7 28-15,-13-3 3 0,13 3-7 0,-11 3-12 16,3-1-13-16,0 2-7 0,3 1-11 0,-1 1-11 15,1 0 5-15,2 2-7 0,0-1-3 0,2 1-9 16,2 1 3-16,3 0-4 0,0 1-7 0,3 0-7 16,-1 0-53-16,5 2-49 0,1-4-58 0,1 1-51 15,1-2-33-15,2-2-51 0,0 0-50 0,0 0-43 0,2-3-9 16,1-2-76-16,2 0-305 0,-2-2-294 0</inkml:trace>
  <inkml:trace contextRef="#ctx0" brushRef="#br0" timeOffset="60127.488">29843 15906 287 0,'0'0'583'16,"0"0"-104"-16,0-8-28 0,0 8-27 0,0 0-1 0,-1-10-53 16,1 10-14-16,0-7-33 0,0 7-43 0,0-7-50 15,0 7-41-15,3-9-41 0,-3 9-38 0,5-11-17 16,2 5-18-16,-2 2-15 0,3-4-14 0,0 1-33 16,3 1-58-16,2-1-88 0,-1 0-49 0,2 0-81 15,0-1-38-15,1 2-39 0,0-1-107 0,1-1-41 16,0-1-376-16,-2 1-412 0</inkml:trace>
  <inkml:trace contextRef="#ctx0" brushRef="#br0" timeOffset="60414.196">30059 15490 316 0,'-5'-9'517'0,"1"3"-86"16,0 0-52-16,4 6-41 0,-5-6 10 0,5 6-63 15,-5-8 2-15,5 8-46 0,-5-7-42 0,5 7-35 16,0 0-6-16,0 0-13 0,0 0-4 0,0 0 8 15,0 0-23-15,0 0 16 0,5 7-14 0,0 0-12 0,-1 0-12 16,1 0-16-16,0 4-8 0,2-1-5 0,0 2-12 16,2-1-9-16,-2 2-6 0,2-1 6 0,1 2-5 15,-2-1-12-15,2 1-2 0,1 0-5 16,0 0-4-16,0-1-4 0,-1 1-6 0,4-3-2 16,-2 0-9-16,-1 0 8 0,0-2-1 0,1 2-7 0,0-5-4 15,-2 3-17-15,3-3-19 0,-4-1-32 16,0 0-64-16,1-1-14 0,-1-1-58 0,-3 1-28 0,-6-4-65 15,14 1-50-15,-14-1-39 0,0 0-58 0,8-3-27 16,-8 3-373-16,-3-5-386 0</inkml:trace>
  <inkml:trace contextRef="#ctx0" brushRef="#br0" timeOffset="60745.75">30218 15649 357 0,'-11'-6'330'16,"4"0"-33"-16,-1 1-5 0,-1-1-27 0,3 3 12 16,-1-2-6-16,2 0-51 0,3 0-27 0,2 5-40 15,-3-11 0-15,3 11-41 0,4-11-1 0,0 4-46 16,2-1 18-16,2 2-42 0,3-4 13 0,2 3-33 15,-1 0 19-15,3-1-30 0,-1 1 21 0,3 0-8 16,-2 0 29-16,2 3-32 0,-2 0 21 0,-4 0-37 0,2 2 36 16,-1 1-24-16,-1 2 33 0,-2 0-18 0,1 2 26 15,-2 2-8-15,0-1 21 0,-2 1-14 16,2 3 10-16,-2 0-20 0,-1 1 13 0,0 0-21 16,1-1 8-16,0 1-23 0,-1 0 15 0,0-1-15 15,0-1 13-15,0 0-16 0,1 0 18 0,2-1-25 0,-4-2 14 16,-4-4-18-16,13 5 14 0,-13-5-18 15,13 2 16-15,-13-2-20 0,9-2 12 0,-9 2-18 0,6-8 19 16,-6 8-18-16,3-12 18 0,-5 5-17 0,1 0 16 16,-3-2-15-16,-1-1 13 0,0 2-16 0,-4-3 16 15,0 1-17-15,1 1 14 0,2 1-19 0,-3 0 18 16,3 3-23-16,1-3-36 0,-1 2-110 0,6 6-62 16,-5-8-44-16,5 8-55 0,-2-6-12 0,2 6-82 15,4-5-23-15,-4 5-269 0,11-5-215 0</inkml:trace>
  <inkml:trace contextRef="#ctx0" brushRef="#br0" timeOffset="61728.153">30613 15468 207 0,'0'0'538'16,"12"-2"-68"-16,-12 2-39 0,9-3-43 0,-9 3 10 0,7-4-42 15,-7 4 0-15,6-5-25 0,-6 5-30 16,2-7-52-16,-2 7-46 0,4-9-40 0,-4 9-39 16,5-8-21-16,-1 4-26 0,2-2-11 0,-1-1-21 15,3 2-34-15,0-3-53 0,4 3-61 0,2-3-54 16,-1 1-64-16,2 0-9 0,0 0-20 0,2-2-19 0,-1 1 44 15,4-1 10-15,-3 0 49 0,1 1 0 0,-4 0 53 16,-1-2-9-16,2 3 56 0,-4 0-18 0,0-1 51 16,-1 1-21-16,-1 0 68 0,-2 0 14 0,-1 2 42 15,-2-2 10-15,1 4 10 0,-5 3 9 0,4-9-5 16,-4 9 14-16,-1-6-25 0,1 6 20 0,0 0-23 16,-12-3 23-16,12 3-10 0,0 0-10 0,-13 1-13 15,13-1-15-15,-9 6-9 0,9-6-9 0,-10 6-5 16,10-6-6-16,-6 10 1 0,5-3-29 0,-1 0 25 15,2 1-25-15,0-2 24 0,3 2-27 0,-2 4 25 16,4-4-30-16,-1 2 27 0,4-3-29 0,-2 2 22 16,1-1-38-16,0-1 23 0,3-2-36 0,-2 2 19 15,1-5-35-15,1 4 19 0,-1-5-27 0,-9-1 28 16,16 1-18-16,-16-1 19 0,16-1-17 0,-16 1 21 16,10-5-8-16,-10 5 17 0,8-8-11 0,-8 8 20 15,5-12-8-15,-5 12 19 0,-1-14 3 0,-3 6-1 16,0-2-36-16,0 1 50 0,-1-1-30 0,0 0 23 15,0 1-9-15,-3-1 14 0,5 2 4 0,-3-1 35 16,3 2-22-16,0 2 18 0,0-2-27 0,3 7 19 16,-3-10-33-16,3 10 24 0,1-6-25 0,-1 6 23 0,0 0-27 15,10-2 26-15,-10 2-28 0,15 2 22 0,-6 1-25 16,2 0 24-16,1 1-23 0,0 1 26 0,2 0-26 16,-1 2 31-16,0-2-21 0,1 2 27 0,-2 0-32 15,0-1 35-15,-2 0-30 0,-1-1 36 0,0 1-5 16,-3-1 34-16,1-1 24 0,-7-4 45 0,9 6-11 15,-9-6 12-15,0 0-22 0,4 5-27 16,-4-5-9-16,0 0-5 0,0 0 2 0,-7-8-9 0,6 2-14 16,-2 1-8-16,-1-3-7 0,2-1-11 0,-1 0-2 15,1-1-5-15,0-1-9 0,1-1-7 0,1 0 6 16,0 1-5-16,1 0-6 0,1 2-1 0,0-2-26 16,1 4 24-16,1-1-22 0,1 0 30 0,0 2-31 15,0 2 35-15,-5 4-31 0,13-5 34 0,-13 5-8 16,13-2-5-16,-13 2 7 0,15 3-5 0,-7-1-1 15,1 1 1-15,-1 2-4 0,0-1 4 0,1 1-1 16,3 1-3-16,-5-1-12 0,2 1-18 0,0 0-26 16,1-1-41-16,-1-1-39 0,-1 2-26 0,1-3-18 15,-1-1-25-15,-1 2-18 0,-7-4-27 0,17 2-30 0,-17-2-5 16,15-1-49-16,-15 1 38 0,17-6 0 0,-9 4 29 16,-1-3 28-16,0 0 45 0,0-1 33 15,-2 0 30-15,0 1 42 0,-1 1 51 0,0-2 80 0,-4 6 53 16,5-10 37-16,-5 10 21 0,4-8 18 0,-4 8-11 15,1-8 23-15,-1 8-10 0,0 0-10 16,3-10-13-16,-3 10-21 0,0 0 19 0,2-7-25 0,-2 7 30 16,0 0-50-16,3-8 6 0,-3 8-47 0,5-7 10 15,-5 7-39-15,7-9 17 0,-4 4-32 0,-3 5 21 16,9-9-27-16,-4 4 35 0,-3-1-20 0,0 1 35 16,-2 5-16-16,5-10 29 0,-5 10-7 0,0-11 21 15,0 11-13-15,0-8 14 0,0 8-14 0,-5-7 19 16,5 7-25-16,0 0 14 0,-11-2-29 0,11 2 27 15,-10 5-29-15,10-5 20 0,-7 9-33 0,5-3 22 16,0 1-17-16,1 0 1 0,1 1-7 0,1 1-8 0,1 2-12 16,1-1 4-16,3 0-13 0,2 0 4 0,3 0-8 15,0 0-17-15,3-4-30 0,2 1-51 0,1-1-60 16,3-4-26-16,0 0-70 0,2-2-21 0,1 0-44 16,1-3-91-16,0-3-38 0,2-2-468 0,-1-1-480 15</inkml:trace>
  <inkml:trace contextRef="#ctx0" brushRef="#br0" timeOffset="62012.897">32064 14423 98 0,'-6'-13'663'0,"1"3"-169"0,-1 0-90 0,-2 3-31 16,-1 0 15-16,0 2-38 0,0 0 13 0,-4 3-39 15,1 0 3-15,0-1-75 0,0 3-18 0,1 3-61 16,-1 1-10-16,3-1-27 0,0 4-13 0,2 0-10 15,0 1-12-15,3 2-9 0,1 0-9 0,1 2-12 16,4 2-9-16,0 3-10 0,3 0-10 0,2 4-8 16,3-1-8-16,1 4-3 0,3 1-4 0,0-2 9 15,4 0-15-15,-4 0 11 0,4 1-24 0,-1 1 18 16,-1-3-18-16,1-1 16 0,-2 1-24 0,0 0 8 16,-3-5-32-16,0 1-38 0,-3 0-17 0,0-1-70 0,-6 0-22 15,1-1-76-15,-4-3-34 0,0 1-33 0,-4-1-40 16,-4 1-69-16,-1-4-49 0,-2 2-27 0,0-4-285 15,-2-2-318-15</inkml:trace>
  <inkml:trace contextRef="#ctx0" brushRef="#br0" timeOffset="62545.085">31934 14979 448 0,'-12'-4'300'0,"1"0"21"0,2 0-30 15,2-1-26-15,0 0-10 0,2-2-10 0,2 0-25 16,1 0-23-16,2 0-19 0,2-3-10 0,1 0-13 16,2 1-1-16,4-4-35 0,-2 1-20 0,5 1-21 0,2-2-14 15,0-1-14-15,1 2-8 0,1-1-8 16,0 1 17-16,0 2-37 0,0-1 23 0,-2 2-30 0,-1 1 21 15,-1 0-31-15,0 3 26 0,-1 0-32 0,-1 1 25 16,0 1-28-16,-1 0 3 0,-9 3 3 0,15-1 1 16,-15 1 3-16,14 4 1 0,-14-4-1 0,11 5 3 15,-6 1-1-15,2 0 1 0,-3-1-4 0,1 0 6 16,-2 2-7-16,-1-2 3 0,2-1 1 0,-1 3-2 0,-3-7 8 16,7 8-8-16,-7-8 8 0,4 6 5 15,-4-6-1-15,4 6-4 0,-4-6-4 0,0 0-5 16,0 0 7-16,9-6-3 0,-9 6 3 0,7-6-4 0,-4-1 4 15,2-1-4-15,-2 2-1 0,2-4 25 0,0 3-29 16,0-1 27-16,-1-1-30 0,2 1 27 0,-2-1-28 16,1 4 25-16,1-2-31 0,-3 0 24 0,3 3-31 15,-6 4 29-15,10-7-30 0,-10 7 32 0,11-6-27 16,-11 6 25-16,11-1-24 0,-11 1 1 0,12 3 5 16,-12-3 1-16,9 6-2 0,-9-6 5 0,11 6 2 15,-11-6-3-15,12 6 6 0,-7-1 0 0,-5-5 2 16,9 6 5-16,-9-6 1 0,8 2 14 0,-8-2 1 15,0 0 4-15,6 3-8 0,-6-3-1 0,0 0-2 0,0 0 12 16,7-3 1-16,-7 3 0 0,2-6-2 0,-2 6 0 16,3-9-3-16,-3 9 13 0,5-9-24 0,-2 3 16 15,3 0-23-15,-1 1 14 0,1-5-17 0,1 5 14 16,-1-2-19-16,3 0 15 0,-1 0-18 0,-1 1 17 16,1-1-17-16,2 2 16 0,-1 0-18 0,2 1 14 0,-1 0-18 15,-1 0 17-15,0 3-19 0,1-2 4 16,0 0-1-16,-10 3-25 0,16 0-20 0,-16 0-30 15,16 3-36-15,-16-3-41 0,14 4-49 0,-14-4-123 0,10 8-135 16,-6-3-361-16,0 0-371 0</inkml:trace>
  <inkml:trace contextRef="#ctx0" brushRef="#br0" timeOffset="63328.858">30616 16255 218 0,'9'-3'504'0,"-9"3"-136"0,9-4-51 15,-9 4-20-15,0 0-18 0,0 0-8 0,0 0-57 16,-2 9 9-16,-5-4-47 0,-2 2 6 0,-1 0-50 16,-1 0 2-16,-3 1 6 0,-2 1-6 0,-2 2-3 15,2-3-10-15,0 0-10 0,2-2-20 16,0 0-8-16,5 0-10 0,-1-2 0 0,1 0 4 0,9-4-36 15,-13 1 12-15,13-1-29 0,-7-5 12 0,7 5-25 16,-2-13 18-16,4 4-25 0,0-3 17 0,1-3-22 16,1-2 22-16,-2 0-23 0,2 2 20 0,-1-4-5 15,-1 0-3-15,-2 2 3 0,2 0-5 0,-4 0 15 16,2 5 9-16,-4-2 12 0,2 1 11 0,-3 2 8 16,-1 3 7-16,1-1-4 0,-2 4 9 0,-1 0-3 15,8 5 25-15,-13-2-38 0,13 2 10 0,-12 4-16 16,8 0-10-16,1 2 0 0,3 2-11 0,0 2-4 15,5 2-6-15,3 1-3 0,1 2-3 0,4 2-7 16,3 2-18-16,6-1-29 0,-2 3-62 0,9 1-42 0,-1-1-110 16,0 1-86-16,1-2-50 0,1-1-118 15,-6-2-114-15,-1-1-393 0,-1 0-618 0</inkml:trace>
  <inkml:trace contextRef="#ctx0" brushRef="#br0" timeOffset="64045.204">29841 17158 557 0,'-2'-9'538'0,"-1"2"-105"0,-1-1-51 16,0-2 11-16,-4 2-67 0,3 0-20 0,-4-1-40 15,1 1-2-15,-2 3-50 0,-1-2-9 0,-1 5-61 16,0-2 0-16,-1 1-48 0,-4 2 16 0,4 2-39 16,-6 2-8-16,4 1-6 0,-2 0-11 0,-2 1-5 15,6 3-11-15,-1-2-6 0,0 2-3 0,5 1-6 16,-1 1-8-16,4 0 4 0,2-2-2 0,1 1-1 0,3 1-3 15,0-1 1-15,3 1-5 0,2 0 0 16,0-3-7-16,4 1 0 0,0-1-4 0,1-3-6 0,0 1-9 16,2-2-2-16,-2-1 1 0,1 1-1 0,-11-3 4 15,20 0 3-15,-20 0 1 0,16-3-8 0,-16 3-1 16,15-2 2-16,-15 2-1 0,10-9 6 0,-8 3 4 16,-2 6 4-16,5-12 1 0,-5 5 1 0,0 0 3 15,-1-1 18-15,0-2-20 0,-2-2 3 0,3 3 2 16,-1-1 13-16,1 0-18 0,0 1 14 0,0-1-16 15,1 1 12-15,2 1-15 0,1-1 18 0,1 1-17 16,1 2 15-16,2 0-18 0,1 1 23 0,0 0-20 16,3 3 14-16,-1 0-14 0,-11 2 12 0,25 0-16 15,-13 2-3-15,0 1 6 0,1 2-3 0,1 2 2 16,-4 0-3-16,1 0 2 0,0 3 0 0,-3-1-1 16,-2-1 7-16,-2 1 0 0,1-1 2 0,-3 1 2 15,1-3 3-15,-3 1 2 0,0-1-2 0,0-6 8 16,-5 10 0-16,5-10-1 0,-5 5 1 0,5-5 2 0,0 0-2 15,-11-2-1-15,11 2 4 0,-8-9 2 16,4 3-3-16,0-3-4 0,4-2 2 0,-2 0 14 16,2-1-24-16,2 0 18 0,0 1-17 0,3 0 13 0,0-1-18 15,1 0 18-15,1 0-15 0,0 3 11 0,3 1-15 16,-2 1 16-16,1 1-15 0,1 2 11 16,-1 1-10-16,2 0 14 0,-11 3-15 0,17 0 2 15,-6 1 1-15,-2 1 0 0,2 3-2 0,-1-3 5 0,2 4-9 16,-2 0-4-16,2-1-42 0,0 2-67 0,0-1-46 15,-3-2-30-15,3 1-28 0,-4 0-55 0,2-3-60 16,0 1-62-16,-10-3-386 0,17 0-313 0</inkml:trace>
  <inkml:trace contextRef="#ctx0" brushRef="#br0" timeOffset="64295.349">30144 16805 507 0,'-8'-14'479'0,"1"2"-42"0,-1 0-49 16,1 2 11-16,1 1-56 0,1 2 2 0,-2-1-50 15,2 2-26-15,1 0-67 0,-1 1-24 0,5 5-50 16,-4-7 10-16,4 7-27 0,0 0 20 0,0 0-40 16,0 0 15-16,0 0-42 0,4 4 15 0,3 1-44 15,-2 1 25-15,4 3-37 0,0-1 25 0,0 4-37 0,1 0 19 16,1 2-29-16,1 2 28 0,2 0-32 0,-3 0 22 16,2 1-24-16,-1-1 21 0,-1 1-26 0,2 0 0 15,0 0-1-15,-1-1 1 0,-1 1-36 0,0-3-51 16,-1-2-30-16,-1 1-59 0,0-4-43 0,0 3-36 15,-2-5-15-15,-2 0-49 0,1-1-64 0,-1-1-86 16,-5-5-307-16,8 5-309 0</inkml:trace>
  <inkml:trace contextRef="#ctx0" brushRef="#br0" timeOffset="64616.562">30260 16951 371 0,'-7'-6'518'0,"-1"1"-78"0,2-1-63 15,3 1-10-15,-1 0-67 0,1 0-27 0,1-2-63 16,2 7-16-16,-2-11-59 0,4 5-3 15,-1 0-49-15,5-2 7 0,1 1-48 0,3-1 21 0,1 1-36 16,2 0 20-16,1 0-35 0,2 0 19 0,1 2-30 16,-1 1 25-16,0 0-31 0,0 2 23 0,0 1-27 15,-3 2 26-15,0-1-29 0,-2 2 26 0,1 3-25 16,-2 2 28-16,-1-2-25 0,1 4 27 0,-1 0-27 16,-2 0 0-16,0 1 6 0,1 1-3 0,-2-1 2 15,-2 0 4-15,3-2 2 0,-2 1 9 0,2-3 11 16,-2 1 1-16,2-2 1 0,-7-5-2 0,11 6-4 15,-11-6-5-15,14 0-2 0,-14 0 0 0,16-5 15 0,-9 0-25 16,0-2 19-16,-2 0-25 0,-1-2 11 0,0-1-7 16,-3 0 14-16,-1 0-21 0,-1-1 18 0,-2 0-22 15,-1-1 18-15,-2 2-21 0,-1-2 20 0,-2 2-23 16,2 0 19-16,0 3-50 0,0 0-21 0,-1 3-76 16,2-3-52-16,6 7-54 0,-11-5-81 0,11 5-107 15,-8-3-348-15,8 3-309 0</inkml:trace>
  <inkml:trace contextRef="#ctx0" brushRef="#br0" timeOffset="65728.799">28158 16695 180 0,'-5'-12'252'0,"1"-1"2"0,1 1-3 0,1 2 10 16,-1-5-25-16,-1 1 1 0,-1 1-19 0,3-2-14 15,-1 3-2-15,-3 1-38 0,3-1 17 0,-1 2-30 16,-1 1 10-16,3-2-42 0,-2 3 17 0,-1 1-39 16,-3 1 14-16,4 1-36 0,-3 1 12 0,7 4-24 15,-16-1 24-15,7 4-11 0,-1 0 12 0,-4 2-16 16,4 4 8-16,-2 0-21 0,1 2 12 0,2 1-22 0,1 2 12 15,-1 1-21-15,4 0 12 0,3 2-25 0,2 2 17 16,2-2-8-16,3 4-1 0,3 1-7 16,2 0-5-16,7 2-5 0,1-1-24 0,5 2 22 0,3 0-19 15,1-1 14-15,3 1-22 0,0-1 19 0,-2 0-22 16,-1 0 15-16,0-1-22 0,-5-1-8 0,-3-2-3 16,-5 1 0-16,-1-1 1 0,-4-1 9 0,-5-2 0 15,-3 1 6-15,-4 1 12 0,-2 0-9 0,-5 0 4 16,0-2 0-16,-3 0 1 0,-4-4 4 0,3 2-1 15,-2-3 3-15,0-1-1 0,1-3 13 0,2 0-11 16,1-1 16-16,3-1-19 0,1-2-11 0,1 1-34 0,7-5 14 16,-6 7-24-16,6-7-5 0,6 5-6 15,-6-5-9-15,17 5-9 0,-2-4 10 0,1 4 12 16,2-4 8-16,0 4 7 0,5 0 2 0,-1 1 10 0,1 1 8 16,-1 2 7-16,3 4 0 0,-2 1-1 15,-2 4 5-15,-3 1 11 0,-1 2 2 0,-2 3 34 0,-2 1-19 16,-3 1 21-16,-1 3 23 0,1 0 26 0,-2 0 15 15,-2 0 10-15,0 2 2 0,0-3-14 0,0 0-4 16,1-3-21-16,-1-1-3 0,2-3-10 0,2-1-6 16,0-1-8-16,4-1-3 0,3-4-11 0,1-1-10 15,2-2-39-15,3-6-46 0,3 0-95 0,-1-4-22 0,3-1-81 16,0-1-17-16,-3-4-103 0,2 0-117 16,-4-5-296-16,-4 3-328 0</inkml:trace>
  <inkml:trace contextRef="#ctx0" brushRef="#br0" timeOffset="66444.581">26025 17152 706 0,'-4'-8'509'15,"-1"1"-93"-15,1 2-74 0,4 5-17 0,-9-9-76 16,9 9-17-16,-6-6-30 0,6 6 15 0,0 0-31 15,0 0-8-15,-4 8-36 0,5-1-2 0,3 2-28 16,3 2 3-16,0 3-34 0,2 3 6 0,1 0-31 0,5 5 8 16,-3 0-29-16,5 1 8 0,-3 0-21 0,4 0 13 15,-2 0-25-15,-1-1 14 0,0-1-21 0,-4-4 16 16,0-1-19-16,-1 0 19 0,-1-4-21 0,-3 0 22 16,2-2-19-16,-2-3 33 0,-1 2-9 0,-1-3 35 15,-4-6-8-15,9 8-11 0,-9-8-9 0,10 1-29 16,-10-1 20-16,16-7-27 0,-10 2 27 0,7-2-33 15,-2-1 28-15,2-1-32 0,4-1 22 0,0 0-22 0,3 1 27 16,0 1-27-16,1-1 24 0,-1 4-31 0,-1 1 24 16,-1 0-27-16,0 2 19 0,-3 2-26 15,1 2 25-15,-1 1-26 0,-2 2 29 0,-3 0-22 0,0 1 28 16,-5 2-29-16,-1 1 40 0,-3 1-33 0,-2 0 25 16,-1 2-21-16,-5-2 23 0,0 2-23 0,-2-2 27 15,-3 0-25-15,-2 0 27 0,1-1-30 0,-3-1 31 16,0-2-30-16,0-2 27 0,0 0-25 0,-1-1 18 15,4-3-48-15,-3-1-32 0,5-2-76 0,-2-1-42 16,4-3-54-16,0 0-41 0,4-1-7 0,0-2-33 16,3-2-18-16,2 0-19 0,2-4-20 0,3 1-234 0,0-1-132 15</inkml:trace>
  <inkml:trace contextRef="#ctx0" brushRef="#br0" timeOffset="66694.913">26453 17308 379 0,'14'-11'242'0,"-4"1"-30"0,2 3-17 0,-4 0-38 0,-1 2 21 15,-7 5 18-15,11-6 33 0,-11 6-4 0,0 0-7 16,0 0-33-16,12 3-28 0,-12-3-10 0,2 9-25 15,-2-9-23-15,0 13-21 0,1-4-6 0,0 2-4 16,0-1-12-16,3 3 12 0,0 0-38 0,5 0 25 16,-1 0-33-16,3 3 20 0,3-3-37 0,3 0 27 15,1-1-29-15,1-3 25 0,1-1-32 0,3-3 23 16,-2-1-32-16,-2-2 31 0,1-2-29 0,-3 0 27 16,2-2-32-16,-1-2 28 0,-4 0-27 0,0-2 13 15,-4 0-6-15,-3 0 2 0,-2-2 5 0,-2-1-6 0,-3 1 1 16,-2 0 2-16,-3-3 3 0,-3 1-5 0,-1 2 8 15,-3-2-1-15,-1 4-4 0,-2-3 2 0,-1 2 2 16,1-1-4-16,-1 3 1 0,1 0-1 0,4-1-5 16,-1 3-48-16,2 0-53 0,2 0-69 0,1 1-77 15,7 2-75-15,-9-4-97 0,9 4-234 0,0 0-171 16</inkml:trace>
  <inkml:trace contextRef="#ctx0" brushRef="#br0" timeOffset="66927.973">26820 17120 666 0,'0'-8'561'0,"-4"0"-40"0,3 2-26 0,-2-1-23 16,1 2-56-16,-1-2-12 0,3 7-64 0,-4-10-46 15,4 10-80-15,-4-8-36 0,4 8-44 0,0 0-12 16,0 0-36-16,0 0-7 0,0 0-22 0,11 4-2 16,-5 3-25-16,3 0 11 0,1 1-23 0,1 0 4 15,4 5-11-15,0-1 7 0,3 1-25 0,-3 1 7 16,5 0-46-16,0 1-3 0,-3-1-61 0,-1-1-14 15,0 1-51-15,0-2-40 0,-2 0-26 0,-1-1-26 0,-3-2-9 16,2 0-41-16,-5-4-19 0,1 2-43 0,-3-2-86 16,-5-5-241-16,9 4-214 0</inkml:trace>
  <inkml:trace contextRef="#ctx0" brushRef="#br0" timeOffset="67261.082">27060 17120 98 0,'-2'-12'538'0,"0"4"-103"16,0-1-52-16,2 4-60 0,0 5-22 0,-3-12-56 15,3 12-30-15,3-9-45 0,-3 9 0 0,2-5-52 0,-2 5 4 16,0 0-46-16,14 0 8 0,-14 0-42 0,11 5-5 16,-5-1-9-16,-1 1-2 0,5 2-7 0,-3 2-3 15,2 0-3-15,-2 0-2 0,2 0-2 0,-1 1-2 16,0 0 0-16,-1 0-7 0,-2-1 1 0,0 1 0 16,1-4-1-16,-4 2 2 0,3-2 2 0,0-1 1 15,-5-5 1-15,5 9 6 0,-5-9-6 0,7 2-2 16,-7-2-1-16,9-2 3 0,-9 2-8 0,11-3 4 0,-2-1-2 15,-1 0 1-15,0-1-2 0,2 2 1 0,-1 0 0 16,1-2 1-16,0 3-2 0,-1 0 1 16,0 1-1-16,-9 1 2 0,19 0-7 0,-19 0 4 0,16 1 2 15,-6 2 4-15,-3 1-3 0,1 0-2 0,2 0 1 16,-6 1 0-16,4 1 0 0,-4-1-2 0,0 1-8 16,-2 0-4-16,4 0-25 0,-6-6-32 0,2 9-43 15,-2-9-77-15,-2 9-120 0,2-9-134 0,-8 8-300 16,8-8-251-16</inkml:trace>
  <inkml:trace contextRef="#ctx0" brushRef="#br0" timeOffset="67400.941">26816 17166 719 0,'-22'-7'586'0,"1"2"-111"0,3 0-21 0,2 0-17 16,1-1-63-16,4 0-51 0,3-2-79 0,0 0-28 15,7-2-65-15,2 0-5 0,7-1-46 0,3-5-6 16,8-2-42-16,8-2-23 0,5-2-110 0,1 0-111 15,6 0-120-15,1-2-252 0,9-2-450 0,0 0-622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09:34:34.22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7679 6253 426 0,'0'0'382'0,"0"0"-40"15,0 0-46-15,0 0-13 0,5-7-52 0,-5 7 41 16,0 0-20-16,0 0-27 0,2-5-18 0,-2 5-26 0,0 0-24 16,0-7-18-16,0 7-6 0,0 0-6 0,1-8-46 15,-1 8 46-15,-1-9-38 0,1 9 57 0,0-8-38 16,0 8 56-16,-3-6-57 0,3 6 38 0,-2-11-52 16,2 11 32-16,-7-9-50 0,3 4 12 0,-2 1-8 15,1 0-15-15,-3 0 2 0,0 0-18 0,-2 1-5 16,0 1-9-16,0-1-6 0,-4 3 11 0,0 3-16 15,-2-3-4-15,1 4-1 0,-4 0-5 0,2 2 22 16,-3 1-32-16,-1 1 28 0,2 2-32 0,0 2 27 16,0 0-32-16,4 2 28 0,-3-2-27 0,4 3 30 15,0-1-34-15,2 0 7 0,3-1 2 0,3 1 25 16,-2-2-25-16,3 1 28 0,4-1-27 0,1 0 20 16,1-2-21-16,2 1 22 0,3-1-23 0,3 2 22 15,1-4-28-15,3 4 30 0,5-2-28 0,-2 0-1 0,5-1 0 16,-1 1 3-16,3-3 0 0,4 5 5 15,-3 1-5-15,2-1-5 0,1 1-2 0,-2 1-8 16,1 1-7-16,-2 2-11 0,-3 0 1 0,-1-1 0 0,-1 2 1 16,-5-3 1-16,-2-1 6 0,-1 1 7 0,-4-1 8 15,-4 0 1-15,-1-2 6 0,-2 0-2 0,-4 2 3 16,-4 0 3-16,-1-2 1 0,-2 3 9 0,-2-1 4 16,-5-2 5-16,3-2 18 0,-4 2 19 0,0-4-21 15,-1-2-10-15,2 1-5 0,2-4 4 0,-2-1-7 16,0 1-2-16,3-3-59 0,-2-3 26 0,3-2-55 15,0-2-60-15,4 0-21 0,-1-3-38 0,3-2-93 16,2 1 1-16,4-1-83 0,1 0-35 0,2-2-58 16,3-2-85-16,2 0-297 0,2-2-386 0</inkml:trace>
  <inkml:trace contextRef="#ctx0" brushRef="#br0" timeOffset="372.997">8074 6397 387 0,'0'0'633'0,"-5"11"-124"0,1-8-52 0,4-3 1 15,-7 10-5-15,7-10 15 0,-7 6-41 0,7-6 3 16,-5 5-68-16,5-5-32 0,0 0-64 0,-4 6-27 16,4-6-61-16,0 0-30 0,0 0-39 0,0 0-6 15,0 0-33-15,10-5-4 0,-1 2-26 0,-1-2 2 16,4 1-24-16,1-1-16 0,2-1-37 0,1 0-7 15,2-1-54-15,3 2-43 0,-1-3 3 0,-1 1-93 16,0 4-11-16,3-4-95 0,-4 5-15 0,1-1-70 16,-3 0-52-16,-3 3-33 0,-1 0-75 0,1 1-246 0,-6 2-363 15</inkml:trace>
  <inkml:trace contextRef="#ctx0" brushRef="#br0" timeOffset="514.245">8291 6515 28 0,'-10'12'609'0,"2"-1"-171"0,0 0-45 0,1-4-92 16,1 1 37-16,1-1-48 0,-2 0 29 0,3-2-54 15,4-5 24-15,-3 9-66 0,3-9 16 0,-2 7-84 16,2-7 11-16,8 3-76 0,-8-3 24 0,17-3-99 16,-7 1-30-16,2-2-125 0,3 0-47 0,1-2-119 15,2 1-111-15,0-2-135 0,2 0-285 0,0-1-380 16</inkml:trace>
  <inkml:trace contextRef="#ctx0" brushRef="#br0" timeOffset="1901.076">7195 5571 355 0,'0'0'320'0,"0"0"-63"0,-9-1 33 0,9 1-70 0,0 0-10 16,-9-4-6-16,9 4-9 0,0 0-18 0,0 0-18 15,-5-5-27-15,5 5-25 0,0 0-17 0,0 0-21 16,0 0-11-16,0 0-9 0,0 0-14 0,-3-7 3 16,3 7 7-16,0 0 4 0,8-1 1 0,-8 1-8 15,12-1 1-15,-12 1-2 0,12-4 2 0,-12 4 4 16,21-3 1-16,-11 3 2 0,4 0 2 0,0-3 0 15,4 3-10-15,-1-1 0 0,3-2 0 0,0 2 1 16,1 0-4-16,2 0-1 0,4-1-2 0,2 0-4 16,1-1 2-16,-1 0-5 0,4 1-2 0,3-1-1 15,0-1-4-15,2 2-2 0,-1 1-5 0,2-4 1 16,0 1-5-16,1 1-4 0,-1 0 1 0,1 1 2 16,2-2-4-16,-2-1-2 0,1 3-1 0,-2-1 1 15,2 0 0-15,-2 0-2 0,1 1 3 0,1-4-36 16,-2 5 44-16,-1-3-6 0,4 1-1 0,-2 0-4 15,-1 0 5-15,2-1-5 0,-1 1 0 0,0 1 5 0,-1-2-6 16,-1 1 1-16,1 1-3 0,0-1 3 0,-3-1-1 16,0 0 1-16,0 0-1 0,-2 3 1 15,1-3-39-15,-2 0 48 0,3-1-29 0,-3 2 26 0,-4 1-33 16,1-2 39-16,-1-2-39 0,-1 4 43 0,3-2-38 16,-4 1 38-16,2 0-40 0,-2-2 44 0,1 1-44 15,0 1 41-15,-1 1-38 0,0-1 42 0,0-2-40 16,-2 1 37-16,-2 2-41 0,2-1 41 0,-4 0-41 15,-2 3 44-15,1-3-46 0,-1-1 45 0,-4 2-41 16,3 0 42-16,-4 1-45 0,-1 1 42 0,-2-2-41 16,2 1 30-16,-13 1-55 0,17-2 23 0,-17 2-67 15,15 0 7-15,-15 0-93 0,0 0-38 0,14-2-95 16,-14 2-156-16,0 0-372 0,0 0-376 0</inkml:trace>
  <inkml:trace contextRef="#ctx0" brushRef="#br0">8760 5963 238 0,'3'-5'463'0,"-2"-2"-84"0,-1 7-38 0,4-10-47 15,-4 10 34-15,1-12-13 0,-1 12-20 0</inkml:trace>
  <inkml:trace contextRef="#ctx0" brushRef="#br0" timeOffset="3150.572">9158 6123 334 0,'-3'-9'540'0,"2"4"-103"0,-3-3-57 16,3 3-17-16,-2-2-1 0,2 0-14 0,1 7-1 15,-4-8-6-15,4 8-26 0,-4-10-41 0,4 10-50 16,-1-6-46-16,1 6-42 0,-4-5-32 0,4 5-11 15,0 0-2-15,0 0 11 0,0 0-28 0,0 0 57 16,1 5-39-16,-1-5 75 0,3 12-11 0,-2-6 1 16,2 2-11-16,-1 2 17 0,1-1-1 0,0 2-5 15,-1 0-8-15,4 2 12 0,-2 2-6 0,1 1-8 16,1-2-20-16,-3 2-17 0,3 0-12 0,-2-2-13 16,2 3-9-16,-1-2-11 0,-1 2-12 0,1-3-8 15,0 1-8-15,1-1-5 0,-2 1-17 0,1-2 3 0,-1-3-13 16,0 1 14-16,0-2-18 0,0 3 15 15,-2-4-13-15,3 1 12 0,-2-1-20 0,1-1 13 16,-3 0-41-16,1-2-3 0,1 1-75 0,0 0-9 0,-3-6-57 16,2 9-46-16,-2-9-46 0,4 6-60 0,-4-6-68 15,6 7-35-15,-6-7-139 0,0 0-69 0,0 0-122 16,0 0-402-16,9-4-780 0</inkml:trace>
  <inkml:trace contextRef="#ctx0" brushRef="#br0" timeOffset="3358.8">9532 6367 370 0,'0'0'536'0,"13"4"-67"0,-13-4-96 15,10 6 53-15,-10-6-13 0,9 7-51 0,-9-7 47 16,7 8-55-16,-7-8 8 0,5 8-71 0,-5-8-37 16,6 11-28-16,-5-6-38 0,2 2-31 0,-2 0-30 15,2-1-24-15,-1 1-17 0,-2 0-10 0,3 0-20 16,-3 2-9-16,1-1-15 0,-1 0-30 0,-1 0-60 15,-2 1-75-15,3 0-38 0,-4 0-118 0,2-1-54 16,-2-1-100-16,0 2-108 0,-1-5-120 0,5-4-287 16,-6 8-543-16</inkml:trace>
  <inkml:trace contextRef="#ctx0" brushRef="#br0" timeOffset="4384.358">8776 5995 185 0,'4'-8'273'0,"-2"2"-27"0,2-2-10 0,2 1-4 15,-3-1 5-15,-1-1-23 0,2 1-16 16,-3-2-9-16,2 1-13 0,-2 0-9 0,2-1-35 0,-2 0-4 15,1 0 0-15,-1 1-13 0,-1-3-11 0,0 3-9 16,-1-2 12-16,1 2 1 0,-2 0-2 16,1 1-5-16,-3 0-10 0,3 1-12 0,-2 2-11 0,-2-2-10 15,1 2-5-15,-2 2-18 0,6 3-9 0,-14-4-3 16,14 4-5-16,-18 2-3 0,9 0-2 0,-1 2 0 16,-3 4-4-16,0-2-2 0,3 4 1 0,-3-1 0 15,4 3-35-15,-2 0 41 0,2 0-34 0,0 4 43 16,1-2-33-16,3 1 48 0,0 0-23 0,4 2 7 15,1-1 49-15,1 1-58 0,2 0 44 0,3 1-48 16,-1 2 42-16,4-1-51 0,0 0 44 0,4-1-47 16,-2 0 42-16,3 0-48 0,-1 1 41 0,0 1-8 15,1-1-4-15,-3-2-4 0,1 1-1 0,-2-2-8 16,-1 1-1-16,-1-1-2 0,-3-3 0 0,-1 2 1 0,-2-1 2 16,-2-2-3-16,-1 1 1 0,-3-1-1 15,0 1 0-15,-3 0-1 0,-1-1-40 0,0-3 52 16,-1 3-6-16,-1-4 1 0,2 1-1 0,1-3-1 15,-2 0 2-15,4-1-42 0,0 0 49 0,5-5-47 0,-8 8 31 16,8-8-24-16,-7 4-19 0,7-4-9 16,0 0 8-16,0 0 1 0,4 7 5 0,-4-7 7 15,11 3 5-15,-11-3 1 0,16 5-2 0,-7-1 9 0,0 2-1 16,1 1 4-16,-1 1 5 0,-1 1 5 0,1 4-2 16,0 0-33-16,-3 4 66 0,-1 2-41 0,1 1 63 15,-4 2-21-15,-1 2 26 0,1-2 18 0,-2-1 25 16,-2 3-2-16,1 0-2 0,-1-2-2 0,0 0-5 15,0-2-15-15,0-1-12 0,1-1-2 0,2-1-12 16,2-1-10-16,0 0-10 0,4-4-22 0,-1 0-47 16,5-1-18-16,0-3-122 0,5-1-58 0,-1-2-148 15,5-1-126-15,2-4-596 0,0-2-728 0</inkml:trace>
  <inkml:trace contextRef="#ctx0" brushRef="#br0" timeOffset="5232.472">9735 6130 389 0,'0'0'325'0,"-10"-2"-12"0,10 2-2 16,-9-3-28-16,9 3-11 0,-9-5-15 0,9 5-9 16,-10-4-29-16,10 4-19 0,-8-6-8 0,8 6-25 15,-5-11-27-15,1 8-22 0,3-4-24 0,0 0-8 16,1 7-13-16,1-12 32 0,4 4-48 0,-1 1 35 16,1 0-48-16,3 0 33 0,1-1-44 0,0 1 39 15,2 2-44-15,-1 0 44 0,2 0-45 0,1 1 38 16,-2 1-50-16,0 6 40 0,1-3-48 0,-3 2-3 15,4 1 1-15,-5 4 16 0,-1-2-16 0,0 4-2 16,-2-1-1-16,-2 4 39 0,-1-1-45 0,-2 1 44 16,-2 0-51-16,0 3 45 0,-3-2-52 0,0 2 50 15,0-1-47-15,0-2 46 0,-2 1-48 0,1-4 48 16,1 3-50-16,0-5 47 0,1 0-42 0,0 1 55 0,0-4-46 16,4-4 47-16,-5 10-59 0,5-10 33 0,0 0-65 15,0 0 38-15,0 0-50 0,0 0 51 0,15 0-48 16,-7-3 47-16,3 0-47 0,0-1 49 15,0 3-39-15,3-2 49 0,-1 2-41 0,1-1 44 0,0 2-44 16,0 0 50-16,0 3-40 0,1 1 43 0,-2 1-43 16,-1 2 47-16,1 2-44 0,-3 2 48 0,-2 1-43 15,-1 2 44-15,-2 1-43 0,-2-1 50 0,-2 2-49 16,-1-2 51-16,-1 2-42 0,-3-1 55 0,-1-1-46 16,-3 1 50-16,2-3-37 0,-2 2 44 0,-1-3-53 15,-1-1 47-15,2-1-50 0,1-2 45 0,-1 0-53 16,-1-1 32-16,9-6-86 0,-11 4-26 0,11-4-130 15,-12 2-37-15,12-2-73 0,-5-5-81 0,5 5-96 16,-1-11-339-16,1 3-385 0</inkml:trace>
  <inkml:trace contextRef="#ctx0" brushRef="#br0" timeOffset="5406.864">10230 6242 316 0,'14'0'576'0,"-3"0"-148"0,0 2 23 0,-1 0-28 16,-1-1 27-16,0 1-45 0,-9-2 9 15,16 7-79-15,-11-3 11 0,2 0-64 0,-2 0-32 0,1 1-46 16,2 0-39-16,-3 0-34 0,0 2-26 0,0 0-22 16,1-1-12-16,0 1-23 0,-1 2-38 0,-1-4-65 15,1 3-40-15,-1-2-134 0,0 2-39 0,-2-1-77 16,2-2-82-16,2-1-80 0,-6-4-58 0,7 8-375 16,-7-8-521-16</inkml:trace>
  <inkml:trace contextRef="#ctx0" brushRef="#br0" timeOffset="5765.183">10594 6036 630 0,'0'0'593'16,"-1"-12"-154"-16,1 12-8 0,-3-7-73 0,3 7 4 16,-5-5-66-16,5 5 23 0,0 0-77 0,-10-2-25 15,10 2-32-15,-8 2-35 0,8-2-24 0,-9 7-26 0,9-7-16 16,-5 6-12-16,5-6-11 0,-3 11-3 15,3-11-4-15,2 12-10 0,0-7-6 0,2 1-4 16,3 2-7-16,-1-1-3 0,8 0-9 0,-4 0 5 0,3 1-8 16,1 0-4-16,3-1-3 0,2 0-1 0,0 2 3 15,0-3 0-15,2 2-8 0,-1 0 0 0,-2-3-2 16,1 2 1-16,-3 1-1 0,0-3 4 0,-3 0-4 16,2 2-7-16,-4-1-3 0,-1 0 2 0,-4-1 8 15,2-1 7-15,-4 1 0 0,-4-5-1 0,3 10-2 16,-3-10 47-16,-1 12-55 0,-4-7 45 0,-1 2-48 15,-1-4 39-15,-3 4-45 0,1-2 43 0,-1 0-49 16,-3 0 29-16,2-1-103 0,-1-1-2 0,-2 0-93 16,4-2-26-16,-3 0-124 0,13-1-35 0,-22-1-58 15,12 0-50-15,1-2-409 0,1-2-455 0</inkml:trace>
  <inkml:trace contextRef="#ctx0" brushRef="#br0" timeOffset="5931.736">10625 6136 364 0,'0'0'463'0,"-7"-9"-100"0,2 4-46 0,5 5-36 16,-5-11-2-16,4 5-11 0,1 6-34 0,-3-12-29 0,3 5-34 16,2 0-38-16,0-2-23 0,3 1 12 0,2-1-63 15,0-2 27-15,4 2-58 0,1 0 23 0,2-3-93 16,3 2-10-16,0-1-95 0,2 1-32 0,1 0-57 16,-1 3-97-16,3-1-95 0,-2 1-241 0,-3 2-178 15</inkml:trace>
  <inkml:trace contextRef="#ctx0" brushRef="#br0" timeOffset="6149.258">11159 6178 52 0,'6'10'545'16,"-1"-3"-141"-16,-1 1-77 0,1-1 20 0,-1 0-43 16,1 0 62-16,-1-2-51 0,-1 0 42 0,-3-5-53 15,5 12 33-15,-5-12-79 0,5 9 30 0,-4-3-82 16,3-1-23-16,-4-5-13 0,5 11-23 0,-5-5-19 15,5 2-22-15,-2 1-18 0,-1 0-14 0,-2 2-16 16,0 0 3-16,1 0-19 0,-1 2-22 0,0-1-28 16,-1 3-52-16,1-2-56 0,0 1-13 0,0-1-109 0,-1-2-26 15,0 1-106-15,1 0-41 0,0-2-24 0,0-3-90 16,0-7-395-16,1 14-490 0</inkml:trace>
  <inkml:trace contextRef="#ctx0" brushRef="#br0" timeOffset="6698.895">11275 5934 473 0,'0'0'587'0,"-5"-5"-192"0,5 5-34 16,0 0-90-16,-4-7 23 0,4 7-84 0,0 0 22 0,-2-7-60 15,2 7 11-15,2-5-72 0,-2 5 21 16,9-6-60-16,-1 2 32 0,1-1-52 0,1 1 21 16,5-1 5-16,-2-3-17 0,4 1-2 0,-2 2 2 15,4-4-5-15,3 2-8 0,-4-1-43 0,2 1 37 0,1-1-8 16,-3 0-4-16,-2 2-11 0,0 1 2 0,-3-2-1 16,0 2-39-16,0 2 58 0,-4-2 24 15,0 1-19-15,-1 1 72 0,-8 3-46 0,11-6 40 0,-11 6-49 16,9-5 32-16,-9 5-52 0,7-6 43 0,-7 6-48 15,0 0 42-15,5-5-41 0,-5 5 31 0,0 0-48 16,0 0 34-16,0 0-45 0,0 0 33 0,5-5-41 16,-5 5 27-16,0 0-31 0,0 0 43 0,1 6-34 15,-1-6 39-15,0 7-28 0,0-7 4 0,1 12 15 16,-1-6 15-16,1 2 15 0,1 0-1 0,-1 2 2 16,-1 0-1-16,3 2 3 0,-1 0-5 0,1 4-4 15,-2-1-41-15,3 2 57 0,-1 0-42 0,-1 2 40 16,3-2-49-16,-2 6 39 0,-1-1-10 0,2-1-6 15,1 3-9-15,-2-5-5 0,1 2 8 0,-2-3 0 16,2-1 0-16,2 0-8 0,-3 0-7 0,1-2-3 16,0 0-4-16,-2 1-2 0,2-4-4 0,-1 0-2 15,-1-2-1-15,3-1-3 0,-2 1-8 0,-1-1 7 0,1-1-23 16,-2-3-31-16,2 4-27 0,-1-4-28 16,-2-5-32-16,1 10-37 0,-1-10-41 0,3 8-35 15,-3-8 4-15,0 0-125 0,3 6-71 0,-3-6-108 0,0 0-135 16,0 0-408-16,-9-2-706 0</inkml:trace>
  <inkml:trace contextRef="#ctx0" brushRef="#br0" timeOffset="6872.07">11533 6184 578 0,'0'0'602'0,"-5"-10"-137"0,5 10-81 16,-4-9-38-16,4 9-15 0,3-12-6 0,-2 4-2 15,4-1-28-15,-1 1-36 0,1-2-46 0,4 1-41 16,0-3-39-16,0 3-22 0,5-2-32 0,-1 1-15 15,1 1-19-15,2-1-25 0,1 0-54 0,-3 3-57 16,3-3-58-16,-3 6-91 0,1-3-68 0,2 1-51 16,-2 2-73-16,-1 1-50 0,-1-1-355 0,1 3-375 15</inkml:trace>
  <inkml:trace contextRef="#ctx0" brushRef="#br0" timeOffset="7040.619">11992 6125 268 0,'6'6'479'0,"1"0"-67"0,-1 0-86 15,-1 1 16-15,0 0 61 0,-1-2-58 0,1 3 32 16,2-3-70-16,-5 3 36 0,2 0-107 0,0-1 7 16,-3 0-91-16,3 1 12 0,-1 1-79 0,-1 1 28 15,-1 1-71-15,2 0 25 0,-3 1-95 0,0 2-25 16,0-2-117-16,0 3-59 0,0-1-116 0,-1-1-68 16,1 1-61-16,-2-3-464 0,1 0-515 0</inkml:trace>
  <inkml:trace contextRef="#ctx0" brushRef="#br0" timeOffset="7238.012">12337 6249 265 0,'0'0'611'0,"0"0"-98"0,13-3-128 0,-13 3 27 15,0 0-75-15,6-3 3 0,-6 3-85 0,0 0-1 16,8-5-94-16,-8 5 1 0,0 0-81 0,9-6-12 15,-9 6-98-15,6-5-13 0,-6 5-117 0,12-7-45 0,-6 4-51 16,4-1-32-16,-1-1-78 0,0 1-25 0,1-1-273 16,1-1-173-16</inkml:trace>
  <inkml:trace contextRef="#ctx0" brushRef="#br0" timeOffset="7401.583">12678 6145 56 0,'12'4'442'16,"-12"-4"-90"-16,7 4-39 0,-7-4-31 15,0 0 3-15,12 4 25 0,-12-4 10 0,0 0-24 0,0 0-32 16,10 0-44-16,-10 0-44 0,0 0-43 0,0 0-66 16,9-3-75-16,-9 3-85 0,10-2-67 0,-10 2-64 15,9-9-108-15,0 6-77 0,-2-2-319 0,3 0-233 16</inkml:trace>
  <inkml:trace contextRef="#ctx0" brushRef="#br0" timeOffset="7530.913">13021 6096 376 0,'11'3'482'0,"-11"-3"-103"0,12 2-97 16,-12-2-10-16,9 3 2 0,-9-3-2 0,0 0-29 16,11 1-38-16,-11-1-44 0,0 0-39 15,11-4-46-15,-11 4-76 0,11-5-79 0,-11 5-74 16,15-7-74-16,-7 2-124 0,1 0-70 0,1 0-179 0,3-2-112 16</inkml:trace>
  <inkml:trace contextRef="#ctx0" brushRef="#br0" timeOffset="7671.496">13353 6004 503 0,'0'0'512'0,"10"3"-90"16,-10-3-55-16,0 0-4 0,10 2-1 0,-10-2 9 16,0 0 8-16,9 2-13 0,-9-2-73 0,0 0-5 15,0 0-97-15,0 0-4 0,9 1-79 0,-9-1 4 16,0 0-87-16,0 0-38 0,0 0-86 0,9-1-111 16,-9 1-129-16,0 0-85 0,10-4-78 0,-3 0-516 15,-7 4-625-15</inkml:trace>
  <inkml:trace contextRef="#ctx0" brushRef="#br0" timeOffset="8249.971">13700 5818 442 0,'-3'-4'394'15,"3"4"-32"-15,-7-11-58 0,2 5 49 0,0 0-57 0,-1-3 26 16,1 2-52-16,-2-3 42 0,1 0-62 0,-1-2 21 16,1 1-40-16,1-1-6 0,0 1-81 0,1-3 29 15,1 4-83-15,-1-1 31 0,3 0-64 0,0 0 28 16,1 3-60-16,1-2 40 0,3 2-59 0,0-1 42 16,0 2-52-16,2 1 46 0,2 0-48 0,1 1 39 15,-2 3-47-15,4-1 45 0,-11 3-50 0,20-2 46 16,-20 2-48-16,19 5 47 0,-10 0-49 0,3 3 50 15,-2 1-50-15,-1 3 50 0,0-1-48 0,-2 4 47 16,0 0-47-16,-2 2 50 0,-1 2-50 0,-2-1 48 16,2 0-48-16,-2 2 6 0,0-2 11 0,-2 2 1 0,4-3 3 15,-2 1 6-15,0-1 8 0,-1-3-2 16,0-1 3-16,2 0 6 0,-2-1-5 0,0-2 0 16,2 0 0-16,-2-1-31 0,3-1 36 0,-1-1-36 0,-1-2 31 15,-2-5-38-15,10 9 32 0,-10-9-13 16,8 5-8-16,-8-5-4 0,8 3 11 0,-8-3-6 0,6 4 2 15,-6-4 4-15,0 0 2 0,8 5 5 16,-8-5 0-16,0 0 7 0,2 6 2 0,-2-6 5 0,0 0 1 16,-1 9 12-16,1-9-27 0,-4 8 53 0,4-8-39 15,-5 11 58-15,3-5-29 0,-1 0 58 0,2 1-58 16,-2 3 44-16,2-2-61 0,0 3 57 0,1-1-63 16,0-2 54-16,1 3-13 0,0-1-12 0,3 2-3 15,-1-1-9-15,3 1-7 0,0 0-7 0,1-1 2 16,-1 2-14-16,2-2-1 0,-1 2-4 0,-2-4-9 15,1 1-15-15,-1 0-4 0,-4-1-1 0,0 1 1 16,-2 0-18-16,-3 1-60 0,-4 0-88 0,-3 0-68 16,-6 2-193-16,-7 1-125 0,-4 1-824 0,-8-1-999 15</inkml:trace>
  <inkml:trace contextRef="#ctx0" brushRef="#br0" timeOffset="16173.641">3962 7835 424 0,'-2'-6'513'0,"-1"1"-60"15,3 5-30-15,-6-10-2 0,2 6-26 0,4 4-16 16,-8-10-5-16,8 10-3 0,-6-8-11 0,6 8-64 16,-8-8-14-16,8 8-47 0,-6-5-48 0,6 5-47 0,-4-5-11 15,4 5-32-15,0 0 38 0,0 0-1 0,-7 4 0 16,7-4-14-16,0 8-1 0,2 1-22 15,-1-2-5-15,0 3-21 0,3 0-19 0,0 4-3 0,0 3-6 16,1-2-12-16,1 2 0 0,1 2-7 0,-1 2-5 16,-1-1-6-16,4 0-8 0,-4 1-32 0,2-4-23 15,-2 0-44-15,0-1-18 0,0-1-66 0,1-1-25 16,-2-1-115-16,0-3-29 0,0-1-44 0,0-2-14 16,-3 0-48-16,-1-7-71 0,6 6-56 0,-6-6-350 15,0 0-505-15</inkml:trace>
  <inkml:trace contextRef="#ctx0" brushRef="#br0" timeOffset="16431.808">3963 7856 468 0,'-5'-17'528'0,"1"2"-55"0,3 4-42 0,-3-1-16 15,2 1-37-15,0 0-30 0,1 1-25 0,1 2-29 0,3 0-28 16,-2 1-76-16,3 0 22 0,1 0-83 16,2 3 23-16,3 1-71 0,-1 2 28 0,-9 1-62 0,22 0 37 15,-7 3-58-15,1-1 31 0,2 4-51 0,1 3 38 16,3-1-47-16,-2 3 39 0,2 1-8 15,1 2-10-15,-1 0-6 0,-5 1-6 0,-1-1-5 16,0 2-4-16,-4-1-6 0,0 1-4 0,-3 2 0 16,-3-1 1-16,-2-2 3 0,-3 2-3 0,-2-1-2 0,-3 1 0 15,-2 1 1-15,-3 0-3 0,-3-1-51 0,0 0 44 16,-4-1-19-16,0 0-13 0,0-4-41 0,0-1-52 16,0-3-63-16,1 0-92 0,2-2-87 0,-1-1-70 15,4-1-87-15,-1-3-301 0,11-1-392 0</inkml:trace>
  <inkml:trace contextRef="#ctx0" brushRef="#br0" timeOffset="16781.382">4348 7965 201 0,'0'0'735'0,"0"0"-192"16,15 0-128-16,-15 0-84 0,0 0-63 0,0 0-4 15,13 2-22-15,-13-2 15 0,0 0-16 0,0 0-24 0,14-3-40 16,-14 3-42-16,9-4-34 0,-2 0-33 15,0-1-31-15,3-1-35 0,1-1-34 0,-1 0-30 16,3-3-18-16,-2 2-7 0,2-2 1 0,-3 1 15 0,0 0-2 16,0-2 13-16,-2 2 14 0,-4 1 5 0,0 1 10 15,-3 0 2-15,-1 7 24 0,0-8 2 0,0 8 20 16,-9-6 22-16,9 6 20 0,-12 0 14 0,3 2 13 16,-2 2 7-16,0 0 2 0,-2 2-9 0,1 5-15 15,0-4-3-15,0 5-13 0,3-1 2 0,-1 2-4 16,1 1-7-16,3 1-1 0,2-1-7 0,-1 0-2 15,4 0-6-15,2 1-2 0,0-3-5 0,4 2-7 16,4 0-7-16,0-2-14 0,5 0-20 0,1 2-30 16,5-6-30-16,-2 0-33 0,2-2-42 0,4-1-38 15,-3-3-37-15,-1-1-42 0,3-2-36 0,5-1-35 16,-4-4-40-16,4 0-387 0,-2-6-293 0</inkml:trace>
  <inkml:trace contextRef="#ctx0" brushRef="#br0" timeOffset="17082.018">4926 7678 563 0,'0'-15'676'0,"-3"3"-156"16,-1 1 12-16,2 2-90 0,-1-2 47 0,-1 2-61 0,-1 0-25 15,-1 1-11-15,1 0-22 0,-2 1-17 0,2 1-37 16,1 0-50-16,4 6-52 0,-10-9-43 16,10 9-39-16,-9-5-28 0,9 5-18 0,0 0-16 0,-14 0-13 15,14 0-7-15,-11 9-3 0,7-1-8 0,0 0-10 16,0 1-4-16,1 3-2 0,2 2-4 0,1-2-8 15,1 6 2-15,2 0 0 0,1 3-4 0,0 3-6 16,2-2 4-16,2 2-6 0,-1 3 3 0,2-2-1 16,2 2-9-16,-1-1-4 0,0-1 2 0,0 1-6 15,2-1-5-15,-3-5-15 0,-2 1-18 0,4-1-11 16,-4 0-14-16,1-2-18 0,-2-1-14 0,2-1-26 16,-4-2-30-16,0-1-23 0,0-3 17 0,-3 2-86 15,0-4 2-15,-2 1-92 0,-2-1-23 0,-2-1-66 16,1-2-70-16,-6 0-25 0,2-4-418 0,8-1-533 15</inkml:trace>
  <inkml:trace contextRef="#ctx0" brushRef="#br0" timeOffset="17353.28">4779 8061 349 0,'-7'-12'396'0,"2"4"4"0,3-1-84 0,-1 1-18 0,2-2-20 16,1 2-20-16,0-4-28 0,1 3-37 0,2-4-29 16,0 3-29-16,4-1-27 0,-2-2-20 15,5 3-23-15,-1-2-9 0,5 0-12 0,0 2-14 0,0-2-28 16,3 2-50-16,1-1-43 0,-2 2-63 0,2 0-33 15,0 2-44-15,3 0-31 0,-5 2-25 0,1 0 2 16,-2 1 22-16,0 1 42 0,-1 1 48 0,-2-1 38 16,1 3 12-16,-13 0 40 0,18 0 47 0,-18 0 86 15,15 4 38-15,-15-4 60 0,13 7-2 0,-13-7 57 16,7 6-28-16,-3 0 15 0,0 0 12 0,1-2-5 16,-2 1-20-16,-1 3-26 0,1-3-26 0,-1 0-18 15,1 2-15-15,1 0-13 0,-3-2-18 0,3 2-10 16,-1-1-7-16,-1-1-15 0,-2-5-30 0,6 11-50 15,-6-11-44-15,6 8-50 0,-6-8-35 0,5 9-44 16,-5-9-129-16,0 0-309 0,0 0-172 0</inkml:trace>
  <inkml:trace contextRef="#ctx0" brushRef="#br0" timeOffset="17477.06">5038 7817 12 0,'-9'-11'454'0,"1"2"-109"0,2 1-40 0,1 2-20 15,-2-2-15-15,4 1-73 0,-1 3-10 0,0-2-70 0,2 0 5 16,2 6-60-16,0-10 14 0,2 5-58 0,-2 5-36 15,10-8-58-15,-10 8-72 0,16-4-74 0,-6 2-73 16,0-1-234-16,-1 3-32 0</inkml:trace>
  <inkml:trace contextRef="#ctx0" brushRef="#br0" timeOffset="17814.734">5232 7727 361 0,'0'0'362'0,"13"2"-20"0,-13-2 6 0,9 7-15 15,-4-2-10-15,-1 0-17 0,2-1-34 0,-2 2-10 16,1 1-21-16,0-2-22 0,1 5-33 0,-1-4-26 15,1 2-24-15,-1 1-33 0,0 0-18 0,0 0-14 0,0 1-15 16,1 0-9-16,0 0-10 0,-2-1-8 16,-2 1-9-16,2 0-5 0,-1-2-8 0,-2 0 2 15,2-3 4-15,-3-5 3 0,2 9-6 0,-2-9 1 16,0 0 0-16,0 0-3 0,0 0-3 0,0 0 0 16,0 0 4-16,1-11-5 0,1 4-1 0,-1-4 1 15,3 2-2-15,-2-1 2 0,2-2-5 0,1 0 0 16,2 0 2-16,-1 2-1 0,2-1 1 0,-2 3-3 0,2-1 1 15,-1 2-35-15,2 2 45 0,-1-1-1 0,1 3-1 16,-9 3 2-16,15-1-3 0,-15 1 0 0,17 1 1 16,-9 1-10-16,2 2-9 0,-4 3-18 0,2-2-21 15,1 1-44-15,-3 1-33 0,2-1-21 0,-3 2-24 16,0-1-12-16,1-2-7 0,-1 2-9 0,-1-1-9 16,-4-6 5-16,8 6-8 0,-8-6-20 0,4 6-84 15,-4-6-36-15,0 0-178 0,13-2-35 0</inkml:trace>
  <inkml:trace contextRef="#ctx0" brushRef="#br0" timeOffset="18082.075">5649 7763 202 0,'0'0'306'0,"9"-7"-62"0,-9 7-25 15,9-7-5-15,-9 7-9 0,7-5 7 0,-7 5-3 16,8-8-35-16,-3 4 22 0,-5 4-54 0,10-9 21 16,-6 4-74-16,1-1 36 0,-1 0-71 0,0-1 53 0,1-1-39 15,-1 3 51-15,-2-3-52 0,1 1 51 16,0 3-41-16,-3 4 40 0,1-14-43 0,-1 14 38 15,1-8-55-15,-1 8 24 0,-4-7-52 0,4 7 34 0,0 0-27 16,-10-4 54-16,10 4-27 0,-9 5 53 16,9-5-46-16,-8 11 54 0,5-5-57 0,-1 3 47 0,0 0-49 15,3 3 41-15,1-2-61 0,1 2 38 0,1 2-53 16,4-1 34-16,-1 1-55 0,2 0 36 0,2-2-56 16,3-1 30-16,-2 2-73 0,5-1 20 0,-2-3-83 15,1-2 2-15,2 2-56 0,-4-5-56 0,4 1-70 16,-2 0-70-16,-3-2-87 0,1-3-529 0,-12 0-575 15</inkml:trace>
  <inkml:trace contextRef="#ctx0" brushRef="#br0" timeOffset="18483.759">4017 8419 789 0,'-10'5'576'0,"2"-3"-138"0,8-2-96 15,-11 5-74-15,11-5-66 0,-8 4-31 0,8-4-1 16,0 0-2-16,0 0 1 0,0 0-4 0,15 1-14 15,-3-2-24-15,2-3-55 0,5 0 31 0,7 1-53 16,3-4 44-16,7 0-45 0,6-2 39 0,4 0-54 16,2 0 50-16,2-1-65 0,4 0 43 0,2-1-56 15,8-1 43-15,1 0-54 0,-1-1 47 0,0 1-52 16,0-1 47-16,0 0-52 0,-3 1 48 0,3-1-50 16,-3 1 49-16,-7 0-6 0,-2 2-7 0,2-2-4 15,0 1-4-15,-3 1-3 0,0-2-1 0,0 2-8 16,-5 0 5-16,0 0-7 0,-2 2-15 0,-10-1-42 15,-3 3-42-15,-6 1-62 0,-2 0-74 0,-4 2-77 16,-2-2-71-16,-7 3-88 0,2-2-428 0,-7 1-467 0</inkml:trace>
  <inkml:trace contextRef="#ctx0" brushRef="#br0" timeOffset="19130.936">6883 7441 418 0,'-5'-12'421'15,"-1"5"-28"-15,1-2-24 0,-2 2-19 0,1 0 1 16,-2-1-28-16,1 3-19 0,-1-2-6 0,1 2-16 16,1 2-28-16,-2 0-89 0,8 3 6 0,-11-6-78 15,11 6 29-15,-13-1-57 0,13 1 47 0,-14 6-61 16,8-2 33-16,-1 2-47 0,1 2 50 0,1 0-53 15,1 2 41-15,0 0-44 0,3 4 9 0,-2-1-6 16,3 2 8-16,0 3 7 0,3-1 3 0,1 7-7 16,0-2-9-16,2 3-1 0,0-1 23 0,2 5-44 15,0 0 31-15,-2-1-40 0,4 4 36 0,-1-3-46 16,0 0 36-16,2 0-41 0,-1-1 36 0,-1-3-39 16,1 2 36-16,-4-5-14 0,2 0 6 0,-2-1-30 15,3 0 39-15,-4 0-38 0,-1-4 35 0,1-1-35 0,-1 1 5 16,-1-2 8-16,-1-3-3 0,-2 0 1 15,1 0-1-15,-1-2 0 0,0 0 2 0,-1-1-21 16,1-1-44-16,-5-1-64 0,1-1-33 0,-1-2-127 0,-1 0-52 16,6-4-81-16,-17 3-71 0,7-6-62 0,0 2-366 15,-2-4-495-15</inkml:trace>
  <inkml:trace contextRef="#ctx0" brushRef="#br0" timeOffset="19307.488">6623 7989 692 0,'-4'-6'552'15,"4"6"-110"-15,-8-6-27 0,8 6-23 0,-4-8-43 16,4 8-35-16,-3-11-28 0,3 11-48 0,3-11-32 16,1 4-78-16,1-1 24 0,2-1-76 0,2 0 37 15,3-2-76-15,1 0 38 0,5 1-61 0,-1-2 38 16,2 2-65-16,1-1 0 0,2 1-98 0,2-5-18 16,2 5-109-16,1-1 5 0,-2 1-52 0,-2 1-46 15,0 0-51-15,0 0-79 0,0 1-282 0,-1-1-250 16</inkml:trace>
  <inkml:trace contextRef="#ctx0" brushRef="#br0" timeOffset="19461.054">7227 7686 268 0,'0'0'549'0,"0"0"-90"0,5 4-125 16,-5-4 21-16,0 0-64 0,0 0 13 0,0 0-86 15,0 0-2-15,0 0-88 0,5 4-13 0,-5-4-134 0,0 0-53 16,0 0-101-16,0 0-75 0,14-1-55 0,-14 1-95 15,0 0-239-15,13 1-149 0</inkml:trace>
  <inkml:trace contextRef="#ctx0" brushRef="#br0" timeOffset="19585.826">7278 7942 120 0,'-1'11'539'16,"-2"-1"-151"-16,3-1-86 0,-1-2-40 0,0 0 6 15,1-7-82-15,-3 11 47 0,3-11-23 0,0 9-48 16,0-9-56-16,0 0-101 0,8 2-116 0,-8-2-101 15,10-2-193-15,-4-2-242 0,3-2-158 0</inkml:trace>
  <inkml:trace contextRef="#ctx0" brushRef="#br0" timeOffset="20301.351">7614 7625 67 0,'0'0'612'0,"-9"-7"-155"15,9 7-96-15,-6-4-46 0,6 4-29 0,-8-3-20 16,8 3-28-16,0 0-20 0,-5-7-29 0,5 7-25 15,0 0-27-15,0 0-18 0,0 0-8 0,3-5-4 16,-3 5-11-16,12-3-17 0,0 2-11 0,-1 0-10 16,6-2-1-16,0-1-9 0,3 0-6 0,4 0 36 15,-2 2-50-15,4-3 43 0,-1-2-58 0,2 3 42 16,4-1-51-16,-6-2 40 0,3 1-48 0,-1 2 47 0,-1-4-52 16,-2 4 44-16,-1-2-51 0,1 2 47 15,-7-2-46-15,2 2 43 0,-4 0-50 0,-2 3 49 16,0-2-43-16,-3 1 51 0,-1 0-43 0,-9 2 50 0,17-5-50 15,-17 5 52-15,11-1-58 0,-11 1 49 0,10-1-52 16,-10 1 50-16,0 0-49 0,11 2 46 16,-11-2-24-16,2 7 21 0,-2-7-51 0,0 9 7 0,0-9 6 15,0 12 4-15,0-6-3 0,-1 3 4 0,0 1 48 16,-2 3-56-16,-1-4 49 0,0 5-51 0,1 3 50 16,-1-2-47-16,-3 5 42 0,1 0-50 0,-3 0 49 15,0 2-50-15,0 3 49 0,-4 2-53 0,3-4 53 16,-3 2-8-16,1 0-3 0,-1-3-3 0,0-4-2 15,3 2-47-15,-2-3 63 0,1-1-62 0,2-4 54 16,0-1-46-16,0 0 53 0,4-4-46 0,-2 1 53 16,1-3-47-16,2 0 46 0,4-5-54 0,-11 4 42 15,11-4-53-15,0 0 44 0,-12 0-62 0,12 0 51 16,-4-5-14-16,4 5-8 0,-1-7-1 0,1 7-1 0,1-9 3 16,-1 9 2-16,4-7-1 0,0 3 2 15,1-2 3-15,-5 6-1 0,13-5 7 0,-5 2-43 16,-2-1 56-16,3-1-7 0,1 4 0 0,2-1 2 0,-2 1 1 15,-10 1-1-15,22-1-2 0,-11 1 7 0,3 0-4 16,-14 0 0-16,23 0 0 0,-10 1 2 0,0-1 0 16,-2 0-2-16,2 0 2 0,0 0-1 0,0 0-2 15,-2 0-42-15,2 0 36 0,-3-1-52 0,3 0 25 16,-3-1-79-16,2-1 12 0,-2 2-88 0,0-2 9 16,-1 1-64-16,0-1-46 0,-3 0-68 0,1-1-68 15,-3-1-333-15,-4 5-270 0</inkml:trace>
  <inkml:trace contextRef="#ctx0" brushRef="#br0" timeOffset="20502.81">7921 7778 115 0,'-14'-3'639'0,"4"2"-118"0,10 1-172 16,-16-3 23-16,16 3-50 0,-14-4 23 0,14 4-74 15,-10-4-3-15,10 4-95 0,-5-9 2 0,5 9-72 16,1-9 18-16,2 1-68 0,3 0 28 0,2 3-75 15,3-4 2-15,1 0-78 0,4-3 3 0,1 4-92 0,1-4-23 16,1 2-22-16,1-1-19 0,2 1-54 0,-1 0 1 16,0 0-92-16,4 0-5 0,-4-3-165 15,0 4-46-15</inkml:trace>
  <inkml:trace contextRef="#ctx0" brushRef="#br0" timeOffset="20797.764">8359 7466 340 0,'-14'0'524'0,"14"0"-131"0,0 0-7 15,0 0-62-15,-14 1 53 0,14-1-69 0,0 0 31 16,0 0-57-16,0 0-5 0,0 0-100 0,-9-2 7 15,9 2-80-15,7-4 20 0,-7 4-64 0,11-6 31 16,-2 3-66-16,1-3 41 0,0 5-56 0,4-5 37 0,2 0-49 16,-1 1 40-16,2 0-61 0,-2-1 28 0,4 0-76 15,-2 1 9-15,3-2-74 0,-2 1 2 16,-1-1-39-16,1 2-74 0,-2-2-21 0,1 3-42 0,-3-4-40 16,1 3-62-16,-5 0-317 0,1-1-234 0</inkml:trace>
  <inkml:trace contextRef="#ctx0" brushRef="#br0" timeOffset="20999.236">8539 7258 361 0,'-13'-1'463'0,"13"1"-84"0,-10-1-71 15,10 1-59-15,0 0 34 0,-11 1-62 0,11-1 26 16,0 0-31-16,0 0-10 0,-12 3-1 0,12-3-11 16,-4 5-20-16,4-5-50 0,-1 10 23 0,1-10-64 15,0 13 35-15,1-5-68 0,1 2 36 0,0 0-60 16,-1 3 38-16,2 0-53 0,1 2 31 0,-1 0-74 15,2 2-41-15,-1 0-48 0,2 4-46 0,-1-2-53 16,0 0-35-16,3 0-29 0,-2 0-22 0,3 0-107 16,-1-1-345-16,1-1-269 0</inkml:trace>
  <inkml:trace contextRef="#ctx0" brushRef="#br0" timeOffset="21615.055">8701 7749 249 0,'0'0'411'0,"0"0"-109"0,-8 1-41 16,8-1-25-16,0 0 2 0,0 0-27 0,-8 4 35 0,8-4-70 15,0 0 24-15,0 0-75 0,0 0 29 16,0 0-70-16,0 0 30 0,0 0-54 0,0 0 46 16,0 0-41-16,9 3 43 0,-9-3-41 0,15-3 42 0,-6 2-55 15,5-2 39-15,-1 2-46 0,3-2 44 0,3 1-49 16,0-1 41-16,5-2-31 0,-1 1 20 16,4 0-47-16,1-1 40 0,3 0-49 0,2-1 40 0,0 1-55 15,1 0 6-15,2-2 0 0,-1 1 0 0,-2 2-1 16,3-4 1-16,-2 2-3 0,2 2 6 0,-2-2-9 15,1-1 1-15,-3 3 0 0,1-1 5 0,-6-1-7 16,1 2 0-16,-2 1 1 0,-3-1 2 0,-3 1-4 16,1-1 0-16,-6 1-1 0,0 2 4 0,-2-1 2 15,-1 1-3-15,-1 0 1 0,-11 1 5 0,15-2 5 16,-15 2 0-16,16-3 2 0,-16 3 5 0,10-1-8 16,-10 1 0-16,0 0-1 0,15-1-2 0,-15 1-4 15,0 0 4-15,11-2-7 0,-11 2-2 0,0 0-4 0,10-1-18 16,-10 1-31-16,0 0-30 0,0 0-45 15,11-4-36-15,-11 4-31 0,0 0-13 0,0 0-27 16,9-3-52-16,-9 3-97 0,0 0-47 0,4-9-264 16,-4 9-205-16</inkml:trace>
  <inkml:trace contextRef="#ctx0" brushRef="#br0" timeOffset="21914.792">9536 7444 553 0,'0'0'518'0,"-13"-4"-155"0,13 4 9 0,-10-3-65 16,10 3 43-16,-8-2-56 0,8 2 33 0,0 0-73 16,-9-3 0-16,9 3-92 0,0 0 15 0,0 0-75 15,0 0 24-15,0 0-66 0,8-4 39 0,-8 4-65 16,15 1 37-16,-15-1-53 0,22 3 40 0,-9-3-50 16,0 4 49-16,2 0-57 0,-1 1 49 0,1-1-50 15,1 3 7-15,-1 1 0 0,-2 0 4 0,1 2 10 16,-1 3-7-16,0-2 3 0,-3 2-1 0,-1 3 0 15,-3-2-3-15,0 2 12 0,-1 1 27 0,-1 1-54 16,-4 0 45-16,-2 2-52 0,-1-2 44 0,-3 3-53 16,-2-2 46-16,-1 3-60 0,-3-5 24 0,-4 4-97 15,-3-2-20-15,2 1-99 0,-4-4-28 0,0 0-84 0,2-3-65 16,1-1-81-16,0-4-427 0,4 0-476 0</inkml:trace>
  <inkml:trace contextRef="#ctx0" brushRef="#br0" timeOffset="22848.433">10323 7260 42 0,'0'0'303'0,"4"-10"-50"16,-4 10-29-16,1-10-21 0,-1 10-4 15,2-12-26-15,-2 12-2 0,-2-11 12 0,1 4 2 0,0 0-6 16,-1 1-46-16,1-1 32 0,-1 1-73 0,-1 1 42 16,2-1-64-16,-3 0 49 0,-4 2-24 0,3 0-16 15,-4-1 2-15,0 3-21 0,-2-1-44 0,-1 0 55 16,1 3-42-16,-5 3 51 0,2-3 6 0,-2 3 4 15,-1 0 10-15,-1 3 12 0,-3 0 6 0,1 2 6 16,-1 2 9-16,0 0-52 0,2 1 39 0,0 2-61 16,0-3 35-16,2 4-57 0,2-1 41 0,2-2-57 15,0 1 45-15,4 1-54 0,3-2 48 0,-1 1-51 16,5-3 45-16,-2 2-52 0,6 0 46 0,1-1-53 16,2 1 1-16,4 0 1 0,0 0 3 0,5-1-4 0,-1 1 1 15,5-1 6-15,0-1-8 0,1 3 0 16,1-3 2-16,0 2-2 0,0-1-4 0,2 2-2 15,-3 0 0-15,3 0-3 0,-2 2 2 0,-2-2-1 0,0 1-1 16,-2 2 4-16,-2 1 6 0,2-2-9 16,-6 1 44-16,-1-4-48 0,-1 3 49 0,-1-5-46 15,-3 3 60-15,-3-2-42 0,-2-1 43 0,0 2-49 16,-4-2 44-16,-3 3-48 0,-2-4 48 0,-3 1-59 0,-1-1 6 16,1-1 6-16,-5-1 45 0,3-1-55 0,-3-2 49 15,0 1-50-15,3-1 43 0,0-3-93 0,-1 0-22 16,1-2-109-16,2 0-40 0,0-1-132 0,1-1-75 15,1-1-63-15,4-3-442 0,-2 3-533 0</inkml:trace>
  <inkml:trace contextRef="#ctx0" brushRef="#br0" timeOffset="23565.675">11735 7292 91 0,'0'0'534'16,"0"-7"-137"-16,0 7 11 0,-4-8-72 0,4 8 50 0,-2-7-68 15,2 7 6-15,-5-5-67 0,5 5 19 0,-8-4-80 16,8 4 13-16,-10-3-73 0,10 3 29 15,-17 0-64-15,17 0 33 0,-15 4-58 0,5-1 35 0,1-1-59 16,0 4 33-16,-1-1-60 0,2-1 44 0,0 1-56 16,2 2 44-16,-2-2-55 0,3 1 45 0,1 2-52 15,3 0 43-15,0-1-50 0,2 0 42 0,0 3-55 16,3-1-4-16,1 3-12 0,3-4-6 0,1 4-1 16,0 1-9-16,5-1-1 0,-2 2 5 0,4-2 0 15,-2 1-6-15,1 1-2 0,-1-4 2 0,-2 1 12 16,-1 0 8-16,-2-3 7 0,0 1 4 0,1-1 8 15,-5-2 14-15,2 0 4 0,-3 0 1 0,-4-6 1 16,2 9 6-16,-2-9-6 0,-4 8 0 0,4-8 3 16,-10 6-4-16,0-3 1 0,1-1 0 0,-1-1 3 15,-3-1-1-15,1 2 0 0,2-4-4 0,-2 1-3 16,1-1-24-16,2 0-49 0,-1 0-54 0,10 2-34 16,-14-4-54-16,14 4-30 0,-9-7-32 0,9 7 11 0,-1-9-54 15,1 9 12-15,5-9-328 0,0 4-150 0</inkml:trace>
  <inkml:trace contextRef="#ctx0" brushRef="#br0" timeOffset="23917.305">11795 7436 503 0,'0'0'452'0,"12"-4"-88"0,-12 4-59 0,6-3-33 0,-6 3-9 15,0 0-4-15,0 0-11 0,13 0-19 0,-13 0-25 16,4 4-26-16,-4-4-28 0,5 8-17 0,-5-8-24 16,6 8-17-16,-2-2-15 0,1 0-17 0,1-1-13 15,1 1-8-15,-2 1-5 0,4-2-18 0,0 0-10 16,-2 1-8-16,3-2-2 0,0-2-8 0,1 0-5 15,-2-1 0-15,-9-1 2 0,23 0-1 0,-11-1 2 16,-1 0 2-16,-2-2 4 0,0-1 6 0,1-1 38 16,-1-1-43-16,-2 1 43 0,-1-1-30 0,-1-1 59 15,0 2-44-15,-2-2 52 0,-1 2-28 0,-2 5 70 16,4-12-49-16,-4 12 46 0,1-8-64 0,-1 8 38 16,2-6-65-16,-2 6 37 0,0 0-47 0,0 0 37 15,0 0-52-15,0 0 47 0,0 0-50 0,0 0-2 0,0 0 5 16,2 6-3-16,-2-6 0 0,5 8-7 15,-2-1-18-15,3-5-14 0,1 4-9 0,-1-2-11 16,2 3-13-16,3-4-18 0,-2 1-18 0,0-1-14 0,4-1-27 16,0 4-15-16,-3-5-17 0,5-1-7 15,-3-1-5-15,0-1-21 0,0-2 9 0,1 1-29 0,2-1 26 16,-2 0-56-16,1-4 8 0,0 1 9 0,-3 0 27 16,1-3 7-16,-2 1 18 0,2-2-79 0</inkml:trace>
  <inkml:trace contextRef="#ctx0" brushRef="#br0" timeOffset="24497.533">12351 7367 544 0,'5'-14'92'0,"0"1"50"16,-1 4 34-16,-1-2 31 0,-2 2 5 0,1-2 14 15,-2 3 17-15,-2-1-14 0,1 3 13 0,-2-1-68 16,3 7 45-16,-5-12-17 0,5 12-12 0,-9-8-17 16,9 8-12-16,-10-2-25 0,10 2-16 0,-14 0-18 15,14 0-18-15,-13 5-15 0,4-2-9 0,4 2-46 16,-1 1 38-16,2 1-42 0,0-2 35 0,1 4-47 16,1-1 42-16,2 1-45 0,0 1 36 0,2-1-48 15,1 1 46-15,3 2-54 0,-1-2 30 0,3 2-50 0,3-3 1 16,1 0-8-16,2 0-11 0,-1-1-2 15,1 0 1-15,1-2-6 0,2 0 0 0,-2-2-4 16,2-2-8-16,-2-2-20 0,2 3-7 0,-2-6 2 16,3 2 11-16,-3-2 5 0,3 0 3 0,-2-4 8 0,-1 0 32 15,-1 2-20-15,1-4 26 0,-4 0-7 0,-1-4 26 16,0 1-17-16,-2-1 28 0,-3-1-15 0,-1-4 22 16,-2 2-14-16,-2-4 20 0,0 3-14 0,-2-1 41 15,-2-4 3-15,-1 2 71 0,-2 2-26 0,2 0 76 16,-1 2-29-16,1 2 51 0,0 1-39 0,-2 0 49 15,3 2-47-15,-1 1 40 0,0 2-74 0,1-1 24 16,2 3-71-16,-2 0 34 0,4 6-39 0,-5-6 39 16,5 6-54-16,0 0 46 0,0 0-43 0,0 0 47 15,-4 10-47-15,5-4 45 0,2 1-60 0,1 2 44 16,-2-1-54-16,3 4 42 0,0-1-54 0,4 4 42 16,-5-1-51-16,4 1 48 0,-2-1-53 0,2 1 5 15,-2 2 1-15,2-2 1 0,-3 1 1 0,0-1 1 16,3-3-2-16,-2 2 1 0,-2-1 1 0,0-3 3 15,0-1 3-15,-2-2-3 0,2 0 2 0,0 1 1 16,-2-3 1-16,-2-5-4 0,4 8-2 0,-4-8-5 16,0 0-16-16,0 0-1 0,0 0 2 0,12-4 45 0,-12 4-53 15,5-7 45-15,-5 7-58 0,9-7 52 0,-5 1-51 16,-4 6 52-16,10-7-52 0,-10 7 64 0,10-4-58 16,-10 4 46-16,14-6-48 0,-14 6 52 0,16 0-45 15,-16 0 53-15,20 3-54 0,-10 0 45 0,4 1-54 16,-1-2 23-16,4 3-72 0,-2-2 22 0,2 4-69 15,2-4 4-15,-3 1-98 0,3-1 15 0,1 1-62 16,-1 0-39-16,1-3-54 0,-2 0-60 0,3-2-324 16,-2 0-264-16</inkml:trace>
  <inkml:trace contextRef="#ctx0" brushRef="#br0" timeOffset="24732.909">13269 7103 323 0,'0'-12'641'0,"1"3"-139"0,-1 1 20 0,0 8-56 15,0-13 10-15,0 13-77 0,0-10-2 16,0 10-68-16,0-9-53 0,0 9-62 0,0-8-43 16,0 8-31-16,0 0-21 0,2-6-18 0,-2 6-14 15,0 0-15-15,7 7-10 0,-7-7-14 0,6 8-7 0,-1 0-2 16,-1-2-11-16,1 3-5 0,0-1-7 16,3 2-7-16,-2 0-10 0,2 2-31 0,-3-3-31 15,4 3 15-15,-3-2-82 0,1 2 11 0,-1-5-81 0,-2 3 3 16,0-1-74-16,-1-1 24 0,0-2-57 0,-3-6-18 15,0 11-44-15,0-11-48 0,-3 7-65 0,3-7-255 16,-9 3-239-16</inkml:trace>
  <inkml:trace contextRef="#ctx0" brushRef="#br0" timeOffset="25297.275">13152 7134 219 0,'-10'-6'430'0,"2"1"-62"16,-1-1-7-16,3 1-61 0,2 1 55 0,-1 2-81 15,1-5 6-15,4 7-42 0,-5-9-66 0,5 9 21 16,3-8-47-16,-3 8 7 0,9-10-64 0,-2 6 22 15,5-2-57-15,-2 1 24 0,4 0-48 0,3-2 27 16,-2 1-48-16,4 1 41 0,0-4-52 0,1 4 38 16,1-2-46-16,0-1 43 0,-1 2-50 0,-1-2 44 15,2-1-44-15,-3 2 41 0,-1-3-46 0,-2 3 4 0,0-1-3 16,-4-1 1-16,2 2 3 0,-4-3-1 0,-1 2-1 16,-2-1 3-16,-1 1 6 0,-1-1 0 15,-1 1-3-15,-2-1 2 0,-1 1 0 0,-1 1 3 0,-2-1 3 16,2 1 2-16,-2 0 34 0,0 0-39 0,3 7 41 15,-4-9-42-15,4 9 36 0,-5-9-40 0,5 9 39 16,-6-4-37-16,6 4 4 0,0 0 10 0,0 0 4 16,-6 5 9-16,6-5 19 0,-1 8 6 0,1-8 6 15,1 12 40-15,0-3-51 0,1 0 43 0,0 2-59 16,1 0 43-16,1 2-59 0,-2 1 50 0,3 1-57 16,0-1 43-16,0 3-52 0,-1-1 46 0,1 1-49 15,1 1 46-15,-1 1-46 0,0-1 41 0,-2-1-52 16,0 1 43-16,1-3-47 0,-3 2 40 0,2-2-48 15,-2-1 42-15,-1 1-43 0,0-5 48 0,0 1-41 0,-1-2 50 16,1 0-44-16,-2-3 53 0,2-6-51 16,-1 11 48-16,1-11-47 0,0 0 48 0,0 0-50 15,0 0 48-15,0 0-46 0,3-7 46 0,-3 7-47 16,6-9 49-16,-3 2-13 0,4 0 9 0,-2 0-39 0,3-1 59 16,0 2-46-16,1-1 56 0,0 1-43 15,0-1 50-15,0 5-48 0,1-2 55 0,-1-2-49 16,0 4 49-16,1 2-49 0,-10 0 49 0,17 0-47 0,-17 0 39 15,19 2-46-15,-12 1 35 0,1 1-53 0,1 0 46 16,-1 0-52-16,-2 2 48 0,2 1-63 16,-1-3 34-16,-3 2-69 0,3 2 24 0,-2-3-72 0,-1 0 16 15,1 1-69-15,0-1 10 0,0-1-79 0,-5-4 28 16,10 7-58-16,-10-7-7 0,14 5-22 0,-14-5-9 16,17 0-14-16,-7-1-26 0,4-3-25 0,0-1-171 15,3 0-43-15</inkml:trace>
  <inkml:trace contextRef="#ctx0" brushRef="#br0" timeOffset="25964.482">14034 7024 126 0,'5'-8'436'0,"-5"0"-78"16,0 0-25-16,0 8-51 0,0-11 27 0,-2 4-64 15,-2 3-9-15,4 4 14 0,-11-7-52 0,6 3 25 16,5 4-69-16,-18-2 23 0,18 2-60 0,-16 0 23 16,3 0-61-16,4 2 23 0,-1 2-56 0,-2 0 33 15,5 0-56-15,-2 1 37 0,1-1-45 0,-1 3 35 16,4-3-48-16,1 2 40 0,0 0-49 0,2 0 40 0,-2 0-50 15,4-6 39-15,4 14-52 0,-2-9 28 0,1 1-58 16,2 0 23-16,0-1-58 0,3 1 40 0,1-1-64 16,-2-3 45-16,4 3-55 0,-1-4 53 15,0 0-47-15,-10-1 56 0,22 0-32 0,-12-1 58 0,0 0-33 16,2-2 42-16,-2-1-26 0,-1 0 45 0,1-2-32 16,-2-1 45-16,0 1-37 0,-1-1 55 0,-2 0-40 15,2-2 57-15,-2 1-29 0,-1 0 7 0,-1-1 6 16,0-2-3-16,1 2 3 0,0 0 7 0,-3 0 14 15,0 1 0-15,2 0 1 0,-2 2 0 0,0-1-15 16,-1 7-5-16,4-11-7 0,-4 11-2 0,4-9-1 16,-4 9-4-16,5-5 3 0,-5 5-4 0,10-3-4 15,-10 3 5-15,9 2 5 0,-9-2 14 0,13 3 26 16,-4 0-53-16,0 2 48 0,-1-1-50 0,1 2 41 16,1-1-48-16,0 1 49 0,2 1-48 0,0 1 38 15,-1-1-47-15,1 0 47 0,-2 1-54 0,2-1 50 16,-2-2-52-16,-1 2 48 0,0-5-46 0,1 2 52 15,-1 0-50-15,-9-4 54 0,12 5-48 0,-12-5 45 0,11 1-48 16,-11-1 58-16,7-4-59 0,-7 4 71 0,2-7-16 16,-2 7 68-16,0-11-32 0,-2 5 27 15,-1-5 19-15,-1 1 12 0,-2-2 9 0,1-1 22 0,-2-2-44 16,2 0 22-16,-4-2 8 0,-1-1-22 0,2 0-12 16,1-1-16-16,-1 0-16 0,-1-1-7 0,4 2-19 15,-3-2-8-15,3 3-8 0,-2 1-7 0,3 2 7 16,-1-1-23-16,2 4-3 0,1 1-30 0,-2 1-18 15,1 1-93-15,2 1 25 0,1 7-63 0,-3-9 30 16,3 9-43-16,0 0 40 0,0 0-63 0,0 0 25 16,4 5-47-16,-4 2 62 0,3 0-32 0,-1 0 24 15,1 4 30-15,-1-2 33 0,2 0 15 0,-1 1 21 16,2 0 15-16,1-1 12 0,-3 1 34 0,2-2 23 16,0 3 40-16,0-5 30 0,-1 3 24 0,5-4-3 0,-4 0-14 15,4 2-13-15,-1-4-21 0,2-1-14 16,0 1-28-16,0-2-72 0,3-1-88 0,-1-1-110 15,0 0-168-15,1-2-403 0,-3 1-369 0</inkml:trace>
  <inkml:trace contextRef="#ctx0" brushRef="#br0" timeOffset="26763.855">9772 8344 180 0,'-1'-9'446'0,"0"2"-57"15,-2 1-48-15,1-2 10 0,-2 1-45 0,0 1 44 16,0 1-72-16,0-1 7 0,1 2-73 0,3 4 12 16,-10-7-80-16,10 7 10 0,-10-5-63 0,10 5 30 0,-10 0-55 15,10 0 41-15,-11 3-51 0,3 1 50 0,4 1-53 16,-2 2 1-16,1 3 3 0,-1-2-9 15,3 4 47-15,-1 0-52 0,0 4 45 0,3-1-49 16,1 4 47-16,0-2-41 0,1 3 37 0,4 2-48 0,-1 2 32 16,0 0-48-16,2 0 37 0,-1 6-49 0,3-1 44 15,1 2-56-15,-1-5 45 0,1 6-50 16,1-3 43-16,-1 2-44 0,-2-2 42 0,1 3-29 0,2-2-9 16,-2 3-1-16,-2-2 3 0,1 1-29 0,-1 1 42 15,2-1-4-15,-6-1-2 0,1-2 6 0,-2-5-5 16,-1 2 7-16,0-3-11 0,0-4 40 0,-2 1-46 15,-1-2 33-15,2-1-44 0,-2-3 41 0,-1 0-57 16,0-2 15-16,0-3-104 0,-3 2-16 0,1-5-112 16,-1-2-29-16,-4 0-86 0,1-1-34 0,-1-3-44 15,-1-1-62-15,-3-5-330 0,0 2-379 0</inkml:trace>
  <inkml:trace contextRef="#ctx0" brushRef="#br0" timeOffset="26923.643">9424 9110 139 0,'-7'-8'515'15,"-2"3"-129"-15,4 0-54 0,1-2-29 0,-2 0-28 16,3 0-14-16,2 0-21 0,0-1 10 0,2-1-71 0,0 1 10 16,6-4-75-16,-1 1 16 0,3-1-66 0,6-2 22 15,1-1-13-15,4 0-20 0,4-1-20 0,1-1-37 16,4-1-53-16,3 0-65 0,0 1-54 0,4 0-51 16,-2 0-43-16,-1-2-32 0,2 2-68 0,-1 2-291 15,1-4-171-15</inkml:trace>
  <inkml:trace contextRef="#ctx0" brushRef="#br0" timeOffset="27198.429">10189 8502 474 0,'0'0'385'0,"0"-11"-26"0,0 11-54 0,-3-9-16 16,3 9 8-16,-3-5-25 0,3 5-27 0,-5-7-26 16,5 7 10-16,-10-2-69 0,10 2 17 0,-10 0-50 15,10 0 40-15,-11 7-42 0,3-1 52 0,2 2-45 0,-1 2 42 16,-3 2-56-16,1 2 40 0,0 3-43 0,-1 2 33 15,1 4-53-15,0 2 23 0,0 2-41 16,2 2-3-16,0 2-14 0,1 0-6 0,0 1-6 0,3 0-7 16,2-3-49-16,1 0 57 0,3 1-59 0,1 1 54 15,1 1-58-15,3-5 52 0,2-1-57 0,4 0 32 16,-2-5-74-16,6 0 21 0,0-3-51 0,-1-5-60 16,4-3-53-16,1 1-62 0,2-5-72 0,0 1-63 15,4-4-88-15,-2-3-81 0,-1-3-340 0,0-1-480 16</inkml:trace>
  <inkml:trace contextRef="#ctx0" brushRef="#br0" timeOffset="28330.517">10337 8781 165 0,'0'0'423'0,"-10"1"-92"15,10-1-24-15,-10 3-3 0,10-3-41 0,-13 0 67 16,13 0-70-16,0 0 13 0,-13-3-74 0,13 3 27 16,-8-1-56-16,8 1 25 0,-6-3-65 0,6 3 17 15,0 0-63-15,-5-6 18 0,5 6-60 0,0 0 33 16,4-7-49-16,-4 7 45 0,6-4-46 0,-6 4 42 16,10-2-47-16,-10 2 53 0,12 0-52 0,-12 0 53 15,15 4-45-15,-15-4 45 0,14 5-55 0,-5 0 44 16,-2 0-36-16,-1 2 23 0,-1 1-50 0,3-2 46 15,-4 3-51-15,-2-2 49 0,2 2-49 0,-1 0 43 16,-2-2-47-16,0 1 57 0,-1-8-44 0,0 12 60 16,0-12-26-16,0 12 14 0,0-12-3 0,-2 7-2 15,2-7-6-15,-4 5-3 0,4-5 0 0,0 0-7 16,0 0 1-16,-9-4-7 0,9 4 0 0,-4-6-7 0,4 6-4 16,-2-14-1-16,3 7-2 0,0-2-11 15,3 0 35-15,0-1-45 0,-1 0 34 0,3-1-39 16,0 1 39-16,2-2-40 0,1 3 32 0,0-1-36 0,0 0 38 15,1 4-42-15,-1 0 43 0,0 1-36 0,2 0 28 16,-2 3-37-16,0-1 45 0,-9 3-40 0,19 1 41 16,-10 1-35-16,0 1 33 0,2 3-34 15,0-3 41-15,-3 3-42 0,2 0 41 0,-1 4-42 0,0-3 39 16,-2 3-30-16,2 0-9 0,-2-3-7 0,-1 2-15 16,-1-1-19-16,3-1 19 0,-3 3-90 0,-1-4 7 15,1 0-77-15,-1 0 4 0,-2-1-75 0,-2-5 10 16,8 6-50-16,-8-6-84 0,6 4-94 0,-6-4-407 15,0 0-461-15</inkml:trace>
  <inkml:trace contextRef="#ctx0" brushRef="#br0" timeOffset="28598.055">10662 8565 679 0,'0'0'634'0,"0"-11"-166"0,0 11-27 16,1-9-105-16,-1 9 4 0,3-8-78 0,-3 8 7 15,5-6-76-15,-5 6 31 0,6-3-64 0,-6 3 33 0,13 1-71 16,-4 1 26-16,2 3-60 0,0-1 29 16,1 3-59-16,1 0 42 0,0 2-55 0,3 2 36 0,-1 1-53 15,0 3 26-15,-2-2-37 0,-2 3 41 0,1 1-56 16,-3 0 43-16,-1 0-43 0,0-2 3 0,-4 1-7 16,-1 1 2-16,-1-2 1 0,1 1 1 0,-3-1-2 15,0-3 1-15,-2 0 1 0,2 3-26 0,-1-5-36 16,1 1-51-16,-1-1-23 0,0-2-103 15,1-1-31-15,-2 0-105 0,2-7-118 0,2 8-595 0,-2-8-702 16</inkml:trace>
  <inkml:trace contextRef="#ctx0" brushRef="#br0" timeOffset="29020.398">11089 8609 415 0,'0'0'444'0,"0"0"-19"0,0 0-90 0,-7 4 50 16,7-4-50-16,0 0 2 0,0 0-84 0,0 0-1 15,0 0-79-15,0 0 1 0,0 0-72 0,0 0 21 16,8-7-55-16,-8 7 24 0,11-5-55 0,-2 1 31 15,-1 0-52-15,3 1 37 0,1-1-53 0,0-2 41 16,3 1-48-16,-1 1 40 0,1-2-67 0,1 2-3 0,0 0-92 16,-2 0-3-16,1-1-95 0,-2 2-22 0,1 1-23 15,-3-1-33-15,-11 3-16 0,19 0-31 16,-19 0-310-16,13 2-171 0</inkml:trace>
  <inkml:trace contextRef="#ctx0" brushRef="#br0" timeOffset="29154.043">11261 8665 357 0,'-6'9'352'0,"-1"-1"-42"15,1 0-21-15,2-3-24 0,2 2-38 0,2-7 38 16,-4 9-59-16,4-9 31 0,-3 10-67 0,3-10 22 16,0 0-74-16,4 6 12 0,-4-6-63 0,9 3 22 15,-9-3-91-15,19-3-20 0,-9 1-115 0,6-1-79 16,-1-2-84-16,3-2-96 0,2-1-302 0,2-2-204 16</inkml:trace>
  <inkml:trace contextRef="#ctx0" brushRef="#br0" timeOffset="29832.145">11905 8340 430 0,'0'0'340'16,"0"0"-38"-16,-13 0-13 0,13 0-19 0,0 0 30 16,-12-3-56-16,12 3-11 0,-8-2-24 0,8 2-32 15,-5-5-21-15,5 5-18 0,-5-7-11 0,5 7-24 16,0-9-13-16,0 9-18 0,2-8-14 0,2 1-8 16,1 1-5-16,0 2-3 0,4-3 36 0,0 1-43 15,0 2 40-15,0 0-43 0,2-1 36 0,1 2-40 0,-1 0 42 16,1 0-45-16,0 2 40 0,-12 1-43 15,23 1 50-15,-11 2-53 0,-2-2 2 0,1 4-3 16,-1 1-2-16,-1-1-1 0,-1 2 1 0,-2 4-4 16,0 0-5-16,-5 1-1 0,1 1-1 0,-4 0-5 15,1 4-6-15,-5-2 45 0,-3 2-53 0,1 0 41 0,-2 0-44 16,-1-2 43-16,-1 2-44 0,-2-5 45 0,3 1-44 16,-1-2 47-16,2-2-39 0,0 1 53 0,2-3-33 15,-1 0 66-15,3-1-28 0,-1 0 7 0,2-3 14 16,0 2 6-16,5-5-2 0,-6 8-1 0,6-8-20 15,0 0-5-15,-3 5-1 0,3-5-7 0,0 0-4 16,0 0-5-16,15-1 1 0,-15 1-6 0,13-3-9 16,-13 3-3-16,18-2-3 0,-9-3-1 0,0 3-3 15,4-1 0-15,-2-1 3 0,0 1-6 0,1-1-2 16,0 1-1-16,-1-1-3 0,2 0-2 0,2-1-29 16,-2 1-39-16,0 1-48 0,2-2-44 0,-3 1-50 15,0 0-66-15,0-1-63 0,0 0-45 0,0 1-58 16,-3-2-33-16,5 1-410 0,-5-1-450 0</inkml:trace>
  <inkml:trace contextRef="#ctx0" brushRef="#br0" timeOffset="30282.617">12251 8310 506 0,'-7'-4'478'0,"0"1"-82"15,2-2-40-15,5 5-14 0,-8-8-13 0,8 8-11 0,-7-7-70 16,7 7 1-16,-4-8-85 0,4 8 4 0,0-6-68 15,0 6 15-15,8-7-56 0,-8 7 31 0,11-5-52 16,-11 5 36-16,13-4-44 0,-13 4 48 0,19 0-47 16,-10 1 49-16,4 2-49 0,-3 0 0 0,2-1 0 15,-1 3-2-15,1 0-1 0,-1-2-2 0,-2 2 3 16,0 1-8-16,-1 0-2 0,-1 1 0 0,0 0 5 16,-2 0 21-16,-1-2-16 0,-2 1 13 0,1 1-3 15,-3-7 4-15,-1 10 0 0,1-10-2 0,-4 8-3 16,4-8 10-16,-7 7-6 0,7-7 0 0,-9 5-2 15,9-5-3-15,0 0-35 0,-12-3 39 0,12 3-38 0,-8-5 33 16,8 5-44-16,-7-8 38 0,6 0-7 16,1 2-4-16,0-1-9 0,0-3-5 0,4 2-5 15,-1-4-7-15,3 0-1 0,-1 2 0 0,5-1 2 16,-1 1 6-16,-1-1-6 0,2 4 0 0,0-2-1 0,1 1 2 16,-1 3 5-16,0 0-8 0,-1 1 15 15,2 1-16-15,-11 3 3 0,17-2 3 0,-17 2 0 0,19 2 7 16,-10 0 9-16,-1 0-7 0,1 3 2 0,-2 0 0 15,1 0-1-15,0 1-1 0,-2 1-36 0,2-1 47 16,-2 2-42-16,1-1 41 0,-1 1-41 0,-1 0 40 16,1-1-49-16,1 0 10 0,-2 0-62 0,0 0-24 15,1 0-42-15,0-2-39 0,0 1-55 0,-1 0-35 16,-1-2-47-16,1 0-44 0,-5-4-70 0,14 4-470 16,-14-4-481-16</inkml:trace>
  <inkml:trace contextRef="#ctx0" brushRef="#br0" timeOffset="30549.948">12867 8233 550 0,'0'0'677'0,"0"0"-97"0,0 0-90 0,0 0 1 16,0-5-71-16,0 5-21 0,0 0-35 0,0 0-41 15,3-9-71-15,-3 9-49 0,6-4-44 0,-6 4-31 0,12-7-27 16,-6 3-20-16,3 1-10 0,0-1-19 0,2 1-9 15,0-1-10-15,-1 0-5 0,4 0-6 0,-2 1-3 16,0-1 3-16,0 1-8 0,-2 1-11 0,3 0 4 16,-4-1-6-16,1 1-2 0,-1-1-5 0,-9 3-28 15,14-4-29-15,-14 4-33 0,15-3 9 0,-15 3-90 16,9-2 3-16,-9 2-73 0,11-2-2 0,-11 2-88 16,10-2-20-16,-10 2-42 0,0 0-64 0,11-6-431 15,-11 6-454-15</inkml:trace>
  <inkml:trace contextRef="#ctx0" brushRef="#br0" timeOffset="30830.397">13214 8010 319 0,'0'0'622'0,"0"0"-56"0,-3-7-67 0,3 7-21 16,0 0-62-16,0 0 27 0,-1-7-75 0,1 7 5 15,0 0-88-15,0 0-30 0,0 0-77 16,0 0-31-16,0 0-24 0,0 0-17 0,0 0 9 0,0 0 6 15,0 0-2-15,0 0 14 0,8 3 1 0,-8-3-5 16,6 8-6-16,-6-8 1 0,6 11 9 0,-3-6-1 16,1 1-3-16,-1 4 3 0,1-2-3 0,0 2-28 15,1-1-4-15,-1 3-10 0,0-2-38 0,0 3 21 16,0 0-43-16,-1 1 23 0,3 1-35 16,-4-1 24-16,4 2-28 0,-2-2 13 0,0 1-64 0,1-1-17 15,-1 2-98-15,1-2-43 0,1 0-131 0,0 0-73 16,-1-2-135-16,1-1-106 0,-2-1-124 0,1-2-590 15,1 1-958-15</inkml:trace>
  <inkml:trace contextRef="#ctx0" brushRef="#br0" timeOffset="31747.614">14301 7870 470 0,'0'-7'683'0,"0"7"-172"0,0-11-36 15,0 11-96-15,0-12-1 0,0 12-75 0,1-9 11 16,-1 9-87-16,4-9 20 0,-4 9-72 0,4-5 30 15,-4 5-71-15,13-4-9 0,-13 4-11 0,15 1-10 16,-2 0-7-16,0 2-20 0,3 0-7 0,0 3-6 16,4 2-7-16,-1 0-12 0,-1 2-5 0,2 2-3 15,1 2-12-15,2 3-2 0,-1 0-5 0,-2 1-4 0,1 1 4 16,-1 1-9-16,-1 0 1 0,-1 1-13 16,1 0 10-16,-1 1-2 0,-1-1 0 0,-4-4 3 15,2-1-1-15,-4-2-5 0,2 0-2 0,-4-2 5 0,0-3-38 16,0-1 60-16,-3 0-47 0,1-3 61 15,0-1-57-15,-7-4 52 0,13 0 4 0,-13 0 7 16,9-4 3-16,-4 0-2 0,-2-2 1 0,-1-4-3 0,1 0-5 16,-3-2-1-16,0-2-7 0,0-5-7 15,-1 0-8-15,-2-4-2 0,2-3-2 0,-2-3-3 0,1 1-2 16,-2-4-3-16,1 4 4 0,1 2 1 0,-1-1-2 16,3 1 0-16,-3 1 1 0,2 3-45 0,-1 1 50 15,1 2-53-15,-2 2 57 0,3 2-55 0,-1 1 53 16,-1 2-60-16,1 1 19 0,1 0-97 0,0 4-9 15,-2-1-44-15,2 8-37 0,-3-8-37 0,3 8-61 16,-4-4-73-16,4 4-56 0,0 0-64 0,-14 2-75 16,14-2-317-16,-11 6-456 0</inkml:trace>
  <inkml:trace contextRef="#ctx0" brushRef="#br0" timeOffset="31933.998">14496 7952 285 0,'-6'9'516'0,"0"-2"-106"0,3-3-100 0,3-4 27 16,-8 8-71-16,8-8 5 0,-3 5-82 0,3-5-9 16,0 0-77-16,0 0 18 0,5-5-69 0,-5 5 39 0,15-8-23 15,-1 4-15-15,0-2-14 0,8-2-13 0,0 0-18 16,6-2-28-16,0 2-25 0,0-5-58 16,5 4-7-16,-1-1-40 0,0 0-31 0,1 2-28 0,-1-2-36 15,0 0-52-15,0 2-320 0,0-1-130 0</inkml:trace>
  <inkml:trace contextRef="#ctx0" brushRef="#br0" timeOffset="32483.252">15190 7807 233 0,'0'0'259'0,"-3"-4"-23"0,3 4 2 15,-4-3 3-15,4 3-12 0,-3-7 2 0,3 7-33 16,-2-7 30-16,2 7-66 0,-3-5-10 0,3 5 25 0,0-6-64 16,0 6 30-16,0 0-55 0,3-9 41 0,-3 9-50 15,5-3 40-15,-5 3-52 0,9-2 33 0,-9 2-47 16,0 0 35-16,18 0-43 0,-18 0 43 0,12 2-53 15,-3 0 41-15,0 0-52 0,0 2 39 0,1 0-48 16,-2 2 38-16,0-2-48 0,-2 1 39 0,4 2-45 16,-5-2 40-16,2 0-43 0,-2 1 45 0,-1 0-35 15,-4-6 56-15,6 5-27 0,-6-5 61 0,4 8-49 16,-4-8 36-16,0 0-60 0,0 0 49 0,0 0-49 16,0 0 55-16,0 0-45 0,-8-5 47 0,8 5-52 15,-1-10-5-15,0 3-4 0,1-1-1 0,1-2-6 16,-1 0-2-16,5-3-3 0,0 1-1 0,-1 0 3 15,4-1-9-15,0 1-1 0,0 0-2 0,3 2 3 16,0 1 0-16,-1-2-1 0,2 4 0 0,-2-1-2 16,0 2-2-16,1 2 3 0,-2 2 0 0,-9 2 2 15,17-2 10-15,-17 2-6 0,17 3 0 0,-8-1 3 0,-1 4 1 16,-2-1-3-16,0 2-1 0,1 1 41 16,-1 1-49-16,1 2 42 0,0 0-51 0,-2 0 42 15,2-1-64-15,-1 2 20 0,-1-4-75 0,-1 1 21 0,4-1-76 16,-3 1 5-16,0-2-79 0,0 1 6 0,1-1-77 15,3-3 2-15,-2 2-71 0,0-4-57 0,1 0-434 16,-8-2-395-16</inkml:trace>
  <inkml:trace contextRef="#ctx0" brushRef="#br0" timeOffset="33087.259">15822 7543 371 0,'0'0'433'0,"0"0"-111"0,-7-4-52 16,7 4-66-16,0 0-2 0,0 0-38 0,0 0-3 16,0 0-14-16,-5-3-25 0,5 3-4 0,0 0-30 15,0 0-7-15,0 0-6 0,0 0 2 0,12-1 2 16,-12 1 2-16,0 0 9 0,15-3 9 0,-15 3-5 0,10-1-5 15,-10 1-11-15,9-2 1 0,-9 2-2 0,10-2 0 16,-10 2 4-16,0 0 4 0,12 0 0 0,-12 0-2 16,0 0-3-16,10-3-5 0,-10 3-1 0,0 0-4 15,0 0-7-15,10-3-7 0,-10 3-5 0,0 0 3 16,0 0-9-16,0 0-4 0,8-2 0 0,-8 2 1 16,0 0-2-16,0 0 4 0,0 0 0 0,0 0 8 15,8-2-15-15,-8 2 3 0,0 0-1 0,0 0-3 16,0 0 0-16,0 0-10 0,0 0-5 0,0 0-4 15,0 0-2-15,0 0-4 0,0 0 0 0,0 0 3 16,0 0-9-16,5-6-1 0,-5 6-1 0,0 0 0 16,0 0-1-16,0 0-4 0,0 0 4 0,0 0-3 15,0 0 0-15,0 0 1 0,0 0 0 0,0 0 2 16,0 0 2-16,0 0-6 0,0 0 2 0,0 0 1 16,0 0 1-16,0 0 2 0,0 0-1 0,1-5 12 15,-1 5-10-15,0 0 1 0,0 0-4 0,0 0 1 16,0 0 2-16,0 0 2 0,0 0-7 0,0 0 0 0,0 0-2 15,0 0 4-15,0 0-3 0,0 0 1 0,0 0 6 16,0 0-7-16,0 0 1 0,0 0-2 16,0 0 2-16,0 0 13 0,0 0-13 0,0 0-3 0,0 0 3 15,0 0 3-15,0 0-3 0,0 0 7 0,0 0 4 16,0 0 0-16,0 0-8 0,0 0 2 0,0 0-3 16,0 0 1-16,0 0 1 0,0 0-5 0,0 0 6 15,0 0-37-15,0 0-37 0,0 0-56 0,0 0-48 16,0 0-78-16,0 0-77 0,0 0-49 0,0 0-58 15,0 0-40-15,6-5-482 0,-6 5-544 0</inkml:trace>
  <inkml:trace contextRef="#ctx0" brushRef="#br0" timeOffset="33698.138">16245 7352 290 0,'0'0'380'0,"0"0"-56"16,-4-6-9-16,4 6-57 0,-3-6 29 0,3 6-48 15,-6-5 32-15,6 5-86 0,-8-3 16 0,8 3-67 16,-9-4 41-16,9 4-65 0,-14-3 41 0,14 3-46 0,-16 0 38 16,5 3-38-16,0 0 41 0,-2 0-54 15,0 1 47-15,-1 1-49 0,-1 3 46 0,-2 1-54 16,-2 1 52-16,1 1-56 0,-1 2-3 0,0 3 6 0,-3 2-1 16,2 0-1-16,-1 2-44 0,2 2 36 0,-1 0-8 15,3 0-9-15,-1 2-8 0,4-2-12 0,0 0 7 16,1 0 0-16,7-1-2 0,-2-2-4 0,6-1 2 15,-1-2-1-15,4 1-2 0,3-1-4 0,0 0-1 16,6-3-1-16,-1-2-2 0,4 3-6 0,4-2-6 16,2-5-1-16,-1 1 5 0,1-4-13 15,4 0-11-15,-3-2-16 0,5-2-22 0,-3 0-21 0,7-1-22 16,-1-3-27-16,0 0-20 0,4-1 1 0,-2-2-98 16,1 0-8-16,0-2-100 0,-3 0-24 0,-5 0-29 15,-1 2-14-15,-2-5-107 0,-2 3-293 0,-3-1-333 16</inkml:trace>
  <inkml:trace contextRef="#ctx0" brushRef="#br0" timeOffset="33914.608">16006 7615 389 0,'-21'0'465'16,"3"1"-99"-16,1-1-67 0,4 0-30 0,1 2 5 0,-2-2 5 15,14 0-16-15,-15-1-30 0,15 1-45 0,-12-2-37 16,12 2-30-16,0 0-22 0,8-7-21 0,-1 5-17 15,6-4-14-15,5 2-15 0,2-2-23 0,4-2-25 16,4 0-31-16,1-1-22 0,4 1-34 0,2-1-17 16,4 0-13-16,1-3-1 0,2 2 11 0,2-1-10 15,-3 0-24-15,2 0-7 0,-2 0-55 0,-1 1-53 16,-2-3-63-16,1 2-166 0,-7 1 5 0</inkml:trace>
  <inkml:trace contextRef="#ctx0" brushRef="#br0" timeOffset="34498.018">16757 7265 109 0,'-10'2'569'0,"10"-2"-134"16,0 0-125-16,-10 3-25 0,10-3-67 0,0 0 23 15,0 0-60-15,0 0 33 0,0 0-68 0,0 0 25 16,0 0-58-16,0 0 4 0,12-5-61 0,-12 5 29 15,16-4-56-15,-5 1 39 0,-2 1-51 0,3-1 37 16,0-1-43-16,-3 0 40 0,3 0-38 0,-1 1 41 0,0 0-20 16,-1-3 42-16,0 4-22 0,-1-1 65 0,-1 0-29 15,-8 3 58-15,14-4-51 0,-14 4 42 0,10-6-65 16,-10 6 31-16,9-1-62 0,-9 1 35 0,0 0-56 16,0 0 47-16,0 0-50 0,11 1 44 0,-11-1-49 15,2 10 46-15,-2-10-52 0,-2 15 43 0,2-7-47 16,-2 4 47-16,-1-3-47 0,2 4-5 0,-2 3-1 15,0 1 2-15,-1-3 2 0,1 4 0 0,-3 3-1 16,1 1 7-16,-2-1-34 0,1 1 35 0,0 1-2 16,-1-2 0-16,-1 2-1 0,0-1 2 0,1-1-12 15,-2-2 6-15,1 1-4 0,0-2 3 0,0 0-1 16,0-4 6-16,-1-2-5 0,2 1-6 0,0-1 2 16,-2-3 0-16,3 2 2 0,-2-6-1 0,2 4 1 15,1-2-3-15,0-5-8 0,-1 2-21 0,6-4-15 0,-8 6 37 16,8-6-51-16,-7 4 52 0,7-4-48 0,0 0 53 15,0 0-48-15,0 0 53 0,0 0-43 16,0 0 50-16,0 0-40 0,0 0 45 0,0 0-47 0,0 0 52 16,0 0-42-16,14-2-1 0,-14 2 8 0,14-2 4 15,-5-1 2-15,3 1 3 0,-2 1 2 16,0-1 3-16,4 0 1 0,-4 1 5 0,3 0-5 16,1-2 3-16,0 0-3 0,-2 2 8 0,-1-2-7 0,2 1 2 15,1-1 0-15,-1 2 2 0,-2 0-4 0,1-2-2 16,1 0-10-16,-2 0-27 0,2 0-30 0,-3 0-46 15,2 0-38-15,-2 0-49 0,0 0-35 0,-1-1-16 16,0 0-27-16,-1 0-42 0,-2 1-84 0,-1-2-347 16,-1-1-264-16</inkml:trace>
  <inkml:trace contextRef="#ctx0" brushRef="#br0" timeOffset="34686.509">16871 7531 50 0,'-19'-2'563'0,"19"2"-148"15,-16-1-77-15,16 1-40 0,-14-1-8 16,14 1-25-16,-9-5-37 0,9 5-29 0,-6-4-40 16,6 4-28-16,-3-11-26 0,3 11-22 0,7-7-13 0,-2 2-14 15,1-2 24-15,3 1-63 0,1-2-10 16,3 0-31-16,0 0-34 0,2 0-30 0,2 0-25 0,-2-2 7 16,4 0-39-16,-2 0-26 0,2 1-23 0,0-3-27 15,-1 3-43-15,-1-2-43 0,1 0-213 0,-2 0-22 16</inkml:trace>
  <inkml:trace contextRef="#ctx0" brushRef="#br0" timeOffset="34998.674">17162 6982 412 0,'-11'-3'522'0,"11"3"-136"0,-9-1-6 0,9 1-61 0,0 0 43 16,-11-3-79-16,11 3 5 0,0 0-86 0,-3-8 1 16,3 8-75-16,0 0 11 0,6-6-65 15,-6 6 27-15,11-5-62 0,-3-1 29 0,1 4-50 0,1-2 35 16,3 0-50-16,1 0 32 0,0 0-46 0,-1-1 10 15,4 0-71-15,-1 2 9 0,-2-2-85 0,3 0-30 16,-2 2-19-16,-1-1-21 0,-1 0-16 0,-3 1-66 16,2-2-11-16,-3 3-115 0,-3-2-154 0,-6 4-95 15</inkml:trace>
  <inkml:trace contextRef="#ctx0" brushRef="#br0" timeOffset="35201.134">17285 6841 189 0,'-12'-3'499'0,"12"3"-114"0,-11-1-45 0,11 1-21 0,-12-1 11 16,12 1-2-16,0 0-25 0,-14-2-14 16,14 2-21-16,0 0-17 0,-11 3-9 0,11-3-9 15,-8 5 9-15,8-5-6 0,-4 7-29 0,4-7-9 0,-4 10-15 16,4-10-14-16,0 13-26 0,2-5-21 16,0 1-22-16,1 1-24 0,1 1-12 0,-2 0-17 15,6 2-10-15,-4 1-40 0,3 0-77 0,0 2-108 16,0 2-89-16,3 1-141 0,0 0-151 0,0-1-785 0,-1 2-956 15</inkml:trace>
  <inkml:trace contextRef="#ctx0" brushRef="#br0" timeOffset="40947.24">21632 4311 24 0,'0'0'393'16,"-9"2"-114"-16,9-2-90 0,-9 4-1 0,9-4-37 16,-13 7 23-16,6-3-44 0,0 0 42 0,-2 2-46 15,0 1 40-15,-1 0-65 0,0 2 16 0,-1 1-10 16,0 3-4-16,-2 1-30 0,1 1 53 0,-1 4-55 16,-1 1 44-16,1 3-5 0,-1 2-5 0,0 0-3 15,2 3-2-15,-3 5-6 0,2 2-4 0,-1 1-4 16,3 3-7-16,0 0-1 0,-1 1 13 0,0 4 7 15,2 0 1-15,1 0-36 0,3 3 55 0,-2 2-50 16,-1 0 3-16,4 3 42 0,0 1-50 0,0 1 44 16,-2 10-47-16,5-8 35 0,0 0-50 0,2 2 56 15,-1 0-47-15,1 2-6 0,1 9 3 0,-1 1-24 16,3-2 35-16,-2 0-44 0,2 2 44 0,-1 2-1 16,2 1-11-16,-1-1-6 0,-1-1-1 0,2 2-2 15,-1-1-52-15,2-2 58 0,-3 3-47 0,2 1 58 16,0-1-53-16,-1 1 51 0,-1 0-53 0,2 1 65 0,0-2-56 15,-2 2 54-15,3-3-55 0,-1 0 31 16,-1 3-9-16,1-1-2 0,0 0-1 0,-1-1 43 16,1 1-53-16,0-3 36 0,2 2-50 0,-2-1 49 15,1-2-44-15,1 0 46 0,1-2-52 0,1-1 14 16,-2 1 0-16,3-3 0 0,3 2 38 0,-1-2-30 0,1 0 22 16,2 0-46-16,0-2 40 0,1 0-40 15,-1-2 43-15,5-1-47 0,-1-2 7 0,0 0 3 0,4 1 11 16,-3-3-12-16,3-1 12 0,1 0 0 0,-1 1 43 15,1-3-52-15,1 2 41 0,-1-1-51 0,2-2 41 16,-3-4-42-16,4 2 39 0,-2-2-45 0,-4-7 2 16,2 0 6-16,1-3-3 0,-1 0 2 0,1-2 1 15,-3 0-30-15,3-1 39 0,1-1-12 0,1-3 10 16,-2 0-3-16,1-5 3 0,0 2-7 0,2-5-2 16,-3-3 0-16,-1-3-5 0,2-1 6 0,0-3 1 15,-2-2-2-15,-2-3 0 0,3-1 0 0,2-4 4 16,-4-1-3-16,1 0 0 0,2-4-1 0,3-2 2 0,-1 0-1 15,3-5-24-15,-1 1 32 0,1-4-30 16,0-2 35-16,-2 0-3 0,6-3-1 0,-3-3-1 16,-4-2 8-16,3-2-10 0,-2 2 4 0,0-5-5 0,-3-1 3 15,1-1-3-15,-1-2 4 0,-2-3-5 16,1-1-1-16,-2-3-1 0,-1 2 1 0,1-5 0 0,-2 1 1 16,-1-2-1-16,4-9-27 0,-2 0 37 0,-3 7-5 15,2-9 1-15,-1 2 1 0,-4 5 38 0,5-9-47 16,-6 6 39-16,1-6-45 0,0 9 42 0,-2-3-43 15,-1 0 40-15,-1 0-43 0,1 0 3 0,-2 0 0 16,0-3 10-16,-2 0-6 0,-3-1 35 0,4 1-45 16,-3-4 36-16,-1 0-43 0,-2-10 42 0,2 0-41 15,-1 0 37-15,-1 8-42 0,0 1 38 0,0-1-39 16,1 2 5-16,0 0 2 0,-1 0 38 0,-2 1-43 16,-2 0 39-16,2-1-42 0,-3-2 40 0,0 4-2 15,-1-2-7-15,0 2 0 0,-1 0-43 0,-4-6 44 16,2 9-41-16,-1-1 43 0,0 2-38 0,-2 0 41 15,-1 3-38-15,0-1 38 0,-1 0-41 0,0 1 42 16,-1 0-4-16,2 0-3 0,-1 1-3 0,1 0-2 16,1 1 1-16,-1 1-2 0,0 0 0 0,1 1-1 15,1 2-2-15,-1 2 2 0,1-2-2 0,-2 2-38 16,1 3 47-16,4 4-38 0,-3-1 41 0,2 3-38 0,0-2 41 16,-2 2-5-16,1-1-3 0,0 1-3 15,0-1-3-15,0 2-1 0,0 0-7 0,2 0-4 16,-4 0 1-16,3 1 1 0,-2-1-3 0,0 2-6 15,-1-1 8-15,2 2 1 0,-1 0 3 0,-2 1 1 0,1-2-4 16,1 3 3-16,-1 2-1 0,1 1 4 16,1 1-3-16,-2 0 7 0,-1-1-8 0,2 2 2 15,-2-1 1-15,2-1 4 0,-1 1-4 0,-3 2 5 16,4-2-6-16,-2 2 4 0,-1-1-5 0,1 2 2 16,0-2 0-16,-3 1-5 0,3 0-1 0,-2 1 1 0,2 0 9 15,-1-1-11-15,-2 0-7 0,1 1 7 16,1 0 15-16,-1 0-9 0,0 0 9 0,0 0-10 15,1 0 8-15,1 1-3 0,0-1-4 0,0 1 2 16,-1 1 0-16,1-1 4 0,1 2-2 0,1 1 0 16,0 0 1-16,0 0-2 0,-1 1-1 0,1-2-1 15,0 2-5-15,-1 1 5 0,2-1-1 0,-1 0-3 0,-1 1-3 16,0 1 4-16,1-1 4 0,-2 0 0 16,0 0-1-16,2 1-3 0,-2-1 1 0,1 1 4 15,-1-1 2-15,1 1 2 0,0 0 1 0,0 1 0 0,0-1-1 16,-1 1-2-16,2-1-4 0,-1 0 3 0,-1 0 3 15,2 1-2-15,-3-1 3 0,1 0-4 0,0 1-1 16,-1-1 1-16,0 1 0 0,2-2-5 0,-3 2 1 16,0 0 2-16,1-2 2 0,0 4-1 0,-2-3 6 15,1 1-3-15,0 0 0 0,1 0-12 0,-1 0 10 16,0 1-6-16,0-1 14 0,2 1-27 0,-2 1 32 16,3-2-17-16,-3 2 16 0,3 0-16 0,0-1 12 15,-2 2-13-15,3-1 14 0,0 1-15 0,-1-1 10 16,1 2-10-16,-1-2 20 0,-2 0-18 0,2 1 17 15,1 1-18-15,-1-1 17 0,2 0-20 0,-2 1 11 16,0 0-8-16,2-1 12 0,-1 1-11 0,0 0 10 16,-1 0-11-16,2 0 11 0,1 2-12 0,0-2 12 15,-3 3-14-15,4-2 10 0,6 4-17 0,-12-5-2 16,12 5-43-16,-14-5-27 0,14 5-61 0,-11-1-7 16,11 1-41-16,-12 0-65 0,12 0-64 0,-11 4-98 15,11-4-119-15,-9 7-151 0,9-7-350 0,-10 6-664 16</inkml:trace>
  <inkml:trace contextRef="#ctx0" brushRef="#br0" timeOffset="41613.323">21794 5196 74 0,'-2'-6'320'0,"2"6"-37"0,-2-11-55 0,0 2 30 16,-1 4-37-16,3-2 62 0,-1-1-35 0,0 3-5 15,-1-2 11-15,0-1-58 0,2 8 24 0,-4-12-11 16,4 12 19-16,-1-11-7 0,1 11 13 0,-3-8-9 16,3 8-18-16,-2-8-30 0,2 8-33 0,-3-6-29 15,3 6-28-15,0 0-15 0,-1-7-12 0,1 7-15 16,0 0-5-16,0 0 15 0,0 0 13 0,0 0 10 16,0 0 4-16,-3 7 3 0,3-7-24 0,3 7 31 15,-2 1-15-15,2-1 24 0,-1-1-5 0,1 5 14 0,1-4-20 16,-1 3 17-16,1-1-20 0,1 3 0 15,-1 0-10-15,1 0-3 0,-1 1-6 0,3 2-10 0,-1-4 0 16,-1 4-1-16,0-2-3 0,0 1-11 0,-1-2-4 16,4 0-15-16,-5 1 11 0,1-3 0 15,0 1-6-15,0-2 1 0,0 1-4 0,-1-2-5 16,-1 1 3-16,1-4 3 0,0 2-9 0,-1-2 5 0,-2-5 1 16,3 10 0-16,-3-10-2 0,4 8-3 0,-4-8 3 15,4 7-5-15,-4-7-1 0,0 0 9 0,3 6-9 16,-3-6 2-16,0 0-20 0,0 0-59 0,0 0-67 15,0 0-102-15,0 0-88 0,6-5-174 0,-6 5-57 16,0-5-80-16,0 5-113 0,3-9-535 16,-3 9-885-16</inkml:trace>
  <inkml:trace contextRef="#ctx0" brushRef="#br0" timeOffset="42326.972">21748 5866 57 0,'0'0'396'0,"-10"-1"-96"0,10 1-30 0,-9-3-15 15,9 3-12-15,-8-5-1 0,8 5-6 0,-10-5-25 0,10 5-22 16,-5-9-27-16,5 9-24 0,-4-8-17 0,4 8-25 16,-1-11-17-16,1 11-18 0,2-11-10 0,2 6-4 15,0-2-4-15,3 2 0 0,0-2 7 16,1 2 7-16,0 0 4 0,2 1-1 0,-1 0 3 15,2 0 0-15,-1 2-7 0,-1 0-5 0,2 1 4 0,-11 1 2 16,17 0-10-16,-17 0 5 0,20 2-2 0,-10 1 3 16,-2 0-1-16,-1 1-2 0,3 1-4 0,-3 0 6 15,-1 3-14-15,-2-3 1 0,1 4 1 16,-1-1 0-16,2 1 4 0,-4 0-47 0,-1 1 47 0,-1 1-44 16,0-2 48-16,-3 3-47 0,1-2 51 0,-2 1-46 15,0-1 51-15,-1 0-50 0,1 1 45 16,-2-1-48-16,-1 0 9 0,0 2 10 0,-1-4 2 0,2 1 10 15,-1-1 3-15,-2 0 5 0,4 0-12 0,-2-3 5 16,0 3-2-16,0-1 0 0,0-2-5 0,2 0 5 16,-1 0 5-16,0-1-4 0,6-4-13 15,-8 7 0-15,8-7-4 0,-7 5-1 0,7-5-1 0,-5 7 9 16,5-7-4-16,0 0 4 0,-5 6-4 0,5-6-1 16,0 0 0-16,0 0-1 0,-4 4-5 0,4-4 6 15,0 0 5-15,0 0 8 0,0 0 1 0,10 3 9 16,-10-3-47-16,14-3 61 0,-14 3-2 0,18-3-1 15,-7 1-53-15,1 0 54 0,0 0-6 0,-1-1-7 16,2 1-4-16,-1-1 0 0,0 1-11 0,-1-1-5 16,1 0-2-16,-1 2 1 0,-2-2-6 0,1 1-3 15,-10 2-1-15,14-3-2 0,-14 3 7 0,14-2-11 16,-14 2 2-16,9-3 1 0,-9 3-7 0,0 0-2 16,11-3-17-16,-11 3-17 0,0 0-40 0,12-4-85 15,-12 4-5-15,0 0-76 0,0 0-69 0,0 0-82 16,11 0-35-16,-11 0-60 0,0 0-46 0,0 0-485 15,4 7-626-15</inkml:trace>
  <inkml:trace contextRef="#ctx0" brushRef="#br0" timeOffset="42899.074">21802 6614 115 0,'-8'-5'509'0,"8"5"-117"0,-8-5-64 15,8 5-46-15,-5-6-45 0,5 6 38 0,-6-9-72 16,6 9 17-16,-1-11-26 0,1 11-32 0,1-11-38 15,2 5-20-15,2 0-20 0,-2 0-6 0,4 1-12 16,-1-1 0-16,2 0 0 0,1 3 0 0,0-1-1 16,1 0-11-16,0 0-11 0,1 4-4 0,-11 0 0 15,17-2-12-15,-17 2-1 0,17 2-3 0,-8 1-2 16,0 1-2-16,-3 1-36 0,-2 0 39 0,1 4-35 16,-1-2 41-16,-4 3-42 0,1 0 43 0,-1-2-39 15,-1 3 42-15,-1-1-39 0,-1-2 41 0,-1 4-36 16,0-5 41-16,2 3-42 0,-2-3 42 0,1-1-47 15,1 0 43-15,2-6-44 0,-5 10 43 0,5-10-42 16,-3 9 37-16,3-9-43 0,-2 8 45 0,2-8-32 16,2 6 34-16,-2-6-42 0,8 7 43 0,-8-7-45 15,13 9 1-15,-6-4 0 0,5 1 4 0,-1 0 1 16,1 1 2-16,-1 0 0 0,2 1 0 0,0 1 0 16,-2 0-3-16,-2 2 6 0,0 0-4 0,-1 1 2 15,-2 0 0-15,-2-2 6 0,-1 1 1 0,-2-1 9 0,-2 1 6 16,-1-1 15-16,0-2 7 0,-3 0 46 0,0 1-58 15,-2-3 40-15,-2 2-55 0,0-3 43 16,0-1-56-16,-1 0 45 0,-1-1-54 0,0-1 47 16,11-2-52-16,-21 0-31 0,10-1-38 0,1-3-123 15,1 2-86-15,0-1-51 0,-1 0-81 0,10 3-57 16,-10-6-388-16,10 6-419 0</inkml:trace>
  <inkml:trace contextRef="#ctx0" brushRef="#br0" timeOffset="43416.687">21907 7374 578 0,'0'0'616'0,"-4"-6"-199"0,4 6-34 16,-5-8-113-16,5 8-10 0,0 0-89 0,-5-6 11 16,5 6-82-16,0 0 19 0,0 0-63 0,0 0 44 0,0 0-55 15,0 0 34-15,1 10-52 0,0-4 33 16,3 1-47-16,2 2 38 0,-2 0-48 0,4 3 3 0,0-2 3 15,-3 0 0-15,5-2 1 0,-1 3-1 0,0-3 4 16,2 1-3-16,-3-4 1 0,1 0 3 16,0 0-1-16,-2-1 2 0,1-2-2 0,-8-2-2 15,18 0 2-15,-10-2 2 0,-1-2 4 0,1-2 15 0,2 0 5 16,-3-2 17-16,-1-1 63 0,2 0-46 0,-1-2 50 16,0-1-38-16,-1 2 60 0,-1 1-52 0,-1 0 13 15,2-1 12-15,-2 3 2 0,0 1-4 0,0 0-20 16,-1 0-15-16,-3 6-20 0,5-8-12 0,-5 8-15 15,5-4-4-15,-5 4 0 0,0 0-6 0,11 5-5 16,-11-5-3-16,8 9-3 0,-4-1 4 0,2 0-8 16,0 3-41-16,1 1 49 0,-1 3-46 15,-1 0 47-15,2 1-49 0,-1 4 32 0,1 1-83 16,-2-1-33-16,0 2-78 0,-1 2-85 0,0 0-92 0,-2 0-73 16,-2-2-100-16,4-2-500 0,-6-1-659 0</inkml:trace>
  <inkml:trace contextRef="#ctx0" brushRef="#br0" timeOffset="43733.229">22139 8064 703 0,'0'0'616'0,"-2"-8"-97"15,2 8-102-15,-3-7 2 0,3 7-59 16,-2-8 29-16,2 8-72 0,-2-6-19 0,2 6-31 16,-4-7-47-16,4 7-36 0,0 0-41 0,-1-8-28 0,1 8-23 15,0 0-21-15,-1-6-10 0,1 6-15 16,0 0-5-16,0 0-13 0,-3-6-3 0,3 6-5 16,0 0-3-16,0 0-4 0,0 0-1 0,0 0 3 15,-1-5-4-15,1 5 3 0,0 0-8 0,0 0-2 0,0 0 2 16,0 0-5-16,0 0-12 0,0 0-23 0,0 0-40 15,0 0-65-15,0 0-35 0,-1-7-152 0,1 7-79 16,0 0-103-16,0 0-140 0,4-6-331 16,-4 6-572-16</inkml:trace>
  <inkml:trace contextRef="#ctx0" brushRef="#br0" timeOffset="43913.789">22240 8298 31 0,'-1'10'572'0,"-3"0"-158"0,4-1-99 0,-2-1-76 0,0-1-20 16,0 0-11-16,-1-2-3 0,3 2-9 0,0-7-39 15,-2 8-30-15,2-8-26 0,-2 9-47 0,2-9-65 16,0 7-60-16,0-7-56 0,0 0-54 0,5 5-117 0,-5-5-64 16,8 3-195-16,-8-3-73 0</inkml:trace>
  <inkml:trace contextRef="#ctx0" brushRef="#br0" timeOffset="44050.931">22337 8785 279 0,'4'12'177'0,"-1"-1"-1"0,-1-4-82 16,2 2 15-16,1-1-87 0,0-2-46 0,0 1-237 15,2-2 80-15</inkml:trace>
  <inkml:trace contextRef="#ctx0" brushRef="#br0" timeOffset="44188.074">22493 9142 501 0,'-2'13'379'0,"0"-1"-85"0,0-3-67 16,-1 3-50-16,1-6-36 0,0 3-24 0,2-9-25 15,-3 11-61-15,3-11-132 0,0 0-119 0,0 0-293 16,0 0-11-16</inkml:trace>
  <inkml:trace contextRef="#ctx0" brushRef="#br0" timeOffset="45229.91">20938 3437 597 0,'-9'8'662'0,"9"-8"-186"0,-5 4-72 0,5-4-94 15,0 0-78-15,-5 7-32 0,5-7-10 0,0 0 8 16,0 0-12-16,8 3-9 0,-8-3-6 0,17-4-14 15,-4 0-25-15,2 0-14 0,5-1-17 0,0 1-7 16,3-2-12-16,1-1-6 0,2 2-15 0,-3-2-13 16,1 2-5-16,1-2-17 0,-4 2 5 0,1 2-7 15,-3-2-4-15,0 1-5 0,-2 1-5 0,-2 1-2 16,-2 0-1-16,2 0-4 0,-4 1 0 0,-11 1-18 16,20 0 17-16,-20 0 2 0,15 3 10 0,-7 0 0 15,-2 1 18-15,-2 4 8 0,1 0 22 0,-1 2-23 16,-1 3 13-16,-2 2-38 0,-2 2 35 0,0 1-4 15,-3 4-3-15,-2 3-7 0,0 5-39 0,-3 2 39 16,-2 4-43-16,-3 2 40 0,1 1-39 0,-1-1 30 16,-3 0-3-16,-1 1-2 0,3 0 0 0,-5-4-9 15,2 2 2-15,-2 1 0 0,1-2-5 0,1-3-4 16,1-1-1-16,-1-1 0 0,1-6-33 0,4-2 41 16,1-5-34-16,1-1 45 0,2-4-40 0,2-1 34 15,0-2-24-15,2-1 35 0,0-2-34 0,1-2 29 16,4-5-50-16,-9 8 37 0,9-8-6 0,0 0-11 15,0 0 6-15,0 0-4 0,0 0 1 0,0 0-41 16,0 0 48-16,0 0 1 0,14-3 3 0,-5 2 0 16,0-2-2-16,4 2 3 0,-1-1 6 0,3 0 4 15,3 1-36-15,1 0 39 0,1 0-1 0,1-1 0 16,0 2 0-16,6 0-2 0,0-3-8 0,1 3-14 16,0-1 22-16,2-2-5 0,-1 1 1 0,-2-1-6 15,3 1-6-15,-2-1-7 0,0 0-24 0,-3-2-33 16,-2 1-40-16,-5 1-60 0,1-2-55 0,-2 1-100 15,-4-1-74-15,-4-2-176 0,-1 2-564 0,-4-4-749 16</inkml:trace>
  <inkml:trace contextRef="#ctx0" brushRef="#br0" timeOffset="45409.649">20985 3904 1304 0,'-11'-3'630'0,"3"1"-144"15,-1-1-104-15,9 3-73 0,-11-7-24 0,6 5-19 16,5 2-31-16,-8-9-43 0,8 9-43 0,-4-15-28 16,8 8-33-16,1-3-18 0,3 1-12 0,3-3-19 0,3-2-36 15,8-2-45-15,0 1-56 0,3-2-73 16,5-4-89-16,0 1-82 0,4-1-58 0,-1 1-91 0,3-2-393 16,-1 1-444-16</inkml:trace>
  <inkml:trace contextRef="#ctx0" brushRef="#br0" timeOffset="45655.992">21604 3104 730 0,'0'0'706'0,"0"0"-163"0,0 0-101 16,0 0-98-16,-5-5-69 0,5 5-49 0,2-5-37 15,-2 5-24-15,9-7-13 0,0 1-22 0,0 0-14 16,4-2-32-16,2 2-6 0,4-5-25 0,4 4-1 16,2-4-19-16,0 0 3 0,2 0-23 0,1 2-45 15,0 0-73-15,-1-2-27 0,-3 3-76 0,-1-1-18 16,-2 1-104-16,-1 1-18 0,1 1-58 0,-7-3-409 0,1 4-349 16</inkml:trace>
  <inkml:trace contextRef="#ctx0" brushRef="#br0" timeOffset="45848.026">21908 2890 590 0,'0'0'574'0,"-15"1"-140"0,15-1-91 16,-11 3-71-16,11-3-47 0,-9 1-25 0,9-1-22 15,0 0-15-15,-10 4 13 0,10-4 25 0,0 0 16 16,-5 8-4-16,5-8-5 0,1 9-16 0,3-4-26 16,0 3-26-16,2 0-27 0,1 1-10 0,-1 1-24 15,3 2-8-15,4 4-21 0,-2 2 4 0,5 3-28 16,-7 0 0-16,6 9-33 0,2 2-61 0,-3 4-63 15,1 2-79-15,-3 1-94 0,2 2-168 0,-3 1-128 16,-2 1-407-16,4 0-607 0</inkml:trace>
  <inkml:trace contextRef="#ctx0" brushRef="#br0" timeOffset="47346.607">26076 3830 530 0,'-8'-10'379'0,"8"10"-50"15,-8-7-124-15,8 7 0 0,-11-3-73 0,11 3 15 16,-10-3-57-16,10 3 53 0,-14 4-47 0,5-1 46 15,3 3-60-15,-3 3 29 0,-1 3-51 0,1 2 35 16,0 6-11-16,-1 0 0 0,-1 6 10 0,2 3 10 16,-1 3-1-16,1 7 0 0,0 2-24 0,0 2 20 15,3 1-21-15,-2 3 8 0,3 2 0 0,-1 2-2 16,-1 3-2-16,2 1 4 0,0 8 5 0,0 5 8 16,0-3 16-16,0 2-1 0,0 1-14 0,0 0 2 15,-1-1-49-15,3 2 52 0,-3-2-47 0,3 4 51 16,-2-2-47-16,1 0 36 0,-1-1-47 0,1 1 44 15,1 2-32-15,-1 1 12 0,0-5-6 0,2 2-7 0,-2 3-54 16,0-1 56-16,3-3 1 0,0 2-7 0,0 0 5 16,1 1 10-16,1-2-1 0,0 0-6 15,2 0-6-15,2-1-11 0,-2-2-50 0,3 0 54 16,1 0-49-16,0 0 47 0,2 1-44 0,0-4 43 0,0 3-13 16,3-3-6-16,0-1-7 0,-1-1-3 0,3 1-3 15,-1-3-39-15,2 2 43 0,0 0-40 0,0-2 1 16,0-2 9-16,2 2 42 0,-2-2-47 0,4 0 42 15,-2 1-41-15,1 0 36 0,2-1-38 16,-2-1 40-16,1 0-44 0,2-3 42 0,-1 1-43 0,-1-1 46 16,4 1-44-16,-3-6 9 0,1 1-1 0,0-6 3 15,2 5 1-15,-2-8 0 0,6 5 40 16,-4-6-47-16,1-1 43 0,1-2-47 0,0-2 41 16,2 0-44-16,1-3 48 0,-1-1-52 0,3-3 41 0,-2-1-47 15,2-3 47-15,0-2-47 0,0-2 39 0,-4-4-44 16,3-2 48-16,-1 0-51 0,-2-5 39 0,0-1-48 15,-1-2 51-15,1 0-46 0,-1-1 56 0,3-4-48 16,-6 0 48-16,0-2-51 0,3 0 55 0,0-4-51 16,0-1 53-16,3-2-45 0,-3-3 43 0,0-1-45 15,3-1 49-15,0-5-50 0,2-1 48 0,-2-3-47 16,0 0 12-16,0-3-3 0,-1-3 8 0,2-3-2 16,-1-2 1-16,4-7 46 0,0-5-54 0,-4 0 48 15,-1-3-5-15,0 1-8 0,-3-5-7 0,1-2 5 16,-2 2-4-16,-3-3-48 0,-1 1 56 0,0-1-50 15,-3-1 29-15,0 1 27 0,-3-1-46 0,-4 6 43 16,1-10-3-16,-3 8-5 0,-2-11 0 0,0-2-11 16,-2-1 2-16,-1-1-2 0,-2-3-4 0,0 1-39 15,0-1 48-15,0-1-5 0,-4-1-6 0,3 1 5 16,-3 0 5-16,3 0-9 0,-3 3 10 0,-1 1-13 0,0 0-1 16,-2 6-1-16,2 6 4 0,-1 3-42 15,-2-1 51-15,-1-5-1 0,0 7 7 0,0 1-17 16,0 1 13-16,-2-2-12 0,-2-6 11 0,5 9-14 0,-3-1 7 15,1-1-9-15,1 2 14 0,0-1-10 0,1 2 10 16,-1 0-12-16,3 1 0 0,-2 0 5 16,2 1-5-16,-1 2 14 0,1 1-13 0,-2-2 10 0,3 4-15 15,-1-1 12-15,-2 2-1 0,2-3-11 0,-2 4 11 16,-1 0 0-16,0 0-1 0,-1 1-2 0,1-1-6 16,-1 3-7-16,-3-2 17 0,3 1-13 0,-2 1 15 15,-2 2-13-15,1 0 11 0,1 0-10 0,-2 0-5 16,0 0 18-16,-2 3-15 0,1-1 11 0,2 6-13 15,-3-6 11-15,1 6 7 0,0-1-11 0,1 1 3 16,-1-1 1-16,1 2-6 0,-3-1 2 0,2 1-3 16,-2 1 6-16,2-1-7 0,-3 0 5 0,1 0 2 15,-1 3-1-15,2-2 1 0,-6-4-3 0,4 5-3 16,0 1 6-16,-1-2 0 0,0 3 3 0,2-1-3 16,-2 1-3-16,0-1 2 0,-1 2 3 0,-1 1-1 15,3 0 1-15,-5 1-1 0,3-1 2 0,1 0-1 16,-2 1-3-16,0 2-2 0,0-1-7 0,-1 0 16 0,1 2-3 15,1 1 0-15,-3-1 2 0,4 4-8 0,1-2-5 16,-3 3 9-16,0-2 0 0,3 2 2 0,-3 1-4 16,0-1 1-16,1 1 1 0,-1 1-8 0,0-1 8 15,-1 3-1-15,1-1 4 0,0 3-6 0,-2-1 2 16,1 2-1-16,0-2-7 0,1 4 11 0,-1-2-4 16,1 3 1-16,-3 0-6 0,1 0-24 0,-1 0-16 15,-1 3-24-15,0 0-29 0,-1 1-32 0,2-2-38 16,1 1-40-16,3 2-60 0,-1-1-38 0,2 0-128 15,4 0-94-15,-2-2-594 0,7 1-741 0</inkml:trace>
  <inkml:trace contextRef="#ctx0" brushRef="#br0" timeOffset="48567.13">26581 3116 312 0,'0'0'477'16,"6"-8"-98"-16,-6 8-45 0,4-12-31 0,-4 12-4 15,3-12-15-15,-2 7-16 0,-1-3-14 0,0 8-32 16,-1-12 13-16,1 5-15 0,-3 2-19 0,3 5-35 15,-2-10-10-15,0 4-19 0,2 6-20 0,-6-10-14 16,6 10-16-16,-9-5-14 0,9 5-38 0,-13-1 16 16,13 1-11-16,-19 3-2 0,9 0-9 0,-2 1 5 15,-2 2-9-15,0 1 0 0,1-1-5 0,1 2 0 16,0 2-11-16,1-2 11 0,0 2-11 0,1-1 9 16,3 2-11-16,0-1 12 0,3 1-17 0,0 0 17 15,3 1-17-15,1 0 19 0,3 2-15 0,2-1 7 16,1 3-10-16,3-1 11 0,3 3-22 0,-1-1 22 15,3 0-17-15,4 2 19 0,0 1-22 0,-1-2 17 16,2 2-19-16,-1-1 16 0,-2-1-16 0,-2-2 15 16,-1 1-17-16,-3-3 16 0,-1 1-15 0,0-1 14 15,-5 1-10-15,0-5 15 0,-3 2-14 0,-1 0 13 16,-5-1 2-16,1 1-4 0,-5-2 0 0,-1 1-1 16,0 0-11-16,-5 0-24 0,-1 0-64 0,-3-4-87 15,1 3-87-15,-4-3-121 0,1 0-140 0,0-2-134 16,0 2-281-16,-1-2-523 0</inkml:trace>
  <inkml:trace contextRef="#ctx0" brushRef="#br0" timeOffset="48998.656">26185 4389 608 0,'2'-8'710'0,"-2"8"-149"0,0-8-87 0,0 8-48 15,-1-6 10-15,1 6-18 0,-1-8-36 0,1 8-56 16,0 0-68-16,-4-7-53 0,4 7-43 0,0 0-41 16,0 0-20-16,0 0-21 0,0 0-6 0,0 0-15 15,0 0 34-15,6 4-14 0,-6-4 11 0,4 11-3 0,1-5 14 16,-2 2-19-16,-1 0 19 0,2 1-9 16,0 1-3-16,0 2 3 0,0-2-17 0,0 3-11 15,-2 1-5-15,2 0-9 0,-1 0-8 0,-1 1-7 16,1 1-7-16,-1-1-1 0,0 1-11 0,0-1 3 0,-2 1-9 15,0 1-11-15,1-1-45 0,2-2-41 0,-3 1-82 16,0-1-49-16,0 0-146 0,0-1-55 0,1-1-124 16,0 1-138-16,-1-2-652 0,2-3-937 0</inkml:trace>
  <inkml:trace contextRef="#ctx0" brushRef="#br0" timeOffset="49596.964">26305 5259 604 0,'4'-6'470'0,"-4"6"-34"0,0 0-86 15,0-7 55-15,0 7-59 0,0 0 32 16,0 0-71-16,0 0 19 0,-2-8-80 0,2 8 7 0,0 0-97 16,4-5 6-16,-4 5-77 0,5-5 23 0,-5 5-62 15,13-5 34-15,-4 2-51 0,1 1 31 0,1 0-53 16,3 2 42-16,-3-2-53 0,4 4 41 15,-2-2-51-15,1 2 48 0,-2 1-57 0,-2 1 47 0,3 2-55 16,-3 3 5-16,-4-3 47 0,1 2-51 0,-3 0 50 16,-2 1-50-16,-3 3 48 0,0-3-46 15,-6 2 49-15,2 0-42 0,-3 1 42 0,1-3-46 16,-3 2 48-16,1-3-45 0,-2 1 47 0,3-2-46 16,1-2 47-16,-2 2-47 0,5-2 53 0,-2 0-55 0,1-1 37 15,5-4-74-15,-8 7 29 0,8-7-37 0,-2 6 56 16,2-6-42-16,2 10 51 0,-2-10-44 0,12 9 49 15,-5-4-47-15,2 3 49 0,5-3-4 0,-2 3-3 16,1 1-1-16,2-2-3 0,-2 2-2 0,2-1-4 16,-3 3-1-16,0-1 0 0,-3 0 2 0,0 2-2 15,-1-1 9-15,-2 0-1 0,-3-2 5 0,-2 1 4 16,-2 0 1-16,-2 1 0 0,-2 0 8 0,-1 0-2 16,-2-1 0-16,-2-2 2 0,-2 2-6 0,1-3-44 15,-1 0 47-15,-4 0 0 0,2-4-65 0,-2 2-21 16,2-2-105-16,-1 0-114 0,1-2-117 15,1-1-115-15,13 0-405 0,-23 0-506 0</inkml:trace>
  <inkml:trace contextRef="#ctx0" brushRef="#br0" timeOffset="50013.853">26472 6153 709 0,'0'0'709'0,"0"0"-183"15,0 0-20-15,0 0-116 0,0 0 19 0,-10 1-101 16,10-1-11-16,0 0-106 0,0 0 4 0,0 0-86 15,-6 5 23-15,6-5-71 0,0 0 35 0,0 10-57 16,0-10 40-16,5 10-55 0,0-1 41 0,1-1-56 16,2 3 43-16,2-1-54 0,3 2 47 0,2 3-55 15,1-3 43-15,3 1-49 0,1 3 45 0,3-1-50 16,0-1 46-16,0 0-53 0,-5-1 46 0,1-4-50 16,-3 3 59-16,-2-2-55 0,-3 0 39 0,1-1-40 15,-6-4 60-15,-1 3-49 0,-2-2 51 0,-3-6-46 16,0 11 59-16,0-11-40 0,-8 9 49 0,2-6-49 15,-4 2 40-15,-1-2-44 0,1-1 40 0,-3 2-49 16,2-2 43-16,-3 1-50 0,2-2 38 0,-1 0-43 16,1 1 23-16,12-2-139 0,-23 0-39 0,14-3-152 15,1 2-93-15,0-3-146 0,2-3-552 0,2-1-734 16</inkml:trace>
  <inkml:trace contextRef="#ctx0" brushRef="#br0" timeOffset="50186.388">26568 6174 833 0,'-2'-7'695'16,"-2"-1"-189"-16,1 1-28 0,1 0-96 0,0-1-47 16,0 2-47-16,0-2-51 0,2-1-41 0,2 1-47 15,2-1-32-15,1 1-23 0,4-2 23 0,2 1-83 16,6-3-5-16,3 2-102 0,3-2-11 0,5 1-79 16,-1 1 5-16,3-1-81 0,-1 4-11 0,2 0-47 15,-2 0-39-15,-1 2-46 0,-2 2-412 0,-1 1-319 16</inkml:trace>
  <inkml:trace contextRef="#ctx0" brushRef="#br0" timeOffset="50629.534">26720 6909 911 0,'-15'2'591'0,"15"-2"-85"0,-13 1-101 0,13-1 3 0,-10-1-87 15,10 1-2-15,-7-4-103 0,7 4-39 16,-1-5-26-16,1 5-15 0,5-9-37 0,-1 5-15 0,4 0-13 15,2-1-9-15,0 0 1 0,3 1 0 0,2-1 9 16,0 2 12-16,1 1 4 0,-2 0 13 0,0 1 0 16,0 1-40-16,0 2 55 0,0-1-57 15,3 3 56-15,-3-1-10 0,0 3-17 0,-2 0-9 16,-1 2 1-16,0 1-2 0,-1 1-13 0,-1 0-3 0,-1 2-14 16,-3 2-4-16,1 0-5 0,-1 0-11 0,-3 2-3 15,0 0-4-15,0 1-3 0,-2-2-4 0,0 1-4 16,-1-1-8-16,0 1-17 0,-1 0-24 0,1-3-37 15,-2 0-69-15,2-3-75 0,-1 2-36 0,0-2-113 16,1-1-7-16,0-2-57 0,-2 0-57 0,3-7-37 16,-2 9-49-16,2-9-264 0,0 0-383 0</inkml:trace>
  <inkml:trace contextRef="#ctx0" brushRef="#br0" timeOffset="50760.185">26893 7155 319 0,'-4'-6'570'0,"-1"1"-126"0,-1-3-4 0,2 1-38 15,0 1-78-15,0-2 13 0,1 0-68 0,-1 0 20 16,3-1-80-16,0 1 10 0,0 0-87 0,2 0 15 15,0-1-77-15,4-1 31 0,2 0-62 0,1 0 26 16,3-1-84-16,0 1-5 0,3 0-98 0,3 1-18 16,2 0-118-16,-2 1-39 0,2-1-44 15,-3-2-18-15,1 7-105 0,0 1-283 0,-4-1-257 0</inkml:trace>
  <inkml:trace contextRef="#ctx0" brushRef="#br0" timeOffset="51019.604">26916 7513 643 0,'-2'7'680'0,"2"-7"-168"0,-6 8-102 0,6-8-61 16,-2 8-4-16,2-8-6 0,-3 7-4 0,3-7-28 15,0 0-72-15,-4 7-1 0,4-7-90 0,0 0 9 16,-1 6-76-16,1-6-12 0,0 0-66 0,0 0-6 16,0 0-55-16,6 2-58 0,-6-2-72 0,0 0-96 15,12 2-54-15,-12-2-46 0,0 0-98 0,13 0-40 16,-13 0-241-16,0 0-281 0</inkml:trace>
  <inkml:trace contextRef="#ctx0" brushRef="#br0" timeOffset="51168.208">27000 7821 219 0,'0'14'494'0,"0"-4"-114"0,0 1-94 16,0-2-14-16,0 0-51 0,-1-1 14 0,1 1-70 15,0-9 40-15,0 12-114 0,0-12 27 0,0 12-74 16,0-12-3-16,1 10-89 0,-1-10-72 0,5 8-89 16,-5-8-118-16,7 5-325 0,-7-5-162 0</inkml:trace>
  <inkml:trace contextRef="#ctx0" brushRef="#br0" timeOffset="51275.494">27081 8082 562 0,'2'8'637'0,"-2"-1"-126"15,0-7-148-15,0 10-33 0,0-10-120 0,0 10-8 16,0-10-181-16,0 5-142 0,0-5-735 0,0 0-402 0</inkml:trace>
  <inkml:trace contextRef="#ctx0" brushRef="#br1" timeOffset="67783.28">22143 5184 123 0,'0'0'273'0,"0"0"-55"0,0 0-22 0,0 0-11 16,0 0-10-16,0 0-19 0,0 0-20 0,0 0-16 16,0 0-12-16,0 0-14 0,0 0-14 0,0 0-8 15,0 0 9-15,0 0-12 0,8-5 5 0,-8 5-2 16,0 0-13-16,0 0 15 0,9-2-27 0,-9 2 29 16,0 0-36-16,7-1 32 0,-7 1-34 0,0 0 43 15,13-4-43-15,-13 4 45 0,8-2 6 0,-8 2 2 16,9-3-12-16,-9 3-7 0,11-3-6 0,-11 3-2 15,13-2-8-15,-13 2-6 0,14-4-2 0,-14 4-6 16,17-4 4-16,-8 0-8 0,3 4-2 0,-3-4-4 16,2 3 2-16,1-3-5 0,0 4 0 0,0-3-6 15,0-1-1-15,2 1-3 0,0 1-3 0,2-1-4 16,0 1-4-16,3-1 4 0,-3 0-3 0,3-1 0 16,-1 2-1-16,1-1 15 0,1 1-18 0,0-1 0 15,4 1-1-15,1-3 2 0,-2 0 0 0,0 3 1 16,3-2-3-16,-2 1 2 0,0-1-2 0,2 0 0 15,-3 2-2-15,0-2 4 0,3 1-2 0,-2 0-5 16,1-2 9-16,-3 1 4 0,1 2-13 0,1-1 0 16,1-1 4-16,-1 1-2 0,-2-2 4 0,3 3-4 15,-2-1 2-15,-1 0 2 0,1-1 6 0,1-1-6 16,-1 2-1-16,0 0 0 0,-4 1-2 0,6-3 3 16,-5 2-1-16,-2-1-1 0,4 2-3 0,-2-1 2 15,-2-1 5-15,3 1-4 0,0 0-4 0,-3-1 1 16,3 1 0-16,0-1 0 0,-1-1 5 0,2 0-4 15,0 2-1-15,1-1 1 0,0 0-2 0,0-2 3 16,0 1-2-16,0 3 0 0,-1-3 1 0,1 0-2 16,0 0 5-16,0 1-3 0,-1 1-3 0,1-2 2 15,0 0 2-15,0 1-5 0,-3 1 2 0,2 0 7 16,-1-1-7-16,1-1-1 0,1 1 1 0,0 0 3 16,0 0 8-16,-5 0-13 0,5-1 15 0,-2 2-17 15,-1-2 14-15,3 1-15 0,1 0 9 0,-1 0-8 0,-5 1 15 16,3-1-15-16,2 1 11 0,-4-2-12 15,1 1 15-15,1 0-16 0,-2 0 1 0,1 2 7 16,3-3-6-16,-5 2 3 0,3-1-1 0,0 1 3 0,-4-1 0 16,5 0-2-16,-3 0 6 0,-1 2-6 0,2-2 4 15,-2 1-4-15,0 0 4 0,0-2-4 16,0 3 2-16,0-2 0 0,-2 1-1 0,2 0 1 16,1 1 1-16,-2-2-2 0,2 0 0 0,-2 1 6 0,1-1-7 15,-3 1 0-15,3 0 2 0,0-1 1 0,-3 2-1 16,4-1-1-16,-5-1 5 0,4 1-7 0,-2 0 2 15,0-1-1-15,0 2 5 0,1-2-4 0,-1 0 1 16,0 2 0-16,1-1-1 0,-2 1-1 0,2-1 3 16,-2-1 0-16,0 2 0 0,1-1 3 0,-1 1-4 15,1-1 0-15,1 0-4 0,-2 1 4 0,1-1 3 16,-2 1-5-16,3 0 8 0,-2-1-8 0,2 1 3 16,-3-1 1-16,1 2 1 0,-1-2 1 0,1 1-6 15,0 0 10-15,-2-1-5 0,2 2 2 0,-1-1-1 16,0-1 2-16,-1 2-4 0,2-2-1 0,0 1 14 0,-1-1-15 15,0 0 10-15,4 1-8 0,-5 0 2 16,5 0-2-16,-3-1 3 0,-1 1-3 0,2-1 3 16,0 0-2-16,1 2-1 0,-2-2 0 0,2 1-1 0,-2-1 5 15,2 1-6-15,-2-1 3 0,0 1-3 16,-2 0 3-16,1-1-3 0,0 2-1 0,-1-1 7 16,1 0-5-16,-1 0-1 0,0 0 0 0,-2 0 3 0,3 1-4 15,-1-1-1-15,-1 0 2 0,0 1-1 0,0-1 0 16,2 2 3-16,-3-2-4 0,1 1 0 0,-1 0 7 15,0-1-5-15,0 1 0 0,-11 1 2 0,19-3-1 16,-19 3 2-16,15-2-4 0,-15 2 6 0,15-3-5 16,-15 3-6-16,14-1-12 0,-14 1-28 0,9-3-66 15,-9 3-86-15,9-3-104 0,-9 3-108 0,2-5-115 16,-2 5-289-16,-1-8-346 0</inkml:trace>
  <inkml:trace contextRef="#ctx0" brushRef="#br1" timeOffset="68280.061">24266 4467 316 0,'-11'1'343'0,"11"-1"-89"0,0 0-22 0,0 0-20 15,0 0 3-15,0 0 11 0,0 0 0 0,0 0-6 16,0 0-23-16,0 0-13 0,9 6-9 0,-9-6-24 15,14 1-16-15,-5 2-12 0,2-1-16 0,0 0-8 16,-1 0-10-16,4 2-11 0,0 0-16 0,1 1-5 16,1 0-5-16,-1 2-12 0,1-2-7 0,0 2-5 15,2 1-2-15,3 1-8 0,-2-2 0 0,-1 3-4 16,1-3 2-16,-1 4 0 0,0-2 3 0,-2 1-1 16,2 0 0-16,-1 1 6 0,-6-3-2 0,2 3 6 15,0-1 3-15,-3 0 2 0,-2 2 4 0,-1 0 5 16,-3 3 2-16,-3-1-17 0,-2-2-5 0,-3 5-2 15,-3 1-4-15,-5 1-4 0,-1 5 0 0,-6-2-8 0,-4 3 0 16,-2 0-3-16,0-1-1 0,-3-2-8 0,1 2-22 16,-1-4-31-16,0 1-40 0,4-3-47 0,-2-2-57 15,2-3-64-15,1 1-69 0,1-4-67 0,3-1-100 16,1-3-235-16,0-2-245 0</inkml:trace>
  <inkml:trace contextRef="#ctx0" brushRef="#br1" timeOffset="68865.492">23887 2855 318 0,'0'0'449'0,"-2"-9"-70"0,2 9-19 0,-4-10-9 16,4 10-11-16,-4-9-30 0,4 9-36 0,-6-6-29 0,6 6-31 15,-7-6-43-15,7 6-34 0,0 0-25 0,-10-2-25 16,10 2-11-16,-11 2-5 0,11-2 6 16,-9 8-2-16,2-1-6 0,3 0 16 0,-1 3-13 0,3 2 1 15,-3 0 17-15,2 4 6 0,1-1-9 0,0 3-9 16,2 3-15-16,0 1 1 0,0 0-16 0,2 5 12 15,0-1-27-15,2 5 16 0,2 0-20 0,-2 1 9 16,1 1-20-16,2 1 14 0,-1-1-21 0,2 1 14 16,-1-2-14-16,0 1 15 0,2-2-3 0,-2 2-1 15,2-5-2-15,0 3 2 0,-1-3-3 0,-1-1-40 16,0-4 48-16,-2 1-38 0,0 0 42 0,-1-2-34 16,2-1 32-16,-3-2-32 0,-2-1 35 0,-1-1-36 15,0-1 33-15,-1 0-33 0,-2-2 32 0,-2 1-33 16,2-2 32-16,-4 0-45 0,1-2 32 0,-1-1-50 15,-3-1 14-15,1-3-50 0,0 1-61 0,-2-3-75 16,-1-2-80-16,1 1-87 0,-3-3-107 0,1-3-56 16,-1 0-492-16,0-2-642 0</inkml:trace>
  <inkml:trace contextRef="#ctx0" brushRef="#br1" timeOffset="69055.35">23591 3588 557 0,'0'0'589'0,"-1"-11"-132"0,1 11-61 15,0-10-50-15,0 10-44 0,0-9-27 0,0 9-30 16,2-12-11-16,-1 7-25 0,3-2-22 0,0 3-43 16,2-2-19-16,-1-2-33 0,5 2-13 0,1-4-21 15,2 3-2-15,2-2-22 0,4 0-3 0,0-1-33 16,3 1-33-16,1 0-46 0,3-3-55 0,-2 4-37 16,3-2-50-16,-2 3-65 0,-3 0-59 0,4 0-46 15,-3 2-22-15,0-2-324 0,-4 4-244 0</inkml:trace>
  <inkml:trace contextRef="#ctx0" brushRef="#br1" timeOffset="70037.229">22547 4317 30 0,'0'0'367'16,"0"0"-29"-16,-5 6-88 0,5-6 27 0,0 0-63 15,0 0 29-15,0 0-74 0,0 0 19 0,0 0-75 16,0 0 21-16,-5-6-77 0,5 6 33 0,0 0-60 16,7-8 38-16,-7 8-52 0,9-8 40 0,-4 3-45 15,3 2 50-15,1-2-46 0,1-3 48 0,3 3-32 16,2-3 51-16,-2 1-37 0,6-1 32 0,0-2-27 15,-1 1 30-15,3-1-28 0,2 0 14 0,0-2-28 0,1 0 18 16,4 1-26-16,-1-1 20 0,1-1-27 16,0 1 17-16,3 0-38 0,-2-1 29 0,8-1-21 15,-2 0 18-15,1 0-25 0,2 0 23 0,0 1-25 16,-1-1 19-16,3 1-17 0,1 0 17 0,0-1-23 16,1 1 24-16,-1 0-23 0,2 1 14 0,-1-1-15 15,2-1 3-15,-1 4-2 0,2-3 1 0,-1 0 3 16,1 3-4-16,0-2 0 0,1 0 1 0,0 3 0 0,0-3 1 15,3 2 0-15,-6 0 0 0,4 2 0 0,-2-3-2 16,0 2 4-16,-2 2-1 0,1-1-2 0,-1 2 1 16,-6 0 2-16,-1 0-2 0,1 1 0 15,-1-1 1-15,-2 0-1 0,0 2 0 0,0 1 6 0,-2-2-7 16,-3 1 1-16,1 1-1 0,-2-1 6 0,1 1-7 16,-2 0 1-16,1-1 3 0,0 2 18 0,-1-1-23 15,0 2 23-15,1 0-19 0,-1 1 21 0,0-3-23 16,-4 3 21-16,1 0-24 0,-2 0 3 0,0 3 1 15,1-3 3-15,-3 1 0 0,2 2 1 0,-2-1 2 16,1 1 0-16,-2-1 1 0,1 1 0 0,-2 1 7 16,3 0-6-16,-2 0 1 0,-3 1 1 0,2-2 2 15,-1 1 8-15,-1 1 7 0,2-2 7 0,-2 2-8 16,-1-3 2-16,-1 2 5 0,1 0 0 0,-2-1-2 16,-1 2 0-16,-1-2-4 0,1 0-2 0,-1-1-2 15,1 2-2-15,-3-2-6 0,0 1-2 0,1 0-1 16,-10-3-4-16,15 4-2 0,-15-4 0 0,13 3 0 15,-13-3-2-15,10 4 1 0,-10-4-2 0,10 1-1 0,-10-1 1 16,11 5-1-16,-11-5 5 0,0 0-6 0,9 2-1 16,-9-2 0-16,0 0 0 0,7 3-3 15,-7-3-5-15,0 0-16 0,0 0-35 0,0 0-31 16,0 0-42-16,14 0-106 0,-14 0-110 0,0 0-79 0,4-5-70 16,-4 5-287-16,1-9-303 0</inkml:trace>
  <inkml:trace contextRef="#ctx0" brushRef="#br1" timeOffset="70645.624">24580 3610 120 0,'0'0'417'0,"0"0"-104"15,-8-4-21-15,8 4-4 0,0 0-39 0,-7-1 53 16,7 1-49-16,0 0 3 0,0 0-61 0,-9-4-16 16,9 4-37-16,0 0-6 0,0 0-48 0,0 0 4 15,0 0-32-15,-8-1 7 0,8 1-30 0,0 0 18 16,0 0-31-16,0 0 15 0,0 0-29 0,0 0 15 15,0 0-21-15,0 0 17 0,0 0-20 0,0 0 22 16,0 0-9-16,0 0 29 0,0 0-4 0,0 0 26 16,0 0-6-16,4 5 11 0,-4-5-12 0,6 4 19 15,-6-4-18-15,9 3 3 0,-9-3 0 0,14 4-4 16,-7-2-13-16,0 1-7 0,3 1-3 0,-1-1-7 16,2 1-5-16,-1-1 0 0,-1 1-1 0,1 1-5 15,1-1-2-15,-3 0 2 0,1 3-2 0,-1-3 0 0,2 0 11 16,-4 3-8-16,1-1-1 0,-1 1 8 0,-2-1 1 15,2 1 0-15,-4 2 0 0,-1 0 0 16,-2 0-7-16,-1 3-4 0,-5 3-1 0,-1 2-7 16,-5 0-13-16,-5 4-48 0,-6 4-67 0,-4 4-46 0,-4 1-94 15,-10 7-49-15,-4 0-133 0,-3 0-70 16,0 1-432-16,-4-1-526 0</inkml:trace>
  <inkml:trace contextRef="#ctx0" brushRef="#br1" timeOffset="75128.936">22143 5949 104 0,'0'0'231'0,"0"0"-63"0,0 0-32 0,0 0-15 16,0 0-7-16,0 0-9 0,0 0-7 0,5-5-5 16,-5 5-4-16,0 0-4 0,6-5-9 0,-6 5-2 15,7-3 0-15,-7 3 2 0,8-4-4 0,-8 4 3 16,12-5-2-16,-12 5-4 0,11-3 4 0,-5-1-6 16,-6 4-2-16,17-5 3 0,-10 2-12 0,2 0-3 15,1 1-6-15,1-2-2 0,-2 1 0 0,3-1-6 16,-1 0-3-16,0 3 0 0,1-4-5 0,-1 1 6 15,3 0-10-15,0 0-3 0,0 1 2 0,2-2-4 16,-1 1 0-16,0-1 2 0,0 2-2 0,2-1 29 16,1-1-26-16,-2 2 3 0,1-1 24 0,1-1-38 15,0 3-3-15,1-2 4 0,1-2-4 0,0 3 7 16,2-1-7-16,-1 0 5 0,1-2-5 0,2 3-3 16,-1-2 0-16,-1 2-2 0,1-2 3 0,3 1 1 15,-2 1-3-15,0-1 11 0,-1-1-10 0,3 0 1 16,-1 2 4-16,1-2 0 0,-1 3 1 0,2-2 2 15,-2-1 2-15,1 2-1 0,1-1 7 0,1-1-2 16,-1 2 2-16,1-2 0 0,-1 1 1 0,1 1-2 16,0-1-4-16,0-1 3 0,-2 2-5 0,2-2-1 15,0 3 5-15,-1-2-4 0,1 1-1 0,0-1 0 16,0 0 2-16,-1 0-3 0,1 2 1 0,0-2 1 16,-1 1-1-16,0-1 0 0,1 0 13 0,-1 2-17 15,1-1-4-15,-1-1-1 0,0 0 0 0,1 0 3 16,-1 3-5-16,-1-1 1 0,0-2 1 0,1-2-1 15,-1 4-2-15,0 0 1 0,1-1 5 0,-1 1-6 16,1-1 1-16,-1 0 9 0,-1-1-10 0,0 1-1 16,2 1-1-16,-1-1 3 0,-1 1-5 0,2-1 4 15,-4-1 0-15,4 2-3 0,-3 0 1 0,3-2-2 16,-1 3 1-16,-1-2 1 0,-2 1 2 0,3-1-2 16,-1 0 2-16,-2 1-4 0,0 0 3 0,-1 0-4 0,2-1 3 15,0 3 1-15,-2-2-1 0,0 0-2 0,2-2 2 16,2 3 0-16,-1-2 0 0,-3 3-2 15,1-2-1-15,3-1 2 0,-1 2-1 0,-2 0 1 0,1-1-2 16,2 1 1-16,0-1 4 0,-1 0-5 0,-1-1 0 16,2 3 1-16,-4-2 4 0,1 0-6 0,2 1 1 15,-1 0 3-15,-1 0-2 0,3-1-1 0,-3 1 2 16,-1 0 2-16,3 0-5 0,-2-1 3 0,2-1-1 16,-2 3 1-16,2-1 8 0,3 1 4 0,0-1 11 15,2-1 8-15,-1 1 1 0,2 0-4 0,1 0 3 16,-2-1-1-16,6 2-1 0,-4-2-6 0,0 2-2 15,0-1-1-15,0 1-5 0,0 0-3 0,-1 0-1 16,-2-2 1-16,2 2-5 0,-2 0-1 0,1 0 0 16,-4 0-2-16,1-1 0 0,-3 1 1 0,1 0 1 15,-3-2-1-15,-1 2 4 0,1 0-8 0,-3 0 3 16,2 0 1-16,-2 0 2 0,-3 0 1 0,1 0-1 16,-3 0 2-16,1 0-3 0,-2 0 0 0,2 0 3 0,-15 0 0 15,22 0 0-15,-22 0-2 0,21 0 9 0,-21 0-13 16,17-1 2-16,-17 1-3 0,15 0 0 0,-15 0 3 15,11 0-2-15,-11 0 3 0,13 0-6 16,-13 0-5-16,0 0-4 0,11-1-19 0,-11 1-100 0,0 0-105 16,7-5-98-16,-7 5-92 0,0 0-75 0,-3-9-366 15,-3 3-411-15</inkml:trace>
  <inkml:trace contextRef="#ctx0" brushRef="#br1" timeOffset="75779.709">24249 5395 8 0,'0'0'362'0,"0"0"-118"0,0 0 6 0,0 0-36 16,0 0 2-16,-9-3-2 0,9 3 7 0,0 0-18 15,0 0-17-15,0 0-19 0,0 0-12 0,0 0-19 16,0 0-8-16,0 0-7 0,-8-5-7 0,8 5-6 16,0 0-9-16,0 0-8 0,0 0-11 0,0 0-9 15,0 0-9-15,0 0-10 0,0 0-4 0,0 0-7 16,0 0-5-16,0 0-7 0,0 0 1 0,0 0-10 16,0 0-3-16,0 0-4 0,0 0 1 0,0 0-6 15,0 0-1-15,0 0 9 0,0 0 1 0,0 0 2 16,0 0 5-16,0 0 7 0,2 8 5 0,-2-8 6 15,7 4 4-15,-7-4-4 0,9 5 3 0,-2-2 0 0,0 1-2 16,1 1 1-16,0 0-2 0,1-1-7 16,0 1-5-16,3 1-4 0,-3 0 0 0,5 2-3 15,-2 0-3-15,1-1 1 0,-1 2-3 0,0-1-3 16,2 2-2-16,-3-1-1 0,1 1 1 0,-1-2 0 16,1 3-4-16,-1-3 0 0,-2 3 1 0,0-3 4 15,0 2-2-15,-3-3 9 0,1 2 8 0,-2-1-6 16,0 1 1-16,-2-1 3 0,-2 1-5 0,-1-1 0 0,-1-1 4 15,-2 5-9-15,-3-2-3 0,-2 2-2 0,-6 2-5 16,1-2 0-16,-7 5-1 0,-4 2-9 0,-6 0-11 16,-2 4-25-16,-1-1-78 0,-3-1-11 0,-3 2-89 15,-7 5-33-15,0-1-98 0,1 2-96 0,7-3-67 16,-1-3-359-16,3 3-421 0</inkml:trace>
  <inkml:trace contextRef="#ctx0" brushRef="#br1" timeOffset="76928.751">22286 6730 124 0,'0'0'347'0,"0"0"-108"0,0 0-4 0,0 0-35 16,0 0-5-16,0 0-47 0,0 0-11 0,0 0-36 15,-5-5-13-15,5 5-18 0,0 0-11 0,0 0-23 16,5-5 4-16,-5 5-15 0,7-5 0 0,-7 5-6 16,10-5 7-16,-10 5 9 0,11-7-6 0,-2 4 12 15,0-1-4-15,0 1 7 0,0-2-10 0,4 1 11 16,-2-1-18-16,1 4 19 0,3-5-27 0,-1 1 36 15,4-1-37-15,0 2 25 0,1-3-26 0,3 1 27 16,-1 0-33-16,1 0 33 0,3 0-41 0,0 0 38 16,1-2-46-16,4 0 36 0,0 2-40 0,-1-2 66 15,3 0-72-15,1 0 52 0,-1 1-36 0,2 0 44 16,5-4-46-16,-2 5 45 0,-1-3 1 0,6 2-4 16,1 0-2-16,1-1-5 0,-2 0-1 0,3-1 1 15,-2 2-7-15,3-2-2 0,-2 1-5 0,-1 1-6 16,2-1 3-16,0 0-5 0,-2 0-1 0,-2 0 4 15,2 1-9-15,0-2-1 0,-1 2-3 0,-6-1 3 16,1 2-2-16,4-2-1 0,-6 3 1 0,1-2-2 16,0 2 0-16,-2-3 4 0,2 3-7 0,-1-2 2 15,0 2 0-15,0 1 1 0,-2-1-1 0,3-2 9 16,-3 2-12-16,2 1 1 0,-1-2 6 0,2 1-6 16,-2 0 3-16,0 0-2 0,-1 1 3 0,-1 0-47 15,1-1 54-15,0 1-48 0,-5 0 61 0,2 1-57 0,-1 0 52 16,-1-1-3-16,2 2-3 0,-1-1 1 15,-1 1-5-15,0-1 0 0,3 0 2 0,-2 1-2 16,-1-2-3-16,-2 2 0 0,4 1-2 0,-1 1 0 16,-1-3 0-16,0 2-1 0,0-2 2 0,0 3 2 15,0-2-5-15,-1 1 4 0,1-1 3 0,-4 2-1 16,0 0 3-16,-1-2-1 0,-2 1 6 0,2 1-2 16,-1-2-3-16,0 2 7 0,-1 0 10 0,1 0 6 15,3 0-29-15,-3 0 48 0,5-2-39 0,0 2 42 0,1 0-45 16,-2 0 43-16,-2 0-10 0,-1 0-6 0,5-1-5 15,-5 1-6-15,0 0 0 0,0-1-8 0,2 1 0 16,-4 0 0-16,3 0 3 0,-2 0-7 0,1 0-2 16,-1-1 3-16,0 1-2 0,-2 0 2 0,1 0 2 15,0 0-1-15,-1 0-5 0,-1 0 1 0,0 1 2 16,0-1 2-16,0 0 1 0,-1 0-5 0,0 1 2 16,-3-1 3-16,2 1 7 0,-2-1 0 0,1 0 4 15,-2 2-2-15,1-2-1 0,-1 0-5 0,1 2 0 16,-2-2 3-16,1 1-4 0,0 1 2 0,0-2-3 15,-2 2 0-15,-1-1 0 0,3-1-41 0,-2 1 45 16,-1 2-42-16,1-2 46 0,-2 0-45 0,1 0 43 16,0 1-44-16,-11-2 50 0,18 1-50 0,-18-1 45 15,12 2-43-15,-12-2 43 0,14 2-42 0,-14-2 44 0,8 2-48 16,-8-2 38-16,0 0-52 0,12 1 29 16,-12-1-68-16,0 0-105 0,0 0-124 0,0 0-121 15,0 0-114-15,-7-8-353 0,-2 6-454 0</inkml:trace>
  <inkml:trace contextRef="#ctx0" brushRef="#br1" timeOffset="77512.362">24319 6050 452 0,'0'0'334'16,"0"0"-55"-16,0 0-60 0,0 0-35 0,0 0-33 0,0 0-25 16,0 0 1-16,0 0-20 0,0 0 16 0,0 0-21 15,4 8 28-15,-4-8-44 0,9 2 39 0,-9-2-61 16,10 5 5-16,-1 0 44 0,0-1-49 0,1-1 37 15,1 2-63-15,1 0 35 0,1 1-54 0,0 0 42 16,2-1-46-16,-1 2 43 0,2 0-50 0,-2 0 42 16,2 1-52-16,1 1 48 0,1 1-50 0,0-2 46 15,-2 2-53-15,3-1 46 0,-3 0-8 16,-1 1-2-16,-1-3-5 0,-1 3 4 0,-2 0 6 0,0-1-16 16,-1 1 7-16,-4 1-5 0,1 0 0 0,-5 1 0 15,-2 0-4-15,-2 1-6 0,-3 1 3 0,-6 2 0 16,1 1-4-16,-5 3-1 0,-4 1 2 0,-1-2-7 15,-1-1-1-15,-5 6 0 0,-1-5 8 0,-1 4-12 16,-1-2-45-16,-2 1 9 0,2-3-97 0,-3 2-23 16,1-1-55-16,-1-1-72 0,0 1-35 0,4-6-442 15,-4 3-282-15</inkml:trace>
  <inkml:trace contextRef="#ctx0" brushRef="#br1" timeOffset="78546.638">22562 7567 56 0,'0'0'296'0,"0"0"-51"0,0 0-83 15,0 0 16-15,-5-5-55 0,5 5 19 0,0 0-48 16,0 0 8-16,3-6-39 0,-3 6 11 0,2-7-37 15,-2 7 14-15,4-5-20 0,-4 5 33 0,9-8-13 16,-9 8 19-16,10-7-11 0,-10 7 8 0,12-7-4 16,-5 3-9-16,2-1-1 0,0-1-8 0,1 2 2 15,1 1-8-15,0-5 6 0,3 2-22 0,0 2 23 16,3-4-26-16,-3 2 26 0,5 1-17 0,3-4 36 16,0 1-38-16,2 2 4 0,5-2 4 0,-1-1 40 15,4 1-55-15,0 0 43 0,0 1-42 0,1-2 45 16,3 3-52-16,1-2 47 0,3-1-44 0,1 1 36 15,1 0-52-15,0-1 48 0,-1 2-51 0,1 0 48 16,2 0-53-16,-1 0 51 0,-1 0-53 0,0 1 54 16,-3 0-52-16,4 1 50 0,-4-1-51 0,5 0 46 15,-7 1-48-15,7-2 53 0,-5 3-50 0,4-2 41 16,1-1-10-16,-5 2-1 0,4 0-5 0,-3 1-1 16,3-3-7-16,-6 2 0 0,4 2-2 0,2-3 3 15,2-2-5-15,-8 3-8 0,2 3-40 0,-2-5 53 16,2 4-45-16,-2-2 50 0,0 2-44 0,0-2 52 0,2 0-55 15,-2 1 54-15,-1 1-7 0,1-1 0 0,0-3-6 16,2 3-5-16,-2 0 2 0,-1 0-2 0,3-2 6 16,-1 2-8-16,-1 0-1 0,-1 0 2 15,-2 0 0-15,3-1-6 0,-3 2 1 0,1 1 1 16,-7-1 1-16,3 2 1 0,2-5 3 0,-5 4-47 0,2-1 52 16,-3 1-47-16,2 0 51 0,-1 1-48 0,2-1 54 15,-2 0-49-15,0 2 51 0,0-3-41 0,1 1 45 16,-1 0-5-16,0 1-4 0,-1 0 0 0,1 1 0 15,0-3-6-15,0 3 0 0,0-2-5 0,-2 1 2 16,1 1-3-16,1 0-1 0,-5 0 0 0,1 0 0 16,-2 0 3-16,1-1 9 0,0 2-10 0,-1-1 2 15,-2 0 0-15,2 0 3 0,-2 0 1 0,0 0 9 16,-1 0-4-16,1 0-5 0,-2 1 8 0,0-2-6 16,-4 1-3-16,3 1 3 0,-2-1 5 0,0 2-4 15,-2-2 4-15,1 0 10 0,0 0-11 0,0 0 2 16,-3 0 3-16,0 3 5 0,-11-3-1 0,23 0 2 15,-10 0-2-15,-13 0-2 0,19 0-5 0,-19 0-1 16,18 1-41-16,-18-1 43 0,15 0-40 0,-15 0 41 16,16 1-40-16,-16-1 41 0,11-1-40 0,-11 1 38 0,0 0-48 15,15 1 43-15,-15-1-61 0,0 0-11 16,11-2-150-16,-11 2-69 0,0 0-76 0,0 0-66 16,-4-7-425-16,4 7-384 0</inkml:trace>
  <inkml:trace contextRef="#ctx0" brushRef="#br1" timeOffset="79212.18">24282 6954 320 0,'0'0'298'16,"0"0"-48"-16,0 0-10 0,0 0 1 0,0 0-25 16,-8 3-26-16,8-3 5 0,0 0-47 0,0 0 16 15,0 0-63-15,0 0 21 0,0 0-54 0,0 0 24 16,0 0-56-16,0 0 36 0,0 0-46 0,-4 4 54 16,4-4-45-16,0 0 51 0,8 4-43 0,-8-4 48 15,9 6-49-15,-9-6 49 0,11 6-53 0,-3-4 40 16,0 3-45-16,1-1 42 0,1 3-47 0,2-3 40 15,-1 3-52-15,5 0 33 0,-4 0-47 0,4 1 40 16,-1-1-46-16,3 3 37 0,0-1-41 0,0-1 41 0,1 4-45 16,-1-4 41-16,2 1-44 0,-1 0 47 15,-1 2-46-15,1-2 40 0,-2-1-40 0,0-2 44 16,-2 4-39-16,0-5 48 0,-2 1-46 0,2 2 41 16,-2-4-3-16,1 1-5 0,-5 1-3 0,2-2-2 15,-1-1 1-15,-3 1-2 0,1-1 4 0,-3 2-2 0,-5-5-41 16,13 5 48-16,-13-5-9 0,10 5-5 0,-10-5 1 15,8 4-41-15,-8-4 46 0,7 6-40 16,-7-6 44-16,7 3-42 0,-7-3 52 0,0 0-45 16,6 4 48-16,-6-4-28 0,0 0 65 0,4 7-32 0,-4-7 62 15,0 0-40-15,0 8 57 0,0-8-45 16,-1 9 41-16,-2-1-56 0,3-8 33 0,-6 9-54 16,1-1-6-16,-4-2-5 0,1 5-5 0,-1-2-7 15,-5 3-1-15,0 1-18 0,-4 2-47 0,-4 2-71 0,-6 4-90 16,-5 0-117-16,-4 1-112 0,-4 0-148 0,-10 4-460 15,-6 1-665-15</inkml:trace>
  <inkml:trace contextRef="#ctx0" brushRef="#br0" timeOffset="87327.681">2967 11067 279 0,'0'0'375'0,"2"-7"-70"0,-2 7-20 0,3-8-35 16,-3 8 4-16,1-6-37 0,-1 6 44 0,0-11-63 15,0 11 3-15,0-10-21 0,0 10-10 0,0-13-41 16,0 13 12-16,0-15-28 0,-1 8 19 0,1-1-15 16,-3-2 13-16,2 1-21 0,0-1 13 0,-2 0-13 15,-2 0 24-15,4 0 13 0,-3 1-16 0,1 1 9 16,-2-1 5-16,3 4-15 0,-1-2-4 0,-1 2-8 0,-1 0-7 15,5 5-4-15,-9-10-9 0,9 10-13 16,-10-5-9-16,10 5-15 0,-9-4-11 0,9 4-13 16,-11 1-8-16,11-1-13 0,-12 5-3 0,7 0 7 15,0 1-2-15,0 1-4 0,1 3-5 0,0 0 5 0,1 2-39 16,2 2 45-16,1 0-38 0,1 3 43 16,2 3-6-16,1 4-3 0,1-1-2 0,4 4 0 15,0 2-1-15,0-2 1 0,2 2-3 0,1-1 3 0,2 1-18 16,0 4 13-16,-2-4-11 0,1-2 17 0,-1 1-20 15,2-2 17-15,-1 0-5 0,-3-2-5 0,1 3 9 16,-3-6-6-16,1 0 0 0,0-1 3 0,-3 1-3 16,1-3 1-16,-3-2-33 0,1 0 39 0,-3-2 1 15,2-2-5-15,-1 1 0 0,-2-4-5 0,2 2 1 16,-3-2-10-16,1 0-5 0,-1-3-20 0,-1 2-23 16,1-8-35-16,-3 10-60 0,3-10-52 0,-8 11-63 15,8-11-31-15,-7 4-68 0,7-4-21 0,-12 2-105 16,12-2-16-16,-12 0-63 0,12 0-264 0,-13-2-371 15</inkml:trace>
  <inkml:trace contextRef="#ctx0" brushRef="#br0" timeOffset="87594.968">2776 11473 371 0,'-6'-4'462'0,"6"4"-58"0,-9-7-18 15,9 7 7-15,-9-6 16 0,9 6-5 0,-9-8-11 16,9 8-40-16,-6-8-43 0,6 8-52 16,-5-8-49-16,5 8-48 0,-3-13-32 0,6 8-25 0,-2-4-25 15,4 2-9-15,0-2-18 0,4-1-10 0,1-1-9 16,2 2-9-16,0-3-2 0,4 2-11 0,-1-2-9 16,2 0 12-16,1 3-19 0,-2-3 2 0,3 2-32 15,-1 0-32-15,0 2-28 0,1-1-53 0,0 1-15 16,-2 0-57-16,0 3-7 0,-2 0-82 0,2-2 10 15,-2 2-71-15,2 2-1 0,-3-1-52 0,1-2-327 16,-2 3-259-16</inkml:trace>
  <inkml:trace contextRef="#ctx0" brushRef="#br0" timeOffset="87831.987">3460 11187 602 0,'0'0'555'0,"0"0"-101"0,9 2 10 16,-9-2-31-16,0 0 1 0,0 0-14 0,0 0-17 16,13 1-35-16,-13-1-43 0,0 0-47 0,0 0-35 15,0 0-33-15,0 0-34 0,0 0-29 0,0 0-27 16,11 1-28-16,-11-1-10 0,0 0-16 0,0 0-15 16,0 0-15-16,0 0-40 0,0 0-40 0,8-4-56 15,-8 4-84-15,0 0-100 0,0 0-59 0,0 0-95 16,0 0-39-16,0 0-78 0,0 0-40 0,11 2-326 15,-11-2-492-15</inkml:trace>
  <inkml:trace contextRef="#ctx0" brushRef="#br0" timeOffset="87979.109">3482 11397 154 0,'0'8'602'0,"0"0"-166"16,-2-2-101-16,2-6-31 0,-1 12 10 0,1-12 8 15,0 8 2-15,0-8-16 0,0 8-34 0,0-8-48 16,0 0-45-16,0 7-45 0,0-7-79 0,0 0-121 15,0 0-110-15,0 0-130 0,0 0-118 0,12-1-520 0,-12 1-524 16</inkml:trace>
  <inkml:trace contextRef="#ctx0" brushRef="#br0" timeOffset="88795.66">4243 11217 9 0,'0'0'528'0,"0"-9"-148"16,0 9 22-16,-1-11-83 0,1 11 9 0,-4-10-13 15,4 10-32-15,-5-9-15 0,5 9-29 0,-6-7-28 16,6 7-36-16,-7-9-27 0,7 9-17 16,-8-5-27-16,8 5-21 0,-11-4-18 0,11 4-12 0,-9-2-17 15,9 2-2-15,-12 2 5 0,12-2-20 0,-11 7 8 16,3-4-17-16,2 3-1 0,2 0-3 0,-1-1 5 15,0 5-5-15,0-3-1 0,4 3-1 0,-2 0 2 16,3-2-3-16,0 1-4 0,0 0-4 0,3 1-35 16,-1 0-23-16,2-1-12 0,4 0-12 0,-3 0-15 15,1-1-57-15,2 0 56 0,1-2-56 0,-2 1 52 16,1-2-30-16,1 0 36 0,1-2-16 0,-2 0 45 16,-2 1-13-16,-6-4-16 0,13 1 3 0,-13-1 17 15,9-3 16-15,-9 3 11 0,6-7 19 0,-6 7-3 16,3-6 12-16,-3 6 11 0,-1-12 26 0,-2 6 7 15,2-3 13-15,-3 1 11 0,0-2 5 0,2 0 12 16,-2-2 17-16,-1 1-8 0,1 0 5 0,0 1-2 16,3-1-4-16,-2 1-13 0,2 0-10 0,1 1-12 0,0 2 0 15,1 0-7-15,2-1-12 0,-1 2-1 16,4 2 3-16,-3-2-3 0,-3 6 32 0,13-4-38 16,-3 3 34-16,-10 1-33 0,18 0 35 0,-9 1-36 0,4 2 34 15,-3 2-24-15,0 0-3 0,3 1 3 0,-1 1 2 16,-2 2 1-16,3 0 0 0,-3 1 0 0,0 0 3 15,-1 0-4-15,-1-1-4 0,-2 0 6 0,-2-1 8 16,2 1 14-16,-2-4 27 0,1 3 34 0,-2-1 42 16,1-3 33-16,-4-4-7 0,2 8-30 0,-2-8-26 15,0 0-25-15,0 0-12 0,0 0-13 0,0 0-11 16,0 0-11-16,0-12-9 0,0 12-8 0,1-15-9 16,1 8-10-16,-1-4-14 0,3 1-7 0,1-1-2 15,0 2 2-15,0 0-2 0,2 0-1 0,-1-2 5 16,3 5 0-16,-3 0-1 0,2-1-2 0,1 2 1 15,1 2 1-15,-1 1 2 0,-9 2 5 0,17 0 2 16,-8 0-4-16,0 2 2 0,-2 3 3 0,3 0-2 16,-2 1 1-16,1 3 1 0,0-1 1 0,-1 3-12 15,-2 0-24-15,0-1-25 0,0 1-50 0,-1 0-52 16,-3 0-55-16,-2 0-54 0,0-1-55 0,-1 2-75 16,-4-4-92-16,1 1-321 0,-5 1-351 0</inkml:trace>
  <inkml:trace contextRef="#ctx0" brushRef="#br0" timeOffset="89236.058">3548 11335 108 0,'-5'-10'627'0,"5"10"-130"0,-5-7-39 0,5 7-55 16,-6-7-12-16,6 7-39 0,-4-4 3 0,4 4-44 0,0 0-44 15,-6-6-50-15,6 6-47 0,0 0-32 0,0 0-33 16,0 0-25-16,0 0-4 0,0 0 1 16,0 0-7-16,-1 9 1 0,1-9-10 0,7 11-11 15,-3-4-9-15,2 0-5 0,-2 1-50 0,1 2 45 0,1 1 1 16,1 1-57-16,-1 0 49 0,2 0-11 0,-2 0-53 15,0-1-60-15,1 2-56 0,0-3-57 0,-3-1-38 16,0-2-126-16,0 2-34 0,0-5-88 0,-4-4-435 16,4 8-506-16</inkml:trace>
  <inkml:trace contextRef="#ctx0" brushRef="#br0" timeOffset="89413.6">3469 11151 727 0,'0'0'684'0,"-5"-8"-178"0,5 8-87 0,-4-7-119 16,4 7-47-16,-4-4-64 0,4 4-26 0,0 0-49 15,-4-7-9-15,4 7-58 0,0 0-42 0,0 0-86 0,0 0-34 16,0 0-118-16,0 0-27 0,0 0-69 16,12 0-80-16,-12 0-250 0,10 2-166 0</inkml:trace>
  <inkml:trace contextRef="#ctx0" brushRef="#br0" timeOffset="89711.849">3804 11105 530 0,'0'0'539'0,"0"0"-133"0,10-4-29 0,-10 4-62 16,0 0 3-16,0 0-49 0,0 0-6 0,0 0-39 16,0 0-10-16,0 0-41 0,0 0-18 0,-13 4-35 15,13-4-8-15,-6 7-28 0,2-2-4 0,0 0-27 16,1 0-1-16,1 3-10 0,-2 0 8 0,3 0-19 15,1 1 3-15,1 2-7 0,3-2-7 0,-3 3 3 16,3-2-3-16,1 2-11 0,3 3-1 0,-2-4-10 16,3 2-16-16,0-1-15 0,0-1-17 0,0 2-9 15,0-4-5-15,-1 1-3 0,-2 0 4 0,-2-3 6 16,2 0 12-16,-2 2 9 0,-1-3 6 0,-2 4 7 0,-1-10 9 16,-3 12-2-16,1-5 5 0,-5 1 4 15,1-2-2-15,0 1 0 0,-2-1 2 0,-1-1-4 16,-1 1-59-16,1-2-98 0,0 0-99 0,9-4-120 0,-18 1-126 15,18-1-282-15,-12 0-321 0</inkml:trace>
  <inkml:trace contextRef="#ctx0" brushRef="#br0" timeOffset="90361.157">4495 11229 212 0,'0'0'363'0,"0"0"-48"0,0 0-79 15,0 0-5-15,0 0-66 0,0 0 20 0,0 0-76 0,0 0 27 16,0 0-54-16,0 0 35 0,9 2-65 0,-9-2 36 16,11-1-54-16,-11 1 28 0,17-4-53 15,-7 1 42-15,0-1-49 0,2 2 49 0,-2-3-56 16,2 2 51-16,-2-4-52 0,3 2 48 0,-4 2-44 0,0-1 62 16,-1-1-25-16,-1 0 10 0,-2 1-8 0,-5 4-12 15,8-7-8-15,-8 7-6 0,0 0-6 16,-3-8 2-16,3 8 0 0,-9-3-4 0,9 3-3 0,-19 0 3 15,7 0-1-15,0 3-1 0,-5-1 27 0,1 3 12 16,-2 0 9-16,-3 1 14 0,3 0 9 0,-2 2 5 16,1-1-17-16,2 2-8 0,0-1-10 0,5-2-10 15,-1 2-3-15,3-1-2 0,1 1 3 0,1-3-9 16,3 1 3-16,1 0-6 0,4-6 0 0,-1 9-3 16,1-9-2-16,4 7-3 0,-4-7-10 0,12 5-5 15,-12-5-9-15,17 0-4 0,-4 0 0 0,-2-3 8 16,2 1-7-16,2-2 5 0,0 1 8 0,0-2-2 15,-1 0-1-15,-3 0 6 0,0 3 5 0,-1-3-6 16,-1 1 5-16,-3 1 18 0,-6 3-35 0,7-7 25 0,-7 7-28 16,0 0 25-16,-4-5-26 0,4 5 33 0,-13 0-36 15,3 3 31-15,-2-2-26 0,-3 4 3 16,-2 1 3-16,-1-1 5 0,-1 1 4 0,-1 4 5 0,-1-4 15 16,2 5 5-16,0-3 3 0,2 1-10 0,5-2-3 15,-1 0 2-15,0 2-3 0,4-3 2 16,3 1-2-16,-1-1-47 0,5-2 32 0,2-4-69 15,0 11 17-15,0-11-81 0,11 4-13 0,-11-4-43 0,20 0-37 16,-4-2-36-16,3-1-42 0,4-4-79 0,7-1-158 16,-2-2-53-16</inkml:trace>
  <inkml:trace contextRef="#ctx0" brushRef="#br0" timeOffset="91031.957">5153 11010 337 0,'12'-9'360'15,"-3"0"24"-15,-2 1-77 0,-2-1-24 0,-2 2-8 16,-2-1-7-16,-1 8-34 0,0-13-34 0,-4 6-8 16,2 2-7-16,-5 0-17 0,0 1-8 0,-2 0-7 15,-2 1-9-15,0 2-21 0,-2 1-11 0,1 0-4 16,-3 3-20-16,0 2-15 0,0-1-16 0,-2 1-8 16,3 3-9-16,1 0-3 0,0-2-12 0,3 5-3 0,0-2-3 15,1 3 3-15,4-5-7 0,1 4 1 0,3-1 3 16,-1 1-11-16,5 0-4 0,0-3-7 0,2 3-11 15,1-2-16-15,4 0-9 0,2 0-1 16,-1-1-11-16,5-1-6 0,-1-2-1 0,2-3 1 0,-2 1-11 16,2 1-10-16,-2-3-7 0,-1-1-11 0,0 0-11 15,-14 0 0-15,23-1 15 0,-13-3 13 16,-10 4 7-16,13-5 12 0,-13 5 15 0,5-7 7 0,-5 7 11 16,-1-9 1-16,-2 4 6 0,-2-3 6 0,0 0 11 15,-4 1 15-15,0-3 8 0,2 1 22 0,-5-3 0 16,4 4 14-16,1-3 12 0,-1 3 10 0,3-1-9 15,0 1-14-15,1-1-13 0,1 4-12 0,2-2-1 16,2-1-11-16,2 4-2 0,1-1-3 0,5 0 3 16,-2 1-12-16,4 1 0 0,0 2 3 0,2 0-6 0,2 1 1 15,-2 1 0-15,6 2 7 0,-2-1 12 16,1 4-15-16,-3 0 19 0,2-1-17 0,-2 6 17 16,2-4-16-16,-2 4 14 0,-2-2-13 0,-3 3 16 15,3-2-16-15,-4 2 1 0,-3-1 6 0,1-4 16 0,-2 3 23 16,0-3 46-16,-3 0 32 0,-1-2-4 0,-1-5-15 15,-1 10-18-15,1-10-18 0,-4 4-2 16,4-4-2-16,0 0-10 0,-12 0-5 0,12 0-7 0,-9-7-10 16,2 0-8-16,2-2-1 0,0 1-14 0,3-4-6 15,-1 0-12-15,2 1-11 0,-2-2-6 0,4-1-7 16,1 2-4-16,-1-1-8 0,4-2 2 0,-1 4 0 16,2-1 3-16,1 4 0 0,-1-1 2 0,1 2 3 15,-1 1 6-15,4 2 0 0,-10 4 2 0,14-3 0 16,-14 3 7-16,17 3 3 0,-10 1-3 0,1 2 5 15,2 1-1-15,-2 0 1 0,2 3 4 0,2 2-1 16,-2-3 3-16,-1 4 1 0,2-3-5 0,0 2-11 16,-1 1-27-16,0-3-34 0,-1 1-50 0,0-3-41 15,1 3-49-15,-1-4-43 0,0 1-48 0,0-4-50 16,1 1-37-16,-1-4-504 0,-9-1-457 0</inkml:trace>
  <inkml:trace contextRef="#ctx0" brushRef="#br0" timeOffset="91361.167">5778 10953 466 0,'0'0'548'16,"0"0"-130"-16,0 0-95 0,0 0-54 0,0 0-7 0,0 0-10 15,0 0-14-15,0 0-18 0,0 0-25 0,0 0-24 16,0 0-20-16,0 0-18 0,0 0-26 0,0 0-21 16,0-7-12-16,0 7-20 0,7-8-16 0,-1 3-21 15,-1-2-13-15,0 0-11 0,0 2-9 0,-1-4-5 16,2 1-5-16,-2 0 1 0,0-1 3 0,-3 1 10 15,-1-2-5-15,0 3 5 0,0-2-2 0,-2 2 3 16,-2-1 6-16,0 1 6 0,-4 2 4 0,3 0 9 16,-4 1 19-16,9 4 4 0,-16-3 6 0,16 3 3 15,-17 3 5-15,7 1-1 0,1 1-1 0,0 0-1 16,0 3-3-16,0-1-4 0,3 3-5 0,-1 1 0 16,2 0-5-16,0-2 0 0,3 4-7 0,0-2-3 15,2 2-2-15,2-1-5 0,0-1-2 0,3 4-16 16,1-2-28-16,2-2-33 0,1 0-27 0,1 0-36 0,1-2-19 15,0-2-37-15,4 0-24 0,0-2-22 16,1-2-45-16,2 0-37 0,-4-3-39 0,5 0-440 16,-1-3-314-16</inkml:trace>
  <inkml:trace contextRef="#ctx0" brushRef="#br0" timeOffset="91560.6">6073 10946 612 0,'0'0'701'0,"0"0"-138"0,0 0-68 15,0 0-50-15,0 0 2 0,0 0-1 0,0 0-46 16,0 0-22-16,0 0-79 0,0 0-20 0,0 0-67 16,0 0-32-16,0 0-54 0,0 0-27 0,6-7-39 15,-6 7-24-15,13-5-68 0,-4 1-8 0,0 0-77 16,4 0 17-16,0-1-34 0,1 2-30 0,0-2-35 16,2 0-37-16,0 0-40 0,2 0-35 0,-3 1-64 15,4-1-64-15,-3-1-72 0,0 1-383 0,-2-1-455 16</inkml:trace>
  <inkml:trace contextRef="#ctx0" brushRef="#br0" timeOffset="91978.89">6569 10577 224 0,'0'0'291'0,"0"0"-45"0,-4-9-14 0,4 9 4 16,0 0-7-16,-1-5-5 0,1 5-12 0,0 0-15 15,0 0-49-15,0 0 43 0,-3-6-17 0,3 6-4 16,0 0 0-16,0 0 0 0,0 0-2 0,0 0 2 16,0 0-15-16,0 0-5 0,0 0-6 0,3-6 4 15,-3 6-36-15,0 0 52 0,0 0-54 0,4 5 41 16,-4-5-44-16,5 8 30 0,-5-8-42 0,5 11-3 15,-4-6 0-15,3 5-3 0,-3 0-13 0,3 2-7 16,0 2-12-16,-2 0-8 0,1 3-8 0,1 2-2 16,-2 0-6-16,2 3-6 0,-1 2 11 0,1-1-21 15,-2-1 10-15,2 2-18 0,-1-2 16 0,0-1-25 16,1 0 13-16,1-3-19 0,-1-1 19 0,1-2-32 16,0 0 10-16,1-1-51 0,0-2 12 0,1-1-51 15,1-1 33-15,1-3-66 0,0 1 28 0,0-6-35 16,3 2-43-16,0-3-27 0,-12-1-41 0,22-1-48 0,-9-1-26 15,-3-2-17-15,0-2-39 0,-1 1-53 0,0-1-398 16,-5-3-369-16</inkml:trace>
  <inkml:trace contextRef="#ctx0" brushRef="#br0" timeOffset="92328.39">6642 10861 76 0,'-19'-1'578'0,"3"-1"-146"16,1 1-92-16,1 0-42 0,0 0 5 0,2-1 4 15,1 2-9-15,11 0-8 0,-17-3-25 0,17 3-34 16,-14-4-46-16,14 4-38 0,-5-4-25 0,5 4-32 15,5-6-26-15,0 1-26 0,4-2-26 0,1 2-24 16,3 0-52-16,1-2 49 0,3 2-41 0,-2-1 52 16,2 0-39-16,-2 1 50 0,3 3-43 0,-4-1 41 15,1 2-37-15,-2 1 49 0,1 1-34 0,-1 2 54 16,2 0-1-16,-3 4 3 0,-1 1 11 0,1-2-2 0,-2 6 2 16,-1-2-7-16,1 3-7 0,-2-2-6 15,1 1-6-15,-3 2 4 0,3-2-1 0,-1-1 6 16,0 1 3-16,-1-2 0 0,1 0 2 0,-2-4-3 15,1 2 5-15,-1-1-8 0,3-5-5 0,0 2-4 0,-9-4-5 16,14 2-3-16,-4-5 3 0,-2 0-8 0,0-1-3 16,-1-2-2-16,-2-2 0 0,-1 0-3 0,0-1 1 15,-3 1-44-15,-1-2 54 0,-2 0-59 0,-2-1 53 16,-1 1-44-16,-4-2 49 0,0 1-51 0,0 0 54 16,-4 1-57-16,3 3 46 0,-3-1-60 0,0 1-1 15,3 3-90-15,-1-1-27 0,0 1-107 0,2 3-50 16,9 1-60-16,-15-3-69 0,15 3-363 0,0 0-359 15</inkml:trace>
  <inkml:trace contextRef="#ctx0" brushRef="#br0" timeOffset="92541.799">7139 10810 666 0,'0'0'660'0,"0"0"-135"0,0 0-38 0,5 4-19 15,-5-4 19-15,0 0-37 0,0 0 3 0,0 0-80 16,0 0-46-16,13 0-83 0,-13 0-38 0,0 0-57 0,11-7-36 16,-11 7-30-16,14-4-35 0,-5 1-54 15,1-1-46-15,3-2-53 0,1 2-7 0,3 1-97 16,-2-2 4-16,3-1-101 0,-1 1-10 0,0 0-83 0,3 0-49 16,-4 0-31-16,6 0-491 0,-5 0-561 0</inkml:trace>
  <inkml:trace contextRef="#ctx0" brushRef="#br0" timeOffset="93161.965">7649 10582 535 0,'0'0'549'0,"-7"-8"-142"16,7 8 1-16,-10-7-66 0,4 4 18 0,6 3-73 16,-13-4 17-16,1 2-70 0,12 2 13 0,-16 0-83 15,4 2 20-15,2-1-84 0,1 0 24 0,0 2-68 16,-1 3 34-16,2 0-62 0,2-1 45 0,-1 2-61 15,1 1 1-15,2 2 44 0,2 0-57 0,0-1 47 16,2 1-54-16,2 1 45 0,2-1-59 0,-2 2 40 0,7-3-59 16,-3 2 39-16,2-1-52 0,1 1 46 0,4-4-51 15,-3 1 41-15,3-1-54 0,-2-1 30 16,0-1-46-16,1-1 14 0,-3-1-53 0,-1-1 42 0,-8-2-49 16,15 4 48-16,-15-4-36 0,9-1 60 0,-9 1-31 15,0 0 63-15,7-6-40 0,-7 6 61 0,-3-7-42 16,3 7 11-16,-4-12 24 0,-1 6 5 0,1-3 16 15,-1 2 5-15,0-2 11 0,3 0 58 0,-2 0-40 16,1 0 48-16,0-1-49 0,2 3 32 0,0-1-55 16,1 0 35-16,1 2-48 0,0-1 37 0,2 0-48 15,2 5 45-15,0-4-51 0,4 2 44 0,-1 2-42 16,-8 2 43-16,18-1-42 0,-8 2 40 0,2 0-41 16,0 3 51-16,-1-2-43 0,0 3 46 0,2 0-38 15,-2 2 38-15,1-1-37 0,-2 2 41 0,-1 1-48 16,1-1 44-16,-4 1-42 0,1-2 41 0,-2 3-44 15,-1-2 50-15,-1-1-50 0,-2 2 52 0,0-2-29 16,-1-1 81-16,0-6-21 0,0 10 60 0,0-10-53 0,-1 8 37 16,1-8-61-16,0 0 45 0,0 0-54 0,0 0 0 15,-8-6 5-15,8 6-9 0,-1-10-9 16,1 2-10-16,1 1-3 0,-1-4-5 0,3 1-10 16,1-2-3-16,-2 2-8 0,3-2 36 0,3 1-48 0,-3 2 39 15,0 0-44-15,2 1 30 0,0 1-41 0,-1 1 45 16,2 0-46-16,-8 6 44 0,13-5-44 0,-13 5 45 15,13 0-36-15,-13 0 0 0,13 3 2 0,-6-1 3 16,2 1 6-16,-1 4 5 0,1-2-3 0,0 2 1 16,0 1 2-16,0 1-8 0,2 0-29 0,-2-1 1 15,1 2-100-15,2-1-11 0,-3 2-103 0,0-2-1 16,2-2-87-16,-2 3-11 0,0-3-38 0,1 0-42 16,-1-3-451-16,-1-1-441 0</inkml:trace>
  <inkml:trace contextRef="#ctx0" brushRef="#br0" timeOffset="93450.333">8179 10682 275 0,'0'0'529'0,"0"0"-108"0,-3-8-71 0,3 8-20 0,0 0 6 15,0-7-4-15,0 7-84 0,0 0 0 16,2-10-87-16,-2 10 7 0,2-5-73 0,-2 5 21 16,6-8-64-16,-3 3 26 0,2 1-63 0,0-2 25 0,1-1-61 15,-1-1 36-15,0 1-48 0,0-1 43 0,0 1-46 16,-1-3 51-16,0 3 13 0,-2-1-19 15,-2 1 10-15,1-2 19 0,-1 3 7 0,0 6 18 0,-1-11-2 16,1 11-1-16,-5-8-4 0,5 8 2 0,-4-4 8 16,4 4 18-16,0 0-35 0,-14 0 51 0,14 0-56 15,-10 7 40-15,5-1-48 0,1 1 46 0,0 0-58 16,0 2-1-16,2 0-2 0,-2 2-3 0,4-1-3 16,0 1-9-16,0 2-37 0,5-2 0 0,-3 1-111 15,4 1-12-15,0-1-100 0,2 0-10 0,2 1-67 16,0-4-68-16,0-2-73 0,6 0-395 0,-2-2-420 15</inkml:trace>
  <inkml:trace contextRef="#ctx0" brushRef="#br0" timeOffset="93878.892">8974 10293 250 0,'2'-13'350'0,"-2"0"-66"0,3 0 2 0,-3 0 0 0,0-1 0 16,0 1-44-16,-2-3 66 0,1 0-20 0,0 1-5 16,-2 2-4-16,0 1-39 0,0 0 40 0,-1 2-59 15,2 1 35-15,-1-1-65 0,1 3 9 0,-1 2-72 16,3 5 12-16,-6-10-65 0,6 10 36 0,-9-3-42 15,9 3 26-15,-9 2-41 0,4 3 39 0,1 1-35 16,-1 1 24-16,1 5-28 0,-1-2 19 0,1 7-30 16,3-1 20-16,-1 4-20 0,2-1 13 0,2 6-14 15,0 0-3-15,2 0-10 0,4 6 13 0,-2-3-23 16,-1 3-2-16,4-2-1 0,1-1-2 0,-2 2-2 16,0-3-50-16,1 2 62 0,1-3-9 0,-3 1-1 15,0-3 1-15,-1-2-8 0,2-1-7 0,-3 0-8 0,-1-3-14 16,-3-1-13-16,2-1-19 0,-3 1-32 0,0-3-33 15,-2-3-11-15,1 1-107 0,-4-1-17 16,-1 1-69-16,-2-3-64 0,0-2-61 0,-1-2-50 16,0 0-43-16,-2-4-367 0,2 1-475 0</inkml:trace>
  <inkml:trace contextRef="#ctx0" brushRef="#br0" timeOffset="94727.658">8773 10692 621 0,'-2'-6'508'0,"2"6"-70"16,-7-9-38-16,7 9 14 0,-4-8-96 0,4 8 4 15,-3-12-78-15,3 12 9 0,3-9-85 0,-2 4 8 16,3-2-82-16,3 2 27 0,-1-2-66 0,3 0 28 16,5 0-60-16,-2-1 37 0,3 2-72 0,2-5 17 15,1 4-71-15,2-3 14 0,-2 2-58 0,2-1 23 16,1 0-9-16,-2 1-11 0,-4 0-36 0,5 1 50 16,1-2-39-16,-3 1 72 0,0-1-43 0,-2 1 64 15,0 3-36-15,-1-2 60 0,-3 1-43 0,-1 3 62 16,-2-2-42-16,0 0 80 0,0 1 11 0,-9 4 11 0,11-4 7 15,-11 4-1-15,11-4-9 0,-11 4 7 16,0 0 12-16,0 0 10 0,14 2-7 0,-14-2-33 16,4 5 45-16,-4-5-36 0,5 8 45 0,-5-8-58 0,4 10 37 15,-2-3-57-15,-1 0 42 0,2 1-55 0,0 0 43 16,-1 0-51-16,3 1-1 0,-2-1 0 16,1-1 0-16,-1 3 4 0,1-5-5 0,0 2-1 15,0 0-6-15,1-2-7 0,-1 0-8 0,-4-5-1 0,8 9 0 16,-8-9-5-16,7 3-10 0,-7-3-15 0,0 0-7 15,11 3 1-15,-11-3 11 0,0 0 8 0,7-5 39 16,-7 5-41-16,4-8 49 0,-4 8-43 0,1-9 45 16,-1 9-29-16,3-12 28 0,-3 12-39 0,0-10 47 15,0 10-44-15,1-13 46 0,-1 13-40 0,3-8 38 16,-3 8-46-16,2-8 49 0,-2 8-51 0,3-5 44 16,-3 5-42-16,0 0 46 0,9-4-41 0,-9 4 39 15,9 2-43-15,-9-2 42 0,9 2-51 0,-9-2 18 16,12 6-80-16,-7-1 11 0,2-2-91 0,-2 2-18 0,0-2-15 15,-1 2-8-15,2-1-43 0,-6-4 27 16,8 7-43-16,-8-7 63 0,4 7-2 0,-4-7 85 16,0 0-3-16,0 0 85 0,2 6 14 0,-2-6 52 15,0 0 35-15,0 0 20 0,0 0 18 0,-1-10 39 0,1 10 9 16,-1-7 32-16,1 7-31 0,-2-10 25 16,2 10-47-16,2-11 41 0,-1 3-65 0,-1 3 66 15,3-2-77-15,-1-1 32 0,1 3-62 0,1 0 35 0,1 1-10 16,-5 4-2-16,7-9-11 0,-7 9 0 0,11-5 17 15,-11 5-20-15,12-1 12 0,-12 1-40 0,9 3 47 16,-9-3-45-16,11 7 37 0,-11-7-49 0,6 10 43 16,-1-5-46-16,-4 2 44 0,2 0-38 0,-2-2 28 15,0 4-44-15,-1-9 45 0,0 12-41 0,0-12 26 16,0 10 40-16,0-10 40 0,0 8 30 0,0-8-3 16,0 0-29-16,0 0-20 0,2 7-15 0,-2-7-14 15,0 0-8-15,2-9-14 0,-2 9-11 0,3-13-7 16,1 8-4-16,0-4-7 0,1-1 33 0,2-1-45 15,0 1 24-15,-1-1-39 0,2 2 38 0,-1 0-44 16,1 1 42-16,0 1-44 0,-1 2 41 0,2-1-34 16,-1 4 37-16,0-2-26 0,-8 4 44 0,15-1-33 15,-15 1 7-15,14 6-1 0,-6-4-4 0,-8-2-1 0,12 12-3 16,-5-5-1-16,1 3 0 0,-3-2 15 16,2 1-18-16,-2 0-7 0,1 1-11 0,-1 0-15 15,0 0-40-15,0-3-48 0,-1 0-45 0,-1 0-27 0,0 0-23 16,2-2-17-16,-5-5-76 0,7 5-60 0,-7-5-58 15,0 0-25-15,15-2-507 0,-10-4-537 0</inkml:trace>
  <inkml:trace contextRef="#ctx0" brushRef="#br0" timeOffset="94860.304">9802 10299 666 0,'0'-10'576'0,"0"10"-125"0,-2-8-75 15,2 8-50-15,0 0-47 0,-1-6-37 0,1 6-39 16,0 0-33-16,0 0-33 0,0 0-26 0,0 0-21 15,0 0-19-15,-5 5-63 0,5-5-85 0,3 8-97 0,-3-8-89 16,2 9-70-16,1-2-66 0,1 0-381 16,-2 0-299-16</inkml:trace>
  <inkml:trace contextRef="#ctx0" brushRef="#br0" timeOffset="94994.943">9890 10494 146 0,'2'9'602'0,"0"-2"-155"15,-1-1-56-15,-1-6-4 0,1 8 50 0,-1-8-43 16,3 9 57-16,-3-9-66 0,0 0-44 0,1 9-75 0,-1-9-54 15,0 0-50-15,0 0-82 0,0 0-114 0,0 0-79 16,0 0-173-16,0 0-91 0,9-3-113 0,-9 3-571 16,9-8-678-16</inkml:trace>
  <inkml:trace contextRef="#ctx0" brushRef="#br0" timeOffset="96444.813">3293 11881 351 0,'0'0'346'16,"0"0"-85"-16,0 0-52 0,0 0-44 0,-6 5-31 15,6-5-25-15,0 0-6 0,0 0 2 0,0 0 0 0,0 0-1 16,12-1 2-16,-12 1 11 0,13-3-53 0,-4 1 51 15,2-1-47-15,2 1 39 0,5-1-55 16,-3 0 44-16,7-2-37 0,1 1 36 0,1-1-10 0,3-2-9 16,6 0-9-16,0 2-3 0,2-5-12 0,6 3-10 15,2-2-29-15,-1 0 27 0,2 0-27 0,1-1 29 16,-1 1-25-16,4-1 19 0,-2 1-29 16,2-2 25-16,1 3-30 0,-2-2 24 0,3 0-29 0,0 0 27 15,-1 1-28-15,1 0 24 0,0 1-27 0,0-1 23 16,0 1-24-16,-3-2 23 0,2 2-28 0,-2 1 7 15,0-1 3-15,-1 1 0 0,0 0 0 0,0 0 4 16,0 0 3-16,-1 2-7 0,1-2 3 0,0 2 0 16,0-3-1-16,-1 4 2 0,1-3 0 0,1 0 5 15,-2 2-6-15,1-1 0 0,-3-1 1 0,-4 2 1 0,8-1-1 16,-2-1 2-16,-1 2 11 0,1-2-29 16,0 0-25-16,-2 0 52 0,-2 1-46 0,-2-1 49 15,5 0-42-15,-7 3 46 0,6-4-47 0,-4 2 52 16,-2 1-47-16,1-1 43 0,1 1-46 0,-2-1 52 15,0 1-7-15,1-1-7 0,-2 0-1 0,-3 2-1 16,4-1-1-16,-1 0-4 0,1 1 10 0,1-1-9 16,-2-1-4-16,1 2 0 0,0-1-1 0,0 0-42 0,0 0 55 15,-1 1-51-15,1-2 50 0,-2 0-45 0,2-2 50 16,-2 4 0-16,1-2-4 0,0-1 2 16,0 2-6-16,0-1 6 0,1-1-5 0,-2 2-8 0,1-1 1 15,-1-1-1-15,1 2 5 0,-2-2-5 0,2 0 2 16,-2 1-3-16,-2 1 1 0,0-2-3 0,0 3 2 15,0-2 4-15,-5 2-3 0,1-3 5 0,-1 4-3 16,0-1-1-16,-2-3 0 0,2 2 7 0,0 2-4 16,-3-2-2-16,3-2 7 0,0 2-4 0,-3 1 0 15,2 1 0-15,1-4 4 0,-2 3-5 0,3 0 5 16,-2 1 5-16,0-1 6 0,3-2 2 0,-1 4 6 16,-3-2-1-16,10-1-2 0,-8 0 0 0,1 2-5 15,0-1 1-15,0 0-2 0,0-1 2 0,2 1-5 16,-2 0-2-16,0 1 3 0,0-2-9 0,1 1-2 15,-2-1-1-15,1 2 0 0,1-2 0 0,0 1-4 16,-2 0 2-16,1 0-2 0,-1-1 0 0,1 1 1 16,-3 0 1-16,2 0-4 0,-3 0 4 0,2 2-3 0,-4-1-3 15,-2 1 0-15,2-3 2 0,-3 3 0 0,-1-1-1 16,1 2 3-16,-2-2-4 0,-1 1 0 0,0 0 0 16,-1-2 0-16,-2 2-9 0,-2-1-32 15,3 2-47-15,-4-3-74 0,2 1-94 0,-2-2-107 0,-1-1-188 16,0 0-295-16,-3-3-389 0</inkml:trace>
  <inkml:trace contextRef="#ctx0" brushRef="#br0" timeOffset="98731.946">11582 9728 127 0,'0'0'373'0,"-3"-6"-82"0,3 6-13 16,-1-8-14-16,1 8-15 0,-4-9-36 0,4 9 37 15,0-8-35-15,0 8 32 0,-2-10-22 0,2 10-19 16,-3-9-19-16,3 9-9 0,-4-6-14 0,4 6-9 16,-1-7-10-16,1 7-24 0,0 0-59 0,-4-5 26 15,4 5-15-15,0 0-19 0,0 0-8 0,0 0-47 16,0 0 41-16,-15 3-13 0,15-3 26 0,-9 10-39 16,4-3 42-16,-2 2-44 0,1-1 46 0,2 4-43 15,-1-2 54-15,1 3-45 0,2 0 1 0,-2 2 2 16,2 1 10-16,2-1-11 0,3 2-3 0,0 1-2 0,2 0-3 15,1 3 41-15,4 2-57 0,-2-1 45 16,4 2-52-16,0 1 44 0,1 1-51 0,1 0 48 16,-1 2-51-16,0-1 47 0,-1 0-53 0,1 1 49 0,-1-2-51 15,-1 3 49-15,-2-2-49 0,-1-2 51 16,-2-2-49-16,-1 1 48 0,-2-2-52 0,-1-3 5 0,1 0 5 16,-3-2 3-16,3 0 3 0,-3-3 2 0,0-3 1 15,0 2 0-15,0-2 2 0,0 0 1 0,-2-5 2 16,2 3 2-16,-1-3-20 0,1-6-48 0,-1 12-59 15,1-12-21-15,-4 6-111 0,4-6-18 0,0 0-73 16,-9 3-65-16,9-3-73 0,-10-4-367 0,10 4-400 16</inkml:trace>
  <inkml:trace contextRef="#ctx0" brushRef="#br0" timeOffset="98960.897">11298 10216 219 0,'-5'-6'529'0,"1"-1"-171"0,0-1-45 16,2 3-79-16,-1 0-8 0,3-2-56 0,0 0 17 16,0 0-76-16,5-1 13 0,-1-1-59 0,4 2 27 15,2-2-62-15,3 0 35 0,1-1-52 0,5 1 34 0,0-1-51 16,2 1 43-16,2-1-45 0,3 1 4 16,3-1-17-16,-1 0-19 0,1 1-20 0,0 1-17 15,2-2-31-15,-2 2-6 0,2-2-51 0,-1 3-22 0,0-3-91 16,-3 2-24-16,2-2-165 0,-4 1 53 0</inkml:trace>
  <inkml:trace contextRef="#ctx0" brushRef="#br0" timeOffset="99212.261">12046 9781 123 0,'0'0'451'16,"-6"-7"-100"-16,6 7-32 0,-8-3-53 0,8 3 24 15,-12-2-56-15,12 2 47 0,0 0-78 0,-19 0 11 16,19 0-62-16,-13 3 32 0,7 3-51 0,-2-1-4 15,2 1-16-15,-1 1-3 0,2 3-5 0,0-1-4 16,1 4-1-16,-1 2 21 0,3 1-37 0,0-1-16 16,1 4 35-16,1-1-66 0,0 4 36 0,4 1-58 15,-1 1 38-15,1 1-50 0,2 1 45 0,0 0-50 0,3 3 39 16,1-4-52-16,0-1 41 0,2 1-53 16,1-7 24-16,-2-1-72 0,3-1-1 0,-1-1-85 15,2-2 7-15,-3-3-90 0,1-1-14 0,-1-2-62 16,1-1-60-16,-1-2-89 0,-1-1-276 0,-11-3-252 0</inkml:trace>
  <inkml:trace contextRef="#ctx0" brushRef="#br0" timeOffset="99660.895">12080 10076 135 0,'-2'-5'460'0,"2"5"-127"0,-3-11-34 0,3 11-64 15,-1-10-15-15,1 10-38 0,0-10 1 0,0 10-54 16,2-9-14-16,-2 9-18 0,7-8 0 0,-7 8-44 16,9-5-7-16,-9 5-5 0,11 0-7 0,-11 0-4 15,16-1-4-15,-16 1 35 0,16 2-50 0,-7 0 36 16,-1 0-49-16,2 1 50 0,-1-1-59 0,-1 2 44 16,-2-1-45-16,3 0 45 0,-9-3-47 0,10 6 63 15,-10-6-34-15,8 6 72 0,-8-6-35 0,4 5 50 16,-4-5-50-16,0 0 48 0,0 0-47 0,0 0 44 15,-4 5-39-15,4-5 40 0,0 0-49 0,-8-5 41 0,8 5-52 16,-4-8 32-16,4 8-46 0,-5-12 36 0,5 12-52 16,0-13 38-16,1 5-46 0,2-2-4 0,-1 0 2 15,2 1 1-15,2 1-4 0,0-1 2 0,0 0-2 16,3 1 6-16,-2 0-4 0,-1 1-1 0,3 0-1 16,-1 2 3-16,-1 2 2 0,1 1 6 0,-8 2 3 15,17-3 5-15,-17 3 9 0,14 5 10 0,-6-4 1 16,0 6 0-16,-1 0 45 0,-2 2-53 0,2 2 43 15,-3 0-60-15,1 2 40 0,-1 1-28 0,0 1 14 16,1-2-42-16,-1 0 41 0,2 1-50 0,-3-1 39 16,1-1-59-16,0 0 7 0,-1-2-103 0,1 0-23 15,0-1-109-15,2-2-16 0,-1 0-44 0,3-1-75 16,-3-2-77-16,-5-4-287 0,16 3-277 0</inkml:trace>
  <inkml:trace contextRef="#ctx0" brushRef="#br0" timeOffset="99877.865">12568 10061 489 0,'0'0'521'0,"4"-6"-90"0,-4 6-16 16,3-6 35-16,-3 6-74 0,1-6-7 0,-1 6-17 0,0 0-29 15,4-5-43-15,-4 5-48 0,0 0-48 0,0 0-50 16,0 0-24-16,0 0-19 0,0 0-14 0,0 0-4 16,0 0-14-16,10 5 8 0,-6-1-25 0,-4-4-5 15,5 10-5-15,-2-3-6 0,0-2-2 0,1 3-1 16,1 1-9-16,2-2 0 0,-4 1-7 0,3 1 1 15,-1-1-7-15,0 1-6 0,0-1-22 0,1 0-65 16,-2-2-15-16,0 1-105 0,0-2-9 0,0 1-112 16,-4-6-25-16,6 7-40 0,-6-7-115 0,0 0-426 15,6 4-516-15</inkml:trace>
  <inkml:trace contextRef="#ctx0" brushRef="#br0" timeOffset="100148.142">12582 9761 779 0,'4'-6'542'0,"-4"6"-81"0,6-10-130 15,-6 10-24-15,7-8-81 0,-7 8 30 0,9-4-51 16,-9 4 22-16,13-2-60 0,-13 2 25 0,16 4-70 0,-3 0 27 16,0 0-68-16,1 3-5 0,1 0-12 0,2 5 1 15,1 0-5-15,0 0-1 0,3 4-11 0,-3 2-6 16,1-1-7-16,-1 3-4 0,0 1 39 0,0-2-59 15,-4 1 43-15,0 1-56 0,0-1 44 0,-5-3-53 16,1 1 45-16,-3 0-53 0,-3-1 47 0,-2-2-56 16,1 1 32-16,-3-3-86 0,0 1-9 0,-3-3-102 15,1 0-49-15,-1 0-95 0,0-2-77 0,1-2-113 16,2-7-360-16,-4 9-447 0</inkml:trace>
  <inkml:trace contextRef="#ctx0" brushRef="#br0" timeOffset="100364.01">13122 9928 87 0,'0'0'692'0,"0"0"-189"0,2-6-100 0,-2 6-43 16,4-6-49-16,-4 6-38 0,6-6-28 0,-6 6-27 0,8-7-34 15,-3 2-37-15,3 0-31 0,2 1-17 0,0-2-32 16,2 1-9-16,2 0-17 0,1 0 1 15,2 1-43-15,-2-3-48 0,4 1-65 0,-1 2-66 0,0 0-57 16,0-1-68-16,-3 2-29 0,2 0-138 0,-4-1-210 16,-2 3-189-16</inkml:trace>
  <inkml:trace contextRef="#ctx0" brushRef="#br0" timeOffset="100529.355">13271 9965 141 0,'-9'10'569'0,"3"0"-179"0,-2-5-42 0,3 2-77 16,5-7 59-16,-6 7-35 0,6-7 55 0,-3 6-42 15,3-6 16-15,0 0-107 0,9 1 5 0,-9-1-92 16,15-1 20-16,-3-3-77 0,2-1-17 0,1 1-15 16,2-3-32-16,2-1-45 0,1 1-55 0,2-3-57 0,1 1-50 15,3-2 21-15,1 0-92 0,-1-1-18 16,2 0-84-16,1 0-47 0,-1-1-289 0,0-3-214 16</inkml:trace>
  <inkml:trace contextRef="#ctx0" brushRef="#br0" timeOffset="100862.734">14067 9382 244 0,'-2'-10'482'0,"-1"1"-101"16,1 2-18-16,-1-2-35 0,-2 3 1 0,1 1-69 0,-1-2 23 16,-1 3-60-16,-1 1 18 0,7 3-71 0,-11-3 18 15,11 3-60-15,-16 2 29 0,9 1-62 0,0 0 29 16,-1 4-51-16,2 0 35 0,0 3-51 0,-1 0 45 15,2 5-55-15,1-2 41 0,2 3-38 0,-2-1 27 16,4 3-56-16,0 1 49 0,1-2-51 0,3 3 45 16,-1 3-58-16,0-1 46 0,3 0-53 0,-1 0 46 15,1 0-46-15,0 0-5 0,1 0 3 0,-2 0-2 16,3 0 5-16,-2-1 0 0,2 0 1 0,-2-1 5 16,-1 1-6-16,0-2 2 0,1-1 0 0,-4-1-2 15,3 0 1-15,-2 0 4 0,-1 0-10 0,-2-1-4 0,0-3 39 16,0-1-73-16,0 2 13 0,-2-1-88 0,-1-3-5 15,-2 2-108-15,0-3-40 0,1 0-84 16,-1-1-73-16,0-4-77 0,-2 1-372 0,-1-1-433 0</inkml:trace>
  <inkml:trace contextRef="#ctx0" brushRef="#br0" timeOffset="101245.188">13773 9897 544 0,'-5'-7'551'16,"5"7"-130"-16,-6-8-76 0,6 8-42 0,-3-11-23 15,3 11-18-15,3-12-26 0,2 4 10 0,-1 1-76 16,2 0 7-16,3-2-71 0,4 1 16 0,-2-1-66 16,3 1 28-16,4-2-58 0,1 1 33 0,1-1-59 15,0 2 4-15,2-3-85 0,-2 3 4 0,7-4-98 16,-1 1 17-16,2 1-42 0,-2-2-4 0,3 2-15 16,-3-2-9-16,1 0-6 0,-1 0-6 0,-2-1-3 15,2 2 16-15,-6 0 21 0,-2 0 41 0,1-1 27 16,-3 1 49-16,-1 0 24 0,-5 1 64 0,3 1 56 0,-5-1 50 15,-1 3 28-15,-3-1 17 0,0 3 8 16,1-1 2-16,-5 6-7 0,1-10 32 0,-1 10-25 16,0 0 54-16,0-8-59 0,0 8 42 0,0 0-49 0,0 0 33 15,-12 3-46-15,12-3 27 0,-8 7-48 16,5-2 40-16,-2 3-47 0,1-2 38 0,-2 6-65 16,3-2 33-16,0 1-62 0,0 5 38 0,-1-3-64 0,3 3 37 15,0 1-53-15,-1-1 1 0,4 2-3 0,-2 1-3 16,2-2 8-16,2 1-10 0,1-1-3 0,3 3-13 15,-1-3-24-15,4 0-43 0,-1-2-53 0,3-1-47 16,1-2-47-16,-2-2-31 0,3 0-22 0,0-3-35 16,-1-1-93-16,1-2-393 0,-1 0-330 0</inkml:trace>
  <inkml:trace contextRef="#ctx0" brushRef="#br0" timeOffset="101693.746">14490 9786 305 0,'-2'-7'454'0,"-1"0"-113"0,0 2-25 0,2-2-53 16,1 7 32-16,0-13-63 0,0 6 30 0,0 0-78 15,3 2 19-15,-1-2-79 0,2 1 21 0,0 2-70 0,4-2 35 16,-3 2-59-16,1 0 31 0,-6 4-51 16,14-3 39-16,-14 3-44 0,16 0 37 0,-16 0-45 15,15 3 35-15,-8-1-42 0,1 4 44 0,0-1-46 0,-2-1 44 16,1 1-41-16,-1 2 35 0,-2-1-39 0,1 1 55 15,-2-2-56-15,-1 1 7 0,-2-6 10 0,5 10 26 16,-5-10 12-16,3 9 24 0,-3-9 5 0,0 8-9 16,0-8-14-16,-3 5-7 0,3-5-7 0,0 0 1 15,0 0 0-15,0 0-12 0,-11-3-1 0,11 3-9 16,-3-7-3-16,3 7-3 0,-2-12-8 0,3 6 40 16,0-3-54-16,0-1 42 0,2-1-55 0,2 1 48 15,3-2-54-15,-2 2 44 0,3-2-49 0,0 0 46 16,1 3-52-16,0-1 52 0,2 0-53 0,-2 4 52 15,0-3-44-15,2 4 40 0,-3 1-49 0,0 0 52 16,0 3-49-16,-9 1 54 0,15 0-53 0,-15 0 50 16,17 2-48-16,-10 3 48 0,0 0-49 0,-1 0 49 15,-1 2-47-15,3 0 45 0,-2 3-47 0,-2-1 2 0,1 2 1 16,0-2-3-16,4 3-21 0,-5-3-33 0,1 1-43 16,0-2-50-16,2 1-56 0,-1 0-76 15,-1-1-35-15,3 0-36 0,-3-1-93 0,3-1-437 0,-1-1-467 16</inkml:trace>
  <inkml:trace contextRef="#ctx0" brushRef="#br0" timeOffset="102010.929">14978 9714 223 0,'-4'-12'639'0,"4"12"-210"15,-2-8-16-15,2 8-89 0,-1-9 12 0,1 9-95 16,0-7 20-16,0 7-92 0,2-7 10 0,-2 7-73 15,7-6 23-15,-7 6-67 0,10-4 28 0,-10 4-59 0,0 0 33 16,18 2-52-16,-18-2 42 0,14 5-48 16,-8-1 37-16,2 1-43 0,-2 0 39 0,-1 2-43 15,-1-2 6-15,1 3 44 0,-2 0-43 0,-2-2 49 0,0 2-25 16,1 0 12-16,-2 0 15 0,-2-1 8 16,2-7 6-16,-1 13-4 0,1-6 0 0,0-7-11 15,-1 11-6-15,1-11 1 0,0 11 3 0,0-11-3 16,0 7 3-16,0-7-2 0,1 8-14 0,-1-8-5 0,8 4-7 15,-8-4-11-15,14 1-28 0,-14-1-30 0,19-3-52 16,-5 1-41-16,0-1-47 0,5-2-43 0,-1-2-32 16,1 1-18-16,3-3-38 0,-3 2-24 0,2-3-104 15,0-4-322-15,-3 2-282 0</inkml:trace>
  <inkml:trace contextRef="#ctx0" brushRef="#br0" timeOffset="102260.295">15276 9372 490 0,'-4'-8'445'0,"2"3"-71"16,-1-1 29-16,3 6-61 0,-4-11 36 0,4 11-65 16,-2-6 28-16,2 6-72 0,0-10 17 0,0 10-74 15,5-4-31-15,-5 4-15 0,9-3-10 0,-9 3-13 16,15 0-1-16,-6 2-3 0,0 1-6 0,2 0-3 0,2 4-3 16,-1 0 5-16,2 2 13 0,-3 0-3 0,5 4 3 15,-2 0-1-15,1 3 1 0,-2-1-9 16,1 4-16-16,1 1-20 0,-3-1-14 0,-1 0-15 0,-1 6-14 15,-1-4-18-15,-1 1-4 0,-3 0-13 0,-2 2-30 16,-3-2-92-16,-2 2-16 0,-2 0-124 16,-2-2-44-16,-4 5-95 0,-3-1-127 0,-3-4-79 0,-2 2-836 15,-8 0-1028-15</inkml:trace>
  <inkml:trace contextRef="#ctx0" brushRef="#br0" timeOffset="105347.802">15943 9261 233 0,'-10'3'416'0,"10"-3"-107"16,-12 2-18-16,12-2 2 0,-10 3-25 0,10-3 20 0,-10 1 48 16,10-1-63-16,-9 1 22 0,9-1-69 0,0 0 6 15,-13 2-77-15,13-2 12 0,0 0-62 0,0 0 31 16,-10 1-58-16,10-1 38 0,0 0-56 0,0 0 43 16,0 0-54-16,0 0 60 0,0 0-25 0,0 0-12 15,0 0-4-15,9 2-4 0,-1-5-4 0,-8 3-5 16,20-3-7-16,-8 1-10 0,0 0 0 0,1 0-11 15,4 2-4-15,-2-4-4 0,3 0-5 0,-1 0-1 16,0 1 1-16,1-2-7 0,-1 3-4 0,-1-4-1 16,0 5-2-16,-1-3 0 0,-3 1-3 0,-1 1 6 15,1-1-14-15,-2 1-3 0,-10 2-8 0,15-3-2 16,-15 3-7-16,13-3-12 0,-13 3-15 0,9-2-26 16,-9 2-28-16,0 0-24 0,0 0-17 0,0 0-6 15,0 0-21-15,0 0-28 0,0 0-17 0,0 0-8 0,-8 2 2 16,8-2 4-16,-11 3-24 0,11-3 13 0,-17 7-38 15,9-4 14-15,-1 0-47 0,-1 1 39 16,0 0-182-16,0 1 75 0</inkml:trace>
  <inkml:trace contextRef="#ctx0" brushRef="#br0" timeOffset="105665.947">15931 9350 54 0,'-5'4'406'16,"5"-4"-71"-16,-8 6-31 0,8-6-23 0,-7 5-16 15,7-5-39-15,-5 6 57 0,5-6-58 0,0 0 32 16,-8 5-52-16,8-5 30 0,0 0-62 0,0 0 12 15,0 0-65-15,0 0 12 0,0 0-60 0,0 0 25 16,0 0-52-16,0 0 24 0,13-1-50 0,-13 1 45 16,15-4-64-16,-6 1 39 0,0 0-45 0,3 1 42 15,-1-2-46-15,0 1 43 0,1 1-47 0,-3 1 41 16,3-4-45-16,-1 3 45 0,-2-2-43 0,2 3 41 16,-3-2-40-16,-8 3 43 0,14-4-41 0,-14 4 42 15,13-5-41-15,-13 5 46 0,12-4-44 0,-12 4 48 0,7-3-48 16,-7 3 45-16,9-3-50 0,-9 3 44 15,0 0-45-15,8-3 49 0,-8 3-56 0,0 0 46 16,5-4-50-16,-5 4 46 0,0 0-50 0,0 0 42 16,5-5-56-16,-5 5 13 0,0 0-73 0,0 0 10 0,0 0-77 15,9-2-10-15,-9 2-10 0,0 0-8 0,0 0-1 16,0 0-1-16,9-2-33 0,-9 2 1 16,0 0-69-16,0 0 2 0,6-6-256 0,-6 6-68 0</inkml:trace>
  <inkml:trace contextRef="#ctx0" brushRef="#br0" timeOffset="106095.138">16070 9054 9 0,'-7'-5'533'0,"7"5"-150"16,-10-6-74-16,10 6-24 0,-11-5-45 0,11 5 28 15,-10-6-65-15,10 6 22 0,-7-5-79 0,7 5 10 0,0 0-73 16,-9-3 27-16,9 3-54 0,0 0 42 16,0 0-46-16,0 0 43 0,0 0-36 0,0 0 42 0,0 0-47 15,0 0 12-15,0 0 3 0,7 2 3 0,-7-2-5 16,11 4-4-16,-3-2-2 0,-8-2-8 16,19 6-1-16,-9-5-6 0,1 2-7 0,2-1-5 15,0 2-1-15,2 1-6 0,-1-2-3 0,2 0 11 0,-1 1-12 16,0 1-5-16,2-1 0 0,-2 0 4 0,2 1-5 15,-2-1-1-15,-1 1 0 0,0 2 1 0,0-3-4 16,-1 2 6-16,0 1-1 0,-2-2 3 0,0 2 4 16,-2-1 3-16,-2 0 3 0,1 1 11 0,-2 2 12 15,-1-1-5-15,-1 2-4 0,0 1-4 0,-3-1-3 16,-2 3-1-16,-4 2-6 0,1-1-5 0,-1 2 38 16,-3 3-56-16,-2 1-2 0,-4 2 43 0,2 2-50 15,-3-1 2-15,1 3-10 0,-1-1-3 0,1 0-15 16,-3 1-44-16,2 5-58 0,-2-1-53 0,0 0-79 15,4-1-76-15,0-3-42 0,0 0-56 0,4-6-551 16,-4 4-583-16</inkml:trace>
  <inkml:trace contextRef="#ctx0" brushRef="#br0" timeOffset="107594.059">8341 11731 56 0,'-6'-6'619'0,"-2"-1"-121"0,3 1-74 16,1 2-28-16,-1-1-18 0,5 5-31 0,-9-7-25 16,9 7-41-16,-7-7-52 0,7 7-51 0,-6-4-32 15,6 4-30-15,0 0-9 0,0 0-8 0,0 0-4 16,0 0 3-16,0 0-40 0,8 5 56 0,2 2-46 15,-1-1 50-15,2 3-55 0,1 1 39 0,4 2-51 16,0 1 30-16,3 3-52 0,2 1 34 0,-1 1-49 16,2 0 34-16,-3 2-44 0,4-1 41 0,-3 1-44 15,0 1 34-15,0-1-45 0,0-1 0 0,-1 0 5 16,-3-3 3-16,-2-2-1 0,0-1 6 0,-2-2-3 16,-2-2 1-16,0-1 5 0,-2 1 7 0,-2-4 28 15,1 2 41-15,-1-5-5 0,-6-2-10 0,9 5-15 16,-9-5 3-16,5-5-3 0,-5 5 2 0,0-11 5 0,0 3 14 15,-1-3-24-15,-2-3 9 0,-2-3-21 0,-1-4 1 16,-2 2-16-16,-1-10 8 0,-1 2-20 16,-3-4 11-16,2-3-12 0,-3 0-6 0,2 5-2 0,3 1 2 15,-2 1-3-15,2 3 2 0,1 4-1 0,-1 0 3 16,1 2-10-16,2 3 0 0,0 2-3 0,0 1-5 16,0 2-15-16,2 2-46 0,-1-2-110 0,3 3-38 15,-2 2-50-15,0 1-3 0,4 4-70 0,-8-4-9 16,8 4-73-16,-10 1-39 0,10-1-24 0,-12 8-47 15,6-2-240-15,-1 1-298 0</inkml:trace>
  <inkml:trace contextRef="#ctx0" brushRef="#br0" timeOffset="107760.128">8280 11838 27 0,'-9'13'496'0,"1"-2"-141"0,3-1-43 16,-1-3-44-16,1 1-7 0,-2-2 4 0,3 2-3 15,4-8-11-15,-6 8-27 0,6-8-28 0,0 0-35 16,0 0-30-16,0 0-25 0,8 4-16 0,-2-8-24 15,3-1-12-15,4-2-6 0,1-1-14 0,3-4-7 0,4 2-6 16,2-3-10-16,3-3-40 0,-1 3-38 0,4-2-40 16,-1 1-47-16,0 0-51 0,0 1-47 15,0 1-53-15,-1 1-92 0,1 1-283 0,-7 0-189 0</inkml:trace>
  <inkml:trace contextRef="#ctx0" brushRef="#br0" timeOffset="108227.745">8852 11735 364 0,'0'0'521'0,"0"0"-103"0,-10-8-56 16,10 8-29-16,-5-5-4 0,5 5-24 0,-4-9-27 16,4 9-31-16,-1-8-39 0,1 8-40 0,0-9-29 15,0 9-32-15,4-11-20 0,1 6-14 0,-5 5-8 16,11-8-15-16,-3 5-2 0,-8 3-9 0,17-2-8 15,-17 2-5-15,20 0-4 0,-10 2-5 0,2 0-5 0,-2 3 1 16,-1-1-7-16,0 1-2 0,-1 2-1 0,-2-1 1 16,2 1 0-16,-2 1 0 0,-2-2 7 0,0 1-1 15,-2 1 29-15,-2-8 31 0,1 9 21 16,-1-9 15-16,2 8-58 0,-2-8 41 0,0 0-49 0,-5 5 45 16,5-5-52-16,0 0 49 0,-7-9-37 0,3 4 29 15,3-1-42-15,-3-4 40 0,3 2-45 0,0-5 31 16,1 4-44-16,0-4 35 0,1 0-39 0,0 2-4 15,3-1 2-15,1 0 2 0,-1 0-3 0,1 0 6 16,-1 4-7-16,3-2 1 0,0 3 5 0,-1 0 4 16,2 0 3-16,1 4 2 0,0-1 14 0,-9 4-4 15,15-2-6-15,-15 2-5 0,21 4-1 0,-12-2 0 16,1 4-3-16,3 1-6 0,-3 1 1 0,0 0-2 16,0 3-2-16,-2-1 0 0,2 3-5 0,0-1 0 15,0 1-23-15,-4-1-40 0,3-1 2 0,-3 1-81 16,2-1 0-16,-4 0-102 0,1-3-23 0,0 2-68 15,-1-2-84-15,-2 0-66 0,1-2-48 0,1-2-414 16,-4-4-527-16</inkml:trace>
  <inkml:trace contextRef="#ctx0" brushRef="#br0" timeOffset="108416.897">9288 11740 312 0,'5'-3'540'0,"-5"3"-35"16,7-7-93-16,-7 7 51 0,6-5-22 0,-6 5-63 15,4-6 34-15,-4 6-84 0,0 0-6 0,5-6-95 16,-5 6-12-16,0 0-84 0,0 0 9 0,5-5-67 15,-5 5 22-15,0 0-55 0,0 0 34 0,8 4-54 16,-8-4 36-16,5 6-48 0,-5-6 35 0,7 7-48 16,-7-7 42-16,8 10-48 0,-3-3 40 0,-1-1-51 15,1 1 24-15,1-1-106 0,0 2-17 0,-3-1-68 16,3 2-59-16,-4-2-71 0,1-1-86 0,-2 1-86 16,-1-7-85-16,4 11-308 0,-4-11-443 0</inkml:trace>
  <inkml:trace contextRef="#ctx0" brushRef="#br0" timeOffset="108612.379">9427 11698 79 0,'4'-5'687'0,"-1"0"-124"0,-3 5-125 16,5-9-60-16,-5 9-41 0,4-7-41 0,-4 7-33 16,4-4-70-16,-4 4 13 0,0 0-64 0,6-6 18 0,-6 6-17 15,0 0-38-15,15 0-19 0,-15 0-19 0,11 5-13 16,-11-5-50-16,12 4 35 0,-4 1-12 0,-3-1-11 15,1 1-42-15,3 0-64 0,-5 1-55 0,0-2-64 16,1 1-74-16,-5-5-75 0,4 9-76 0,-4-9-429 16,0 0-411-16</inkml:trace>
  <inkml:trace contextRef="#ctx0" brushRef="#br0" timeOffset="109044.215">9447 11462 179 0,'1'-6'595'0,"-1"6"-158"16,1-10-102-16,-1 10-56 0,4-10-42 0,-4 10 12 15,6-9-3-15,-6 9-61 0,7-8-18 0,-7 8 17 16,10-4-64-16,-10 4 15 0,18-2-57 0,-18 2 23 16,19 1-46-16,-6 0-3 0,0 2-7 0,-1-2 28 15,1 3-47-15,1 0 37 0,0 3-55 0,-5-2 37 0,3-1-45 16,-3 1 37-16,0 2-44 0,-3-2 42 0,0 0-43 15,-1-1 50-15,-5-4-29 0,8 7 59 16,-8-7-35-16,0 0 40 0,1 9-54 0,-1-9 54 0,0 0-50 16,0 0 44-16,-7-5-54 0,7 5 56 0,-7-7-42 15,3 2 21-15,-1-3-16 0,2-1-6 0,0 0-4 16,-1-2 40-16,4-1-56 0,-2 0 45 0,2 1-48 16,0-1 39-16,1 0-53 0,0 0 46 0,3 2-55 15,1-1 49-15,3 0-54 0,-3 1 47 0,3 2-49 16,-2 1 47-16,4 1-50 0,-1 1 53 0,0 2-48 15,1 0 51-15,3 2-53 0,-3 0 51 0,4 2-48 16,-3 0 49-16,0 2-50 0,3 1 49 0,-1 1-44 16,0 2-3-16,-2-1-1 0,2 2-4 0,-2 1-20 15,0 0-37-15,0 0-40 0,-2 0-61 0,0 0-74 16,-2 0-30-16,0-1-52 0,-2 1-75 0,-1-2-52 16,1 1-374-16,-2-3-381 0</inkml:trace>
  <inkml:trace contextRef="#ctx0" brushRef="#br0" timeOffset="109329.058">9959 11379 93 0,'1'-8'630'0,"-1"8"-162"15,0-7-19-15,0 7-93 0,2-10-4 0,-2 10-100 16,2-7 7-16,-2 7-83 0,4-8 4 0,-4 8-75 16,7-9 19-16,-7 9-63 0,12-5 29 0,-12 5-57 15,17-3 33-15,-17 3-44 0,16 0 29 0,-5 2-49 16,-1 0-5-16,0 2 0 0,-2 3-2 0,-1 0 1 15,2 0 4-15,-5 4 0 0,0-1-2 0,-3 2 0 16,2 0-2-16,-3-1 4 0,-3 1 44 0,3 1-25 16,-2-2 70-16,-1 2-27 0,2-4 46 0,-2 2-55 15,3-2 38-15,-2-1-58 0,0-1 48 0,1 0-58 16,1-7 47-16,-1 10-60 0,1-10 42 0,1 6-56 16,-1-6 28-16,0 0-88 0,12 2-8 0,-12-2-106 15,15-8-52-15,-5 3-23 0,2-2-9 0,2-1-9 16,1-4-19-16,2 0-75 0,-2-3-37 0,2 0-267 15,-3-2-175-15</inkml:trace>
  <inkml:trace contextRef="#ctx0" brushRef="#br0" timeOffset="109594.341">10295 10996 270 0,'0'0'521'15,"-3"-7"-104"-15,3 7-119 0,0 0 10 0,0 0-49 0,-6-3 64 16,6 3-18-16,-5 4-27 0,5-4-27 0,-9 9-28 15,5-2-22-15,-1 0-64 0,1 3 31 0,2-1-63 16,-2 3 34-16,0 2-66 0,-1 0 34 0,2 2-63 16,2 1 38-16,0 0-56 0,0 0 43 0,2 0-59 15,-1 0 47-15,1 0-56 0,3 0 6 0,1-3 0 16,0 1 6-16,0 0-7 0,0-3 3 0,3 0 0 16,1-1 1-16,1 1-4 0,-1-3 1 0,5-2-2 15,-1 0-6-15,2-3-14 0,-1 0-28 0,4-3-34 16,-4-1-9-16,4 0-91 0,0-1-25 0,1-3-87 0,-1 0-25 15,-1-3-28-15,-2 1-109 0,-1-1-416 16,-1-2-419-16</inkml:trace>
  <inkml:trace contextRef="#ctx0" brushRef="#br0" timeOffset="109756.902">10322 11238 226 0,'-10'2'428'0,"1"1"-118"0,9-3-40 0,-13 3-36 0,13-3 17 16,-10 1-36-16,10-1 2 0,0 0-82 0,0 0 7 15,0 0-64-15,-8-5 23 0,8 5-76 0,10-9-8 16,-1 2-60-16,1-1-25 0,3 1-34 0,0-3-22 16,5 1-34-16,-1-3-31 0,2 3-45 0,0-5-43 15,1-1-181-15,3 0 63 0</inkml:trace>
  <inkml:trace contextRef="#ctx0" brushRef="#br0" timeOffset="110243.647">10581 10960 512 0,'0'0'391'16,"0"0"-26"-16,-7-5-26 0,7 5-10 0,0 0-26 16,-4-4-34-16,4 4-50 0,0 0-42 0,0-11-35 15,0 11-27-15,6-7-26 0,-6 7-57 0,12-10 36 16,-6 4-15-16,3 1-7 0,1-1-12 0,3-1-41 0,-1 2 53 16,0 0-37-16,0-4 50 0,2 6-35 15,-3-3 54-15,0 0-35 0,1 2 52 0,-3 0-40 16,0 0 48-16,1 1-48 0,-2-2 39 0,-8 5-47 0,13-3 45 15,-13 3-51-15,13-3 52 0,-13 3-38 0,0 0 66 16,11 0-46-16,-11 0 38 0,10 6-45 16,-7-1 44-16,-2 1-50 0,2 0 34 0,-1 4-53 0,0-2 26 15,-1 4-41-15,-1 0 26 0,0 1-41 0,0 1 34 16,-1 3-32-16,-1 0 19 0,1 2-42 0,-3 0 40 16,1 2-44-16,-1 1 1 0,0-1 2 0,-1 1 6 15,-1 1 2-15,1-1-5 0,0-3-4 0,-1 2 8 16,1-4 1-16,1-1 2 0,-1-4-2 0,1 3-1 15,1-3 3-15,1-3 1 0,-1 0 2 0,-3-1 1 16,5-1 4-16,-2 0 3 0,3-7-8 0,-2 8 2 16,2-8-8-16,0 7 3 0,0-7-2 0,0 0 0 15,0 0 5-15,6 3-6 0,-6-3-1 0,10-3 1 16,-10 3-3-16,14-7 9 0,-6 5-5 0,2-4-1 0,-1 4 1 16,0-5 1-16,4 2-3 0,-3 1 3 15,3-1 4-15,-2-3-1 0,0 5-6 0,1-3 0 16,1 0 2-16,1 0-7 0,-2 1-19 0,0-2-36 0,1 2-39 15,0 0 3-15,1 0-85 0,-4-1 0 0,-1 2-79 16,3 0 7-16,-5 0-76 0,1-2-31 0,-3 2-43 16,1 0-48-16,-2 0-388 0,-4 4-385 0</inkml:trace>
  <inkml:trace contextRef="#ctx0" brushRef="#br0" timeOffset="110433.941">10765 11155 296 0,'-16'1'451'16,"3"1"-98"-16,0 0-31 0,3-2 8 0,10 0-16 15,-18 1 72-15,18-1-43 0,-13-1-71 0,13 1-51 16,-5-5-45-16,5 5-33 0,0-9-31 0,3 5-21 16,2-3-17-16,1-2-15 0,7 0-11 0,-3-3-9 15,6 3-5-15,0-6-45 0,2 1 42 0,1-1-51 16,3 0 37-16,-2 1-66 0,1-2 9 0,-1 1-95 16,-1 0 1-16,-2 2-74 0,-2 0-24 0,1-2-30 15,-2 2-75-15,-3 0-74 0,-2 0-312 0,0 1-226 16</inkml:trace>
  <inkml:trace contextRef="#ctx0" brushRef="#br0" timeOffset="110650.409">10793 10681 117 0,'-6'-5'569'0,"6"5"-155"0,0 0-78 0,-4-7-58 16,4 7-24-16,0 0-9 0,0-9-22 0,0 9-30 15,4-8-36-15,-4 8-27 0,9-9-26 0,-3 4 20 16,2 0-65-16,1 0 27 0,1-2-55 0,4 3 33 16,-1-4-52-16,0 0 32 0,3 4-72 0,-3-4-9 15,4 1-106-15,-3 2-49 0,1-4-41 0,-1 3-83 16,-4 1-87-16,3-3-257 0,-6 3-167 0</inkml:trace>
  <inkml:trace contextRef="#ctx0" brushRef="#br0" timeOffset="110843.591">10908 10490 272 0,'-15'0'450'0,"15"0"-129"16,0 0-39-16,-8 3 1 0,8-3-25 0,0 0 66 15,-6 7-63-15,6-7 27 0,-1 7-53 0,1-7 36 16,2 11-62-16,2-5 20 0,-1 3-78 0,-1 0-23 0,2 2-19 16,1 1-20-16,2 3-15 0,-2 1-16 0,2 2-10 15,2 3-11-15,-1-1 34 0,2 7-72 0,0-1-31 16,1 1-134-16,-1 2-61 0,0-3-127 0,-1 3-181 15,0-3-445-15,1 1-572 0</inkml:trace>
  <inkml:trace contextRef="#ctx0" brushRef="#br0" timeOffset="112826.366">11082 9837 795 0,'-6'-4'526'0,"-1"1"-93"0,7 3-31 15,-11-5-21-15,11 5-12 0,-10-4-12 0,10 4-28 0,-7-4-46 16,7 4-49-16,-10-2-37 0,10 2-8 0,0 0-41 16,0 0 29-16,-5 5-59 0,5-5 30 0,0 0-72 15,0 10 47-15,0-10-81 0,5 10 46 0,0-3-67 16,0-2 47-16,-1 3-64 0,1-2 50 0,0 2-58 16,2 0 34-16,-1 0-108 0,0-1-11 0,2 0-67 15,-4-1-67-15,2 1-73 0,2-2-82 0,-4 1-64 16,1-1-49-16,-5-5-29 0,5 4-395 0,-5-4-484 15</inkml:trace>
  <inkml:trace contextRef="#ctx0" brushRef="#br0" timeOffset="113009.874">10921 9726 90 0,'-4'-11'668'0,"-2"6"-227"0,3-3-65 15,3 8-109-15,-5-10 0 0,5 10-105 0,-2-12 11 16,2 12-80-16,1-10 25 0,-1 10-70 0,5-11 35 15,-1 8-65-15,3-3-5 0,1 0-78 0,1 1-21 0,4 0-27 16,0-1-48-16,3 0-20 0,-3 0-25 0,6 0-15 16,-2-2-3-16,2-1-7 0,3 1-1 15,-4-1-114-15,2-2 196 0</inkml:trace>
  <inkml:trace contextRef="#ctx0" brushRef="#br0" timeOffset="113227.294">11189 9520 473 0,'15'-10'112'0,"-4"3"43"0,-1-4 34 16,-2 3 34-16,-3-1 24 0,2 3 23 0,-4-2-31 15,1 2 39-15,-4 6-57 0,1-12 39 0,-1 12-39 16,-1-10 33-16,1 10-45 0,-3-7 32 0,3 7-79 15,-6-6 23-15,6 6-78 0,0 0 28 0,0 0-59 16,-11 0 36-16,11 0-58 0,-7 8 45 0,7-8-50 16,-2 10 45-16,2-3-55 0,0 2 45 0,1 1-45 15,0-2 33-15,3 6-55 0,1-1 39 0,2 1-33 16,0 1 22-16,2 1-48 0,0 4 40 0,4-3-46 16,-2 0 3-16,4 4 1 0,-2-1 2 0,2 2-2 15,0-1 2-15,-4-2-18 0,2-1-26 0,-3 2-31 16,1-2-25-16,0-3-38 0,-2 2-36 0,-2-2-46 15,-2-2-46-15,1 0-26 0,-5-3-41 0,0 0-77 16,-2 0-42-16,1-4-332 0,-6 2-310 0</inkml:trace>
  <inkml:trace contextRef="#ctx0" brushRef="#br0" timeOffset="113357.609">11257 9832 161 0,'0'-6'487'0,"0"6"-125"0,1-16-88 0,2 9-61 16,1-3-46-16,1 1-27 0,0-3-32 0,5 1-16 15,-2 0-12-15,6-2-26 0,-1 0-18 0,1 0-72 16,2-1-84-16,1 2-102 0,0 2-337 0,-1-2-77 16</inkml:trace>
  <inkml:trace contextRef="#ctx0" brushRef="#br0" timeOffset="115392.975">16770 9109 237 0,'-10'2'348'15,"10"-2"-69"-15,0 0-14 0,-13 0-14 0,13 0-19 16,0 0-20-16,-10-7-15 0,10 7-32 0,-7-5-27 16,7 5-16-16,-1-6-12 0,1 6-5 0,1-8-9 15,-1 8-8-15,3-8-2 0,-3 8-3 0,6-9-9 16,-6 9-1-16,10-7 2 0,-3 5-13 0,-7 2 9 15,13-6-1-15,-3 4-1 0,-1 0-3 0,-9 2-10 16,17 0-3-16,-8 2-3 0,2 0-6 0,-1 1-6 16,-1-1 18-16,-1 3-24 0,1 0-7 0,-2 0-3 15,1 2-1-15,-2-1-4 0,-2 2-2 0,1 0-3 16,-1 0 0-16,-2-3 0 0,1 1-3 0,0 1 3 0,-3-7-2 16,2 9 2-16,-2-9 2 0,3 8-1 0,-3-8 3 15,0 0 16-15,0 8-11 0,0-8 1 16,0 0 13-16,0 0-7 0,0 0-12 0,0 0 0 0,0-10-13 15,0 10 10-15,1-11-3 0,2 3 2 0,-1-1-5 16,1 3-2-16,1-4 2 0,-1 1-3 16,1 0-2-16,3 0-2 0,-2 0 1 0,1 0-1 0,1 2-3 15,0-1-1-15,0 3 4 0,0-2-3 0,1 4 29 16,-1 0-29-16,-7 3 5 0,16-4 6 0,-16 4-1 16,15 2 5-16,-6 0 2 0,0 1 2 0,1 0-3 15,-1 4-1-15,0-2-4 0,-1 3 0 0,3 1-1 16,-2 0 0-16,-1 2-1 0,2-2-3 0,-1 3 5 15,0-2-8-15,-1 1-4 0,-2-1-10 0,2 0-40 16,-2 1-47-16,-2-3-63 0,1 2-55 0,0-3-37 16,-1 2-25-16,0-3-44 0,-2-1-7 0,1 2-79 15,-3-7-334-15,7 5-251 0</inkml:trace>
  <inkml:trace contextRef="#ctx0" brushRef="#br0" timeOffset="115605.372">17324 9131 603 0,'7'-7'490'0,"-7"7"-79"15,5-5-47-15,-5 5-4 0,0 0-26 0,5-5-24 16,-5 5-22-16,0 0-27 0,0 0-12 0,0 0-1 16,0 0-52-16,0 0 1 0,5 5-58 0,-5-5 21 15,0 7-54-15,0-7 33 0,4 9-69 0,-3-4 29 16,2 3-55-16,-1-2 33 0,2 0-12 0,-1 1-14 16,1 1-6-16,1 3-12 0,-1-4-8 0,0 3-4 15,2 0-6-15,-1 0-4 0,-1-1-14 0,1 2-19 16,-1-3-45-16,0 2-52 0,0-2-3 0,0 1-93 15,-1-1-4-15,1-2-89 0,-2 0-8 0,-2-6-50 16,4 9-79-16,-4-9-107 0,3 7-286 0,-3-7-380 16</inkml:trace>
  <inkml:trace contextRef="#ctx0" brushRef="#br0" timeOffset="115837.97">17577 9056 301 0,'0'0'542'0,"0"0"-137"0,0 0-87 0,0 0-23 15,0 0-5-15,4-3-22 0,-4 3-26 0,0 0-21 0,7-6-33 16,-7 6-29-16,8-4-25 0,-8 4-27 0,13-4-24 16,-5 1-12-16,5-1-13 0,-2 1-15 0,2-1-8 15,1 1-9-15,1 0-7 0,1-2-36 0,0 1-62 16,0 1-65-16,0 0-54 0,-3 2-54 0,1-2-87 15,-4 2-43-15,1-1-378 0,-11 2-273 0</inkml:trace>
  <inkml:trace contextRef="#ctx0" brushRef="#br0" timeOffset="115997.06">17691 9119 505 0,'-6'7'359'0,"-1"-2"-80"0,4-1-55 0,3-4-30 0,-7 7 12 15,7-7 0-15,-3 6 1 0,3-6-8 16,0 0-36-16,3 5-35 0,-3-5-16 0,0 0-31 15,18-1-17-15,-8-2-16 0,-1 1-6 0,4-3-69 16,2 0 10-16,2 0-57 0,2-1-36 0,1-1-43 0,2-1-64 16,0 0-129-16,0 2-308 0,-2-4-164 15</inkml:trace>
  <inkml:trace contextRef="#ctx0" brushRef="#br0" timeOffset="116480.799">18078 8927 432 0,'-2'-9'396'0,"2"9"-76"0,0-8-30 0,0 8-48 15,0-7 21-15,0 7-61 0,3-9 32 0,-3 9-81 16,4-4 23-16,-4 4-63 0,5-4 41 0,-5 4-60 16,0 0 25-16,15-2-48 0,-15 2 32 0,12 2-50 15,-5 1 34-15,-7-3-45 0,13 5 34 0,-6-1-47 16,1 2 33-16,-2-1-45 0,-1 1 37 0,1 1-41 15,0-1 30-15,-2 1-45 0,-2 0 41 0,2-2-48 16,-1 1 3-16,-3-6 3 0,2 11 6 0,-2-11-3 0,0 9 2 16,0-9 0-16,-2 8 1 0,2-8 5 0,0 0 0 15,-7 5 7-15,7-5 37 0,0 0-42 0,-9-3 37 16,9 3-43-16,-7-5 37 0,7 5-42 16,-4-12 35-16,3 7-44 0,-1-4 41 0,2 1-49 0,0-4 42 15,2 3-44-15,-1-3 42 0,0 0-45 0,3 2 42 16,1-3-45-16,-1 4 41 0,0-3-42 15,1 3 40-15,1-1-44 0,-2 2 46 0,4 0-41 0,-2 2 39 16,-1 0-42-16,3 0 43 0,-3 3-38 0,-5 3 41 16,15-5-38-16,-15 5 56 0,13 3-53 0,-13-3 41 15,15 2-34-15,-7 2 45 0,0 1-38 0,1 1 49 16,-2-1-52-16,2 1 42 0,-2 1-45 0,0 1 42 16,2-2-46-16,0 2 42 0,-2-2-42 0,0 5 43 15,2-6-48-15,-2 5 42 0,0-4-42 0,1 1 30 16,0 0-86-16,-2 0-27 0,-1-2-106 0,3 2-32 15,-2-2-26-15,-1-3-49 0,-5-2-16 0,11 8-126 16,-11-8-239-16,12 4-205 0</inkml:trace>
  <inkml:trace contextRef="#ctx0" brushRef="#br0" timeOffset="116811.534">18560 8928 207 0,'0'0'482'0,"0"0"-114"16,0 0-16-16,0 0-62 0,0 0 8 15,0 0 22-15,-1-8-94 0,1 8 7 0,0 0-78 16,5-5 11-16,-5 5-65 0,6-2 21 0,-6 2-54 0,9-3 32 16,-9 3-49-16,13-1 42 0,-13 1-48 0,15 1 37 15,-15-1-50-15,18 5 36 0,-10-2-47 0,0 1 41 16,-1 1-45-16,1 0 2 0,-2 2 7 0,-2-2-4 16,0 3 2-16,-3 1 0 0,2-1 10 0,-3 1 1 15,0 0 11-15,-3 1 14 0,2 0 6 0,-3-1 40 16,1-1-15-16,1 2 36 0,-1-3-42 0,-2 1 43 15,3-1-62-15,2-7 31 0,-4 9-52 0,4-9 45 16,-4 12-54-16,4-12 53 0,-1 8-54 0,1-8 55 16,0 0-60-16,1 9 12 0,-1-9-6 0,7 3-2 0,-7-3-1 15,12-3-16-15,-2 2-1 0,1-3-1 16,3 0 45-16,1 1-59 0,0-1 36 0,1-1-98 16,2 0-38-16,-2-2-106 0,0 2-142 0,-1 0-155 0,0-2-274 15,-4 2-397-15,-1-4-784 0</inkml:trace>
  <inkml:trace contextRef="#ctx0" brushRef="#br0" timeOffset="118976.8">12792 10990 584 0,'0'0'435'0,"0"0"-89"0,0 0-36 0,0 0-3 16,0 0 6-16,0 0-31 0,0 0-15 0,0 0-25 0,0 0-43 16,0 0-38-16,0 0-31 0,0 0-25 15,-8-1-25-15,8 1-17 0,0 0-4 0,0 0-22 16,0 0-13-16,0 0-14 0,0 0-17 0,0 0-53 0,0 0-81 15,0 0-77-15,0 0-83 0,0 0-78 0,0 0-101 16,7 3-272-16,-7-3-263 0</inkml:trace>
  <inkml:trace contextRef="#ctx0" brushRef="#br0" timeOffset="119267.05">12743 11158 156 0,'-4'6'469'0,"2"-1"-132"0,2-5-68 0,-6 9-41 15,6-9-9-15,-6 7-37 0,6-7 31 0,-2 6-72 16,2-6 17-16,0 0-73 0,-4 5 4 0,4-5-72 16,0 0-16-16,0 0-42 0,13-3-48 0,-13 3-33 15,16-6-45-15,-5 2-27 0,1 0-14 0,1 0-35 16,4 0 51-16,-3-2 2 0,1 2 42 0,1 0 25 16,-1 0 62-16,-2 2 49 0,-3-3 85 0,3 3 8 15,-4 0 75-15,-9 2 29 0,15-2 51 0,-15 2 60 16,10-1 42-16,-10 1 10 0,9-3-19 0,-9 3-11 15,0 0-19-15,10-2-27 0,-10 2-26 0,0 0-28 0,0 0-92 16,0 0 13-16,9-4-31 0,-9 4-24 16,0 0-24-16,0 0-45 0,5-4-84 0,-5 4-83 15,0 0-105-15,8-4-87 0,-8 4-86 0,10-5-77 0,-2 1-416 16,0-2-495-16</inkml:trace>
  <inkml:trace contextRef="#ctx0" brushRef="#br0" timeOffset="120178.897">12089 10650 163 0,'-15'0'295'0,"15"0"-82"0,0 0 15 0,-14-2-23 0,14 2 6 16,0 0-32-16,-12 0-10 0,12 0-8 0,0 0-40 16,0 0 12-16,-10-1-34 0,10 1 10 0,0 0-38 15,0 0-7-15,0 0-8 0,0 0-10 0,0 0 8 16,0 0-7-16,0 0 2 0,6-7 5 0,-6 7 38 16,18-4-48-16,-4 3 43 0,2-3-50 0,3 1 43 15,4-3-53-15,2 1 43 0,0 0-54 0,7-1 43 16,3-1-48-16,0 2 48 0,7-4-44 0,3 2 25 15,1-3-25-15,2 3 43 0,2-3-16 0,3 3-1 16,0-2-13-16,5 1-4 0,8 0-3 0,2-4-1 16,-3 5-5-16,5-3-5 0,-12 4 5 0,8-2-8 15,-6 0 4-15,7 1-4 0,-10-2 6 0,11 3-5 16,-8-1-1-16,9-2 9 0,1 2-3 0,-3-1 2 16,1 1 0-16,-10 0 4 0,10-1-4 0,-10 0 1 0,-1 1 0 15,2 1 0-15,-2-2-1 0,-2 1-5 0,-1-2 3 16,2 1-3-16,-3 1 3 0,-1-3-19 15,-2 3 12-15,0-2 0 0,-4 1 2 0,1 1-4 0,-5-2-2 16,-5 4 5-16,-1-2-4 0,-3 1-4 0,-1-1 4 16,-5 3 0-16,-3-1-3 0,-3 1 0 0,-2 0-4 15,-4 2-10-15,-1-1-15 0,-1 1-27 0,-3 1-29 16,-10 1-51-16,16-4-80 0,-16 4-77 0,0 0-60 16,0 0-96-16,12 2-285 0,-12-2-239 0</inkml:trace>
  <inkml:trace contextRef="#ctx0" brushRef="#br0" timeOffset="120694.272">14215 10727 124 0,'0'-10'494'0,"-1"3"-96"15,1 0-38-15,-2 0-24 0,-1 1-24 0,0-1 66 16,0 0-75-16,-1 0 24 0,0 2-63 0,-1-2 21 16,0 5-82-16,5 2 20 0,-8-10-83 0,8 10 19 15,-10-6-78-15,10 6 24 0,-10-4-62 0,10 4 42 16,0 0-33-16,-16 3-16 0,16-3 7 0,-9 6 1 16,4 2 0-16,1 0 47 0,1 1-46 0,0 0 33 15,0 5-52-15,1 0 35 0,1 3-45 0,1 1 39 0,0 2-48 16,1 3 33-16,0 0-38 0,2 4 37 15,1-1-44-15,-2 4 36 0,3-2-40 0,1 2 36 16,1-1-38-16,-2 1 36 0,2-4-36 0,-1 0 34 16,1-4-35-16,1 2 40 0,-3-6-35 0,2 3-8 0,0-3 4 15,0-1 2-15,-3-3 2 0,-1-5-6 0,3 6-10 16,-4-6-19-16,2 0-43 0,1 2 16 16,-4-4-78-16,3 0-1 0,-4-2-112 0,0-5-71 0,0 10-110 15,0-10-100-15,-7 7-469 0,7-7-615 0</inkml:trace>
  <inkml:trace contextRef="#ctx0" brushRef="#br0" timeOffset="121044.362">13941 11182 526 0,'-9'-7'462'0,"2"0"-92"0,-2 0-33 0,3 2-18 16,2-4-31-16,3 2-45 0,-2-1-33 0,2-2-38 16,2 2-34-16,3-1-28 0,0 0-17 0,6-3-21 15,2 0-16-15,3 0-7 0,3-1-22 0,5-4-21 16,1 2-25-16,3 3-25 0,5-6-37 0,1 1-48 15,3 0-40-15,0-1-21 0,0 2-5 0,1-4 9 16,1 3 20-16,-1-1 4 0,-1 0 16 0,0 1 14 16,-2 0 16-16,-6 3 6 0,-2-2 19 0,-1 3 19 0,-7 1 47 15,-1 3-31-15,-3-2 49 0,-4 5-25 0,-1-1 34 16,-2 0 34-16,-7 7 21 0,7-8 31 0,-7 8 13 16,0 0 18-16,0 0-3 0,-6-6 3 15,6 6 22-15,-12 6-25 0,6-3 29 0,-2 2-44 0,1 3 49 16,-1-2-57-16,0 4 32 0,0 0-1 0,1 3-18 15,0 1-15-15,2-1-6 0,0 3-10 0,3 1-11 16,-1 1-12-16,2 2-9 0,1-2-7 0,1 1-4 16,0 1-7-16,3-1-4 0,3 2-4 0,-1-1-1 15,4-1-6-15,2-1-17 0,-1-2-36 0,3 1-57 16,3-4-67-16,-2-2-74 0,3-1-68 0,-4-2-74 16,4-1-380-16,-3-5-279 0</inkml:trace>
  <inkml:trace contextRef="#ctx0" brushRef="#br0" timeOffset="121445.276">14688 10969 352 0,'-6'-9'465'0,"0"1"-105"0,-1 2-39 0,3-2-15 16,0 1-10-16,2-1-13 0,-1 2-43 16,3-1-28-16,0-1-27 0,3 3-28 0,-2-1-25 15,4 0-23-15,0 1-14 0,4 2-12 0,-1-1-10 16,0 2-14-16,-8 2-5 0,19-3-4 0,-19 3-10 0,19 4-6 15,-9-2-8-15,0 2 0 0,-1-2-10 0,0 3-1 16,0 1-3-16,-2 0-1 0,-2-1-1 0,0 3-2 16,0-1 4-16,-4-2-4 0,2 2 6 0,-3-7 14 15,0 10 34-15,0-10 40 0,0 8 14 0,0-8-13 16,0 0-9-16,0 0-15 0,0 0-7 0,0 0-3 16,0 0-10-16,-9-7-9 0,9 7-47 0,2-14 46 15,-1 5-32-15,2 1 23 0,2-4-47 0,-1 4 43 16,4-3-49-16,0-2 47 0,0 4-47 0,3-2 41 15,-1 2-49-15,0 0 48 0,2 1-45 0,0 3 51 16,0 1-31-16,-2-1 5 0,1 3 38 0,1 1-38 16,0 0 41-16,-1 2-49 0,-1 2 45 0,3-1-50 15,-3 2 41-15,1 4-44 0,1-3 40 0,-1 6-45 16,-2-2 41-16,2 3-47 0,-2-3 22 0,-1 5-84 16,2-2 4-16,-4-2-61 0,3 3-48 0,-2-4-56 15,-2 1-66-15,2-3-72 0,-3 1-46 0,3-1-34 16,-7-7-475-16,9 8-511 0</inkml:trace>
  <inkml:trace contextRef="#ctx0" brushRef="#br0" timeOffset="121631.023">15179 10897 342 0,'0'0'545'0,"1"-12"-47"0,-1 12-74 0,0-6-19 16,0 6-38-16,0-8-35 0,0 8-81 0,0-7-4 16,0 7-72-16,0 0 38 0,0 0-62 0,0 0 29 15,0 0-78-15,0 0 32 0,0 0-70 0,7 9 27 16,-7-9-63-16,5 10 39 0,0-1-54 0,-2-1 41 15,3 3-57-15,-1-1 44 0,0 2-58 0,0-2 36 16,3 2-89-16,-2 0-14 0,-1-4-62 0,-1 2-66 16,3-3-78-16,-3 2-68 0,2-4-41 0,-6-5-75 15,6 7-374-15,-6-7-393 0</inkml:trace>
  <inkml:trace contextRef="#ctx0" brushRef="#br0" timeOffset="121893.322">15253 10741 600 0,'0'-12'551'0,"0"4"-89"16,0-1-49-16,2 2-49 0,0 0-45 0,0 1-26 16,-2 6-32-16,7-10-21 0,-1 5-28 0,-6 5-27 15,13-5-25-15,-13 5-14 0,19 0-19 0,-5 0-15 16,0 4-15-16,0 2-10 0,3 1-12 0,-2-2 32 16,3 6-58-16,0-1 41 0,-4 4-51 0,4 0 26 15,-4 2-51-15,0 1 41 0,-1 0-49 0,-2 2 40 16,-3 1-51-16,-2-1 41 0,1 1-51 0,-5-4 42 15,1-1-48-15,-2 0 40 0,-1-2-46 0,-1 0 23 16,0-1-80-16,-1-2 8 0,1 0-47 0,0-1-47 16,0-3-61-16,1-6-85 0,-3 11-100 0,3-11-82 15,0 0-77-15,0 0-275 0,0 0-395 0</inkml:trace>
  <inkml:trace contextRef="#ctx0" brushRef="#br0" timeOffset="122075.551">15694 10840 109 0,'4'-8'535'0,"-4"8"-122"0,1-6-17 16,-1 6-43-16,0 0 74 0,3-8-48 0,-3 8-82 16,1-8 9-16,-1 8-92 0,4-7-3 15,-4 7-79-15,7-7 12 0,-2 1-72 0,3 2 30 16,1-1-63-16,1 0 32 0,3 0-55 0,2 1 38 0,-1-2-56 16,4-1-8-16,-1 2-87 0,1 0-1 0,-2 0-84 15,6-1-44-15,-3 3-27 0,-1 0-43 0,3 0 0 16,-5 1-50-16,1-2 6 0,-3 4-331 0,-4 0-181 15</inkml:trace>
  <inkml:trace contextRef="#ctx0" brushRef="#br0" timeOffset="122216.961">15960 10788 498 0,'-12'6'378'0,"3"1"-52"15,1-3-48-15,2 1-22 0,-3 0-28 0,9-5-13 16,-9 7-15-16,9-7-17 0,-9 5-12 0,9-5-24 16,0 0-24-16,0 0-25 0,0 0-20 0,5 5-21 15,-5-5-28-15,17-5-98 0,-4 2 3 0,1-2-68 16,1 0-13-16,7-2-12 0,-3 1-51 0,8-7-34 15,-4 4-49-15,2-2 1 0,2-1-225 0,0 0-16 16</inkml:trace>
  <inkml:trace contextRef="#ctx0" brushRef="#br0" timeOffset="122529.135">16523 10311 286 0,'3'-14'444'0,"-2"-2"-54"0,-1 3-32 0,0 1-11 0,-1 1-14 16,-2 1-24-16,1-1-34 0,-2 3-15 0,-1-1-21 15,-1 2-21-15,1 1-36 0,-1 1-26 0,6 5-18 16,-13-4-20-16,13 4-10 0,-11 0-6 0,11 0-6 16,-13 8-4-16,8-2-12 0,1 2-10 0,0 2-3 15,2 1 0-15,0 2-4 0,1 0-7 0,1 4 1 16,1 0-44-16,1 2 40 0,0 0-42 0,2 3 47 16,1 2-44-16,-1-3 40 0,4 3-45 0,-1-1 6 15,2 4-7-15,0-1 1 0,-1-3 1 0,-1 0-2 16,1-2 3-16,1-1-7 0,-1 2 38 0,-2-1-45 15,3-1 40-15,-4-1-33 0,0-2 24 0,2 0-48 16,-5-1 32-16,2 0-46 0,-1-5 29 0,-3 1-88 16,1 1 2-16,-2-3-101 0,-2 1-29 0,-1-2-77 15,-3-1-99-15,0 0-60 0,0-3-37 0,-2-1-43 16,-3-1-246-16,1-1-302 0</inkml:trace>
  <inkml:trace contextRef="#ctx0" brushRef="#br0" timeOffset="122674.581">16305 10772 239 0,'-9'-5'479'0,"2"-1"-107"15,0 1-48-15,3-1-63 0,1 2-11 0,1-3-12 16,-1 0-29-16,4 0-19 0,3 0-34 0,-1-1-28 0,2-1-24 16,5 1 17-16,-1-2-58 0,3 1 24 0,3 0-62 15,0-1 39-15,4 0-58 0,2 0 20 0,-2 1-100 16,4 0 8-16,3-3-77 0,-1 3-35 0,1-4-35 16,-2 4-27-16,4-3-35 0,0 1-33 0,-2 0-269 15,1-2-90-15</inkml:trace>
  <inkml:trace contextRef="#ctx0" brushRef="#br0" timeOffset="122894.215">16874 10339 450 0,'2'-8'368'16,"-2"8"-31"-16,1-12-18 0,-1 12-17 0,-1-8-9 15,1 8-19-15,-4-7-30 0,4 7-18 0,-5-5-16 16,5 5-19-16,0 0-17 0,-13 0-9 0,13 0-11 16,-9 6-8-16,5-1-14 0,-1 1-13 0,0 1-17 15,0 3-15-15,1 0-11 0,2 0-8 0,-2 3-54 0,1-1 42 16,3 4-52-16,0-2 43 0,0 3-52 0,0 0 48 15,4 0-52-15,0 0 8 0,0 0-3 0,5 0 0 16,-2 1-12-16,2 0-17 0,-1-2-47 0,5 0-55 16,0-2-71-16,-1-2-57 0,1-2-36 0,2-1-37 15,-2-1-14-15,0-3-83 0,4-1-338 0,-6-1-284 16</inkml:trace>
  <inkml:trace contextRef="#ctx0" brushRef="#br0" timeOffset="123326.711">17001 10571 117 0,'-5'-8'473'16,"-2"2"-111"-16,1 0-30 0,2-2-53 0,1 1 30 16,0-1-59-16,-1 2 35 0,4-2-43 0,-1-1-32 15,2 2-36-15,-1-1-29 0,5 1-24 0,-1 0-24 16,4-1-21-16,-2 4-11 0,3-1-15 0,-1 0-4 16,3 1-3-16,-2 1-3 0,0 3-5 0,-9 0-3 15,21 0-3-15,-11 0-3 0,1 3-1 0,-2 1 0 16,-1 1-2-16,1 0 0 0,-3-2-37 0,1 3 44 0,-2 1-39 15,0-1 45-15,-3 1-38 0,1 1 41 16,-3-2-40-16,0 1 52 0,0-7-36 0,-1 10 68 16,1-10-25-16,-3 11 60 0,3-11-58 0,-6 7 36 0,6-7-59 15,-7 3 49-15,7-3-53 0,0 0 44 0,-9-2-51 16,9 2 43-16,-6-8-53 0,5 1 37 16,0 1-53-16,2-1 45 0,-1-3-53 0,2-1 46 0,3 1-54 15,-1-3 47-15,3 1-51 0,-1-1 48 0,2 0-53 16,1 2 48-16,0-1-47 0,0 3 46 0,1-1-50 15,0 3 46-15,-2 1-47 0,2 2 47 0,-1 2-47 16,0-1 57-16,-9 3-48 0,18 0 43 0,-9 3-47 16,0-1 47-16,-1 1-43 0,0 4 46 0,1 0-31 15,0 1 28-15,1 3-46 0,-3-1 48 0,-1 0-49 16,2 4 49-16,-1-3-52 0,-2 1 37 0,2 1-79 16,-2-3 13-16,4 3-86 0,-4-5-10 0,-1 3-113 15,2-5-44-15,-2 2-46 0,1 0-46 0,1-3-20 16,2-1-461-16,-8-4-440 0</inkml:trace>
  <inkml:trace contextRef="#ctx0" brushRef="#br0" timeOffset="123660.105">17535 10476 290 0,'0'0'542'0,"0"-7"-87"0,0 7-58 0,-1-7-25 15,1 7-34-15,1-7-47 0,-1 7-32 0,1-8-38 0,-1 8-42 16,4-5-37-16,-4 5-28 0,4-5-26 0,-4 5-17 15,10-2-13-15,-10 2-7 0,13 0-14 0,-13 0-8 16,14 4-6-16,-6-1 1 0,-1 2-6 0,1-2-43 16,-4 4 48-16,1 0-43 0,-1 0 43 0,0 0-40 15,-2 1 45-15,-2 0-41 0,0 1 39 0,-3 0-39 16,0 1 57-16,0 0-27 0,1-2 21 0,-2 1 17 16,1-1 10-16,2-2 7 0,-1 1-8 0,2-7-3 15,-4 10 10-15,4-10 6 0,-3 9 10 0,3-9 9 16,0 8 10-16,0-8-28 0,7 2-16 0,-7-2-9 15,14 2-12-15,-14-2-4 0,21-1-5 0,-5 0-15 0,-2-1-16 16,4 1-25-16,-3-1-34 0,4-3-34 16,-1 1-29-16,1-1 13 0,-3 2-82 0,1-2-2 15,1 0-104-15,-5-1-4 0,0 1-49 0,0-3-70 0,-3 2-58 16,-1-3-332-16,-3 0-340 0</inkml:trace>
  <inkml:trace contextRef="#ctx0" brushRef="#br0" timeOffset="123945.352">17889 10152 290 0,'0'0'521'16,"-1"-10"-39"-16,1 10-92 0,0-10 46 0,0 10-63 15,1-9 13-15,-1 9-84 0,0-8-7 0,0 8-102 16,0 0 5-16,0-5-76 0,0 5 42 0,0 0-44 15,0 0 35-15,14 2-58 0,-7 3 33 0,-1 1-48 16,4 1 45-16,-1 2-46 0,3 1 36 0,-1 2-27 16,3 1 27-16,-2 1-26 0,2 1-5 0,-1 1 11 15,1 0-13-15,-3 0-19 0,2 1-5 0,-3 0 4 16,-1 0-20-16,1 2-4 0,-3-1-14 0,-2 0-4 16,-3-1-5-16,0 2-10 0,-5-1-28 0,-1 3-73 15,-4 1-83-15,-4 2-80 0,-5-1-102 0,-6 3-109 16,-6 0-85-16,-5-1-725 0,-4-3-885 0</inkml:trace>
  <inkml:trace contextRef="#ctx0" brushRef="#br0" timeOffset="128545">14853 11885 494 0,'-8'-3'424'16,"8"3"-71"-16,-15-3-22 0,5 0 19 0,2-1-4 15,-1 1-38-15,2-1-18 0,0-1-28 0,1 0-21 16,1 2-38-16,2-3-36 0,-1 1-28 0,4 5-29 16,0-10-22-16,0 10-16 0,5-10-12 0,0 5-4 15,3 1-12-15,2-1-5 0,1 0-3 0,-1 1-10 16,4 2-5-16,-1 0 0 0,1 1-3 0,-3 1-3 0,3 1 1 15,0 1 0-15,-2 0-2 0,-1 3-2 16,-1 1-2-16,0-1 6 0,-2 3 0 0,-1 0-1 16,-1 2-1-16,-5 1-3 0,1 1 1 0,-2 0-1 0,-3 2 0 15,-2-2-42-15,-1 2 58 0,-3 1-46 16,-2-1 56-16,1 0-41 0,-4-1 52 0,3 2-43 16,-3-4 48-16,2 0-42 0,1-1 44 0,-1-2-51 15,1 1 46-15,-1-1-51 0,5 2 48 0,-1-5-51 0,1 0 45 16,2 0-46-16,0-1 46 0,5-4-44 0,-5 8 46 15,5-8-47-15,0 0 8 0,4 5 40 0,-4-5-54 16,14 2 42-16,-14-2-46 0,17-2 45 0,-6 2-46 16,3-3 38-16,0 1-42 0,4-4 44 0,-1 3-57 15,-1-3 28-15,5 1-78 0,-1-2 7 0,2-2-108 16,-3 2-19-16,3-1-61 0,-3 0-85 0,0-1-61 16,2 0-57-16,-6-3-75 0,3 2-273 0,-5 1-346 15</inkml:trace>
  <inkml:trace contextRef="#ctx0" brushRef="#br0" timeOffset="128977.005">15142 11838 185 0,'-5'-4'543'15,"-2"-1"-135"-15,7 5-9 0,-9-9-44 0,9 9-7 0,-7-8-30 16,1 4-23-16,6 4-32 0,-7-10-25 16,7 10-36-16,-4-7-38 0,4 7-29 0,-2-6-34 15,2 6-18-15,2-7-14 0,-2 7-13 0,9-4-2 0,-9 4-3 16,12 0 0-16,-12 0-4 0,15 4-10 0,-6-2-3 15,-2 3-3-15,3 0-2 0,0-1-3 0,-3 3 0 16,1 0-44-16,0 1 45 0,-1 1-49 0,0-1 53 16,-3-1-44-16,1 3 49 0,-3-2-48 0,1-2 55 15,-2 2-41-15,-1-8 57 0,1 12-41 0,-1-12 53 16,-1 8-40-16,1-8 43 0,-2 5-51 0,2-5 44 16,0 0-53-16,0 0 41 0,-11-3-45 0,11 3 39 15,-5-8-42-15,4 1 33 0,-2 0-47 0,3-3 43 16,0-1-50-16,0 0 50 0,0 0-54 0,4-2 45 15,-1 4-50-15,2-5 46 0,1 3-49 0,-1-2 47 0,4 3-46 16,0 2 42-16,-2-1-46 0,1 3 48 16,0 0-47-16,1 1 47 0,0 2-42 0,3 3 48 15,-12 0-39-15,18 0 40 0,-7 3-42 0,-2 2 44 0,-1 1-44 16,3 1 48-16,-2 4-48 0,-1-1 42 16,-2 1-44-16,4 1 43 0,-3 1-45 0,-1 1 44 15,-2-2-45-15,1 2 37 0,0 1-51 0,0-2 19 16,-1 0-101-16,1-2-14 0,-3 0-118 0,0 0-40 0,2-2-112 15,-1 0-79-15,-1-3-74 0,2-1-372 0,-4-5-501 16</inkml:trace>
  <inkml:trace contextRef="#ctx0" brushRef="#br0" timeOffset="129213.401">15622 11882 406 0,'9'-6'680'0,"-9"6"-151"0,0 0-62 16,4-7-21-16,-4 7-5 0,0 0-6 0,0 0-29 15,4-6-81-15,-4 6-24 0,0 0-83 0,0 0-5 16,0 0-56-16,0 0 11 0,0 0-38 0,0 0 4 16,4 6-25-16,-4-6 1 0,4 10-28 0,-1-3-2 15,0-1-23-15,1 3-3 0,1-1-18 0,-1-1 8 16,2 2-23-16,-2-1 10 0,2 1-15 0,-1 0-8 0,1 0-2 16,-1 0-5-16,0 1-6 0,-1-3-24 0,2 0-44 15,-2 3-48-15,0-3-55 0,-1 0-9 16,0-2-114-16,2 0-18 0,-2 2-95 0,-3-7-27 0,7 7-73 15,-7-7-92-15,0 0-318 0,8 2-494 0</inkml:trace>
  <inkml:trace contextRef="#ctx0" brushRef="#br0" timeOffset="129442.633">15845 11810 379 0,'0'0'657'0,"-3"-8"-146"0,3 8-65 0,-4-5-30 15,4 5-23-15,-2-5 1 0,2 5-3 0,0 0-70 16,-2-7 18-16,2 7-91 0,0 0-21 0,4-9-68 16,-4 9-4-16,10-7-54 0,-2 3-2 0,4-2-43 15,-1 1 21-15,4-1-46 0,1 0 23 0,0 0-43 16,4-1-3-16,0 0-9 0,0-1-51 0,2-1-1 16,0 2-102-16,0-1-16 0,-2 1-110 0,2 0-33 15,-2-1-94-15,2 2-55 0,-3-3-57 0,0 0-436 16,-6 2-542-16</inkml:trace>
  <inkml:trace contextRef="#ctx0" brushRef="#br0" timeOffset="129676.429">16324 11503 553 0,'0'0'620'0,"2"-6"-153"0,-2 6 8 0,0 0-66 16,4-7 38-16,-4 7-60 0,0 0-13 0,0 0-23 15,0-10-43-15,0 10-52 0,0 0-48 0,0 0-28 16,0 0-11-16,0 0-4 0,0 0-8 0,4 7-2 15,-4-7-20-15,5 10-17 0,-4-4-16 0,2 3-13 16,2 0-18-16,-1 1-12 0,0 5-3 0,1-3-21 16,-1 2 4-16,2 3-18 0,-2-1 5 0,2 1-20 15,1 2 5-15,-2-1-28 0,1-1-33 0,-2 0-73 16,4-2-25-16,-3 2-146 0,1-3-62 0,-2 2-110 16,2-3-113-16,3-1-158 0,-4-1-418 0,2-2-768 0</inkml:trace>
  <inkml:trace contextRef="#ctx0" brushRef="#br0" timeOffset="130181.097">16841 11493 556 0,'0'0'496'0,"-6"-4"-89"0,6 4-28 0,0 0 56 15,-9-3-57-15,9 3 42 0,0 0-68 0,-9-1-29 0,9 1-35 16,0 0-43-16,0 0-53 0,-6-5-35 0,6 5-25 16,0 0-23-16,0 0-19 0,0 0-20 0,0 0-16 15,5-6-7-15,-5 6-14 0,11-3-11 0,-1 0-34 16,1 0-44-16,2 0-49 0,2-1-55 0,0 1-61 16,2-1-69-16,1 0-67 0,-2 0-37 0,1 1-84 15,-2-1-36-15,-1 3-307 0,-5 0-355 0</inkml:trace>
  <inkml:trace contextRef="#ctx0" brushRef="#br0" timeOffset="130343.173">16905 11593 542 0,'-6'8'471'0,"2"-1"-123"0,-1-1-42 16,1-1-33-16,4-5 77 0,-2 9-8 0,2-9 7 16,0 0-29-16,1 7-96 0,-1-7 3 0,0 0-89 0,15 0 16 15,-15 0-77-15,18-3 32 0,-3 0-86 0,-2-2-15 16,4 2-117-16,1-3-18 0,2 0-129 15,2 0-67-15,-2 0-112 0,3 1-508 0,0-2-524 16</inkml:trace>
  <inkml:trace contextRef="#ctx0" brushRef="#br0" timeOffset="133493.679">17444 11443 157 0,'-6'-7'520'15,"6"7"-123"-15,-6-5-81 0,6 5-31 0,-5-8-33 16,5 8-13-16,-3-6-27 0,3 6 23 0,1-12-61 16,-1 12 27-16,4-9-55 0,0 3 26 0,3 0-53 15,1 1 37-15,1-1-52 0,2 1 36 0,1 1-54 16,1-2 35-16,1 2-58 0,-2 0 37 0,-1 1-66 16,3 3 38-16,-2 0-55 0,-12 0 38 0,23 0-50 15,-13 3 45-15,0-2-46 0,-2 5-2 0,-2-2-1 16,-2 2 2-16,2 0 4 0,-3 4-2 0,-3-3 0 15,0 4-3-15,-1-2 46 0,-4 3-54 0,1-2 48 0,-3 1-47 16,2 1 46-16,-1-2-49 0,-2 1 43 16,2-2-51-16,-1 0 46 0,2-1-44 0,0 0 45 15,1-1-52-15,-1-2 54 0,0 2-52 0,3-2 56 16,2-5-47-16,-7 8 53 0,7-8-47 0,-1 6 50 16,1-6-52-16,4 5 49 0,-4-5-56 0,9 2 50 15,-9-2-53-15,16 0 51 0,-5-2-53 0,1 0 28 16,1-2-78-16,4 0-26 0,-1 0-31 0,2-1-37 0,-1 0-35 15,3-3-36-15,-1 1-16 0,-1 0-20 0,-1-3-2 16,-2 5-19-16,-1-2-43 0,-1-2 15 0,0 1-92 16,-3 0-149-16,-4 1-74 0</inkml:trace>
  <inkml:trace contextRef="#ctx0" brushRef="#br0" timeOffset="133876.377">17843 11379 462 0,'-3'-8'269'0,"1"1"-11"16,-3 2 8-16,1-1-12 0,0 0-22 0,4 6 56 15,-6-8-51-15,6 8 38 0,-7-10-52 0,7 10 10 16,-5-7-84-16,5 7 8 0,-6-8-68 0,6 8 21 15,0 0-60-15,-1-6 27 0,1 6-54 0,0 0 32 16,6-4-46-16,-6 4 37 0,0 0-45 0,13 1 42 16,-13-1-44-16,11 5 45 0,-11-5-40 0,14 5 41 15,-7 1-37-15,-1-2 36 0,2 1-43 0,-4 1 2 16,1 0 5-16,0-1 3 0,-3 2 4 0,1-1 8 0,0 1 4 16,-1-2 12-16,-2-5 21 0,2 9 20 15,-2-9 19-15,-2 8 1 0,2-8-9 0,-2 7-9 16,2-7-1-16,0 0-41 0,0 0 30 0,-9-4-9 0,9 4-9 15,-4-9-7-15,1 2-7 0,3-1-9 0,0 1-5 16,0-4-5-16,3 2-4 0,-2-3 37 0,4 2-54 16,0-3 37-16,3 0-43 0,1 2 35 15,1 1-44-15,-1-2 44 0,4 2-49 0,-3 0 47 0,4 3-43 16,-2 0 33-16,-1 3-41 0,1 0 45 0,-1 3-45 16,-11 1 51-16,22 0-47 0,-12 0 46 0,-1 4-44 15,1 1 46-15,-1 0-45 0,0 3 45 0,1 1-45 16,-3 0 9-16,-1 3-1 0,1-1 0 0,-1 1-3 15,-1 1-7-15,-1-4-32 0,0 3-31 0,0-2-39 16,-2 1-61-16,3-4-77 0,-2 3-85 0,-2-3-44 16,4 2-63-16,-1-4-26 0,0 0-380 0,-4-5-406 15</inkml:trace>
  <inkml:trace contextRef="#ctx0" brushRef="#br0" timeOffset="134226.528">18329 11353 420 0,'0'0'477'0,"-7"4"-65"0,7-4-71 15,0 0 77-15,0 0-37 0,-10-3 18 0,10 3-76 0,0 0 17 16,0 0-87-16,-4-4 6 0,4 4-97 0,0 0 15 16,0 0-88-16,4-7 28 0,-4 7-68 0,13-3 39 15,-13 3-57-15,14-1 31 0,-14 1-58 0,18 0 2 16,-18 0-1-16,18 2-3 0,-8 0-2 0,-2 2 6 15,1-1-4-15,-3 2-2 0,0 1 2 0,1 1 5 16,-3 1-2-16,-2 1 0 0,-2-1 0 0,0 0 2 16,0 1 2-16,-1 0 1 0,-2 1 2 0,1 0 7 15,-2-2 5-15,1 0-5 0,1-2-4 0,-2 1-3 16,1-1-1-16,3-6 2 0,-2 9-2 0,2-9 2 16,-4 9-5-16,4-9-3 0,0 0-3 0,3 9-10 15,-3-9-21-15,0 0-34 0,11 2 5 0,-11-2-93 16,14-1 4-16,-5-1-72 0,4-1-38 0,0-2-22 15,1 0-12-15,0-2-15 0,2 3-41 0,-3-4-127 0,1 0-290 16,0-1-279-16</inkml:trace>
  <inkml:trace contextRef="#ctx0" brushRef="#br0" timeOffset="134437.704">18594 11208 512 0,'0'0'540'0,"0"0"-131"0,-6-7 22 15,6 7 0-15,0 0-27 0,0 0-66 0,-4-5 15 16,4 5-89-16,0 0 6 0,2-7-87 0,-2 7 18 16,0 0-81-16,3-9 15 0,-3 9-68 0,9-6 31 15,-9 6-60-15,13-6 37 0,-5 1-63 0,1 2 42 16,1-1-56-16,0 1 34 0,3-3-89 0,0 2 2 16,2 0-86-16,-1-1-15 0,3-2-67 0,-2 2-83 15,3 1-60-15,-1-2-59 0,-1-1-70 0,2 2-369 16,-3-2-412-16</inkml:trace>
  <inkml:trace contextRef="#ctx0" brushRef="#br0" timeOffset="134676.085">19015 10963 748 0,'5'-8'607'0,"-5"8"-86"16,0 0-29-16,1-9-30 0,-1 9-50 0,0 0 34 0,0-8-68 15,0 8-14-15,0 0-82 0,0 0-27 0,0 0-66 16,0-7-20-16,0 7-21 0,0 0 4 15,0 0-18-15,0 0 3 0,0 8-17 0,0-8 1 0,1 11-22 16,2-6-15-16,-2 5-10 0,3-1-7 0,-1 2-17 16,1-2-6-16,1 5-12 0,0 0-5 0,1-1-5 15,-1 3-5-15,2 0-13 0,-1 2-43 0,1 2-62 16,0-3-69-16,1 3-88 0,0-2-72 0,-2 0-158 16,0-3-69-16,2 0-93 0,-2-4-636 15,1 4-891-15</inkml:trace>
  <inkml:trace contextRef="#ctx0" brushRef="#br0" timeOffset="135393.216">19734 11005 272 0,'0'0'485'16,"-13"2"-114"-16,13-2-33 0,-13 1 12 0,13-1 28 16,-11 2-2-16,11-2-15 0,0 0-27 0,-16 0-40 15,16 0-44-15,0 0-82 0,0 0 26 0,-13 0-67 16,13 0 31-16,0 0-68 0,0 0 29 0,0 0-55 16,0 0 38-16,0 0-49 0,6-7 35 0,2 1-45 15,2 4 27-15,0-1-45 0,6-3 32 0,-2 4-48 0,2-5 35 16,0 2-44-16,1 2 39 0,2-2-40 15,-2 1 30-15,0-1-45 0,2 1 44 0,0-1-46 16,-1-1 10-16,0 4-68 0,0-2-33 0,0 0-76 16,-2 0-57-16,0 1-53 0,-1 1-61 0,-3-1-55 0,-1 2-39 15,1 1-35-15,-12 0-355 0,15-3-383 0</inkml:trace>
  <inkml:trace contextRef="#ctx0" brushRef="#br0" timeOffset="135676.137">19904 11029 437 0,'-12'6'412'0,"1"0"-65"0,2 0-22 16,-1-3 5-16,2 4 0 0,2-4-11 0,0 1-17 16,6-4-22-16,-10 4-28 0,10-4-25 0,-8 5-30 15,8-5-25-15,0 0-26 0,0 0-24 0,0 0-22 16,0 0-18-16,13-1-21 0,-2-2-10 0,-1 1-8 16,6-1-9-16,0-1-7 0,1-2-4 0,1 2-8 15,2 0 1-15,1-2-5 0,-1-1-1 0,-1 3-1 16,0 0-5-16,-2 0 2 0,1-2-4 0,-3 4 1 0,-1-1 2 15,-3 0 7-15,-1 1-42 0,1 0 52 0,-2 0-40 16,-9 2 54-16,14-4-44 0,-14 4 49 16,12-2-53-16,-12 2 46 0,11-2-52 0,-11 2 49 0,0 0-55 15,12-1 49-15,-12 1-55 0,0 0 42 0,10-3-51 16,-10 3-53-16,0 0-63 0,8-3-58 16,-8 3-76-16,0 0-53 0,10-2-46 0,-10 2-64 15,6-7-429-15,-6 7-440 0</inkml:trace>
  <inkml:trace contextRef="#ctx0" brushRef="#br0" timeOffset="135959.147">20129 10772 382 0,'-9'-5'582'0,"-1"2"-179"16,1 0-22-16,9 3-66 0,-14-4 45 0,5 2-56 16,9 2 24-16,-13-4-78 0,13 4-5 0,-11-1-86 15,11 1 24-15,0 0-68 0,-13 0 33 0,13 0-58 16,0 0 37-16,-5 6-58 0,5-6 43 0,1 8-53 15,-1-8 34-15,11 9-57 0,-3-2 38 0,1 1-53 0,3 1 39 16,0-1-49-16,5 5 41 0,-3-3-51 16,2 5 50-16,0-2-45 0,-2 3 47 0,2-3-44 15,-4 4 33-15,2 0-43 0,-2 0 40 0,-2 2-44 0,0-2 43 16,-2 3-46-16,-3-2 39 0,0-1-43 0,-1-1 42 16,-2 0-47-16,0 1 35 0,-4-4-57 15,0 3-4-15,0-2-118 0,-4 1-42 0,1-3-153 0,-2 2-83 16,-1-3-151-16,-2-2-472 0,-1 1-678 0</inkml:trace>
  <inkml:trace contextRef="#ctx0" brushRef="#br0" timeOffset="136592.669">20818 10759 424 0,'0'-8'537'0,"0"8"-158"15,0 0-38-15,0 0-70 0,0-7 39 0,0 7-91 16,0 0 15-16,0 0-63 0,5-5 24 0,-5 5-50 16,0 0 28-16,14 2-56 0,-14-2 31 0,17 5-65 15,-7-4 30-15,0 3-59 0,2 2 32 0,-1 1-48 16,1-2 33-16,-1 4-47 0,-2-2 33 0,0 1-8 15,-1 0-8-15,-2-2-4 0,-1 4-7 0,0-3-3 16,-1 1-1-16,-1-1 5 0,-3-7 3 0,2 11-4 16,-2-11 0-16,-2 8-3 0,2-8 7 0,-4 6 1 15,4-6 6-15,0 0-36 0,-10 3 48 0,10-3-47 16,-7-4 52-16,7 4-45 0,-6-6 39 0,3 0-49 16,1-1 50-16,0 2-52 0,2-5 41 0,2 0-51 15,-1 1 41-15,2-1-48 0,0-2 2 0,4 0 1 16,-1 0 2-16,3-1 3 0,-1 3 3 0,3-1-6 15,1 2 2-15,-2-1-1 0,-1 4 3 0,2 0-3 0,0 1 2 16,-1 1 11-16,0 3-4 0,-10 1 3 0,18 1 10 16,-5 1 5-16,-4 1 5 0,0 2 9 15,2 1-1-15,-2 1-5 0,0 3 1 0,1 0-4 0,-3 3 38 16,-1-2-54-16,2 1 38 0,-1 3-45 0,-3-1 39 16,1 0-47-16,-1 0 39 0,0 2-41 0,1-2 38 15,-1 1-50-15,-1-3 20 0,0 2-99 0,1-3-19 16,-1-2-74-16,-1 2-66 0,2-3-73 0,-1 2-54 15,1-3-42-15,-4-7-62 0,6 7-411 0,-6-7-466 16</inkml:trace>
  <inkml:trace contextRef="#ctx0" brushRef="#br0" timeOffset="136826.052">21358 10880 413 0,'0'0'626'0,"0"0"-129"0,4-5-76 15,-4 5-22-15,0 0-28 0,0 0-18 16,0 0-73-16,4-7 14 0,-4 7-80 0,0 0 33 15,0 0-78-15,0 0 22 0,0 0-70 0,0 10 29 0,0-10-55 16,1 7 28-16,1 0-51 0,-2-7 17 0,2 12-44 16,0-4 27-16,0-1-46 0,1 3 30 15,-1 0-42-15,0-1 30 0,0 0-41 0,2 3 27 16,-2-4-40-16,2 4 34 0,-1-6-51 0,-1 4-13 0,0-4-119 16,0 1-26-16,-2-7-78 0,4 11-64 0,-4-11-65 15,5 8-77-15,-5-8-108 0,8 4-361 0,-8-4-513 16</inkml:trace>
  <inkml:trace contextRef="#ctx0" brushRef="#br0" timeOffset="137077.392">21551 10724 788 0,'-2'-7'537'0,"2"7"-74"0,-1-7-70 15,1 7 34-15,-2-5-71 0,2 5 0 0,0-9-92 16,0 9-29-16,4-7-23 0,-4 7-54 0,9-11-29 0,-1 7-27 16,1-1-23-16,2-2 29 0,3 2-67 0,0-1 36 15,-1-1-57-15,5 2 37 0,-2 0-54 16,1 0 41-16,0-1-71 0,-2 1-6 0,4 1-98 0,-5 0-15 16,3-1-106-16,-4 1-17 0,-2 2-69 0,1 0-59 15,-2 2-23-15,-10 0-65 0,14 0-263 16,-14 0-254-16</inkml:trace>
  <inkml:trace contextRef="#ctx0" brushRef="#br0" timeOffset="137229.707">21666 10744 349 0,'-5'7'344'0,"-2"1"-55"0,3-3-4 0,0-1-10 16,4-4 23-16,-6 8 16 0,6-8 1 0,-3 8-20 16,3-8-30-16,0 0-46 0,3 5-42 0,-3-5-35 15,0 0-28-15,16-1-20 0,-6-2-63 0,3 2 19 16,0-2-75-16,2-2 21 0,2 1-84 0,0-1 4 15,4-1-91-15,1-1-32 0,0 0-56 0,-1 1-54 16,2-3-169-16,0 2-214 0,-3-3-206 0</inkml:trace>
  <inkml:trace contextRef="#ctx0" brushRef="#br0" timeOffset="137675.659">22042 10560 261 0,'0'0'509'0,"-4"-7"-56"0,4 7-112 0,-2-7 22 0,2 7-88 16,-3-7 17-16,3 7-47 0,1-6-38 0,-1 6-29 16,4-6-62-16,-4 6 27 0,9-3-55 0,-9 3 29 15,0 0-49-15,19 0 30 0,-11 2-42 0,1 0 42 16,1 2-58-16,0 0 38 0,2 0-54 0,-3 1 45 16,0 1-50-16,0 0 40 0,0-1-45 0,-3 1 41 15,1 3-52-15,-1-3 4 0,-2 1 4 0,-1 0-1 16,1-2 7-16,-4-5-3 0,2 12 2 0,-2-12 2 15,-2 7 0-15,2-7 1 0,-5 5-5 0,5-5 8 16,0 0 0-16,0 0 0 0,-15-3 0 0,15 3 1 16,-8-6-6-16,8 6 44 0,-6-12-56 0,2 4 44 15,4 0-56-15,-2-1 45 0,2-1-49 0,2 0 45 16,-2-1-57-16,5 1 47 0,-1-2-49 0,0 3 47 16,2-2-48-16,-1 2 46 0,2 0-3 0,2 1-47 15,-2 3 43-15,0-3-3 0,0 4-5 0,4 1-2 0,-11 3-1 16,14-4 1-16,-14 4-35 0,15 3 46 15,-9 1-38-15,2-1 48 0,1 3-45 0,-3 1 53 16,1 1-49-16,-1-1 52 0,2 3-54 0,-2 3 50 16,2-3-52-16,-2 2 10 0,1-1-1 0,0 2 3 0,1 1 8 15,-2-3 39-15,2 0-68 0,1 1 4 0,-1-2-93 16,-1 1-19-16,1-4-103 0,2 3-15 0,-1-5-58 16,3 2-58-16,-1-1-64 0,2-5-445 0,0 2-437 15</inkml:trace>
  <inkml:trace contextRef="#ctx0" brushRef="#br0" timeOffset="138009.453">22594 10618 87 0,'0'0'611'0,"0"0"-182"16,-6-4-13-16,6 4-61 0,0 0 22 0,-7-7-100 16,7 7 10-16,0 0-81 0,0-8 4 0,0 8-76 15,3-5 13-15,-3 5-68 0,6-5 21 0,-6 5-57 16,14-4 31-16,-14 4-49 0,13 0 34 0,-13 0-40 15,19 0 33-15,-10 3-41 0,0-1 38 0,1 2-43 16,-1-1 45-16,-2 1-41 0,-1 1 11 0,2 1 2 16,-4 0 11-16,-2 2 48 0,2 0-53 0,-3-2 55 0,-1 2-44 15,-2-1 60-15,-1 3-33 0,2-3 63 0,-2 3-25 16,-3-2 12-16,2-2 8 0,2 3-3 0,-1-4-12 16,-1 0-20-16,3 2-5 0,1-7-4 15,-3 8-1-15,3-8 2 0,-5 8-2 0,5-8-4 0,0 0 3 16,0 8-11-16,0-8-10 0,0 0-10 0,14 1-8 15,-14-1-14-15,18 0 0 0,-6-3-7 0,0 1-3 16,1-1-15-16,4-1-44 0,-2-1-74 0,-1 3-140 16,2-2-83-16,-5 1-147 0,2-4-110 0,-3 4-808 15,-1-3-1006-15</inkml:trace>
  <inkml:trace contextRef="#ctx0" brushRef="#br0" timeOffset="142702.3">24208 10147 1213 0,'0'0'565'0,"-10"-3"-75"0,10 3-142 0,-11-2 30 15,11 2-43-15,-11-4 57 0,11 4-78 0,-9-3-9 16,9 3-97-16,-6-5-43 0,6 5-37 0,0 0-29 16,-9-3-33-16,9 3-39 0,0 0-9 15,0 0-108-15,-5-5-29 0,5 5-105 0,0 0-28 0,9-4-115 16,-9 4-48-16,10-3-73 0,-10 3-481 0,15-2-557 15</inkml:trace>
  <inkml:trace contextRef="#ctx0" brushRef="#br0" timeOffset="142860.071">24126 10265 353 0,'-10'13'511'0,"0"-4"-78"0,1 1-144 16,0-1 1-16,-1 1-73 0,1-2 22 0,2-1-95 15,-3 0 22-15,6-1-81 0,-1 1 32 0,1-3-15 16,4-4-24-16,-5 9-32 0,5-9-93 0,4 5-36 15,-4-5-84-15,10 3-90 0,-10-3-115 0,21-3-306 16,-8 1-187-16</inkml:trace>
  <inkml:trace contextRef="#ctx0" brushRef="#br0" timeOffset="142979.748">24379 10318 145 0,'0'0'582'0,"14"-1"-137"0,-14 1-109 0,0 0 31 15,0 0-16-15,12-1-28 0,-12 1-43 0,0 0-49 16,0 0-47-16,0 0-29 0,9-5-35 0,-9 5-26 15,0 0-45-15,0 0-90 0,9-4-109 0,-9 4-98 0,5-5-85 16,-5 5-83-16,10-5-368 0,-5 0-305 0</inkml:trace>
  <inkml:trace contextRef="#ctx0" brushRef="#br0" timeOffset="143341.779">25124 9786 432 0,'7'-15'500'0,"-5"1"-76"16,-2 2-35-16,0 0-5 0,-1 1-13 0,-2 0-10 15,-2-1 8-15,1 5-18 0,-5-4-55 0,2 3 0 16,-2 0-70-16,-1 2-2 0,-1 1-67 0,2 4 10 16,-3-1-33-16,12 2-23 0,-21 2-22 0,11-1-8 15,1 4-5-15,1 1-6 0,0 2 3 0,2 1-8 16,3 2-12-16,1 1-2 0,1 1-1 0,2 4-9 15,2 1-56-15,2 3 54 0,1 3-13 0,3 1 1 16,0 2-6-16,0 4-4 0,1-5-2 0,-1 6-1 16,0-3 10-16,0 2-21 0,-1 1 14 0,0-2-14 15,-3 2 12-15,2-2-15 0,-2 1 12 0,-1-4-15 16,-1-2-8-16,-1 0 0 0,0-3-8 0,0-2-24 16,-2 0-37-16,0-3-37 0,0-1-33 0,-2-3 13 15,0 0-89-15,0-3-1 0,-1 0-106 0,-2-1-14 0,-1-1-74 16,-2-6-64-16,0 2-48 0,8-4-382 15,-17 1-485-15</inkml:trace>
  <inkml:trace contextRef="#ctx0" brushRef="#br0" timeOffset="143472.43">24908 10309 127 0,'-5'-9'513'0,"0"2"-99"0,3-1-47 0,-1 2-81 16,0-3 16-16,2 2-32 0,0-2-13 0,1 1-14 16,1-2-28-16,2 1-33 0,1-1-41 0,2-1-26 15,3-1-22-15,2 0-19 0,3-1-21 0,4 1-18 16,5-2-72-16,0 0 1 0,4 0-94 0,1-1-13 15,-1 1-90-15,11-1-61 0,-5 0-92 0,-2 2-384 16,-1 1-287-16</inkml:trace>
  <inkml:trace contextRef="#ctx0" brushRef="#br0" timeOffset="143696.603">25658 9921 318 0,'0'0'606'0,"14"-2"-107"0,-14 2-53 16,0 0 47-16,11 0-60 0,-11 0-2 0,0 0-20 15,0 0-33-15,11-2-41 0,-11 2-108 0,0 0 27 16,0 0-30-16,8 4-23 0,-8-4-22 0,0 0-26 16,2 10-15-16,-2-10-19 0,2 10-20 0,-1-2-17 15,0-1-11-15,2 2-20 0,-1 1-13 0,0-2-4 16,0 3-7-16,2 0-1 0,-1-1-34 0,-1 1-26 16,3-1-51-16,-1-1-23 0,-1 1-106 0,-1-4-36 15,2 2-76-15,-1-3-37 0,-3-5-83 0,2 9-122 16,-2-9-105-16,0 0-344 0,0 0-623 0</inkml:trace>
  <inkml:trace contextRef="#ctx0" brushRef="#br0" timeOffset="143844.223">25591 9847 52 0,'-4'-9'540'0,"1"1"-135"0,1 1-77 16,0 1-15-16,2 6-75 0,-2-11-9 0,2 4-85 15,0 7 3-15,2-8-29 0,-2 8-30 0,7-7-59 16,-7 7 0-16,13-6-76 0,-3 4-49 0,1 0-66 15,2 0-75-15,1 2-77 0,5-3-249 0,-2 3-77 16</inkml:trace>
  <inkml:trace contextRef="#ctx0" brushRef="#br0" timeOffset="144125.455">26024 9752 50 0,'0'0'528'0,"0"0"-66"0,0 0-62 0,0 0 31 15,0 0-12-15,-8 3-39 0,8-3-65 0,-11 5 17 0,4-1-84 16,0-1 13-16,0 2-80 0,-1-1 8 0,3 2-75 15,-1-1 23-15,2 1-67 0,2 2-11 0,-1-1-10 16,3 2-9-16,3 0 2 0,1 0-14 0,1 3 37 16,2 1-57-16,2-1 34 0,5 2-62 0,0 0 39 15,-1 1-48-15,2-2 47 0,1 0-58 0,0 0 34 16,-3 0-52-16,1-2 46 0,-5-1-44 0,1-1 45 16,-1-2-37-16,-4 0 56 0,1-1-43 0,-6-6 48 15,1 11-42-15,-1-11 47 0,-5 7-37 0,5-7 40 16,-12 5-48-16,3-2 52 0,-1-2-51 0,0 0 49 15,-2 1-50-15,1-1 49 0,-1 0-46 0,12-1 38 16,-15 1-71-16,15-1-34 0,-12 2-102 0,12-2-123 16,0 0-102-16,0 0-94 0,-7-4-421 0,7 4-510 15</inkml:trace>
  <inkml:trace contextRef="#ctx0" brushRef="#br0" timeOffset="144728.93">26670 9820 119 0,'13'-10'605'0,"-1"1"-81"16,-3 3-95-16,-2 0-10 0,-3-1-26 0,-1 1-32 0,-3 6-26 16,1-11-38-16,-1 11-34 0,-6-8-38 15,6 8-26-15,-13-5-80 0,13 5 23 0,-17-2-72 16,7 4 28-16,-1 0-61 0,0 1 39 0,2 0-57 0,2 3 41 16,0 0-55-16,1 0 44 0,1 2-55 0,1-1 2 15,1 1-3-15,3 1-4 0,1-1-13 0,3 1 29 16,-1-1-67-16,1 1 21 0,2-1-63 0,-2 1 27 15,4-2-49-15,-1-1 26 0,-2 1-37 0,2-3 63 16,-7-4-30-16,11 8 57 0,-11-8-26 0,8 1 47 16,-8-1-37-16,0 0 55 0,8-4-38 0,-8 4 46 15,2-8-37-15,-2 8 47 0,0-11-41 0,-1 4 43 16,0-2 0-16,-1-2 3 0,1 2-7 0,1-3 2 16,-1 0 3-16,0 2 9 0,2-2 0 0,0 0-2 15,-1 2 5-15,4 0-2 0,0 2-3 0,0-1 1 16,3 2 6-16,0 2-20 0,0-1 4 15,1 2 0-15,5 1 3 0,-4 2-1 0,1 1-7 16,4 0 7-16,-4 1 7 0,4 2-9 0,-3 1 0 0,0 0 1 16,-1 1 3-16,3 1 4 0,-4 0-5 0,1 1-37 15,-1 0 44-15,-2 2-39 0,0-3 45 0,-2 4-40 16,-2-3 44-16,-2 2-38 0,2-3 50 0,-3-6-22 16,0 13 76-16,0-13-40 0,-3 10 45 0,3-10-55 15,-4 6-1-15,4-6 37 0,0 0-54 0,-11 2 42 16,11-2-55-16,-7-3 46 0,7 3-53 0,-5-9 46 15,5 9-51-15,-2-12 43 0,2 7-54 0,1-3 46 16,2-1-46-16,-1-1 36 0,2 2-48 0,1-2 46 16,1 2-8-16,0-1-3 0,-1 1-9 0,1 3-4 15,2-2 5-15,1 2 1 0,-2 1-51 0,-7 4 40 16,13-4 4-16,-13 4-3 0,14 3-43 0,-14-3 52 16,14 2-44-16,-6 3 49 0,-2 0-46 0,2 0 49 15,-2 0-56-15,2 2 32 0,0 0-79 0,-2 0-9 16,1 1-94-16,0-1-32 0,1-1-107 0,-2 2-43 15,1-3-19-15,0-1-101 0,1 0-348 0,-2 0-382 16</inkml:trace>
  <inkml:trace contextRef="#ctx0" brushRef="#br0" timeOffset="145061.03">27190 9753 171 0,'0'0'591'0,"0"0"-93"0,0 0-98 16,2-8-26-16,-2 8-15 0,0 0-30 0,0 0-28 15,0-6-31-15,0 6-75 0,0 0 10 0,2-7-78 16,-2 7 15-16,0 0-69 0,5-8 27 0,-5 8-64 16,9-8 35-16,-2 6-14 0,0-3-12 0,0-2-12 15,-1 2-7-15,4 0-7 0,-5-2-1 0,3-1-2 16,-3 1-5-16,-1-2-1 0,1 2-6 0,-3-1-2 16,1 1 4-16,-1 0 6 0,-2-1 5 0,0 8 4 15,-2-12 7-15,2 12 4 0,-6-9 5 16,6 9 7-16,-8-6-1 0,8 6 3 0,-11 0-2 0,11 0-2 15,-14 3-8-15,7 1-2 0,0 2 5 0,0 0-48 16,1 0 35-16,1 5-38 0,2-3 46 0,-1 2-48 16,3-1 47-16,1 2-48 0,4-1 48 0,0 2-49 15,2-1 45-15,4-1-54 0,1 0 27 0,1 1-75 16,6-2 9-16,0 0-86 0,3-2 2 0,3 0-82 16,0-2-2-16,3-1-77 0,0-1-43 0,1-1-70 15,0-2-83-15,-2 0-284 0,1-3-312 0</inkml:trace>
  <inkml:trace contextRef="#ctx0" brushRef="#br0" timeOffset="145228.148">27705 9710 752 0,'0'0'554'15,"0"0"-82"-15,-6-8-12 0,6 8-24 0,0 0 2 16,-4-5-19-16,4 5-43 0,0 0-86 0,-5-5-7 16,5 5-80-16,0 0-8 0,1-7-68 0,-1 7-1 15,6-5-55-15,-6 5 12 0,12-5-86 0,-4 1-8 16,2 0-69-16,3 0-70 0,1 0-62 0,3-1-52 15,1 0-56-15,3-2-66 0,1 1-22 0,0-1-31 0,1 0-97 16,0 0-249-16,0-3-305 0</inkml:trace>
  <inkml:trace contextRef="#ctx0" brushRef="#br0" timeOffset="145509.441">28100 9356 379 0,'0'-10'606'0,"-2"2"-97"0,0-1-54 0,-3 2-15 16,4 1-17-16,-1-2-57 0,2 8 21 0,-4-10-99 15,4 10-8-15,-4-10-101 0,4 10-2 0,-3-6-73 16,3 6 33-16,0 0-58 0,0 0 31 0,0 0-50 16,0 0 42-16,0 11-35 0,2-5 17 15,0 2-28-15,1 4 25 0,-1-4-30 0,2 4 16 0,-1 2-25 16,2 1 21-16,0-1-13 0,-1 1-3 0,-2 2-15 16,3 1 15-16,-1-1-22 0,0 1 11 0,1-1-17 15,-1 2 11-15,0-4-18 0,0 2 8 0,1 0-16 16,0 0 13-16,0-1-15 0,1-2 13 0,-1 1-31 15,2-4-4-15,1 1-56 0,0-1-13 0,1-3-100 16,0-1-28-16,5 0-67 0,-5-4-66 0,0 1-63 16,-9-4-87-16,18 0-76 0,-18 0-429 0,13-6-607 15</inkml:trace>
  <inkml:trace contextRef="#ctx0" brushRef="#br0" timeOffset="145859.693">28114 9496 414 0,'-9'-4'399'0,"3"1"-92"0,6 3-49 0,-13-3-12 0,13 3 18 15,-9-4 9-15,9 4 7 0,-4-6-24 16,4 6-28-16,0 0-42 0,4-4-38 0,-4 4-26 16,13-3-29-16,-2 3-16 0,4-4-14 0,1 1-9 15,1-1 1-15,1 3-28 0,2-3 11 0,-1 1-21 0,-1 1 16 16,0-1-14-16,1 2 22 0,-6 0-15 0,2 1 20 16,-2 0-7-16,-1 2 20 0,-1 2 2 15,-2 0 19-15,-1 0-2 0,-2 3-4 0,1 0-11 0,-4-1-4 16,1 3-7-16,0-1-5 0,0 2-6 0,-2 0-10 15,0 1-5-15,0-4-3 0,0 5-2 0,1-4-4 16,-1 1 0-16,0-1-1 0,1 1-3 0,1-4-4 16,0 0-1-16,-4-5-7 0,10 7-4 0,-10-7-4 15,11 3-8-15,-11-3 0 0,13-3 0 0,-7-2 2 16,-6 5-2-16,7-8 7 0,-5 2 1 0,1-2 1 16,-2 1-1-16,-1-3-2 0,-2 2 2 0,0-3 0 15,-3 1 4-15,1-1-1 0,-2 1-7 0,-2-2-2 16,1 4-17-16,0-1-36 0,1 2-44 0,0-1-64 15,0 3-38-15,3 0-109 0,3 5-24 0,-7-7-72 16,7 7-59-16,0 0-313 0,-4-4-310 0</inkml:trace>
  <inkml:trace contextRef="#ctx0" brushRef="#br0" timeOffset="146040.208">28597 9467 476 0,'14'0'583'0,"-14"0"-52"16,0 0-62-16,13 0-9 0,-13 0-41 0,0 0-18 0,9-3-30 15,-9 3-29-15,0 0-49 0,12-4-47 0,-12 4-37 16,0 0-37-16,9-3-36 0,-9 3-30 0,9-4-19 16,-9 4-26-16,12-3-9 0,-12 3-27 0,18-3-41 15,-4 1-44-15,-2 0-49 0,4 2-49 0,0-3-49 16,3 3-58-16,-1-3-61 0,2 2-80 0,-1-2-49 16,-1 1-87-16,3-1-367 0,-2-2-476 0</inkml:trace>
  <inkml:trace contextRef="#ctx0" brushRef="#br0" timeOffset="146642.24">29158 9314 116 0,'1'-7'591'0,"-1"7"-138"0,3-10-34 0,-3 10-7 15,-1-11-19-15,1 11-44 0,-5-8-13 0,2 1-17 16,-2 4-27-16,-1-1-28 0,6 4-29 0,-14-4-72 0,14 4 13 16,-18-3-68-16,18 3 22 0,-21 2-62 0,12 0 24 15,0 1-49-15,-1 2 35 0,3 0-49 16,-1 3 33-16,1-2-6 0,1 4-13 0,2-1-7 15,2 1-7-15,-1-1-4 0,3 4-4 0,0-2-5 0,3 0 0 16,-1 1-8-16,3 0 1 0,4 0-3 16,-1 2-4-16,1-4-6 0,2 1-10 0,0-3-15 0,0 2-15 15,3-3-12-15,-4 1-12 0,2-4-1 0,-2-1 2 16,-1 1 4-16,-9-4-6 0,17 1 14 0,-17-1 3 16,11-2 17-16,-11 2-5 0,9-6 7 0,-9 6 7 15,5-14 8-15,-5 7 1 0,0-4 3 0,-1 2 4 16,0-4 5-16,-2 0-1 0,-1 0 2 0,3 0 6 15,-1 0 1-15,0 0 1 0,2 2 3 0,0-2-1 16,0 3 4-16,0 1-3 0,2 0 2 0,0 1-4 16,2 1-2-16,1 2 1 0,0 1-3 0,-5 4 4 15,12-4-4-15,-12 4 1 0,17 1 0 0,-9 2-1 16,1 1 2-16,4 0-1 0,-2 2 3 0,0 3 1 16,1-1 0-16,-3 2-5 0,2-1 8 0,0 1-6 0,-2-1 5 15,-1 4-3-15,-1-4-1 0,-2 2 3 16,-1-2 2-16,0 0 1 0,-3-1 1 0,1 0 17 15,-2-2 16-15,0-6 19 0,-3 12 12 0,3-12-2 0,-4 7-2 16,4-7 1-16,-6 3 5 0,6-3-17 16,0 0 0-16,-13-3-5 0,13 3-4 0,-4-7-6 15,2 0-6-15,-1 1-8 0,3-2-6 0,0 0-5 0,3-2-26 16,1-1 25-16,-1-2-24 0,6 2 16 0,-2-2-26 16,-1 3 30-16,3-2-35 0,2 1 26 0,-2 2-31 15,2 0 28-15,-2 4-27 0,0 1 17 0,0-1-27 16,1 0 27-16,-10 5-41 0,14-2 36 0,-14 2-3 15,16 1-9-15,-16-1-16 0,13 6-15 0,-6-4-18 16,0 3-37-16,2 0-31 0,-2 1-41 0,0 2-16 16,0-3-60-16,2 3 1 0,0-1-63 0,0-2-6 15,1 2-68-15,0-2-47 0,0-1-399 0,2 0-383 16</inkml:trace>
  <inkml:trace contextRef="#ctx0" brushRef="#br0" timeOffset="146958.906">29747 9319 565 0,'0'0'480'0,"2"-9"-63"16,-2 9-35-16,0-6-18 0,0 6-40 0,0-7-44 0,0 7-33 16,0-7-27-16,0 7-22 0,2-7-37 15,-2 7-32-15,3-7-25 0,-3 7-21 0,8-7-18 16,-8 7-14-16,12-8-7 0,-5 1-22 0,2 2-2 0,-1 0-11 16,0 0 3-16,1-2-3 0,0 1-1 0,-1-2-6 15,-2 0-1-15,-1 2 1 0,-1-1 2 0,0-1 10 16,-1 3 13-16,-1-2-34 0,-2 7 49 0,0-8-31 15,0 8 61-15,-6-7-35 0,6 7 55 0,-11-2-44 16,11 2 47-16,-15 5-54 0,7-1 40 0,1 1-8 16,2 0-11-16,-3 4-4 0,0-3-9 0,3 6-10 15,0-3-3-15,1 3-5 0,4-1-6 0,0 0-4 16,1 4-1-16,7-1-14 0,1-2-17 0,4 2-32 16,2 1-36-16,4-5-33 0,6 3-56 0,1-2-15 15,3-3-45-15,1-1-28 0,1 0-84 0,-2-4-11 16,2-3-52-16,0 0-72 0,3-1-326 0,-1-4-324 15</inkml:trace>
  <inkml:trace contextRef="#ctx0" brushRef="#br0" timeOffset="147260.498">30577 8797 90 0,'-2'-20'654'0,"0"2"-93"0,-2 0-105 0,0 1 2 0,-2 3-33 16,1 0-6-16,-2 1-11 0,1 0-49 15,0 4-26-15,2-1-59 0,-3 4-61 0,2-2-32 16,5 8-32-16,-10-5-18 0,10 5-23 0,-12 3-14 0,9 1-15 16,-4 2-10-16,2 2-1 0,3 4-13 0,-1 2-24 15,2 3 24-15,-1 1-10 0,4 7-7 0,0-1-4 16,0 3-6-16,3 3-6 0,0 3-6 0,1 0-5 16,2 6-3-16,-2 0 11 0,3 0-16 15,0-1 11-15,-1-1-2 0,-2-1-1 0,1-5-1 16,0 1-3-16,2 0-4 0,-4-1 1 0,2-2-8 0,2-1 4 15,-4-4 7-15,-1-3-3 0,1 0-9 16,-1-4-19-16,-2-3-37 0,3 2-50 0,-1-6-42 0,-3 2-46 16,2-4-63-16,-1 1-73 0,-2-9-151 0,0 9-115 15,0-9-570-15,0 0-782 0</inkml:trace>
  <inkml:trace contextRef="#ctx0" brushRef="#br0" timeOffset="148125.35">30381 9293 494 0,'-9'-8'520'0,"2"1"-54"0,2 0-35 0,-1 1-12 16,4 2-86-16,-1-5-41 0,3 9-36 0,1-10-34 16,3 0-38-16,2 5-39 0,1-2-22 0,5-2-29 15,0 4-19-15,5-3-16 0,2 1-14 0,2 2-10 16,2-4-10-16,1 4-13 0,0-1-23 0,1 0-17 16,0 0-13-16,-1 1-3 0,0 0-7 0,-2-1 2 15,-1 3 7-15,-3-1 9 0,-2 1 7 0,-2 1 4 16,-2-1 2-16,-2 0 0 0,0 2 7 0,-10 1-6 15,16-3 4-15,-16 3 4 0,0 0 12 0,15 2 13 0,-15-2 5 16,5 5 15-16,-5-5 18 0,1 8-12 0,-1-8 12 16,0 9-17-16,0-2 7 0,0-7-15 15,0 13 13-15,0-6-13 0,0 0 10 0,2-1-16 0,0 3 9 16,1-2-14-16,-1 1 8 0,2-2-7 0,1 2 2 16,3-3-15-16,-2 0 4 0,3-1-27 0,0 0-7 15,0-1-31-15,-9-3 0 0,17 3-25 0,-17-3 26 16,19-3-6-16,-10 0 28 0,0-1-15 0,0 2 31 15,-3-3-17-15,2 0 27 0,-1-1-18 0,-2 0 25 16,1-1-18-16,-1-1 20 0,0 1-9 0,-1-2 17 16,-2 4-10-16,3-1 29 0,-2-2-14 0,-3 8 5 15,5-8 7-15,-5 8-10 0,5-8 0 0,-5 8-19 16,0 0 18-16,5-6-18 0,-5 6 14 0,0 0-16 16,0 0 17-16,10 2-18 0,-10-2 20 0,7 7-17 15,-7-7 17-15,9 8-21 0,-9-8 19 0,9 7-18 16,-4-1 14-16,-5-6-31 0,9 8-17 0,-9-8-78 15,8 9-9-15,-8-9-62 0,7 6 56 0,-7-6-59 0,0 0 15 16,9 3-14-16,-9-3 10 0,0 0 34 0,0 0 33 16,0 0 14-16,5-3 22 0,-5 3 18 15,3-6 25-15,-3 6 53 0,0-9 0 0,0 9 97 16,1-9-11-16,-1 9 10 0,1-12 27 0,-1 12 37 0,0-15-19 16,2 9 20-16,0-2-13 0,-2 0 17 0,3 3-19 15,-1-3 5-15,0 2-26 0,0 2-8 0,2-3-33 16,0 3-8-16,-4 4-29 0,6-7-7 0,-6 7-12 15,9-4-2-15,-9 4-7 0,0 0-4 0,15 2-2 16,-15-2-2-16,11 7-9 0,-4-2 3 0,-1 0-5 16,0-1 5-16,0 3-6 0,-1-1-2 0,-1 1 0 15,1-2 3-15,-1 1-2 0,0 0 5 0,-4-6 7 16,5 9-7-16,-5-9 19 0,3 8 2 0,-3-8 20 16,0 0 3-16,1 7-2 0,-1-7-6 0,0 0-12 15,0 0 0-15,0 0 5 0,0 0-2 0,0 0-3 16,-5-6-5-16,5 6-7 0,2-11-3 0,-2 11 3 15,3-10-6-15,1 2-5 0,0 2-6 0,1-4-4 16,0 3-5-16,2-1-6 0,0 0 5 0,1 0-4 0,-1 0-2 16,2 2 2-16,-1 0-2 0,1 1-2 0,0 0-23 15,-2 3 25-15,-7 2-3 0,13-3-3 16,-13 3 4-16,15 0-3 0,-15 0 0 0,13 3-2 16,-13-3 4-16,12 8 1 0,-7-1 1 0,1-3-3 0,-1 4 1 15,1-1-21-15,-1 0-22 0,1 1-25 0,0-1-32 16,-2-1-41-16,3 2-50 0,-1-3-19 0,0 2-40 15,1 1 6-15,-1-4-44 0,1-2 4 0,-1 1-71 16,-6-3 10-16,15 5-4 0,-15-5-7 0,14 0-15 16,-14 0-215-16,18-2-105 0</inkml:trace>
  <inkml:trace contextRef="#ctx0" brushRef="#br0" timeOffset="148762.452">31534 9090 406 0,'6'-9'184'0,"-1"1"8"16,1 0 22-16,-3-1 31 0,1 1 7 0,-1 1 14 15,-2-3 7-15,0 3-11 0,-1 7-25 0,0-14-23 16,0 14-20-16,-1-10-28 0,1 10-31 0,-4-7-18 15,4 7-21-15,-9-3-9 0,9 3-15 0,0 0-12 0,-11 3-20 16,11-3 8-16,-7 7-17 0,7-7 13 0,-9 10-20 16,8-1 12-16,0-4-19 0,1 2 14 15,0 1-12-15,1 2 7 0,2-1-18 0,0 1 15 0,2 0-20 16,2 1 16-16,1-1-17 0,2 2 15 0,-1-3-5 16,2 2-2-16,2-4-1 0,-1 2-3 0,0-3-1 15,4-1-5-15,-3 2-4 0,2-3-10 0,-2-1-10 16,1-3-13-16,-2 2-11 0,2-2-15 0,-1 0-2 15,-1-3-17-15,-1-1-9 0,1-1-13 0,0 0-56 16,-1-3 43-16,-4-1-4 0,1 0 0 0,-2-4 11 16,-1 1 11-16,-1-2 14 0,-2-2 17 0,-1-1 13 0,-2-1 38 15,-1-1-24-15,0-3 32 0,-1 0-22 0,-1-2 31 16,-2 2-24-16,2 0 33 0,-1 2 19 16,-1-1 33-16,1 1-15 0,-1 3 57 0,0 0 13 0,2 3 6 15,-1 2 0-15,1 0-7 0,-1 0-19 0,3 5-19 16,-1-2-21-16,0 3-35 0,3 6 20 0,-6-9-31 15,6 9 20-15,0 0-26 0,0 0 25 0,0 0-32 16,0 0 25-16,-4 6-38 0,8-2 18 0,-4-4-60 0,6 15-15 16,-2-6-37-16,0 3-42 0,3 1-56 0,-4-2 0 15,1 3-53-15,0 0 14 0,0-2-59 16,-2 1 50-16,-2-1-10 0,0-2 94 0,0 1-14 0,0-3 34 16,-1 2 56-16,0-4 124 0,-3 0 17 0,4-6 102 15,-4 12-2-15,4-12 34 0,-5 8 32 0,5-8 3 16,-4 4 6-16,4-4-3 0,0 0-16 0,0 0-15 15,0 0-18-15,-5-2-30 0,5 2-22 0,1-7-17 16,-1 7-14-16,8-9-15 0,-8 9-15 0,9-8-7 16,1 3-41-16,-2 0 6 0,2 0-4 0,0 1 21 15,1-1-33-15,0 2 27 0,1 1-31 0,-1-1 26 0,-2 1-30 16,-9 2 24-16,19-4-30 0,-19 4 25 0,14-1-27 16,-14 1 31-16,14 1-27 0,-14-1 29 15,9 6-25-15,-9-6 30 0,9 5-29 0,-4 0 31 0,-1 0-8 16,-1 2 0-16,1 0 2 0,-2 1-3 0,3 0-4 15,-2 1 2-15,1-2-1 0,-1 2 1 0,1 0-6 16,0-1-3-16,1 0-28 0,-1-1-34 0,-1-1-49 16,-1 0-37-16,-2-6-34 0,6 8-62 0,-6-8-55 15,6 5-4-15,-6-5-100 0,0 0-174 0,0 0-91 16</inkml:trace>
  <inkml:trace contextRef="#ctx0" brushRef="#br0" timeOffset="149261.265">31941 8904 183 0,'-2'-12'288'0,"-1"2"-54"16,1 2-60-16,-1-2 38 0,2 1-51 0,0 2 17 15,-1-1-52-15,2 1 19 0,2 0-63 0,0 0 18 16,-2 7-55-16,5-10 27 0,-1 5-50 0,-4 5 29 16,12-5-45-16,-12 5 33 0,11-2-43 0,-11 2 31 15,16 0-39-15,-16 0 33 0,17 0-42 0,-17 0 37 16,18 4-37-16,-9-2 38 0,-1 1-38 0,0 0 41 16,2 2-40-16,-4-3 38 0,3 2-39 0,-1 0 38 0,-1 3-32 15,-1-3 48-15,0 1-15 0,-1 0 52 16,1 0-18-16,-2 0 29 0,1 0-14 0,-1 0 13 15,-4-5-6-15,7 9 2 0,-7-9-7 0,5 8 0 0,-5-8-1 16,7 8-12-16,-7-8 11 0,4 6-32 0,-4-6 28 16,4 5-16-16,-4-5 32 0,0 0-27 0,5 5 46 15,-5-5-21-15,0 0 28 0,0 0-39 0,5 4 6 16,-5-4-27-16,0 0 8 0,0 0-31 0,0 0 14 16,0 0-32-16,13 1 20 0,-13-1-6 0,0 0-26 15,0 0 18-15,10 3-31 0,-10-3 25 0,0 0 1 16,8 4-29-16,-8-4 31 0,6 8-6 0,-6-8-1 0,9 6 6 15,-9-6-3-15,8 12 0 0,-3-7-2 16,0 3-3-16,0-1 5 0,0-3-3 0,-1 3 0 0,1 0-4 16,-1-2-7-16,-4-5 4 0,5 11-3 0,-5-11 0 15,5 7 3-15,-5-7-1 0,5 5 5 0,-5-5-1 16,0 0 2-16,0 0 3 0,0 0 1 0,0 0 9 16,0 0-5-16,-6-5 7 0,6 5 21 0,0-8 9 15,0 8 0-15,3-12 7 0,0 5 10 0,1-1-1 16,0 2 9-16,0-2-3 0,1 1 1 0,0 1-10 15,3-2-7-15,-2 3-8 0,2 1-10 0,-2-2-8 0,3 4-4 16,-9 2-8-16,18-3 2 0,-18 3-4 16,18 3-3-16,-9 4-8 0,1 0-17 0,0 5-95 0,-1 0-145 15,-3 1-250-15,-3 3-650 0,-1-1-774 0</inkml:trace>
  <inkml:trace contextRef="#ctx0" brushRef="#br0" timeOffset="152458.291">3755 14427 146 0,'4'-5'192'0,"-4"5"0"16,0 0-63-16,0 0 22 0,4-4-67 0,-4 4 38 15,0 0-49-15,0 0 44 0,5-7-44 0,-5 7 47 16,0 0-23-16,0 0 4 0,4-6 15 0,-4 6 18 16,0 0-4-16,0 0-1 0,1-5 5 0,-1 5-2 15,0 0-10-15,3-9-10 0,-3 9-2 0,0-8-1 16,0 8-18-16,-3-9 4 0,3 9 9 0,-1-10-12 16,1 10 0-16,-4-13-11 0,1 7-9 0,1 1-12 15,-2-2 12-15,0-1-1 0,0 1 2 0,1 1 2 16,-1 1 14-16,0-1 4 0,0 1 6 0,0 0-5 15,4 5-4-15,-4-7-10 0,4 7-19 0,-8-7-13 16,8 7-9-16,0 0-4 0,-12 0-8 0,12 0 2 0,-8 7 10 16,3-2-1-16,1 1 4 0,-1 3 3 0,0 1 2 15,2 2 5-15,1 2-8 0,-2 1 15 16,4 3-13-16,-1 0 9 0,1 2-22 0,0 1 23 16,1 4-29-16,2-2 18 0,-1 5-28 0,2-2 0 0,1 4 0 15,-1 1-8-15,1 0-2 0,1 1 7 0,2-3-2 16,-1 3 2-16,0-2-4 0,2 1-2 0,-1 1-4 15,0-3 3-15,-1 0 35 0,1 0-39 0,-2-2 31 16,1-3-35-16,-1 2 29 0,-2-4-29 0,1 0 22 16,-3-1-25-16,1-4 28 0,1-1-31 0,-3 0 30 15,2-6-41-15,-2 2 46 0,-1 0-6 0,3-3-5 16,-3-1-2-16,0-1-8 0,0-7-16 0,-3 13-73 16,3-13 2-16,-5 8-56 0,5-8-55 0,-10 3-24 15,10-3-51-15,-17 0-43 0,8-2-65 0,-3 0-59 16,0-2-23-16,-2-2-85 0,0 1-249 0,-2-1-311 15</inkml:trace>
  <inkml:trace contextRef="#ctx0" brushRef="#br0" timeOffset="152685.973">3474 14865 454 0,'0'0'530'0,"-1"-7"-93"0,1 7-71 16,0 0 1-16,-2-8-26 0,2 8 7 0,0 0-4 0,0-7-22 16,0 7-44-16,2-7-53 0,-2 7-45 0,6-7-42 15,-1 0-23-15,4 1-26 0,0-1-19 0,5-2-10 16,3 0-15-16,2-2-6 0,1 2-20 0,2 0-28 16,2-3-61-16,2 1-71 0,1 1-77 0,-2 0-95 15,-3-1-119-15,0 4-85 0,-2-1-443 0,-2 0-546 16</inkml:trace>
  <inkml:trace contextRef="#ctx0" brushRef="#br0" timeOffset="153341.884">4399 14757 32 0,'0'0'571'0,"0"0"-123"0,1-10-41 0,-1 10-16 16,-1-8-4-16,1 8-42 0,-1-7 9 0,1 7-22 0,-3-7-22 15,3 7-25-15,0 0-26 0,-4-7-44 0,4 7-36 16,0 0-45-16,-2-6-12 0,2 6-41 0,0 0-5 16,0 0-28-16,0 0 12 0,0 0-30 0,0 0 32 15,0 0-27-15,0 0 28 0,-4 8-37 0,4-8 25 16,0 12-37-16,0-12 22 0,2 15-27 0,0-8 27 16,-1 3-34-16,0 1 25 0,1 0-33 0,0-2 28 15,-2 1-32-15,3 1 20 0,-2-1-54 0,2-1-38 16,-2-1-57-16,3 1-66 0,-3-3-67 0,0 1-68 15,-1-7-97-15,4 10-72 0,-4-10-557 0,0 0-682 16</inkml:trace>
  <inkml:trace contextRef="#ctx0" brushRef="#br0" timeOffset="153498.012">4276 14573 569 0,'-2'-6'427'16,"2"6"-58"-16,-4-12-131 0,4 12-6 0,-4-7-65 15,4 7-12-15,0 0-72 0,0 0 16 0,3-7-64 0,-3 7 4 16,0 0-70-16,11 2-57 0,-11-2-71 0,17 7-64 16,-7-4-83-16,0 1-198 0,3 1 3 15</inkml:trace>
  <inkml:trace contextRef="#ctx0" brushRef="#br0" timeOffset="153808.213">4707 14568 535 0,'0'0'440'0,"0"0"-69"16,0-7-62-16,0 7 47 0,-4-6-32 0,4 6 1 16,-9-3-30-16,9 3-21 0,-11-2-41 0,11 2-25 15,-13-2-47-15,13 2-22 0,-13 0-33 0,13 0-15 16,-10 3-21-16,10-3-8 0,-9 4-12 0,5 2-2 16,4-6-7-16,-2 9-4 0,0-2-5 0,2 2-4 15,3-1-12-15,-1 2 4 0,2-1-3 0,1 2-4 16,3 1-4-16,-1-1 3 0,1 1-16 0,1 0 13 15,0 0 0-15,1 0-1 0,-1-2-2 0,0 2-9 16,2-4 7-16,-5 4-6 0,-1-5-2 0,2 1-3 0,-4-1 4 16,1 2 0-16,-1-3 3 0,-2 0 2 15,-2 1-4-15,-3-1 2 0,-1 1-1 0,-2 0-2 16,1-2-4-16,-3 1-3 0,-1 0-15 0,2-4-43 0,-2 2-45 16,0 0-62-16,0-2-70 0,0 1-73 0,10-3-77 15,-15 2-161-15,15-2-300 0,-10-2-403 0</inkml:trace>
  <inkml:trace contextRef="#ctx0" brushRef="#br0" timeOffset="154642.437">5467 14461 375 0,'0'0'291'0,"-10"-3"-43"0,10 3-7 0,-14-1-18 0,14 1-13 16,-14 0-5-16,14 0-48 0,-19 0 37 0,9 2-60 15,-3 1 18-15,3-1-66 0,-1 4 24 0,0-1-51 16,2 0 25-16,0-1-51 0,0 4 31 0,1 0-42 16,2-1 36-16,2 0-7 0,2 2-10 0,-1 1-1 15,3-3-13-15,0 4-1 0,4-1-3 0,0-1-6 16,1 1-4-16,0-1-3 0,5 2 6 0,-1-2-23 15,0 1-11-15,1 0-28 0,0-2-27 0,1 0-21 16,-1-3-27-16,-1 2-8 0,0-2 5 0,-1-1 17 16,0-2 44-16,-8-2-27 0,12 4 43 0,-12-4-41 15,0 0 48-15,15-3-25 0,-15 3 16 0,3-5 4 0,-3 5 8 16,-2-12 9-16,1 7 8 0,-1-4 5 16,-3 1 3-16,0-2 12 0,1-1 5 0,-1-1 7 15,-2 1 32-15,2-2 22 0,0 3 9 0,1-1 21 16,3-1-6-16,-2 2-14 0,2 1-13 0,2 0-12 15,1 1-6-15,0-1-7 0,2 4 3 0,4-2-6 16,-2 3 3-16,3-1-1 0,0 1-44 0,2 2 45 16,1 0-42-16,-12 2 50 0,25 2-47 0,-12 0 51 0,1 1-47 15,-1 2 9-15,4 0 39 0,-4 0-36 0,2 4 35 16,-4-2-45-16,2 1 35 0,-1 1-6 0,-1 0-6 16,-2 0 1-16,0 0-4 0,-1-2 3 15,-2 1 18-15,0-2 36 0,-1 0 48 0,1-1 27 0,-6-5-16 16,5 6-25-16,-5-6-32 0,0 0-5 0,0 0-24 15,0 0 4-15,0 0-16 0,0-11 5 16,0 11-19-16,-3-12 9 0,3 2-17 0,0 0 10 0,0-3-19 16,3 0 6-16,-1-4-13 0,1 2 9 0,2-1-8 15,3 1-1-15,-2-2-4 0,2 2-4 0,-1 1 2 16,4 3-2-16,-2-1 0 0,1 3-1 0,0 0-4 16,-2 4 0-16,1-1-1 0,-2 2-8 0,-7 4 19 15,17-1-8-15,-17 1 10 0,15 5-13 0,-6 1 14 16,-1-1-9-16,0 2 11 0,2 2-12 0,-4 1 10 0,3 2-5 15,-2 1 10-15,1-2-15 0,0 2 10 16,-2 2-14-16,1-4-4 0,2 1-61 0,-3 0-33 16,1-2-96-16,-1 0-31 0,0-3-95 0,1 3-19 15,-1-5-73-15,2-1-394 0,-8-4-350 0</inkml:trace>
  <inkml:trace contextRef="#ctx0" brushRef="#br0" timeOffset="154941.726">6050 14447 156 0,'0'0'510'0,"0"0"-145"0,0 0-71 0,0 0-69 16,0-6-1-16,0 6-47 0,0 0 49 0,0 0-53 15,0 0 27-15,3-7-64 0,-3 7-4 0,5-5-52 16,-5 5 12-16,6-7-17 0,-2 3-13 0,1-3-16 16,-1 1-11-16,1-1-2 0,0 0-9 0,-1 0-7 15,0-1 8-15,-3-1-8 0,0 1 1 0,-1 1 8 16,-1 2 28-16,0-1 25 0,-2-2 25 0,-1 4 9 15,-2 0 36-15,6 4 8 0,-10-7-3 0,10 7-4 16,-14-2-12-16,14 2-2 0,-17 4-25 0,8 0 0 16,0 0-37-16,3 1 7 0,-1 2-30 0,2 0 14 15,0 2-14-15,3-1-7 0,0 4-7 0,2-3-2 16,2 3-16-16,0-1-8 0,5 3-26 0,-1 0-45 0,2-1-55 16,4 0-65-16,0 1-43 0,3-2-63 15,1 0-21-15,0 0-112 0,1-5-22 0,-2 0-59 16,3-3-365-16,-1 0-415 0</inkml:trace>
  <inkml:trace contextRef="#ctx0" brushRef="#br0" timeOffset="155725.395">5999 14136 326 0,'-6'-9'388'0,"2"2"-74"0,0 0-2 16,3 1-5-16,-2 1-20 0,-1-1-15 0,4 6-25 15,-2-11-26-15,2 11-33 0,-4-9-34 0,4 9-37 16,-3-8-18-16,3 8-9 0,0 0 3 0,0 0 1 16,0 0-7-16,0 0 4 0,0 0 18 0,0 0 4 0,4 6 12 15,-4-6 14-15,5 11-10 0,-1-3-6 0,-1 1-3 16,0 1 4-16,3 1-20 0,0 3 2 15,-2-1-29-15,1 1 14 0,0 2-30 0,0 1 19 16,2 2-51-16,0-1 33 0,0 1-15 0,-1 0-6 0,0 0-5 16,3 1-7-16,-2-1-4 0,0 1-9 0,1-3 5 15,2 2-9-15,-1-1 3 0,0-2-1 0,1 1-5 16,-1 0 0-16,-1-5-7 0,1 1 3 0,1-1 1 16,0-3-9-16,-1 3-11 0,3-5-28 0,-5 0-40 15,2 0-16-15,2-2-27 0,-2 0-41 0,0-2-26 16,1-1-58-16,-10-2-19 0,15 2-107 0,-15-2-26 15,14-3-57-15,-14 3-81 0,9-6-267 0,-9 6-333 16</inkml:trace>
  <inkml:trace contextRef="#ctx0" brushRef="#br0" timeOffset="156092.504">6137 14386 406 0,'-8'-4'477'0,"3"-2"-70"0,0 3-57 0,5 3-26 15,-9-7-44-15,9 7-57 0,-5-8-35 0,5 8-40 0,0-11-31 16,0 11-23-16,5-9-17 0,-1 1-16 0,6 4-17 15,-1-2-20-15,3-2-27 0,0 3-21 16,3-2-13-16,-2-1-3 0,3 3-2 0,-2 2-4 16,0-3 10-16,0 3 4 0,-4 0-2 0,3 1 7 0,-3 2 0 15,-10 0 9-15,18 0-1 0,-18 0 12 0,13 3 31 16,-8-1 18-16,0 3 21 0,-2 2 18 0,3 0 20 16,-1 1 12-16,0 1 1 0,-1 0-3 0,0 1-22 15,1 1 5-15,0-1-23 0,3 3 8 0,-2-1-18 16,3 0 2-16,-1-2-22 0,5 0 11 15,-3 1-16-15,4-3 7 0,-1 1-20 0,1-5 2 0,4 0-7 16,-2-2-2-16,0-1-1 0,0-2-2 0,1 0 10 16,-2-3-17-16,0 0 8 0,1-1-9 0,-6-2 14 15,0 0-14-15,-1-1 10 0,-4 0-12 0,-1-3 12 16,-4 3-14-16,-1-2 10 0,-3 1 0 0,-4-3-3 16,-2 2-5-16,-1 1 2 0,-6-1-4 0,3 1 0 15,-4 3-4-15,3 2-1 0,-3 0-8 0,1 0-19 16,-2 3-82-16,4 2-61 0,-2 2-110 0,-1 0-133 0,3 2-160 15,-3 0-289-15,0 3-414 0</inkml:trace>
  <inkml:trace contextRef="#ctx0" brushRef="#br0" timeOffset="156726.228">3888 15533 230 0,'0'0'336'0,"-13"0"-56"15,13 0-6-15,0 0-32 0,-14 0 21 16,14 0-20-16,0 0-27 0,-10-1-12 0,10 1-52 0,0 0-13 15,0 0-40-15,-9-2-4 0,9 2-37 0,0 0-4 16,0 0-14-16,2-7 14 0,-2 7-20 16,9-4 19-16,-9 4-39 0,15-7 41 0,-5 5-19 0,0-1 27 15,2-2-25-15,3 1 32 0,3-1-25 0,2-1 32 16,3 0-22-16,3 0 22 0,3-4-5 0,7 0-5 16,5 0-4-16,3-1-5 0,4-1-11 0,4-1-9 15,7-1-3-15,5-1-5 0,0 1-4 0,1-1-3 16,1 0-16-16,1 1 12 0,-1-3-13 0,1 3 10 15,-1-1-3-15,4-2-5 0,-1 3 0 0,-1 1-6 16,1-3 5-16,0 4-3 0,-2-2-1 0,-1 0 0 16,-2 2 0-16,-1-1 0 0,-10 0-2 0,1 4 1 15,-3-1 0-15,1-1 3 0,-1 0-3 0,-2 1 0 16,0 1 0-16,-2-3-3 0,-2 3 2 0,-1 1-1 0,-3-1 2 16,-9 1-1-16,1 1 0 0,-2 0-1 0,-4 1 0 15,-3-1 1-15,0 3 4 0,-3-1 0 16,-2 0-2-16,-2 0-2 0,-2 2 2 0,-1-1-2 15,3 1-5-15,-7-2-29 0,3 2-88 0,-4 0-138 0,0-3-276 16,-3 2-478-16,-1-1-617 0</inkml:trace>
  <inkml:trace contextRef="#ctx0" brushRef="#br0" timeOffset="157846.407">6892 14391 191 0,'0'0'585'0,"0"0"-187"0,0 0-21 16,0 0-64-16,-6 5 42 0,6-5-38 0,0 0 2 16,0 0-39-16,0 0-24 0,0 0-57 0,0 0-30 0,0 0-45 15,0 0-15-15,0 0-31 0,0 0-9 0,0 0-25 16,0 0-26-16,0 0-87 0,0 0-74 0,0 0-124 15,0 0-41-15,0 0-104 0,0 0-112 0,0 0-261 16,0 0-307-16</inkml:trace>
  <inkml:trace contextRef="#ctx0" brushRef="#br0" timeOffset="158008.976">6927 14613 535 0,'-3'10'428'15,"3"-10"-90"-15,-1 6-46 0,1-6-83 0,0 0 9 16,0 0-87-16,0 0 7 0,0 0-125 0,0 0-64 16,0 0-125-16,0 0-157 0,0 0-211 0,8-5-53 15</inkml:trace>
  <inkml:trace contextRef="#ctx0" brushRef="#br0" timeOffset="159925.16">8256 14200 460 0,'0'0'390'0,"-7"-7"-41"0,7 7-24 0,-5-8 3 16,5 8-9-16,-5-6-19 0,5 6-26 16,-4-6-25-16,4 6-44 0,0 0-39 0,-5-9-30 15,5 9-26-15,0 0-21 0,0 0-10 0,0 0 0 0,4-6-4 16,-4 6-5-16,0 0 16 0,15 3-15 15,-7-1 17-15,1 3-3 0,1 1 7 0,0 0 6 16,3 5-8-16,1 0-2 0,0 3-9 0,0 1-18 0,0 2 5 16,3 3-12-16,-3-1-5 0,4 3-11 0,-4 2-3 15,2-2-38-15,0 2 34 0,-1 0-4 0,1-2-7 16,0 3 0-16,-2-2-7 0,3-1 6 0,-3-3-9 16,0-1 2-16,-1-2 0 0,-1-1-3 0,0-1 4 15,0-2-4-15,0-1 1 0,-3-3-5 0,3 2 3 16,-2-3 0-16,-1-2-1 0,-1 2 1 0,2-1 3 15,-4-2-4-15,2-1 3 0,-3 1-2 0,-5-4-3 16,14 3 4-16,-14-3 1 0,0 0 3 0,13 0-7 16,-13 0 8-16,9-7-2 0,-9 7-2 0,5-9-1 15,-4 1-6-15,-1 0 6 0,1-3-6 0,-1-1-29 16,-1-1 39-16,1-3-33 0,-4-2 36 0,3-1-2 16,-4-3-3-16,2 0-3 0,1-1-1 0,-1-2 2 15,-1 1-5-15,2 0-25 0,-1-1 31 0,-1 1-37 0,2 0 44 16,-1 1-29-16,2-2 39 0,-4 4-38 0,4 2 33 15,-2 0-4-15,3 0-9 0,-2 2 6 0,0 0 0 16,1 5-4-16,0-2 0 0,-1 2-2 16,1 2-1-16,0 0-7 0,1 1 5 0,-2 1-9 0,1 1-4 15,1 0-11-15,-1 0-25 0,1 7-61 0,-3-8-19 16,3 8-31-16,-1-8-59 0,1 8-40 16,0 0-53-16,0 0-124 0,0 0-53 0,-13 5-88 0,13-5-339 15,-9 8-475-15</inkml:trace>
  <inkml:trace contextRef="#ctx0" brushRef="#br0" timeOffset="160124.632">8354 14316 218 0,'-8'9'565'0,"2"-4"-169"0,-2 2-24 16,3-2-54-16,5-5 35 0,-8 8-19 0,8-8 17 16,-6 4-30-16,6-4-46 0,0 0-51 0,0 0-35 15,0 0-37-15,14 1-27 0,-4-6-28 0,3 2-16 16,5-2-22-16,1-2-5 0,4 1-21 0,1-2 0 0,6-1-45 15,2 1-47-15,0-2-67 0,1 2-45 16,4-3-49-16,3-1-97 0,-1 2-31 0,-2-2-60 16,-3 4-79-16,-2-1-275 0,0-1-277 0</inkml:trace>
  <inkml:trace contextRef="#ctx0" brushRef="#br0" timeOffset="160876.593">9407 14042 52 0,'0'0'323'0,"0"0"-42"0,0 0-19 16,0 0-3-16,-1-9-11 0,1 9-48 0,0 0 37 15,-4-4-43-15,4 4 36 0,0 0-46 0,-4-5 28 16,4 5-32-16,0 0 13 0,-5-6-29 0,5 6 9 16,0 0-25-16,0 0-1 0,-5-4-17 0,5 4-15 15,0 0-18-15,0 0-6 0,0 0-26 0,0 0 1 16,-7-3-24-16,7 3 4 0,0 0-16 0,0 0 4 0,0 0-4 16,0 0 8-16,0 0 1 0,0 0 6 15,0 0 7-15,0 0-1 0,0 0-1 0,0 0-5 16,0 0 0-16,-5-4-8 0,5 4 13 0,0 0-12 0,0 0 16 15,0 0-1-15,0 0 0 0,0 0 0 0,0 0-1 16,0 0-12-16,0 0-1 0,0 0-1 0,0 0-10 16,0 0 7-16,0 0-2 0,0 0 2 0,0 0-12 15,0 0 5-15,0 0 2 0,0 0-2 0,0 0 9 16,0 0-3-16,0 0 15 0,0 0 0 0,0 0 5 16,0 0-1-16,0-7-5 0,0 7-6 0,0 0-9 15,0 0 4-15,0 0-1 0,0 0-1 0,-2-6 2 16,2 6-2-16,0 0-3 0,0 0 4 0,0 0-5 15,-3-7-3-15,3 7-4 0,0 0-1 0,-4-7-2 16,4 7-6-16,0 0 3 0,-3-7-3 0,3 7-4 0,-4-4 2 16,4 4-9-16,-3-6 9 0,3 6-4 15,-4-5 1-15,4 5 5 0,0 0-2 0,-4-5-1 16,4 5-7-16,0 0-1 0,0 0 2 0,-3-5-2 0,3 5 0 16,0 0-2-16,0 0-11 0,0 0 5 15,0 0-1-15,0 0-1 0,0 0 1 0,0 0 4 16,0 0 2-16,0 0-2 0,1 7-1 0,-1-7 5 0,5 8-4 15,-2 0 4-15,-1-2 1 0,2 4-1 0,2-1 7 16,-2 4-1-16,1-1 4 0,0 2 1 0,2 1 1 16,-2 1-1-16,1 1-9 0,2 2 4 15,-3-1-2-15,3 3-2 0,-1 0 3 0,1-3-3 0,-2 3 3 16,2 1-5-16,2-2 0 0,-3 0-4 0,2 1 7 16,0-1-8-16,1-1 9 0,0 0-6 0,-1-2 7 15,4 3-18-15,-3-3 17 0,-1-2-11 0,4-1 7 16,-4 0-17-16,2-2 0 0,-2-1-27 0,0 0-3 15,0-4-38-15,1 4-8 0,2-5-38 0,-3 1 0 16,1-2-34-16,0 0-58 0,-1-3-56 0,2 0-69 16,-11-2-65-16,17 0-77 0,-17 0-79 0,15-4-565 15,-8-1-745-15</inkml:trace>
  <inkml:trace contextRef="#ctx0" brushRef="#br0" timeOffset="161050.15">9434 14330 652 0,'-17'-2'589'0,"3"-2"-171"0,0 1-26 0,5 0-36 16,-1 1 11-16,1-1-17 0,3-1-43 0,-1 2-73 16,7 2-44-16,-4-12-39 0,4 12-24 0,7-11-34 0,-1 2-17 15,7 2-50-15,0-3-46 0,6 0-49 0,0-2-35 16,5 0-39-16,3 2-30 0,0-4-87 0,1 3-14 16,0 0-46-16,1-1-30 0,1 0-66 0,-1 0-280 15,-1 3-206-15</inkml:trace>
  <inkml:trace contextRef="#ctx0" brushRef="#br0" timeOffset="161875.449">9484 14056 191 0,'-2'-9'395'0,"2"9"-72"0,-1-9-10 15,1 9-26-15,-1-9-62 0,1 9 25 0,-3-11-67 16,3 11 13-16,-2-9-69 0,2 9 17 0,-3-8-48 16,3 8 14-16,-3-9-48 0,3 9 9 0,-1-5-41 0,1 5 22 15,0 0-44-15,-4-9 29 0,4 9-32 16,0 0 10-16,0 0-23 0,-1-7 29 0,1 7-37 16,0 0 37-16,0 0-40 0,0 0 39 0,0 0-35 0,0 0 35 15,0 0-35-15,0 0 34 0,0 0-32 0,0 0 39 16,0 0-40-16,0 0 33 0,0 0-30 0,-10 2 33 15,10-2-32-15,0 0 39 0,0 0-19 0,0 0 31 16,0 0-10-16,0 0 37 0,-4 5-11 0,4-5 23 16,0 0-17-16,0 0 5 0,0 0-19 0,0 0 16 15,0 0 0-15,0 0 25 0,-1 6-7 0,1-6 18 16,0 0 7-16,1 10 18 0,-1-10-9 0,4 12-7 16,-3-6 3-16,4 3-15 0,-1 0 12 0,1 1-16 15,-1 1 14-15,3 4-15 0,-1-1 4 0,3 2-9 16,0 1-2-16,0 3-6 0,0-2-16 0,0 4 6 15,0 0-2-15,1-1-8 0,-3 1-1 0,1 1-17 16,0 0 8-16,1 0-29 0,-3-1 25 0,-1-1-16 16,2 1 4-16,-2-1-18 0,1-1 4 0,-2-3-1 15,0-1 0-15,0 0-1 0,-2-2-7 0,2-2 2 16,-1 0 3-16,-1-3-1 0,2 0-3 0,2-1 6 16,-3 0-1-16,3-1 0 0,-2-1-2 0,5-1-9 15,1-3-2-15,-1 1 3 0,3-2-6 0,3-1-29 0,-1-1-19 16,3-1-8-16,-1 0-1 0,2-1-39 0,1-1-7 15,2-3-66-15,-1 1 14 0,1-1-81 16,-3-1-15-16,-2 2-62 0,-2-2-67 0,0 1-78 0,-2-3-47 16,-3 1-102-16,-3-1-285 0,-3-1-452 0</inkml:trace>
  <inkml:trace contextRef="#ctx0" brushRef="#br0" timeOffset="162047.547">9495 14347 104 0,'-14'3'617'0,"2"-3"-176"16,12 0-87-16,-16 0-29 0,16 0-5 0,-13 0-93 16,13 0-27-16,-5-5-59 0,5 5-4 0,4-10-53 15,1 4 10-15,5-2-42 0,4 0 6 0,3-1-42 16,6-3 5-16,2 0-73 0,4 0 7 0,5-4-88 16,1 0-23-16,-1 2-77 0,4-1-86 0,1-1-396 15,-5 1-222-15</inkml:trace>
  <inkml:trace contextRef="#ctx0" brushRef="#br0" timeOffset="162410.298">10416 13918 119 0,'0'0'393'0,"0"0"-96"0,-9-4-17 0,9 4-39 16,0 0 43-16,-11-3-46 0,11 3 17 0,0 0-61 16,-13-2 9-16,13 2-60 0,0 0 19 0,-15 2-32 15,15-2 13-15,-13 3-7 0,5 1 15 0,1 2-8 16,-2-1 23-16,1 2-19 0,-1 3 6 0,-1-1-6 16,2 2-7-16,1 0-8 0,-1 3-13 0,-1-1-2 15,3 1-20-15,-1 1 1 0,2 2-15 0,1-1-13 16,-2 1-10-16,5 1-12 0,-2-1-7 0,3-1-9 15,0 1 4-15,4 0-9 0,1-2-3 0,0 2 0 0,3-3-7 16,2 2-5-16,4-2-7 0,0-1-27 16,3-1-22-16,-1-4-40 0,5 2-37 0,-1-5-25 15,1 2-40-15,2-2-10 0,-3-2-50 0,2-3 8 0,-3 1-71 16,3-1-13-16,-2-1-73 0,-2-2-114 0,1 0-280 16,-6-2-310-16</inkml:trace>
  <inkml:trace contextRef="#ctx0" brushRef="#br0" timeOffset="162589.817">10291 14200 196 0,'-10'0'694'0,"10"0"-211"0,-18 0-79 16,18 0-64-16,-13 0-32 0,13 0-86 0,-6-5-21 16,6 5-59-16,0-7-8 0,0 7-45 0,10-8 3 15,-1 2-40-15,4 0 1 0,1 0-64 0,4-2-12 16,1-2-94-16,4 3-2 0,0-3-85 0,5 1-34 15,-1-2-67-15,1 0-95 0,0 0-227 0,0 0-138 16</inkml:trace>
  <inkml:trace contextRef="#ctx0" brushRef="#br0" timeOffset="162975.55">11188 13805 191 0,'5'-6'362'0,"-5"6"-31"0,-2-9-61 0,2 9-13 16,-8-6 3-16,-1 1 11 0,0 3-3 0,-2 1-8 16,-2-2-14-16,-1 2-18 0,-3 1-17 0,-2 0-21 0,1 2-11 15,-1 0-10-15,0 1 3 0,-4 2-9 0,0 0-9 16,1 2-15-16,3-1-23 0,-1 0-19 0,3 2-18 16,3-1-10-16,1 2-10 0,0-1-4 0,4 2-5 15,3-1-7-15,0 0-4 0,3 3-1 0,3-2-22 16,1 0 13-16,6 4-12 0,-1-2 7 0,3 1-5 15,6 1 3-15,1 2-7 0,3-1-3 0,1 1-2 16,3 0-15-16,0-2 14 0,3 3-17 0,-3 0 18 16,1-2-21-16,-1-1 21 0,-1 0-17 0,-3-1 14 15,0 0-13-15,-2-1 13 0,-2 0-17 0,-1-1 15 16,-4 1 0-16,-1 0-3 0,-1-3 7 0,-3 2-2 16,-4-2 1-16,-1 0 0 0,-2 0-5 0,-4 0 1 15,-2 1 0-15,-1 0-1 0,-4-3-2 0,-1 2 2 16,0-1-13-16,1-1-34 0,-2-2-67 0,0 0-71 15,-1-1-84-15,2-1-116 0,4-1-124 0,-3-2-135 16,4 0-313-16,0-2-537 0</inkml:trace>
  <inkml:trace contextRef="#ctx0" brushRef="#br0" timeOffset="163338.097">11569 14250 216 0,'0'0'739'0,"0"0"-181"0,9-2-66 16,-9 2-60-16,0 0-17 0,0 0-12 0,0 0-39 16,14-1-15-16,-14 1-47 0,0 0-59 0,0 0-38 0,0 0-33 15,9 3-35-15,-9-3-20 0,0 0-16 0,1 10-32 16,-2-3-9-16,-3-1-46 0,0 5-121 15,-5 1-187-15,-6 4-232 0,-5 2-892 0,-6 7-1024 0</inkml:trace>
  <inkml:trace contextRef="#ctx0" brushRef="#br0" timeOffset="168793.284">12318 13716 57 0,'0'0'482'0,"0"0"-118"0,0 0-40 16,0 0-39-16,0 0 1 0,-10-4-3 0,10 4-8 15,0 0-43-15,0 0-28 0,0 0-24 0,0 0-27 16,0 0-12-16,7-4-9 0,-7 4-12 0,13-4-12 15,-4 1-9-15,5 2-9 0,0-3-11 0,3 0-7 16,-1 2-11-16,3-1-9 0,2-1-9 0,1-1-2 16,1 0-8-16,0 2-5 0,0-2-6 0,-2 0-3 15,1 0-5-15,-2 1-2 0,-1-1 3 0,0 2-6 16,-3-1-2-16,0 0 1 0,-5 1 5 0,2 0 14 0,-3 1 18 16,0 1 11-16,-10 1 8 0,16-4 5 15,-16 4-1-15,11-3-1 0,-11 3-3 0,10-2-11 16,-10 2-12-16,0 0-10 0,9-1-3 0,-9 1-5 15,0 0-9-15,0 0 4 0,0 0-7 0,0 0-4 16,0 0-3-16,0 0-1 0,0 0 1 0,0 0-1 16,2 6 0-16,-2-6 2 0,0 0-2 0,-3 7-1 15,3-7 1-15,-3 6-33 0,3-6 55 0,-1 8-23 0,1-8 37 16,0 12-38-16,0-12 51 0,0 12-34 0,0-4 42 16,0 0-34-16,0 1 30 0,1 3-27 0,1 0 25 15,-1 2-34-15,-1-1 27 0,3 1-30 0,-1 3 23 16,-1-1-12-16,2 1 3 0,3-1-7 0,-2 2 3 15,1 2-4-15,2-1-7 0,-1 1 1 0,3-2 0 16,-3 2-5-16,2-1-1 0,1-1-2 0,1 1 1 16,-1-1-4-16,1 0 0 0,0-1 1 0,0 0-6 15,-1-2 5-15,-2-1-5 0,2 0-5 0,-1-1 6 16,0-1 4-16,-1 0-4 0,-2 0-1 0,2-2-2 16,-4 0 3-16,0-2-10 0,2 1 11 0,-5-1-1 15,1 0 1-15,-1 0-1 0,-1-2-4 0,-4 1-3 16,0-1 7-16,-3 1-1 0,-2-2-1 0,1 1 4 15,-4-2-3-15,-3 0 0 0,0-1-8 0,-2-1-10 0,-1 0 19 16,3-1-2-16,-3-1 0 0,-1 0-3 0,2-1 0 16,1 0-5-16,1 0-25 0,1-1-27 0,1 0-28 15,1 0-33-15,-1-1-44 0,4 2-65 0,-2-1-38 16,2 0-87-16,10 2-44 0,-15-6-110 0,15 6-56 16,-9-6-361-16,9 6-497 0</inkml:trace>
  <inkml:trace contextRef="#ctx0" brushRef="#br0" timeOffset="169020.699">12521 14059 349 0,'0'0'424'0,"-4"-9"-33"0,4 9-71 0,-2-10-20 16,2 10-62-16,-3-10 26 0,3 10-59 0,1-8-5 15,-1 8-55-15,4-9 3 0,-4 9-62 0,8-9 7 16,-8 9-36-16,10-9 9 0,-2 4-38 0,2-1 20 0,-1 2-37 16,1-1 7-16,3 1-78 0,0-1-53 0,0 0-71 15,2-1-40-15,0 2-103 0,2-1-113 16,-2-1-204-16,-1 0-154 0</inkml:trace>
  <inkml:trace contextRef="#ctx0" brushRef="#br0" timeOffset="170849.49">12622 13996 67 0,'0'0'151'0,"0"0"-32"0,0 0-32 0,0 0-17 0,0 0-14 15,0 0 0-15,0 0 4 0,0 0 5 0,0 0 6 16,-4-5 1-16,4 5 0 0,0 0-2 16,0 0-5-16,0 0-19 0,0 0 12 0,0 0-9 0,0 0-15 15,0 0-8-15,0 0 23 0,-9-2-38 0,9 2-4 16,0 0-1-16,0 0 3 0,0 0-6 15,0 0-2-15,0 0 0 0,-11 0 2 0,11 0-2 0,0 0 0 16,0 0 3-16,0 0-5 0,0 0 1 0,0 0 0 16,-9 1 3-16,9-1-5 0,0 0 1 0,0 0 5 15,0 0-6-15,0 0 4 0,0 0 3 0,-10 2 6 16,10-2 1-16,0 0 5 0,0 0 10 0,0 0 0 16,0 0 10-16,-7 4 12 0,7-4 7 0,0 0 10 15,0 0 9-15,0 0 6 0,0 0-3 0,0 0 21 16,0 0-65-16,-6 4 42 0,6-4-47 0,0 0 41 15,0 0-38-15,0 0 25 0,0 0-40 0,0 0 38 16,0 0-45-16,0 0 44 0,0 0-48 0,0 0 48 16,0 0-35-16,0 0 50 0,0 0-40 0,0 0 58 15,0 0-31-15,0 0 42 0,0 0-37 0,0 0 26 16,0 0-34-16,9 4 21 0,-9-4-38 0,0 0 16 16,16-3-30-16,-16 3 26 0,13-1-39 0,-13 1 26 15,17-3-28-15,-17 3 20 0,15-3-31 0,-15 3 26 0,18-4-35 16,-18 4 16-16,14-3-65 0,-14 3 0 0,15-3-91 15,-15 3-34-15,11-1-88 0,-11 1-34 16,9-1-115-16,-9 1-182 0,0 0-119 0</inkml:trace>
  <inkml:trace contextRef="#ctx0" brushRef="#br0" timeOffset="171876.219">13276 13871 338 0,'0'0'322'0,"-6"-5"-66"0,6 5 14 0,-5-8-52 16,5 8 37-16,-4-9-75 0,1 2-18 0,3 7-22 15,0-9-15-15,0 9-22 0,4-10-13 0,-1 4-3 16,2 0 6-16,0 0-5 0,4 3-2 0,-2-3 0 16,4 1-7-16,-1 3-3 0,0-1 3 0,3 1-1 15,0 1-9-15,0-1-2 0,-1 2-3 0,1 2-8 16,1-1-3-16,0 1-4 0,-1 1-6 0,2 1-8 15,-2 2 0-15,0 0-5 0,-2 0-3 0,0 1-5 16,0 0 14-16,-2 2-22 0,-1-2 14 0,-1 1-14 16,-2-2 11-16,1 1-15 0,-1-1 14 0,-1 1-8 15,-4-7 10-15,5 10-11 0,-5-10 12 0,2 10-14 16,-2-10 14-16,0 0-14 0,0 6 15 0,0-6-7 0,0 0 2 16,0 0 2-16,0 0 10 0,-10-4 4 15,10 4-6-15,-4-10-5 0,3 3-3 0,0-1 2 16,-1-1-12-16,2 0-2 0,0-4 3 0,0 1-39 15,2-1 42-15,0 0-5 0,2-2-1 0,1 1-5 16,3 1-1-16,-2-1-2 0,2 2-2 0,0 0 1 16,2 2-4-16,-1 1 2 0,1 0-2 0,0 3 2 0,0 0 1 15,-2 2 6-15,2 2 8 0,2 0 7 0,-12 2 0 16,20 3 3-16,-11 1 5 0,0 1 0 0,0 0-42 16,1 4 48-16,-1 1-3 0,0 0-7 0,-1 2-7 15,-2 2-3-15,1-2-4 0,0 3 1 0,-3 0-7 16,2-1-3-16,-2 1 1 0,1 0-4 0,-1-2 1 15,0 3-5-15,1-3-22 0,-2-1-55 0,-2-2-33 16,4 2-58-16,-2-3-37 0,-1 0-72 0,-1-1-50 16,2-2-60-16,0 1-77 0,-3-7-393 0,3 7-406 15</inkml:trace>
  <inkml:trace contextRef="#ctx0" brushRef="#br0" timeOffset="173357.97">13974 14004 182 0,'0'0'225'0,"0"0"-22"0,0 0-13 0,-4-5-10 16,4 5-3-16,0 0-2 0,0 0-2 0,-2-7 1 15,2 7-45-15,0 0 47 0,0 0-45 0,-4-5 53 16,4 5-66-16,0 0 37 0,0 0-39 0,-7-4 27 16,7 4-28-16,0 0 15 0,0 0-28 0,0 0 11 15,-6-4-33-15,6 4 4 0,0 0-31 0,0 0 9 16,0 0-18-16,-13 4 7 0,13-4-6 0,-4 4 14 0,4-4-17 16,-6 9 8-16,3-4-19 0,-2 3 8 15,4-1-20-15,-3 2 16 0,2-1-17 0,0 1 13 16,1-1-16-16,1 1 8 0,1 0-12 0,2 2 12 0,-2-2-13 15,4-1 9-15,0 1-11 0,-1 1 10 0,3-3-16 16,-1 0 12-16,0 1-11 0,3-3 5 16,0-1-15-16,0 1 11 0,0-2-11 0,0 0 10 0,0-1-11 15,-9-2 15-15,18 2-15 0,-18-2 14 0,14-3-11 16,-14 3 10-16,15-4-8 0,-10 0 16 0,1-2 3 16,-4 1 3-16,2-1-8 0,-3-2 14 0,-1 2-14 15,-2-2 9-15,-1 0-13 0,-1-1 10 0,-1 1-16 16,-1 2 9-16,-3 0-15 0,0-1 7 0,0 4-52 15,-4-2-72-15,4 3-154 0,-5 1-138 0,1 1-207 16,0 0-271-16,0 3-454 0</inkml:trace>
  <inkml:trace contextRef="#ctx0" brushRef="#br0" timeOffset="175592.203">14491 13459 348 0,'0'0'396'0,"-7"-9"-37"15,7 9-79-15,-12-6 26 0,7 2-51 0,-4 2-6 16,3-2-25-16,-3 3 6 0,9 1-46 0,-18-3-3 16,18 3-32-16,-19 3-6 0,6 1-35 0,3-1 13 15,-2 2-6-15,1 0 11 0,-1 4-8 0,1-1 1 16,-1 2-10-16,3 2-4 0,-1-1 3 0,0 2-11 15,2 1-5-15,1 1-8 0,0 1-1 0,2 1-48 16,1 0 43-16,2 0-46 0,0 0 41 0,1 0-53 0,4 1 38 16,-1-1-7-16,1 1-8 0,1-1-6 15,1 0-5-15,2-1-5 0,1 0-1 0,1-2-13 16,4-1 7-16,-2-3-6 0,2-1-11 0,2-1-18 0,2-2-22 16,2-1-32-16,0-2-23 0,2-1-21 0,2-1-21 15,0-2-31-15,4-1-41 0,-2-1-41 0,1-1-56 16,-2 1-54-16,0-4-29 0,-1 1-96 15,-3 0-353-15,-4-4-374 0</inkml:trace>
  <inkml:trace contextRef="#ctx0" brushRef="#br0" timeOffset="175765.725">14392 13679 373 0,'-16'0'428'0,"1"1"-87"16,2-1-56-16,13 0-27 0,-20 0-11 0,20 0-21 15,-14 0-28-15,14 0-46 0,-13-1-24 0,13 1-33 16,0 0-13-16,0 0-24 0,0 0-32 0,5-7-43 16,5 3-39-16,-1 1-30 0,4-1-38 0,5-2-5 15,0 1-70-15,4 1-47 0,1-4-79 0,5-1-211 16,-2-1-42-16</inkml:trace>
  <inkml:trace contextRef="#ctx0" brushRef="#br0" timeOffset="176390.755">14977 13394 171 0,'-13'3'526'16,"13"-3"-191"-16,-9 3-32 0,9-3-99 0,0 0 12 15,-10 1-65-15,10-1 27 0,0 0-65 0,0 0 22 16,0 0-63-16,14 0 23 0,-14 0-56 0,21-1 33 16,-7 0-46-16,1-3 25 0,3 1-49 0,1 0 40 15,-2 1-50-15,2-3 47 0,-3 1-49 0,2-2 48 16,0 4-41-16,-3-2 53 0,2 0-9 0,-5 0 59 16,-1 1 1-16,-1 1 45 0,-1-1-8 0,0 1 11 15,-9 2-25-15,13-4-1 0,-13 4-23 0,8-3-3 0,-8 3-21 16,0 0-10-16,0 0 4 0,0 0-12 15,3 5 1-15,-3-5 0 0,-3 8-12 0,0-4 0 16,-1 5-28-16,2-1 21 0,-5 4-11 0,4 1-2 16,-4 0-6-16,3 4-4 0,-2 0 4 0,-2 3-5 0,3 2-6 15,-4 0-1-15,3 1-2 0,-2 4-36 0,-1-1 45 16,0-1-3-16,-1 3-2 0,-1-3-5 0,2-3 0 16,-1-3 0-16,-1 1 2 0,2-2 2 0,-1-1 3 15,0-2 3-15,1-1-5 0,1-2 3 0,-1-2-3 16,2-1 5-16,0-2 8 0,3-1 4 0,-2 0-2 15,1-2-1-15,5-4-5 0,-8 6-8 0,8-6-1 16,0 0-6-16,0 0-1 0,0 0-2 0,0 0-4 16,0 0 3-16,0 0-3 0,0 0 5 0,3-8-7 15,-3 8 1-15,12-5 1 0,-4 2 0 0,1-1 2 16,1-1-1-16,2 3 2 0,-2 0-1 0,4-2 0 16,-2 2 0-16,3-2-44 0,0 0 50 0,2 0-44 15,-2 0 54-15,2 1-41 0,-2-2 42 0,2 0-44 16,-2 2 42-16,4-3-51 0,-2 2 39 0,-2-2-63 15,4 3 35-15,-5-4-61 0,4 2 15 0,-5 0-27 16,4 1-27-16,-3-1-29 0,-2 0-13 0,-1 1-18 16,-1 0-34-16,0 0-39 0,-2-1-37 0,0 1-46 0,-2 0-44 15,0 0-361-15,-6 4-253 0</inkml:trace>
  <inkml:trace contextRef="#ctx0" brushRef="#br0" timeOffset="176602.732">15065 13626 100 0,'-13'0'561'0,"3"-2"-157"0,10 2-55 0,-19-2-23 15,19 2-3-15,-17-4-26 0,17 4-49 0,-12-4-15 16,12 4-63-16,-8-5-13 0,8 5-53 0,-3-9-3 16,3 9-36-16,3-10 2 0,2 3-30 0,0 1 8 15,4 0-37-15,2-2-7 0,1-1-58 0,2 1 3 16,3-1-66-16,1-1-22 0,-2 0 20 0,2 0-67 15,1-1 0-15,2 1-52 0,-1 0-8 0,-2-1-43 16,3 1-54-16,-1-2-155 0,-3-1 8 0</inkml:trace>
  <inkml:trace contextRef="#ctx0" brushRef="#br0" timeOffset="176907.562">15313 13143 135 0,'0'0'531'0,"0"0"-173"16,-9-4-47-16,9 4-29 0,0 0-23 0,-4-5-13 15,4 5-33-15,0 0-32 0,3-8-23 0,-3 8-24 16,8-8-23-16,-2 6-24 0,0-3-12 0,5 0-18 15,-2 0-11-15,2 0-11 0,2 0-8 0,2 1-4 16,-1-3-8-16,0 2-12 0,2 0-26 0,0 0-36 16,-2-2-34-16,0 4-35 0,0-2-38 0,-2 1-31 15,-1-1-36-15,-3 1-50 0,0 1-41 0,-1-2-232 16,-3 2-68-16</inkml:trace>
  <inkml:trace contextRef="#ctx0" brushRef="#br0" timeOffset="177091.202">15428 12955 285 0,'0'0'438'0,"-12"-5"-55"0,12 5-27 0,-11-7-73 16,11 7 25-16,-6-2-30 0,6 2-33 0,0 0-11 16,-12-2-1-16,12 2-21 0,0 0 23 0,-5 5-55 15,5-5 32-15,-3 10-55 0,3-10 34 0,2 14-69 16,-1-6 18-16,0 3-27 0,2 0-20 0,-2 5-17 16,4-1-17-16,-2 2-6 0,1 5-16 0,0 1-17 15,2 0-35-15,-2 2-70 0,2 2-66 0,1 3-85 16,-1-4-43-16,3 3-128 0,-2-3-72 0,1-5-548 15,1 0-636-15</inkml:trace>
  <inkml:trace contextRef="#ctx0" brushRef="#br0" timeOffset="177691.635">16731 13031 161 0,'0'0'448'0,"2"-9"-69"16,-2 9-20-16,-2-10-43 0,2 10 16 0,-1-10-80 15,1 10 24-15,-6-8-57 0,6 8 19 0,-7-9-72 16,2 6 14-16,5 3-67 0,-10-5 21 0,10 5-46 15,-13-1 34-15,13 1-43 0,-16 2 32 0,7 0-5 16,1 1-14-16,-1 2-8 0,0 0-14 0,0 0-11 16,3 1-5-16,-2 2-3 0,3-3-11 0,1 4-2 0,2-1 0 15,-1 1-7-15,3-1-2 0,3 2-4 16,-1 1-2-16,5 0-3 0,-1-1-7 0,5 2-1 16,0 1-3-16,4-1 1 0,-1 1-10 0,3 0-4 0,-2-2-4 15,3 3-10-15,-4-2-4 0,4 0-4 0,-4-1-6 16,-1-2 0-16,-2 0-3 0,-2 0 4 15,-1-1 8-15,-2 0 7 0,-3-1 3 0,-1-1 6 0,-2-6 4 16,-1 11 5-16,-3-6-9 0,-2 0 11 0,-2-1-11 16,-2 1 12-16,0-1-10 0,-4-1 9 0,0 0-11 15,0 0 14-15,1-2-16 0,-2 0 7 0,2 1-34 16,0-2-19-16,-1 0-57 0,2-2-19 0,2 1-75 16,1 0-23-16,9 1-121 0,-13-4-21 0,13 4-53 15,-6-10-390-15,6 10-349 0</inkml:trace>
  <inkml:trace contextRef="#ctx0" brushRef="#br0" timeOffset="178591.682">16803 13162 141 0,'8'-5'630'0,"-2"0"-119"0,-6 5-68 0,10-5-33 15,-10 5-42-15,9-4-50 0,-9 4-44 16,8-4-36-16,-8 4-27 0,0 0-21 0,0 0-18 16,11 3-37-16,-11-3-23 0,9 5-19 0,-9-5-19 0,8 9-12 15,-3-4-11-15,0-1-9 0,0 3-8 16,3-1-5-16,0-1-6 0,-2 2-11 0,2-1-10 15,1-2-8-15,-2 1-10 0,0-2-2 0,-7-3 5 0,13 5 1 16,-13-5-1-16,12 3 2 0,-12-3 4 0,11-3-1 16,-11 3-2-16,10-5 5 0,-10 5 2 0,6-9 0 15,-2 4 2-15,-2-2 3 0,1 1 3 0,0 1 6 16,-1-4 16-16,-2 4 13 0,3-1 10 0,-2-2 3 16,-1 8-8-16,3-8-12 0,-3 8-9 0,3-8-7 15,-3 8-3-15,0 0 0 0,8-5-3 0,-8 5-3 16,0 0-2-16,9 3 0 0,-9-3-1 0,13 8 1 15,-7-3-5-15,1-1 1 0,2 1-15 0,1 2-19 16,1-1-31-16,1 0-22 0,2 1-13 0,0-3-23 16,1 0-6-16,-1 0-49 0,1-1 6 0,0-2-58 15,-1-1-26-15,-2 0 27 0,2 0-54 0,-1-1 16 16,-2-3-27-16,1 1 9 0,-3-2-12 0,-1 0 48 16,-2-2 48-16,3 2 33 0,-5-4 19 0,0 1 45 15,-3-2 9-15,0 0 55 0,-2 1 28 0,1-3 36 0,-2 2 38 16,-2 1 34-16,0-3 39 0,-1 4 25 0,0-1 11 15,0 0 4-15,0 3-3 0,-2-1-26 16,3 0 2-16,-1 4-40 0,5 3 14 0,-10-7-50 0,10 7 35 16,0 0-12-16,0 0-13 0,-13 1-13 0,13-1-8 15,-2 6-8-15,2-6-9 0,2 10-3 0,-1-5-13 16,3 2-5-16,-1-1-4 0,3 2-4 0,-2 0 8 16,6 0-9-16,-2 1-2 0,2-2 30 0,0 3-38 15,2-3 28-15,0 0-35 0,0 0 32 0,0-2-33 16,0-2 28-16,1 1-35 0,-4-2 29 0,5-1-42 15,-2-1-13-15,-1-1 1 0,1-1-35 0,-2-2-3 16,0 1-7-16,-1-2 3 0,0-2-4 0,1 0-9 16,-5 0 1-16,2-3 3 0,-3 0 16 0,-2-2 0 15,1 2 15-15,-2-3 5 0,-1-2 11 0,-4-3 4 16,2 2 7-16,-5-4 11 0,1 0 41 0,-3-1-34 16,0 2 68-16,-1-1-12 0,0 2 71 0,-1 0-21 15,1 2 34-15,-1 1 25 0,2 4-35 0,1 0 23 16,-1 1-31-16,3 1-13 0,-1 4-24 0,2 0-2 0,-1 0-27 15,6 5 17-15,0 0-21 0,-10-2 12 16,10 2-21-16,-3 8 12 0,3-8-9 0,4 9-3 16,-2 0-3-16,5 0-6 0,-1 3-4 0,1 0-2 0,0 2 3 15,5 3-21-15,-2 0-25 0,0 1 42 0,2 0-2 16,-1 1-6-16,0-2-1 0,0 1 13 0,-1 0-20 16,1-1 0-16,0-1 3 0,-4-3 11 0,1-1-12 15,1-2 20-15,-4-1 6 0,0-1 26 0,0-3 6 16,1-1-8-16,-6-4-11 0,7 5-9 0,-7-5-3 15,0 0-8-15,12-5 3 0,-10-1-2 0,-2 6 1 16,7-12 3-16,-5 4 1 0,3 0-30 0,-2 1 49 16,-2-3-41-16,4 3 48 0,-4-2-44 0,2 4 46 15,1-1-59-15,-1 0 42 0,-3 6-51 0,7-8 44 16,-7 8-53-16,10-5 47 0,-10 5-45 0,12 0 45 16,-12 0-50-16,15 3 35 0,-6 0-64 0,0 1 19 15,4-1-42-15,-2 4-40 0,3 0-36 0,-1-2-42 16,3 2-39-16,-1-2-41 0,0 0-32 0,2 0-30 0,1 0-34 15,-3-3-95-15,0-1-219 0,-1-2-192 16</inkml:trace>
  <inkml:trace contextRef="#ctx0" brushRef="#br0" timeOffset="178814.063">18028 12822 42 0,'0'-11'638'0,"-1"4"-141"0,1 7-68 0,0-12-42 16,0 12-39-16,-1-8-49 0,1 8-56 0,-1-8-4 15,1 8-25-15,0 0-23 0,0 0-18 0,0 0-23 16,0 0-19-16,0 0-19 0,2 11-20 0,1-6-17 16,-1 3-14-16,2 0-3 0,1 2-21 0,-1-1-4 15,4 2-47-15,-3 1 43 0,1 2-44 0,2-2 41 16,-2 0-12-16,2 1-32 0,-2 1-40 0,1-3-50 16,-1 2-51-16,-1-5-30 0,-1 3-46 0,-1-4-33 15,-1 1-40-15,-2-1-51 0,0-7-91 0,0 8-293 16,0-8-250-16</inkml:trace>
  <inkml:trace contextRef="#ctx0" brushRef="#br0" timeOffset="179393.515">17898 12852 252 0,'-7'-5'427'0,"0"-3"-105"16,3 2-30-16,2 1-35 0,-1-1-32 0,3 6-23 16,-3-9-21-16,3 9-16 0,4-9-35 15,-4 9-18-15,9-7-22 0,-1 3-16 0,5 2-18 16,-3-2-6-16,5 1-7 0,1 2-6 0,0-2-15 0,2-1-4 15,1 3 0-15,2-2-7 0,-1-1 2 16,-1 1 3-16,4-3 6 0,-1 2 27 0,-1 2-41 16,-2-3 33-16,-3 0-36 0,2 0 35 0,-5 0-33 0,2 0 20 15,-4-3-18-15,-2 3 23 0,-2-1-34 0,-1-3 29 16,-2 3-27-16,0-2 20 0,-4 2-31 0,0-3 32 16,0 2-32-16,-4-2 40 0,2 2-28 0,-3 0 31 15,1 0-18-15,-1 0 26 0,0 2-30 0,5 5 21 16,-9-5-32-16,9 5 26 0,-9-4-22 0,9 4 28 15,0 0-12-15,-13 4 23 0,13-4-17 0,-5 8 26 16,2-2-12-16,2 2 12 0,1-1-25 0,0 5 22 16,3-2-25-16,-1 4-1 0,1 2-4 0,1 1 1 15,1 0-6-15,1 4-2 0,-1-2 9 0,0 2-12 16,2 1-1-16,0 0-3 0,0 0 3 0,-1 0-4 16,1-2 4-16,0 1 5 0,-1-2-13 0,1-2 0 15,-2-2 0-15,0-1 2 0,-1-3 3 0,-1 0 22 0,2-3 24 16,-3 1 2-16,-1-3-11 0,-1-6-7 0,4 7-3 15,-4-7-5-15,0 0 1 0,0 0-9 0,0 0-2 16,0-7-3-16,0 7-1 0,0-15-38 0,2 9 42 16,-1-7 1-16,0 4-5 0,2-2-4 15,1 1 2-15,-2-2 4 0,3 0 5 0,1 2-4 0,1 1 0 16,-2 1-2-16,3-1 3 0,-2 4-2 0,3-2 2 16,-1 4-3-16,0-3 2 0,0 3-5 0,-8 3 0 15,14-1-2-15,-14 1 3 0,17 1-3 0,-17-1 1 16,14 5 0-16,-6-1-46 0,1 1 49 0,-3 0-43 15,2 0 49-15,0 0-46 0,0 2 53 0,-1-2-58 16,-1 3 26-16,1-4-68 0,-1 2-16 0,2 1-42 16,-2-3-30-16,-1 1-34 0,2-1-51 0,-7-4-15 15,12 5-33-15,-12-5-51 0,13 4-60 0,-13-4-319 16,17-1-233-16</inkml:trace>
  <inkml:trace contextRef="#ctx0" brushRef="#br0" timeOffset="180107.354">18733 12804 117 0,'-2'-7'527'0,"2"7"-170"0,-5-10-28 0,1 6-32 16,2-2-19-16,-6 1-10 0,8 5-42 15,-10-5-32-15,10 5-25 0,-14-2-28 0,14 2-25 0,-17 0-21 16,17 0-17-16,-15 3-17 0,7 1-9 0,-1-1-11 16,3 5-7-16,-2-2 1 0,3 1-11 0,-1 2-4 15,2 0-2-15,1 0-5 0,1 1-4 0,0 1-42 16,2-2 43-16,2 2-52 0,0-1 35 0,1-1-61 15,1 1 50-15,1-2-41 0,1-1 51 0,0 1-50 16,4-2 49-16,-3-2-53 0,2 2 55 0,0-4-45 16,-9-2 55-16,16 3-44 0,-16-3 52 0,17-3-42 15,-8 1 45-15,0-4-46 0,-1 2 50 0,-2-1-5 16,1-3-1-16,-2 2 2 0,2-3-7 0,-3-1-4 16,-1 2 2-16,-2-4-1 0,2-2 1 0,-1 3-5 15,-2-1 7-15,0-1-3 0,0 3 6 0,0-3 11 16,0 2 7-16,-1 2 13 0,1 0 15 0,-1 2-32 15,1 0 18-15,0-2-37 0,0 9 28 0,0-8-34 16,0 8 29-16,0 0-30 0,3-5 22 0,-3 5-28 16,0 0 25-16,10 4-25 0,-10-4 1 0,11 6 8 15,-5-1-4-15,1 0-1 0,1 0-3 0,2 2 7 16,0 1 0-16,1-2 1 0,1 4 3 0,-1-3 2 0,3 0-1 16,-1 1-1-16,1-3 4 0,0 1-2 0,0 0 5 15,-1-1-4-15,1-1-4 0,0-2 5 16,-2-1-4-16,-1 0 3 0,-11-1-10 0,23-1 31 0,-13-2-3 15,1 1 3-15,-4-3 3 0,2 0 2 0,-2-2 25 16,-2 1-12-16,0-3 16 0,-3 0-12 0,1-3 32 16,-3 2-21-16,0-4 18 0,-1-1-8 0,-2-2 9 15,-2-2-9-15,-1-1 11 0,-2-2-11 0,-3-3 7 16,0-3 11-16,0 4-15 0,-1-3-7 0,-1 3 26 16,1 2-9-16,1 1-20 0,1 4-38 0,0 0 37 15,2 2-50-15,1 3 34 0,0 1-46 0,1 1 32 16,0 3-49-16,2 2 17 0,-1 0-48 0,5 5-54 15,0 0-57-15,-10-2-52 0,10 2-36 0,-3 8-46 16,3-8-14-16,0 11 29 0,1-2-22 0,3-1 66 16,-2 3 11-16,2-1 65 0,0 2 26 0,1 0 24 15,0 0 20-15,-1-2 25 0,1 2 50 0,0-3 18 16,-1 0 102-16,0 0-4 0,-1-1 79 0,1 0 6 16,-2-4 54-16,-1 3 17 0,-1-7 25 0,7 9-20 0,-7-9-31 15,6 6-48-15,-6-6-36 0,9 4-33 0,-9-4-21 16,13 1-26-16,-13-1-57 0,16 0-82 15,-5-3-109-15,0 3-75 0,1-1-165 0,2-1-116 0,-3-1-479 16,2 1-617-16</inkml:trace>
  <inkml:trace contextRef="#ctx0" brushRef="#br0" timeOffset="180657.482">20407 12053 218 0,'-7'-12'521'0,"1"2"-108"16,-1 0-44-16,-3-1-34 0,1 4-3 0,0-3-1 15,-1 4-37-15,0-1-15 0,-2 3-37 0,2 0-21 16,-2 1-33-16,2 2-17 0,10 1-31 0,-21 2-13 16,11 0-6-16,2 5-13 0,1-2-9 0,2 2-2 15,1 5-1-15,0-2 0 0,3 2-49 0,1 2 40 16,4 5-40-16,1 1 29 0,2 0-49 0,2 7 38 16,3-1-43-16,-1 0 33 0,1 3-41 0,4 3 31 15,0 1-35-15,-2 0 32 0,3 0-6 0,-2-1-2 0,-1 1-6 16,2-1-11-16,-1 1-1 0,-5-4-3 0,2 1-3 15,-2-2 0-15,-1 2-30 0,0 1 39 16,-3-4-50-16,0 3 25 0,-2-5-56 0,0-3 25 16,-2-2-57-16,-1-1 23 0,-1-1-65 0,-1-2 24 0,-1 0-85 15,-2-3-25-15,0-4-116 0,-2 1-41 0,-1-2-35 16,-2-3-86-16,0 1-411 0,-4-6-476 0</inkml:trace>
  <inkml:trace contextRef="#ctx0" brushRef="#br0" timeOffset="180815.903">20133 12721 491 0,'-10'-10'541'0,"1"-1"-127"0,1 1-17 16,3 0-64-16,1 1-14 0,3-1-57 0,2 0-4 16,2-2-44-16,3-1-23 0,3 3-48 0,3-3-17 15,3-2-29-15,2 3-24 0,6-2-15 0,1 0-13 16,0 1-11-16,6-1-23 0,4-2-33 0,-1 2-34 16,4-1-52-16,-1 2-44 0,1-1-40 0,0-1-41 15,3 1-31-15,-3 2-25 0,-1-3-60 0,-2-1-54 16,-1-2-206-16,-6 2-120 0</inkml:trace>
  <inkml:trace contextRef="#ctx0" brushRef="#br0" timeOffset="181040.879">20792 12080 450 0,'-5'-9'416'0,"-1"3"-110"0,-2 2-6 0,8 4-65 16,-14-5-7-16,14 5-2 0,-14 0-16 0,14 0-11 16,-14 4 0-16,6 1-20 0,1 1-15 15,0 3-13-15,2-1-11 0,0 4-13 0,2 2-43 0,2 1 31 16,-1 2-15-16,3 2-15 0,0 1-14 0,2 3-11 15,2-1-10-15,0 3-10 0,4 2 5 0,1-1-16 16,2 3 7-16,2-5-16 0,0 0 1 0,2-1-7 16,1-1 7-16,1-1-17 0,1-2-20 0,0-2-61 15,2 0-26-15,-3-6-79 0,1 1-18 0,0-3-101 16,0 0-36-16,-4-4-90 0,2 0-419 0,-2 0-389 16</inkml:trace>
  <inkml:trace contextRef="#ctx0" brushRef="#br0" timeOffset="181423.177">20965 12426 352 0,'-8'-10'409'0,"3"2"-103"0,0 0-18 15,1 0 20-15,2-1-53 0,-1 3-13 0,2-2-21 0,1 2-46 16,0 6-28-16,2-12-28 0,-2 12-24 0,4-7-14 16,-4 7-7-16,10-3 1 0,-10 3-4 0,14 1-7 15,-14-1-9-15,16 5 0 0,-6-1-12 16,-2 4-4-16,1-2-4 0,0 2-3 0,1-1-4 0,-4 3-3 15,-1-2 13-15,0 2-21 0,1-1 18 0,-3 0-18 16,0-1 21-16,-2-1 3 0,2 1 39 16,-3-8 16-16,0 9 12 0,0-9 0 0,0 0 7 0,-3 6-5 15,3-6-9-15,0 0-2 0,-3-6-13 0,3 6 2 16,-1-9-16-16,1 1-2 0,0 0-16 0,3-1-10 16,1-1-40-16,0-4 37 0,1 1-45 0,1 1 39 15,4-2-38-15,-1 1 32 0,0 2-44 0,3-1 43 16,-2 2-45-16,0 0 4 0,0 2 1 0,-1 2 3 15,0 1 38-15,-1 1-40 0,-8 4 40 0,15-3-39 16,-15 3 42-16,13 1-42 0,-13-1 37 0,13 6-44 16,-7 1 46-16,-1 0-45 0,0 1 39 0,3 5-5 15,-3-2-21-15,0 1-55 0,0 3-69 0,1-3-63 16,1 2-47-16,-2-1-36 0,2 0-38 0,-1-2-38 0,2 0-13 16,-1-1-60-16,2-2-49 0,-1-1-290 0,0-2-272 15</inkml:trace>
  <inkml:trace contextRef="#ctx0" brushRef="#br0" timeOffset="181707.349">21452 12407 6 0,'-3'-6'547'0,"3"6"-159"15,-5-8-34-15,5 8-38 0,-4-8-16 0,4 8-31 0,-7-5-40 16,7 5-33-16,0 0-22 0,-12-2-18 0,12 2-25 16,-7 2-19-16,7-2-18 0,-7 8-16 0,3-1-9 15,4-7 9-15,-2 13-27 0,2-6 4 0,0 2-19 16,1-1 15-16,1 1-25 0,2 0 13 0,3 1-20 15,0-2 13-15,2 0-19 0,0 1 15 0,1-3-18 16,1-3 15-16,-1 2-14 0,1-3 20 0,-2 1-4 16,-9-3 17-16,18 0-6 0,-18 0 10 0,14-3-12 15,-7-1 13-15,-7 4-12 0,6-8 9 0,-1 1-18 16,-5 0-3-16,0 2-9 0,-5-5-4 0,3 3-2 16,-5-3-2-16,1 3-8 0,-2-3-10 0,-2 0-15 0,1 2-48 15,0 0-47-15,-1 1-40 0,2 0-53 16,-1 1-56-16,3 2-75 0,-2-1-55 0,2 0-463 15,6 5-410-15</inkml:trace>
  <inkml:trace contextRef="#ctx0" brushRef="#br0" timeOffset="181992.595">21448 12082 549 0,'-3'-6'518'0,"3"6"-88"15,-1-12-66-15,1 12-55 0,0-10-38 0,0 10-15 16,5-7-18-16,-5 7-21 0,12-4-12 0,-12 4-23 16,15 3-21-16,-2-1-23 0,0 5-17 0,1-1-11 15,1 2-10-15,2 5 3 0,-1-2-49 0,1 3 44 16,1-1-47-16,-2 5 35 0,1-1-39 0,-2 0 40 16,-1 3-9-16,-4-2-10 0,1 2-9 0,-1-2-10 15,-4 1-9-15,1 1 0 0,-3-2-15 0,-2-1 0 16,1 0-3-16,-2 0-7 0,-1-2 0 0,0-1-5 15,-1-1-2-15,-2 1-23 0,2-2-46 0,-2 0-78 16,1-2-66-16,-1-1-104 0,-1 2-86 0,2-5-177 16,-1-1-507-16,3-5-694 0</inkml:trace>
  <inkml:trace contextRef="#ctx0" brushRef="#br0" timeOffset="182449.58">21903 12171 414 0,'0'0'372'0,"0"0"-7"0,-12 1-39 16,12-1 50-16,0 0-40 0,0 0 19 0,0 0-64 0,-9 3 7 16,9-3-71-16,0 0 4 0,0 0-70 0,0 0 19 15,7-3-67-15,-7 3 30 0,9-4-69 0,-9 4 26 16,16-5-63-16,-7 2 34 0,3 1-57 0,-1-1 37 16,3 1-69-16,4-3-2 0,-1 3-82 0,-2-3-44 15,3 2-50-15,-3 1-77 0,3-1-62 0,-5 2-48 16,0-1-37-16,-2 1-61 0,0 1-203 0,-11 0-192 15</inkml:trace>
  <inkml:trace contextRef="#ctx0" brushRef="#br0" timeOffset="182607.676">22057 12216 132 0,'-8'7'417'0,"1"0"-64"16,3-4-32-16,-1 2-26 0,5-5 8 0,-4 9 20 16,4-9-4-16,-5 5-21 0,5-5-23 0,0 0-45 15,0 7-43-15,0-7-39 0,9 1-26 0,-9-1-61 0,14 0 22 16,-2-1-66-16,-1-1-5 0,2-1-86 0,4 0-3 15,0-1-95-15,3 1-14 0,3-3-66 16,0 1-81-16,-2 0-106 0,4-2-312 0,-2-1-260 0</inkml:trace>
  <inkml:trace contextRef="#ctx0" brushRef="#br0" timeOffset="183840.061">22526 11855 178 0,'-2'-5'424'0,"2"5"-107"0,-5-12 30 16,2 5-53-16,3 7 40 0,-4-10-47 0,4 10 2 16,-5-9-50-16,5 9-17 0,-2-9-61 0,2 9-17 15,0 0-31-15,-3-6 11 0,3 6-5 0,0 0 21 16,0 0-4-16,0 0 24 0,10 4-3 0,-10-4-6 16,7 9 1-16,-2-3-4 0,0 3-13 0,0 0-4 15,3 3-13-15,-1 0-13 0,-2 2-7 0,3 0-11 16,-1 4-29-16,0 0 7 0,1 1-25 0,-2 2 17 15,1 0-27-15,-1 0-6 0,-1 0-5 0,2 2-2 16,-1 1-1-16,-1-2-2 0,1 0 14 0,-1 0-22 16,3-2 17-16,-4 1-19 0,4-2 15 0,1-2-17 15,0 0 18-15,0-2-23 0,1-4 14 0,1-2-24 0,2 3 5 16,1-5-31-16,2 0 8 0,3-4-49 16,0 1 17-16,0-3-67 0,1-1 9 0,2 0-76 0,-1-2 12 15,2-1-40-15,-4-2-31 0,1 0-84 0,-1-5-35 16,-3 4-64-16,-5-2-90 0,-2-2-331 15,-1 1-408-15</inkml:trace>
  <inkml:trace contextRef="#ctx0" brushRef="#br0" timeOffset="184004.271">22663 12058 434 0,'-14'-3'502'0,"4"-1"-121"15,0 1-26-15,2 2 1 0,8 1 3 0,-14-5-38 16,14 5-40-16,-13-6-45 0,13 6-43 0,-4-10-38 15,4 10-31-15,0-8-12 0,4 2-33 0,0-1-6 16,6 0-25-16,2 0-12 0,4 0-58 0,2-1-46 16,3 0-98-16,2-1-99 0,3-2-104 0,0 1-199 15,5 0-249-15,-2-2-352 0</inkml:trace>
  <inkml:trace contextRef="#ctx0" brushRef="#br0" timeOffset="196290.528">8465 15686 361 0,'-1'-9'463'0,"-3"-2"-60"16,3 4-50-16,-2-3-8 0,-2 2-10 0,3-3-12 16,-1 1 2-16,0 2-10 0,2-1-25 0,-1 0-12 15,-1 1-18-15,2 1-58 0,-1-1 12 0,2 8-55 16,-1-12-7-16,1 12-48 0,-2-9 3 0,2 9-41 15,0-7 22-15,0 7-29 0,0 0 36 0,0 0-11 16,0 0-7-16,10 2-32 0,-6 3 26 0,0 0-28 16,2 5 34-16,-1-1-38 0,0 3 21 0,2 2-36 15,-2 0 25-15,0 2-36 0,1-1 25 0,-1 2-34 16,-1 2 25-16,1 2-35 0,-1-4 28 0,1 1-26 16,0 0 27-16,0-1-25 0,0-2 24 0,1 0-5 0,-3-1-4 15,3 1-10-15,0-2 15 0,-1-2-3 16,0 0-13-16,-1-1 12 0,1-2-11 0,2 1 2 15,-1-2 2-15,0-1 1 0,1 0-12 0,0 0-3 0,2-2-14 16,0-1-18-16,0-3-23 0,-9 0 0 16,21 1-19-16,-10-2-38 0,3 1-1 0,-2-3-37 15,3-1-53-15,-1-1-43 0,-1 0-39 0,2 0-39 16,-2-2-89-16,1-1-59 0,-2 2-19 0,0-2-429 0,-3 0-500 16</inkml:trace>
  <inkml:trace contextRef="#ctx0" brushRef="#br0" timeOffset="196606.766">8853 15773 174 0,'0'0'646'16,"0"0"-178"-16,-3-5-75 0,3 5-34 0,0 0-31 15,-5-6-46-15,5 6-35 0,-3-6-29 0,3 6-35 16,0-7-32-16,0 7-31 0,3-11-23 0,-3 11-22 16,6-7-13-16,-4 1-14 0,4-2-7 0,-4 0-9 15,2 2-9-15,3-2-1 0,-1 1-10 0,0-1 2 0,-2 1-5 16,1 0 4-16,-1 0-3 0,-1 0 4 15,-1 2 5-15,1 0 4 0,-3 5 4 0,1-10-2 16,-1 10 2-16,-1-7 0 0,1 7 0 0,0 0 3 0,-8-3-3 16,8 3 7-16,-9 3 3 0,9-3-4 0,-10 7 4 15,6-3 0-15,-1 2-7 0,1 1 2 16,2 2 1-16,-1-1-1 0,2 0-14 0,1 1 8 0,0 2-6 16,1-1 0-16,4 1-9 0,-1 0 2 0,4 0-5 15,0 1-14-15,3-3-22 0,-1 1-25 0,3-2-23 16,1-1-36-16,1 0-32 0,-2-3-33 15,5 0-44-15,-1-2-58 0,-1-2-59 0,1-2-21 0,1 1-95 16,-1-4-322-16,0 0-294 0</inkml:trace>
  <inkml:trace contextRef="#ctx0" brushRef="#br0" timeOffset="196908.985">9151 15433 237 0,'-1'-9'636'0,"1"0"-188"0,-2 3-52 0,2 6-63 15,-2-11-27-15,2 11-60 0,-1-10-11 0,1 10-59 16,-1-8-9-16,1 8-41 0,0 0 9 0,0 0-30 16,0 0 6-16,0 0-15 0,0 0 8 0,10 6-13 15,-8-1 18-15,2 2 4 0,0 2 12 0,0 0-15 16,1 4-11-16,0 1-8 0,1-2-2 0,0 6 0 16,-3-1-16-16,3 3 16 0,-1-1-27 0,0 2 14 0,1-1-36 15,-1-2 21-15,0 3-29 0,2-1 21 0,-2-1-43 16,0-4 38-16,4 2-36 0,-4-2 28 0,3-1-35 15,0-1 32-15,-1 1-48 0,2-4 39 16,0 2-31-16,2-3 30 0,0-1-54 0,-1-1 29 0,3 1-39 16,0-4-5-16,-1 0-39 0,0-2-41 0,-2 0-36 15,4 0-45-15,-2-2-35 0,0 0-39 0,-1-2-43 16,-2 2-65-16,-2-4-35 0,-7 4-121 0,10-7-281 16,-10 7-358-16</inkml:trace>
  <inkml:trace contextRef="#ctx0" brushRef="#br0" timeOffset="197044.513">9338 15727 345 0,'-14'-2'606'0,"1"-1"-118"0,2 1-70 0,-1-1-36 16,3 2-28-16,9 1-5 0,-15-4-4 0,15 4-35 16,-12-4-52-16,12 4-56 0,-10-8-36 0,10 8-40 15,0-6-26-15,0 6-32 0,8-11-46 0,-2 5-65 16,6-2-64-16,0 0-79 0,2 1-69 0,7-4-90 16,-1 2-85-16,5-2-50 0,2 0-369 0,-1-1-394 15</inkml:trace>
  <inkml:trace contextRef="#ctx0" brushRef="#br0" timeOffset="197722.74">10218 15395 87 0,'0'-8'661'0,"-2"1"-179"0,-2 1-70 15,3 1-20-15,-2-3-2 0,2 1-26 0,1 7-3 16,-4-10-17-16,4 10-37 0,-4-10-56 0,4 10-51 16,-1-7-41-16,1 7-38 0,0 0-22 0,0 0-7 15,0 0-5-15,0 0 11 0,0 0 2 0,10 3 2 16,-6 3-9-16,2 1-3 0,3 2-3 0,-2 2-12 15,2 4-4-15,-1 0-45 0,3 4 36 0,-2-1-39 16,1 3 34-16,-1 0-41 0,1 2 33 0,2 2-35 16,-3 0 11-16,1-1-18 0,1 1 30 0,-3-5-31 15,1 2 24-15,1-4-35 0,0 4 38 0,1-4-35 16,1 0 32-16,0-1-34 0,-2-2 29 0,4-1-28 0,-1-2 14 16,0-2-41-16,-2 0 16 0,3-3-51 15,0-2 10-15,0 1-48 0,3-3-13 0,-4-2-45 16,2-1-50-16,-1 0-42 0,-1-1-40 0,0-1-38 0,-2-2-91 15,-2-2-106-15,-1 0-526 0,-4 0-671 0</inkml:trace>
  <inkml:trace contextRef="#ctx0" brushRef="#br0" timeOffset="197871.377">10402 15661 532 0,'-16'-2'543'16,"3"1"-129"-16,0-1-84 0,4 0-30 0,0 0-9 15,-1 0-23-15,10 2-48 0,-11-6-43 0,11 6-34 16,-7-7-31-16,7 7-21 0,3-11-19 0,2 7-22 15,3-4-39-15,4-1-42 0,1 1-39 0,5-1-25 16,0 0-37-16,2-3-57 0,3 3-42 0,0-4-52 16,4 1-33-16,0 0-39 0,1 1-224 0,0-1-93 15</inkml:trace>
  <inkml:trace contextRef="#ctx0" brushRef="#br0" timeOffset="198925.267">11298 15331 283 0,'0'0'332'15,"0"-8"-18"-15,0 8-51 0,-1-7 51 0,1 7-46 16,-4-4-24-16,4 4-1 0,-8-4 0 0,8 4-39 16,0 0-3-16,-18 0-28 0,18 0 8 0,-15 5-20 15,5 0 15-15,2 0-5 0,-3 2 16 0,-2 0-2 16,3 1-16-16,-2 4-6 0,-2 1-15 0,3 3 18 16,-3-2-46-16,2 5 22 0,2 0-51 0,-3 1 12 15,4 5-42-15,0-1 22 0,3-3-47 0,1 1 29 16,2 0-46-16,1-1 34 0,2-2-40 0,2-1 34 0,2 0-39 15,1 0 35-15,3-4-46 0,3 1 37 16,2-1-39-16,1-3 34 0,2 0-55 0,0-5 17 16,3 0-54-16,-1-2 5 0,2-1-40 0,2-2-22 15,0-1-39-15,1-1-40 0,2 0-41 0,1-3-34 0,0-3-51 16,-2 3-88-16,0-1-70 0,-1-5-55 0,-2 3-320 16,-3-3-406-16</inkml:trace>
  <inkml:trace contextRef="#ctx0" brushRef="#br0" timeOffset="199105.783">11253 15583 47 0,'-21'1'773'0,"-1"1"-208"15,4-1-142-15,-1-1-44 0,1 1-35 0,5-1-10 16,-1 0 8-16,3 0-17 0,11 0-36 0,-18 0-65 16,18 0-37-16,-12-1-42 0,12 1-32 0,0 0-29 15,4-10-39-15,6 5-36 0,-1-1-58 0,4-1-27 16,6 1-33-16,2-2-44 0,-1 0-29 0,3 0-28 15,7-2-23-15,-1 1-24 0,-1-1-32 0,3 0-24 16,-2-1-22-16,-1 0-46 0,1 1-262 0,0-3-154 16</inkml:trace>
  <inkml:trace contextRef="#ctx0" brushRef="#br0" timeOffset="199423.863">11735 15219 370 0,'3'-8'485'0,"-3"1"-108"0,0 7 1 16,-3-12-66-16,3 12 17 0,-5-10-55 0,1 5-12 15,4 5-34-15,-9-7-12 0,9 7-30 0,-14-4-3 16,14 4-14-16,-14-1-3 0,14 1-23 0,-15 4-8 16,5-3-10-16,3 4-26 0,-2 0-8 15,3-1-12-15,0 2-10 0,0 2-5 0,4-2-7 0,-1 2-2 16,3-1-9-16,3 3-6 0,-2-1-5 0,4 1-1 16,-1 0-5-16,6 1-7 0,-1 0-1 0,0 2-6 15,5-1-2-15,-1 3-15 0,2-2 14 0,-2 1-17 16,4 0 11-16,-3-1-8 0,2 1 7 0,-4 0-8 15,-1 0 4-15,1-1-12 0,-3-1 13 0,-3 0-11 16,2-1 12-16,-6 0-28 0,1-3 36 0,-3 2-13 16,-4-1 10-16,-1 1-11 0,-1-1 11 0,-3 0-19 15,-3 1 15-15,-1-2-15 0,1-1-12 0,-4 0-44 16,2-2-74-16,-1 0-55 0,-2-1-64 0,2-1-104 0,2-3-110 16,-1 0-71-16,3-2-399 0,0 0-524 0</inkml:trace>
  <inkml:trace contextRef="#ctx0" brushRef="#br0" timeOffset="200231.808">12259 15465 146 0,'0'0'739'0,"0"0"-181"0,0 0-89 0,3-6-54 0,-3 6-27 15,0 0-4-15,0 0-2 0,3-4-16 0,-3 4-59 16,0 0-10-16,0 0-44 0,0 0-42 0,0 0-27 16,13 0-29-16,-13 0-20 0,6 7-20 0,-6-7-24 15,3 10-15-15,0-3-11 0,-3 0-41 0,0 1 23 16,-3 5-39-16,2-4 10 0,-2 4-71 0,-3 0-10 15,2 0-81-15,-1 1-59 0,1-3-70 0,-1 2-85 16,1-2-113-16,2-1-160 0,-3-1-510 0,2-2-754 16</inkml:trace>
  <inkml:trace contextRef="#ctx0" brushRef="#br0" timeOffset="202056.08">13192 15230 458 0,'0'0'517'0,"-4"-7"-114"0,4 7 4 15,-2-8 14-15,2 8-39 0,-4-8 10 0,4 8-22 16,-4-9-31-16,4 9-28 0,-3-11-24 0,3 11-41 16,-5-8-59-16,5 8 14 0,-3-9-24 0,3 9-26 15,-1-6-26-15,1 6-11 0,0-6-22 0,0 6-20 0,0 0-13 16,-1-7-12-16,1 7-8 0,0 0-8 0,0 0-4 15,0 0 2-15,1-7 3 0,-1 7 3 0,0 0 3 16,0 0 2-16,0 0 8 0,0 0-2 16,0 0 3-16,0 0 4 0,8 3-3 0,-8-3 3 0,0 0-5 15,0 0 1-15,0 0 1 0,0 0 0 0,0 0 0 16,0 0-4-16,4 5 0 0,-4-5-2 0,0 0-7 16,0 0-5-16,0 0-6 0,0 0-2 0,0 0-5 15,0 0-6-15,0 0-7 0,0 0-1 0,0 0-6 16,0 0-15-16,0 0-25 0,0-7-5 0,0 7-12 15,0 0-4-15,-1-8 3 0,1 8 0 0,0 0 7 16,0-8-2-16,0 8 10 0,-2-7 13 0,2 7 9 16,0-9 1-16,0 9 4 0,-1-6-1 0,1 6 9 15,-1-10 1-15,1 10 3 0,-3-10-2 0,3 10 4 16,-1-9 1-16,1 9-2 0,-3-12 12 0,3 12 4 16,-1-8 3-16,1 8 3 0,-3-9 5 0,3 9 3 15,-1-8 3-15,1 8 0 0,-1-5-3 0,1 5-5 0,0 0-3 16,-4-7-4-16,4 7-3 0,0 0-5 0,0 0 0 15,0 0-1-15,0 0 1 0,0 0-2 16,0 0 0-16,0 0 2 0,0 0 0 0,0 0 6 16,4 8 6-16,-4-8 6 0,2 12 2 0,0-4 1 0,0-2 3 15,1 5 0-15,-1-2-3 0,1 3 13 0,0 0-5 16,2 1-4-16,-3 1-2 0,2 2-1 0,1 0-2 16,0 1-6-16,2 4-3 0,-2 0-3 0,1-1-6 15,-1 1 0-15,2 0-1 0,-1-3-3 0,2 4 0 16,-2-1 0-16,3 0 0 0,-1-2-1 0,-2 2 4 15,3-1-9-15,1-3 6 0,-1 0-4 0,-2-3-5 16,3 0-12-16,-1-1-9 0,0-1-13 0,1-2-7 16,0 0-11-16,0-3-13 0,3 0-15 0,-1 0-19 15,-1-2-22-15,2-2-9 0,-2-2-20 0,2-1-30 16,1-1-37-16,0 1-57 0,-2-6-27 0,1 2-54 16,-2-1-25-16,-3-2-121 0,-2 0-51 0,-2-3-487 15,0-4-658-15</inkml:trace>
  <inkml:trace contextRef="#ctx0" brushRef="#br0" timeOffset="202206.835">13266 15380 282 0,'-17'-1'351'0,"6"1"-76"0,-1-1-14 0,12 1 7 15,-18-3-39-15,18 3 33 0,-12-4-90 0,12 4 0 16,-8-5-79-16,8 5 21 0,-1-6-64 0,1 6 30 16,7-9-54-16,0 2-6 0,2 0 1 15,2 1-16-15,2 0-28 0,1-4-39 0,5 0-30 0,-1 2-22 16,0-2-77-16,4-1-34 0,-1 2-82 0,4-3-215 15,-4 2-22-15</inkml:trace>
  <inkml:trace contextRef="#ctx0" brushRef="#br0" timeOffset="202489.703">13791 15186 191 0,'0'0'745'0,"0"0"-166"0,0 0-100 15,0 0-7-15,0 0-12 0,0 0 10 0,0 0-22 16,0 0-40-16,0 0-59 0,0 0-34 0,0 0-50 16,0 0-47-16,0 0-40 0,0 0-38 0,0 0-23 15,0 0-16-15,0 0-7 0,0 0-5 0,0 0-14 0,10 1 4 16,-10-1-14-16,4 7-2 0,0-2-8 0,1 0-7 16,-5-5-12-16,9 9 2 0,-4-2-16 0,0-1 1 15,-1 1-10-15,1 0 5 0,0-2-11 0,1 3-4 16,0-2-33-16,-2 1-42 0,1 1-44 0,-1-3-35 15,-2 2-63-15,2-2-64 0,-4-5-57 0,3 11-81 16,-3-11-45-16,-2 7-141 0,2-7-81 0,-5 5-347 16,5-5-644-16</inkml:trace>
  <inkml:trace contextRef="#ctx0" brushRef="#br0" timeOffset="202889.766">13690 15164 408 0,'-5'-9'517'0,"-1"4"-145"0,1-1-31 16,2 0-96-16,3 6-4 0,-5-9-87 0,5 9 0 15,-1-10-68-15,1 10 27 0,4-7-71 0,-4 7 30 16,11-8-55-16,-2 4 7 0,0 4-83 0,2-3 1 16,1 1-34-16,2 0-24 0,1 1-41 0,-2 0-23 15,6 0-11-15,-1-2 16 0,-1 2 28 0,2-2 27 16,0 0 29-16,0 1 16 0,0-1 29 0,-2-1 38 0,1 2 46 16,-4-4 40-16,2 4 53 0,-4-1 57 15,-1 2 41-15,0-2-31 0,-11 3 33 0,13-5-23 16,-13 5-11-16,10-3-1 0,-10 3 2 0,0 0-8 0,0 0 8 15,0 0-15-15,0 0-11 0,-8 4-14 0,8-4-14 16,-9 7-15-16,9-7-20 0,-10 8-6 16,6-3-19-16,-2 1-7 0,3 1-7 0,-2 0-9 15,4 0-32-15,0 0 21 0,1 1-8 0,0-1-9 0,1 3-3 16,3-2-6-16,0 1-5 0,0 0-3 0,4 2-7 16,0-1-9-16,0 1-21 0,2 0-13 0,0-2-24 15,-1 0-22-15,1 0-25 0,-2-1-13 0,0 0 10 16,-2-1-8-16,0 0 25 0,-2 0 6 0,0-2 28 15,-3 0-9-15,-1-5 22 0,0 11-30 0,0-11-9 16,-6 10-46-16,0-5 18 0,-1-1-59 0,-1-1 9 16,1 1-83-16,-3 0-22 0,1-2-71 0,9-2-107 15,-17 1-216-15,17-1-170 0</inkml:trace>
  <inkml:trace contextRef="#ctx0" brushRef="#br0" timeOffset="203809.001">14911 15040 357 0,'0'0'376'16,"-2"-6"-45"-16,2 6-9 0,-2-7-10 0,2 7-59 15,-3-7 30-15,3 7-23 0,-5-9-30 0,1 2-27 16,4 7-12-16,-6-9-19 0,2 2-19 0,0 4-19 16,4 3-6-16,-9-9-14 0,9 9-18 0,-11-6 4 15,2 4-23-15,9 2 8 0,-17-1-4 0,4 2 3 16,2 2-15-16,-4 1 5 0,-1 0-9 0,0 2 1 15,0 0-4-15,-3 3-12 0,2-1-3 0,1 2-12 16,2-2-3-16,1 3-13 0,3 0 9 0,1-1-8 16,1 1 4-16,2-1-6 0,3-1-6 0,1 0 1 15,3-1-5-15,0 0 1 0,3-1-13 0,3-1-21 16,0 0-25-16,2-1-28 0,3-4-15 0,0 2 0 0,0-1-18 16,2-2 11-16,-1-2-8 0,0-1 30 0,-1 2-2 15,1-3 34-15,0 0-10 0,-3-3 29 0,-1 2-13 16,1-3 25-16,-1 2-9 0,-2-2 22 15,-2 0 22-15,-1 1 13 0,0-2 11 0,-1 1 31 0,0 2 18 16,-1-1 27-16,-1 1-12 0,-1 6-14 0,3-10-23 16,-3 10-11-16,5-9-11 0,-5 9-15 0,3-5 3 15,-3 5-18-15,0 0 6 0,9-2-7 0,-9 2-1 16,9 2-3-16,-9-2 2 0,11 5-5 0,-4 0 0 16,3-1-12-16,-1 2-14 0,0-2-34 0,3 2-48 15,1 1-20-15,-1-2-50 0,-1 2-17 0,-2-2-65 16,3 1 23-16,-3-3-58 0,0 2 38 0,-2-1-34 15,-7-4 32-15,14 5-16 0,-14-5-3 0,9 0-2 16,-9 0 33-16,0 0 45 0,9-2 38 0,-9 2 32 16,0 0 27-16,0-12 58 0,0 12 51 0,-5-10 38 15,4 3 22-15,-3-2 30 0,0 1 33 0,2-1 25 16,-2 0 29-16,1-2 30 0,2 3-43 0,-2-2 30 16,3 2-13-16,0-1 4 0,0 3-12 0,0-3-10 0,3 2-14 15,-2 2-23-15,4 0 3 0,-5 5-24 0,9-8-2 16,-9 8-22-16,12-3 0 0,-12 3-25 15,14 1 2-15,-14-1-21 0,16 4 2 0,-7 1-19 16,-1 1-1-16,0-2-9 0,2 2 3 0,-2 2-12 0,-1 0 5 16,-2-1-10-16,3 0 4 0,-3 0-8 0,0 1 15 15,-1-3 1-15,0 0 31 0,-4-5 32 0,5 8-9 16,-5-8-10-16,6 5-3 0,-6-5-1 0,0 0 3 16,0 0-5-16,0 0-5 0,2-7-4 0,-2 7 5 15,2-11-11-15,-2 4-5 0,4-2-3 0,-1 0-2 16,2-1-7-16,-1-1-25 0,3 1 26 0,1-2-4 15,0 2-5-15,-1 0-3 0,2 1 1 0,0 1-10 16,0 2 2-16,-1 0 0 0,1 2-3 0,0-1-1 16,-9 5 0-16,15-2-3 0,-15 2-6 0,15 1 4 15,-15-1 2-15,13 7-2 0,-3-3-7 0,-3 2-18 16,-1 1-27-16,2 1-48 0,-1-1-65 0,0 1-70 16,-1 1-44-16,-2 1-90 0,1-2-21 0,3 1-80 15,-2-3-18-15,1 0-63 0,0 1-267 0,2-4-351 0</inkml:trace>
  <inkml:trace contextRef="#ctx0" brushRef="#br0" timeOffset="204174.065">15787 14819 579 0,'-1'-10'442'0,"1"10"-36"15,-5-5-81-15,5 5 22 0,-9-4-15 0,9 4-38 16,-14-3 2-16,14 3-36 0,-16 0-25 0,6 3-34 15,1-2-27-15,0 5-27 0,-2-1-12 0,2-1-29 16,0 1-17-16,0 0-19 0,3 2 2 0,0 1-13 16,3-2-10-16,-1 1-3 0,2 1-6 0,1-1-4 15,4-1-7-15,-1 2-4 0,2-1-10 0,3 1 4 16,-1-2-5-16,4-1-1 0,-1 1-7 0,1-1 4 16,3 0-2-16,-1-2-2 0,0-1-2 0,1-2-1 15,-3 3-2-15,-10-3 2 0,22-3 0 0,-10 3 3 16,-4-2-2-16,0-1-2 0,1-2 2 0,-5 1 0 0,2 0-3 15,-4-1 9-15,0-2-17 0,-2-1 11 16,-1 2-6-16,-2-3 3 0,-3 2-6 0,2-1 5 16,-4 0-4-16,1 0 2 0,-3-1-16 0,1 2-27 0,1 1-52 15,-1-2-68-15,0 1-18 0,0 3-74 0,3-1-12 16,-1 0-100-16,7 5-12 0,-10-5-23 16,10 5-28-16,-5-4-298 0,5 4-234 0</inkml:trace>
  <inkml:trace contextRef="#ctx0" brushRef="#br0" timeOffset="204655.808">15974 14741 106 0,'6'-2'420'15,"-6"2"-46"-15,10-6-35 0,-10 6 21 0,7-3-54 16,-7 3 0-16,0 0-70 0,0 0-10 0,0 0-47 16,0 0 10-16,0 0-32 0,0 0-3 0,-17 2-25 15,11 3 9-15,-2-1-25 0,0 3 0 0,-2-1-27 16,2 2-6-16,2-1-25 0,0 3 5 0,-2-1-20 15,4 0 4-15,-1 2-20 0,4-1 9 0,0 1-17 0,1-3 7 16,1 3-17-16,0-2-1 0,4 1-5 16,-1-4 7-16,2 2-21 0,2-3-4 0,0-1-23 15,0 0 11-15,2-2-17 0,-10-2 18 0,19 1-13 0,-8-2 22 16,0-3-10-16,-2-1 18 0,2 0-7 0,-1-2 11 16,-1-1-11-16,-1-4 20 0,-2 0-9 15,1-1 14-15,-2-1-9 0,-1-2 17 0,-2-1-15 0,-2-2 3 16,-2 3 9-16,-1-7 10 0,-1 2 1 0,-4 0 5 15,2 0 0-15,-4-1 20 0,2 0 23 0,-2 1 6 16,0 2 22-16,0 2 7 0,0-1-4 16,3 4 17-16,-2 1 5 0,4 1-4 0,-2 3-18 0,2-1-22 15,0 3-13-15,2-1-19 0,3 8-5 0,-7-7 4 16,7 7 1-16,0 0-31 0,-6-4 37 0,6 4-20 16,0 0 2-16,-2 10 16 0,2-10 16 0,4 11-25 15,-3-3-4-15,2 1-6 0,2 1 6 0,0 0-28 16,2 3 19-16,-2 0-7 0,1 2-8 0,2 0-1 15,1 3-7-15,-2 0-24 0,1 1-29 0,1-2-44 16,1 2-44-16,-1 0-51 0,0-1-62 0,1-2-13 16,1-1-40-16,-2-2 25 0,1-1-56 0,0-1 38 15,0-3-46-15,2-1 13 0,-1 1-17 0,2-4-28 0,-2-2-56 16,2 1-167-16,1-3-107 0</inkml:trace>
  <inkml:trace contextRef="#ctx0" brushRef="#br0" timeOffset="205089.691">16329 14733 415 0,'8'-10'387'0,"-2"2"-71"0,0 1 26 0,-2 1-67 15,1-3-7-15,-2 2 7 0,-2 0 18 0,-1 7-27 16,0-12-6-16,0 12-25 0,-1-9-27 0,1 9-30 16,-4-8-24-16,4 8-23 0,-8-5-23 0,8 5-14 15,0 0-12-15,-15 2-15 0,15-2-11 0,-10 5-13 16,5 1 1-16,-3 0-13 0,4-1 2 0,-1 2-12 16,1 2-8-16,2-1 3 0,-1 2-4 0,3-2-4 15,-1 0-1-15,1-2-11 0,1 2 3 0,2-2-5 16,-1 0 3-16,2 0-21 0,1-3-5 0,2 1-17 15,0 0 2-15,-7-4-16 0,17 0 2 0,-17 0-18 16,19-3 17-16,-9 1-19 0,-1-3 19 0,3-2-21 16,-3-1 42-16,0 0-13 0,1-2 30 0,-4-2-12 15,1 0 22-15,-4-3-16 0,0-1 6 0,1-1 5 16,-4 0 4-16,-3-2 4 0,1-2 0 0,-2 0 20 16,-3-2 0-16,1 2 40 0,-2-2 9 0,-2 1 33 15,3 4 16-15,-4-2 18 0,1 1 19 0,1 3 3 16,3 0 17-16,-1 4-2 0,0 0-19 0,2 3-11 0,-1-2-17 15,1 4-27-15,1 0-20 0,4 7-8 0,-5-9-13 16,5 9 13-16,0 0 3 0,0 0 3 16,0 0 3-16,-7 4-7 0,7-4 6 0,2 12-3 15,3-5-9-15,-2 4-15 0,1-1 6 0,2 4-14 0,-1 0 6 16,3 3-21-16,2-1 8 0,-1 4-16 0,0-1 11 16,4 0-7-16,-2 3-10 0,3 2-42 0,-1-2-69 15,0-2-23-15,2 4-69 0,-2-4-82 0,1-3-73 16,0-2-39-16,1 1-91 0,2-3-90 0,0 0-632 15,1-5-813-15</inkml:trace>
  <inkml:trace contextRef="#ctx0" brushRef="#br0" timeOffset="205706.066">17061 14518 531 0,'-8'-4'474'0,"8"4"-74"15,-12-5-71-15,12 5 52 0,-11-9-9 0,11 9-30 16,-9-5-21-16,9 5-36 0,-5-8-49 0,5 8-48 16,-3-7-36-16,3 7-24 0,0 0-7 0,7-5-12 15,-7 5-11-15,0 0-8 0,16 1-48 0,-16-1 45 16,16 4-49-16,-8 1 39 0,1 1-47 0,2-2 30 15,-3 2-8-15,1 2-10 0,0-1-8 0,-3 2-4 16,1 0 1-16,-2 0-13 0,-3 0 1 0,2 1-4 0,-4-2 0 16,0-1 0-16,0 2-1 0,-2-3 4 0,-1 1 0 15,-1-2 3-15,2 0 10 0,2-5 4 16,-9 5 4-16,9-5 5 0,0 0-5 0,-14-2-32 0,14 2 36 16,-8-8-31-16,4 3 22 0,3-4-27 0,-1 1 27 15,2-4-30-15,3 0 16 0,1 0-26 0,0-1 27 16,2-2-34-16,4 4 31 0,-1-1-32 0,-1-3 7 15,5 6 20-15,-3 0 1 0,0 1-5 0,3-1-5 16,-3 4 2-16,-1 2-11 0,3 0 10 0,-2 1-28 16,-10 2 31-16,18 0-27 0,-9 2 29 0,0 1-24 15,1 2 20-15,-1 2-19 0,0 1 25 0,0-1-39 16,1 4 4-16,-2-1-77 0,1 2 3 0,-2-1-49 16,1-2-47-16,-2 0-14 0,2-1-42 0,-3 1 14 15,4-2-47-15,-3-2 10 0,2 1-69 0,0-3-7 16,1 0-33-16,-9-3 3 0,15 1-49 0,-15-1-164 15,17-6-105-15</inkml:trace>
  <inkml:trace contextRef="#ctx0" brushRef="#br0" timeOffset="206040.111">17474 14473 68 0,'0'-9'453'15,"0"2"-100"-15,-2-1 14 0,1 0-82 0,1 3 37 16,0 5-45-16,-5-13 14 0,5 13-67 0,-2-8-23 16,2 8-43-16,-3-7 12 0,3 7-27 0,0 0-5 0,0 0-38 15,0 0-5-15,-8 5-14 0,8-5-11 0,-1 7-4 16,1-7-16-16,3 12-6 0,-1-5-7 0,0 0-4 15,0 1-6-15,3 0-4 0,0 0 0 0,-1 1-4 16,1-3-2-16,3 2-2 0,-2-1-1 0,3-3-1 16,-1 1 2-16,0-2-3 0,1-1-4 0,-9-2 1 15,16 2-1-15,-16-2-3 0,18-2 0 0,-10 0 3 16,-1-2-3-16,1-2-3 0,0 1 0 0,-2 0 0 16,-1-3-2-16,0 2-1 0,-1-2 2 0,0 0-2 15,0 0 2-15,0 0 3 0,-3 2 8 0,0 0 15 16,-1 6 10-16,5-11-9 0,-5 11-6 0,2-8-6 15,-2 8-3-15,0 0-3 0,5-7-3 0,-5 7 4 16,0 0-2-16,6 5 0 0,-6-5-2 0,8 6-2 16,-3-2 1-16,0 1-3 0,0 1-4 0,2 0-19 15,1 1-36-15,-1 3-46 0,-1-5-40 0,3 3-62 16,1 1-50-16,-3-3-44 0,0 1-25 0,1-2-4 16,0 0-53-16,-2 1-376 0,-6-6-264 0</inkml:trace>
  <inkml:trace contextRef="#ctx0" brushRef="#br0" timeOffset="206590.419">17705 14452 370 0,'-5'-8'316'0,"1"1"-15"0,2 0-54 16,-1 0 17-16,3 7-47 0,-4-10 48 0,4 10-72 15,0-11-19-15,0 11-24 0,5-9-16 0,-5 9-13 16,7-7-12-16,-7 7-13 0,10-2-15 0,-10 2-11 16,15 0-7-16,-15 0-10 0,16 2-3 0,-6 1-8 15,-1-1-7-15,0 3-3 0,1 0-2 0,-2-1-3 16,-1 1 2-16,1 2 2 0,2-2 0 0,-3 0 2 15,-1 2-3-15,-1-2 3 0,-1 1 3 0,1 0 5 16,-5-6 4-16,5 10 6 0,-5-10 10 0,4 7-2 16,-4-7-6-16,0 0-7 0,-1 7-4 0,1-7-1 15,0 0-42-15,0 0 40 0,0 0-2 0,-11-6-7 16,11 6 1-16,-5-7-7 0,5 7-4 0,-1-12 0 16,1 3-7-16,0 2-5 0,3-4-3 0,0 2-3 15,1-1-3-15,1 1 10 0,3-2-10 0,-1 1 4 0,3 0-11 16,-1 2 11-16,0 2-9 0,1 1 10 0,-1 0-13 15,1 0 5-15,0 3-4 0,2-1 13 16,-12 3-11-16,20 3 9 0,-10-3-4 0,1 4 9 16,1 0-9-16,-3 0 2 0,2 1-2 0,-1 3 3 0,-3-2-1 15,1 2 1-15,0 0 6 0,-2 0-8 16,-1 0 0-16,0-1 0 0,-1-2 3 0,-1 2 0 0,-3-7 1 16,2 8 3-16,-2-8-4 0,-1 7 0 0,1-7 2 15,0 0 0-15,0 0 2 0,0 0 0 0,-12-1 2 16,12 1 2-16,-5-9 1 0,4 4 3 0,-3-2 0 15,3 0 0-15,1-1 3 0,1-1 3 0,2-1-8 16,-1 0 3-16,2 2-10 0,0-1 6 0,1 2-9 16,2-3 7-16,0 5-6 0,1-2 10 0,0 2-9 15,-1 3 6-15,2-1 0 0,-9 3 5 0,16-1-4 16,-16 1 2-16,16 0-10 0,-16 0 7 0,17 5-6 16,-7-1 4-16,-2 1-7 0,-2 2 1 0,3-2-3 15,-1 3-14-15,-1-2-37 0,0 1-46 0,-1 1-40 16,1-3-48-16,-1 0-41 0,-1-1-40 0,-5-4-28 0,8 8-55 15,-8-8-88-15,7 4-391 0,-7-4-364 0</inkml:trace>
  <inkml:trace contextRef="#ctx0" brushRef="#br0" timeOffset="207039.803">18183 14123 145 0,'-4'-11'607'0,"0"2"-66"16,0 0-103-16,2 1 1 0,-2 2-50 0,3 0-14 15,-2 0-33-15,3 6-28 0,-2-9-51 0,2 9-63 16,-3-8-20-16,3 8-26 0,0 0 5 0,0 0-14 16,7-4-12-16,-7 4-10 0,10 3-15 0,-5 1-10 15,1 1-17-15,2 0-9 0,1 2-7 0,1-1-11 16,-1 5-3-16,4-1-9 0,-3 0-9 0,0 2 1 16,4 5-7-16,-2-4-4 0,1 1-3 0,-2 2-5 15,-1-1 0-15,2-1 0 0,-3 3-4 0,-1-3-1 16,-1-1-1-16,1 1-6 0,-2-4-4 0,-2 0-10 15,1-1 19-15,-1-1-17 0,1 0 26 0,-2-2-14 0,-1 0 16 16,-2-6-15-16,5 6 13 0,-5-6-16 16,0 0 18-16,4 4-3 0,-4-4-8 0,7-4-7 15,-7 4 8-15,6-5-2 0,0 1-5 0,1-1 0 0,-1-2-8 16,2 2-1-16,1 0-4 0,-2-2 5 0,4 2 0 16,-2 2-3-16,2-2 1 0,-2 1-1 15,1 2-5-15,2 1 9 0,-12 1-5 0,15-2 2 0,-15 2-1 16,17 3-1-16,-17-3 0 0,13 6-1 0,-13-6-6 15,8 8 6-15,-8-8-2 0,2 12-2 0,-4-7-29 16,-3 3 32-16,0-2-44 0,-1 1 30 0,-2-2-6 16,-1 3-19-16,0-3-28 0,0 2-31 0,0-3-30 15,-1 1-40-15,1-2-32 0,0-1-38 0,9-2-57 16,-14 4-69-16,14-4-52 0,-11 0-94 0,11 0-367 16,0 0-446-16</inkml:trace>
  <inkml:trace contextRef="#ctx0" brushRef="#br0" timeOffset="207372.911">18592 14248 86 0,'0'0'595'0,"0"0"-216"0,0 0-39 15,0 0-119-15,0 0 30 0,0 0-57 0,0 0 23 16,0 0-69-16,0 0 17 0,0 0-44 0,0 0 26 0,0 0-48 16,0 0 8-16,10 3-38 0,-10-3 7 0,9-3-40 15,-9 3 17-15,14-5-30 0,-6 2 12 16,1-1-41-16,-1-1 30 0,0 0-35 0,0-2 25 0,-2 2-29 15,2-3 34-15,-3 2-25 0,0-2 32 0,-2-1-17 16,-2 2 37-16,0 1 10 0,1-1 29 16,-2 7-14-16,-2-12 8 0,2 12-21 0,-1-9 1 0,1 9-20 15,-4-3 22-15,4 3-6 0,0 0 12 0,-10 2-16 16,10-2 2-16,-5 8-15 0,5-8 7 0,-4 12-15 16,4-5 5-16,0 0-17 0,0 1 8 0,1 4-9 15,2-2-7-15,1 1-6 0,2 2-12 0,-1-2-20 16,3 1-31-16,0-2-48 0,-1 1-42 0,5 0-21 15,-2-3-18-15,-1 1-23 0,4-2-37 0,-3-1-10 16,0-2-60-16,-1 1-3 0,0-3-32 0,0 2 17 16,-9-4-185-16,17 0-22 0</inkml:trace>
  <inkml:trace contextRef="#ctx0" brushRef="#br0" timeOffset="207755.507">18846 14325 748 0,'9'-4'114'0,"-9"4"40"16,7-7 32-16,-7 7 36 0,5-7-19 0,-5 7 38 16,2-10-62-16,-2 10 38 0,0-10-41 0,0 10 27 15,0-12-25-15,0 12 12 0,1-12-37 0,-1 6-7 16,2 0-38-16,-1-2-7 0,0 1-29 0,2-3 5 15,-2 1-29-15,2-1 9 0,-1 0-26 0,2 0 8 0,-1-1-16 16,1-1 3-16,0-1-15 0,-1 1 9 0,2 1-9 16,-3 1 29-16,0-1-2 0,-1 2 20 15,1 0-14-15,-1 3 7 0,-2-2-12 0,-1 1 4 0,0 3-18 16,2 4 6-16,-9-8-13 0,9 8 11 0,-14-2-6 16,14 2 6-16,-17 1-8 0,7 3 8 0,1-1-10 15,1 1 9-15,-2 1-11 0,4 0 13 0,-2 2-11 16,4-1 6-16,-1 1-4 0,2 2 4 0,1-3-8 15,2 3-4-15,5-1-3 0,0 1 2 0,-1 0-8 16,5 2-2-16,4 0-5 0,-2-1 6 0,6 1-8 16,0 0 4-16,-1 1-7 0,1-1 5 0,1 1-9 15,-4 0 7-15,0-2-8 0,-4 1 3 0,-1-2 4 16,-1 3 7-16,-3-2 12 0,-1-1 15 0,-3 1 28 16,-1-2 12-16,0-1 24 0,0 2 13 0,-1-1-31 15,-1 0 33-15,2-2-37 0,0-6 24 0,-2 12-24 16,2-12 14-16,1 9-23 0,-1-9 12 0,4 8-23 15,-4-8-6-15,10 7-15 0,3-5-9 0,-3-1-78 0,7-1-38 16,-2-1-102-16,7 0-112 0,-3-2-127 0,5 0-162 16,0-3-690-16,1-1-893 0</inkml:trace>
  <inkml:trace contextRef="#ctx0" brushRef="#br0" timeOffset="209790.419">13262 16288 208 0,'0'0'295'0,"0"0"-76"16,0 0 26-16,0 0-48 0,0 0 20 0,0 0-49 15,0 0 24-15,0 0-34 0,0 0 5 0,0 0-18 0,0 0-12 16,0 0-11-16,0 0-17 0,0 0-9 0,0 0-10 16,-10 1-10-16,10-1-7 0,0 0 0 15,0 0-22-15,0 0 20 0,0 0-25 0,0 0 12 0,0 0-39 16,6-3 26-16,-6 3-7 0,8-5 1 0,-8 5-6 15,10-3-4-15,-1-1-4 0,-1 2-2 0,1 0-4 16,2-3-5-16,-2 2 0 0,3 0-5 0,-1 0 0 16,1 1-1-16,-2-1-2 0,3 0-17 0,-2-1-28 15,1 3-22-15,-3-1-50 0,1-1-60 0,-10 3-59 16,15-1-44-16,-15 1-4 0,13-3-105 0,-13 3-191 16,9-2-92-16</inkml:trace>
  <inkml:trace contextRef="#ctx0" brushRef="#br0" timeOffset="210139.098">13295 16379 209 0,'-5'4'412'0,"5"-4"-60"0,-10 7-65 0,10-7 0 16,-9 7-14-16,9-7-23 0,-6 5-9 0,6-5-60 0,-7 3-6 16,7-3-50-16,0 0 2 0,-5 5-48 15,5-5 14-15,0 0-32 0,0 0 19 0,0 0-33 16,0 0 31-16,9 2-32 0,-9-2 25 0,12-2-21 15,-12 2 26-15,15-4-21 0,-15 4 18 0,15-2-20 0,-3-2 10 16,-3 1-20-16,1-1 7 0,0 1-7 16,-1 0-6-16,0 1-4 0,2-1-4 0,-3 0-3 15,1-1-1-15,-9 4-2 0,13-3 4 0,-13 3 6 0,11-2 7 16,-11 2-1-16,8-4 9 0,-8 4 0 0,0 0-4 16,13-3-3-16,-13 3-5 0,0 0-5 0,9-2-8 15,-9 2-1-15,0 0-7 0,0 0-16 0,8-3 15 16,-8 3-3-16,0 0-3 0,0 0-4 0,6-2 3 15,-6 2-5-15,0 0-3 0,0 0-17 0,0 0-29 16,7-3-39-16,-7 3-55 0,0 0-75 0,0 0-41 16,4-5-74-16,-4 5-47 0,0 0-126 0,2-7-337 15,-2 7-383-15</inkml:trace>
  <inkml:trace contextRef="#ctx0" brushRef="#br0" timeOffset="210838.794">13361 16131 78 0,'0'0'402'0,"-7"-3"-113"0,7 3-59 16,-8-4 2-16,8 4-2 0,-6-3 14 0,6 3-3 0,0 0-20 16,-9-5-31-16,9 5-29 0,0 0-27 0,-5-4-7 15,5 4-17-15,0 0-19 0,0 0-17 0,-4-6-4 16,4 6-2-16,0 0-2 0,0 0 2 0,0 0-1 15,0-7 2-15,0 7 2 0,0 0 5 0,0 0 2 16,0 0-1-16,0-7-11 0,0 7 10 0,0 0-18 16,0 0 13-16,3-5-8 0,-3 5 14 0,0 0-7 15,0 0 9-15,0 0-5 0,0 0 0 0,1-7 0 16,-1 7-4-16,0 0 4 0,0 0-13 0,0 0 8 16,0 0-15-16,0 0 11 0,0 0-22 0,0 0 15 15,1-5-25-15,-1 5 16 0,0 0-19 0,0 0 20 16,0 0-26-16,0 0 24 0,0 0-5 0,0 0-10 15,0 0-9-15,4-5 0 0,-4 5-6 0,0 0-5 16,0 0-3-16,9-4 2 0,-9 4-6 0,0 0-4 16,14-1 4-16,-14 1-4 0,0 0 3 0,17 1-3 15,-17-1 3-15,15 2-5 0,-15-2 6 0,17 4-1 0,-8-1-4 16,0-1 3-16,0 2-2 0,2 2 4 16,-1-3-11-16,1 1-21 0,0 1 34 0,1 1-27 0,0 0 29 15,0-1-28-15,-2 1 27 0,1-1-31 0,0-1 33 16,-2 3-24-16,1-2 27 0,-3 0-29 0,1-3 28 15,0 3-30-15,-2 0 25 0,1-3-26 0,-7-2 27 16,10 7-26-16,-10-7 27 0,8 6-26 0,-8-6 26 16,7 6-22-16,-7-6 29 0,5 5-29 0,-5-5 23 15,4 5-23-15,-4-5 28 0,3 5-38 0,-3-5 39 16,1 7-29-16,-1-7 24 0,0 0-25 0,3 8 31 16,-3-8-31-16,0 0 20 0,0 9-21 0,0-9 32 15,-3 8-32-15,3-8 29 0,-1 9-32 0,1-9 32 16,-3 11-27-16,3-11 26 0,-4 12-24 0,0-6 26 15,1 4-27-15,0 0 29 0,-3-1-40 0,2 2 13 16,-1 0 30-16,-3 3-29 0,3-1 1 0,-3 1 2 16,3 1 3-16,-3 0-8 0,2 2 12 0,2-1-1 15,-3-1-3-15,-1-2 5 0,4 0-22 0,-1 2 26 16,0-5-7-16,0-1 4 0,1 0 0 0,0-1 34 16,2-1-36-16,-1 1 33 0,0-3-39 0,3-5 33 0,-2 9-36 15,2-9 22-15,-3 7-54 0,3-7-41 0,0 0-64 16,0 0-91-16,0 0-91 0,0 0-98 15,0 0-218-15,0 0-491 0,0 0-748 0</inkml:trace>
  <inkml:trace contextRef="#ctx0" brushRef="#br0" timeOffset="-214574.849">27870 12881 226 0,'0'0'305'0,"0"0"-53"0,-15 0-19 0,15 0-5 0,0 0-18 15,-13-2-5-15,13 2-28 0,0 0 41 0,-10 0-59 16,10 0 31-16,0 0-66 0,0 0 37 0,-10-3-62 16,10 3 38-16,0 0-60 0,0 0 38 0,-9-2-59 15,9 2 35-15,0 0-56 0,0 0 46 0,0 0-61 16,0 0 50-16,0 0-41 0,0 0 59 0,6-4-54 15,-6 4 40-15,14-3-38 0,-2 2 43 0,0-1-39 16,5 2 41-16,2-5-31 0,3 3 34 0,4-2-49 16,2 1 44-16,7 0-47 0,1 0 41 0,1-2-14 15,4 1-6-15,5-1-14 0,2 2-7 0,1-1-6 16,0-1-6-16,-2 2-2 0,3-1-3 0,-3 1-3 0,2-1-4 16,-1 0-3-16,-2-2 0 0,2 3-1 15,0-1 1-15,-1 0-3 0,2-2 0 0,2 1-2 16,0 3 4-16,3-3-5 0,0-1 2 0,2 2 0 15,1-2 2-15,3 0 1 0,-1 1 2 0,12-1 2 16,0 0 0-16,-1-1-3 0,-1 2 0 0,3 0-3 16,-1-2 0-16,2 2 6 0,0 1-2 0,0 0-2 15,2-1 2-15,-2 1-4 0,0 1 5 0,1-1-8 16,-2 2 5-16,2-4-4 0,-1 2 6 0,2 2-6 0,-2-2 3 16,0 0-6-16,2 0 8 0,-1 0-8 0,-1 2 1 15,-10-2-3-15,-1 1 7 0,2 0-8 0,-3-1 6 16,1 2-4-16,-1-1 3 0,-1 1 2 0,0-1 0 15,-2 2-2-15,-1-2 2 0,1 2-7 0,-4-2 6 16,0 2-19-16,-4-2 20 0,0 3 2 0,-5 0-5 16,-4-1 1-16,-2 0 3 0,-2-1-3 0,-5 1 2 15,0 1-5-15,-4-1 1 0,0-2-2 0,-1 3-23 16,-6-3-42-16,-1 1-46 0,-2-1-93 0,-4 2-35 0,-1-2-110 16,-2 0-100-16,0 0-533 0,-4-4-582 15</inkml:trace>
  <inkml:trace contextRef="#ctx0" brushRef="#br0" timeOffset="-213871.897">29842 12434 323 0,'-3'-5'336'0,"3"5"-79"0,-3-7 47 15,3 7-54-15,-4-5-8 0,4 5-1 0,0 0-4 16,-8-3-14-16,8 3-26 0,0 0-20 0,0 0-16 16,-4-9-19-16,4 9-10 0,0 0-11 0,0 0-5 15,0 0-12-15,-5-4 1 0,5 4-4 0,0 0 18 16,0 0 21-16,0 0 20 0,0 0 13 0,0 0-1 16,0 11 8-16,0-11-37 0,1 9 19 0,1-4-10 15,0 5 21-15,0 0-19 0,-1-1 0 0,0 3-20 16,1 1 0-16,1 1-11 0,-2 3-9 0,2 0-20 15,-2 2 4-15,2-1-12 0,-1 1-13 0,1 2-10 16,0 3-7-16,-1-2-6 0,2 2-2 0,-1-2 8 16,1-2-9-16,0 1-4 0,0-1-4 0,1 1-5 15,-1-3-2-15,1-1-4 0,-1-1-3 0,1 1-7 16,0-2-2-16,-1 1-9 0,0-3 7 0,0 0-13 16,0-2 2-16,0-4 3 0,-1 5 6 0,1-4-10 0,-1 1 9 15,1-1-7-15,-2 1 7 0,1-4-10 0,-1 2 7 16,1-3-14-16,-3-4 9 0,4 10-21 15,-4-10-17-15,6 8-33 0,-6-8-37 0,5 7-18 0,-5-7-57 16,5 5-31-16,-5-5-116 0,8 3-53 0,-8-3-101 16,6 5-94-16,-6-5-123 0,8 4-545 0,-8-4-851 15</inkml:trace>
  <inkml:trace contextRef="#ctx0" brushRef="#br0" timeOffset="-213441.254">29949 13295 483 0,'-6'-6'484'16,"6"6"-120"-16,-4-6 8 0,4 6-51 0,-2-5 23 15,2 5-38-15,-4-5-3 0,4 5-41 16,0 0-20-16,-4-5-51 0,4 5-28 0,0 0-40 0,0 0 10 16,0 0 10-16,0 0 22 0,0 0 0 0,0 0-6 15,1 10 2-15,-1-10-12 0,5 12-14 0,-1-5-12 16,1 3-17-16,0-1-4 0,0 4-13 0,-1 1 4 16,1 1 1-16,1-1-8 0,-3 3-10 0,4-1-7 15,-2 1-17-15,-1 1-11 0,1-1 2 0,-1 3-11 16,1-3 3-16,-1 1-12 0,1-1 6 0,0 0-10 15,-1 0 2-15,1 0-8 0,-1 0 5 0,1-2-12 16,2-1 9-16,-2 0-11 0,1 1 6 0,0-4-12 16,-1 0-2-16,5 1-29 0,-1-4-5 0,0 0-34 15,5 0-6-15,-1-3-36 0,2 0 4 0,1 0-62 16,0-3 10-16,2-2-64 0,1 0-67 0,-1-1-75 16,-1-3-52-16,-1 0-128 0,0-3-85 0,-2-1-335 15,-3-1-557-15</inkml:trace>
  <inkml:trace contextRef="#ctx0" brushRef="#br0" timeOffset="-213294.268">30082 13539 172 0,'-14'-2'747'15,"1"-1"-142"-15,2 2-133 0,-2-2-45 0,5 1-58 16,1-1-15-16,7 3-35 0,-10-7-38 16,10 7-39-16,-2-10-43 0,7 7-34 0,0-6-44 0,3 4-28 15,6-3-20-15,5-1-42 0,2 0-72 0,3 1-71 16,2-2-156-16,3 1-204 0,-1-1-717 0,0 0-798 15</inkml:trace>
  <inkml:trace contextRef="#ctx0" brushRef="#br0" timeOffset="-209734.786">29857 12351 218 0,'-5'-7'234'0,"5"7"-4"16,-5-7-46-16,5 7 23 0,-4-7-39 0,4 7-24 15,-4-8-9-15,4 8 1 0,-5-9-8 0,1 4-17 16,2 0-13-16,-2-2 7 0,0 2 10 0,2-3-30 16,-2 1 28-16,1 0-41 0,-2-2 43 0,3 0-60 15,-2 1 37-15,0-3-16 0,0 1 7 0,0-1-11 16,2 1 2-16,-1-2-4 0,-1-2-13 0,2 1 6 16,-1-1 2-16,3-1 18 0,-2 2-30 0,0-3 7 0,2 2-28 15,0 0 21-15,0-1-7 0,0-2 25 16,2 0-16-16,0 3 5 0,-1-3-14 0,3 1 2 15,-1 1-23-15,1-2 8 0,0 2-19 0,2 0 11 16,0-2-17-16,1 2 20 0,-1-3-17 0,3 4 13 16,-1-1-24-16,1 2 15 0,0-1-10 0,-1 2 23 15,0 1-4-15,3 0 9 0,-4 1-18 0,3 0 9 16,-2 3-14-16,0-1 5 0,-1 2-11 0,2 1 13 0,-2-1-8 16,0 2 12-16,2 1-8 0,0-1 7 0,-9 4-5 15,14-2 17-15,-14 2 0 0,17 1 12 0,-17-1-2 16,17 4 8-16,-9 0 2 0,0-1 6 0,1 3-7 15,1 0 0-15,-2 0 4 0,0 2-7 0,-2-1 7 16,4 3-15-16,-1 0 6 0,-2-1-24 0,0 2 20 16,1 3-16-16,-2-4 17 0,1 4-4 0,-1 0-3 15,0-1-5-15,-1 0-2 0,2 3-3 0,-3-3-1 16,2 1-5-16,-3 2 4 0,3-3 0 0,-2 1-8 16,0 0 10-16,-2-1 2 0,2 2 1 0,-1-4-28 15,-1 1 29-15,0 0-29 0,0 0 22 0,0 0-22 16,-1-1 26-16,1 0-27 0,1-2 23 0,-2 1-21 15,0 0 24-15,-1-2-33 0,2 0 28 0,-1-1-27 16,0 2 27-16,-1-2-21 0,0-2 28 0,1 2-21 16,-1-7 19-16,3 12-19 0,-2-5 17 0,-1-7-16 0,2 10 12 15,-2-10-20-15,2 12 19 0,-2-12-19 16,1 10 15-16,-1-10-22 0,2 10 19 0,-2-10-15 0,2 7 13 16,-2-7-13-16,2 8 14 0,-2-8-20 0,0 7 15 15,0-7-13-15,2 9 14 0,-2-9-12 0,0 7 19 16,0-7 4-16,0 7 4 0,0-7-6 0,0 10 2 15,0-10 4-15,0 10-2 0,0-10-4 0,0 10-1 16,0-10 0-16,0 11-3 0,0-11 3 0,0 10-7 16,0-10-2-16,0 10 1 0,0-10-1 0,-1 10-3 15,1-10-1-15,0 6 7 0,0-6 2 0,1 8-7 16,-1-8 0-16,0 0-3 0,-1 9 3 0,1-9 0 16,0 0 4-16,0 6-8 0,0-6 5 0,0 0-2 15,0 0-2-15,-1 9-4 0,1-9 7 0,0 0-1 16,0 0-1-16,0 0 0 0,0 0-1 0,1 5 2 15,-1-5-7-15,0 0 7 0,0 0-4 0,0 0 1 16,0 0-8-16,0 0-26 0,0 0-33 0,0 0-26 0,0 0-61 16,0 0-75-16,0 0-61 0,0 0-102 15,0 0-58-15,0 0-178 0,0 0-559 0,0 0-798 16</inkml:trace>
  <inkml:trace contextRef="#ctx0" brushRef="#br0" timeOffset="-209491.901">30091 12342 244 0,'0'0'564'0,"0"0"-154"0,-9-1-50 16,9 1-15-16,0 0-11 0,-6-4-12 0,6 4-50 15,0 0-29-15,0 0-24 0,0 0-55 0,0 0-32 16,0 0-16-16,0 0 0 0,0 0-22 0,0 0 9 16,0 0-20-16,13 2 8 0,-13-2-7 0,14 3-11 15,-7 1-13-15,2-2-5 0,-2 3-14 0,3-2-4 16,-2 2-8-16,1-2-4 0,-1 2-10 0,1-1 4 15,0 1-7-15,0-1 2 0,0 1-15 0,0 1-27 16,0-2-55-16,1-1-40 0,1 0-74 0,-2 2-14 16,1-1-83-16,-1-2-24 0,0 0-63 0,-9-2-57 15,17 1-383-15,-17-1-359 0</inkml:trace>
  <inkml:trace contextRef="#ctx0" brushRef="#br0" timeOffset="-209320.429">30403 12304 657 0,'0'0'497'0,"2"-7"-90"0,-2 7-55 16,0 0-27-16,2-6-44 0,-2 6-19 0,0 0-14 0,0 0-29 16,0 0-27-16,0 0-33 0,-13 2-23 0,13-2-32 15,-9 10-9-15,3-5-31 0,-1 1 0 0,-2 2-27 16,2 2 2-16,-1 0-26 0,-2 3-58 0,0 1-101 16,-1 2-52-16,-1 0-143 0,1 0-92 0,1 3-504 15,-1-2-513-15</inkml:trace>
  <inkml:trace contextRef="#ctx0" brushRef="#br0" timeOffset="-208628.89">30292 12612 301 0,'2'-9'295'15,"-2"9"-24"-15,0-10-19 0,0 10-8 0,0-6-12 16,0 6-11-16,0 0-57 0,0-9 37 0,0 9-53 16,0-9 28-16,0 9-42 0,0 0 24 0,0-5-29 15,0 5 12-15,0 0-19 0,0 0 21 0,0-10-17 16,0 10 12-16,0 0-19 0,0 0 9 0,0 0-16 16,0-6 6-16,0 6-8 0,0 0 5 0,0 0-13 15,0 0-9-15,0 0-4 0,0 0-17 0,0 0-4 16,0 0-13-16,0 0 6 0,0 0-8 0,0 0 12 15,0 0-8-15,0 0 23 0,0 0-11 0,0 0 1 16,0 0 3-16,0 11-5 0,0-11 2 0,0 6-13 16,0-6 5-16,4 7-4 0,-4-7-3 0,1 11-2 15,-1-11-5-15,3 10 1 0,-3-10-20 0,3 12 20 0,-3-12 1 16,2 12-5-16,-2-12-4 0,4 12-2 0,-3-7-8 16,0 3 2-16,1-2-3 0,0 1 2 15,-2-1 0-15,2 1 4 0,0 1-1 0,-1-2-2 0,1 1-5 16,-1 1 3-16,0-3-3 0,-1 2 0 0,2-1-6 15,-1 0 7-15,0 2-3 0,-1-8-1 0,0 10-1 16,0-10-8-16,3 11 0 0,-3-11-3 16,0 8-5-16,0-8-2 0,2 10 3 0,-2-10-2 0,0 7-1 15,0-7-6-15,0 0 4 0,0 8 2 0,0-8-3 16,0 0 0-16,2 6 1 0,-2-6 2 0,0 0-8 16,0 0 7-16,1 8-3 0,-1-8 4 0,0 0-1 15,0 0 0-15,0 0-4 0,1 7 2 0,-1-7-1 16,0 0 0-16,0 0 3 0,0 0 0 0,0 0 0 15,0 0-7-15,0 0 2 0,0 0-7 0,0 0-37 16,0 0-53-16,0 0-73 0,0 0-140 0,0 0-216 16,0 0-234-16,0 0-767 0,0 0-1161 0</inkml:trace>
  <inkml:trace contextRef="#ctx0" brushRef="#br0" timeOffset="-204623.558">14181 15893 72 0,'-4'-7'404'0,"0"0"-18"0,2-1-51 0,-1 2-6 16,-1-2-17-16,-1 1-21 0,3 0-12 0,-2 0-17 0,1 2-14 15,1 0-23-15,2 5-22 0,-6-10-28 0,6 10-26 16,-3-8-29-16,3 8-23 0,-3-8-22 0,3 8-16 16,0 0-1-16,-4-6-2 0,4 6 0 15,0 0 13-15,0 0 4 0,0 0 3 0,3 8 16 0,-3-8 7 16,4 8 0-16,-2-2-6 0,1 2 28 0,-2 1-32 15,4 2 24-15,-2 0-35 0,1 3 17 0,1 0-15 16,0 3-3-16,-1 0-18 0,-1 0-1 0,3 3-14 16,-1 0-8-16,2 1-39 0,-3-1 35 0,1-2-37 15,-1-1 38-15,0-1-36 0,0-1 30 0,0-1-32 16,0 1 29-16,-1-4-51 0,1-1 57 0,1 2-31 16,-2-3 35-16,2 0-30 0,-2-3 32 0,0 2-33 15,4-2 16-15,-4-1-16 0,4 0 28 0,-7-5-39 16,13 4 25-16,-13-4-57 0,19 1 7 0,-8-2-62 15,2 0-8-15,1-2-53 0,0 0-66 0,3 1-28 0,-2-3-36 16,1 1-30-16,0-1-50 0,-2-1-58 16,1 1-47-16,0-3-59 0,-1 0-289 0,-3 1-352 15</inkml:trace>
  <inkml:trace contextRef="#ctx0" brushRef="#br0" timeOffset="-204305.403">14517 16036 175 0,'-9'-3'420'0,"9"3"-81"0,-10-2-9 0,10 2-63 15,-10-2 47-15,10 2-51 0,0 0-3 0,-11-4-75 16,11 4-1-16,0 0-54 0,-6-3 2 0,6 3-49 16,0 0-1-16,-1-6-35 0,1 6 12 0,2-5-34 15,-2 5 17-15,4-9-10 0,-4 9-4 0,8-8-10 16,-4 1 4-16,-1 1-7 0,4-1-5 0,-5 2-2 16,1-2 0-16,1 2-3 0,-2 0-10 0,-2-3 14 15,0 8 5-15,2-10 3 0,-2 10 7 0,0-9 7 16,0 9 2-16,-2-7-2 0,2 7-4 0,0 0-6 15,-7-5 3-15,7 5 1 0,0 0 0 0,-12 5-2 16,12-5-1-16,-5 7 0 0,5-7-4 0,-4 9-13 16,2-3 18-16,2-6-12 0,0 12 5 0,0-5-10 15,2 0 10-15,1 3-16 0,2-3 13 0,0 3-24 16,1-3 0-16,2 3-28 0,0-5-16 0,3 2-25 0,2 0-15 16,0-3-16-16,1-3-18 0,0 2-75 0,0-2 7 15,0-1-36-15,1 0-54 0,-1-1-72 16,4-3-312-16,-6 0-180 0</inkml:trace>
  <inkml:trace contextRef="#ctx0" brushRef="#br0" timeOffset="-203991.249">14720 15811 270 0,'-4'-9'566'0,"-2"2"-127"0,2 2-74 0,4 5-25 16,-6-10-12-16,3 5-45 0,3 5-38 0,-5-7-48 15,5 7-37-15,-4-7-33 0,4 7-21 0,0 0-18 16,4-6-15-16,-4 6-14 0,0 0-5 0,14 1-11 15,-14-1-2-15,12 6 0 0,-5-3-2 0,0 2-1 16,0 0-3-16,0 2 0 0,-1 1 3 0,-1 0 3 16,2 2 6-16,-2-2 2 0,0 4 17 0,-1-2 4 15,-2 2 1-15,2 0-5 0,-1 1 4 0,-1-1-10 16,-1 1-3-16,2-1-3 0,-2 1-4 0,2-1-5 16,-1 1-5-16,2-2 9 0,-1 1-27 0,-1-2 14 15,2 1-12-15,1-2 4 0,-1 0-15 0,1-2 5 16,3 1-8-16,-2-2-2 0,3-1-21 0,0 1-28 15,1-2-27-15,1-1-49 0,1-1-22 0,-1 0-31 0,-11-2-38 16,21 0-42-16,-21 0-77 0,20-2-11 0,-10-1-43 16,-10 3-47-16,12-6-371 0,-8 0-325 0</inkml:trace>
  <inkml:trace contextRef="#ctx0" brushRef="#br0" timeOffset="-203862.488">14856 15981 357 0,'-13'-2'470'15,"1"0"-66"-15,2-1-41 0,1 1-18 0,9 2-7 16,-13-3-33-16,13 3-35 0,-11-6-41 0,11 6-46 15,-7-4-34-15,7 4-31 0,2-9-25 0,-2 9-18 16,9-9-19-16,-2 5-8 0,4-3-25 0,0 0-52 16,3 0-60-16,0-1-60 0,4 0-94 0,0-1-92 15,2-1-67-15,2-1-413 0,0 2-348 0</inkml:trace>
  <inkml:trace contextRef="#ctx0" brushRef="#br0" timeOffset="-203291.807">15584 15656 231 0,'-10'2'466'0,"-2"0"-104"15,1-1-11-15,-1-1-13 0,12 0-5 0,-20 0-5 16,20 0-36-16,-17-2-48 0,17 2-36 0,-14-5-29 15,14 5-34-15,-9-7-30 0,9 7-18 0,-2-10-18 16,2 10-11-16,5-10-12 0,0 6-9 0,0-3-5 16,5 4-4-16,-1-2-8 0,0 2-3 0,1 1 2 0,2 0-2 15,-12 2 5-15,20-1 10 0,-11 2 3 16,1 2-1-16,0 1 4 0,0 0 2 0,-1 2-6 16,-3 1-14-16,0 0 11 0,-2 3-8 0,1 0-4 15,-5 1-6-15,0 4-4 0,-1 1-1 0,-3-1-4 16,0 3-2-16,-6 0-4 0,2 0 0 0,-1-3-3 15,-1 0 6-15,3-3-5 0,-2-1 1 0,1 1-2 0,-2-4 8 16,3 1-2-16,2-4 16 0,0 0 6 0,5-5-15 16,-9 7 2-16,9-7-3 0,0 0-6 0,0 0-1 15,0 0-3-15,0 0 1 0,13 0-9 0,-5-4 5 16,1 1 0-16,3 0 0 0,-1-1-7 16,2 1 3-16,2-1 1 0,1-1-12 0,1 0-38 0,-1 2-55 15,1-2-52-15,2 1-52 0,-3 1-66 0,0-2-57 16,3 0-84-16,-3 1-38 0,0-1-454 0,-3-1-474 15</inkml:trace>
  <inkml:trace contextRef="#ctx0" brushRef="#br0" timeOffset="-203037.479">15834 15498 555 0,'-6'-8'645'0,"4"0"-126"15,-1 1-57-15,-1 2-37 0,4 5-11 0,-4-9-22 16,4 9-49-16,-4-8-38 0,4 8-85 0,-2-6-31 0,2 6-51 15,0 0-4-15,0 0-30 0,0 0 4 16,0 0-39-16,4 6 36 0,-4-6-35 0,6 9 24 16,-1-1-41-16,-1 1 23 0,4 2-41 0,-2-1 23 0,-1 2-46 15,2 2 32-15,-2 0-41 0,2 0 34 0,0-1-44 16,-1 2 39-16,1-1-36 0,0 1 31 0,-1-1-38 16,1 1 29-16,-2-3-39 0,3 2-2 0,-1-2-73 15,-3-3-32-15,0 2-56 0,1-4-58 0,-1 3-49 16,1-4-41-16,-2 0-59 0,-3-6-93 0,6 10-71 15,-6-10-361-15,0 0-484 0</inkml:trace>
  <inkml:trace contextRef="#ctx0" brushRef="#br0" timeOffset="-202741.273">16044 15524 42 0,'0'-12'621'0,"0"12"-159"0,-4-8-81 0,4 8-53 16,-5-5-30-16,5 5-28 0,-4-5-35 0,4 5-21 15,0 0-21-15,-15 0-30 0,15 0-25 0,-14 5-25 16,6-2-21-16,0 3-12 0,0-2-10 0,0 0-3 16,0 3-3-16,0-1-8 0,1-2-12 0,0 1-1 15,2 0 2-15,0 0 4 0,5-5 12 0,-6 9 14 0,6-9 24 16,-4 9 11-16,4-9 3 0,1 9-1 0,-1-9-5 16,9 9 28-16,-5-5-44 0,2 4 10 15,2-3-41-15,2-1 17 0,-2 2-43 0,0-2 20 0,3 3-38 16,-2-4 24-16,0 3-28 0,4-1 25 0,-3 0-33 15,2-1 25-15,0 1-43 0,-1-1-17 0,0 1-63 16,1-2-58-16,-1 1-64 0,2-1-76 0,-2 1-84 16,2 0-154-16,-1-3-122 0,-1 1-311 0,-11-2-551 15</inkml:trace>
  <inkml:trace contextRef="#ctx0" brushRef="#br0" timeOffset="-202105.467">16689 15330 138 0,'-5'-7'468'15,"0"0"-99"-15,1 2 30 0,-1-1-73 0,5 6 5 16,-6-10 17-16,6 10-49 0,-5-8-12 0,5 8-41 15,-6-7-26-15,6 7-46 0,-2-5-17 0,2 5-17 16,0 0 9-16,0 0 9 0,1-6-5 0,-1 6-12 16,0 0 1-16,10 3-7 0,-10-3-23 0,11 7-7 15,-5-2-10-15,4-1-7 0,-3 4-10 0,2 1-10 16,1 0-11-16,-1 2-16 0,0 0-3 0,1 1-5 16,-1 1-5-16,-1 0-36 0,-1 1 32 0,2 0-37 15,-4 1 27-15,3 0-28 0,-4-2 37 0,1 0-35 16,-2-2 33-16,0 0-39 0,0-4 37 0,-1 3-27 15,0-3 34-15,-2-7-46 0,0 12 45 0,0-12-37 16,0 0 37-16,1 5-44 0,-1-5 42 0,0 0-38 16,2-5 24-16,1 0-34 0,2 1 27 0,-1-4-11 0,5 1-15 15,-3-2-5-15,5 1-1 0,-1 1-7 16,1-2 4-16,2 3 4 0,0-1-1 0,0 2-12 0,1 0 17 16,-3 1-3-16,-1 1-12 0,2 0 13 0,-12 3-5 15,17 0 6-15,-17 0-2 0,15 4 10 0,-15-4-4 16,9 7 7-16,-9-7 0 0,2 9 9 0,-2-9-15 15,-1 12 15-15,-3-5 0 0,-1 1-4 0,1-1-5 16,-5-1 7-16,3 1-10 0,-2-1-36 0,-1-1-23 16,2 0-35-16,-1-2-45 0,0 1-44 0,8-4-60 15,-12 3-68-15,12-3-71 0,0 0-83 0,-11 0-418 16,11 0-464-16</inkml:trace>
  <inkml:trace contextRef="#ctx0" brushRef="#br0" timeOffset="-201808.837">17066 15395 471 0,'0'0'471'16,"0"0"-148"-16,8-3-17 0,-8 3-55 0,0 0 43 0,9-4-51 16,-9 4 11-16,0 0-50 0,6-2-19 0,-6 2-56 15,8-6-8-15,-8 6-40 0,11-5 6 16,-4 1-39-16,-1 2 7 0,3-5-28 0,0 4 14 16,-1-2-25-16,1-1 11 0,-3 0-16 0,2 0 14 0,-3 0-22 15,0 1 21-15,-1-1-7 0,-4 6 4 0,2-11 7 16,-2 11 1-16,-1-7 11 0,1 7 15 0,-4-4 7 15,4 4 12-15,0 0 5 0,-14 0-8 0,14 0-5 16,-11 4 1-16,11-4-18 0,-9 7 4 0,5-2-16 16,1 0 9-16,-2 2-9 0,4-2-3 0,0 2-10 15,2-1 1-15,-1 2-7 0,6 0 0 0,-2-1-17 16,1 2-24-16,3-2-50 0,0 1-19 0,3 0-41 16,1-3-56-16,0 1-40 0,1-3-60 0,0 0-57 15,2-1-57-15,-2-2-68 0,4 0-291 0,-3-2-275 16</inkml:trace>
  <inkml:trace contextRef="#ctx0" brushRef="#br0" timeOffset="-201555.513">17664 15158 454 0,'4'-8'624'16,"-1"1"-152"-16,-3 7-21 0,4-10-35 0,-4 10-7 15,2-7-4-15,-2 7-32 0,0-7-42 0,0 7-35 0,0 0-56 16,0-7-48-16,0 7-27 0,0 0-19 0,0 0-29 15,0 0-6-15,0 0-13 0,0 0-6 16,0 9-19-16,0-9-6 0,6 9-21 0,-4-2 5 0,0 2-12 16,3-2-19-16,-1 2 10 0,1-1-15 0,2 2 3 15,0 0-9-15,0 1 11 0,0-1-23 0,0-2 4 16,-2 1-70-16,4 1-10 0,-4 0-43 0,0-1-45 16,0-1-46-16,-2-1-16 0,-1 0-54 0,-2-7-27 15,2 12-139-15,-2-12-53 0,-5 10-77 0,5-10-294 16,-11 4-429-16</inkml:trace>
  <inkml:trace contextRef="#ctx0" brushRef="#br0" timeOffset="-201040.829">17526 15245 547 0,'-7'-4'415'0,"0"-1"13"0,1 1-87 0,6 4 17 0,-8-8-65 16,8 8-13-16,-5-8-45 0,5 8-13 16,0-8-38-16,0 8-16 0,10-8-40 0,-5 3-12 15,4 2-32-15,2-2-4 0,3 0-24 0,0-1 1 0,2 0-19 16,-2 1 1-16,4-2-17 0,3 0 5 0,-3 0-14 15,2-2 8-15,-2 0-15 0,1 2 11 16,-1-3-14-16,-3 1 11 0,-1 1-15 0,-1-1 10 16,-1-1-10-16,-2-1 10 0,-4 1-7 0,2-1 6 0,-4 2-11 15,-3-3 10-15,3 4-7 0,-4-3 18 0,-3 3 3 16,2-2 13-16,0 2 6 0,-2-1 24 0,1 2-7 16,-1 2-5-16,-1 1-8 0,4 4-8 0,-5-8-6 15,5 8-3-15,0 0-3 0,-8-2 7 0,8 2-1 16,-5 5 0-16,5-5 1 0,-1 8-7 0,1-8-3 15,0 14-5-15,1-5 1 0,1 1-6 0,1 1 4 16,0 3-11-16,-1-2 7 0,2 2 1 0,0 3-3 16,1-2 1-16,0-1 3 0,3 0-3 0,-3 1 0 15,2-1-5-15,-2-2 1 0,1 0 0 0,0 0 1 16,-1-4 4-16,-1 1-4 0,2-1 1 0,-4-2 4 16,2 1-1-16,-4-7 2 0,5 8-3 0,-5-8-3 15,8 4-1-15,-8-4 1 0,0 0-3 0,0 0 0 16,10-3-4-16,-10 3 6 0,5-7-4 0,-5 7-1 0,9-9 0 15,-3 3-1-15,-2 2 8 0,1-2-3 16,0 1 0-16,1 1 1 0,-1-1-5 0,2 0 3 16,-7 5 2-16,11-5-1 0,-11 5 3 0,11-3 6 0,-11 3-8 15,15 0 1-15,-15 0 0 0,15 1-3 0,-15-1 4 16,16 4-3-16,-8-1 0 0,-1 2-13 16,4 0 6-16,-2-1-30 0,-2 0-65 0,3 2-52 0,-2-2-58 15,1 0-56-15,2 0-61 0,0 1-46 0,-2-2-19 16,2 2-64-16,-1-4-57 0,2-1-254 0,-2 1-279 15</inkml:trace>
  <inkml:trace contextRef="#ctx0" brushRef="#br0" timeOffset="-200759.045">18239 15166 201 0,'0'0'516'16,"0"0"-139"-16,-2-7 14 0,2 7-74 0,-4-4 21 16,4 4-50-16,0 0-14 0,-5-5-47 0,5 5-17 15,0 0-38-15,-4-5-10 0,4 5-36 0,0 0-13 16,0-7-33-16,0 7-3 0,6-5-30 0,-6 5 3 15,5-7-22-15,-5 7 7 0,8-9-8 0,-8 9-4 16,8-9-18-16,-6 3 13 0,2 1-13 0,0-1 20 16,-4 6 1-16,1-11 19 0,-1 11-1 0,0-10 18 15,0 10 3-15,-5-8 14 0,5 8 13 0,-7-5-5 0,7 5 19 16,-11 0-12-16,11 0 13 0,-15 1-29 0,9 3 17 16,0 0-12-16,1 1-6 0,0 0-6 15,3 2-11-15,-1 0-4 0,3 0-9 0,0 1-5 0,4 0-8 16,0 1-2-16,3 1-7 0,1-1-6 0,5 0-55 15,-2-1-14-15,2-2-68 0,4 0-110 0,-1-1-111 16,-2 1-101-16,4-3-142 0,-2 0-636 16,-2 0-828-16</inkml:trace>
  <inkml:trace contextRef="#ctx0" brushRef="#br0" timeOffset="-198500.711">18638 15003 180 0,'0'0'246'0,"0"0"-24"0,0 0-20 0,-8-5-4 15,8 5 13-15,0 0-33 0,0 0 0 0,-5-3 2 16,5 3-48-16,0 0 46 0,-5-4-52 0,5 4 40 16,0 0-40-16,-4-7 33 0,4 7-35 0,0 0 20 0,0 0-32 15,-5-5 11-15,5 5-40 0,0 0-12 16,0 0-10-16,3-5 18 0,-3 5-14 0,0 0 13 15,11-4-10-15,-11 4 7 0,12-2-12 0,-12 2 7 16,14 0-21-16,-14 0 3 0,15 2-19 0,-15-2 6 0,17 4-15 16,-8-2 9-16,0 1-18 0,-9-3 8 0,15 4-12 15,-15-4 8-15,11 5-11 0,-11-5 11 16,11 7-13-16,-11-7 12 0,5 6-11 0,-5-6 11 0,5 7-7 16,-5-7 6-16,0 0-11 0,-4 7 9 0,4-7-7 15,0 0 11-15,-6 5-9 0,6-5 13 0,0 0 5 16,0 0 19-16,-16 0 0 0,16 0-1 0,-6-5-7 15,6 5 1-15,-8-7-2 0,8 7-7 0,-2-11-8 16,0 5-2-16,4-1-7 0,-1-1-2 0,2 0-4 16,0-1-3-16,4 0-2 0,-1 2 1 0,1 0-4 15,0 0 1-15,3 1-1 0,-3 1-4 0,2 0 0 16,1 1 4-16,-1 2-2 0,0-1 1 0,-9 3-3 16,18-2 6-16,-18 2 6 0,18 2-12 0,-8 1 1 15,-1-2 4-15,0 2-5 0,1 1 5 0,-2 0-4 16,1 2-7-16,-3-1-7 0,3 1-19 0,-3 0-51 15,1-1-29-15,-1 2-39 0,-1-2-17 0,0 1-57 16,-1-1 9-16,1 0-73 0,-5-5 2 0,7 8-30 0,-7-8-19 16,6 5-57-16,-6-5-262 0,0 0-168 0</inkml:trace>
  <inkml:trace contextRef="#ctx0" brushRef="#br0" timeOffset="-198140.994">19031 14908 139 0,'0'0'483'0,"0"-10"-64"0,0 10-42 0,-1-11-70 0,1 11 18 15,0-7-31-15,0 7-51 0,-2-7-47 0,2 7-40 16,0 0-25-16,0 0-28 0,-4-4-20 0,4 4-11 16,0 0-8-16,0 0-7 0,-2 6-9 0,2-6-2 15,3 7-8-15,-3-7-10 0,4 9-2 0,-2-2-2 16,2-1-5-16,2-1-3 0,-1 2-1 0,1 1-3 16,0-2 0-16,-2 0-1 0,3 0-3 0,-2-1-2 15,2-2 3-15,-3 2 1 0,-4-5 1 0,9 7-2 16,-9-7-3-16,9 1 2 0,-9-1-6 0,0 0 4 15,14-1-3-15,-14 1 1 0,8-5 0 0,-8 5-2 16,6-10 2-16,-6 10-4 0,4-11 13 0,-1 5-4 16,0 0-2-16,-1-2 3 0,0 1 8 0,-2 2 9 15,3-2 3-15,-1 0-6 0,0 1 9 0,-2 6-23 16,2-9 9-16,-2 9-4 0,4-7-16 0,-4 7 11 16,5-5-2-16,-5 5-1 0,0 0-2 0,13 0-1 15,-13 0-1-15,9 4-1 0,-9-4-17 0,10 5 1 0,-6-2-22 16,3 3-34-16,0-1-34 0,-2 0-34 0,2 2-52 15,0-1-87-15,-2-2-10 0,0 1-27 16,0 1-36-16,1-1-72 0,-6-5-164 0,6 6-99 0</inkml:trace>
  <inkml:trace contextRef="#ctx0" brushRef="#br0" timeOffset="-197570.337">19270 14881 385 0,'-1'-8'372'0,"1"8"-35"0,1-10-33 16,1 2-16-16,-2 8-62 0,1-9 20 0,-1 9-68 15,3-10 4-15,-3 10-60 0,5-7 12 0,-5 7-40 16,6-4 17-16,-6 4-36 0,10-1 17 0,-10 1-31 16,12 1 6-16,-12-1-20 0,11 4-14 0,-2-1 15 15,-2 1-9-15,-1 1-9 0,2-1-1 0,1 2-3 16,-4-2-8-16,1 2 2 0,-1-2-9 0,-5-4 2 16,9 8-3-16,-9-8 2 0,8 9 3 0,-8-9-12 15,5 5 25-15,-5-5-3 0,0 0-5 0,3 7 0 16,-3-7-8-16,0 0 1 0,0 0-6 0,0 0 16 15,0 0-3-15,-7-4-1 0,7 4-1 0,-2-8-1 0,2 8-20 16,-2-12 21-16,2 6-18 0,0-3 14 16,2 2-19-16,0 0 15 0,1-2-14 0,2 1 12 0,1 0-12 15,-2 1 13-15,4-1-17 0,-2 2 16 0,2 2-14 16,-2-1 10-16,4 2-14 0,-10 3 18 0,13-3-18 16,-13 3 15-16,17 0-12 0,-17 0 9 0,15 3-8 15,-6 0 17-15,0 1-18 0,-3-1 17 0,2 1-17 16,-1 2 16-16,1 0-18 0,-4 0 16 0,3-2-11 15,-5 2 16-15,-2-6-16 0,8 8 15 0,-8-8-5 16,5 8 7-16,-5-8-14 0,0 0 17 0,1 7-15 16,-1-7 14-16,0 0-15 0,0 0 20 0,0 0-11 15,0 0 19-15,-13-5-12 0,13 5 14 0,-3-8-14 16,3 8 11-16,-3-11-11 0,3 3 8 0,0 0-6 16,3 0 6-16,-1-1-17 0,1-2 13 0,1 4-19 15,1-3 13-15,0 4-13 0,1-2 9 0,1 0-13 16,-1 3 12-16,0 0-14 0,2-1 7 0,-8 6-4 0,12-5 13 15,-12 5-3-15,12 0 6 0,-12 0-12 16,12 3 12-16,-12-3 1 0,13 7-6 0,-6-1-11 16,-2-2 11-16,2 4-12 0,-1-2 11 0,-2 2-13 15,2-1 13-15,1 0-17 0,-2 0-9 0,-1 1-46 16,1-2-20-16,-1 2-31 0,-2-4-36 0,3 3-40 0,-5-7-76 16,5 9-3-16,-5-9-77 0,4 5-98 0,-4-5-305 15,0 0-260-15</inkml:trace>
  <inkml:trace contextRef="#ctx0" brushRef="#br0" timeOffset="-196974.805">19719 14532 1 0,'0'0'400'0,"-4"-13"-78"16,4 13 12-16,-2-10-52 0,-1 3-3 0,3 7-2 16,-1-10-11-16,1 10-10 0,-3-12-22 0,3 12-13 15,-5-7-11-15,5 7-22 0,-1-10-27 0,1 10-30 16,-3-6-24-16,3 6-24 0,0 0-16 0,-1-6-1 0,1 6-1 16,0 0 6-16,0 0 6 0,0 0-1 15,0 0 8-15,5 7 1 0,-5-7-10 0,5 8 0 16,-1-1-2-16,0 0-10 0,2 0-6 0,-2 3 3 0,1-2-17 15,-1 3-4-15,3-1-6 0,-2 3-5 0,1 0-7 16,0 0-6-16,-2 0 1 0,3 1-14 0,-2 1 13 16,1 1-9-16,-1-2 5 0,0 0-8 0,-1 2 9 15,1-1-9-15,-1-2 4 0,2 0-8 0,-2-1 7 16,0-1-7-16,1-1 4 0,-2 0-5 0,-2-2 6 16,3 1-8-16,-3-2 5 0,2-2 4 0,-2 1 8 15,-1-6-8-15,3 9 6 0,-3-9-12 0,0 0 11 16,3 5-9-16,-3-5 10 0,0 0-14 0,0 0 15 15,4-8-17-15,-4 8 3 0,5-9-2 0,-5 9 6 16,4-13-9-16,0 5 1 0,1 3-3 0,-1-3 3 16,4 0-5-16,-2 3-1 0,-1-1-4 0,3-1 2 15,-1 3-4-15,1-1 3 0,0 3-11 0,0-2 4 16,-8 4 1-16,16-1-1 0,-16 1 4 0,15 1-5 0,-4 3 6 16,-4-1-4-16,1 2 2 0,-2 0-6 15,3 1 2-15,-5 0-2 0,1 2 2 0,-2 1-9 16,-2-1-5-16,2-1 8 0,-3 2 14 0,-3-4-8 15,2 4 10-15,-2-1-1 0,-2-3 9 0,0 2-5 0,-3-2 11 16,3 0-9-16,-2-1 14 0,7-4-16 0,-13 6-23 16,13-6-43-16,-14 1-27 0,14-1-39 15,-12-1-48-15,12 1-59 0,-9-6-82 0,9 6-72 0,-3-8-68 16,3 8-314-16,1-11-304 0</inkml:trace>
  <inkml:trace contextRef="#ctx0" brushRef="#br0" timeOffset="-196409.404">20051 14705 371 0,'0'0'435'0,"9"-1"-35"0,-9 1-96 0,0 0 30 16,0 0-42-16,9-3 0 0,-9 3-60 0,0 0-15 15,0 0-61-15,9-5-13 0,-9 5-48 0,6-3-11 16,-6 3-22-16,9-6 3 0,-9 6-23 0,12-5-2 16,-5 2-34-16,1-2 14 0,-1-1-23 0,0 0 12 0,2 2-24 15,-1-4 27-15,-2 3-25 0,1 0 22 0,-2-2-25 16,0 2 1-16,-1-2 1 0,-2 2 4 15,0-2-3-15,-2 7 2 0,0-9 2 0,0 9 8 0,-3-8-2 16,3 8 2-16,-9-5 3 0,9 5-3 0,0 0 23 16,-11 0-27-16,11 0 26 0,-11 5-29 15,11-5 27-15,-10 8-24 0,6-4 24 0,2 3-23 16,-1-2 21-16,1 3-21 0,-1-2 17 0,3 2-16 0,0-1 18 16,1-1-21-16,2 2 20 0,-1 0-20 0,4 1 13 15,-2-2-28-15,2-1 16 0,0 0-41 0,1-1 25 16,0-2-41-16,-1 1 35 0,1 0-36 0,-7-4 45 15,12 2-37-15,-12-2 35 0,0 0-29 0,15 0 43 16,-15 0-31-16,6-5 34 0,-6 5-25 0,4-6 37 16,-4 6-36-16,5-9 38 0,-5 9-33 0,0-13 40 15,3 7-27-15,-3-2 32 0,1 1-34 0,2-2 21 16,-2 2 12-16,3-2 9 0,-2 3 1 0,1-2-10 16,1 1 1-16,-1 1 4 0,3 1 5 0,-1 0 0 15,-5 5 2-15,11-5-1 0,-11 5-5 0,14-3 6 16,-14 3-13-16,14 1-3 0,-14-1-1 0,16 4 6 15,-7 1 10-15,-1-2-14 0,0 2 8 0,1 0-19 16,-2 1 19-16,0 1-17 0,1-2 18 0,-3 3-18 0,0-1 23 16,-1-2 2-16,0-1 32 0,-4-4 26 0,5 10 30 15,-5-10-6-15,0 0-3 0,-2 5-13 16,2-5-12-16,0 0 11 0,0 0 9 0,-11-2-12 0,11 2-14 16,-5-8-15-16,1 4-10 0,3-4-13 0,-2 2-10 15,2-2-8-15,1-1-65 0,0-2-11 0,1 0-116 16,2-1-48-16,2-1-89 0,0 0-126 0,4-1-106 15,1-2-527-15,1 1-677 0</inkml:trace>
  <inkml:trace contextRef="#ctx0" brushRef="#br0" timeOffset="-195808.67">20971 14436 19 0,'0'0'346'16,"0"0"-15"-16,-6-7-51 0,6 7 54 0,0 0-54 15,-8-4 11-15,8 4-3 0,0 0-11 0,0 0 4 16,-5-5-31-16,5 5 0 0,0 0-23 0,0 0-10 16,0 0-13-16,-4-5-16 0,4 5-12 0,0 0-11 15,0 0-13-15,0 0-9 0,0 0-14 0,0 0 1 16,5 7-12-16,-5-7-34 0,9 7 23 0,-9-7-38 16,10 10 16-16,-3-3-25 0,-1 1 8 0,3 1-26 15,0 2 8-15,-1 0-26 0,0 1 12 0,0 3-16 0,0-2-3 16,1-2 4-16,-2 4-3 0,0-2-1 0,1-2-6 15,-2 4-3-15,-2-3-3 0,1-1-1 16,0 0-2-16,-5-2 0 0,3 1 3 0,-3-3-2 16,0 2-2-16,-3-2-8 0,-2-1 4 0,0 1 2 0,-1-3-5 15,-2-1-3-15,-3 1-15 0,0-1-33 0,0-3-33 16,-3-2-38-16,1 0-49 0,-5-2-70 0,3-1-32 16,-2 0-78-16,-1-4-63 0,0 0-109 0,3-3-90 15,-2-3-286-15,2 4-471 0</inkml:trace>
  <inkml:trace contextRef="#ctx0" brushRef="#br0" timeOffset="-195648.73">20832 14318 191 0,'-4'-5'652'0,"2"0"-197"0,-2-1-65 0,1 0-47 16,3 6-20-16,-8-9-33 0,8 9-23 0,-6-8-48 15,6 8-34-15,-4-7-47 0,4 7-18 0,0 0-37 16,-1-7-8-16,1 7-54 0,7-4-45 0,-7 4-54 0,10-3-81 15,-10 3-33-15,12 0-93 0,-12 0-85 16,18 2-465-16,-18-2-373 0</inkml:trace>
  <inkml:trace contextRef="#ctx0" brushRef="#br0" timeOffset="-194775.865">21086 14328 402 0,'0'0'483'0,"0"0"-55"0,0 0-111 0,0 0 34 16,0 0-41-16,0 0-21 0,0 0-69 0,0 0-25 15,0 0-50-15,0 0 12 0,-10 2-20 0,10-2 4 16,4 8-23-16,-4-8-5 0,6 12-26 0,-1-4-7 16,-1-2-10-16,3 3-10 0,-1 1-7 0,3-2 1 15,-1 4-19-15,-1-2-4 0,1 0-6 0,2 1-5 16,-2-3-1-16,-2 1 2 0,1-2-6 0,0 1 6 15,0-3 13-15,-1 2 20 0,-1-5 13 0,-1 2-2 0,-4-4-12 16,10 4-10-16,-10-4-8 0,0 0-46 16,14-5 42-16,-14 5-5 0,9-7-6 0,-4 2-3 15,-1-2-6-15,1 0 0 0,-1-1-2 0,1-1-7 0,-1 1 5 16,2-1-4-16,-2 1-2 0,-1-2-3 0,2 3-2 16,-1 0-9-16,-2 2-6 0,-2 5-9 0,7-7 4 15,-7 7-3-15,9-8 7 0,-9 8-2 16,7-3 6-16,-7 3-8 0,0 0 3 0,14 3-7 0,-14-3-12 15,13 5-27-15,-13-5-7 0,12 7-30 0,-5-5-9 16,2 1-27-16,0 0 24 0,0-1-32 0,-9-2 4 16,19 3-5-16,-19-3 5 0,18 0 5 0,-9-1 49 15,0-3-34-15,0 2 58 0,-1-2-31 0,-2-1 59 16,1-1-30-16,-2 0 58 0,-3 0-33 0,1-2 33 16,-2 1-33-16,-1 0 48 0,-1-3-34 0,-2 4 63 15,1-2-19-15,-2 0 57 0,0 2-22 0,-1-1 49 16,0 2-36-16,1 1 23 0,4 4-43 0,-10-8 20 15,10 8-32-15,-8-3 40 0,8 3-25 0,0 0 18 16,-10 3-27-16,10-3 11 0,-5 8-23 0,5-8 19 16,0 9-28-16,2 0 16 0,-1-2-23 0,3 0 18 15,0 3-23-15,1-1 21 0,-1 1-22 0,4-1 18 16,-1 2-22-16,1-2 0 0,0 1 2 0,0-1-4 0,-1-2 6 16,-2-1-4-16,2 3 3 0,-2-4 9 15,-1 0 14-15,0 2 10 0,-4-7 11 0,6 7 1 16,-6-7-15-16,2 8-4 0,-2-8-7 0,0 0-1 0,-2 9-7 15,2-9-3-15,-6 4-3 0,6-4 0 0,-7 6-4 16,7-6-2-16,0 0-14 0,-9 3-46 0,9-3-59 16,0 0-72-16,0 0-69 0,0 0-48 15,0 0 1-15,-8-2-15 0,8 2 14 0,4-7 12 0,-4 7 58 16,7-12 37-16,-4 4 54 0,1 0 36 0,0-3 57 16,1 1 69-16,-1-2 52 0,-1 0 40 0,-1-3 36 15,1 0 52-15,-2 1 41 0,0-1 24 0,-1 3 9 16,2-2 6-16,-2 1-7 0,0 1-2 0,1 2-5 15,-1-1 0-15,0 3-4 0,1-2-30 0,-1 3-22 16,0 7-61-16,0-14-17 0,0 14-35 0,0-10-14 16,0 10-16-16,4-7 4 0,-4 7-19 0,0 0 12 15,0 0-26-15,13 2 12 0,-13-2-27 0,7 8 19 16,0-4-35-16,-2 1 25 0,1 3-26 0,2-1 24 16,-2 4-10-16,2-1 1 0,1 2-5 0,-1-2-4 0,-1 2 0 15,1 1-4-15,-1-3-20 0,1 2-44 16,-1 0-48-16,-1 0-60 0,-1-3-49 0,0 0-48 15,0-1-54-15,-1 1-57 0,-1-3-58 0,-3-6-70 0,1 11-392 16,-1-11-461-16</inkml:trace>
  <inkml:trace contextRef="#ctx0" brushRef="#br0" timeOffset="-194654.676">21572 14386 483 0,'0'0'406'0,"-6"-7"-31"0,6 7-117 0,-2-12 11 15,2 12-86-15,5-12-2 0,0 4-80 0,2 3 18 16,2-4-67-16,2 2 5 0,1-1-105 0,2 2-45 15,4-4-118-15,1 0-130 0,0 2-217 0,4-1-74 16</inkml:trace>
  <inkml:trace contextRef="#ctx0" brushRef="#br0" timeOffset="-193942.298">22301 14149 28 0,'0'0'333'0,"0"0"-49"0,7-7-31 15,-7 7 9-15,0 0-13 0,5-5-27 0,-5 5-31 16,0 0-30-16,0-10-28 0,0 10-25 15,-4-7-16-15,4 7-58 0,-9-5 41 0,9 5-43 0,-13-5 51 16,6 3-44-16,7 2 43 0,-22-1-39 0,22 1 40 16,-23 1-38-16,10-1 31 0,2 3-38 0,-2-1 32 15,-1 4-42-15,1-3 28 0,-1 2-41 0,1 1 28 16,3 0-33-16,1-1 33 0,1 2-37 0,0-1 25 16,1 1-30-16,3 0 31 0,-1 0-26 0,4-2 19 15,1-5-25-15,1 12 25 0,-1-12-32 0,7 7 23 16,-1-2-34-16,0 0 25 0,5-3-36 0,-2-2 28 15,-9 0-39-15,19 2 40 0,-8-2-33 0,0-2 41 16,0 0-36-16,-1-1 35 0,-1 0 0 0,3-1-2 16,-3 2 1-16,0-3 0 0,-1-1 5 0,0-3 0 15,0 7 19-15,-2-5 18 0,2 2 24 0,-3 1 10 16,-5 4 9-16,8-8-11 0,-8 8 16 0,6-9 18 16,-6 9-16-16,8-6-2 0,-8 6-25 0,5-5-5 0,-5 5-24 15,0 0 0-15,5-4-12 0,-5 4 13 0,0 0-6 16,0 0 14-16,6 4 2 0,-6-4 8 15,4 6 3-15,-4-6-7 0,5 11 21 0,0-4-10 16,-1 1 7-16,1 2-24 0,-1 2 17 0,3 0-13 0,0 4-9 16,2 1-14-16,-1 2 2 0,1 1-6 0,0 0-9 15,1 6 3-15,0 1-40 0,0 2 37 0,1 0-4 16,-2 0-2-16,1 1-2 0,-1 1-1 0,-2-1 3 16,0-1-10-16,0-6-15 0,-4 2 19 0,-2-2-18 15,2-6 27-15,-3-3-23 0,-3-2 23 0,2-2-31 16,-4 0 33-16,-1-3-3 0,-1-2-2 0,-1-2-3 15,8-3 2-15,-21-1-5 0,9-3 0 0,-1-5-2 16,1 1-2-16,-2-5 1 0,1-2 0 0,0 0-36 16,2-3 30-16,0-3-57 0,3 1 8 0,2-2-32 15,1-1-42-15,3 0-18 0,0-2-41 0,4 3-14 16,0-1-48-16,2 1 10 0,2 0-58 0,1 1 30 16,0 2-29-16,1 1-35 0,2-1-26 0,0 5-80 15,2-3-228-15,-3 5-172 0</inkml:trace>
  <inkml:trace contextRef="#ctx0" brushRef="#br0" timeOffset="-192941.939">22438 14105 491 0,'-4'-7'437'0,"2"0"-77"0,1 1-62 0,-1-2 22 16,0 2-64-16,2 6 3 0,-3-12-77 0,3 12-4 16,3-9-54-16,-3 9 3 0,5-7-35 0,-5 7 13 15,10-4-11-15,-10 4-12 0,17 1-10 0,-8 4-3 16,1-3-9-16,1 2-7 0,0 4-3 0,1-1-7 15,-1 0-7-15,-2 1-4 0,1 1-5 0,-3 2 1 16,0-4-12-16,-1 3-4 0,-2-5 16 0,2 4-6 16,-2-4 35-16,-1 0 22 0,-3-5 33 0,2 9 1 15,-2-9-14-15,0 0-9 0,0 7 0 0,0-7 1 16,0 0-26-16,0 0 5 0,-9-4-22 0,9 4-1 16,-6-9-17-16,6 9 6 0,-4-12-17 0,3 4 2 15,1 2-25-15,1-5-27 0,-1 4-48 0,3-4-61 16,1 1-27-16,1 1-57 0,1 0-22 0,0-2-37 0,3 3 18 15,2-1-49-15,-2 4 34 0,1 0 14 0,1-1 31 16,-2 4 28-16,2 0 24 0,-11 2 39 16,17 0 25-16,-17 0 21 0,14 4 23 0,-14-4 16 0,13 4 13 15,-13-4 26-15,8 8 41 0,-4-3 30 0,-4-5 40 16,5 10 23-16,-5-10 16 0,2 7 1 16,-2-7 15-16,5 10-35 0,-5-10 32 0,4 5-39 15,-4-5 46-15,3 5 1 0,-3-5-9 0,0 0-31 0,5 4 4 16,-5-4-39-16,0 0 3 0,14 0-31 0,-14 0 3 15,15-3-24-15,-7-1 14 0,2 2-27 0,-1-1 15 16,0-2-13-16,0 1 8 0,0-1-22 0,-3 2 16 16,1-2-17-16,-7 5 15 0,9-9-22 0,-9 9 2 15,5-5-2-15,-5 5 15 0,0 0-22 0,-4-7 24 16,4 7-25-16,0 0 24 0,-11 1-23 0,11-1 23 16,-12 7-6-16,3-3 2 0,3 0-2 0,-1 2 1 15,2 1-3-15,1-2-5 0,-1 2-31 0,0-1-37 16,4 1-67-16,-2-1 28 0,3-6-57 0,3 10 33 15,-3-10-20-15,9 10-17 0,-3-6-17 0,3-2 2 16,0-1-20-16,4-1 11 0,0 0 15 0,1 0 22 16,-2-1 31-16,4-3 25 0,-1 1 21 0,3-4 16 15,-4 2 12-15,4-3 12 0,-4 1 24 0,4-2 17 0,-5-1 30 16,1 2 34-16,-3-3 23 0,0 2 9 0,-1-1 0 16,-4 0 1-16,1 0 1 0,-2 1-28 0,-3 2 33 15,2 0-47-15,-4 7 33 0,1-11-47 16,-1 11 33-16,-5-7-52 0,5 7 33 0,-7-2-40 0,7 2 24 15,-11 2-44-15,11-2 39 0,-9 3-42 0,4 1 35 16,0 2-35-16,1-2 38 0,0 1-46 16,2 1 35-16,-1 0-45 0,1-1 14 0,2-5-22 0,0 12-5 15,0-12 16-15,2 8-24 0,-2-8 4 0,7 8 1 16,-7-8 12-16,10 4 4 0,-10-4 4 0,15 3 4 16,-15-3 4-16,14-1 2 0,-14 1 4 0,21-2 8 15,-10 1 1-15,1-2 6 0,-1 2 16 0,3 1 18 16,-4 0 18-16,2-3 5 0,3 3 4 0,-2 0 8 15,0 3-49-15,0-3 38 0,1 1-41 0,-1 1 41 16,-2 0-50-16,4 1 40 0,-2-2-46 0,-1 2 46 16,-1-3-38-16,-2 2 71 0,-9-2 4 0,17 2 39 15,-17-2-38-15,13-2 13 0,-13 2-23 0,10-5 18 16,-10 5-34-16,3-12 17 0,-1 6-8 0,-5-5 13 0,1 1 2 16,-5-3 33-16,2 0 8 0,-2-2 13 15,-1-2 12-15,-2-2-13 0,1 2-22 0,0-2-59 16,0-1 36-16,0 1-56 0,1 0 35 0,2 0-17 0,-1-1-13 15,1 3-7-15,2 0-13 0,-1 0-1 0,1 1-9 16,0 2-1-16,2-2-8 0,-1 5-6 0,1 1-1 16,-1 2-26-16,2-1-30 0,0 3-15 15,1 6-14-15,-3-9-37 0,3 9-29 0,0 0-47 0,0 0-21 16,0 0-82-16,-2 5-30 0,2-5-31 0,-2 13 1 16,2-5-31-16,0 2-46 0,0-2-216 0,-1 4-159 15</inkml:trace>
  <inkml:trace contextRef="#ctx0" brushRef="#br0" timeOffset="-192822.258">23197 13772 431 0,'0'0'419'0,"-1"7"-84"0,1-7 18 0,-3 7-83 16,3-7 7-16,0 0-20 0,0 0-22 0,-3 5-18 16,3-5-21-16,0 0-29 0,0 0-25 0,0 0-31 15,0 0-24-15,6-5-17 0,-6 5-23 0,10-2-50 16,-10 2-61-16,14-5-48 0,-5 5-71 0,3-2-52 16,-1 1-25-16,-2 1-69 0,5 0-62 0,-2-2-250 0,-12 2-154 15</inkml:trace>
  <inkml:trace contextRef="#ctx0" brushRef="#br0" timeOffset="-192325.926">23404 13880 322 0,'2'9'293'0,"-2"-9"-21"16,0 0-17-16,2 11-23 0,-2-11-23 0,0 0-70 0,7 5 19 16,-7-5-77-16,0 0 20 0,12 2-58 0,-12-2 33 15,12 2-54-15,-12-2 36 0,15-2-52 0,-15 2 42 16,14-2-53-16,-5-1 40 0,1 1-45 0,-1-1 44 15,0 1-49-15,1-3 41 0,-2 0-43 0,0 0 43 16,1 0-45-16,0-2 39 0,-2 1-38 0,-2-1 44 16,1-2-47-16,0 2 38 0,-1-2-36 0,-1 1 9 15,-3-1 9-15,2 1 8 0,-1 1 2 0,-2 0 17 16,0 7-26-16,-1-12 3 0,1 12-2 0,-5-11 1 16,5 11 7-16,-8-6 0 0,8 6-8 0,-9-3 0 15,9 3 0-15,-11 0 3 0,11 0-3 0,-12 5 1 16,12-5 9-16,-10 5 29 0,6 0-42 0,4-5 42 15,-5 9-41-15,5-9 48 0,-3 8-54 0,3-8 42 16,4 12-47-16,0-7 38 0,3 0-49 0,0 2 39 16,2-2-42-16,0 0 43 0,0 2-45 0,5-3 46 15,-2 1-45-15,2 3 43 0,-4-4-42 0,0 0 40 16,0 2-53-16,-1-2 41 0,-4 2-40 0,2-1 45 16,-2 0-39-16,-1 0 46 0,-4-5-33 0,2 9 54 0,-2-9-35 15,0 12 53-15,0-12-34 0,-1 12 50 0,-2-5-45 16,3-7 52-16,-2 10-49 0,2-10 37 0,-4 12-37 15,4-12 37-15,0 10-25 0,0-10 25 0,3 10-25 16,-3-10 18-16,7 8-41 0,-7-8 28 0,13 7-39 16,-3-5 30-16,-1 1-39 0,3-2 22 0,2 2-56 15,0-3 10-15,1 0-73 0,-1-3 2 0,4 2-78 16,-2-2-7-16,1 0-41 0,-2-2-56 0,1-1-63 16,-2-1-205-16,-1-3-58 0</inkml:trace>
  <inkml:trace contextRef="#ctx0" brushRef="#br0" timeOffset="-192106.119">23963 13658 466 0,'0'0'554'0,"0"-12"-125"0,0 12-52 15,1-8-29-15,-1 8-18 0,0-7-51 0,0 7-16 16,0 0-55-16,-1-9-19 0,1 9-29 0,0 0-9 16,0 0 4-16,0 0-2 0,0 0-5 0,0 0-5 15,2 7-27-15,-2-7 3 0,4 7-17 0,-1-2-15 0,-2 2-51 16,1 0 31-16,2 1-49 0,0 1 33 0,0 1-2 15,1 0-14-15,1 2-6 0,-2 2-5 16,3-2-9-16,-2 2-4 0,1-1-39 0,-2 1-63 0,2 0-63 16,-2 0-78-16,1-1-26 0,-2-2-99 0,-1 0-18 15,1-3-51-15,-2 1-60 0,1-2-366 0,-2-7-400 16</inkml:trace>
  <inkml:trace contextRef="#ctx0" brushRef="#br0" timeOffset="-191008.501">23882 13805 274 0,'-9'-7'517'0,"2"2"-73"0,0 0-45 16,3 0 6-16,-1-1-19 0,5 6-47 0,-4-9-66 16,4 9-1-16,-3-9-85 0,3 9 8 0,3-9-38 15,-3 9-33-15,11-10-24 0,-4 5-18 0,2 0-16 0,4 1-15 16,0-1-11-16,2 0-3 0,-1 1-10 16,3-2-3-16,-2 1-8 0,3-1 0 0,-1 0 2 15,-1 0-8-15,1-2 1 0,-2 1-1 0,2 0-1 0,-4-1 8 16,-1-1-10-16,2 0 6 0,-3 0-9 15,-1-3 9-15,-1 2-9 0,-3 0 6 0,-1-1-9 0,1 3 7 16,-3-1-10-16,0-1 8 0,-1 4-8 16,0-2 7-16,0 3-7 0,-2 5 6 0,0-10-8 0,0 10 7 15,0 0-7-15,0-7 7 0,0 7-7 0,0 0 7 16,0 0 0-16,-4 5 0 0,4-5-4 0,0 12 9 16,0-12-8-16,-1 14 2 0,2-6 5 0,-1 1-1 15,3 3 3-15,-2 0-2 0,3 2 1 0,0 1-1 16,0 0-2-16,1 0 3 0,1 1-7 0,-1 1 3 15,0 0-3-15,2 0 1 0,-1 0 7 0,-2-2-9 16,4 2 6-16,-3-5-5 0,1 3 7 0,-2-2-8 16,1-3 3-16,-1-2 2 0,0 1 13 0,-2-1-2 15,2-1-4-15,-4-7-1 0,5 6 0 0,-5-6-4 16,0 0-1-16,9 4-1 0,-9-4-2 0,6-4 1 16,-6 4 0-16,7-8-3 0,-4 3 0 0,-1 0 0 15,2-2 4-15,-1 2 0 0,-1-2-5 0,1 1 1 16,-1 1-1-16,-2 5-2 0,5-11 5 0,-5 11-4 15,5-7-2-15,-5 7-2 0,7-5-1 0,-7 5 0 16,0 0 1-16,9-3 0 0,-9 3 0 0,9 4 4 16,-9-4-2-16,9 5-6 0,-4-1-19 0,1 1-16 0,1 1-27 15,0-3-19-15,1 2-5 0,1 0-27 0,2 0-1 16,-2 0-36-16,2 0 22 0,1-1-33 0,0-2-15 16,-1 0 2-16,1-1 5 0,-1-1 37 15,-11 0-36-15,23 0 41 0,-12-1-19 0,0-1 58 0,-2 0-16 16,0-2 48-16,-1-1-17 0,-1 0 20 0,1-1 12 15,-2-3 11-15,-2 4 11 0,1-4 8 16,0 1 11-16,-2-2 18 0,-1 1 23 0,-2 1 10 0,2-1 4 16,-2 1 11-16,-2-1 20 0,2 2 7 0,-1 2-11 15,-2-3 1-15,3 8-7 0,-3-9-10 0,3 9-8 16,-8-8 4-16,8 8 10 0,-9-2-2 0,9 2 20 16,-10 1-18-16,10-1-10 0,-10 5-7 0,10-5-4 15,-7 8-3-15,7-8-1 0,-7 10-6 0,7-10-1 16,-4 11 0-16,4-11-3 0,-3 10-3 0,3-10-3 15,0 11 7-15,3-5-8 0,-3-6-1 0,2 10 5 16,-2-10-12-16,7 6 2 0,-7-6-5 0,6 5 1 16,-6-5-5-16,13 4 2 0,-13-4-5 0,10 2 0 15,-10-2 2-15,12-2-18 0,-12 2 19 0,12-4-1 0,-12 4 0 16,12-4-2-16,-12 4-3 0,11-6-3 0,-11 6 7 16,9-8-4-16,-9 8-3 0,9-7 2 15,-9 7-4-15,8-6 2 0,-8 6-1 0,9-8 6 0,-9 8-6 16,6-8-1-16,-6 8 3 0,5-4-2 0,-5 4 2 15,6-5 1-15,-6 5-1 0,5-5 2 0,-5 5 0 16,0 0-1-16,7-5-2 0,-7 5 1 0,0 0 4 16,0 0-3-16,8-3-2 0,-8 3 3 0,0 0-2 15,0 0 1-15,12 3 3 0,-12-3 3 0,8 3 1 16,-8-3-1-16,9 7-1 0,-9-7 0 0,11 5-4 16,-11-5-6-16,10 7 14 0,-6-3 0 0,-4-4 3 15,9 7-2-15,-9-7 3 0,6 6 8 0,-6-6 19 16,5 5 10-16,-5-5 26 0,0 0 21 0,6 4-13 15,-6-4-11-15,0 0-13 0,0 0-11 0,0 0-5 16,0 0 6-16,0 0 0 0,-5-5-3 0,5 5 1 16,-1-7-44-16,1 7 37 0,0-12-2 0,0 12-7 15,0-12-8-15,0 7-2 0,3-2-1 0,0 0-3 0,0-2-1 16,0 1 2-16,0 1-1 0,3 0-8 16,-3 2 1-16,4-1-3 0,-2 2 0 0,1 1 4 0,-6 3 0 15,9-6 7-15,-9 6 2 0,13-1 3 16,-13 1-3-16,13 2 0 0,-7 1 0 0,2 1-6 0,-1 0-1 15,0 2-3-15,-1 0-49 0,1 3 18 0,-2-1-81 16,0 2-101-16,-1-1-158 0,-3 0-195 16,-2 1-542-16,-1-1-715 0</inkml:trace>
  <inkml:trace contextRef="#ctx0" brushRef="#br0" timeOffset="-189725.986">25343 13367 37 0,'0'0'393'0,"0"0"-61"0,0-9-19 0,0 9-17 15,0 0-61-15,-2-5 31 0,2 5-73 0,0 0 11 16,0 0-84-16,-1-7 10 0,1 7-56 0,0 0 25 15,0 0-29-15,0 0 44 0,0 0-19 16,0 0 35-16,5 7-10 0,-5-7 13 0,3 7-16 0,-3-7 14 16,5 11-9-16,-4-7 14 0,3 5-5 0,-1-1 9 15,0 1-11-15,1 3-3 0,-3 0-11 0,3 0-9 16,-2 1-12-16,0 1-5 0,-1 1-14 0,2 2-7 16,-2-2-12-16,2-1-10 0,0 3-41 0,-1-3 44 15,2 1-38-15,0-1 41 0,-1 1-39 0,3-3 31 16,0 2-37-16,-1-4 39 0,4-2-42 0,-1 3 35 15,2-4-43-15,1 3 38 0,1-5-38 0,0 2 18 16,1-2-64-16,2-2 7 0,-3 1-81 0,1 0 7 16,0-3-35-16,-3 2-42 0,2-3-34 0,-12 0-49 15,19 0-45-15,-19 0-43 0,11 0-38 0,-11 0-43 16,8-8-383-16,-8 8-365 0</inkml:trace>
  <inkml:trace contextRef="#ctx0" brushRef="#br0" timeOffset="-189576.566">25390 13600 412 0,'-9'-3'429'0,"1"1"14"16,8 2-79-16,-12-3 17 0,12 3-65 0,-11-7-28 16,11 7-53-16,-3-5-24 0,3 5-46 0,1-8-15 0,-1 8-45 15,8-9-8-15,-1 5-30 0,1-1 1 0,2 1-30 16,3-2-11-16,1 1-77 0,2 0-51 0,-1-1-125 16,0 1-84-16,0 0-136 0,-1-1-394 0,0 1-382 15</inkml:trace>
  <inkml:trace contextRef="#ctx0" brushRef="#br0" timeOffset="-187859.611">25367 13389 12 0,'0'0'179'16,"0"0"-3"-16,-9-5-23 0,9 5-18 0,0 0-16 15,-6-5 6-15,6 5-19 0,0 0 4 0,-5-7 1 16,5 7 0-16,0 0 0 0,-4-6 0 0,4 6 5 16,0 0 4-16,-3-8 9 0,3 8 6 0,0 0-33 0,-1-7 54 15,1 7-60-15,0 0 34 0,-1-7-38 0,1 7 30 16,0 0-34-16,-2-6 29 0,2 6-34 15,0 0 18-15,-5-6-32 0,5 6 19 0,0 0-26 0,0 0 18 16,-2-6-20-16,2 6 12 0,0 0-5 0,0 0 12 16,0 0-14-16,-3-5 14 0,3 5-15 15,0 0 10-15,0 0-15 0,0 0 7 0,0 0-11 16,0 0 2-16,0 0-12 0,0 0-2 0,0 0-12 0,0 0 0 16,0 0-12-16,0 0 11 0,0 0-4 0,0 0 12 15,0 0 0-15,0 0 7 0,0 0 0 0,0 0-2 16,1 7 12-16,-1-7-2 0,4 6 4 0,-4-6-12 15,5 9 15-15,-5-9-27 0,3 10 19 0,-1-5-17 16,1 2 18-16,0-1-17 0,-1 1 21 0,1 2-5 16,-1-2-5-16,2 3-9 0,-1-2-5 0,0 1 3 15,1 0-4-15,-1-1 0 0,-1 1-5 0,2 1-6 16,-1 0 0-16,1-1-10 0,-2 1 7 0,1 0 0 16,2-1-22-16,-3-1 22 0,1 2-19 0,-2 0 20 15,2-2-17-15,-1 2 18 0,1 0-21 0,-2-3 24 16,0 2-17-16,1-2 13 0,0 1-21 0,0 0 15 15,-2-2-17-15,2 0 20 0,-2 0-16 0,3 0 17 16,-3-6-15-16,3 12 16 0,-1-7-17 0,-2-5 20 16,2 10-20-16,-2-10 17 0,3 10-18 0,-3-10 16 15,1 11-16-15,-1-11 16 0,5 8-18 0,-5-8 19 16,3 9-14-16,-3-9 8 0,2 7-11 0,-2-7 20 16,4 8-15-16,-4-8 16 0,5 5-13 0,-5-5 14 0,9 5-21 15,-9-5 17-15,8 4-15 0,-8-4 15 0,10 3-20 16,-10-3 13-16,15 0-15 0,-15 0 9 0,19 0-19 15,-9-3-8-15,1 1-53 0,-1-2 2 0,3-2-78 16,1 4-4-16,0-3-43 0,-2-2-58 0,0 2-57 16,1 0-58-16,-2-4-79 0,-3 4-23 0,0-2-42 15,-1 1-402-15,-4-3-486 0</inkml:trace>
  <inkml:trace contextRef="#ctx0" brushRef="#br0" timeOffset="-187672.113">25364 13562 359 0,'0'0'354'0,"0"0"-21"0,-6-4-70 16,6 4 2-16,0 0-65 0,1-8 15 0,-1 8-75 16,9-8 17-16,-4 5-72 0,2-2 16 0,2 1-59 15,1-1 31-15,0 1-58 0,5-2 11 0,1-1-120 0,2 2-82 16,2-2-169-16,-1-1-289 0,3-1-144 0</inkml:trace>
  <inkml:trace contextRef="#ctx0" brushRef="#br0" timeOffset="-185891.293">15615 16005 27 0,'0'0'89'0,"0"0"-3"0,0 0 9 0,0 0-8 16,0 0-4-16,-9 3 0 0,9-3 4 0,0 0 4 16,0 0 16-16,0 0 17 0,0 0 12 0,0 0 14 15,0 0 7-15,0 0 1 0,0 0 3 0,-11 2 8 0,11-2-2 16,0 0-2-16,0 0-50 0,0 0 29 0,0 0-46 16,0 0 31-16,0 0-9 0,0 0-3 15,0 0-12-15,0 0-1 0,0 0-9 0,0 0-5 0,0 0-3 16,0 0-5-16,0 0-7 0,-11-2-10 0,11 2-7 15,0 0-3-15,0 0 0 0,13-6 1 0,-13 6 9 16,13-4 6-16,-1 0 8 0,1-2-5 16,4-1 1-16,2 2 0 0,3-2-9 0,-1-1-8 0,5 1-2 15,1-3-4-15,2 3-13 0,1-4 4 0,-1 3-3 16,-1-1-8-16,-2 4-2 0,-2-3-2 0,0 3-5 16,-3-2-1-16,-2 2-8 0,-2 1-3 0,0-1 0 15,-3 1-2-15,-2 3-3 0,-2-2-2 0,0 0-3 16,-1 1-1-16,-9 2-15 0,14-3-23 0,-14 3-49 15,0 0-97-15,14 1-133 0,-14-1-232 0,0 0-601 16,0 0-765-16</inkml:trace>
  <inkml:trace contextRef="#ctx0" brushRef="#br0" timeOffset="-184892.06">15870 16041 383 0,'0'0'345'0,"-6"-4"-22"0,6 4 7 0,-8-4-9 0,8 4-12 16,0 0-2-16,-9-4-31 0,9 4-11 0,0 0-18 15,-5-7-27-15,5 7-26 0,0 0-28 0,-6-3-33 16,6 3-13-16,0 0-25 0,0 0 4 0,0 0-1 15,0 0 17-15,0 0-5 0,0 0-12 0,0 0 28 16,0 0-14-16,1 10 11 0,-1-10-29 0,5 8 27 16,-2-2-42-16,-1 0 25 0,2 1-46 0,0 2 33 0,0-2-46 15,1 1 27-15,-1 2-45 0,-1-1 19 16,3 1-35-16,-3 0 36 0,3-1-63 0,-3 1 56 16,4 0-43-16,-2-1 37 0,-1-1-38 0,0 2 29 15,1-2-40-15,-1 0 29 0,2 1-57 0,-2-1 2 0,-1 0-61 16,0-1-44-16,2 0-65 0,-4 0-51 0,2-1-60 15,0 1-23-15,-3-7-62 0,0 11-117 16,0-11-57-16,-3 12-299 0,3-12-440 0</inkml:trace>
  <inkml:trace contextRef="#ctx0" brushRef="#br0" timeOffset="-184718.021">15768 16351 485 0,'0'0'428'0,"-9"2"-60"0,9-2-59 16,0 0-31-16,-13 1-12 0,13-1-38 0,0 0-6 15,0 0-47-15,-11-3-10 0,11 3-55 0,0 0 4 16,0 0-50-16,0 0 14 0,10-2-42 0,-10 2 19 16,15-4-37-16,-2 3 19 0,-1-2-52 0,-1 0-23 15,6 2-52-15,-2-2-62 0,3 1-38 0,0-1-93 16,-3 1-9-16,4-1-52 0,-1-2-297 0,-1 1-149 16</inkml:trace>
  <inkml:trace contextRef="#ctx0" brushRef="#br0" timeOffset="-184542.49">16082 16234 526 0,'0'0'442'16,"-2"-9"-56"-16,2 9-41 0,-4-5-26 0,4 5-38 16,-8-3-37-16,8 3-32 0,0 0-31 0,-10 0-33 0,10 0-25 15,-8 3-54-15,8-3 11 0,-10 7-30 0,8 0 9 16,-2-1-33-16,1 1 19 0,-1 1-36 0,2 2 18 16,-1 1-46-16,2-1-23 0,-3 2-61 15,4 2-54-15,-3-1-43 0,1 0-97 0,2 3-15 0,-1-2-69 16,2 1-270-16,-2-3-158 0</inkml:trace>
  <inkml:trace contextRef="#ctx0" brushRef="#br0" timeOffset="-183543.141">15999 16588 529 0,'0'0'413'0,"0"0"-42"16,-5 7-53-16,5-7-24 0,0 0 6 0,0 0-70 15,-4 4-14-15,4-4-63 0,0 0 3 0,0 0-52 16,0 0 3-16,0 0-55 0,3-4 21 0,-3 4-36 15,6-7 15-15,-6 7-31 0,5-9 16 0,-1 4-29 16,0 1 19-16,1-4-23 0,-1 3 25 0,-2 0-30 16,1-3 26-16,-3 8-26 0,4-9 26 0,-4 9-26 15,1-11 22-15,-1 11-32 0,-4-9 30 0,4 9-30 16,-6-7 27-16,6 7-35 0,-11-3 37 0,11 3-33 0,-13 1 34 16,13-1-33-16,-17 5 27 0,9-1-24 15,1 1 26-15,-1-1-27 0,-1 2 25 0,4 1-30 16,-1-2 34-16,0 2-28 0,3 0 28 0,-1 1-33 0,0-1 33 15,4 0-26-15,0-1 26 0,0 1-34 0,4 0 13 16,0-2-41-16,-1 0 14 0,4 2-48 0,-1-5 5 16,3 3-26-16,0-4-26 0,-9-1-7 0,19 1-56 15,-6-1 16-15,-1-2-52 0,-1-1 30 0,2 0-44 16,-1-1 62-16,-1 0 13 0,0-4 17 0,1 3 32 16,-2-2 18-16,-2-2 27 0,0 1 34 0,-1-1 46 15,-2 1 63-15,-1-3 54 0,1 3 4 0,-4-3 81 16,2 3 15-16,0 0 5 0,-1 0 5 0,-2 2-32 15,3-2 18-15,-2 1-39 0,0 1 3 0,-1 6-45 16,3-11-14-16,-3 11-41 0,2-7-2 0,-2 7-30 16,4-7 10-16,-4 7-26 0,0 0 10 0,12-3-28 15,-12 3 13-15,11 3-23 0,-11-3 15 0,14 7-22 16,-6-4 15-16,1 1-24 0,0 1 21 0,0 2-16 16,1-2 16-16,-1 0-25 0,-1 2 21 0,1-2-16 15,-2 0 17-15,1 0-19 0,-2 0 21 0,-6-5-14 16,12 6 15-16,-12-6-15 0,6 3 15 0,-6-3-23 15,0 0 20-15,8-4-15 0,-8 4 14 0,1-8-20 0,-1 8 18 16,0-13-15-16,-1 5 12 0,-1-2-12 0,1-1 12 16,1 1-35-16,0-1-30 0,-1-1-57 0,1 2 1 15,-1-1-38-15,2 3-23 0,-1 1-23 0,1 0-54 16,-1 0 39-16,3-1-18 0,-3 8 70 0,5-9-18 16,-5 9 63-16,5-8-14 0,-5 8 62 0,9-5-22 15,-9 5 58-15,5-4-32 0,-5 4 57 0,0 0 14 16,9-4-8-16,-9 4 71 0,0 0-12 0,0 0 46 15,0 0-24-15,10 4 36 0,-10-4-16 0,0 0 10 16,8 6-13-16,-8-6-13 0,4 7-10 0,-4-7-14 16,5 8-2-16,-5-8-13 0,6 10 2 0,-2-5-15 15,-4-5 1-15,8 8-25 0,-3-1 19 0,-1-3-14 16,-4-4 11-16,7 8-13 0,-1-4 14 0,-6-4-13 16,8 6 13-16,-8-6-12 0,7 2 12 0,-7-2-21 15,0 0 13-15,10-2-18 0,-10 2 23 0,9-7-22 16,-5 2 28-16,0-1-20 0,-1-4 23 0,1 3-18 15,0-1 26-15,0-1-23 0,-1 0 29 0,2 1-18 16,0 0 27-16,-2 0-30 0,3 2 19 0,-2-1-39 16,1 2 20-16,0 1-21 0,-5 4 27 0,14-7-30 15,-14 7 24-15,13-1-29 0,-13 1 27 0,16 0-33 16,-16 0 27-16,18 4-25 0,-8-3 26 0,-3 2-29 0,0 1 26 16,0-2-29-16,-7-2 26 0,12 6-26 0,-12-6 38 15,9 2-14-15,-9-2 25 0,0 0-27 0,10 3 25 16,-10-3-3-16,0 0 23 0,4-7-7 15,-4 7 12-15,2-9-4 0,-2 9 15 0,0-13 10 0,0 5 12 16,2 2 14-16,0-4 0 0,0 2-11 0,2-2-4 16,1 3-2-16,2-3-2 0,0 3 8 0,2 0-26 15,0 2 19-15,0-2-27 0,1 2 8 0,2 1-26 16,-1 3 18-16,2-1-35 0,-1 2 18 0,0 2-27 16,0 1 17-16,0 2-29 0,1-1 16 0,0 3-41 15,-1 3-48-15,-1-3-46 0,-2 4-81 0,0 0-80 16,-3 2-88-16,1 1-172 0,-3-2-127 0,-2-2-292 15,0 2-542-15</inkml:trace>
  <inkml:trace contextRef="#ctx0" brushRef="#br0" timeOffset="-183059.434">16227 16840 377 0,'0'0'406'0,"-9"4"-15"15,9-4-35-15,0 0-18 0,0 0-16 0,0 0-17 16,0 0-18-16,0 0-6 0,0 0-4 0,0 0-6 16,0 0-14-16,0 0-15 0,0 0-21 0,0 0 9 15,0 0-45-15,0 0 14 0,10 1-44 0,-10-1 33 0,5 4-32 16,-5-4 14-16,5 5-34 0,-5-5 7 0,9 8-42 15,-5-4 6-15,2 2-34 0,-1-1 3 16,1 2-28-16,0-1-6 0,-1 2-15 0,0 0-1 16,3-2-6-16,-2 4-3 0,-2-3-9 0,1 1-6 0,0 0-40 15,2 0-55-15,-2 0-42 0,-1-2-24 0,1-1-40 16,-3 0-74-16,-2-5-12 0,7 8-36 16,-7-8-31-16,4 6-78 0,-4-6-157 0,0 0-63 0,0 0-266 15,-4-8-485-15</inkml:trace>
  <inkml:trace contextRef="#ctx0" brushRef="#br0" timeOffset="-182938.315">16206 16832 171 0,'-6'-7'599'16,"-3"4"-152"-16,4-1-108 0,5 4-55 0,-9-6-38 15,9 6-17-15,-8-6-40 0,8 6-25 0,-7-5-30 16,7 5-23-16,0 0-19 0,-4-5-19 0,4 5-12 16,0 0-47-16,0 0-70 0,14 0-82 0,-14 0-90 15,13-2-61-15,-13 2-486 0,16 0-291 0</inkml:trace>
  <inkml:trace contextRef="#ctx0" brushRef="#br0" timeOffset="-182786.678">16417 16816 298 0,'6'4'537'0,"-6"-4"-131"16,0 0-83-16,0 0-29 0,0 0-30 0,0 0-44 15,0 0-51-15,0 0-36 0,0 0-29 0,9-3-39 16,-9 3-72-16,0 0-96 0,12-4-85 0,-12 4-81 15,10-2-444-15,-10 2-219 0</inkml:trace>
  <inkml:trace contextRef="#ctx0" brushRef="#br0" timeOffset="-182459.552">16574 16773 375 0,'0'0'344'0,"0"0"-4"0,0 0-54 0,0 0-23 16,0 0-28-16,2-7-30 0,-2 7-32 0,0 0-34 15,0 0-34-15,0 0-17 0,2-6-16 0,-2 6-19 16,0 0-9-16,7-7-6 0,-7 7-10 0,2-5-11 16,-2 5 4-16,6-4-2 0,-6 4-3 0,4-6-2 15,-4 6 11-15,4-7-20 0,-4 7 23 0,1-8-1 16,-1 8 15-16,0 0-19 0,-1-7 15 0,1 7-19 0,0 0 16 16,0-10-14-16,0 10 10 0,0 0-22 0,0 0 18 15,-8-2-24-15,8 2 18 0,0 0-26 16,-8 2 26-16,8-2-17 0,-7 5 24 0,7-5-19 0,-4 8 22 15,4-8 2-15,-2 8-4 0,2-8 6 0,-3 11-7 16,3-11-3-16,1 10-2 0,1-3-1 0,-2-7-4 16,5 11-1-16,-1-4-2 0,1-1-5 0,2 1-9 15,1-2-22-15,0-2-36 0,2 1-35 0,0-2-41 16,3 1-67-16,0-2-70 0,0-1-34 0,-1-1-152 16,2-2-186-16,-1 1-155 0</inkml:trace>
  <inkml:trace contextRef="#ctx0" brushRef="#br0" timeOffset="-182243.13">16790 16654 555 0,'2'-9'510'0,"-2"9"-125"15,0-8-64-15,0 8-51 0,5-5 4 0,-5 5-51 0,8-5 15 16,-8 5-40-16,13-3 2 0,-13 3-51 0,17 0-5 16,-7 0-42-16,0 3 2 0,2 1-22 15,-2 1-15-15,2 0-9 0,-1 2-14 0,-2 1-6 16,0 2-8-16,1 2-7 0,-5 0-7 0,-1 2-6 0,-3 1-10 15,1 2-18-15,-5 3-56 0,-1-2-34 0,-2 2 0 16,-4-1-36-16,-2 1-28 0,-4 1-24 0,-2-1-91 16,-3 1-33-16,-7 1-86 0,0-2-294 0,-4-1-207 15</inkml:trace>
  <inkml:trace contextRef="#ctx0" brushRef="#br0" timeOffset="-181977.84">15736 16939 673 0,'0'0'533'0,"-8"-7"-144"0,8 7-57 0,-10-3-68 15,10 3-10-15,-10 2-35 0,10-2 16 0,-13 6-33 16,9 1 0-16,-2-1-38 0,1 5-9 0,-2-2-34 15,4 4-7-15,0 1-38 0,2 2 9 0,1 0-31 16,2 0 8-16,2 1-28 0,6 4 8 0,-1-1-41 16,4 1-20-16,6 0-90 0,0-2-31 0,3 0-52 15,5-4-55-15,1-2-49 0,4-2-95 0,1-4-82 16,3-1-272-16,5-5-253 0</inkml:trace>
  <inkml:trace contextRef="#ctx0" brushRef="#br0" timeOffset="-181442.833">17220 16375 132 0,'0'0'493'0,"0"-9"-106"16,0 9-10-16,-2-11-29 0,2 11-38 0,-1-9 19 16,1 9-32-16,0-9-1 0,0 9-48 0,0-8-10 15,0 8-44-15,0 0-22 0,1-7-5 0,-1 7 0 16,0 0-2-16,0 0-15 0,8 5-16 0,-8-5-9 16,9 7-9-16,-5 0-9 0,0 1-15 0,1-1-2 15,-1 4-15-15,2-1-10 0,-1 3-5 0,0 1-7 0,0 1-14 16,-1-1-4-16,0 2-2 0,0 1-8 15,-2 0 2-15,3-1 25 0,-1-2-42 0,-1 1 33 16,-2-3-46-16,3 0 39 0,-2-2-39 0,1 1 36 0,2-3-47 16,-2 2 37-16,4-3-40 0,-3 1 22 15,5-3-51-15,0-1-28 0,2 0-20 0,1-1-46 16,5-2-64-16,-3-1-53 0,2 0-74 0,2-1-39 0,3-2-56 16,-2 0-119-16,-1-1-463 0,-2 0-607 0</inkml:trace>
  <inkml:trace contextRef="#ctx0" brushRef="#br0" timeOffset="-181146.692">17617 16518 67 0,'-12'-2'630'0,"12"2"-191"16,0 0-92-16,0 0-44 0,-7-3-44 0,7 3-10 16,0 0-72-16,-4-5-10 0,4 5-45 0,0 0-10 15,1-8-60-15,-1 8 25 0,5-9-30 0,-1 5 8 16,-4 4-27-16,8-10 12 0,-4 6-30 0,0-3 25 15,1 2-34-15,-3-1 22 0,2 0-23 0,-4 6 17 16,3-10-19-16,-3 10 24 0,1-10-23 0,-1 10 14 16,-3-8-10-16,3 8 27 0,-5-5-17 0,5 5 29 0,0 0-27 15,-10-2 29-15,10 2-27 0,0 0 24 16,-10 5-30-16,10-5 26 0,-7 5-25 0,7-5 26 16,-2 7-29-16,2-7 28 0,0 12-30 0,0-12 26 15,4 7-29-15,-2 0 22 0,3-2-35 0,2 2 15 0,0-2-54 16,2 0-12-16,-2-1-52 0,3 0-27 15,1-2-30-15,1 0-81 0,-1-2-13 0,2 0-91 16,-1 0-51-16,-1-4-192 0,2 1-110 0</inkml:trace>
  <inkml:trace contextRef="#ctx0" brushRef="#br0" timeOffset="-180859.706">17787 16250 261 0,'-4'-12'545'0,"0"4"-94"0,2 1-76 0,-1 1-31 16,3 6-29-16,-5-11-67 0,5 11-43 0,-2-8-33 15,2 8-23-15,0 0-4 0,1-9-13 0,-1 9-11 16,0 0-6-16,11 2-11 0,-11-2-8 0,9 4-2 16,-1 1-10-16,-3 1-1 0,4 3-4 0,-3 1-1 15,2 2-3-15,-3-1-2 0,4 3-5 0,-4 0 0 0,0 1 2 16,0 1 3-16,1-1-1 0,0 1-9 16,-2 1-12-16,-1-2 10 0,3 2-13 0,-4-3-5 15,3 1-3-15,1 0-5 0,1-1-8 0,-2-1 8 16,2-1-9-16,-1-1-1 0,0-1-1 0,3 0-6 0,2 0-3 15,-2-4-28-15,3 0-5 0,0-1-38 16,-2-1-51-16,5-1-69 0,-3-1-33 0,1-1-51 16,-13-1-31-16,20 0-32 0,-20 0-107 0,14-1-35 0,-14 1-433 15,9-5-461-15</inkml:trace>
  <inkml:trace contextRef="#ctx0" brushRef="#br0" timeOffset="-180746.972">17931 16456 441 0,'-10'-6'457'0,"1"4"-69"16,0-2-77-16,9 4-37 0,-11-6-47 0,7 1-48 15,4 5-29-15,-4-9-42 0,4 9-14 0,3-10-28 16,1 5-14-16,3 0-39 0,1-4-90 0,2 2-49 16,5 1-110-16,-2-3-55 0,6-1-349 0,-1 1-149 15</inkml:trace>
  <inkml:trace contextRef="#ctx0" brushRef="#br0" timeOffset="-180110.108">17596 16590 218 0,'-16'4'426'0,"2"0"-77"0,1-3-104 0,3 2-3 15,1 0-36-15,9-3 8 0,-13 3-25 0,13-3-21 16,0 0-27-16,0 0-36 0,0 0-17 0,0 0-20 15,0 0-9-15,15-8-14 0,-2 6 0 0,2-3-34 16,5-2 18-16,0-1-10 0,3 0 1 0,5-5-8 16,0 3 5-16,-1-2-9 0,3-1 3 0,-2 2-8 15,-1-4 5-15,-2 3-6 0,-5 2 4 0,-1 1-13 16,-7 1-2-16,1-1-12 0,-5 2 8 0,-2 2 4 16,-6 5 0-16,1-9 1 0,-1 9-1 0,-8-7 2 0,-2 6 4 15,0 0-8-15,-5 1 6 0,-2 0 7 0,-3 2-7 16,-4 1 2-16,-2 1-3 0,2 0 1 15,-7 5-8-15,0-1 17 0,-3 1 0 0,5 0 12 0,-2 2 22 16,0-1-5-16,3 1 9 0,4-1 1 0,1 2 19 16,1-3-12-16,4 2 15 0,0-2-32 15,4 1 24-15,3-1-24 0,-1-1 27 0,6 0-25 16,-2-2 32-16,4-1-21 0,4-5 25 0,0 11-29 0,0-11 14 16,12 4-34-16,-12-4 21 0,23-2-28 0,-4 0 19 15,5-5-32-15,4 1 23 0,4-4-22 0,7-2 18 16,-1-2-21-16,4 0 22 0,-1-1-26 0,1-1 12 15,2-1-12-15,-3 1 19 0,-3-1-61 0,0 3-22 16,-8 2-59-16,-4 0-20 0,-4 2-15 0,-3 1-46 16,-4 3-30-16,-3-1-103 0,-3 2-36 0,-5 0-306 15,-4 5-191-15</inkml:trace>
  <inkml:trace contextRef="#ctx0" brushRef="#br0" timeOffset="-179675.283">18637 16115 130 0,'0'0'324'15,"-9"1"-55"-15,9-1-4 0,-14 3 14 0,14-3-8 16,-14 0-4-16,14 0-16 0,-17 0-13 0,17 0-29 15,-14-3-28-15,14 3-29 0,-11-4-49 0,11 4-12 16,-10-5 6-16,10 5-20 0,-3-7-9 0,3 7-35 16,0-9 18-16,0 9-29 0,5-10 20 0,-1 4-28 15,1 3 16-15,2-2-4 0,0 1 21 0,-7 4-22 16,14-4 26-16,-14 4-11 0,14-1 13 0,-14 1-13 16,14 4 14-16,-9 0-17 0,4 2 12 0,-4 0-11 15,0 3-5-15,-2 1-5 0,-2 0-2 0,2 4-8 16,-5 1-5-16,1-1 2 0,-1 5-7 0,-1-2-17 15,-1 0 16-15,0-2-21 0,-1 0 28 0,0-3-16 16,1 0 17-16,-1-3-15 0,1 2 19 0,2-2-6 16,-1-2 24-16,2-2-15 0,1-5 15 0,-3 9-24 15,3-9 11-15,0 0-3 0,0 0-5 0,9 3-3 16,-9-3-10-16,13-5-31 0,-3 0-26 0,1 0-19 16,1 0-27-16,4-2-31 0,-2 2-32 0,2-3-39 15,1 0-51-15,0 0-24 0,0-2-95 0,-3 3-42 0,3-5-292 16,-5 3-214-16</inkml:trace>
  <inkml:trace contextRef="#ctx0" brushRef="#br0" timeOffset="-179455.872">18846 16015 87 0,'-2'-5'626'0,"2"5"-118"0,-6-12-69 16,6 12-30-16,-4-7-35 0,4 7-48 0,-6-8-40 16,6 8-41-16,-2-5-37 0,2 5-4 0,0 0-5 15,0 0-9-15,0 0 1 0,0 0-26 0,0 0 0 16,-1 8-27-16,1-8 14 0,5 8-19 0,-3-2-6 15,3 2-18-15,-1-1-24 0,1 3-7 0,-1-1-46 16,1 1 17-16,-1 1-37 0,1 1 34 0,0 1-40 16,2 0 29-16,-2 0-44 0,0 1 33 0,-1-3-55 15,2 3-34-15,-1-2-53 0,-1-2-58 0,0 2-65 16,0-4-84-16,-2 3-18 0,2-3-62 0,-1-1-100 16,-1 0-23-16,-2-7-383 0,8 7-479 0</inkml:trace>
  <inkml:trace contextRef="#ctx0" brushRef="#br0" timeOffset="-179209.493">19030 16032 471 0,'0'-7'542'0,"-4"1"-110"0,4 6-70 0,-5-9-35 16,5 9-36-16,-10-8-33 0,10 8-24 0,-10-4-25 16,10 4-15-16,-12 0-24 0,12 0-23 0,-15 5-9 15,9-1-22-15,-1 0-1 0,0 0-20 0,2 2 6 16,-2 0 3-16,3 0 4 0,2-1-5 0,-1 2-9 15,2-1 6-15,1-6-18 0,-2 12 14 0,2-12-24 16,3 12 25-16,2-6-37 0,-1 0 14 0,4 0-39 16,1-1 20-16,0 1-41 0,2-3 12 0,2 2-22 15,1-1-17-15,1 2-73 0,1-4-82 0,0 2-88 16,2-1-94-16,0-1-153 0,0-2-145 0,-1 0-381 16,2 0-643-16</inkml:trace>
  <inkml:trace contextRef="#ctx0" brushRef="#br0" timeOffset="-177942.141">19412 15808 56 0,'0'0'488'0,"-1"-9"-53"16,1 9-52-16,-1-8-26 0,1 8-11 0,-3-9-16 16,3 9-28-16,-2-7-14 0,2 7-35 0,-3-7-42 15,3 7-43-15,0 0-35 0,0-6-19 0,0 6-9 16,0 0 7-16,0 0 12 0,0 0 4 0,0 0-2 16,13 3-4-16,-8 2-19 0,0 0 8 0,2 2-26 15,-1 1 8-15,1 0-32 0,1 2 9 0,1 1-30 0,0-1 19 16,-1 4-41-16,1-3 22 0,-3 2-4 0,3-1-8 15,-1 2-2-15,-2-2-7 0,1 0 0 0,-2-3-5 16,-1 2 1-16,0-4 0 0,0 3-2 0,0-4 1 16,-1 0 5-16,-1 0 0 0,-2-6-22 0,4 7 23 15,-4-7-3-15,0 0 3 0,0 0-11 0,7 4 1 16,-7-4-10-16,5-5 6 0,-5 5-3 0,7-7-5 16,-7 7-31-16,9-10 32 0,-2 4-33 0,1 1 26 15,1-1-25-15,2 3 19 0,0-1-19 0,-2 1 18 16,4 0-28-16,-2 0 4 0,-11 3-23 0,21-1 10 15,-21 1-5-15,19 1 1 0,-19-1 4 0,13 6 10 16,-13-6 3-16,9 6 2 0,-9-6 12 0,2 9 2 16,-2-9 6-16,-5 12-5 0,0-7 16 0,-1 3-2 15,-2-1 1-15,2-2 0 0,-2 2 1 0,-1-2-18 16,0-3-27-16,0 3-56 0,2 0-27 0,0-3-70 16,7-2-37-16,-11 3-110 0,11-3-48 0,0 0-63 15,-9 0-429-15,9 0-451 0</inkml:trace>
  <inkml:trace contextRef="#ctx0" brushRef="#br0" timeOffset="-177642.733">19789 15920 43 0,'0'0'575'0,"0"0"-161"15,0 0-58-15,0 0-54 0,9-3-17 0,-9 3-19 16,0 0-37-16,0 0-33 0,0 0-37 0,0 0-29 16,0 0-19-16,0 0-20 0,7-4-19 0,-7 4-12 15,7-2-7-15,-7 2-18 0,10-5-3 0,-10 5-3 16,15-7-9-16,-8 3-4 0,2-3-5 0,-1 3 4 15,-3-1-7-15,3 0 4 0,-3-2 6 0,-1 2 9 16,-4 5 16-16,3-8 13 0,-3 8 6 0,-1-6 8 16,1 6 15-16,-4-5 5 0,4 5 9 0,0 0-5 15,-19 2-10-15,19-2-5 0,-14 5-12 0,6 0-10 16,1 1-1-16,0-1-6 0,2 1-7 0,1 1-6 16,2 1-2-16,0-1-4 0,4 0-4 0,-1 1-5 15,3 1-11-15,1-2-17 0,3 2-46 0,3-1-27 16,1-1-50-16,3-1-24 0,-1-1-81 0,5-2-14 15,-1 0-96-15,1 0-22 0,-2-1-70 0,5-4-420 16,-3-1-403-16</inkml:trace>
  <inkml:trace contextRef="#ctx0" brushRef="#br0" timeOffset="-177410.253">20381 15669 337 0,'6'-7'736'0,"-2"1"-145"15,-4 6-89-15,5-7-67 0,-5 7-33 0,4-7-32 16,-4 7-49-16,5-5-53 0,-5 5-59 0,0 0-25 16,0 0-39-16,7-4-8 0,-7 4-33 0,6 5 3 15,-6-5-46-15,8 9 10 0,-3-4-28 0,1 2 10 16,-2 0-31-16,5 1 17 0,-1 1-21 0,2 2 5 16,-1-2-21-16,0 0-8 0,0 0-48 0,-3-1-41 15,4 0-46-15,-5 0-36 0,2 0-21 0,-3-3-5 16,-2 1-39-16,-2-6-65 0,3 11-73 0,-3-11-27 15,-7 7-73-15,7-7-309 0,-14 5-311 0</inkml:trace>
  <inkml:trace contextRef="#ctx0" brushRef="#br0" timeOffset="-176921.246">20267 15756 441 0,'-10'-5'346'16,"2"-1"-34"-16,1-1-60 0,0 3 2 0,2-1-30 0,3 0-1 16,2 5-31-16,-2-12-26 0,5 7-30 15,1-2-25-15,1 2-22 0,1-3-11 0,3 1-21 16,4 0-9-16,0-1-9 0,3-1-8 0,1 1-6 0,3-3-3 15,0 0-4-15,1 1-8 0,3-1 2 0,1-1-1 16,-1-2-4-16,-5 4 1 0,0-2 3 0,-2 0-8 16,1 0-13-16,-4-1 17 0,-1 1-2 0,-3-1 0 15,-4 2 0-15,3 0 6 0,-5-1 1 0,-1 0-26 16,-1 1 49-16,-2 3-20 0,2 0 37 0,-4-1-18 16,2 3 31-16,-2-1-24 0,2 7 17 0,-4-9-30 15,4 9 21-15,-5-5-22 0,5 5 19 0,0 0-2 16,-12 2 5-16,12-2 7 0,-4 7-14 0,4-7 0 15,-1 12-4-15,1-4-8 0,0 2-6 0,3-1-4 16,-1 3-4-16,2 3-2 0,0-1-3 0,2 2 0 16,1 0-3-16,-1 3-2 0,2-2-3 0,-1 2 1 15,0-2-2-15,-1-1-2 0,1-2-6 0,-2 2-3 16,1-4-6-16,-3 0 3 0,0-2-1 0,1 0 5 0,-2-2 2 16,0-2 2-16,1-1 3 0,-3-5-1 15,2 7 0-15,-2-7 1 0,0 0-1 0,0 0-3 16,0 0 4-16,0 0 0 0,4-5-4 0,-4 5 9 15,5-9-7-15,-5 9 6 0,5-8-1 0,-5 8-1 0,9-10 3 16,-9 10-2-16,9-5 11 0,-9 5 2 0,13-6 1 16,-13 6 3-16,14-2 0 0,-14 2 0 0,17 0-5 15,-7 2 2-15,0-2-6 0,2 4 0 16,-1-1-2-16,-1 0-2 0,3 1-2 0,0 3-11 0,1-2-43 16,-3 0-50-16,2 0-50 0,1 1-51 0,-5-2-69 15,4 0-14-15,-3-1-91 0,-1 1-22 0,3-4-325 16,-12 0-227-16</inkml:trace>
  <inkml:trace contextRef="#ctx0" brushRef="#br0" timeOffset="-176676.901">20992 15652 16 0,'0'0'496'15,"0"-9"-115"-15,0 9 6 0,-3-9-55 0,3 9-16 16,0-9-22-16,0 9-38 0,0-7-32 0,0 7-30 16,0-7-39-16,0 7-22 0,3-7-26 0,-3 7-20 0,2-9-16 15,-2 9-5-15,4-8-10 0,-4 8 12 16,4-8 3-16,-4 8-2 0,1-9 2 0,-1 9-1 15,0-8-4-15,0 8-3 0,0-8 0 0,0 8-2 16,-4-6 6-16,4 6-3 0,-7-3-5 0,7 3-5 0,0 0 1 16,-16 0-8-16,16 0-6 0,-10 3 2 15,10-3-4-15,-7 7-1 0,7-7-4 0,-7 10-5 16,7-10-1-16,-2 10-21 0,2-10 17 0,2 12-5 0,1-5-14 16,2-1-43-16,1-1-43 0,0 2-54 0,2-1-52 15,1-1-65-15,3-2-84 0,-1 2-97 0,1-3-62 16,-1-2-406-16,2 0-466 0</inkml:trace>
  <inkml:trace contextRef="#ctx0" brushRef="#br0" timeOffset="-176059.914">21559 15276 483 0,'5'-7'483'0,"0"0"-28"16,-5 2-76-16,3-2 9 0,-3 7-36 0,4-10-18 15,-4 10-30-15,0-10-22 0,0 10-54 0,-2-6-37 16,2 6-47-16,0 0-18 0,-10-4-28 0,10 4-9 16,-11 4-24-16,3 0-11 0,-1 1-3 0,0 0-10 15,3 2-6-15,-1 1-4 0,-1 1 0 0,1-2 1 16,3 3 0-16,0-2 0 0,2 1 1 0,-1 0-1 16,4 2-9-16,2-2 0 0,0 2-3 0,2 0-1 15,3-1-6-15,2 2 1 0,0-2-21 0,0 1 21 0,7-1-6 16,-1 2 4-16,-3-4-8 0,0 1-2 0,0-1 0 15,-2 0-5-15,0 0-2 0,-3-3-3 0,0 1 1 16,-3-1 6-16,0 1-2 0,-3-1-12 16,-2-5 17-16,-2 11-3 0,-3-7 3 0,1 3-3 0,-3-2 3 15,-3 0-3-15,0-1-7 0,0 3-1 0,1-3-18 16,-1-1-37-16,1 3-53 0,0-4-47 0,0 2-47 16,9-4-53-16,-14 3-79 0,14-3-84 0,0 0-26 15,-14 0-435-15,14 0-449 0</inkml:trace>
  <inkml:trace contextRef="#ctx0" brushRef="#br0" timeOffset="-175543.216">21649 15434 448 0,'6'-5'559'16,"0"-3"-114"-16,-1 3-9 0,-5 5-22 0,7-11-53 15,-7 11-14-15,6-7-50 0,-6 7-34 0,7-8-56 16,-7 8-32-16,7-4-38 0,-7 4-14 0,9-4-23 16,-9 4-23-16,0 0-10 0,19 1-14 0,-19-1-12 15,14 5-2-15,-6-1-11 0,2 2-3 0,-3-2-9 16,-1 2 1-16,2-1-11 0,-1 1-3 0,-3 1-4 0,0-1 1 15,-1-1-8-15,-1 1 6 0,-2-6 1 16,0 10-3-16,0-10 10 0,-2 5-4 0,2-5 2 16,0 0-3-16,-8 4 4 0,8-4 0 0,-9-4 3 15,9 4 0-15,-8-5-5 0,8 5 3 0,-5-12-2 0,4 7 6 16,0-2-6-16,1-2-1 0,1 1-3 16,0-1 0-16,3 1-7 0,3-1 5 0,1 1-4 0,1-1 1 15,0 2 1-15,5-1 7 0,-3 3-11 0,0 0 4 16,0 3-2-16,1 0 3 0,-2-1-3 0,-10 3 2 15,21 0-5-15,-11 0 10 0,0 4-9 0,-1-2 8 16,0 0-4-16,-1 3 5 0,-2-1-5 0,-1 1 7 16,-1-2 0-16,1 4-6 0,-5-7 8 0,3 9 3 15,-3-9 4-15,1 8 8 0,-1-8-2 0,0 6 3 16,0-6 3-16,0 0-2 0,-6 6 12 0,6-6 0 16,0 0 16-16,-9-5-11 0,9 5 10 0,-4-6-17 15,4 6 11-15,-3-9-6 0,3 9-5 0,3-15-4 16,-2 9-3-16,4-2-7 0,-1 0 1 0,3-1-30 15,1 2 27-15,-1 0-2 0,0 1 1 0,3-1 3 16,-2 3 1-16,1 0 6 0,-2 1-23 0,-7 3 40 16,16-3-36-16,-16 3 30 0,14 0-5 0,-14 0-7 15,16 4-2-15,-7-2-15 0,-3 2 11 0,1 0-4 0,1 2-5 16,-1-2-19-16,-1 1-39 0,-1 0-62 0,3 1-67 16,-2-1-68-16,1 0-30 0,-1-2-31 0,2 2-79 15,-8-5-20-15,15 3-49 0,-15-3-44 16,19 2-328-16,-7-4-364 0</inkml:trace>
  <inkml:trace contextRef="#ctx0" brushRef="#br0" timeOffset="-175009.249">22360 15236 600 0,'0'-8'456'0,"0"8"-18"0,0-12-76 0,0 12 0 16,-2-9-59-16,2 9-14 0,-8-7-42 0,8 7-17 16,-10-5-44-16,10 5-14 0,-15 0-36 0,6 3-10 15,-2-1-37-15,-1 2-6 0,1-1-23 0,1 2-14 16,-4 2-1-16,4 0-14 0,-1 0-5 0,0 2 6 15,5-1-17-15,-1-1 6 0,1-1-16 0,0 2 0 16,2-3-34-16,4-5 3 0,-3 11-30 0,3-11-1 16,1 8-13-16,-1-8 17 0,8 3-21 0,-8-3 17 15,14 0-14-15,-14 0 23 0,18-3-16 0,-8 1 30 16,3-3-10-16,2-1 26 0,-2 0-19 0,4 0 29 16,-2-1-15-16,0 2 22 0,1-3-22 0,0 3 33 0,0-3-20 15,-1 4 29-15,-1-1-17 0,1 1 25 16,-2 0-16-16,1 3 21 0,-2-2-23 0,1 2 21 0,-1-1-25 15,1 2 19-15,0 0-13 0,-2 2 3 0,3-2-11 16,-2 1 14-16,0-1-20 0,-1 3 18 0,-1-3-19 16,-10 0 17-16,19 1-14 0,-19-1 19 15,13 0-23-15,-13 0 9 0,12-4-21 0,-12 4 18 0,7-5-26 16,-7 5 18-16,0-9-16 0,0 2 19 16,-4 2 0-16,-2-4-3 0,0-2 4 0,-1 0-5 0,-2-1 7 15,-2-2 0-15,-1-2 1 0,0-1 1 0,0 3 0 16,4-3-2-16,-4-2 11 0,0 1 25 0,3 0 24 15,-1 1 24-15,2-1 13 0,-1 4 12 0,3-1 16 16,-3 1 13-16,5 2-19 0,-1 1-3 0,1 2-32 16,0 1-14-16,-1 2-23 0,5 6-1 0,-5-9-13 15,5 9 3-15,0 0-10 0,0 0 7 0,0 0-13 16,0 0 3-16,4 10-9 0,-2-2 4 0,2 0-10 16,1 1 9-16,2 4-12 0,-1 0 10 0,3 2-12 15,3 0 12-15,-1 1-18 0,2 1 8 0,0 0-23 16,1-2-31-16,0 2-35 0,1-5-52 0,-1 2-22 15,0-2-57-15,-1-2-25 0,1-3-80 0,-2 3-7 0,-1-4-68 16,-1-2-37-16,1-1-421 0,-11-3-401 0</inkml:trace>
  <inkml:trace contextRef="#ctx0" brushRef="#br0" timeOffset="-174801.03">22641 14979 412 0,'-5'-11'536'0,"1"5"-63"0,-2-3-37 0,4 3-10 16,-1 0-42-16,-1 1-29 0,3-1-41 0,1 6-55 15,-3-9-45-15,3 9-34 0,0 0-18 0,-2-8-6 16,2 8-25-16,0 0-9 0,0 0-35 0,6 7 21 16,-6-7-30-16,9 8 1 0,-3-3-24 0,-1 0 1 15,2 2-20-15,-2 2 6 0,2-1-21 0,1 2 9 16,0 1-19-16,-2 0 15 0,2 0-21 0,1 2 16 16,-1-1-28-16,-2-1-21 0,3 0-62 0,-3 0-68 15,2 0-77-15,-3-2-51 0,0-1-109 0,2-2-31 16,-1 1-72-16,0-2-470 0,-6-5-555 0</inkml:trace>
  <inkml:trace contextRef="#ctx0" brushRef="#br0" timeOffset="-174192.696">22834 15034 340 0,'0'0'448'0,"2"-7"-73"15,-2 7-68-15,0 0-46 0,2-8-22 0,-2 8-31 16,4-6-27-16,-4 6-51 0,9-8-24 0,-3 4-19 15,-2-2-18-15,3-1-10 0,1 3-10 0,0-4-7 16,1 2-8-16,-1-1 16 0,1 1 18 0,-2-1 2 16,1-1 14-16,-1 2 14 0,-1-1 11 0,0 1-1 15,-6 6 0-15,5-10-10 0,-5 10-19 0,2-9-10 16,-2 9-17-16,-4-4 6 0,4 4-4 0,0 0-6 16,-15 0-1-16,15 0-8 0,-13 4-2 0,6 0-2 15,-3 0-3-15,2 3-1 0,2-1-10 0,0 2 3 16,-1 0-1-16,1 1-7 0,1 0-9 0,1 0 11 15,1 2-13-15,1-2 7 0,2 1-12 0,0 0 2 16,2 1-21-16,0-3-10 0,3 1-26 0,0-3 4 16,1 2-28-16,3-1 7 0,0-3-35 0,0-2 13 15,3 1-41-15,-1 0 26 0,3-3-37 0,-1-3 32 16,1 2-60-16,1-2 10 0,2-1-32 0,-2 0-20 16,-1-1-15-16,0-2-13 0,-1 1-10 0,1-3 19 0,-2 1 35 15,-1 0 43-15,-2-1 31 0,-2 1 55 0,-1 0 94 16,0 1 10-16,-3-1 48 0,-2 2 37 0,0-1 56 15,-1 7 46-15,0-11 15 0,0 11-1 16,-5-11-15-16,5 11-9 0,-5-10-12 0,5 10-17 0,-7-6-25 16,7 6-20-16,-7-4-23 0,7 4-19 0,0 0-11 15,0 0-11-15,-10 0-8 0,10 0-5 0,0 0-12 16,-1 8-4-16,1-8-10 0,2 6-4 0,2 0-4 16,0 0-6-16,2-1-3 0,1 3-3 0,0-1-2 15,2-1-1-15,0 2-4 0,3 0 1 0,-1 1-3 16,-2-1-2-16,3-1-6 0,-5-1 11 0,1 0-5 15,-2 0-14-15,2 0 12 0,-3-1-10 0,-5-5 18 16,7 7-5-16,-7-7 7 0,2 8-15 0,-2-8 12 16,0 0-10-16,-2 10 8 0,2-10-11 0,-7 7 12 15,7-7-9-15,-9 4 9 0,9-4-15 0,-9 2-3 16,9-2-45-16,0 0-31 0,-14 1-60 0,14-1-104 16,0 0-30-16,-9-6-58 0,9 6-53 0,-1-8-45 15,2 0-232-15,1 1-178 0</inkml:trace>
  <inkml:trace contextRef="#ctx0" brushRef="#br0" timeOffset="-173959.679">23223 14863 285 0,'1'-12'550'0,"-1"0"-101"0,0 2-10 16,0 0-16-16,0 3-35 0,0-1-37 0,0 1 2 0,0 7-24 15,0-14-51-15,0 14-32 0,0-10-64 0,0 10-32 16,1-10-38-16,-1 10-13 0,0 0-21 0,4-5-3 16,-4 5-15-16,0 0 11 0,12 3-34 0,-12-3 30 15,9 5-24-15,-4 0 11 0,1 2-21 0,-1-2 17 16,3 3-26-16,-2-2 15 0,2 4-29 0,-2-1 27 15,3 1-41-15,-1 0 30 0,-2 2-28 0,2 1 27 16,0-2-33-16,-2 1 30 0,-1 0-33 0,2 0 22 16,-1 0-36-16,0 1-18 0,-2-3-52 0,1 1-69 15,-1-2-44-15,0 2-53 0,-1-2-61 0,-1 1-123 16,1-3-70-16,0-2-512 0,-3-5-638 0</inkml:trace>
  <inkml:trace contextRef="#ctx0" brushRef="#br0" timeOffset="-173826.03">23283 14979 777 0,'-4'-5'552'0,"0"-1"-104"16,4 6-66-16,-2-11-72 0,3 4-60 0,0 0-51 0,2 0-38 15,1 0-33-15,2-2-29 0,3 1-47 0,1-2-71 16,3 0-109-16,2 0-149 0,3-2-145 0,1 0-373 16,4-3-321-16</inkml:trace>
  <inkml:trace contextRef="#ctx0" brushRef="#br0" timeOffset="-172923.049">23763 14845 113 0,'0'0'570'0,"0"0"-98"0,0 0-112 15,0 0 15-15,0 0-46 0,0 0-5 0,0 0-40 16,0 0-9-16,0 0-41 0,0 0-24 0,0 0-36 15,0 0-12-15,0 0-29 0,9-4-3 0,-9 4-22 16,9-6-6-16,-1 3-22 0,-2-3-16 0,3-1-13 16,0 2-8-16,1-4-10 0,-1 1-2 0,2-1-7 15,-1 1-4-15,-1-2 1 0,0 1 4 0,-2-1 5 16,0 0-5-16,-2 2 5 0,-3-2-5 0,2 2 0 16,-4 1 0-16,0 0-1 0,0 7-4 0,-2-12 0 15,2 12 3-15,-7-6-9 0,7 6-1 0,-14-3-5 16,14 3-1-16,-16 3-2 0,5-1-3 0,1 2-5 15,1 2 6-15,0 0-6 0,0 0 6 0,3 2-5 0,0 0 4 16,0 1-1-16,2 1 5 0,3 0-23 0,0 0 25 16,2 1-16-16,-1-1 0 0,4 0-20 15,3-2-16-15,0 3-19 0,5-5-32 0,-1 2-13 0,1-1-34 16,4-3-4-16,-3 2-21 0,6-4-14 0,-6-1-3 16,4-1-1-16,-3 0 1 0,1-1 8 0,-1-1 12 15,-1-2 20-15,-3 0 39 0,2-1 12 0,-2 1 16 16,-1-4 15-16,-1 2 11 0,-2-2 10 0,0-1 9 15,-2 0 11-15,0-2 16 0,-3 0 26 0,3 1 10 16,-1 1 72-16,-1 0-13 0,-2-2 39 0,3 3-12 16,-2-1 36-16,3 3-23 0,-3-1 2 0,0-1-37 15,-1 8-4-15,4-8-24 0,-4 8 16 0,9-7-16 16,-9 7 6-16,9-4-21 0,-9 4 2 0,17 0-18 16,-17 0 2-16,19 4-13 0,-8 0 0 0,0 0-14 15,3 1 9-15,-3 1-14 0,4 1 10 0,-3 0-18 16,0 1 15-16,0-1-3 0,-2-2 0 0,0 2-3 15,0-2 4-15,-3-2 8 0,-2 1 38 0,-5-4 1 16,12 5 8-16,-12-5-10 0,0 0-8 0,10-4 18 0,-10 4 3 16,5-8 0-16,-5 8-10 0,2-14 2 15,-2 8-5-15,0-4-4 0,0 0-5 0,0-1-11 16,0 0-10-16,0-2-4 0,0 1-5 0,1 0-10 0,0 0-40 16,0 2-60-16,2-2-66 0,-2 3-59 0,4 1-67 15,-4 1-74-15,3 0-24 0,0 3 3 0,-4 4-45 16,7-7-24-16,-7 7-298 0,9-7-253 0</inkml:trace>
  <inkml:trace contextRef="#ctx0" brushRef="#br0" timeOffset="-172309.66">24398 14595 309 0,'0'0'412'0,"0"0"-113"16,0 0-3-16,9 2-93 0,-9-2 11 0,0 0-81 16,7-5 25-16,-7 5-73 0,6-5 28 0,-6 5-64 15,10-5 27-15,-10 5-33 0,8-7-28 0,-8 7 1 16,8-7 14-16,-4 2 12 0,1 0 8 0,-5 5 7 15,5-8-1-15,-5 8 2 0,4-10-10 0,-4 10-1 16,1-7-7-16,-1 7 0 0,-3-7-13 0,3 7 10 0,0 0 3 16,-9-3 0-16,9 3 5 0,-11 3-7 0,11-3 1 15,-12 3 4-15,12-3 16 0,-11 7-30 16,6-3 25-16,2 2-19 0,-1 0 12 0,2 0-20 16,-1 1 18-16,3-7-27 0,0 12 18 0,3-3-22 0,1-3 12 15,0 3-25-15,2-2 10 0,3-1-44 0,-2 0 1 16,4 0-59-16,0-2 12 0,1 2-64 15,-1-4 33-15,2 1-52 0,-1-1 16 0,-12-2-36 0,21 2 25 16,-21-2-23-16,19-3 24 0,-19 3 10 0,13-5 51 16,-13 5-5-16,9-7 40 0,-9 7-6 15,3-10 38-15,-3 10-6 0,0-12 48 0,0 12 5 0,-3-13 50 16,3 7-7-16,-2-1 55 0,0 0-25 0,0 1 13 16,2 6 4-16,-3-14 11 0,3 14-25 0,0-9-19 15,0 9-13-15,0-10-17 0,0 10-1 0,5-6-1 16,-5 6 9-16,8-1-22 0,-8 1 0 0,0 0-5 15,17 1 4-15,-17-1 2 0,14 5-9 0,-7-1-5 16,2 0 4-16,-2 1-5 0,-1 0 1 0,3 0 4 16,-3 1 3-16,-2 0 31 0,1-1-35 0,-1 0 36 0,-4-5-24 15,4 9 40-15,-4-9-10 0,2 8 32 16,-2-8-16-16,0 0 12 0,-3 5-22 0,3-5 13 16,0 0-18-16,0 0-3 0,-12-3-1 0,12 3-7 15,-5-9-4-15,2 3-4 0,2-1-6 0,0 0-10 0,0-1 0 16,2-2 0-16,0 1-10 0,2-1-5 0,1-1-3 15,1 3-1-15,1-2-2 0,0 1-3 16,2 2 5-16,0-1 1 0,0 4 0 0,0-1 2 0,1 3 7 16,-9 2 5-16,13-3-1 0,-13 3 8 0,14 0-8 15,-14 0-6-15,14 7 2 0,-7-2-5 0,0 0 2 16,0 3-4-16,-2-2-7 0,0 2-26 0,-1 1-67 16,1 0-76-16,-1 1-147 0,-2-3-110 0,2 1-165 15,-3-1-338-15,-1-7-495 0</inkml:trace>
  <inkml:trace contextRef="#ctx0" brushRef="#br0" timeOffset="-171503.945">25113 14445 128 0,'0'0'560'0,"0"0"-174"16,0 0 16-16,-4-5-43 0,4 5 8 0,0 0-11 15,0 0-52-15,-3-6-44 0,3 6-51 0,0 0-28 16,4-5-43-16,-4 5-10 0,10-2-21 0,-10 2-18 16,12-2-14-16,-12 2-9 0,15 3-7 0,-5-1-10 15,1 2-9-15,-2-2-4 0,1 1-9 0,-1 0-5 16,-1 2-6-16,0 0-2 0,-1 0-4 0,-2 0 0 16,0 1-3-16,-5-6 5 0,5 8 1 0,-5-8 0 15,3 7 3-15,-3-7 6 0,0 0 4 0,-3 8-3 16,3-8 3-16,0 0 5 0,0 0 10 0,0 0 7 15,-10-4 1-15,10 4-2 0,-5-7-10 0,5 7 1 16,-3-11-2-16,3 4-9 0,0 2-1 0,4-6-6 16,-1 2-6-16,0 0-3 0,3 0-7 0,1-2 1 15,2 1-6-15,0 1 9 0,0 0-13 0,2 1 3 16,0 0 0-16,-2 3 5 0,2 0-3 0,-2 1 3 16,0 1 3-16,-9 3-3 0,17-2 0 0,-17 2-1 15,15 2 4-15,-5 1-5 0,-1 1 4 0,-1 1-1 16,1 0-2-16,-3 2 0 0,3 1-11 0,-1-2-41 0,1 0-67 15,-2 3-54-15,1-4-47 0,1 3-49 0,-1-2-38 16,-1-2-36-16,1 2-38 0,1-1-46 0,0-2-63 16,-9-3-229-16,15 2-223 0</inkml:trace>
  <inkml:trace contextRef="#ctx0" brushRef="#br0" timeOffset="-170608.319">25593 14355 191 0,'0'-8'515'0,"0"8"-126"0,-1-10 10 16,1 10-69-16,-3-8 1 0,3 8-73 0,-1-8-29 15,1 8-64-15,0 0 3 0,-4-5-39 0,4 5-18 16,0 0-29-16,0 0 5 0,-5 7-31 0,5-7 10 16,-1 7-29-16,1-7 12 0,2 12-26 0,-2-12 17 15,4 10-29-15,-1-3 20 0,-1 0-22 0,2 0 4 16,1-1-7-16,1 0 1 0,-6-6 1 0,10 8-4 0,-10-8-1 16,11 5 1-16,-11-5 17 0,9 4-24 0,-9-4 19 15,0 0-21-15,17-2 15 0,-17 2-23 16,7-7 14-16,-7 7-17 0,7-8 16 0,-7 8-16 15,5-11 19-15,-4 4-20 0,0-1 21 0,-1 0 2 0,2 2-2 16,-2-2-4-16,0 0-13 0,0 0 16 0,1 0 4 16,-1 8-4-16,1-11-2 0,-1 11-2 0,1-10-2 15,-1 10 3-15,4-5-1 0,-4 5-2 0,0 0 5 16,11-3-7-16,-11 3 0 0,10 2-15 0,-10-2 22 16,10 5-14-16,-5-1 16 0,4 1-19 15,-1 2 7-15,-1-3-52 0,1 1-13 0,1 2-73 0,-3 0 15 16,2-2-61-16,-1 1 14 0,-1 0-42 0,0-3 23 15,1 2 27-15,-7-5 3 0,7 7 1 0,-7-7 8 16,0 0 22-16,9 2 23 0,-9-2 23 0,0 0 21 16,0 0 15-16,3-5 17 0,-3 5 31 0,2-9 32 15,-2 9 25-15,-2-9 32 0,2 9 30 0,0-13 14 16,0 13 28-16,0-14 11 0,2 8 4 0,-2 6-46 16,0-14 27-16,3 6-11 0,-2 1-14 0,2 1-16 15,1 2-39-15,-4 4 24 0,7-9-12 0,-7 9-5 16,9-6-6-16,-9 6-8 0,14-1-5 0,-14 1-8 15,13 1-5-15,-13-1-7 0,15 4 0 0,-7 0-5 0,0-1-4 16,-1 2-3-16,0-2-1 0,-1 2-4 0,-1 1-19 16,-1-3 22-16,-4-3-20 0,8 8 19 15,-8-8-16-15,6 9 18 0,-6-9-8 0,5 5 14 16,-5-5-12-16,0 0 7 0,3 5-17 0,-3-5 15 0,0 0-14 16,0 0 12-16,0 0-15 0,0 0 10 0,0 0-13 15,1-7 12-15,-1 7-5 0,3-10-4 0,-1 4-2 16,0 1-1-16,1-4-1 0,4 2-3 0,-2-2 1 15,1 1-4-15,1 1-8 0,0-1 8 0,1 1 2 16,0 0-4-16,1 1 1 0,-1 2 2 0,1 2-4 16,-1-1 2-16,-8 3 1 0,15-2 6 0,-15 2 1 15,16 2 0-15,-8 1-1 0,0 1 1 0,0-1 1 16,-2 3-1-16,2 0-9 0,0-1 7 0,-3 2-10 16,1 0 13-16,-2-2-10 0,1 0 10 0,-5-5-9 15,8 9 15-15,-8-9-8 0,6 6 12 0,-6-6-15 16,0 0 10-16,5 5-11 0,-5-5 11 0,0 0-14 15,0 0 11-15,2-5-8 0,-2 5 8 0,1-8 0 16,-1 8-2-16,1-13-1 0,-1 6-2 0,0-1 2 0,0-1-4 16,0-2-1-16,0 1 4 0,1-2-2 0,1 2 0 15,-1-2-1-15,0 1 3 0,1 1 6 16,0 1-4-16,-2 1-1 0,2 1-5 0,-1 0 1 16,-1 7-1-16,5-8-1 0,-5 8 0 0,5-5-4 0,-5 5 4 15,0 0 0-15,10 2 2 0,-10-2-1 0,9 6-1 16,-3-4 1-16,1 3 1 0,-1 0 0 0,1 2-6 15,0-2 7-15,2 3-8 0,0-2 11 0,0 0-10 16,0 0 11-16,-1 0-31 0,1 0-14 0,-2-2-57 16,2 1-18-16,-2 1-70 0,-1-4 14 0,-6-2-82 15,9 5-26-15,-9-5-88 0,10 4-466 0,-10-4-371 16</inkml:trace>
  <inkml:trace contextRef="#ctx0" brushRef="#br0" timeOffset="-169959.146">26288 13973 191 0,'0'-10'461'0,"0"2"-106"16,0-1 23-16,0 2-75 0,0-1-3 0,2 1 23 15,-2-1-62-15,1 1 3 0,0-1-37 0,-1 8-11 0,0-12-37 16,0 12-22-16,1-10-18 0,-1 10-17 0,2-11-16 15,-2 11-14-15,2-6-6 0,-2 6-9 16,2-7 0-16,-2 7-6 0,0 0 0 0,2-5 1 0,-2 5 0 16,0 0-4-16,8-5-3 0,-8 5-2 0,0 0-1 15,0 0-5-15,0 0-5 0,0 0-3 0,0 0-6 16,0 0-3-16,10-1-6 0,-10 1-1 0,0 0 2 16,0 0-2-16,0 0 0 0,0 0 8 0,0 0 0 15,0 0 6-15,0 0 4 0,0 0 8 0,0 0 2 16,0 0 5-16,0 0-5 0,0 0 10 0,0 0-3 15,0 0 1-15,0 0-10 0,0 0-11 0,10-2-10 16,-10 2-2-16,0 0-6 0,0 0-6 0,0 0-6 16,0 0-3-16,0 0-4 0,6 7-6 0,-6-7 2 15,6 8-3-15,-6-8 4 0,7 11-8 0,-1-4 7 16,-1 1-1-16,1 4-6 0,0-2 7 0,1 2-1 16,-1 2-1-16,1 1-1 0,0-3-4 0,0 5-20 15,-1-2 22-15,-1-1 5 0,0 0-4 0,0 1 3 0,0-2-3 16,-1-3-4-16,-1 1-2 0,-1-3 6 15,2 1 0-15,-2-3 5 0,-1 0 2 0,-1-6 1 16,2 9-2-16,-2-9-3 0,2 7-1 0,-2-7 4 0,0 0-5 16,0 0-6-16,0 0-10 0,2-5 2 0,-2 5-26 15,5-9 10-15,-1 4-13 0,0-2-6 0,1 0-7 16,0 0-8-16,5 1 5 0,-2-1 9 0,2-1 1 16,1 3 2-16,1-1 5 0,-1 1 2 0,1 3 4 15,0-1-26-15,-1 2 31 0,-11 1-22 0,23 1 31 16,-11-1-28-16,-3 3 29 0,0 2-27 0,-3 0 25 15,0 2-31-15,-2-1 32 0,-3 0-26 0,-2 1-3 16,0 3-23-16,-5-3-6 0,-1 3-5 0,0-1-12 16,-4-1 4-16,1-1-30 0,-3 2-17 0,1-2-27 15,1-2-33-15,-3 0-24 0,4 0-32 0,0-2-61 16,1 0-2-16,9-3-35 0,-17 4-44 0,17-4-375 16,-9-3-285-16</inkml:trace>
  <inkml:trace contextRef="#ctx0" brushRef="#br0" timeOffset="-169410.088">26638 14035 530 0,'0'0'518'0,"9"-5"-112"0,-9 5-59 0,8-5-31 0,-8 5-37 15,7-4-46-15,-7 4-36 0,5-5-39 0,-5 5-29 16,7-3-26-16,-7 3-21 0,9-4-15 0,-9 4-14 16,12-3-12-16,-12 3-6 0,15-6-5 15,-7 1-14-15,1 1-2 0,1 0-6 0,-3-1 4 0,3-2-8 16,-2 3 4-16,-1-2-8 0,-1-1 3 0,-1 1-1 15,-1 0-2-15,2 0-22 0,-6 6 18 0,4-11-18 16,-4 11 25-16,2-8-20 0,-2 8 23 0,-2-7-21 16,2 7 23-16,0 0-24 0,0 0 31 0,-11 3-6 15,11-3 1-15,-7 5-1 0,7-5 6 0,-3 9 3 16,3-9-2-16,-2 12 2 0,2-12-5 0,0 14-1 16,2-6 2-16,0 0-1 0,1 1-7 0,2-1 4 15,0 1 1-15,3-2-3 0,-1-1 0 0,2 0-5 16,3 0 8-16,-2-2-10 0,0-2 4 0,3-2-2 0,-3 3-3 15,4-3 3-15,-4-3 0 0,2 2-1 16,-1-3-4-16,-2 0 4 0,-1-1-4 0,1-2 0 16,0-1-2-16,-3 2 0 0,-2-2-1 0,0-1-3 15,-1 1-14-15,-3-4 22 0,0 5-19 0,-2-3 23 0,0 0-18 16,-1 2 19-16,-1-1-18 0,0 1 20 0,1 2-21 16,-1-2 25-16,0 3-26 0,0-2 24 15,4 7-21-15,-5-5 22 0,5 5-19 0,0 0 23 0,0 0-21 16,0 0 22-16,0 0-21 0,0 0 18 0,0 0-1 15,3 10-2-15,1-3-1 0,0 1-3 0,0-2-1 16,0 2 0-16,1 1-4 0,-1 1 5 0,-1-2-6 16,1 3 1-16,-2-2-2 0,2 2 3 0,-3-1-1 15,2-1 1-15,-3-1 3 0,2 0 5 0,0-1 27 16,-1 0 41-16,1 0 44 0,2-2 39 0,0 0 14 16,1 0-24-16,5-1-17 0,1-1-34 0,0-2-9 15,6 2-31-15,2-2 3 0,0 0-49 0,4 0-53 16,1-1-79-16,3 0-102 0,-1 0-118 0,-3 0-174 15,4-1-642-15,-6 0-768 0</inkml:trace>
  <inkml:trace contextRef="#ctx0" brushRef="#br0" timeOffset="-168243.018">19728 16311 109 0,'0'0'463'0,"5"-6"-135"0,-5 6 9 0,0 0-62 16,3-7-15-16,-3 7-23 0,0 0-38 0,0 0-30 15,4-7-39-15,-4 7-19 0,0 0-22 0,2-8-8 0,-2 8-25 16,0 0 14-16,1-7-17 0,-1 7 24 16,0 0-23-16,0-7 18 0,0 7-33 0,0 0 11 0,-5-5-29 15,5 5 19-15,0 0-26 0,-18 0 15 0,8 2-27 16,0 3 22-16,-5 0-25 0,-1 0 24 15,0 2-29-15,-2 0 41 0,-1 3-20 0,-1 0 26 0,2-1-34 16,2 0 24-16,2 2-30 0,2-4 27 0,1 3-32 16,2-1 30-16,1-3-28 0,3 3 25 0,3-4-38 15,2-5 14-15,2 14-58 0,-2-14 16 0,10 6-26 16,-1-4 2-16,2-2-16 0,1 0 4 0,2 0 13 16,4-3-6-16,-1-1 21 0,-1 0 4 0,1-3 17 15,-2 1 2-15,2 0 8 0,-4-1 3 0,-2-1 19 16,2-1 26-16,-3 2 18 0,-3 0 41 0,0 0-8 15,-2-1 31-15,-1 1-17 0,0 1 44 0,-1 1-11 16,-3 5 19-16,4-11 5 0,-4 11-3 0,1-9-10 16,-1 9-16-16,2-8-26 0,-2 8-19 0,0 0-22 0,3-6 4 15,-3 6-1-15,0 0-2 0,0 0-6 16,0 0 6-16,7 4 2 0,-7-4-18 0,8 7 20 16,-3-1 3-16,-1 0 4 0,5 2-4 0,-1 1-4 15,-1 3-1-15,4 0-13 0,0 6-2 0,1 0-11 0,3 4 1 16,-2 1-8-16,2 0-8 0,-2 5-3 15,0-1 2-15,3 5-3 0,-4-4 32 0,0 1-39 16,0-1 31-16,-3 3-41 0,1-4 35 0,-1 2-39 0,-2 0 10 16,-1-7-8-16,-4 0 0 0,1-5 6 0,-2 0 0 15,-1-5 4-15,-2 0 3 0,-1-2-5 0,-2-1 0 16,0-3 2-16,-1-3-2 0,6-3 3 0,-15 1-4 16,5-5 36-16,1-2-39 0,-2-4 30 0,-2-2-43 15,0-4 33-15,1-4-36 0,0-2-17 0,2-4-17 16,-2 0-21-16,3-3-22 0,3 2-20 0,0 2-28 15,3-1 26-15,3 0-21 0,0-1 6 0,6 5-44 16,-2-1 3-16,1 2-59 0,0 2-16 0,3 4-28 0,0-2-76 16,-2 5-3-16,2 1-48 0,0-1-379 0,0 4-303 15</inkml:trace>
  <inkml:trace contextRef="#ctx0" brushRef="#br0" timeOffset="-167902.883">19972 16353 241 0,'0'0'398'0,"0"0"-105"16,0 0 14-16,0 0-70 0,0 0-1 0,0 0-31 16,0 0-25-16,0 0-33 0,0 0-8 0,0 0-48 15,0 0-13-15,0 0-7 0,5-4-13 0,-5 4 26 16,0 0-9-16,0 0 24 0,0 0-17 0,0 0 31 16,9-3-15-16,-9 3 37 0,0 0-14 0,0 0 28 15,0 0-17-15,0 0-2 0,5-5-31 0,-5 5 7 16,0 0-40-16,0 0 6 0,5-5-28 0,-5 5 11 15,0 0-30-15,3-7 11 0,-3 7-23 0,4-4 21 16,-4 4-34-16,4-5 24 0,-4 5-25 0,5-4 21 16,-5 4-24-16,5-4 22 0,-5 4-23 0,0 0 21 15,7-5-12-15,-7 5 29 0,0 0 6 0,4-7 1 0,-4 7 2 16,0 0-1-16,0 0-1 0,0 0-5 16,4-2-4-16,-4 2-3 0,0 0-12 0,0 0 2 15,0 0-10-15,0 0 5 0,0 0-5 0,0 0-1 0,0 0-6 16,4-5-16-16,-4 5-60 0,0 0-69 15,0 0-104-15,0 0-75 0,0 0-126 0,0 0-702 16,4-7-764-16</inkml:trace>
  <inkml:trace contextRef="#ctx0" brushRef="#br0" timeOffset="-165809.863">20031 16393 2 0,'0'0'616'0,"-5"-5"-167"16,5 5-65-16,-7-5-26 0,7 5-18 0,-5-8 11 0,5 8-35 15,-4-5-12-15,4 5-59 0,-2-4-32 0,2 4-58 16,0 0-14-16,4-7-42 0,-4 7 4 0,10-1-36 16,-10 1 6-16,15 0-26 0,-6 1 11 15,4 2-32-15,-2 0 16 0,2 0-26 0,1 2 14 0,-1 1-26 16,1 0 20-16,-2 1-26 0,0 1 9 0,-3-1-10 16,0 4 16-16,-1-3-19 0,-3-1 17 0,-2 3-19 15,-1-4 25-15,-1 2-23 0,-2-3 21 0,1-5-21 16,-2 12 25-16,2-12-20 0,-7 7 23 0,7-7-20 15,0 0 35-15,-11 1-26 0,11-1 26 0,-8-5-32 16,4-1 28-16,2 0-32 0,0-3 23 0,2-2-1 16,2-1-15-16,0-2-31 0,5-1-41 0,0-4-26 15,5 0-36-15,-1-1-11 0,7 1-17 0,-1-1-2 16,2 3-10-16,-4 3-4 0,3 0-36 0,1 3-23 16,-2 2-8-16,-2 1-11 0,1 2 37 0,-2 3-29 15,-3 0 54-15,1 1-7 0,-2 2 67 0,-10 0-10 16,14 3 60-16,-14-3-20 0,9 9 55 0,-5-4 11 15,-4-5 8-15,1 11 17 0,-1-11 37 0,-1 14 18 0,-1-7-14 16,-1-2 64-16,0 2-24 0,3-7 37 0,-2 10-37 16,2-10 32-16,-3 9-19 0,3-9 37 15,-3 8-5-15,3-8-6 0,0 0-23 0,0 0-17 16,0 0-11-16,0 0-15 0,0 0-11 0,0 0-1 0,17-3-4 16,-12-2-3-16,0 0 6 0,2-1 15 0,-2-2 8 15,2 3 19-15,0-2 19 0,-2-1 13 0,1 1 5 16,-2 0 8-16,-1 2 0 0,-1 0-7 0,-2 5-6 15,5-11-19-15,-5 11-14 0,1-6-13 0,-1 6-16 16,0 0-10-16,0 0-6 0,0 0-8 0,-11 0-6 16,11 0-2-16,-9 8-3 0,4-1-2 0,0-1-2 15,2 1 0-15,-3 0-4 0,5 0-2 0,-2 3-15 16,3-3 13-16,-1 2-25 0,2-2 3 0,0 3-43 16,3-3-13-16,1 0-48 0,2 1 12 0,-1-1-23 15,1 0 9-15,3-3-11 0,-1 1-9 0,2-2 19 16,1-1-9-16,-1-2 31 0,2 0-15 0,2-2-2 15,1-2 37-15,0 0 44 0,1-2-21 0,-2-1 38 16,4-1-18-16,-2-1 35 0,-2 0-26 0,-2-2 36 0,2 2-26 16,-4 0 29-16,-2 1-28 0,-3-1 35 0,2 3-34 15,-6-4 32-15,2 6-29 0,-4 4 29 16,1-10-25-16,-1 10 35 0,-5-5-20 0,5 5 25 16,0 0-1-16,-14 0-3 0,14 0-26 0,-11 2 23 0,4 3-25 15,7-5 23-15,-10 6-21 0,10-6 24 0,-8 9-25 16,8-9 28-16,-3 9-29 0,3-9 22 15,1 10-16-15,-1-10 11 0,4 8-33 0,-4-8 22 0,6 7-36 16,-6-7 21-16,14 2-24 0,-14-2 38 0,16 0-31 16,-5 0 35-16,-1-2-31 0,0 0 37 0,3-1-34 15,-1 0 38-15,0 0-28 0,0-1 36 0,0 0-13 16,-1 2 41-16,-1-2-6 0,3 2 25 0,-3 0-7 16,2 0 3-16,-1 0-4 0,2 2 3 0,-1 0-15 15,0 0-1-15,1 0-7 0,2 2 4 0,-1-2-26 16,2 0 21-16,-2 1-8 0,1-1 13 0,-1-1-7 15,-1-1 30-15,-2 1-5 0,1-2 33 0,-2 1 10 16,-1-2-8-16,0 0-5 0,-4-3 4 0,1 0 2 16,-2-1 5-16,-2 0 18 0,-1-3 10 0,-4 0 0 0,1-1-1 15,-3-1 4-15,-3-1-17 0,0-1 22 0,-1-2-28 16,-1 0 12-16,-1 1-34 0,-1 1 16 16,1-2-40-16,-1 2 21 0,2 0-51 0,0 2 21 15,2 1-35-15,-1 0 28 0,0 2-41 0,4 0 28 0,-1 1-42 16,1 2 7-16,1 1-81 0,0 1-16 15,4 5-18-15,-6-7-33 0,6 7-34 0,0 0-25 16,0 0-31-16,0 0-34 0,0 0-18 0,0 7-17 0,0-7-16 16,6 10-4-16,-1-3 12 0,-1 0 20 0,1 0 11 15,0 1 36-15,0-1 49 0,0 1 59 0,-1-1 12 16,1-2 26-16,-2 0 50 0,-3-5 81 0,4 9 59 16,-4-9 37-16,4 7 27 0,-4-7 8 0,2 7 12 15,-2-7 7-15,0 0-1 0,0 0-17 0,0 7-11 16,0-7-13-16,0 0-5 0,0 0-12 0,0 0-16 15,0 0-38-15,0 0-17 0,9 4 15 0,-9-4-14 16,9-3-9-16,-9 3-17 0,11-2-5 0,-11 2-58 16,18-3-22-16,-7 1 16 0,0 0-60 0,-1 1 26 15,-1-1-64-15,3 0 23 0,-12 2-30 0,15-1-23 16,-15 1 3-16,15 0 21 0,-15 0 25 0,12 1 27 16,-12-1 23-16,10 6 8 0,-10-6 15 0,9 5 11 15,-9-5 10-15,5 7 7 0,-1-2 13 0,-4-5 33 0,5 10 21 16,0-5 9-16,-2 0 17 0,-1 0 7 15,3 2 13-15,-1-2 11 0,3 2 5 0,-4-2-9 16,4 0-1-16,-2 0-7 0,3 0-2 0,-2 0-10 16,0-1-4-16,1 2-2 0,2-4-11 0,-3 2-4 0,3-1-6 15,-9-3 0-15,19 0-17 0,-19 0-4 0,18 0 0 16,-8 0-10-16,2-2-1 0,-2-1-4 0,2 0 2 16,-3 0-8-16,2-4 2 0,-1 3-1 0,-1-1-5 15,-2-2 2-15,0-3-32 0,1 1 30 0,-3 1-2 16,-1 0 3-16,-2-1-2 0,1 0-5 0,-3 1 6 15,0-1-3-15,-1 1-5 0,-1 1-10 0,1 0 12 16,-1 2-1-16,-2 0 1 0,-1 1-3 0,5 4 7 16,-10-8-5-16,10 8 4 0,-11-2-3 0,11 2 1 15,0 0-1-15,-14 0 6 0,14 0 3 0,-7 5-5 16,7-5 1-16,-2 7 3 0,2-7-42 0,2 7 35 16,0-2-9-16,4 2-3 0,-2-2-17 0,4 2-2 15,-2 0 6-15,2-1-4 0,2 2 3 0,-3 0 2 16,-1 0 0-16,1-1 8 0,-1 0 7 0,-2 3 17 0,-2-2 27 15,2 1 27-15,-3-2 33 0,-1 0-5 16,0 1 33-16,0-1 8 0,-2 2-22 0,0-1 4 16,1-3-29-16,0 3-1 0,1-8-13 0,-1 11 5 15,1-11-25-15,1 11 11 0,1-6-21 0,2 1 6 0,3-2-35 16,4 1-21-16,1-3-62 0,3 1-10 0,4-2-59 16,3 1-4-16,2-2-26 0,4 0-36 15,2-3-3-15,-1 1-88 0,4-3-17 0,-1-1-470 0,0-1-309 16</inkml:trace>
  <inkml:trace contextRef="#ctx0" brushRef="#br0" timeOffset="-165602.418">21926 15893 521 0,'0'0'548'0,"-3"-9"-123"0,3 9-91 16,-4-7-48-16,4 7-39 0,0 0-25 0,-2-8 4 15,2 8-2-15,0 0-6 0,0 0-14 0,0 0-20 16,0 0-23-16,5 6-27 0,-5-6-22 0,5 8-23 15,1-3-20-15,-2 1-5 0,0 1-15 0,1 1-7 16,0 1-15-16,2 0 3 0,0 2-17 0,-3 1 3 16,3 0-43-16,-4-2-34 0,3-1-57 0,-4 3-58 15,2-5-49-15,-3 4-72 0,2-5-90 0,-3 2-108 16,0-8-344-16,-5 11-380 0</inkml:trace>
  <inkml:trace contextRef="#ctx0" brushRef="#br0" timeOffset="-164360.528">21785 15974 279 0,'-4'-5'535'16,"-2"-2"-117"-16,4 2-84 0,2 5-31 0,-2-10-37 16,2 10-19-16,3-10-36 0,1 3-38 15,2 2-13-15,0 0-29 0,3-1-23 0,0 0-24 0,1 1-13 16,5 0-14-16,1-2-6 0,1 0-4 0,3 0-4 16,-1 0 0-16,2-1-1 0,-1 1-5 0,1 0-9 15,-1-3 3-15,-1 3-3 0,-1-3-1 0,-4 2 3 16,-1 1 1-16,1-1-5 0,-4 0-1 0,0-2-2 15,-2 0-4-15,-1 2-5 0,-4-1-5 0,1 0 2 16,-4 1 0-16,2 1-6 0,-4-2 5 0,2 1-1 16,-4 1-3-16,2 2-1 0,-2 0-1 0,4 5 0 15,-8-8 0-15,8 8 1 0,-11-6 1 0,11 6 3 16,0 0 1-16,-16 5 5 0,16-5 16 0,-7 5 3 16,2 2 3-16,2-2 6 0,-2 1-6 0,4 4-4 15,0 0-8-15,-1-1 1 0,2 4-5 0,0-1-3 16,0 1-5-16,2 3 2 0,0 0-5 0,1 0 1 15,-1 0-11-15,2 1 7 0,1 0-8 0,-2-3-2 0,0 4 5 16,1-2 7-16,0-1-9 0,-1 2 9 0,1-5-8 16,-2 0 4-16,1 0 2 0,-2-2-3 15,3 0-1-15,-2-4 6 0,0 2-3 0,-2-8-3 0,2 9 4 16,-2-9-9-16,5 5 9 0,-5-5-10 16,0 0 9-16,0 0-12 0,13-1 12 0,-13 1-10 15,10-6 8-15,-10 6-8 0,11-9 8 0,-6 6-10 0,1-1 8 16,0-1 2-16,1-1 1 0,-1 2 4 0,-6 4-1 15,11-6-2-15,-11 6-1 0,12-6-5 0,-12 6 5 16,13-2-3-16,-13 2 0 0,17-3-3 0,-17 3 2 16,16 0 3-16,-16 0-11 0,17 3-7 0,-8-3-43 15,2 2-15-15,-2 1-33 0,1 0-40 0,3 1-29 16,-3-2-22-16,2 0-60 0,1 0 12 0,0 1-18 16,-1-2 0-16,2 1-10 0,0-2-11 0,-1 0 23 15,1-2 19-15,2 1 20 0,-4-2 27 0,5-1 41 16,-3-1 27-16,1 0 73 0,-2-2-3 0,-2 1 104 15,0-5-23-15,-1 4 82 0,0-2 2 0,-3 1 60 16,-2-2-19-16,-1 3 37 0,0-4-13 0,-2 2 3 16,-1 0-31-16,1 1 3 0,-4 1-11 0,1-2-12 0,0 3-17 15,-2-1 6-15,1 2-26 0,-2 1 13 16,-1-1-26-16,5 5 18 0,-14-5-24 0,14 5 22 0,-17 0-22 16,7 1 20-16,-2 2-12 0,1 1-9 0,-3 1-15 15,2 1-9-15,-2 0-7 0,3 1-6 0,-1 2-7 16,2-2-5-16,2 0 1 0,1 2-4 0,0-2-1 15,3 0-3-15,-2 0-5 0,5 0 0 0,1-7-4 16,-2 11-6-16,2-11-8 0,6 11-13 0,-6-11-17 16,12 5-16-16,-12-5-13 0,16 2-3 0,-16-2-1 15,20-1 16-15,-7 0 4 0,0-2 4 0,-2 1 9 16,2-2-3-16,-3-1 5 0,0 1 3 0,2 0 11 16,-3-3 3-16,-1 2 3 0,0-2 1 0,-1 1 13 15,-1-1-7-15,-1 1 2 0,1 0 3 0,-1 0 3 16,0 1 7-16,-5 5-3 0,7-8 7 0,-7 8-8 15,5-7 0-15,-5 7 0 0,0 0-1 0,8-5-1 16,-8 5 4-16,0 0 7 0,12 3-12 0,-12-3 5 16,9 2-1-16,-9-2-2 0,7 5 3 0,-7-5-3 0,10 7 8 15,-10-7-8-15,9 9 0 0,-9-9-3 16,7 8-2-16,-7-8-2 0,5 8 3 0,-5-8-5 16,3 4 2-16,-3-4 4 0,0 0 0 0,0 10 1 0,0-10 4 15,0 0 4-15,-4 5 0 0,4-5-3 0,0 0 3 16,0 0 1-16,0 0-6 0,0 0 1 0,-4-6 5 15,4 6-8-15,1-8 3 0,-1 8 0 0,5-10-1 16,-1 4 1-16,2-1-3 0,1 0 4 0,-1 0-6 16,1 0 4-16,-1 3 1 0,3-3-2 0,-1 3 4 15,-1-1 6-15,3 1 2 0,-2 0 6 0,0 3 14 16,-8 1 2-16,15-3-1 0,-15 3 0 0,14 0-3 16,-14 0-6-16,12 3-4 0,-12-3 2 0,11 4-1 15,-11-4-3-15,9 5-1 0,-9-5 2 0,7 5 4 16,-7-5-1-16,3 5 6 0,-3-5 6 0,0 0 9 15,0 0 4-15,0 0 0 0,0 0-2 0,0 0-3 16,0 0-3-16,0 0 0 0,0 0-3 0,-5-7-1 16,5 7-9-16,0-11 8 0,0 5-3 0,2-1-3 0,0-1 0 15,-1 2-4-15,4-2 0 0,-1-1 0 16,3 3-5-16,-1-3 1 0,1 4 1 0,1-1 7 16,-1 0 10-16,-1 1-3 0,2 3 6 0,-8 2 1 15,14-5-5-15,-14 5 9 0,11-2-5 0,-11 2-7 0,13 3-6 16,-13-3 1-16,13 5-4 0,-8-1-9 0,2 1 1 15,-1 1-3-15,0-1-2 0,-1 1-7 16,-1 0-13-16,0 0-49 0,1 1-45 0,-1-1-67 0,-2-1-80 16,2 0-115-16,-4-5-141 0,3 8-503 0,-3-8-614 15</inkml:trace>
  <inkml:trace contextRef="#ctx0" brushRef="#br0" timeOffset="-163669.754">23283 15404 591 0,'0'0'475'0,"0"0"-107"0,0-9 17 0,0 9-34 15,0 0-43-15,0 0-44 0,0 0-43 0,0-7-21 0,0 7-5 16,0 0 1-16,0 0-4 0,6 4 5 0,-6-4-25 16,4 6 11-16,-4-6 1 0,9 9-32 0,-5-3 5 15,2 1-32-15,-2 2 15 0,1 0-69 16,3 2 44-16,-2 3-51 0,1-2 33 0,-1 4-42 0,1-3 31 15,-1 3-49-15,0 2 24 0,3 1-28 0,-4-1 21 16,2 2-33-16,2-2 25 0,-2 0-39 0,0 0 30 16,-1-1-32-16,4 0 33 0,-1 0-37 0,0-2 15 15,0-4-9-15,1 1 17 0,-1-1-25 0,5-2 23 16,-3 0-41-16,0-1 12 0,4-2-59 16,-2 0 8-16,1-3-60 0,-2 0-22 0,-1-2-51 0,1 0-49 15,-12-1-58-15,15 0-50 0,-15 0-87 0,10-4-109 16,-10 4-58-16,1-9-304 0,-2 2-473 0</inkml:trace>
  <inkml:trace contextRef="#ctx0" brushRef="#br0" timeOffset="-163533.153">23395 15686 126 0,'-12'-5'523'0,"3"3"-83"0,1-1-53 0,8 3-36 16,-11-7-35-16,11 7-48 0,-7-8-32 0,7 8-32 0,-1-11-35 16,3 5-29-16,4 0-30 0,2-1-13 15,1-1-25-15,4 0-10 0,1-2-17 0,4 2-14 16,1-1-37-16,3 0-55 0,1-1-70 0,-1 3-102 15,1-3-106-15,2 0-140 0,3-2-261 0,-6 3-247 0</inkml:trace>
  <inkml:trace contextRef="#ctx0" brushRef="#br0" timeOffset="-162908.774">24522 15144 424 0,'0'-9'416'16,"0"9"-41"-16,0-11-51 0,0 11-16 0,-2-12-20 0,2 12-24 16,-3-12-28-16,3 12-25 0,-2-10-37 15,2 10-25-15,-4-8-33 0,4 8-23 0,-3-7-22 16,3 7-12-16,0 0-13 0,-1-6-8 0,1 6-3 0,0 0-6 16,0 0-3-16,0 0 3 0,0 0 1 15,-1-7-3-15,1 7 11 0,0 0 30 0,0 0 13 0,0 0 3 16,0 0 16-16,0 0-3 0,0 0 9 15,0 0-7-15,0 0 2 0,0 0 1 0,0 0-13 0,0 0 3 16,0 0-23-16,-1-8 4 0,1 8-33 0,0 0 13 16,0 0-26-16,0 0 9 0,0 0-19 0,0 0 16 15,0 0-21-15,0 0 13 0,0 0-13 0,0 0 18 16,0 0-22-16,8 4 26 0,-8-4-22 0,0 0 36 16,7 4-15-16,-7-4 34 0,6 4-8 0,-6-4 2 15,7 8-8-15,-7-8 12 0,7 12 8 0,-2-7 2 16,-1 1 0-16,0 4-1 0,0-1-10 0,1 1-2 15,0 2-10-15,-1 1-17 0,2 1 6 0,-1 1-9 16,-1 0-3-16,0 2-13 0,1 0-2 0,-1 1 0 0,2 0-5 16,-2-1-20-16,1-1 24 0,-1 1-7 0,1-2 5 15,-1-1-4-15,4 1-1 0,-3-4-19 16,1 1 22-16,-1-1-32 0,3-2 17 0,0-2-35 16,-2 1 19-16,2 0-41 0,0-3 11 0,0 1-46 0,-1-4 23 15,-1 3-42-15,-6-5 11 0,13 4-57 0,-13-4-51 16,0 0-56-16,15-2-48 0,-15 2-37 15,0 0-91-15,4-8-100 0,-4 8-538 0,-4-11-701 0</inkml:trace>
  <inkml:trace contextRef="#ctx0" brushRef="#br0" timeOffset="-162343.633">24659 15112 35 0,'-4'-8'423'15,"-1"1"-85"-15,1 1-31 0,-2 1-9 0,-2-1-11 16,2 1-53-16,-2 0 22 0,0 4-27 0,8 1-22 15,-13-4-14-15,13 4-23 0,-16 0-16 0,16 0-19 16,-15 4-9-16,7-2 3 0,4 2-5 0,4-4 9 16,-9 11-13-16,4-2 5 0,5-2-2 0,-2 3 3 15,3-1 0-15,0 3-11 0,4 0 1 0,-1 1-8 16,1 4-11-16,4 0-6 0,-1 0-6 0,1 2-18 16,0 0 3-16,1 0-4 0,0 1-16 0,0-1 2 15,1 1-36-15,0 0 24 0,-1 1-32 0,1-1 28 16,-1 1-41-16,0-2 26 0,-1 1-23 0,1-1 30 15,-1-1-35-15,2 1 31 0,-3-2-33 0,1-4 34 16,-2 0-44-16,-1 1 35 0,2-3-36 0,-2 1-1 16,-1-3-54-16,-1-2-31 0,1 3-40 0,-1-4-41 0,1 0-27 15,-2-1-24-15,-1 1-58 0,-2-6-109 0,0 7-113 16,0-7-499-16,0 0-626 0</inkml:trace>
  <inkml:trace contextRef="#ctx0" brushRef="#br0" timeOffset="-161760.049">24566 15570 583 0,'-9'-5'526'0,"0"-1"-81"16,1 2-35-16,3-1-22 0,0-2-53 0,1 1-36 16,2-1-41-16,2 7-51 0,0-11-47 0,2 3-26 15,5 1-30-15,0-2-16 0,5 1-27 0,2 0-3 16,4-2-28-16,2 0-8 0,1 0-29 0,4-1 1 16,3-1-27-16,0 1 10 0,2 0-24 0,-2 0 21 15,0 0-23-15,-3 0 41 0,-3 2-13 0,-3-1 15 16,-2 1-19-16,-2 0 20 0,-2 0-12 0,-3 2 16 15,-2 0-14-15,-3 0 26 0,-1-1-10 0,-4 8 23 0,3-9-10 16,-3 9 23-16,-2-8-16 0,2 8 10 16,-5-7-15-16,5 7 10 0,-6-3-19 0,6 3 1 15,0 0-1-15,-12 3 14 0,12-3-5 0,-5 4 8 0,5-4-15 16,-2 11 13-16,2-11-13 0,0 10 7 16,2-3-13-16,3 0 11 0,0-2-15 0,-1 4 7 15,5-3-9-15,-4 0-12 0,4 0-17 0,-2 1-8 0,0-3-6 16,0 2-2-16,-1-3 9 0,0 0 10 0,-6-3-5 15,8 7 7-15,-8-7 9 0,0 0-1 0,0 0 1 16,0 0 10-16,9-3 3 0,-9 3-20 16,0-7 20-16,0 7-7 0,-1-9 16 0,1 9-16 0,-3-11 21 15,3 4-12-15,0 0 18 0,0 1-9 0,0-2 22 16,2 1-23-16,0 1 16 0,1 0-20 16,3-2 16-16,0 4-18 0,1 0 15 0,2 0-17 0,1 3 17 15,-1-2-14-15,1 3 13 0,3 0-5 0,-3 2 7 16,2 0-7-16,0 1 11 0,0 0-12 0,-1 2 14 15,0-1-26-15,-2 2 24 0,0 1-15 0,-1-3 18 16,-2 3-3-16,0 0 1 0,-2-2 4 0,0 0 12 16,-4-5 24-16,5 10 23 0,-5-10 24 0,0 0-2 15,0 7-8-15,0-7 12 0,0 0-9 0,0 0 12 16,-8-5-4-16,8 5-14 0,-4-7-15 0,2 0-7 0,0 0-13 16,1-2 2-16,1 0-11 0,3-2-17 15,-1-1-3-15,1-1-5 0,3-1-16 0,-1 1-37 16,4 0-35-16,0 0-47 0,1 1-60 0,1-2-42 0,0 4-74 15,-1 0-22-15,2 2-100 0,-2-1-43 0,3 3-77 16,-3 0-386-16,-1 2-483 0</inkml:trace>
  <inkml:trace contextRef="#ctx0" brushRef="#br0" timeOffset="-161027.41">25779 14950 119 0,'5'-9'443'15,"-5"9"-53"-15,2-11-32 0,-2 11-26 0,4-6-28 16,-4 6-14-16,0-9-33 0,0 9-29 0,-1-7-32 16,1 7-27-16,-5-6-28 0,5 6-25 0,-7-2-18 0,7 2-6 15,-11-1 1-15,11 1-3 0,-14 2 9 16,14-2-9-16,-13 6-9 0,6-4-11 0,-1 2-11 16,1 1-3-16,2 1-13 0,0 0 7 0,1 1 5 15,0-1-13-15,3 1 2 0,1 0-14 0,0 1 4 0,1 1-10 16,4-1-4-16,-1 1-5 0,3 0 6 0,2 0-13 15,2 1 1-15,-1 0-12 0,4-2 1 0,0 3-24 16,3-2 4-16,-3 0-20 0,1-1 2 0,-2-2-11 16,0 1 10-16,-2-1-13 0,-2-2 14 0,-1 2-6 15,1-1 20-15,-9-5-7 0,8 8 19 0,-8-8-12 16,-2 8 21-16,2-8-14 0,-9 5 17 0,-1-1-12 16,0 0 12-16,-3-3-11 0,-2 4 17 0,0-2-12 15,-1 1 14-15,2-1-13 0,1-1 12 0,3 1-24 16,-1-2-22-16,0 1-66 0,11-2-40 0,-13 2-106 15,13-2-33-15,0 0-54 0,0 0-48 0,0 0-393 16,0 0-301-16</inkml:trace>
  <inkml:trace contextRef="#ctx0" brushRef="#br0" timeOffset="-160244.08">26052 15002 436 0,'10'-7'502'15,"-4"0"-72"-15,0 1-66 0,-3 0-38 0,1 1-25 0,-4 5-44 16,4-9-41-16,-4 9-39 0,-2-9-37 0,2 9-19 15,-7-6-20-15,7 6-17 0,-13-2-18 16,13 2-10-16,-15 2-11 0,6-2-14 0,-1 3 0 0,1 1-9 16,0 0 0-16,0 0-5 0,-2 1-2 0,4 2-2 15,-2-2 0-15,5 0 2 0,-2 2-2 0,2-2-3 16,3 2 0-16,1-7-2 0,0 12-1 16,0-12-2-16,4 11 0 0,-4-11-4 0,7 11-4 0,0-7-3 15,-1 1-7-15,2-2-9 0,-2 0 3 0,-6-3-10 16,17 2 0-16,-17-2 2 0,16 4-3 0,-16-4-5 15,13-1-9-15,-13 1 8 0,11-3 4 0,-11 3 3 16,8-7 1-16,-8 7 9 0,4-7 3 0,-4 7 0 16,3-11 4-16,-3 2 6 0,0 9-3 0,0-12-1 15,0 4 8-15,-2-1-4 0,1 1 1 0,1 1 3 16,0-1 1-16,0-1 0 0,0 4 0 0,0-2 0 16,3 1-7-16,-3 6 5 0,5-11 1 0,-5 11-1 15,8-6 3-15,-8 6-1 0,12-4 2 0,-12 4-2 16,13 0 5-16,-13 0 0 0,15 1 0 0,-7 2 0 0,2 1 4 15,-1-2 1-15,1 4-2 0,-1-4 8 16,1 3-6-16,-2-1 3 0,1 3-2 0,-2-2 3 16,-1 1-6-16,0-1 2 0,0 0 7 0,-6-5-3 0,6 9 4 15,-6-9 2-15,3 9 3 0,-3-9-1 0,1 7 1 16,-1-7 3-16,0 0 0 0,-5 5 2 0,5-5 0 16,0 0 6-16,0 0-2 0,-12-3 5 0,12 3-3 15,-7-6 3-15,7 6-14 0,-4-10-6 0,1 4 2 16,3 6-7-16,0-13 0 0,3 5-4 0,-1-1-3 15,2 1 0-15,2-1-5 0,1 2 3 0,1 0-4 16,1 0 4-16,3-1-4 0,-3 4 0 0,3 0 0 16,2-1-3-16,-3 4 2 0,1-2 2 0,-1 3 3 15,-11 0 0-15,23 3 3 0,-11-2 1 0,-1 0 1 16,-2 4 3-16,0-1 2 0,3-1 0 0,-5 2 1 16,0 1 1-16,-1-1 2 0,-2 0-1 0,-4-5 3 15,6 11 10-15,-6-11 6 0,5 7 18 0,-5-7 9 16,0 0-4-16,0 9 8 0,0-9-12 0,0 0-4 0,0 0-7 15,-10 1 3-15,10-1 3 0,-5-6-1 16,5 6-6-16,-6-6-5 0,6 6 0 0,-4-12-9 16,3 4-4-16,-1 0-5 0,2 2 4 0,0-5-11 15,2 1 1-15,-1-1-24 0,1 3 23 0,2-4-5 0,0 5-1 16,0 0-4-16,0 0 5 0,1 2-10 0,-1 0 10 16,1-1-6-16,-5 6 0 0,8-4 1 15,-8 4 4-15,0 0-7 0,15 1 8 0,-15-1-3 0,11 4 0 16,-7 3-3-16,4-3 3 0,-2 2-3 0,2 1-21 15,-2 0-48-15,3 0-48 0,-1 1-50 0,0-1-47 16,1 0-37-16,1 0-51 0,-1-2-60 0,1 0-45 16,1-1-31-16,-2 0-377 0,2-4-349 0</inkml:trace>
  <inkml:trace contextRef="#ctx0" brushRef="#br0" timeOffset="-159943.845">26695 14851 406 0,'0'0'444'16,"-3"-8"-48"-16,3 8-48 0,-2-8-35 0,2 8-41 15,0 0-47-15,-3-6-53 0,3 6-31 0,0 0-24 0,0 0-24 16,0-10-7-16,0 10-15 0,0 0-12 16,6-3-14-16,-6 3-5 0,11-4-8 0,-11 4-7 15,11-4 3-15,-2 0-9 0,-1 0-5 0,-8 4-4 16,12-8 3-16,-4 2 2 0,-3 0 6 0,2 0 10 16,-4 0 22-16,1-1 16 0,-1 0 10 0,-3 7 11 0,1-12 2 15,-1 12 8-15,-2-9-9 0,2 9 1 0,-7-8-8 16,7 8 7-16,-9-5-8 0,9 5-12 0,-9 2-8 15,9-2-1-15,-11 7-8 0,6-3 0 0,0 0-4 16,2 3-4-16,1 0-5 0,0 1-8 0,2 1 3 16,0 1-16-16,3-1 7 0,1 1-20 0,3 1 2 15,1-1-24-15,2 1-31 0,2-4-36 0,0 3-30 16,6-4-38-16,-2-1-36 0,0 1-53 0,4-2-60 16,0-1-64-16,0-3-54 0,1 2-44 15,-1-4-349-15,1 1-342 0</inkml:trace>
  <inkml:trace contextRef="#ctx0" brushRef="#br0" timeOffset="-159637.096">27166 14505 260 0,'0'0'611'15,"-1"-10"-94"-15,1 10-101 0,-3-10 2 16,3 10-53-16,-2-7-4 0,2 7-25 0,-3-8-31 15,3 8-50-15,-1-6-52 0,1 6-34 0,0 0-37 0,0 0-28 16,0 0-15-16,0 0-2 0,0 0 9 0,0 0 7 16,0 0 3-16,9 6-24 0,-9-6 31 15,6 10-26-15,-2-5 15 0,1 2-26 0,2 1 4 0,-2 0 4 16,0-2-13-16,1 3-9 0,-1 1-14 0,3-2-11 16,-2 2-4-16,1 1-7 0,-1-3-6 0,1 3-5 15,0-1 1-15,0 0-4 0,-2 0-11 16,1-2 1-16,-1 2-28 0,2-2-35 0,-2 0-59 0,0-2-36 15,-1 2-54-15,0-1-63 0,-2-1-29 0,1 1-43 16,-1-2-84-16,-2-5-87 0,5 9-110 0,-5-9-265 16,0 0-453-16</inkml:trace>
  <inkml:trace contextRef="#ctx0" brushRef="#br0" timeOffset="-159205.595">27440 14483 86 0,'0'0'304'0,"0"0"-49"15,0 0-21-15,-7-4-2 0,7 4-37 16,0 0 25-16,-10 1-58 0,10-1 20 0,-10 4-52 0,10-4 20 16,-12 7-60-16,3-3 39 0,3-2-44 0,-2 2 16 15,1 3 29-15,-2-3-35 0,2 1 25 0,0-3-36 16,0 5 18-16,-3-3-30 0,4 1 10 15,6-5-24-15,-11 8 13 0,11-8-34 0,-10 5 14 0,10-5-22 16,-9 7 16-16,9-7-18 0,-5 6 22 0,5-6-19 16,0 0 18-16,-4 4-17 0,4-4 19 0,0 0-20 15,0 0 15-15,7 5-10 0,-7-5 7 0,10 2-11 16,-10-2 15-16,13 1-12 0,-13-1 15 0,15 5-6 16,-5-2 6-16,-1-1 0 0,0 2 13 0,1-1-7 15,1 1 8-15,-1 1-3 0,1 0 5 0,0 0-5 16,-2 0-3-16,3 1 0 0,-3-1-11 0,0 0 6 15,1 1-12-15,-1 0 5 0,0-1-11 0,0-1 3 16,-1 3-10-16,-2-3 1 0,2 0-11 0,-3-2 9 0,3 4-22 16,-8-6 15-16,11 5-11 0,-11-5 9 0,9 5-15 15,-9-5 16-15,12 5-24 0,-12-5-27 16,9 4-60-16,-9-4-69 0,9 4-80 0,-9-4-65 16,8 3-120-16,-8-3-159 0,0 0-432 0,13-2-625 15</inkml:trace>
  <inkml:trace contextRef="#ctx0" brushRef="#br0" timeOffset="-159069.395">27755 14628 502 0,'10'-3'412'15,"-10"3"-115"-15,0 0-189 0,7-4-249 0,-7 4-233 16,0 0 171-16</inkml:trace>
  <inkml:trace contextRef="#ctx0" brushRef="#br0" timeOffset="-155847.602">22910 16894 38 0,'0'0'710'0,"0"0"-145"15,0 0-120-15,-13-1-2 0,13 1-46 0,0 0 18 16,-8-3-19-16,8 3-32 0,0 0-34 0,0 0-51 15,0 0-57-15,-11-2-40 0,11 2-43 0,0 0-27 0,0 0 17 16,0 0-58-16,0 0 10 0,0 0-41 16,0 0 22-16,0 0-61 0,0 0-54 0,0 0-53 15,0 0-84-15,5 6-116 0,-5-6-62 0,8 4-122 16,-8-4-162-16,10 2-364 0,-10-2-623 0</inkml:trace>
  <inkml:trace contextRef="#ctx0" brushRef="#br0" timeOffset="-155694.013">22902 17120 589 0,'-5'8'500'0,"-1"-1"-115"15,0-2-73-15,3 1-30 0,-3-1-31 0,6-5-47 0,-8 7-38 16,8-7-30-16,-7 6 2 0,7-6-83 0,0 0-11 16,-2 7-77-16,2-7-86 0,0 0-83 15,11 1-121-15,-11-1-434 0,17-4-270 0</inkml:trace>
  <inkml:trace contextRef="#ctx0" brushRef="#br0" timeOffset="-155557.375">23165 17065 105 0,'0'0'674'0,"0"0"-157"0,0 0-132 16,-5-8-33-16,5 8-61 0,0 0-40 0,-2-7-69 16,2 7-15-16,0 0-65 0,-2-6-41 0,2 6-102 0,0 0-130 15,4-8-110-15,-4 8-180 0,10-5-214 16,1 1-182-16</inkml:trace>
  <inkml:trace contextRef="#ctx0" brushRef="#br0" timeOffset="-154526.998">23528 16355 24 0,'0'0'502'16,"-4"-7"-127"-16,4 7-8 0,0 0-36 0,-5-4-34 16,5 4-9-16,0 0-63 0,0 0-17 0,0 0-54 15,-1-7 6-15,1 7-32 0,0 0 37 0,0 0-21 16,0 0 26-16,0 0-13 0,4 4 19 0,-4-4-17 16,4 8 30-16,-4-8-3 0,4 10-4 0,-2-2-24 15,1 0-8-15,-1 4-17 0,0-2-6 0,1 3 0 16,-2 3-2-16,2-1-16 0,-2 4-1 0,2 0-17 15,-2 0-15-15,3 3 12 0,-1 0-33 0,-1 0 15 16,3 0-29-16,-1-1 17 0,4 1-29 0,-2-2 21 16,1 1-30-16,0-3 18 0,2 0-21 0,-1 0 16 0,1-1-24 15,2-1 21-15,-2-1-29 0,1-3 23 0,2-1-23 16,-2 0 22-16,4-1-24 0,0-2 19 0,-1 0-23 16,2-3 12-16,1 0-27 0,2 0 5 0,-2-3-50 15,2 1 7-15,2-1-50 0,0-2 15 0,-1-2-54 16,1 1-20-16,-2-3-49 0,1 1-51 0,-2-1-46 15,0-1-50-15,-6 0-95 0,2 0-137 0,-3-2-503 16,-5 1-715-16</inkml:trace>
  <inkml:trace contextRef="#ctx0" brushRef="#br0" timeOffset="-154314.925">23699 16718 342 0,'-15'0'594'0,"2"1"-138"16,-2-1-49-16,2 0-48 0,1 0 12 0,-1 0-37 15,2-1 7-15,11 1-27 0,-19-2-40 0,19 2-45 16,-15 0-33-16,15 0-37 0,-13-5-44 0,13 5-17 16,0 0-23-16,-5-6-11 0,5 6-18 0,5-4-20 15,0-2-31-15,3 1-41 0,0 0-37 0,2-1-41 16,0 1-10-16,0-2-57 0,3 1 1 0,0-1-25 16,-2-1-24-16,1 2-18 0,-1-1-70 0,2 1 2 15,-2-2-41-15,1 1-365 0,0 1-235 0</inkml:trace>
  <inkml:trace contextRef="#ctx0" brushRef="#br0" timeOffset="-153940.342">24190 16554 67 0,'0'0'664'15,"0"0"-149"-15,-13 0-107 0,13 0 18 0,0 0-23 0,-14 0 5 16,14 0-43-16,0 0-5 0,-14 0-49 0,14 0-41 15,0 0-51-15,-10-2-33 0,10 2-28 0,0 0-25 16,0 0-21-16,-8-3-21 0,8 3-27 0,0 0-15 16,4-6 1-16,-4 6-15 0,11-6-4 0,-1 3-9 15,-1-1-6-15,2-1-20 0,4 0-38 0,1 1-23 16,0-1-52-16,1-2-68 0,0 1-37 0,3-1-65 16,-3 2-13-16,-1-2-32 0,1 2-92 0,-2 1-17 15,1 0-62-15,-4 0-271 0,-1 3-292 0</inkml:trace>
  <inkml:trace contextRef="#ctx0" brushRef="#br0" timeOffset="-153770.265">24336 16576 227 0,'-10'5'618'0,"3"3"-106"0,-2-2-81 16,3-2 12-16,-2 3-47 0,2-3 5 0,6-4-29 0,-9 5-41 16,9-5-46-16,-8 7-51 0,8-7-45 15,0 0-46-15,0 0-24 0,0 0-24 0,0 0-18 16,12 2-30-16,-3-4-41 0,3-3-57 0,2 3-81 0,4-3-55 15,0 0-93-15,3-2-64 0,2 0-60 0,1-1-141 16,2-2-390-16,0-1-512 0</inkml:trace>
  <inkml:trace contextRef="#ctx0" brushRef="#br0" timeOffset="-153192.255">24810 16337 128 0,'-14'-1'438'0,"14"1"-43"0,-14-4-55 0,14 4-34 15,-13-5-5-15,7 2-28 0,0-2-48 0,0 1 0 16,1 1-35-16,1-3-19 0,0 0-25 0,4 6-30 16,-4-10-18-16,4 10-15 0,4-11-6 0,-4 11 0 15,7-9 2-15,-1 3-6 0,4 2 2 0,-1 0-4 16,0 2 0-16,4 0-10 0,-3 1 4 0,2 0-7 15,0 1-7-15,1 1-3 0,-1 2-1 0,-1-2-9 16,-2 4-2-16,3 0-1 0,-5 1-4 0,1 2-18 16,-1 1 21-16,-3 1-26 0,0 2 15 0,-4-1-20 15,0 2 19-15,-2 2-26 0,-3-1 27 0,0 0-27 16,-2-1 25-16,-1 1-21 0,1 0 23 0,-3-4-2 16,1 2-16-16,-2-3 23 0,1 3-3 0,1-4 8 15,-1 2 9-15,1-5 10 0,3 2 4 0,-1-2 10 16,2 2 1-16,0-4 2 0,-1 2-5 0,6-5-4 15,-7 6-17-15,7-6-9 0,0 0-3 0,0 0-6 16,0 0-5-16,0 0-5 0,16-1 0 0,-7-2-21 0,2 1 10 16,3-3 4-16,0 0-4 0,4-1-5 0,0-1-22 15,5 1-21-15,0-2-37 0,1 0-52 16,-2 0-78-16,0-1-50 0,1 3-70 0,-2-4-99 16,1 1-57-16,-3 1-76 0,0-2-319 0,-2 1-441 0</inkml:trace>
  <inkml:trace contextRef="#ctx0" brushRef="#br0" timeOffset="-152381.971">25155 16234 561 0,'0'0'452'0,"-8"-8"-67"16,8 8-31-16,-5-6-19 0,5 6-20 0,-2-7-39 15,2 7-23-15,-4-5-33 0,4 5-37 0,0 0-35 16,-3-8-27-16,3 8-27 0,0 0-13 0,1-6-10 15,-1 6-9-15,0 0-6 0,6-5-3 0,-6 5-3 16,0 0-3-16,0 0 0 0,11-1 3 0,-11 1-3 16,0 0 8-16,0 0 4 0,0 0 1 0,0 0 16 0,10 1 9 15,-10-1 8-15,0 0 2 0,0 0 2 16,0 0 1-16,0 0 16 0,0 0-37 0,0 0 26 16,0 0-36-16,0 0 23 0,0 0-47 0,0 0 31 15,0 0-50-15,0 0 25 0,0 0-32 0,11-1 30 16,-11 1-43-16,0 0 32 0,0 0-42 0,0 0 41 0,0 0-39 15,0 0 39-15,0 0-41 0,0 0 35 16,0 0-34-16,0 0 21 0,0 0-19 0,0 0 33 0,0 0-34 16,0 0 32-16,5-4-32 0,-5 4 29 0,0 0-19 15,0 0 27-15,0 0-37 0,0 0 30 0,0 0-22 16,0 0 27-16,0 0-33 0,0 0 24 0,0 0-23 16,0 0 23-16,0 0-29 0,0 0-2 0,0-7 3 15,0 7 22-15,0 0-27 0,0 0 25 0,0 0-26 16,0 0 27-16,0 0-28 0,0 0 24 0,0 0-22 15,0 0 10-15,0 0-8 0,0 0 29 0,0 0-22 16,0 0 22-16,0 0-33 0,0 0 33 0,0 0-27 16,0 0 27-16,0 0-24 0,0 0 24 0,0 0-27 15,0 0 29-15,0 0-26 0,0 0 27 0,0 0-27 16,0 0 23-16,0 0-28 0,0 0 25 0,0 0-24 16,0 0 27-16,0 0-27 0,0 0 26 0,-3-7-27 15,3 7 27-15,0 0-26 0,0 0 21 0,0 0-22 0,0 0 27 16,0-5-27-16,0 5 21 0,0 0-28 0,-1-7 29 15,1 7-24-15,0 0 25 0,-3-8-25 16,3 8 21-16,-5-6-22 0,5 6 18 0,-8-8-19 0,3 3 26 16,0-2-27-16,-2-1 23 0,0 3 2 0,1-2-5 15,-3 0 1-15,1 0-7 0,0-2 1 0,2 3 3 16,-3-2-27-16,2-1 29 0,0 2-31 0,-1 1 29 16,3-1-17-16,-2 1 24 0,2 0-23 0,-2 0 26 15,7 6-31-15,-6-8 32 0,6 8-29 0,-9-8 25 16,9 8-28-16,-7-4 24 0,7 4-22 0,0 0 23 15,0 0-18-15,0 0 23 0,0 0-22 0,0 0 30 16,-1 5 4-16,6 1 4 0,-2-1-2 0,2 4-11 16,1-1 24-16,1 3-20 0,-1 1 20 0,2 2-23 15,2 3 14-15,0 0-22 0,-1 0 18 0,1 1-27 16,1 1 5-16,1 0 1 0,-1 2-2 0,0-2 0 16,0 1 4-16,1-3-3 0,1 0-3 0,0 0 4 15,-2-2-2-15,2 1 0 0,-3-3-6 0,-1-1-15 16,2-1-34-16,-1-1-38 0,-3 0-35 0,0-3-22 0,0-1-16 15,0-1-12-15,-2 3-14 0,-1-4-27 16,1 0-58-16,-5-4-52 0,7 5-62 0,-7-5-124 16,0 0-56-16,0 0-447 0,0 0-622 0</inkml:trace>
  <inkml:trace contextRef="#ctx0" brushRef="#br0" timeOffset="-152010.423">25388 16148 301 0,'0'0'571'15,"0"-9"-106"-15,0 9-63 0,0-8-23 0,0 8-41 16,-2-7-53-16,2 7-36 0,0 0-30 0,-8-3-19 16,8 3-18-16,-7 2-25 0,7-2-17 0,-13 8-20 15,8-3-18-15,-3 2-1 0,1 0-10 0,-1 0-12 16,0 2-15-16,-1 2-6 0,0-4-9 0,1 3-9 16,2-1-6-16,-1-1-3 0,0-1-1 0,3 0-1 15,-2 1 1-15,2-4 1 0,4-4 5 0,-6 8 2 16,6-8 11-16,-4 9 5 0,4-9 0 0,-4 6-5 0,4-6-8 15,0 0 8-15,3 5-2 0,-3-5 4 16,0 0-3-16,10 4-1 0,-10-4-18 0,11 3 8 16,-11-3 36-16,16 6-41 0,-6-3 30 0,0-1-44 15,2 4 38-15,-1-2-40 0,3 1 36 0,-1-3-43 0,2 4 36 16,-2-1-42-16,2-1 22 0,0 0-30 0,1-1 3 16,-2 2 4-16,1-1 1 0,0-1-4 0,0-1-22 15,-4 0 20-15,2 1-82 0,0 0-24 0,-1-1-26 16,0 0-55-16,-1 0-55 0,-1 1-32 0,1-2-50 15,-11-1-63-15,17 1-47 0,-17-1-109 0,15-2-402 16,-15 2-530-16</inkml:trace>
  <inkml:trace contextRef="#ctx0" brushRef="#br0" timeOffset="-151777.788">25734 16187 370 0,'0'0'673'0,"0"0"-135"0,-8-5-54 0,8 5-16 16,0 0-18-16,-8-5-15 0,8 5-25 0,0 0-84 16,-3-8-26-16,3 8-89 0,0 0-6 0,2-7-77 15,-2 7 9-15,7-8-59 0,-1 4 15 0,2-1-49 16,1 1 21-16,3-1-42 0,0 0 26 0,3 0-38 16,-1-1 27-16,5-1-38 0,-3 3 15 0,5-3-52 15,-3-1-8-15,3 1-56 0,-1 0-55 0,-3 2-45 16,-1-2-43-16,0 2-34 0,-1-2-48 0,-1 2-64 0,-1-1-70 15,-3-1-71-15,2 1-344 0,-4 1-431 0</inkml:trace>
  <inkml:trace contextRef="#ctx0" brushRef="#br0" timeOffset="-151543.872">26093 15900 165 0,'0'0'717'15,"0"-7"-132"-15,0 7-69 0,-3-6-29 0,3 6-28 16,-1-6-27-16,1 6-47 0,0 0-52 0,-2-6-27 15,2 6-92-15,0 0-3 0,0 0-38 0,0 0 26 16,0 0-31-16,0 0 28 0,0 0-18 0,0 0 21 16,6 8-18-16,-6-8 16 0,6 10-27 0,-1-4-9 15,-1 1-24-15,3 0-12 0,1 0-20 0,-1 1-12 16,1 2-17-16,1 0-14 0,1-1-10 0,0 3-9 0,0-2-9 16,0 2-14-16,-1 0-29 0,2 0-60 15,-1 0-91-15,-1 2-73 0,-2 0-104 0,1 1-110 16,-2 0-159-16,-2 0-222 0,-4 1-660 0,0-1-1113 15</inkml:trace>
  <inkml:trace contextRef="#ctx0" brushRef="#br0" timeOffset="-149410.278">26540 15855 279 0,'0'0'435'0,"0"0"-93"0,-11-1-29 0,11 1 0 16,-8-4-1-16,8 4-4 0,0 0-27 0,-12 0-21 15,12 0-25-15,0 0-26 0,0 0-28 0,-9-2-23 16,9 2-25-16,0 0-19 0,0 0-21 0,0 0-7 15,0 0-5-15,0 0-5 0,4-7-7 0,-4 7-5 16,11-3-11-16,-11 3-7 0,15-2-6 0,-5-1-8 16,1 1 1-16,1 0-10 0,1 0-1 0,2-2-6 15,-1 0 0-15,3 1-5 0,-1-1-5 0,0 1 4 16,0-1-2-16,0 1-3 0,0-2-3 0,-2 1 1 16,3 1-4-16,-3-3-18 0,1 3-25 0,-2-2-39 15,-3 2-43-15,3 0-52 0,-3-2-48 0,2 1-45 16,-2-1-38-16,-2 3-28 0,0-2-99 0,0-1-397 0,-8 5-371 15</inkml:trace>
  <inkml:trace contextRef="#ctx0" brushRef="#br0" timeOffset="-149092.625">26681 15836 149 0,'-9'4'552'0,"1"0"-154"0,8-4-73 0,-13 6-19 16,13-6-5-16,-9 3 1 0,9-3-42 0,-10 2 2 15,10-2-28-15,0 0-40 0,-6 3-42 0,6-3-33 16,0 0-19-16,0 0-19 0,0 0-16 0,9-4-16 16,-9 4-7-16,14-4-9 0,-5 2-9 0,2-1-2 15,-1 1-6-15,3-3 1 0,1 3-5 0,0-3-2 16,0 2-1-16,2-2 0 0,-1 1-3 0,-1 1-5 16,-1-1 7-16,-2 2-1 0,1-2 3 0,-1 2-2 15,0 0 0-15,-4-1 5 0,-7 3 0 0,15-5 5 16,-15 5 1-16,13-2-2 0,-13 2 3 0,10-4-5 0,-10 4-2 15,8-1-2-15,-8 1-3 0,0 0-1 0,10-3-4 16,-10 3 0-16,0 0-1 0,8-2-10 16,-8 2-1-16,0 0-20 0,0 0-28 0,10-2-35 15,-10 2-43-15,0 0-50 0,7-4-77 0,-7 4-42 0,0 0-111 16,5-4-44-16,-5 4-272 0,4-7-235 16</inkml:trace>
  <inkml:trace contextRef="#ctx0" brushRef="#br0" timeOffset="-148443.78">26812 15532 227 0,'0'0'539'0,"0"0"-113"0,-7-5-60 15,7 5-24-15,0 0-12 0,-7-4-27 0,7 4-29 16,0 0-40-16,0 0-39 0,-6-4-35 0,6 4-25 16,0 0-21-16,0 0-22 0,0 0-10 15,0 0-14-15,0 0-2 0,11 1-4 0,-11-1-5 0,18 6-3 16,-8-3-6-16,1 1-3 0,4 0-4 0,-1 0-6 16,3 0-5-16,-2 1-3 0,1 0-6 0,1-1-2 15,0 3-4-15,-2-2-2 0,2 1 3 0,-2-1-1 16,-1 0-3-16,0 1 2 0,0-2 1 0,-2 0-4 15,-1 0 7-15,-2 0 1 0,1 0-9 0,-2-1 11 16,2 1 2-16,-10-4 5 0,13 5-5 0,-13-5 12 16,10 5-2-16,-10-5 0 0,9 3 3 0,-9-3-2 15,9 4 2-15,-9-4-9 0,0 0 6 0,9 4-6 16,-9-4 1-16,0 0 12 0,6 3-16 0,-6-3 14 16,0 0-13-16,7 6 20 0,-7-6-30 0,0 0 33 15,4 6-23-15,-4-6 30 0,0 0-27 0,4 7 36 16,-4-7-33-16,2 8 35 0,-2-8-32 0,0 10 29 15,0-10-39-15,1 14 46 0,-1-7-41 0,-1 0 36 0,1 1-42 16,0 2 31-16,-1 0-40 0,-2 0 27 16,1 1-45-16,-1 1 31 0,1 0-30 0,-2 3 31 0,1-2-36 15,-2 1 25-15,0 0-36 0,3 1-50 0,-2-1-78 16,0 1-103-16,-1-1-124 0,-1-1-85 0,0 1-203 16,1-3-590-16,1-1-860 0</inkml:trace>
  <inkml:trace contextRef="#ctx0" brushRef="#br0" timeOffset="-145761.366">28036 15236 337 0,'0'0'449'16,"0"-7"-28"-16,0 7-78 0,0 0 7 0,0-9-52 0,0 9-6 15,0 0-59-15,0 0-21 0,-1-7-54 0,1 7 7 16,0 0-11-16,0 0 5 0,0 0-22 0,-2 7 3 15,2-7-8-15,0 10 10 0,0-4-6 0,3 1-6 16,-3 3-19-16,2-1-16 0,0 4-6 0,1-2-18 16,1 3-2-16,-2 0-31 0,3 1 11 0,-1-1-16 15,1 2-5-15,2-1-6 0,-2-1-3 0,0 1-5 16,1 1-7-16,-2-3 2 0,4 1 0 0,-5-1-1 16,3 1-3-16,-1-3 2 0,-1-1-5 0,0 0-3 15,-2-1-1-15,4 1-3 0,-3-3-19 0,1-1-37 16,-2 0-25-16,2 0-31 0,-4-6-20 0,4 9-77 15,-4-9-54-15,5 5-56 0,-5-5-114 0,0 0-51 16,0 0-423-16,10-7-482 0</inkml:trace>
  <inkml:trace contextRef="#ctx0" brushRef="#br0" timeOffset="-145339.359">28316 15325 453 0,'0'0'457'0,"0"0"-90"16,-2-7-56-16,2 7-59 0,-8-3 28 0,8 3-30 0,0 0-35 16,-15 1-21-16,15-1-23 0,-16 4-27 0,7 1-26 15,0-3-26-15,0 3-14 0,-1 0-15 0,-1 2-15 16,-2 1-8-16,2 0-8 0,0-2-10 0,-1 3-3 16,1-1 2-16,0-1-9 0,-1 1 1 0,3 1-4 15,0-4 0-15,1 2-2 0,0 0-5 0,1-3 4 16,0 3 0-16,-1-1 2 0,4-2 2 0,-2 2 5 15,6-6 8-15,-7 6 11 0,7-6 7 0,-5 7 9 16,5-7 13-16,-2 9 10 0,2-9 9 0,4 5 5 16,-4-5 4-16,7 6-6 0,-7-6-4 0,16 5-5 15,-6-3-7-15,-1 0-4 0,1 1-8 0,5-1 1 16,-3 0-6-16,2 0-6 0,1 2 0 0,0-2-6 16,2 0-6-16,0 2-3 0,-2-1-6 0,2-1 3 15,-2 4 1-15,0-3-5 0,0 0-5 0,-2 1 3 0,0 0-6 16,-1 0-13-16,-1-1 17 0,0 1-2 0,-1-1-1 15,-1 1-4-15,-3-1 1 0,4 0-2 16,-10-3-9-16,10 5 4 0,-10-5 2 0,12 5-4 16,-12-5 2-16,10 4-8 0,-10-4 2 0,8 5-15 0,-8-5-34 15,6 3-41-15,-6-3-62 0,0 0-80 16,11 4-32-16,-11-4-58 0,0 0-119 0,0 0-90 0,15-3-473 16,-15 3-605-16</inkml:trace>
  <inkml:trace contextRef="#ctx0" brushRef="#br0" timeOffset="-145083.044">28712 15348 520 0,'0'0'519'0,"0"0"-115"0,-6-5-36 16,6 5-10-16,0 0-23 0,-3-6-42 0,3 6-34 15,0 0-40-15,0-6-41 0,0 6-35 0,4-6-29 16,-4 6-34-16,9-7-6 0,-2 3-26 0,0-1 4 16,2 1-17-16,3 0 0 0,0-1-20 0,0 0-10 15,1 0-46-15,3-2-29 0,-3 3-72 0,4-1-14 0,-2 0-86 16,0 2-7-16,-2-2-52 0,1 2-39 0,-4 1-80 16,2 0-240-16,-12 2-172 0</inkml:trace>
  <inkml:trace contextRef="#ctx0" brushRef="#br0" timeOffset="-144927.953">28905 15334 223 0,'-5'6'371'0,"5"-6"-43"0,-5 8-42 0,5-8-33 16,-4 6 9-16,4-6 16 0,-4 6-18 0,4-6-36 15,0 0-41-15,0 0-37 0,0 0-25 0,0 0-27 16,11 2-15-16,-11-2-19 0,15-5-26 0,-2 2-63 16,1-2-28-16,6-2-12 0,-3 1-82 0,3 0-90 15,1-2-84-15,2-1-416 0,-3 1-247 0</inkml:trace>
  <inkml:trace contextRef="#ctx0" brushRef="#br0" timeOffset="-143925.434">29374 14762 128 0,'0'0'297'0,"0"0"-22"16,0 0-83-16,0 0 18 0,0 0-52 0,0 0 17 15,0 0-55-15,0 0 15 0,0 0-51 0,0-8 16 16,0 8-50-16,0 0 18 0,0 0-46 0,0 0 29 0,0 0-38 16,0 0 25-16,0 0-39 0,0 0 31 0,0 0-35 15,0 0 28-15,0 0-34 0,0 0 30 16,0 0-32-16,0 0 35 0,0 0-35 0,0 0 33 0,0 0-33 16,0 0 33-16,0 0-25 0,0 0 26 0,0 0-33 15,0 0 41-15,0 0-17 0,0 0 33 16,0 0-15-16,0 0 14 0,0 0-17 0,0 0 19 0,0-5-19 15,0 5 16-15,0 0-16 0,0 0 16 0,0 0-8 16,0 0 6-16,0 0 0 0,0 0-1 0,0 0-1 16,0 0-14-16,0 0 7 0,0 0-5 0,0 0-8 15,0 0 0-15,0 0-4 0,0 0 3 0,0 0 3 16,0 0 1-16,0 0 2 0,0 0 3 0,0 0-7 16,0 0-2-16,0 0-2 0,0 0-3 0,0 0 2 15,0 0-5-15,0 0-2 0,0 0 0 0,0 0-3 16,0 0-4-16,0 0 11 0,0 0 18 0,0 0 10 15,0 0 5-15,0 0 2 0,0 0 5 0,0 0-17 16,0 0 24-16,0-7 0 0,0 7-10 0,0 0 3 16,0 0-4-16,0 0-3 0,0 0-5 0,0 0-3 15,0-6-5-15,0 6-6 0,0 0-4 0,0 0-3 16,0 0-7-16,0 0-1 0,0-9 6 0,0 9 7 16,0 0 2-16,0 0 1 0,0 0 0 0,0 0 3 15,0 0-7-15,0-7 17 0,0 7 0 0,0 0 0 0,0 0 2 16,0 0-4-16,0 0 1 0,-1-6-2 0,1 6-5 15,0 0 2-15,0 0-1 0,0 0-3 16,-1-6-3-16,1 6 5 0,0 0 8 0,0 0-6 0,0 0 13 16,0 0 3-16,0 0-1 0,-2-6-1 0,2 6 0 15,0 0-4-15,0 0-2 0,0 0 2 0,0 0-14 16,0 0 1-16,0 0-15 0,0 0 7 0,-12 0-32 16,12 0 24-16,-7 6-2 0,3-1 7 0,-1 1-1 15,-2 0-2-15,2 3 7 0,-2-1 0 0,2 4 8 16,-1 2-1-16,-1-2 22 0,1 3-33 0,1 2 24 15,0-3-33-15,1 3 22 0,1-2-27 0,2 0 34 16,0 2-36-16,1-3 28 0,2 2-36 0,-1 0 35 16,3 0-37-16,3-2 36 0,-1 0-38 0,2 1 33 15,2-2-37-15,0-1 35 0,2-1-38 0,-1-1 35 16,2 0-42-16,2-2 13 0,0-1-52 0,1 1-10 16,-1-2-44-16,3 0-44 0,1-4-46 0,-1 2-50 15,0-4-37-15,0 3-48 0,3-3-88 0,-2 0-36 16,-3-2-529-16,2 0-591 0</inkml:trace>
  <inkml:trace contextRef="#ctx0" brushRef="#br0" timeOffset="-143626.158">29760 14778 141 0,'-5'-12'645'15,"1"3"-141"-15,0 1-81 0,1 0-23 0,-3 0-23 16,0 0-23-16,2 2-21 0,0 1-28 0,2-1-30 15,2 6-51-15,-8-8-47 0,8 8-37 0,-4-7-24 16,4 7-21-16,0 0-13 0,0 0-1 0,0 0 9 16,0 0-13-16,-4 5 13 0,4-5-20 0,4 9 21 15,-2-2-38-15,0-1 34 0,2 3-36 0,-1-1 29 16,0 3-41-16,3-2 22 0,-4 0-44 0,6 4 34 16,-3-1-44-16,1-2 30 0,-2 4-34 0,3-3 26 15,-1 0-42-15,0 3 32 0,-1-2-29 0,0-2 29 16,1 1-36-16,0-1 5 0,-1 0-61 0,-1-1-42 0,2-1-61 15,-2 1-55-15,1-1-59 0,-1-1-47 16,1 0-82-16,-2-1-42 0,1-2-118 0,-4-4-334 16,6 6-483-16</inkml:trace>
  <inkml:trace contextRef="#ctx0" brushRef="#br0" timeOffset="-143127.457">29726 14690 421 0,'-3'-8'464'0,"3"8"-59"0,-1-7-51 16,1 7-32-16,-3-7-32 0,3 7-50 15,0 0-32-15,0 0-11 0,0 0-1 0,0 0-4 16,0 0-7-16,0 0-5 0,0 0-5 0,4 7-1 0,-4-7 0 15,4 11-11-15,-3-2-10 0,3-1-18 0,-3 2-11 16,4 0-9-16,-2 3 11 0,0-2-40 0,0 1 10 16,3 3-39-16,-3-2 27 0,3 0-42 0,-2 3 25 15,2-2-41-15,0-1 29 0,-1 3-40 0,2-2 34 16,1-1-41-16,-1 1 33 0,1-2-51 0,-1 0 48 16,2 0-57-16,-1-1 56 0,1 1-38 0,1-4 35 15,0 1-45-15,1-1 41 0,0-1-42 0,-1-1 28 16,2 0-60-16,0-1 26 0,-1-1-60 0,0-1-32 15,2 0-51-15,-1-2-49 0,0 0-48 0,-2-1-67 16,-10 0-49-16,21 0-83 0,-12-2-140 0,-3-2-370 16,-6 4-554-16</inkml:trace>
  <inkml:trace contextRef="#ctx0" brushRef="#br0" timeOffset="-142957.912">29839 14919 13 0,'0'0'644'0,"-16"-3"-157"15,16 3-65-15,-14-4-40 0,14 4 1 0,-12-5-74 0,12 5-19 16,-9-7-49-16,9 7-45 0,-5-10-35 0,5 10-33 16,3-9-28-16,1 1-18 0,4 3-15 15,0-2-20-15,4-1-26 0,3 1-40 0,2-3-43 16,2 3-69-16,1-3-28 0,1 3-66 0,-1-1-70 0,2 1-137 16,-2-2-405-16,-2 1-375 0</inkml:trace>
  <inkml:trace contextRef="#ctx0" brushRef="#br0" timeOffset="-142726.881">30156 14783 98 0,'0'8'582'0,"0"-8"-135"0,0 0-58 16,0 0-5-16,0 0-30 0,-3 4-6 0,3-4-51 16,0 0-22-16,0 0-57 0,0 0-18 0,0 0-39 15,0 0-35-15,8-2-25 0,-8 2-20 0,12-2-14 16,-12 2-35-16,18-5 17 0,-7 2-11 0,1 0-6 15,2 2-10-15,1-3-3 0,2 0-3 0,0 2-10 16,0-3-23-16,2 2-42 0,-3-1-70 0,2 1-16 0,-4-1-60 16,2-1-32-16,-5 2-33 0,0-2-93 15,-1 2-14-15,-3-1-87 0,-1-3-191 0,-1 4-165 16</inkml:trace>
  <inkml:trace contextRef="#ctx0" brushRef="#br0" timeOffset="-142514.968">30338 14637 300 0,'0'0'512'0,"-8"-4"-78"0,8 4-62 16,0 0-38-16,-11-3-25 0,11 3-51 0,0 0 6 16,-12 0-8-16,12 0-12 0,-6 7-6 0,6-7-13 15,-5 8-17-15,5-8-25 0,-3 12-18 0,0-5-26 16,2 0-20-16,1 1-15 0,1 2-24 0,1 1-8 16,0-3-16-16,0 4-6 0,0 1-11 0,3-4-3 15,-1 3-13-15,1-2-6 0,0 2 4 0,2-1-8 16,-1-1-34-16,3 1-50 0,-3-3-53 0,2 0-69 15,0-2-20-15,0 0-66 0,0 1-43 0,1-3-38 16,0 1-99-16,1-3-59 0,-1-1-277 0,-9-1-320 16</inkml:trace>
  <inkml:trace contextRef="#ctx0" brushRef="#br0" timeOffset="-142281.085">30533 14645 458 0,'0'-12'576'0,"0"12"-113"0,-2-7-57 16,2 7-34-16,0 0-59 0,0-10-46 0,0 10-55 0,0 0-30 16,0 0-12-16,0 0-7 0,0 0-8 0,0 0-16 15,0 0-15-15,7 4-7 0,-7-4-11 0,8 10-12 16,-3-4-20-16,0 1-13 0,0 0-5 0,-1 2-13 16,4-1-8-16,-2 1-7 0,1-1-4 0,0 1-5 15,0-1-5-15,-1-1-5 0,1 2-6 0,1-3-55 16,-2 2-70-16,0-2-39 0,-1-1-83 0,0 1-34 15,-5-6-42-15,9 6-153 0,-9-6-477 0,5 4-532 16</inkml:trace>
  <inkml:trace contextRef="#ctx0" brushRef="#br0" timeOffset="-142027.763">30634 14466 665 0,'0'0'524'0,"4"-9"-117"15,-4 9-75-15,5-8-34 0,-5 8-25 0,12-4-20 16,-12 4-15-16,16 1-29 0,-6 2-22 16,1 0-20-16,3 3-22 0,0 2-19 0,4 1-19 0,-2 1-2 15,1 5-12-15,0-3-13 0,0 5-4 0,0 0-16 16,-2 4-28-16,-4-2 13 0,0-1-25 16,-5 3 14-16,0 1-25 0,-4-1 18 0,-2 0-32 15,-2-2 16-15,-4 4-23 0,1-3-17 0,-5-1-49 0,1 1-47 16,-2-3-77-16,-3-2-57 0,0-1-76 0,-2 1-142 15,2-2-463-15,-4-2-520 0</inkml:trace>
  <inkml:trace contextRef="#ctx0" brushRef="#br0" timeOffset="-141533.357">29800 15331 46 0,'0'0'622'16,"-12"-1"-162"-16,12 1-70 0,-7-3-38 0,7 3 29 16,0 0-27-16,-11-2-24 0,11 2-30 15,0 0-31-15,-8-5-35 0,8 5-33 0,0 0-40 0,0 0-25 16,0 0-21-16,4-8-10 0,-4 8-4 0,12-4-3 16,-4 1 6-16,3 0-17 0,1 1 12 0,3-2-26 15,2 1 15-15,4-3-25 0,1-1 24 0,2 2-44 16,6-3 36-16,2 0-43 0,1-1 33 0,3 2-45 15,5-3 39-15,0 1-45 0,3-2 26 0,-2 2-34 16,3-2 36-16,-1 2-46 0,-1 0 36 0,4-1-43 16,-2 0 33-16,1 0-38 0,1 0 38 0,-3 0-42 15,-1 1 2-15,-1 0 3 0,-1-1-2 0,-7 3 3 16,-1 0 6-16,-1 0-1 0,-5 1 3 0,-3-1 2 16,-1 2-3-16,-5 1-5 0,0 0-6 0,-2 1-9 0,-2-2-17 15,-2 4-20-15,-1-3-32 0,-2 4-47 16,-9 0-58-16,17-3-17 0,-17 3-71 0,0 0-35 15,11 2-85-15,-11-2-151 0,0 0-481 0,0 0-651 0</inkml:trace>
  <inkml:trace contextRef="#ctx0" brushRef="#br0" timeOffset="-140991.468">30468 15429 283 0,'0'0'451'0,"-13"1"-74"0,13-1-16 0,-11-1-11 15,11 1-34-15,-11 0 2 0,11 0-58 0,-8-5-3 16,8 5-52-16,-7-7-9 0,7 7-23 0,-2-8-23 15,2 8-17-15,2-6-9 0,-2 6-10 0,7-8-12 16,-7 8-2-16,10-7-10 0,-4 5-8 0,1-1 0 0,-7 3-4 16,16-5-11-16,-16 5 4 0,17-3-5 0,-17 3-13 15,18-1-6-15,-18 1-8 0,15 1-5 16,-15-1-11-16,15 4 5 0,-15-4-4 0,12 7-3 16,-7-3-3-16,0 1-1 0,-1 0-2 0,-2 0-10 0,2 2 11 15,-2 1-5-15,-2-2 1 0,0 4-6 16,0-3 2-16,0 1-1 0,-2-1 1 0,2 0-2 0,-2 1-1 15,0-1 0-15,2-7 5 0,-1 12 4 0,1-12 0 16,-2 10 19-16,2-10 3 0,-3 9 9 0,3-9 8 16,-1 8 15-16,1-8 4 0,-1 5 14 0,1-5 11 15,0 0 12-15,-2 9 6 0,2-9 5 0,0 0 3 16,-2 5 1-16,2-5-6 0,0 0 1 0,0 0-2 16,0 0-2-16,0 0-5 0,1 7-16 0,-1-7-13 15,0 0-15-15,0 0-11 0,0 0-5 0,15-2-6 16,-15 2-9-16,16-5-6 0,-4 3-8 0,-1-1-3 15,5 0-7-15,0 0-1 0,3-3 2 0,-1 4-4 16,5-5-26-16,0 3-37 0,1-2-57 0,-2-1-83 16,2 2-95-16,-2-2-91 0,-1 1-177 0,-1 1-137 15,-5-3-933-15,-1 2-1285 0</inkml:trace>
  <inkml:trace contextRef="#ctx0" brushRef="#br0" timeOffset="-130488.967">31227 14965 76 0,'0'0'150'0,"0"0"-73"15,4-6 51-15,-4 6-52 0,0 0 45 0,0 0-49 0,0 0 49 16,4-4-49-16,-4 4 36 0,0 0-50 0,0 0 48 15,0 0-38-15,4-5 55 0,-4 5-29 16,0 0 51-16,0 0-30 0,0 0 51 0,0 0-12 0,0 0 18 16,5-3 10-16,-5 3 1 0,0 0 4 0,0 0 7 15,0 0 9-15,0 0 8 0,0 0 11 0,5-4 11 16,-5 4-1-16,0 0-5 0,0 0 0 0,0 0-46 16,0 0 20-16,0 0-68 0,0 0 22 0,0 0-47 15,0 0 37-15,0 0-29 0,0 0 35 0,0 0-29 16,5 7 20-16,-5-7-42 0,4 8 14 0,-4-8-44 15,4 9 7-15,-2-2-38 0,-1-2 14 0,2 1-31 16,-2 2 15-16,2-1-42 0,-2 1-9 0,-2-1-102 16,-2 3-34-16,-1 1-147 0,-5 1-172 0,-4 3-133 15,-7 2-241-15,-7 5-412 0,-6-7-862 0</inkml:trace>
  <inkml:trace contextRef="#ctx0" brushRef="#br0" timeOffset="-129362.144">31581 14736 366 0,'0'-11'642'0,"0"11"-142"0,-4-6-60 16,4 6-17-16,-4-8-21 0,4 8-4 0,-2-10-11 16,2 10 5-16,-5-8-75 0,5 8-5 15,-4-7-73-15,4 7-1 0,0 0-67 0,-4-6 5 0,4 6-38 16,0 0 47-16,0 0-26 0,0 0 22 0,-6 5-26 16,6-5 9-16,-1 10-28 0,1-10-8 0,0 13-37 15,1-6-5-15,-1 0-27 0,1 2 3 0,-1-1-15 16,1 0-6-16,-1 2-23 0,3-3 4 0,-3 2-14 15,2-2 5-15,-2 3-45 0,2-3-33 0,-1 1-61 16,-1-1-33-16,2-1-75 0,-2 1-22 0,0-7-80 16,3 11-55-16,-3-11-32 0,1 9-44 0,-1-9-122 15,0 0-77-15,-4 7-378 0,4-7-663 0</inkml:trace>
  <inkml:trace contextRef="#ctx0" brushRef="#br0" timeOffset="-129216.546">31484 14625 375 0,'-4'-12'530'0,"3"3"-77"0,-2 0-124 0,1 1 12 0,0 2-60 16,1-2-15-16,0 3-48 0,1 5-31 0,-1-13-62 16,1 13-4-16,0-9-47 0,0 9-6 0,3-8-81 15,-3 8-21-15,6-4-101 0,-6 4-23 0,0 0-83 16,10-2-46-16,-10 2-144 0,0 0-222 0,14 2-162 16</inkml:trace>
  <inkml:trace contextRef="#ctx0" brushRef="#br0" timeOffset="-128584.602">31715 14642 97 0,'0'0'332'0,"0"0"-38"16,0 0-100-16,0 0 30 0,0 0-63 0,4-5 32 16,-4 5-50-16,0 0 30 0,0 0-51 0,3-7-14 15,-3 7 9-15,0 0-33 0,0 0-3 0,2-5 4 16,-2 5-4-16,0 0-2 0,0 0 1 0,0 0 3 16,3-6-17-16,-3 6-2 0,0 0-11 0,0 0-9 15,0 0 0-15,0 0-17 0,4-6-2 0,-4 6-4 16,0 0-6-16,0 0 3 0,0 0-12 0,0 0 5 0,0 0-4 15,0 0-2-15,0 0 2 0,4-5-9 16,-4 5 3-16,0 0 1 0,0 0-1 0,0 0 3 0,0 0-9 16,0 0 4-16,0 0-1 0,0 0 1 0,0 0-6 15,8-1-25-15,-8 1-18 0,0 0-23 0,0 0-28 16,0 0-38-16,0 0-8 0,0 0-98 0,0 0-61 16,0 0-337-16,0 0-154 0</inkml:trace>
  <inkml:trace contextRef="#ctx0" brushRef="#br0" timeOffset="-128094.985">31848 14592 485 0,'0'0'397'15,"-4"-9"-47"-15,4 9-39 0,-9-8-16 0,9 8-15 16,-10-5-17-16,10 5-36 0,-11-5-14 0,11 5-25 15,-13-2-23-15,13 2-22 0,-14 0-11 0,14 0-11 16,-12 2-1-16,12-2-2 0,-12 5-17 0,12-5-7 16,-8 11-18-16,5-6-4 0,1 1-5 0,-1 1-13 0,3 1-5 15,1 1-8-15,1 0-10 0,2 2-4 16,-2 0-8-16,5 1-23 0,-1 0 21 0,0 0-26 0,2 1 22 16,-2-1-33-16,2 0 37 0,0 0-36 0,-2-2 32 15,-1-1-29-15,0-1 16 0,-1 1-18 16,0-2 23-16,-2-2-20 0,1 2 26 0,-3-7-24 0,1 10 25 15,-1-10-30-15,-5 7 30 0,5-7-21 0,-9 5 20 16,9-5-25-16,-10 5 24 0,10-5-21 0,-14 2 20 16,14-2-29-16,-15 2 0 0,15-2-60 0,-13 1-15 15,13-1-70-15,-13 2-18 0,13-2-63 0,-9 1-97 16,9-1-24-16,0 0-74 0,0 0-334 0,0 0-292 0</inkml:trace>
  <inkml:trace contextRef="#ctx0" brushRef="#br0" timeOffset="-127627.44">32230 14620 111 0,'4'-7'333'0,"0"3"-20"0,-4 4-74 0,5-9 45 15,-5 9-51-15,5-9 10 0,-5 9-18 0,4-9-5 16,-4 9-37-16,4-10 5 0,-4 10-13 0,4-8-14 15,-4 8-4-15,2-10-10 0,-2 10 3 0,1-8 0 0,-1 8-4 16,-1-8-10-16,1 8-10 0,-2-8-20 0,2 8 3 16,-4-7-15-16,4 7-19 0,-9-5-6 0,9 5-8 15,-12-2 1-15,12 2 6 0,-15 1 2 0,6 0-3 16,-1 2-20-16,0 2-3 0,-1-2-3 0,0 4-11 16,2 0-4-16,1-2-13 0,-1 2 11 0,3 1-5 0,-2-1-7 15,3 1-2-15,1 1-6 0,2-1 5 16,-1 1-10-16,3-2-17 0,0 0-14 0,3 0-56 15,-1-2 24-15,4 3-34 0,-1-3 15 0,2 2-12 0,0-6 26 16,-1 3-11-16,-6-4 34 0,15 3-17 0,-15-3 38 16,16 0-21-16,-16 0 36 0,14-4-13 0,-8 0 27 15,-6 4 0-15,12-7 42 0,-12 7 30 0,7-10 17 16,-7 10 5-16,9-8 17 0,-9 8 5 0,7-7 7 16,-7 7-7-16,3-6 17 0,-3 6-65 0,4-5 17 15,-4 5-48-15,0 0 24 0,7-6-44 0,-7 6-9 16,0 0-3-16,0 0 3 0,9 6-5 0,-9-6-11 15,6 7-16-15,-2 0-43 0,2 1-47 0,-2-1-85 16,5 2-43-16,-1 0-72 0,-1 1-17 0,2 2-55 16,0-1-94-16,0 2-109 0,0 0-266 0,-1-1-394 0</inkml:trace>
  <inkml:trace contextRef="#ctx0" brushRef="#br0" timeOffset="-127278.242">31985 15320 50 0,'0'0'682'0,"0"0"-124"16,0 0-111-16,0 0 21 0,-13-1-51 0,13 1 30 15,0 0-19-15,-4-5-18 0,4 5 18 0,0 0-73 16,0 0 15-16,-5-6-46 0,5 6-14 0,0 0-56 15,0 0-14-15,0 0-55 0,-2-4-17 0,2 4-35 16,0 0-5-16,0 0-23 0,0 0 1 0,0 0-18 16,0 0-4-16,1 5-21 0,-1-5-7 0,6 9-13 15,-2-4-5-15,-1 1-12 0,1-1-5 0,2 3-6 0,-1-2-2 16,0 0-4-16,0 2-4 0,0-1-8 0,2 0-17 16,-1 3-33-16,-1-4-32 0,0 2-38 0,1-3-46 15,-1 2-50-15,1-2-22 0,-2 2-14 0,0-2-64 16,-4-5-2-16,5 8-62 0,-5-8-19 0,2 7-30 15,-2-7-112-15,0 0-20 0,-6 5-478 0,6-5-656 16</inkml:trace>
  <inkml:trace contextRef="#ctx0" brushRef="#br0" timeOffset="-127124.604">31876 15220 270 0,'-2'-5'410'0,"2"5"-67"0,-4-11-84 0,4 11-15 16,-3-10-58-16,3 10 3 0,-2-7-58 0,2 7-2 15,2-7-50-15,-2 7 7 0,5-5-44 0,-5 5 10 16,8-6-51-16,-8 6-21 0,13-4-103 0,-13 4-26 16,14-2-84-16,-14 2-92 0,15-1-169 0,-15 1 18 15</inkml:trace>
  <inkml:trace contextRef="#ctx0" brushRef="#br0" timeOffset="-126610.649">32115 15245 187 0,'0'0'234'0,"0"0"-76"0,0 0 58 0,0 0-45 15,0 0 54-15,0 0-55 0,0 0 36 0,0 0-42 0,9 2 26 16,-9-2-21-16,0 0 8 0,0 0-6 15,12-2-4-15,-12 2-1 0,0 0-34 0,0 0 28 16,0 0-31-16,11 2 33 0,-11-2-8 0,0 0-7 0,8 3-5 16,-8-3-9-16,6 7-11 0,-6-7-13 0,7 8-16 15,-2-3-13-15,-1 1-46 0,-1-2 21 0,1 3-39 16,0 0 22-16,-1 0-33 0,2 0 26 0,-3-1-33 16,2 0 25-16,-1-1-30 0,-1 1 26 0,-2-6-33 15,3 11 28-15,-3-11-29 0,2 8 30 0,-2-8-30 16,-1 7 17-16,1-7-11 0,0 0 31 0,-6 4-30 15,6-4 31-15,0 0-37 0,-8-2 39 0,8 2-27 0,-6-7 29 16,6 7 2-16,-5-11-10 0,3 3 0 16,2 0-2-16,-1-2-1 0,1 0 3 0,1 0-1 15,1 1 2-15,0-1-4 0,3 0-4 0,-1 2 3 0,0 0-9 16,2 1 10-16,-1 0 5 0,2 1-3 0,0 1-15 16,-2 1-13-16,3 2 45 0,-8 2-8 0,15-4-1 15,-15 4 1-15,15 0-12 0,-15 0 5 0,16 1 0 16,-16-1-1-16,14 4-4 0,-5-1-15 0,0 0 9 15,-1 1 3-15,-2-1-9 0,2 1 1 0,1 1-8 16,-3-2-3-16,1 2-34 0,-7-5-50 0,11 5-67 16,-11-5-27-16,10 4-77 0,-10-4-38 0,11 6-59 0,-11-6-135 15,0 0-84-15,11 1-244 0,-11-1-359 0</inkml:trace>
  <inkml:trace contextRef="#ctx0" brushRef="#br0" timeOffset="-125859.904">32352 14616 142 0,'0'0'383'0,"-4"-7"-23"0,4 7-64 16,0 0 17-16,-5-7-30 0,5 7-23 0,-1-6-35 15,1 6-5-15,0 0-48 0,0-9 13 0,0 9-44 0,0 0 18 16,3-10-35-16,-3 10 18 0,3-5-28 0,-3 5 12 16,7-4-11-16,-7 4-21 0,8-4 12 0,-8 4-5 15,9-1-13-15,-9 1-6 0,0 0-16 0,17 0-28 16,-17 0 11-16,11 2-15 0,-11-2 24 0,12 5-34 16,-12-5 29-16,7 5-42 0,-7-5 34 0,9 7-34 15,-9-7 30-15,6 5-37 0,-6-5 34 0,4 5-27 16,-4-5 34-16,4 7-31 0,-4-7 41 0,0 0-7 15,3 5 4-15,-3-5-3 0,0 0-7 0,0 0-8 0,0 0-14 16,0 0 15-16,0 0-3 0,0 0-1 0,2-7-9 16,-2 7-3-16,0-8 2 0,0 8-2 0,0-14-4 15,3 9-4-15,0-3-8 0,-1-1 8 0,1-1-4 16,1 2-25-16,2-1 22 0,-2 0-4 0,1 1 11 16,1-1-2-16,-1 4-4 0,2-3-4 0,0 1-2 15,-3 5 4-15,-4 2 4 0,12-5-1 0,-12 5 1 16,12-3-1-16,-12 3 6 0,12 4-1 0,-12-4-2 15,12 6-20-15,-5 1 14 0,0 1 4 0,-2 1-6 16,0 1-17-16,0 1-43 0,1 0-103 0,-2 4-42 0,0-2-105 16,0 1-39-16,-2 0-98 0,2 1-131 0,-1-1-437 15,-1-2-621-15</inkml:trace>
  <inkml:trace contextRef="#ctx0" brushRef="#br0" timeOffset="-125144.769">32148 15062 49 0,'2'-8'707'16,"-2"8"-151"-16,0 0-117 0,-2-6 16 0,2 6-44 16,0 0 9-16,-1-8-54 0,1 8 2 0,0 0-45 15,-4-6-47-15,4 6-58 0,0 0-44 0,0 0-34 16,0 0-17-16,0 0-11 0,0 0-11 0,0 0 4 0,0 8 0 15,2-2-1-15,0 3-4 0,3-3-4 0,-1 5-2 16,1 1-6-16,3-1 29 0,-2 4-26 0,1-2 18 16,0 5-31-16,2-3 3 0,0 3-19 0,0 0-12 15,0 0-1-15,-1 0-8 0,-2 0 1 0,3-1-8 16,1 1-8-16,-3-5 2 0,0 0 2 0,1 3-7 16,2-5 1-16,-1 2-11 0,0-2 1 0,3-2-6 15,-3 1-14-15,1-1-23 0,1-2-37 0,0 2-33 16,0-1-44-16,-1-4-42 0,2 0-56 0,-2 0-20 15,3-2-91-15,-2 1-40 0,-1-3-52 0,-10 0-90 16,18-3-131-16,-10 1-407 0,-2-3-688 0</inkml:trace>
  <inkml:trace contextRef="#ctx0" brushRef="#br0" timeOffset="-124979.22">32299 15314 684 0,'-13'-5'528'15,"1"1"-124"-15,1 1-27 0,2-1-42 0,-1 0 11 16,3 1-22-16,0-2-45 0,1 1-45 0,0-2-46 15,6 6-44-15,-6-9-27 0,6 9-32 0,3-10-33 0,1 3-66 16,3 0-19-16,0 0-73 0,6 0-4 0,1-1-63 16,2 0-53-16,3 2-48 0,2-2-74 0,-1 1-75 15,2-1-336-15,-3 4-271 0</inkml:trace>
  <inkml:trace contextRef="#ctx0" brushRef="#br0" timeOffset="-124412.476">32545 15181 61 0,'-2'6'560'0,"2"-6"-119"15,-5 6-94-15,5-6-45 0,-4 5-12 0,4-5-41 0,0 0 2 16,-4 4-51-16,4-4 10 0,0 0-60 16,0 0 5-16,0 0-59 0,0 0 9 0,0 0-51 0,0 0 18 15,0 0-52-15,0 0 28 0,0 0-44 0,13-2 26 16,-13 2-50-16,11-7 29 0,-3 4-42 16,-2-1 44-16,1-1-41 0,-2 0 40 0,1 1-40 0,-2 0 41 15,-4 4-26-15,8-9 42 0,-8 9-25 0,3-7 37 16,-3 7-35-16,0 0 38 0,-2-9-32 0,2 9 39 15,0 0-32-15,0 0 31 0,-11-2-30 0,11 2 30 16,-10 5-25-16,10-5 15 0,-9 6-27 0,9-6 21 16,-7 9-27-16,3-5 24 0,4-4-29 0,-3 11 22 15,3-11-23-15,-1 11 17 0,1-11-30 0,2 12 15 16,4-7-37-16,-6-5 12 0,11 8-45 0,-4-4 20 0,2-1-45 16,0-2 25-16,2 0-26 0,1 1 20 0,0-4-11 15,1 1 21-15,-1 0-1 0,2-3 18 0,2 0 0 16,-3 0 21-16,0-3-7 0,0 1 7 0,0-1 8 15,-3 1 4-15,-1 0 4 0,-2-3 4 0,0 1 2 16,0 2 3-16,-3-1 11 0,-1 0 11 0,0 1 10 0,-3 6 11 16,1-12 2-16,-1 12 3 0,0-8 2 15,0 8 2-15,-4-7-6 0,4 7-2 0,0 0-5 16,-7-5-2-16,7 5 3 0,0 0-5 0,-7 5 30 0,7-5-24 16,-5 4 33-16,5-4-26 0,-2 8 26 15,2-8-19-15,0 9 14 0,0-9-22 0,2 11 17 0,-2-4-28 16,4 0 25-16,-3 0-38 0,2 3 28 0,1-2-29 15,-2 2 15-15,3-1-24 0,-1 3 23 0,0 0-28 16,2-2 29-16,-2 3-29 0,3 0 28 0,-2-1-46 16,-1 1 13-16,1 0 4 0,0-2-3 0,-1-1 4 15,-2 1-7-15,1-3 8 0,-2 1-1 0,0-1 1 16,-1-1-4-16,0-7-5 0,-2 12 3 0,2-12-5 16,-5 11-21-16,5-11-30 0,-9 7-51 0,9-7-42 0,-8 3-16 15,8-3-28-15,-9 2-11 0,9-2-19 16,-8-2-47-16,8 2-40 0,-5-8-32 0,5 8-58 15,-3-12-236-15,3 4-147 0</inkml:trace>
  <inkml:trace contextRef="#ctx0" brushRef="#br0" timeOffset="-123878.278">32855 15208 124 0,'6'-7'379'0,"-2"0"-78"16,1 3-33-16,-1-2-19 0,1 1-15 0,-1 1-15 16,0-3-14-16,2 2-14 0,-2 0-27 0,-4 5-31 15,8-10-26-15,-4 6-18 0,0-2-21 0,0 1-16 16,-4 5-13-16,7-9 0 0,-4 4-11 0,-3 5-4 15,3-11-4-15,-3 11 1 0,4-11-8 0,-4 11-7 0,2-10-1 16,-2 10 0-16,1-9 0 0,-1 9 1 0,0-8-4 16,0 8 2-16,0-7-2 0,0 7-7 0,0 0 6 15,-1-6-3-15,1 6 0 0,0 0 1 0,0 0 2 16,0 0-22-16,0 0 23 0,0 0 4 0,0 0-1 16,-2 6-1-16,2-6-2 0,2 7-6 0,-2-7-4 15,2 8 19-15,-2-8-3 0,5 8-10 0,-5-8 0 16,5 6 6-16,-5-6 3 0,8 8-6 0,-8-8-3 15,10 4-3-15,-10-4 5 0,12 3 7 0,-12-3-4 16,16 0-6-16,-16 0-2 0,16-3 7 0,-5-1 3 0,-2 1-1 16,0 1-4-16,1-3-8 0,-1 1 12 0,0-3-4 15,-1 1 3-15,-2-1-7 0,1 0-4 0,-2 0 15 16,-3-1 11-16,2 4 16 0,-4 4-4 0,2-11 8 16,-2 11 0-16,-2-9-1 0,2 9 4 0,-2-6-11 15,2 6-2-15,-7-6-2 0,7 6-7 0,0 0-3 16,-11 0-3-16,11 0-2 0,-8 1-5 0,8-1 5 15,-6 5-5-15,6-5-4 0,-5 6 2 0,5-6 2 16,-2 10-3-16,2-10 1 0,2 10 0 0,-2-10 0 0,3 12-3 16,-1-6 1-16,0 1-2 0,2-1 5 15,0 1-4-15,0-2 2 0,-2 2-1 0,2-2 13 0,-1 2 23 16,2-1 55-16,-5-6-7 0,5 9 40 0,-5-9-13 16,4 9 44-16,-4-9-37 0,5 7 34 0,-5-7-49 15,2 5 25-15,-2-5-52 0,4 6 24 0,-4-6-53 16,5 6 20-16,-5-6-40 0,7 5 28 0,-7-5-47 15,12 3 10-15,-5 1-96 0,1-2-41 0,2 0-119 16,1 1-65-16,0-2-56 0,2 4-100 0,0-5-79 16,4 4-381-16,-3-2-486 0</inkml:trace>
  <inkml:trace contextRef="#ctx0" brushRef="#br0" timeOffset="-123593.36">33408 15308 490 0,'0'0'574'0,"0"0"-107"0,0 0-62 0,0 7-4 16,0-7-36-16,0 0-5 0,0 0-11 0,0 0-21 16,0 10 3-16,0-10-58 0,0 0-41 0,0 0 8 0,0 0-87 15,0 0-13-15,-5 4-25 0,5-4 14 16,0 0-24-16,-7 5 36 0,7-5-47 0,-15 7 30 16,5-3-44-16,-2 2 36 0,-4 0-52 0,-2 0 39 0,-3 2-46 15,-4 0 56-15,2-1-40 0,-7 5 54 0,-3-3-50 16,-1 0 40-16,2 1-56 0,0 0 43 0,0 0-72 15,2-1 51-15,0 0-66 0,6-1 44 0,2 0-58 16,1-1 43-16,4-2-65 0,2 1 10 0,1-2-118 16,3 2-47-16,2-3-98 0,0-1-113 0,3 4-145 15,6-6-86-15,-9 4-280 0,9-4-410 0,0 0-909 16</inkml:trace>
  <inkml:trace contextRef="#ctx0" brushRef="#br0" timeOffset="-114694.379">29990 16148 230 0,'0'0'355'0,"0"-12"-77"0,0 12 44 15,0-12-41-15,0 12 3 0,0-12 1 0,0 12-4 16,0-10-9-16,1 2-1 0,-1 8-6 0,0-10 10 16,0 10 9-16,0-12 3 0,0 12 16 0,-1-10-59 15,1 10 35-15,0-9-46 0,0 9 13 0,0-8-52 16,0 8-10-16,0 0-49 0,0-8-4 0,0 8-47 0,0 0 20 16,0 0-7-16,0 0 33 0,0 0-7 15,0 0 3-15,3 8-13 0,-1-2-4 0,0 1-20 16,0 1-4-16,3 1-18 0,0 1-2 0,0 2-20 0,1 0-6 15,-1 1-10-15,1-2-3 0,2 4-8 0,-1-1 4 16,0 1-11-16,-1-3 0 0,1 3-5 0,0-2-3 16,0 0-7-16,0-1-17 0,-3 0-24 15,4 0-40-15,-4-2-36 0,-1 0-33 0,1-1-46 0,-2-4-20 16,0 5-9-16,2-4-46 0,-1 0-4 0,-3-6-65 16,2 10-44-16,-2-10-72 0,0 0-146 0,6 5-64 15,-6-5-336-15,0 0-607 0</inkml:trace>
  <inkml:trace contextRef="#ctx0" brushRef="#br0" timeOffset="-114296.186">30266 16102 327 0,'4'-9'523'0,"-1"3"-88"0,-3 6-66 0,2-12-35 16,-2 12-20-16,2-8-42 0,-2 8-46 0,-2-9-36 15,2 9-34-15,-6-4-24 0,6 4-20 0,0 0-7 16,-16 1-4-16,6 0-16 0,1 2-8 0,-2 3-32 15,-2-1 23-15,0 0-18 0,-1 3 10 0,1-1-15 0,-2 1 16 16,2-1-19-16,0 0 15 0,-1 1-23 0,3-1 15 16,-2-1-26-16,4 0 25 0,0 0-28 0,0-1 16 15,3 0-20-15,0 0 25 0,0 0-22 16,6-5 22-16,-7 5-13 0,7-5 31 0,-3 9-27 0,3-9 28 16,4 7-25-16,-4-7 33 0,10 8-18 0,-3-4 6 15,2 1-2-15,3 0-30 0,0 2 26 0,2 0-25 16,0-1 23-16,1 3-20 0,-1-2 17 0,4 3-2 15,-1-3-1-15,1 2-3 0,-3-1-23 0,2 0 27 16,-3-3-5-16,2 2-2 0,-1 0-2 0,-2-2 0 16,0 0-8-16,0-1-12 0,-3 1 2 0,1-2 1 15,-1 1-5-15,-3-2-3 0,2 2-4 0,-9-4 3 16,14 4-14-16,-14-4 1 0,12 4-2 0,-12-4-20 16,9 3-23-16,-9-3-59 0,9 2-9 0,-9-2-77 15,7 3-39-15,-7-3-68 0,0 0-22 0,13 2-53 16,-13-2-83-16,0 0-85 0,14-2-350 0,-14 2-457 15</inkml:trace>
  <inkml:trace contextRef="#ctx0" brushRef="#br0" timeOffset="-113988.01">30698 16191 275 0,'0'0'678'0,"1"-9"-107"0,-1 9-86 0,2-7 11 16,-2 7-47-16,1-8 8 0,-1 8-38 0,0 0-55 16,1-7-48-16,-1 7-13 0,0 0-72 0,0-7-35 15,0 7-36-15,0 0-28 0,0 0-22 0,3-5-16 16,-3 5-4-16,0 0 5 0,0 0 4 0,0 0-4 16,0 0 2-16,9 2-3 0,-9-2-12 0,4 7 1 15,-4-7-17-15,6 8-12 0,-6-8-12 0,5 7-6 16,-5-7-7-16,8 10-7 0,-5-5-4 0,1-1-2 15,0 1-7-15,-1 0-4 0,1 0-25 0,0 0-46 16,-4-5-50-16,8 9-54 0,-8-9-37 0,4 7-63 16,-4-7-24-16,5 8-61 0,-5-8-16 0,4 5-65 15,-4-5-178-15,0 0-599 0,0 0-822 0</inkml:trace>
  <inkml:trace contextRef="#ctx0" brushRef="#br0" timeOffset="-113829.7">30657 16062 539 0,'-2'-6'544'0,"2"6"-113"16,-4-12-62-16,4 12-27 0,-3-11-53 0,3 11-87 0,0-9-17 16,0 9-61-16,0-9-2 0,0 9-63 0,5-7-28 15,-5 7-76-15,7-5-42 0,-7 5-49 0,10-3-94 16,-10 3-14-16,15-2-55 0,-15 2-71 16,18-4-200-16,-18 4-85 0</inkml:trace>
  <inkml:trace contextRef="#ctx0" brushRef="#br0" timeOffset="-113537.728">30924 15966 391 0,'0'0'541'16,"11"-4"-75"-16,-11 4-77 0,0 0 8 0,7-5-50 16,-7 5 7-16,0 0-32 0,0 0 10 0,0 0-60 15,-9-3 0-15,9 3-39 0,-10 1-44 0,10-1-32 16,-15 5-23-16,7-2-23 0,0 0-20 0,-2 3-15 16,4-1-14-16,-1-1-10 0,2 3 14 0,1 0-32 15,-1 1-3-15,2 1-8 0,1-2-7 0,2 3-4 16,2-1 0-16,1 1-1 0,4 1-10 0,-1 0-4 0,2 2-6 15,1-3-8-15,1 2-23 0,0-1 25 16,3 1-20-16,-2-1 29 0,0 0-24 0,1-1 28 16,-1-1-24-16,-2 1 21 0,-1-3-25 0,-1-2 30 0,-1 3-25 15,-1-3 31-15,-1-1-23 0,-4-4 30 0,5 9-32 16,-5-9 27-16,3 8-21 0,-3-8 26 16,-5 7-26-16,5-7 26 0,-8 5-25 0,8-5 22 15,-10 3-29-15,10-3 11 0,-13 3-74 0,13-3-28 0,-10 4-89 16,10-4-36-16,-9 3-71 0,9-3-64 0,0 0-126 15,0 0-538-15,0 0-646 0</inkml:trace>
  <inkml:trace contextRef="#ctx0" brushRef="#br0" timeOffset="-113265.421">31292 16112 661 0,'5'-3'557'0,"-5"3"-114"16,0 0 18-16,0 0-24 0,-5-5 6 0,5 5-52 16,0 0-19-16,0 0-39 0,0 0-52 0,0 0-55 15,-1-9-45-15,1 9-36 0,0 0-33 0,8-3-22 16,-8 3-15-16,14-2-11 0,-14 2-15 0,16-3-9 0,-5 1-9 16,1 0-8-16,0 0-8 0,2-1 3 0,-1 1-5 15,1 1-2-15,0 1-12 0,1-3-1 0,-1 1-34 16,-2 2-32-16,2-3-52 0,-3 1-70 0,3-1-27 15,-5 0-63-15,2 2-10 0,-1-2-39 0,-10 3-109 16,11-5-25-16,-11 5-59 0,8-9-275 0,-8 9-321 16</inkml:trace>
  <inkml:trace contextRef="#ctx0" brushRef="#br0" timeOffset="-113053.652">31455 15959 382 0,'-7'-4'470'0,"7"4"-75"0,-13-5-44 15,13 5 2-15,-12-5-29 0,12 5 3 0,-9-3-47 16,9 3-8-16,-8-2-54 0,8 2-5 0,0 0-32 15,0 0 22-15,-13 1-41 0,13-1 16 0,-5 6-45 0,5-6 18 16,0 9-9-16,0-9-21 0,3 16-11 16,-1-7-18-16,2 1-16 0,1 1-20 0,0 2-13 15,2-1-1-15,-1 2-10 0,1-1-2 0,0 0-9 0,-1 0-15 16,2 0 3-16,-1 0-11 0,0 0 5 0,2-1-52 16,-2 0-9-16,0-2-73 0,-3-1-28 0,5-1-91 15,-3 1-66-15,0-2-31 0,0-2-73 0,-1 2-99 16,3-4-458-16,-8-3-570 0</inkml:trace>
  <inkml:trace contextRef="#ctx0" brushRef="#br0" timeOffset="-112712.564">31669 16113 473 0,'0'-7'604'0,"0"7"-55"0,-2-12-73 0,2 12-3 0,-3-10-53 16,3 10-5-16,-1-9-75 0,1 9-18 0,-1-10-53 15,1 10-53-15,0-9-45 0,0 9-28 0,0 0-35 16,3-6-22-16,-3 6-14 0,0 0-15 0,16 0-10 16,-16 0-8-16,13 4-13 0,-13-4 1 0,17 4-13 15,-8 0 6-15,0 1-9 0,3 0 4 0,-3-2-11 16,1 2 6-16,1 2-9 0,-2-4 10 0,-1 0-9 0,0 2 13 16,-1-1 19-16,-7-4 14 0,11 4 92 0,-11-4-20 15,9 4 49-15,-9-4-60 0,0 0 21 16,12 0-63-16,-12 0-9 0,4-6-5 0,-4 6-5 0,5-10-8 15,-3 4-9-15,-1-1-6 0,0-1-7 0,2-2-2 16,-1 0-7-16,0 0 27 0,0-1-53 0,1-1 3 16,0 2-100-16,0-2-49 0,1 1-55 0,-2 2-93 15,4 0-86-15,-4 0-52 0,5 3-25 0,-3-3-83 16,3 4-30-16,-1-1-438 0,-2 2-635 0</inkml:trace>
  <inkml:trace contextRef="#ctx0" brushRef="#br0" timeOffset="-112379.454">31968 15974 38 0,'0'0'453'0,"0"0"-80"16,0 9-31-16,0-9-33 0,0 0-20 0,0 7-24 16,0-7 7-16,0 0-51 0,0 0 8 0,0 0-55 15,4 5-7-15,-4-5-58 0,0 0 4 0,9-1-56 16,-9 1 22-16,10-4-43 0,-10 4-7 0,11-4-4 16,-5-1-8-16,3 2-2 0,-3-2-1 0,1 1-2 15,0-3 4-15,0 2 2 0,-1 0 0 0,-1-2 7 16,0 2 10-16,-1-1 15 0,-4 6 18 0,5-9 1 15,-5 9-8-15,4-8-6 0,-4 8-3 0,-4-6 5 0,4 6 11 16,-5-3 12-16,5 3 3 0,0 0 9 0,-15 1 28 16,15-1-34-16,-14 7 18 0,7-3-28 0,2 1 13 15,-1 2-18-15,1-1 6 0,-2 3-23 0,4 0 5 16,-1 1-4-16,2 1-12 0,1-2-3 0,1 3-13 16,1 0 10-16,1-3-15 0,0 3 2 0,3-2-6 15,2-1 0-15,0 2-11 0,2-2 8 0,2-2-6 16,0 1-5-16,1-2-22 0,0-2-28 0,4 1-24 15,0-1-82-15,-2-3-66 0,0 0-88 0,0 0-40 16,2-2-91-16,-3 1-142 0,1-2-471 0,-2 0-667 16</inkml:trace>
  <inkml:trace contextRef="#ctx0" brushRef="#br0" timeOffset="-111745.725">30637 16687 46 0,'0'0'384'0,"0"0"-72"16,-12-4-23-16,12 4-7 0,0 0-17 0,-10-4-23 16,10 4-13-16,-9-4-7 0,9 4-48 0,0 0-3 15,-4-5-47-15,4 5 18 0,0 0-22 0,4-7 39 16,-4 7-21-16,13-5 26 0,-5 1-20 0,1-1 10 16,4 0-29-16,2-1 16 0,1 1-24 0,1-1 26 15,3 1-44-15,3-2 21 0,0 2-47 0,2-3 22 16,0 1-40-16,6 1-7 0,-2-2-3 0,3 3-5 15,1-2-3-15,-1 0-6 0,4 0-1 0,-2 1-5 16,2-1-2-16,1 0-3 0,6 0-6 0,1-1 2 16,-1 1 17-16,0-1-26 0,0 1-2 0,2 0-2 0,-1 0-1 15,-1 0 1-15,0 1 0 0,-6 0-5 0,1 2 4 16,0-1 1-16,-4-1-7 0,1 4 5 0,-2-3 1 16,-5 2-2-16,-1-1-1 0,-2 1 3 0,1 1 0 15,-5-1 8-15,-1-1 1 0,-2 2 11 0,0 1 9 16,-3-1 10-16,-1-1 8 0,-2-1-1 0,0 3 0 15,-1-1-8-15,0-1-8 0,-1 1-6 0,-1-1-5 16,0 1-9-16,0-4-14 0,-2 3-69 0,2-2-104 0,-2 0-177 16,0 0-168-16,0-2-875 0,-3 0-999 15</inkml:trace>
  <inkml:trace contextRef="#ctx0" brushRef="#br0" timeOffset="-103822.756">24971 17423 322 0,'-8'-4'709'0,"8"4"-133"0,0 0-131 16,-11-4-10-16,11 4-44 0,-7-4 25 15,7 4-62-15,-6-3-10 0,6 3-41 0,-6-4-60 0,6 4-34 16,0 0-35-16,-7-6-30 0,7 6-42 0,0 0-8 16,0 0-13-16,-4-7-20 0,4 7-8 0,0 0-15 15,0 0-13-15,0 0-29 0,4-5-36 0,-4 5-40 16,0 0-48-16,8-2-88 0,-8 2-50 0,0 0-72 16,11-2-83-16,-11 2-59 0,0 0-75 0,0 0-383 15,13 2-514-15</inkml:trace>
  <inkml:trace contextRef="#ctx0" brushRef="#br0" timeOffset="-103662.707">24918 17512 148 0,'-3'3'568'15,"0"4"-168"-15,3-7-66 0,-7 8-54 0,7-8-27 16,-7 7 6-16,7-7-57 0,-4 7-5 0,4-7-62 16,0 0 1-16,-4 7-61 0,4-7 0 0,0 0-69 15,0 0-36-15,6 5-60 0,-6-5-129 0,0 0-59 0,19-2-119 16,-10 0-251-16,0-1-157 0</inkml:trace>
  <inkml:trace contextRef="#ctx0" brushRef="#br0" timeOffset="-103530.045">25110 17502 4 0,'7'-2'664'0,"-7"2"-175"0,0 0-101 16,0 0-27-16,0 0-46 0,5-5-9 0,-5 5-71 16,0 0-17-16,0 0-80 0,0 0 6 0,2-7-57 15,-2 7-37-15,0 0-115 0,0 0-58 0,5-5-87 16,-5 5-159-16,7-3-106 0,-7 3-208 0,11-6-190 15</inkml:trace>
  <inkml:trace contextRef="#ctx0" brushRef="#br0" timeOffset="-103046.801">25463 16997 682 0,'-3'-10'580'15,"-1"1"-99"-15,-2 1-34 0,5 0-41 16,-2 2-26-16,3 6-36 0,-5-11-48 0,5 11-63 0,-4-8-41 16,4 8-47-16,-2-6-21 0,2 6-23 0,0 0-8 15,0 0 10-15,0 0 8 0,0 0-8 0,5 6-14 16,-3 1 6-16,4-1-4 0,-4 5-3 0,4-2-4 16,1 4 0-16,-2 1 31 0,3 3-40 0,-4 0 10 15,3 2 0-15,-2 1 5 0,2 1-1 0,-4 3-1 16,3-2-7-16,-1 0-9 0,0 2-4 0,0-1-9 15,-1 0-7-15,1 0-8 0,0-2-7 0,0 1-9 16,1-1 3-16,1-1 12 0,-1-1-23 0,2-1 13 16,-1-4-21-16,1 1 16 0,1-2-27 0,2 0 19 15,0-1-33-15,-1-3 9 0,4-1-46 0,-1-1-2 16,2-2-44-16,-1 1 8 0,2-2-53 0,-2-3 20 16,1 0-47-16,-1-2-21 0,2-1-26 0,1-2-54 15,-4-1-11-15,1-1-49 0,-4-1-34 0,1 0-63 16,-4-2-69-16,-3-1-62 0,0 0-309 0,-4 1-419 0</inkml:trace>
  <inkml:trace contextRef="#ctx0" brushRef="#br0" timeOffset="-102917.148">25550 17297 98 0,'-16'-1'323'0,"6"-1"-85"0,10 2-39 0,-18-3-12 16,18 3-35-16,-14-4-37 0,14 4-29 0,-6-4-38 15,6 4-54-15,0 0-78 0,2-10-99 0,-2 10-189 16,11-11 172-16</inkml:trace>
  <inkml:trace contextRef="#ctx0" brushRef="#br0" timeOffset="-102674.444">25743 16898 235 0,'-3'-5'230'0,"3"5"-11"16,-4-9-75-16,-1 6 32 0,5 3-59 0,-6-8 25 15,6 8-72-15,-8-4 29 0,8 4-60 16,0 0 28-16,-10-3-48 0,10 3 32 0,0 0-47 0,0 0 36 16,-15 2-45-16,15-2 41 0,0 0-48 0,-13 4 44 15,13-4-47-15,-7 4 18 0,7-4-93 0,-8 5-19 16,8-5-57-16,-9 5-254 0,9-5 115 0</inkml:trace>
  <inkml:trace contextRef="#ctx0" brushRef="#br0" timeOffset="-102346.427">25433 16945 198 0,'0'0'614'0,"0"0"-134"0,0 0-100 16,-7 4-19-16,7-4-60 0,0 0-14 15,0 0-56-15,-8 4 17 0,8-4-11 0,0 0 29 16,0 8 10-16,0-8-23 0,3 9-21 0,2-1-28 16,-3 1-21-16,2 3-19 0,3 1-2 0,0 2 10 15,1 3-10-15,1 2-6 0,-1 1-14 0,1 4-10 16,2 1-18-16,-1 0-11 0,-1 0-11 0,3 2 0 16,-3-1-16-16,0 2-9 0,1-3-7 0,-1 1-13 0,0-2 13 15,-1 1-25-15,0-2 8 0,0-2-23 16,-2 0 5-16,2-1-18 0,0-1 3 0,-2 0-1 15,-1-2-4-15,2-1-3 0,0-2-10 0,-2-1-17 0,0 0-61 16,1-2-55-16,1 0-38 0,-2-4-56 0,2 1-87 16,-2-1-43-16,1-2-77 0,2 0-49 0,-1-3-73 15,-7-3-102-15,17 0-329 0,-17 0-593 0</inkml:trace>
  <inkml:trace contextRef="#ctx0" brushRef="#br0" timeOffset="-101945.986">25956 17146 75 0,'1'-13'710'0,"-2"3"-140"0,1 0-134 15,0 3-23-15,-1-1-75 0,-2 1-15 0,2 2-49 16,1 5-15-16,-8-7-50 0,8 7 1 0,0 0-50 16,-18 2 3-16,11 4-47 0,-5 1 0 0,-1 3-50 15,1 3 24-15,-4 3-40 0,2 0 35 0,-4 3-39 0,2 2 29 16,-1-2-31-16,1 2 24 0,0-1-32 0,1-1 23 15,2 0-1-15,-1-4-11 0,4 2 3 16,0-3-11-16,-2-2-3 0,4 0-6 0,1-1-10 16,0-2 3-16,2-1 0 0,0-2 3 0,0 1-1 0,1-1 8 15,4-6 3-15,-5 8-16 0,5-8 1 0,0 0 1 16,0 8-5-16,0-8-3 0,0 0-4 0,12 0-2 16,-12 0-6-16,14 0-1 0,-14 0 4 0,18 3 3 15,-6-2 1-15,-1 2 6 0,4 2 3 0,-1-2 1 16,1 2 1-16,1 1 0 0,0 0 9 0,0 1-1 15,3 1-4-15,-4 1-1 0,4 1 29 0,0-1-38 16,-2 1 0-16,1 0-4 0,-3-1 1 0,2 1-6 16,-3-3-6-16,1 1 3 0,-3 1 0 0,2-2-9 15,-3 1-28-15,0-4-36 0,1 2-43 0,-1-2-60 16,-1 1-108-16,0 0-48 0,0-1-64 0,-2-1-142 16,2 0-94-16,-10-3-401 0,14 0-643 0</inkml:trace>
  <inkml:trace contextRef="#ctx0" brushRef="#br0" timeOffset="-101513.39">26553 16994 124 0,'0'0'520'0,"-3"-11"-112"0,3 11-23 0,-6-10-22 16,6 10-32-16,-6-8 8 0,6 8-45 0,-9-4 3 16,9 4-11-16,-12-3-11 0,12 3-20 0,-18 4-9 15,9 1-21-15,-1 1-27 0,0 1-11 0,-2 4-28 16,1 0-6-16,-1 3-10 0,0 3-10 0,1-2-2 15,2 4-8-15,-2 0-4 0,3 1 2 0,-1 2-21 16,3-1 0-16,-2 1-12 0,3 0-7 0,1 0-12 16,2 0-11-16,0-3-5 0,2 0-11 0,0 1 7 15,2-2-13-15,0 0 0 0,2-1 6 0,-1-2-15 0,4-1 13 16,0-1-24-16,2-1 12 0,0-2-18 0,3 1 12 16,0-5-21-16,2 0-17 0,1 0-34 0,2-2-27 15,-1 0-36-15,4-2-38 0,0-2-10 16,-1 0-12-16,2 0-27 0,-2-2-85 0,1 0-21 0,-1-1-60 15,-2 0 0-15,1-1-43 0,-4-1-94 0,1-3-97 16,-4 1-322-16,-1 1-492 0</inkml:trace>
  <inkml:trace contextRef="#ctx0" brushRef="#br0" timeOffset="-101325.387">26426 17336 124 0,'-15'2'733'0,"1"-1"-160"0,1 0-138 0,2 0-11 15,-1 1-59-15,12-2 26 0,-18 2-40 0,18-2-7 16,-14 2-73-16,14-2-20 0,0 0-53 0,-9-2-51 16,9 2-19-16,0 0-25 0,11-6-41 0,-1 3 5 15,1-2-16-15,4 0-65 0,2-2-14 0,5 1-71 16,1-2-34-16,1 0-87 0,4-2-28 0,0 1-64 16,3-2-109-16,-1 0-77 0,5-4-456 0,-5 3-536 15</inkml:trace>
  <inkml:trace contextRef="#ctx0" brushRef="#br0" timeOffset="-100663.63">26893 16889 352 0,'0'0'495'0,"0"0"-96"16,-14-3-82-16,14 3-35 0,0 0-8 0,0 0-32 15,0 0 16-15,0 0-45 0,0 0 6 0,0 0-43 16,7-3-10-16,-7 3-32 0,16-4-13 0,-4 2-19 16,-1 1-13-16,2-2-9 0,4 1-7 0,-2-1-9 15,2 1-6-15,0-2-3 0,0-1-2 0,0 2 4 16,-1 0-1-16,0-1 1 0,-3 1 7 0,1-1 12 15,-4 2 9-15,1-1-16 0,-1 1 46 0,-10 2-23 16,15-3 20-16,-15 3-38 0,13-2 20 0,-13 2-50 0,10-3 24 16,-10 3-43-16,0 0 29 0,0 0-43 0,12 0 27 15,-12 0-39-15,2 7 28 0,-2-7-29 0,-1 10 31 16,-2-3-34-16,2 1 1 0,-3 4 4 16,2 3-1-16,-3 1-4 0,-2 3 7 0,1 3-1 0,-2 2 1 15,-1 2 0-15,0 2-3 0,-3 1 1 0,-1 4-4 16,-1 1 8-16,0-2-1 0,-2 1-2 15,2-1-1-15,0-4-5 0,0-1 6 0,0 0 0 0,1-4 2 16,-1 1-3-16,0-2 4 0,3-4-3 0,-2-1-3 16,1-2-2-16,3-3 10 0,-1 0 0 0,1-2-2 15,2 0 3-15,1-1-2 0,0-3-2 0,1 1-2 16,1-3 8-16,0 1 0 0,4-5-3 0,-2 7-3 16,2-7-3-16,0 0-4 0,0 0-23 0,0 0 32 15,0 0-3-15,0 0-2 0,11 0 2 0,-11 0-6 16,14-2 3-16,-14 2-12 0,18-5 18 0,-6 1-3 15,-1 1-2-15,1 2 4 0,0-1 0 0,3 0 1 16,-1 1 1-16,0 0 3 0,2-1 0 0,-3 1-1 16,2-1 1-16,1 2-4 0,-1 0-2 0,-1 0 12 15,1-2-8-15,0 2-4 0,0-1 2 0,-1 1-1 16,1 0-19-16,-1-3 17 0,2 3-1 0,-2-2 5 16,0 0-12-16,0 0-24 0,-1-1-14 0,1 1-19 15,-3-1-74-15,1 0-14 0,-2-1-71 0,0 2-42 0,-2-4-67 16,-2 0-88-16,-1 1-73 0,-2-3-107 15,-1 1-287-15,-2-2-445 0</inkml:trace>
  <inkml:trace contextRef="#ctx0" brushRef="#br0" timeOffset="-100430.253">26927 17249 102 0,'-13'0'702'16,"1"-1"-157"-16,12 1-130 0,-20-2-3 0,20 2-32 15,-17-1 37-15,17 1-32 0,-13-1 1 0,13 1-67 16,-10-4-57-16,10 4-43 0,-4-5-59 0,4 5-22 16,4-6-34-16,2 1-10 0,4-1-19 0,-1 0-14 15,6-1-14-15,0 0-13 0,6-2-3 0,-3 1-16 16,4-1-12-16,0 0-24 0,-2-2-33 0,7 0-46 16,-3 0-64-16,4-1-41 0,-2 0-84 0,-1 0-49 15,1-3-56-15,-2 1-117 0,1-1-40 0,-3 1-294 0,0-3-388 16</inkml:trace>
  <inkml:trace contextRef="#ctx0" brushRef="#br0" timeOffset="-99996.642">27267 16611 478 0,'0'0'543'0,"-11"-1"-107"0,11 1-34 0,0 0-34 15,0 0 8-15,-11-3-36 0,11 3-24 0,0 0-51 0,0 0-48 16,-3-8-38-16,3 8-31 0,6-4-23 0,-6 4-24 16,10-6-46-16,-10 6 13 0,14-8-44 0,-5 5 28 15,1-2-35-15,1 2 19 0,1-1-32 16,1-1 24-16,1 0-34 0,2 1 26 0,-1 1-33 0,0-3-9 15,-1 3-59-15,2-2-33 0,-1 2-74 0,-2-3-9 16,-2 3-39-16,3 0-56 0,-3-2-7 0,-1 1-53 16,-1-1-58-16,0-1-348 0,-3 0-271 0</inkml:trace>
  <inkml:trace contextRef="#ctx0" brushRef="#br0" timeOffset="-99763.69">27392 16370 453 0,'0'0'453'16,"0"0"-76"-16,-10-2-46 0,10 2-26 0,0 0-37 16,0 0-8-16,0 0-25 0,-11 0 38 0,11 0-21 15,0 0 10-15,-4 8-22 0,4-8 32 0,-3 11-10 16,3-11-28-16,0 15-25 0,0-7-11 0,3 2-6 16,-2 1-11-16,2 2-16 0,-1 1-6 0,1 1-22 0,1-1-22 15,1 2-22-15,0-1-23 0,2 4-4 16,0-1 2-16,1 0-29 0,1 2 12 0,-1-1-81 15,3 0-77-15,-2 0-155 0,2 1-206 0,-3 0-256 0,-1 0-745 16,0-1-1090-16</inkml:trace>
  <inkml:trace contextRef="#ctx0" brushRef="#br0" timeOffset="-96814.393">27840 17648 588 0,'0'0'532'0,"0"0"-70"16,0 0-71-16,0 0 14 0,-7-3-37 0,7 3 17 0,0 0-58 15,-9-2 7-15,9 2-69 0,0 0-5 16,-7-4-46-16,7 4-38 0,0 0-27 0,0 0-34 16,0 0-12-16,-5-5-20 0,5 5-10 0,0 0-15 15,0 0-18-15,0 0-3 0,0 0-5 0,0 0-8 0,10-3-6 16,-10 3-15-16,0 0-30 0,0 0-45 0,14 0-98 16,-14 0-46-16,0 0-110 0,10 3-56 0,-10-3-87 15,0 0-90-15,9 2-447 0,-9-2-608 0</inkml:trace>
  <inkml:trace contextRef="#ctx0" brushRef="#br0" timeOffset="-96627.883">27810 17844 348 0,'0'0'576'0,"-4"9"-135"0,4-9-108 0,-5 8-52 15,5-8-34-15,-2 7-24 0,2-7-25 0,-3 5-34 16,3-5-20-16,0 0-29 0,-3 6-24 0,3-6-27 15,0 0-37-15,0 0-33 0,0 0-39 0,10 3-25 16,-10-3-70-16,9-3-94 0,-9 3-112 0,12-6-419 16,-3 2-280-16</inkml:trace>
  <inkml:trace contextRef="#ctx0" brushRef="#br0" timeOffset="-96457.347">28151 17778 218 0,'0'0'849'0,"0"0"-206"16,13 0-144-16,-13 0-97 0,0 0-52 0,0 0-36 16,0 0-39-16,13 1-48 0,-13-1-46 0,0 0-7 15,0 0-78-15,0 0-71 0,13-4-97 0,-13 4-92 16,0 0-53-16,10-4-70 0,-10 4-126 0,10-4-142 16,-10 4-251-16,10-5-332 0</inkml:trace>
  <inkml:trace contextRef="#ctx0" brushRef="#br1" timeOffset="-89662.81">15672 12733 20 0,'0'0'188'15,"0"0"-2"-15,0 0-45 0,-9-3 4 0,9 3-38 16,0 0 8-16,0 0-33 0,-10-4 8 0,10 4-28 16,0 0 20-16,0 0-30 0,-10-5 26 0,10 5-30 0,0 0 30 15,-8-2-30-15,8 2 33 0,0 0-25 16,-10-3 28-16,10 3-39 0,0 0 30 0,-14-2-44 15,14 2 43-15,-10-2-41 0,10 2 44 0,-14-1-45 0,14 1 44 16,-16-2-11-16,16 2 15 0,-19-5-56 0,7 4 40 16,1 0-41-16,-2-1 51 0,-1 0-58 0,0 1 8 15,-1-2 2-15,-2 2-2 0,-1-2 2 16,-1-1 1-16,0 2 3 0,2 0 3 0,-2 0-4 0,-1-1 11 16,2 1 1-16,-3-1-8 0,3 2-5 0,1-4 33 15,-2 4-34-15,0-1 26 0,2-1-45 0,-1 2 35 16,1-2-37-16,-2 1 25 0,1 2-40 0,0-3 38 15,0 1-40-15,-1 0 33 0,0 1-38 0,1-1 40 16,0 1-35-16,-1 1 30 0,-1 0-38 0,-1 0 37 16,-1 0-38-16,2 0 44 0,-6 3-27 0,5-2 18 15,0 1-37-15,1 0 39 0,-2-2-39 0,3 3 39 16,-3-1-33-16,2 1 32 0,0-1-25 0,0 0 26 16,1 1-38-16,0 2 6 0,0-4 3 0,0 2 9 15,-1 0-7-15,2-1 4 0,0 1 3 0,1 0-1 16,-2 1 1-16,2 0 1 0,-1-1 5 0,1-2-1 15,-2 3-5-15,0-1-1 0,2 1 6 0,0-1-4 16,0 0-2-16,-1-1 3 0,1 1 3 0,-2 3-3 0,0-4-4 16,2 1 3-16,0 0 1 0,-1 0 3 0,0 1-1 15,-1 1-4-15,2-2 0 0,-1-1-1 0,-1 2 4 16,1 0 0-16,-1 2 4 0,1-1 0 0,-1 0-6 16,1-1 3-16,-1 1-3 0,-3 2 0 15,5-4-1-15,0 4 3 0,-3-2 4 0,4 0-4 0,-3 2-1 16,2-2 2-16,-2 0-1 0,1 1 4 15,0 2-8-15,0-3 12 0,0 0-9 0,2 0 0 0,0 2 1 16,-2-4 0-16,4 4 6 0,-2-2-41 0,2 0 43 16,-2 0-39-16,2 2 52 0,2-3-44 0,-1 1 47 15,0 1-44-15,1-1 29 0,2 0-29 0,-1-1 47 16,1 3-46-16,-1-2 47 0,0-1-50 0,-1 1 47 16,3 0-3-16,-2 0-6 0,1 0-4 0,-1 2-3 15,1-3-2-15,1 2 4 0,0-2-4 0,-2 3-5 16,2-2 1-16,0-1-3 0,-1 3 2 0,2-3-3 15,-1 2 6-15,0-1-2 0,2 1-4 0,-1 0-2 16,0-1 6-16,-1 2-6 0,2-1 2 0,0-1-1 0,-1 2 5 16,1-1-4-16,-1-2-1 0,2 4 3 15,-2-1 29-15,3-2-32 0,-4 3 21 0,3-2-29 16,-1 1 33-16,-2 1-35 0,2-2 34 0,0 0-32 16,1 3 34-16,-2-3-31 0,1 2 27 0,0 0-33 0,-2-1 34 15,4 0-34-15,-4 1 33 0,3-1-30 16,-2 0 15-16,3 1-11 0,-4 0 32 0,4-2-27 0,-1 2 29 15,-1 1-25-15,1-2 25 0,-2 1-24 0,3-1 31 16,-1 3-21-16,0-3 34 0,1 0-22 0,-2 2 25 16,2-1-20-16,-2 2 20 0,2-3-21 0,-1 3 15 15,-2-1-22-15,3 2 15 0,-1-2-16 0,-1 0 7 16,2-1-16-16,-3 1 12 0,3 1-19 0,0 0 12 16,0-2-17-16,0 2 15 0,1-2-17 0,-2 2 14 15,2 0-17-15,0-1 16 0,0-1-18 0,0 1 16 16,2-1-14-16,-1 2 6 0,1-1-1 0,-1 0 11 15,-2 0-12-15,4 2 7 0,-2-2 9 0,1 1 0 16,-1 0 1-16,2 0 11 0,-2-1-9 0,3 4-1 16,-2-2-1-16,-1-1 3 0,3 2-3 0,-1-2 1 15,1 2-4-15,-2-2-1 0,2 4-2 0,2-4 5 16,-2 0 6-16,1 2 3 0,2-2 3 0,-2 1-4 16,0-1-1-16,2 1 1 0,-1-1 1 0,2 0 2 0,-1 0 0 15,-1-1 2-15,2 0 1 0,1 2-5 0,-2-3 7 16,1 2-10-16,-2 0 10 0,3-1-7 15,-1 0 9-15,0 2-4 0,2-1-1 0,-1 1-5 16,1 3-3-16,0-2 3 0,-1 0-9 0,4 1 3 0,-4 1 3 16,3-1 3-16,0 1-6 0,-1 0 1 0,2 1-5 15,-1 2 7-15,1-3-7 0,1 2 6 0,-1 0-6 16,0-2 2-16,0-1-4 0,-2 1 6 0,1-2 1 16,1 1 2-16,1-2 0 0,-1 1-2 0,-1-2-1 15,1 0 4-15,0-1-5 0,-2 1-2 0,1 0 0 16,2-1-1-16,-2-2 2 0,0 1-6 0,0-1 2 15,1 1-6-15,-1 0 3 0,4-2 0 0,-2 3-2 16,0-3 0-16,0 3-1 0,2-2-1 0,-2 0-2 16,3 1-38-16,-2 0 48 0,2 0-41 0,1 0 46 0,-1-1-40 15,1 1 45-15,-1-1-43 0,2 1 44 0,-1-2-40 16,0-1 46-16,0 2-41 0,2 0 49 16,-2-2-47-16,2 0 37 0,-2 0-43 0,3 0 44 15,-3 0-42-15,3-2 40 0,-2 1-40 0,0 0 33 0,1-1-34 16,0-2 38-16,-2 1-41 0,3 2 42 15,0-1-38-15,-1-1 36 0,-2 1-43 0,3 0 44 16,1-1-43-16,-3 0 43 0,-1 0-44 0,3 1 39 0,-2-1-32 16,2 1 37-16,-1 0-45 0,1-3 40 0,-1 2-38 15,1 1 41-15,0-3-41 0,-1 2 23 0,2 0-17 16,-1-2 38-16,1 2-41 0,-1-2 39 0,2 1-37 16,-2-1 32-16,0 0-34 0,1 0 38 0,1-1-38 15,-1-1 38-15,1 2-39 0,-1-2 43 0,1 1-40 16,1 0 33-16,0 0-39 0,0-2 40 0,1 2-39 15,-2-2 42-15,1-1-43 0,1 0 34 0,2 0-33 16,-3 2 40-16,2-2-40 0,-3 0 39 0,0 0-34 16,2 1 28-16,-3-2-32 0,2 2 36 0,-1-1 1 15,2-2-5-15,0 1-3 0,2-1-3 0,-3 0-6 16,1 0 9-16,0-2-7 0,-1 1 5 0,1 2-9 16,-1-4 6-16,-2 1-3 0,4 2-3 0,-2-2 1 15,-2-1-1-15,1 1 0 0,0 0 2 0,-1 0-1 16,0-2-5-16,0 2 7 0,-3-1-2 0,-1 3-1 0,4-6 0 15,-2 4 2-15,0-3 0 0,-3 4-6 16,4-5 5-16,-3 2 2 0,2 0-2 0,-3-2-3 0,4 2 2 16,-3-2 0-16,1 0-2 0,-1 2 2 0,-1-1 2 15,0 0-2-15,-1 0 0 0,1-1 2 0,-1 2-1 16,-1-2-1-16,1 2-2 0,-1-3 3 0,2 0 0 16,-4 1-1-16,2 0 3 0,0 2-9 0,-1-3 10 15,1 0-5-15,-3 1-34 0,2-1 42 0,0 0-37 16,1 0 42-16,-2 0-33 0,1 0 32 0,-3 1-36 15,3-1 39-15,-3 0-40 0,3 1 48 0,-2-2-44 16,0 2 42-16,1-2-42 0,0 2 37 0,-2-1-36 16,0 0 41-16,0-1-39 0,2 2 32 0,-2-1-34 15,-1 0 38-15,3 1-37 0,-4-2 39 0,3 2-4 16,-2 1-2-16,-1-3-11 0,3 2 4 0,-2-2 0 16,-2 1-3-16,3 3 1 0,-4-2 0 0,1-1-6 15,1 2 0-15,-1 0 2 0,0 0 0 0,0-3-3 16,-2 2 2-16,2 2 2 0,-1 0-8 0,-2-4 10 15,3 2-6-15,0 1 1 0,-2 0 1 0,2 1-4 16,-1-4 5-16,-1 3-3 0,1 1 5 0,-2-2-3 16,3 1 0-16,-3-1 0 0,2 1 2 0,-2-1-1 15,2 1 2-15,0-1-4 0,-1 0 2 0,-1 2-1 0,0-2-1 16,0 0 2-16,1 2-5 0,0-2 6 0,-2 0-2 16,2 0 2-16,-1 2-3 0,0-1 1 0,-1-2-3 15,1 4 1-15,1-1 3 0,-2 0 0 0,0-1 0 16,1 3-37-16,-1-1 48 0,0 0-41 0,0 0 40 15,-1 2-37-15,1 0 42 0,0-1-41 0,-2 1 43 16,1-2-38-16,0 4 33 0,1-3-35 0,-3 1 42 16,3 1-41-16,-2-2 41 0,-1 1-40 0,2 0 41 15,-2 0-35-15,0 2 34 0,0-3-41 0,1 0 44 16,0 1-42-16,-3-2 40 0,2 2-42 0,1-2 37 16,-2 2-35-16,0-2 39 0,2 1-39 0,-3 2 40 15,0-4-37-15,1 3 34 0,0-1-38 0,1 1 42 16,-2 0-3-16,1-3-21 0,-2 4 19 0,2 0-3 15,-1-3-9-15,1 3 5 0,0-2-4 0,-1 2-1 16,1-1-1-16,-2 0 0 0,2 1 1 0,-1-1-2 16,1 0 4-16,-1 2-6 0,1-2 1 0,-1 2 2 0,0 0-2 15,3 1-1-15,-4-3 0 0,1 2 1 0,1 2 2 16,-1-2-2-16,-1-2 2 0,1 2-4 0,0 3-3 16,-2-2 5-16,1-2 3 0,0 1 1 0,-1 4 0 15,7 1-3-15,-10-8-2 0,3 5 2 0,1-1 0 16,6 4 1-16,-11-5-3 0,11 5 2 0,-11-5 4 15,11 5-7-15,-11-7 5 0,11 7-1 0,-8-6-1 16,8 6-1-16,-7-2 1 0,7 2 0 0,-8-5-13 16,8 5 12-16,-9-6-2 0,9 6 1 0,-9-3 0 15,9 3 4-15,-6-3-3 0,6 3-6 0,-9-3 6 16,9 3-1-16,-8-2-1 0,8 2 1 0,0 0 0 16,-9-3 0-16,9 3-6 0,0 0 2 0,-9-3-14 15,9 3-26-15,0 0-39 0,0 0-46 0,0 0-51 16,-13 2-63-16,13-2-41 0,0 0-136 0,0 0-90 15,-5 6-596-15,5-6-723 0</inkml:trace>
  <inkml:trace contextRef="#ctx0" brushRef="#br1" timeOffset="-88014.048">20644 13113 4 0,'0'0'171'0,"0"0"2"16,-13 0-49-16,13 0 11 0,0 0-36 0,0 0 6 16,-12 0-31-16,12 0 16 0,0 0 1 0,0 0-4 15,0 0-25-15,-13 0 16 0,13 0-31 0,0 0 19 16,0 0-27-16,0 0 25 0,-13-2-27 0,13 2 28 15,0 0-24-15,0 0 44 0,0 0-3 0,-9-1-2 16,9 1-27-16,0 0 8 0,0 0 1 0,0 0 9 0,0 0 7 16,0 0-13-16,-10-1 1 0,10 1-5 15,0 0-1-15,0 0 2 0,0 0-9 0,0 0 13 0,0 0-21 16,0 0-2-16,0 0-5 0,0 0 8 0,0 0-4 16,0 0-5-16,0 0 2 0,0 0 2 0,-13 1 1 15,13-1 5-15,0 0 6 0,0 0 0 0,0 0 0 16,0 0-1-16,0 0 4 0,0 0 3 15,0 0 6-15,0 0 1 0,0 0-2 0,0 0 5 0,0 0-7 16,0 0 0-16,0 0 1 0,0 0 5 0,0 0-2 16,0 0 1-16,0 0 0 0,0 0-4 0,0 0-2 15,0 0-4-15,0 0-8 0,8-5-10 0,-8 5-3 16,0 0-11-16,13-4-2 0,-13 4-3 0,11-2-1 16,-11 2-2-16,18-5-3 0,-8 3 2 0,0 1-7 15,3-1-2-15,-3 0 1 0,4-1-2 0,2-1-1 16,0 0-2-16,1 3 0 0,2-2-1 0,0-1 1 15,1 1-1-15,1-1 0 0,1 1 1 0,2-1 1 16,-1 0-1-16,0 0-42 0,0 1 47 0,0-3-38 16,0 2 43-16,0 0-43 0,0 1 51 0,0-3-50 15,0 2 50-15,0 0-46 0,0 1 46 0,-1-2-45 16,-2-1 46-16,3 3-46 0,0-2 48 0,0 2-46 16,-1-4 44-16,1 4-46 0,0-2 48 0,1 1-46 0,-2-1 44 15,1 1-45-15,0 0 46 0,1 0-45 0,0-1 44 16,0 1-45-16,-1-1 49 0,0 2-10 0,1-2 0 15,-2 1-5-15,1 0-1 0,1 0-2 0,-1-1-1 16,-1 1-2-16,1-1-2 0,1 1 0 0,-1-1 2 16,-1-1-2-16,2 2 1 0,0-1-1 0,-2 2-3 15,1-3 0-15,0 2 0 0,0 0-1 0,-1-1 2 16,-2 0 1-16,2 1 2 0,-2 1-5 0,-2-2 1 16,1 2-1-16,-1-2 3 0,1 1-1 0,1 1 2 15,-4-1-1-15,3 1 1 0,-3-1-1 0,2 0 2 16,-2 0-3-16,0 2 5 0,1-1 2 0,-4-1-4 15,1 1 2-15,-1 1-1 0,-1-1 0 0,0 1 4 16,0-1 9-16,-2 1-4 0,1-1 0 0,0 0 4 16,-1 2 0-16,0-2 1 0,-1 2 6 0,0 0-4 0,1-2 9 15,-10 3-6-15,14-4-1 0,-14 4-2 16,17-5 2-16,-17 5 4 0,13-3 0 0,-13 3-3 16,15-2 2-16,-15 2 0 0,12-5-2 0,-12 5-3 0,12-2 4 15,-12 2-7-15,11-5 3 0,-11 5-2 0,9-3-1 16,-9 3-4-16,7-2 1 0,-7 2-5 15,8-4-6-15,-8 4 4 0,6-2-2 0,-6 2-1 16,0 0-1-16,11-4 2 0,-11 4-5 0,7-6 1 0,-7 6 3 16,6-4-6-16,-6 4 2 0,8-2 2 0,-8 2-1 15,0 0-2-15,8-5 5 0,-8 5 10 0,0 0-1 16,6-5 2-16,-6 5 3 0,0 0-4 0,8-4-4 16,-8 4 7-16,0 0 4 0,0 0-4 0,6-3-5 15,-6 3 6-15,0 0-6 0,0 0-1 0,0 0-8 16,5-4-7-16,-5 4-16 0,0 0-79 0,0 0-114 15,0 0-116-15,-3-7-149 0,3 7-172 0,-14-4-537 16,2 2-796-16</inkml:trace>
  <inkml:trace contextRef="#ctx0" brushRef="#br1" timeOffset="-79658.362">28969 17604 285 0,'0'0'419'0,"-6"-5"-54"0,6 5-19 0,-5-5-26 16,5 5-29-16,-4-7-5 0,4 7-63 0,-3-8 11 15,3 8-46-15,-2-6 6 0,2 6-33 0,0-8 5 16,0 8-24-16,2-9 7 0,-2 9-16 0,2-5 3 16,-2 5-38-16,5-7 10 0,-5 7-38 0,6-7 17 0,-6 7-31 15,9-3 25-15,-9 3-44 0,13-3 30 16,-13 3-38-16,14 0 25 0,-14 0-31 0,15 1 25 16,-6 1-35-16,-1 1 27 0,2 0-30 0,-1 1 26 15,-1 1-35-15,2 0 31 0,-3 2-37 0,3 0 31 0,-3-2-34 16,1 2 3-16,-2 0 4 0,-1 2-3 0,0-3 4 15,1 1-1-15,-1 0 3 0,-2 0-6 16,-3-7 4-16,6 8 0 0,-6-8 2 0,2 10 2 0,-2-10-2 16,3 7 4-16,-3-7-2 0,0 0-2 0,0 0 0 15,0 0 2-15,0 0-1 0,-9-3 25 0,9 3-30 16,-5-9 19-16,2 3-25 0,-1-3 31 0,2 1-29 16,-1-1 29-16,1-3-33 0,0 2 31 0,2-2-31 15,0 3 29-15,0-1-28 0,3-1 27 0,-2 2-31 16,2 0 1-16,1 0 4 0,1 2 2 0,0 1 2 15,0 1-1-15,3-1-2 0,-1 3 8 0,1-2-6 16,-8 5 2-16,15-1 1 0,-15 1 27 0,21 1-28 16,-12 1 24-16,3 1-25 0,-3 3 25 0,2-1-29 15,0 0 29-15,-1 1-30 0,2 1 27 0,-1 2-27 0,-2-2 29 16,2 2-35-16,-3 0 5 0,1-2 4 16,-1 2 3-16,0-1-1 0,-1-2 1 0,1 2-5 15,-3-1-2-15,2 0-36 0,-2 0-34 0,2-1-44 16,-2 1-61-16,-1 0-50 0,0-4-36 0,0 4-35 15,-4-7-97-15,6 9-63 0,-6-9-449 0,7 5-484 0</inkml:trace>
  <inkml:trace contextRef="#ctx0" brushRef="#br1" timeOffset="-79279.128">29579 17595 634 0,'0'0'495'0,"2"-5"-87"0,-2 5-37 15,5-6-23-15,-5 6-3 0,0 0-58 0,2-7-25 16,-2 7-66-16,0 0-22 0,0 0-47 0,0 0-16 16,0 0-34-16,-4-4 3 0,4 4-26 0,0 0-4 15,-8 5-9-15,8-5 0 0,-4 6 1 0,4-6 0 16,-3 8-4-16,3-8-4 0,-4 12 0 0,4-12 8 16,-2 12-2-16,2-12-3 0,0 13 2 0,0-6-10 15,2 0 4-15,-1 0-7 0,0 1 1 0,2 1-5 16,-1-2-1-16,2 0-2 0,-1 1-1 0,2-1 1 15,1-1-2-15,-2 0 1 0,1-2-4 0,-1 2-1 16,-4-6-1-16,13 5-3 0,-13-5 3 0,13 4-4 16,-13-4-3-16,15-2 0 0,-15 2-3 0,14-2-3 15,-14 2-3-15,13-7-2 0,-6 2 1 0,-3 0-2 0,1-3-1 16,-3 1 0-16,0 1 2 0,-2-2 19 16,-1 0-23-16,0 1 26 0,-2-2-31 0,-1 3 26 15,-2-2-33-15,0 0 8 0,-2 2-49 0,0 0-2 16,-1 0-60-16,-1 1-13 0,0 1-77 0,1-1-34 0,-1 2-64 15,3 1-44-15,-2-1-97 0,9 3-407 0,-10-1-410 16</inkml:trace>
  <inkml:trace contextRef="#ctx0" brushRef="#br1" timeOffset="-78974.412">29787 17476 429 0,'0'0'410'16,"0"0"-43"-16,0 0-43 0,0 0-27 0,0 0-31 0,0 0-36 15,0 0-44-15,5-5-29 0,-5 5-28 16,0 0-17-16,8-2-21 0,-8 2-7 0,9-3-14 15,-9 3-12-15,11-4-14 0,-11 4-9 0,14-4-4 0,-5 2-13 16,2 0-1-16,-1 0-2 0,1 1-5 0,-2-1-27 16,4 0-39-16,-3 1-33 0,-10 1-39 0,19-2-43 15,-19 2-63-15,14 0-15 0,-14 0-47 0,14 3-55 16,-14-3-207-16,8 4-72 0</inkml:trace>
  <inkml:trace contextRef="#ctx0" brushRef="#br1" timeOffset="-78812.961">29935 17513 330 0,'-5'6'284'0,"1"-1"-14"0,4-5-13 15,-6 10-27-15,6-10-17 0,-6 7-20 0,6-7-1 16,-4 8-7-16,4-8-22 0,0 7-29 0,0-7-21 16,5 5-27-16,-5-5-5 0,10 4-26 0,-10-4-9 15,14 1-8-15,-14-1-10 0,24-3 1 0,-10 2-25 16,2-3-3-16,2 2-20 0,-2-2-57 0,3 0-60 16,-2 0-95-16,2-3-82 0,2 1-76 0,-3-2-163 15,-2 2-63-15</inkml:trace>
  <inkml:trace contextRef="#ctx0" brushRef="#br1" timeOffset="-78497.263">30213 17256 112 0,'-2'-8'488'0,"-2"1"-55"16,3 3-96-16,-3-4 16 0,4 8-32 16,-4-7-23-16,4 7-48 0,-2-7-40 0,2 7-39 0,-3-8-38 15,3 8-21-15,0 0-6 0,0 0 7 0,0 0 22 16,0 0 2-16,0 0 1 0,0 0 2 15,4 5-4-15,-4-5-9 0,7 10 3 0,-4-3-3 16,3 1-9-16,-3 0 5 0,6 3-15 0,-4 0-10 0,1 1-2 16,0 0-8-16,-1 1-12 0,1 2-9 0,-2-3-11 15,1 4 3-15,0-1-19 0,1-3 11 0,-2 5-18 16,4-4 6-16,-5 2-22 0,2-2 13 0,-1 1-24 16,0-2 16-16,1 1-18 0,0-3 17 0,-1 2-16 15,0-3 17-15,1 1-22 0,1-3 21 0,-1 1-29 16,3-1 11-16,-1-1-27 0,3-1-24 0,-1 1-9 15,3-3-47-15,0-1 2 0,0 0-54 0,1 1-27 16,0-3-23-16,0 0-31 0,-13 0-23 0,24 0-33 16,-14-3-44-16,-1 1-43 0,0-1-67 0,-2-2-454 15,-4 1-465-15</inkml:trace>
  <inkml:trace contextRef="#ctx0" brushRef="#br1" timeOffset="-78310.759">30345 17457 216 0,'-12'-1'359'0,"1"-1"-60"0,11 2 16 15,-19-2-63-15,19 2 38 0,-15-1-32 0,15 1-21 16,-13-2-39-16,13 2-31 0,-10-2-18 0,10 2-16 16,-9-2-17-16,9 2-24 0,0 0-18 0,0 0-22 0,-1-5-9 15,1 5-2-15,7-7-12 0,-7 7-3 0,15-6-15 16,-7 2-21-16,3 1-25 0,-1-2-29 16,3 1-15-16,-2-1-42 0,2 1-58 0,0-2-12 0,-2 4-55 15,3-2-45-15,-4 0-50 0,4 0-220 0,-3 1-77 16</inkml:trace>
  <inkml:trace contextRef="#ctx0" brushRef="#br1" timeOffset="-77917.263">30646 17423 480 0,'0'0'461'0,"0"0"-47"0,-12 2-43 0,12-2 0 15,0 0-20-15,-9 2-17 0,9-2-23 16,0 0-29-16,0 0-30 0,-14 0-26 0,14 0-27 0,0 0-27 15,0 0-26-15,0 0-21 0,0 0-15 0,-13 0-17 16,13 0-7-16,0 0-4 0,0 0-5 16,0 0-16-16,0 0-8 0,0 0-12 0,0 0-7 0,2-7-8 15,-2 7-4-15,0 0-8 0,9-4-1 0,-9 4 3 16,8-3-9-16,-8 3-1 0,11-2 1 0,-11 2-5 16,10-5-13-16,-10 5-26 0,10-4-30 0,-10 4-38 15,13-4-42-15,-13 4-59 0,10-4-49 16,-10 4-31-16,10-3-59 0,-10 3-77 0,8-1-77 0,-8 1-401 15,7-3-464-15</inkml:trace>
  <inkml:trace contextRef="#ctx0" brushRef="#br1" timeOffset="-77246.435">30206 17341 197 0,'0'0'388'0,"-4"-7"-66"0,4 7 9 0,-5-8-82 16,5 8 48-16,-1-10-79 0,1 10 35 16,-1-9-41-16,1 9-13 0,0-10-15 0,0 10-11 15,0-7 9-15,0 7 7 0,1-10 4 0,-1 10-1 0,1-7-13 16,-1 7-14-16,0 0-20 0,1-8-18 15,-1 8-22-15,0 0-16 0,0 0 5 0,0 0 16 16,0 0 4-16,0 0 12 0,0 0-8 0,0 0-13 16,11 5 21-16,-7 0-36 0,-2 4 36 0,4-1-28 0,0 2 27 15,-1 1-55-15,1 2 19 0,-1 0-42 0,4 1 29 16,-4 2-46-16,4 2 26 0,-1 1-45 16,1-2 33-16,0 1-43 0,-3-1 33 0,3 1-41 0,0-1 41 15,-3-2-45-15,2 0 41 0,-1-1-13 0,1 0-1 16,-1-3-9-16,-1 1-15 0,1 0-27 0,-2-4-35 15,2 2-43-15,-3-3-31 0,3-1-38 0,-2 1-33 16,-1-2-37-16,-1-1-61 0,-3-4-48 0,9 6-32 16,-9-6-119-16,0 0-82 0,0 0-398 0,13-3-588 15</inkml:trace>
  <inkml:trace contextRef="#ctx0" brushRef="#br1" timeOffset="-76754.175">30593 17347 282 0,'0'0'573'16,"3"-8"-120"-16,-3 8-79 0,2-6-33 0,-2 6-27 15,3-5-49-15,-3 5-38 0,0 0-41 0,0 0-21 0,0 0-30 16,0 0-23-16,-5-6-21 0,5 6-16 0,-7 4-15 16,7-4-20-16,-10 5 2 0,3 0-10 15,0-2-10-15,-3 3 1 0,0-1-5 0,-2 1-6 0,-2 1-10 16,1-1 10-16,1 2-5 0,-2 0 1 0,-1-2 10 15,2 2 17-15,0-1 15 0,-1 0 10 0,2 0 1 16,-2 0-7-16,5 0 5 0,0-1-4 0,-2-2-10 16,4 1-6-16,0 0-6 0,0 0 2 0,1-1-4 15,1-1 4-15,5-3 0 0,-8 8 0 0,8-8 3 16,-4 6 0-16,4-6-7 0,0 0 1 0,4 6-5 16,-4-6-4-16,9 4-5 0,-9-4-3 0,13 3-4 15,-13-3-2-15,17 2-4 0,-17-2 6 0,21 0 4 16,-12 3 4-16,4-1 7 0,0 0 30 0,-1 2-27 15,0 0 20-15,2-1-11 0,0 2 20 0,0 0-17 16,0 1 11-16,0-1-14 0,0 1 11 0,-1-1-1 16,1 3-6-16,-2-3-2 0,0 2-7 0,0-2 2 15,-2 0-11-15,0 2 8 0,-1-2-12 0,0-1 7 16,0 1-17-16,-1 0 14 0,-2-2-23 0,1 1 12 0,-7-4-15 16,12 8 17-16,-12-8-15 0,9 5 9 15,-9-5-12-15,8 7 14 0,-8-7-17 0,5 5 23 16,-5-5-22-16,8 8 7 0,-8-8-10 0,2 6-6 0,-2-6-29 15,4 5-38-15,-4-5-35 0,3 6-38 0,-3-6-49 16,0 0-73-16,2 7-46 0,-2-7-73 0,0 0-48 16,2 5-117-16,-2-5-395 0,0 0-540 0</inkml:trace>
  <inkml:trace contextRef="#ctx0" brushRef="#br1" timeOffset="-76197.081">30775 17475 91 0,'0'0'397'0,"0"0"-41"0,0 0-66 0,-8 3 33 15,8-3-31-15,0 0-26 0,0 0-31 0,0 0-19 16,0 0-22-16,-11 1-13 0,11-1-7 0,0 0-6 16,0 0-3-16,0 0-10 0,0 0 3 0,0 0-6 15,0 0-15-15,0 0 0 0,0 0-6 0,0 0-5 16,0 0-10-16,0 0-2 0,0 0-7 0,0 0-16 16,0 0-16-16,0 0-11 0,0 0-10 0,0 0-4 15,2-7-11-15,-2 7-5 0,0 0 6 0,12-5-20 16,-12 5 0-16,10-4-5 0,-10 4-1 0,13-4-5 15,-13 4-1-15,14-5-5 0,-5 3 2 0,0-1 0 16,-1 0-3-16,2 1 2 0,-1-2-4 0,2 1 0 16,-2 0-4-16,1 1-23 0,0-1-32 0,-1 1-35 15,0-1-27-15,1 2-30 0,-10 1-51 0,15-4-52 16,-15 4 5-16,15-3-50 0,-15 3 15 0,11-1-47 16,-11 1-12-16,0 0-23 0,13 0-69 0,-13 0-199 15,0 0-145-15</inkml:trace>
  <inkml:trace contextRef="#ctx0" brushRef="#br1" timeOffset="-75913.751">30885 17544 227 0,'-5'4'401'0,"5"-4"-13"0,0 0-23 0,-7 6-31 0,7-6-34 15,0 0-13-15,-4 4-33 0,4-4-13 0,0 0-6 16,0 0-8-16,-6 4-13 0,6-4-12 0,0 0-14 15,0 0-16-15,0 0-15 0,0 0-11 0,0 0-17 16,0 0-10-16,-5 6-8 0,5-6 1 0,0 0 4 16,0 0-17-16,0 0-11 0,0 0-17 0,0 0-6 15,0 0-16-15,0 0-11 0,9-5-3 0,-9 5-9 16,9-1-3-16,-9 1-5 0,12-4-1 0,-12 4-25 16,15-2 20-16,-6 0-16 0,1 0-39 0,1-1-45 15,0-1-51-15,1 0-60 0,0-1-83 0,0 3-41 16,1-2-55-16,0-2-108 0,0 1-99 0,0 1-335 15,-2-3-490-15</inkml:trace>
  <inkml:trace contextRef="#ctx0" brushRef="#br1" timeOffset="-75131.334">31171 17019 17 0,'0'0'403'0,"1"-7"-29"0,-1 7-65 16,0 0 25-16,0-10-36 0,0 10-38 0,0 0-16 15,0-8-27-15,0 8-20 0,0 0-29 0,0 0-7 16,1-9-16-16,-1 9-13 0,0 0-7 0,0 0-3 16,4-5 4-16,-4 5-5 0,0 0 2 0,0 0-4 15,0 0-6-15,7 4 9 0,-7-4 1 0,5 6-12 16,-5-6-4-16,6 11-6 0,-3-5 6 0,1 3 9 15,-1-1-17-15,1 4-3 0,-1-3-8 0,2 7-8 16,1-3-12-16,-2 2-1 0,1-1-7 0,0 0-12 16,1 1-3-16,-1-1-3 0,1 1-14 0,0-2 12 0,-1 2-9 15,3-2-14-15,-3 0 6 0,3 1 3 16,-2-3-8-16,3 1-6 0,-2-3 8 0,0 3-9 16,2-5-4-16,2 3 1 0,0-3 2 0,-1-2 4 0,0 2-13 15,2-3-4-15,3 0-22 0,-3 0-12 0,-1-2-26 16,2 1-36-16,0 1-28 0,-2-4-37 0,3 0-41 15,-3-1-46-15,0 0-84 0,-1-4-7 0,-1 1-95 16,-2 1-96-16,-1-4-476 0,0 0-614 0</inkml:trace>
  <inkml:trace contextRef="#ctx0" brushRef="#br1" timeOffset="-74941.332">31263 17219 252 0,'-20'0'399'0,"20"0"-89"0,-15 0 33 15,15 0-69-15,-14-1 38 0,14 1-77 0,0 0 2 16,-11-3-95-16,11 3 13 0,0 0-66 0,-3-5 18 16,3 5-66-16,5-5 35 0,-1 1-53 0,4 1 32 15,1-1-47-15,0-1 35 0,2 2-51 0,3-2 32 16,-1-2-53-16,4 2 19 0,-2 2-76 0,2-2-2 16,-2-1-81-16,2 3-36 0,-6 0-59 0,6-2-51 15,-2 1-25-15,0 1-165 0,-2 0 0 0</inkml:trace>
  <inkml:trace contextRef="#ctx0" brushRef="#br1" timeOffset="-74697.964">31598 17152 93 0,'0'0'473'0,"0"0"-52"0,0 0-85 0,0 0 20 15,-2 7-51-15,2-7 21 0,0 0-64 0,0 0-6 0,0 0-55 16,0 0-27-16,0 0-38 0,0 0-16 0,9-3-35 15,-9 3-7-15,9-4-24 0,-9 4 0 0,16-3-25 16,-9 1 8-16,3 0-11 0,1 1-2 0,0-2-15 16,1 0 11-16,1 2-20 0,-2-2 10 0,2 1-17 15,0-1 0-15,-1 1-53 0,1-1-14 0,0 2-63 16,-2-2 12-16,1 0-44 0,-1 1 17 0,-2-1-64 16,0 2-28-16,-9 1-48 0,16-5-65 0,-16 5-288 15,10-6-154-15</inkml:trace>
  <inkml:trace contextRef="#ctx0" brushRef="#br1" timeOffset="-74466.583">31733 17062 71 0,'0'0'438'0,"0"0"-57"0,-11 0-75 16,11 0 1-16,0 0-79 0,0 0 30 0,-11 0-71 0,11 0 43 16,0 0-53-16,-6 6 30 0,6-6-24 0,-4 5 5 15,4-5-16-15,0 6 0 0,0-6-13 16,0 11-5-16,0-11-13 0,4 13-10 0,-4-8-30 0,4 3-9 15,-2-1-23-15,2 0-14 0,-1 0-6 0,1 2-11 16,0-3-8-16,-1 4-8 0,3-3 3 0,0 0-8 16,-1 0-12-16,1 0-18 0,-1 0-43 0,3-2-50 15,0 0-85-15,-1 0-30 0,1 0-59 0,1 0-16 16,1-3-109-16,-1 1-82 0,-9-3-316 0,17 2-331 16</inkml:trace>
  <inkml:trace contextRef="#ctx0" brushRef="#br1" timeOffset="-74212.065">31979 17041 315 0,'0'0'559'16,"0"-8"-153"-16,0 8-8 0,0-6-38 0,0 6 17 16,0 0-57-16,0-8-23 0,0 8-60 0,0 0-39 0,0 0-46 15,0-7-9-15,0 7-20 0,0 0-2 16,0 0-10-16,0 0-6 0,3 7-10 0,-3-7-7 15,5 8-18-15,-5-8-8 0,4 11-2 0,-1-4-17 16,-1-2-10-16,2 3-5 0,0 1-3 0,-1-2-5 0,2 1-5 16,-3 1-8-16,3-1 2 0,-1 1-9 15,1 0-35-15,-2-1-53 0,1 2-74 0,0-1-57 16,1-1-100-16,-3 2-13 0,1-1-114 0,-1 0-101 0,-2-1-283 16,0-1-368-16</inkml:trace>
  <inkml:trace contextRef="#ctx0" brushRef="#br1" timeOffset="-73847.11">31605 17466 105 0,'0'0'485'0,"-14"3"-80"0,14-3-105 0,-10 3 26 16,10-3-29-16,-9 3-18 0,9-3-32 0,0 0-29 15,-9 3-15-15,9-3-18 0,0 0-6 0,0 0-12 16,0 0-9-16,0 0-8 0,0 0-10 0,0 0-6 16,10-3-9-16,-10 3-4 0,16-1-5 0,-7-2-17 0,2 1-3 15,1-1-5-15,-1 0-9 0,4-1 12 0,1-1-25 16,0 2 11-16,-1-1-17 0,2-1-3 16,-1 0 2-16,0 2-13 0,0-3 22 0,2 1-44 15,-2 2 16-15,-1-2-32 0,2 1 25 0,0-1-30 0,-2 2 24 16,2-1-29-16,-1 0 15 0,-2 0-23 0,2 2 23 15,-2-1-26-15,2-1 23 0,-3 1-32 16,1 1 0-16,0 2-59 0,-2-3-30 0,2 2-30 0,-3 0-41 16,1-2-35-16,-1 2-69 0,1 0 8 0,-12 1-66 15,18-2-32-15,-18 2-43 0,14 0-58 0,-14 0-324 16,11 2-324-16</inkml:trace>
  <inkml:trace contextRef="#ctx0" brushRef="#br1" timeOffset="-73381.111">31901 17586 12 0,'0'0'448'0,"-13"4"-49"0,13-4-72 0,-10 2 23 16,10-2-88-16,-9 3 29 0,9-3-42 0,0 0 11 0,-12 2-14 15,12-2-35-15,0 0-37 0,0 0-19 0,0 0-40 16,0 0-4-16,0 0-26 0,0 0 4 16,5-6-14-16,-5 6 1 0,10-4-11 0,-10 4 11 15,12-1-13-15,-12 1 10 0,15-3-5 0,-15 3-4 0,13-1-6 16,-13 1-7-16,14 0-7 0,-14 0-2 0,12 1-4 16,-12-1-3-16,10 4 0 0,-10-4 1 15,9 7-11-15,-9-7 7 0,4 10-7 0,-4-10-1 0,1 12-5 16,-2-4 0-16,-1-1-12 0,2 1 8 0,-2 1 0 15,-2 0-3-15,1 1-3 0,-2 0 3 0,0-2 1 16,1 1 2-16,0-1-5 0,2 1-3 0,-2-2 1 16,0-2 4-16,3 1-3 0,1-6 16 0,-5 11 1 15,5-11 14-15,-3 7 15 0,3-7-12 0,-2 7 27 16,2-7-27-16,0 0 28 0,2 7-37 0,-2-7 35 16,0 0-50-16,0 0 28 0,18-2-44 0,-18 2 27 15,14-3-33-15,-4-1 36 0,-1 1-36 0,2-1 21 16,1 0-25-16,1 0 23 0,1-4-44 0,-1 2 3 15,0 2-70-15,2-3-31 0,-2 1-61 0,1-1-81 16,-2-1-41-16,0 2-76 0,0-2-30 0,-1 0-106 16,-1-1-491-16,1-1-616 0</inkml:trace>
  <inkml:trace contextRef="#ctx0" brushRef="#br1" timeOffset="-72947.201">32293 16871 116 0,'-3'-9'459'0,"3"9"-105"0,-1-8 27 0,1 8-40 15,-3-5-24-15,3 5-10 0,-2-7-29 0,2 7-14 16,0 0-20-16,-4-7-25 0,4 7-24 0,0 0-19 16,0 0-24-16,-2-6-12 0,2 6-15 0,0 0-10 15,0 0 0-15,0 0 5 0,0 0 1 0,0 0 7 16,12 6-6-16,-7-3 6 0,-1 4-3 0,3 0-8 16,0 3-2-16,2 0 21 0,0 2-23 0,2 2-5 15,1 3-3-15,-3 0-5 0,4 1 35 0,0 5-61 16,0 1 29-16,-1 1-30 0,0 3 13 0,0-1-44 15,-3 2 33-15,0 0-35 0,-1 2 16 0,2-3-41 16,-5 1 33-16,1-4-40 0,-1 0 37 0,-3-1-39 0,3 0 3 16,-4 0-3-16,1-4 0 0,-1-1-2 0,0 0 0 15,-2-2-3-15,0 0-8 0,-2 0-10 16,3 0-37-16,-5-2-35 0,0-1-113 0,0-1-78 0,-1-2-78 16,-5 2-135-16,1-2-11 0,0-1-142 0,-4 0-625 15,0-5-879-15</inkml:trace>
  <inkml:trace contextRef="#ctx0" brushRef="#br1" timeOffset="-72095.796">31051 17033 56 0,'0'0'267'0,"0"0"-34"15,0 0-26-15,0 0 3 0,-3-4-41 0,3 4 5 16,0 0-56-16,0 0 26 0,0 0-37 0,0 0 15 0,0 0-50 16,0 0 22-16,0 0-40 0,0 0 45 0,0 0-21 15,0 0 47-15,0 0-51 0,0 0 50 16,-4 5-38-16,4-5 39 0,-2 9-25 0,-2-4 32 0,4 2-12 15,-1 0 26-15,0 1-8 0,-1 3 6 0,0-1 2 16,0 5 2-16,0-3-9 0,1 4 6 0,-1-1 4 16,1 4-12-16,0-1-18 0,-1-1-8 15,2 4-11-15,-2-1 3 0,2-1-5 0,0 2-7 0,1 0-1 16,0 3-4-16,1-2-10 0,0 1-5 0,0 1-16 16,1 1 11-16,1-2-16 0,0 0 10 0,2 0 0 15,-2 0-7-15,1-1-4 0,2 2-2 0,-1-3 0 16,2-1-2-16,-2 1-11 0,3-2-2 0,0 0-2 15,-1-1-5-15,1-1-1 0,0-2-1 0,1-1 23 16,-1-2-38-16,1 0 29 0,1 0-35 0,2-2 28 16,-1-1-52-16,2-1-2 0,-1 1-87 0,3-4-55 15,-2 3-98-15,2-3-128 0,-4 0-45 0,4-1-124 16,-5 1-178-16,2-4-333 0,-3 0-689 0</inkml:trace>
  <inkml:trace contextRef="#ctx0" brushRef="#br1" timeOffset="-70064.396">28655 4256 75 0,'0'0'223'0,"-1"-10"-37"0,1 10-25 0,-2-8-20 0,2 8 0 16,-1-12 12-16,1 12-6 0,-3-9 4 0,3 9 6 15,-2-11 3-15,2 11 11 0,-1-10 6 0,1 10 6 16,-2-9-3-16,2 9-9 0,-3-9-4 0,3 9-2 15,-2-8 0-15,2 8-7 0,-2-7 7 0,2 7-3 16,0 0-10-16,-2-7-14 0,2 7-7 0,0 0-31 16,0 0-12-16,-1-7-25 0,1 7 0 0,0 0 5 15,0 0 11-15,0 0-1 0,0 0 3 0,5 4 3 16,-5-4-5-16,7 9 14 0,-4-5-22 0,1 4 27 16,0 0-11-16,3 5 3 0,-4-4-3 0,5 3-12 15,-2 3-1-15,1 4-8 0,1 1-25 0,-1 2 14 16,-1-1-23-16,2 3 16 0,-3 0-27 0,2-1 13 15,0 0-17-15,0 0 6 0,-1 0-17 0,1-1 19 16,-1 0-18-16,1-1 16 0,1-1-13 0,-1-2 16 16,-1-3-14-16,3-1 12 0,-3 0-18 0,3-2 16 15,0-4-16-15,3 1 0 0,-1-3-45 0,3 0-16 16,-2-4-89-16,3-2-23 0,-1 0-88 0,4-4-84 16,-1-1-80-16,-1-3-84 0,1-1-59 0,-2 0-60 15,-2-2-272-15,-3 0-454 0</inkml:trace>
  <inkml:trace contextRef="#ctx0" brushRef="#br1" timeOffset="-69915.795">28847 4478 244 0,'-13'2'564'0,"1"-2"-134"15,12 0-86-15,-19 0-15 0,19 0 2 0,-15 2-7 16,15-2-8-16,-12 0-10 0,12 0-14 0,0 0-33 16,-11-2-59-16,11 2-39 0,0 0-36 0,2-10-22 15,5 6-42-15,2-1-59 0,3-2-86 0,1-1-105 16,4 1-121-16,1-2-159 0,3-1-572 15,-4-2-656-15</inkml:trace>
  <inkml:trace contextRef="#ctx0" brushRef="#br1" timeOffset="-68402.867">28819 4381 245 0,'0'0'214'0,"-3"7"-18"15,3-7-54-15,0 0 16 0,0 0-37 0,0 0 23 16,0 0-46-16,0 0 18 0,-5 3-41 0,5-3 23 16,0 0-44-16,0 0 39 0,0 0-39 0,0 0 42 15,-9 3-34-15,9-3 41 0,0 0-41 0,-7 4 6 16,7-4 11-16,0 0 5 0,-7 4 5 0,7-4 0 16,0 0 3-16,0 0 6 0,-7 3 0 0,7-3 3 0,0 0 4 15,0 0 15-15,0 0-11 0,-6 3 0 16,6-3 10-16,0 0-14 0,0 0 1 0,0 0 1 15,0 0-6-15,0 0-3 0,-8 4-5 0,8-4-12 16,0 0-4-16,0 0-11 0,0 0-7 0,0 0-5 0,0 0 3 16,0 0-2-16,0 0 4 0,0 0-4 0,0 0 4 15,0 0-2-15,0 0 0 0,0 0 3 0,0 0 4 16,9-2-47-16,-9 2 46 0,9-3-17 16,-9 3-3-16,14-4-10 0,-5 1-5 0,0 1-5 0,-9 2-7 15,14-5 1-15,-14 5-6 0,14-5-7 0,-14 5-6 16,12 0-28-16,-12 0-39 0,7-4-64 0,-7 4-122 15,7-5-134-15,-7 5-184 0,4-6-627 16,-4 6-810-16</inkml:trace>
  <inkml:trace contextRef="#ctx0" brushRef="#br1" timeOffset="-66697.984">28682 4541 102 0,'7'-11'172'0,"0"-1"-26"0,2-1-51 0,-2-1 3 16,-2-2-27-16,3-1 31 0,1 2 8 0,-4 0 25 16,0 1 28-16,-1 3 0 0,1 0-35 0,-2 2 20 15,-2 0-64-15,0 3 19 0,1-1-58 0,-2 7 39 16,-3-7-35-16,3 7 50 0,0 0-46 0,-10-3 43 15,10 3-53-15,-12 6 47 0,3-1-56 0,3 1-7 16,0 4 2-16,-1 0-10 0,2-4-2 0,-1 3-3 16,1 0-3-16,2 1-2 0,1-2 7 0,0 1-31 15,2-2 19-15,2 0-2 0,-2-7 1 0,5 13-3 16,-1-9 1-16,-4-4 2 0,12 5 22 0,-12-5-44 16,16 3 19-16,-4-3 27 0,-3-3-34 0,2-1 5 15,0-1-3-15,-1 0 5 0,-1-3 0 0,1 0 0 16,-1-1 16-16,-2 1-7 0,-1 0 19 0,-2-1 10 15,0 3 19-15,-2-1 23 0,0 1 11 0,-2 6 21 16,0-11-45-16,0 11 17 0,-4-5-42 0,4 5 25 16,0 0-21-16,-14 4 7 0,9 2-4 0,-2-1-1 15,3 4-3-15,-3-1-14 0,3 4 0 0,-1 0-9 16,2 5-3-16,1-3-3 0,0 3-13 0,4-2-29 16,0 2-14-16,1-3-8 0,3 1 8 0,1-1 9 15,3-2 8-15,1-1 1 0,2-3 3 0,1-1 4 16,1-1-1-16,1-3 3 0,0-3 4 0,-3 0 3 15,6-1 7-15,-5-4 0 0,2 2 0 0,-3-3 14 16,-4 1 22-16,-1-2 15 0,-1 0 1 0,-1-1 18 0,-4 1 10 16,-2 7-6-16,0-12 2 0,-4 7-15 15,-2 0-17-15,6 5-7 0,-17-2-9 0,5 4-40 16,-4 5 7-16,-4 2-68 0,-4 4-80 0,-5 7-79 16,-1 4-90-16,-2 4-89 0,2 1-457 0,-6 8-420 0</inkml:trace>
  <inkml:trace contextRef="#ctx0" brushRef="#br1" timeOffset="-65864.356">26822 7410 145 0,'0'0'541'0,"0"-7"-79"0,0 7-115 0,0-8-15 16,0 8-9-16,-1-6 30 0,1 6-62 0,-1-8 29 16,1 8-76-16,0 0 16 0,0-9-97 0,0 9 14 15,0 0-81-15,0 0 30 0,2-5-57 0,-2 5 4 16,0 0 7-16,0 0 23 0,0 0-3 0,11 1 15 15,-11-1 9-15,6 6-6 0,-6-6-6 0,8 9-50 16,-3-3 54-16,-1 1-51 0,2 0 58 0,-3 2-54 16,0 1 34-16,1 0-69 0,0 0 54 0,1 0-65 15,-1 1 5-15,-1 0 0 0,0 3-7 0,3-1 11 16,-4 0 25-16,3 0-57 0,-1 0 50 0,2 3-57 16,-2-5 48-16,1 1-53 0,-1 1 46 0,1-2-53 15,2 0 54-15,0-2-55 0,0 1 43 0,-1-3-51 16,3 3 40-16,1-6-77 0,-1 3 43 0,0-1-80 15,3-3 24-15,-1-1-71 0,0 0-2 0,1-2-40 16,-2 0-28-16,4 0-30 0,-2-2-56 0,-3 0 3 16,1 0-79-16,-2-4-37 0,-2 1-46 0,-2-1-47 15,1 0-259-15,-5-3-284 0</inkml:trace>
  <inkml:trace contextRef="#ctx0" brushRef="#br1" timeOffset="-65712.81">27013 7560 562 0,'-14'-2'427'0,"2"1"-76"0,1 1-61 16,-1-1 16-16,1 1-50 0,11 0 13 0,-17-3 1 15,17 3-15-15,-13 0-24 0,13 0-45 0,-10-3-39 16,10 3-28-16,-6-5-24 0,6 5-20 0,1-6-12 16,-1 6-20-16,10-10-11 0,-1 5-30 0,2-1-44 15,1-2-46-15,1 0-60 0,2-2-49 0,-1 1-56 16,2 0-100-16,-1 0-74 0,0-2-356 0,-2 3-304 16</inkml:trace>
  <inkml:trace contextRef="#ctx0" brushRef="#br1" timeOffset="-63014.8">26488 7671 132 0,'0'0'265'15,"9"-2"-111"-15,-9 2 4 0,0 0-72 0,7-5 27 16,-7 5-61-16,0 0 24 0,9-3-44 0,-9 3 34 15,0 0-47-15,8-4 39 0,-8 4-44 0,0 0 40 16,8-1-29-16,-8 1 43 0,0 0-26 0,0 0 27 16,7-3-6-16,-7 3 31 0,0 0-6 0,0 0 15 15,0 0 18-15,0 0-10 0,0 0 15 0,0 0 0 16,9-2 8-16,-9 2 0 0,0 0 4 0,0 0-4 16,0 0-10-16,0 0-10 0,0 0-11 0,0 0-15 15,0 0-13-15,-7-4-8 0,7 4-20 0,0 0-10 16,0 0-4-16,-12-1-3 0,12 1-9 0,0 0-4 15,-14-1-3-15,14 1 0 0,-10 1-4 0,10-1 0 16,-12 0-5-16,12 0-1 0,-15 3 0 0,15-3-1 16,-17 1 0-16,6 1 1 0,1-1-3 0,-1 2 5 15,-3-2-5-15,3-1 4 0,-2 4-4 0,0-3-3 16,1 0 4-16,1 1 48 0,-2 1-59 0,1-3 44 16,0 2-45-16,-2-1 44 0,4 2-48 0,-2 0 42 15,0-2-45-15,-1 2 44 0,0-1-43 0,0 1 43 16,-2 1-44-16,-2-1 42 0,1 0-41 0,0 3 46 15,-3-2-49-15,1 0 38 0,-5 1-40 16,2 2 56-16,-4-2-58 0,2 0 44 0,-1-1-42 0,-2 2 41 16,2 1-39-16,-4-3 38 0,3 1-41 0,-6 3 44 15,5-1-44-15,-2-2 44 0,1 0-45 0,-3 1 46 16,3 0-44-16,-4 1 42 0,4-3-40 0,-1 2 41 16,0 0-43-16,1-3 47 0,1 3-52 0,-3-1 46 0,-1 2-44 15,5-3 45-15,-3 1-42 0,1 0 43 16,1 0-42-16,-1 2 40 0,1-2-43 0,-2 0 44 15,1-1-44-15,2 3 43 0,-1-1-41 0,-1-1 43 16,2 0-41-16,-1 1 39 0,-1-1-43 0,4-1 45 0,-5 2-45 16,5-1 46-16,-2 0-49 0,-1 0 52 0,3 0-46 15,-1 1 40-15,0-2-40 0,1 1 46 16,-2 1-50-16,1-1 45 0,4 0-45 0,-3 0 46 16,0-1-42-16,1 2 39 0,0-2-39 0,-1 0 46 15,0 2-49-15,1-3 42 0,1 2-42 0,-2-1 44 0,0 1-43 16,1-2 41-16,-2 2-41 0,1-1 45 15,-2 0-46-15,2 1 41 0,0 0-38 0,-1-2 41 0,1 2-37 16,0-1 37-16,1 2-43 0,-2-3 47 16,1 3-48-16,4-1 44 0,0-2-46 0,-3-1 45 0,5 1-39 15,-3 1 41-15,0-1-42 0,2 0 40 0,-1 1-40 16,2-2 40-16,0 0-43 0,-2 1 45 0,1 1-43 16,2-2 42-16,0 0-38 0,-2 2 34 15,2-1-39-15,-1-3 41 0,2 4-40 0,-2-1 41 0,1-1-39 16,2 2 2-16,-3-3 3 0,4 2 1 0,-3-1 4 15,1 1 2-15,3 0 0 0,-2-1 0 0,-1 0 7 16,2 0-2-16,0 1 36 0,-1-2-44 0,2 0 43 16,-2 1-48-16,1-1 41 0,0 2-43 0,0-2 41 15,0-1-42-15,-1 3 39 0,0-1-42 0,0 0 47 16,-2-1-51-16,0 1 44 0,-1 0-41 0,-1-1 45 16,0 2-45-16,-1-2 42 0,1 2-44 0,0-2 48 15,-1 0-47-15,-1 2 42 0,2-2-42 0,-1 2 44 16,-1-2-43-16,1 0 43 0,-1 0-36 0,1 1 38 15,0-2-45-15,-2 2 43 0,3-1-45 0,-1 0 44 16,2 0-36-16,-2 2 36 0,1-3-39 0,3 1 38 16,-2 2-42-16,3-3 4 0,-1 2 5 0,2-2 1 15,-2 1 3-15,2 0 6 0,2-1-1 0,-2 1-2 16,1-1 4-16,12 0 1 0,-19 2 2 0,19-2-3 16,-15 0 5-16,15 0 3 0,-14 0-5 0,14 0 1 15,0 0-14-15,-16 0-18 0,16 0-27 0,0 0-31 16,0 0-37-16,-15-2-10 0,15 2-32 0,0 0-32 15,0 0-56-15,0 0-30 0,0 0-149 0,3-8-174 16,-3 8-122-16</inkml:trace>
  <inkml:trace contextRef="#ctx0" brushRef="#br1" timeOffset="-62331.863">24368 7821 9 0,'0'0'387'16,"0"0"-110"-16,0 0-68 0,0 0-40 0,0 0-22 15,-8 3-12-15,8-3-22 0,0 0-6 0,0 0-15 16,0 0-11-16,0 0-7 0,0 0-10 0,10 3-5 15,-10-3-2-15,9 2 4 0,-9-2-4 0,13 2-9 16,-13-2 8-16,15 2-17 0,-7 1 6 0,3 0-8 16,1-3 0-16,-2 2-25 0,4 0 17 0,-1 0-15 15,2 1 13-15,0 1-18 0,2-3 17 0,0 2-14 16,1-1 22-16,0 1-24 0,0-1 32 0,-1 0-26 16,0 1 44-16,4 1-48 0,-4-3 33 0,0 1-38 0,2 1 41 15,-3-2-40-15,-1-1 40 0,-2 3-45 16,1 0 48-16,-1-3-57 0,-2 1 52 0,-1 0-56 15,-1 2 59-15,-9-3-41 0,17 1 64 0,-17-1-39 16,13 3 59-16,-13-3-27 0,10 2 31 0,-10-2-41 0,10 1 43 16,-10-1-44-16,0 0 42 0,10 2-45 0,-10-2 38 15,0 0-50-15,0 0 33 0,7 5-47 16,-7-5 41-16,0 0-44 0,-2 7 47 0,2-7-36 16,-3 5 53-16,3-5-43 0,-7 9 58 0,3-3-52 15,-5 1 53-15,3 1-48 0,-2 0 50 0,-3 3-44 0,-1 2 6 16,-1-1-2-16,-2 4-2 0,0 0-9 15,-3 3 0-15,0 1-4 0,-2 0-14 0,-1 1 0 16,-1 3-48-16,3-2 38 0,-4 4-39 0,-1-1 40 16,7-4-43-16,-3 1 37 0,2-2-50 0,-2 0 7 0,2-1-50 15,0-2-75-15,1 0-88 0,2-3-105 0,-2-2-114 16,2 1-168-16,-2-2-377 0,-2-3-600 0</inkml:trace>
  <inkml:trace contextRef="#ctx0" brushRef="#br1" timeOffset="-60881.517">21748 8237 165 0,'0'0'267'0,"0"0"-8"0,8-5-53 15,-8 5 26-15,0 0-20 0,4-6-10 0,-4 6 7 16,0 0-31-16,5-5 31 0,-5 5-53 0,0 0-9 0,0 0-2 16,4-5 43-16,-4 5-49 0,0 0 45 15,0 0-50-15,0 0 24 0,0 0-56 0,0 0 21 16,0 0-56-16,0 0 25 0,0 0-51 0,0 0 32 15,-7 4-52-15,7-4 2 0,-9 11 5 0,4-5 3 0,-1 2 13 16,-1-1 3-16,0 4 4 0,0 0 10 0,-3 1-2 16,4 3-1-16,-1-2-3 0,0 3-1 0,-1-1-2 15,4 1 6-15,-2 1-13 0,3 0-1 0,-1-1-3 16,2 0-3-16,2 3-10 0,0-2-2 0,1-2 39 16,2 2-53-16,-1-1 41 0,3-2-55 0,2-1 42 15,-1 1-56-15,4-4 37 0,-1 2-72 0,2-5 32 16,1 2-67-16,0-3 17 0,3-1-74 0,-1-3 14 15,0 1-75-15,0-1 6 0,2-4-70 0,-1 2-23 16,0-3-41-16,2-1-18 0,-2-1-98 0,1 1-295 16,-4-2-250-16</inkml:trace>
  <inkml:trace contextRef="#ctx0" brushRef="#br1" timeOffset="-60565.057">21898 8301 371 0,'0'0'370'0,"-4"-9"-62"0,4 9-44 0,-4-7-32 16,4 7 8-16,-4-6-51 0,4 6-21 15,0 0-33-15,-1-7-29 0,1 7-18 0,0 0 10 16,0 0 15-16,0 0 4 0,0 0 7 0,0 0 15 16,0 0 4-16,5 7 10 0,-1-3 3 0,-3 2-10 0,3 2-13 15,1 1-2-15,-2-1-15 0,-1 2-11 0,2 1-1 16,-1-1-20-16,-1 1-13 0,3 1-8 0,-1 2-12 15,-1-1-8-15,3-1-6 0,-2 1-2 16,0-1-11-16,1-1-4 0,-1-1-4 0,1 1-1 0,2-2-7 16,-3 0-4-16,3 0-13 0,-1-3-10 0,1 1-21 15,1 0-18-15,1-4-19 0,0 1-22 0,3-2-38 16,-1-1-55-16,-11-1-41 0,22-1-35 0,-12 0-31 16,1-2-65-16,0 0-32 0,-1-2-404 0,-3 0-328 15</inkml:trace>
  <inkml:trace contextRef="#ctx0" brushRef="#br1" timeOffset="-60398.982">21969 8436 69 0,'0'0'502'0,"-11"0"-137"16,11 0-76-16,0 0-56 0,-12-3-37 0,12 3-33 16,0 0-32-16,-5-4-15 0,5 4-19 0,0 0-15 15,3-9-21-15,-3 9-14 0,6-7-10 0,1 2-7 16,1 1 48-16,1-2-79 0,2 1 48 0,1-2-89 0,1 0-27 15,1-1-36-15,0 2-63 0,-1-2-74 16,2 0-359-16,0 0-113 0</inkml:trace>
  <inkml:trace contextRef="#ctx0" brushRef="#br1" timeOffset="-60198.013">22211 8301 64 0,'0'0'439'0,"-4"6"-119"0,4-6-56 16,-5 6-26-16,5-6-28 0,0 0-15 0,-4 5-10 0,4-5 33 15,0 0-76-15,0 0 1 0,-4 5-60 0,4-5 26 16,0 0-65-16,0 0 34 0,0 0-60 0,14-3 33 16,-14 3-46-16,12-5-1 0,-5 1 0 0,5 0-6 15,-2 0-21-15,2-3-12 0,2 0-30 0,0 1-11 16,1-1-24-16,-1 0-45 0,-1 0-5 0,0-1-103 16,-2 2-57-16,-1 0-208 0,-3-2-18 0</inkml:trace>
  <inkml:trace contextRef="#ctx0" brushRef="#br1" timeOffset="-59965.094">22295 8168 58 0,'0'0'336'0,"0"0"-56"15,-13 0-86-15,13 0 7 0,0 0-33 0,0 0-3 16,-13 0-12-16,13 0 2 0,0 0-2 0,-6 6-23 16,6-6 31-16,0 0-44 0,0 8-7 0,0-8-6 15,2 9-6-15,1-3-3 0,0-1 2 0,-1 1-2 16,2 2 2-16,0 0-4 0,0 1-14 0,0-2-13 15,0 3-14-15,2 0-9 0,-2 0-8 0,1-1 8 16,0 1-24-16,0 0-4 0,0-1-12 0,0 1-35 0,-1-1-45 16,1-4-30-16,0 4-34 0,1-3-16 0,-1 0-16 15,0-1-58-15,-5-5-20 0,11 6-118 16,-11-6-218-16,0 0-102 0</inkml:trace>
  <inkml:trace contextRef="#ctx0" brushRef="#br1" timeOffset="-59730.995">22447 8122 117 0,'0'-8'563'16,"-2"1"-99"-16,2 7-115 0,0-11 22 0,0 11-72 15,-3-11 21-15,3 11-83 0,-1-7 4 0,1 7-80 16,0-7 4-16,0 7-63 0,0 0 21 0,0 0-54 16,0 0 25-16,0 0-50 0,0 0 37 0,2 7-50 15,-2-7 36-15,4 8-48 0,1-2 41 0,-2 0-56 16,1 3 39-16,-2-2-46 0,2 1 39 0,1 1-46 15,-1 0 41-15,2 0-49 0,-2 0-19 0,3 1-28 16,-4 0-35-16,3-1-36 0,-1 1-36 0,0-1-28 16,-2 0-15-16,1 0-28 0,0-1-46 0,-1 0-102 15,-2-1-310-15,0 0-209 0</inkml:trace>
  <inkml:trace contextRef="#ctx0" brushRef="#br1" timeOffset="-59396.862">22173 8632 224 0,'-6'4'374'0,"6"-4"-75"16,-7 8-58-16,7-8-12 0,-7 3-6 0,7-3-33 16,0 0 4-16,-9 5-60 0,9-5-27 0,0 0-18 15,0 0-22-15,0 0-10 0,0 0-3 16,0 0-2-16,0 0 8 0,0 0 19 0,4-7-5 0,-4 7 7 15,5-4 6-15,-5 4 4 0,9-6 6 0,-9 6 37 16,11-5-44-16,-3-1 38 0,-1 2-54 0,-1-1 32 16,3 0-51-16,3 1 33 0,-2-4-46 15,2 1 28-15,1 0-49 0,2-2-2 0,0 2-2 0,3-3-3 16,0 2-2-16,1-2-4 0,-1 1-1 0,3-1-1 16,-2 0-5-16,1 1-2 0,0 1-9 0,-1-4-24 15,1 5-34-15,-1-3-38 0,0 2-32 0,-5 2-37 16,2-3-19-16,-4 3-23 0,0-1-22 0,-1 2-28 15,-2 0-41-15,-1 0-403 0,-2 1-215 0</inkml:trace>
  <inkml:trace contextRef="#ctx0" brushRef="#br1" timeOffset="-59048.527">22470 8603 438 0,'-5'6'399'15,"5"-6"-24"-15,-6 9-79 0,6-9 16 0,-6 5-85 16,6-5 24-16,0 0-98 0,0 0 18 0,0 0-74 16,0 0 23-16,0 0-67 0,0 0 32 0,2-8-62 0,-2 8 39 15,6-4-54-15,-6 4 43 0,11-5-46 16,-11 5 51-16,11-5-47 0,-11 5 46 0,11-3-43 16,-11 3 58-16,12 0-44 0,-12 0 44 0,10 3-41 15,-10-3 45-15,8 5-41 0,-8-5 40 0,6 12-49 0,-6-6 42 16,2 1-42-16,-4 2 35 0,2-2-43 0,0 4 41 15,-2-3-48-15,-1 4 42 0,2-4-40 16,0-1 46-16,-1 2-37 0,0-4 44 0,2-5-39 16,-3 13 42-16,3-13-49 0,0 7 44 0,0-7-52 0,1 7 39 15,-1-7-54-15,0 0 49 0,0 0-57 0,15-3 41 16,-7-2-51-16,1 1 27 0,0-4-65 0,5-1 5 16,-1-3-86-16,1 0-7 0,3-4-98 0,2-2-37 15,-2 1-65-15,-1-4-47 0,5-7-447 0,-6 7-386 16</inkml:trace>
  <inkml:trace contextRef="#ctx0" brushRef="#br1" timeOffset="-58648.563">22694 8049 146 0,'-7'-5'457'0,"7"5"-94"0,-3-5-38 0,3 5-54 16,-4-7 39-16,4 7-66 0,0 0 33 0,-5-4-87 0,5 4 14 16,0 0-76-16,0 0 19 0,0 0-68 15,-6-4 21-15,6 4-55 0,0 0 44 0,0 0-38 16,0 0 52-16,0 0-37 0,8 5 38 0,-8-5-30 15,7 7 51-15,-4-1-32 0,4-1 51 0,-1 1-46 0,-1 2 43 16,2-3-59-16,-1 4 5 0,4 0-1 0,-2 2 7 16,0-2-9-16,-1 4-1 0,2-1-5 0,0 0-4 15,0 5-44-15,1 0 45 0,-3 0-53 16,-1 2 38-16,3-1-53 0,-3-1 54 0,-1-1-48 0,1 1 67 16,-1-2-50-16,-1 2 51 0,-2-1-65 0,2-1 53 15,-2 0-63-15,0-3 49 0,0 1-63 16,-2 0 56-16,-1-3-80 0,1 2-3 0,-1 0-85 0,-1-2-95 15,0 2-116-15,0-2-131 0,-2-1-195 0,-1 1-551 16,-2-4-817-16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09:42:03.88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15845 4420 108 0,'0'0'350'0,"0"0"-72"16,-11 1-11-16,11-1 9 0,0 0-12 0,0 0-6 15,0 0-18-15,-12 1-26 0,12-1-44 0,0 0-33 16,0 0-14-16,0 0-11 0,0 0-2 0,0 0 4 16,0 0 11-16,0 0-1 0,0 0-1 0,10-2-15 15,-10 2-6-15,14-3-8 0,-4 3-7 0,3-4-11 16,-2 3-8-16,5-1-8 0,-1 0-12 0,4 0-5 15,-1 1-10-15,1-2-4 0,3-1-7 0,-3 1-4 16,3 1 1-16,2-2-8 0,-1 3-2 0,2-1-3 16,-1-1 2-16,-3 0-4 0,1 1 1 0,-1 0 6 15,-1 0-12-15,2-1 1 0,-4 3 2 0,0-3-2 16,-4 3 2-16,1-2-2 0,-3 0 3 0,0 2-3 16,-12 0 0-16,18-1 2 0,-18 1 2 0,17 0 0 0,-17 0 2 15,11 0 1-15,-11 0 2 0,0 0 1 16,17 0 1-16,-17 0-1 0,0 0 0 0,0 0 2 15,13 1-5-15,-13-1-3 0,0 0 0 0,0 0-1 16,5 4 1-16,-5-4 1 0,0 0 5 0,0 8-1 0,0-8 3 16,-1 10 14-16,-1-4 3 0,0 0-34 0,-2 3 52 15,1 1-34-15,-2 3 49 0,0 2-49 0,-4 3 45 16,1 2-54-16,1 2 46 0,-6 4-54 0,3 0 49 16,-2 2-53-16,1 3 45 0,-3 0-49 0,0 2 45 15,1-6-47-15,1 2 46 0,-3-2-43 0,2 0 47 16,-1-3-44-16,0 1 59 0,-2-1-38 0,1-3 50 15,0 1-54-15,0-3 44 0,-1-3-50 0,2 0 40 16,-1-2-47-16,2-2 44 0,-1-3-47 0,4 1 43 16,-2-2-41-16,1 0 44 0,2-2-44 0,1-1 41 15,0 0-44-15,0-3 48 0,8-2-46 0,-12 5 38 16,12-5-28-16,-10 3 23 0,10-3-47 0,0 0 39 16,0 0-46-16,-10-2 39 0,10 2-38 0,0 0 45 15,0 0-46-15,5-7 46 0,-5 7-43 0,9-1 41 16,-9 1-44-16,13-5 46 0,-3 5-41 0,0-2 40 15,2 2-41-15,-1-2 46 0,3 1-43 0,2 1 42 16,-1 0-43-16,0 0 46 0,6 0-45 0,-2 1 46 0,0-1-43 16,3 0 40-16,-2 2-41 0,1-2 43 0,0 2-43 15,2-2 46-15,-2 0-41 0,-1 0 40 16,2 0-32-16,-2 0 29 0,-2 0-43 0,1-2 45 16,-2 2-43-16,2-2 42 0,-6 1-42 0,2 0 22 0,-2-2-17 15,0 3 40-15,-3-2-39 0,3 1 38 0,-4-1-35 16,-9 2 32-16,15-3-31 0,-15 3 30 0,13-5-38 15,-13 5 37-15,10-3-43 0,-10 3 37 0,9-4-44 16,-9 4 27-16,8-5-69 0,-8 5 13 0,3-4-89 16,-3 4 9-16,3-7-42 0,-3 7-34 0,0 0-44 15,0-10-58-15,0 10-30 0,0-10-25 0,0 10-31 16,-4-7-36-16,2 1-328 0,-1 0-280 0</inkml:trace>
  <inkml:trace contextRef="#ctx0" brushRef="#br0" timeOffset="355.556">16001 4775 453 0,'0'0'358'0,"-15"0"-77"0,15 0-37 0,-15 0 2 16,15 0 28-16,0 0 8 0,-15 0-10 0,15 0-31 15,0 0-29-15,-14 0-33 0,14 0-23 0,0 0-22 16,0 0-14-16,-9-2-10 0,9 2-4 0,0 0-5 16,0 0-6-16,6-7-7 0,-6 7-16 0,11-3-9 15,-11 3-12-15,15-6-7 0,-5 2-4 0,0 2-9 16,2-3-2-16,-1 4-1 0,3-4-51 0,0 1 46 15,2 0-46-15,-1 0 48 0,0 0-7 0,1 1-43 16,0-1 32-16,0 1-32 0,0-1-38 0,1 0-35 16,-1 1-32-16,2 0-55 0,-2 0-42 0,0-1-45 15,-2 2-40-15,3-1-53 0,-3 0-76 0,1-1-255 16,-3 2-201-16</inkml:trace>
  <inkml:trace contextRef="#ctx0" brushRef="#br0" timeOffset="819.045">16776 4689 216 0,'0'0'493'0,"-7"6"-117"0,7-6-31 15,0 0 0-15,-7 3 15 0,7-3-14 0,0 0-25 0,0 0-27 16,0 0-44-16,-6 4-36 0,6-4-31 16,0 0-24-16,0 0-17 0,0 0-22 0,0 0-61 15,0 0 33-15,0 0-61 0,0 0 38 0,0 0-59 0,0 0 40 16,7-5-47-16,-7 5 40 0,12-4-51 0,-12 4 41 16,13-4-46-16,-13 4 44 0,16-3-49 15,-7 0 49-15,0 0-55 0,4 1 35 0,-3-2-73 16,2 1 9-16,0 0-77 0,1 2-8 0,-1-2-86 0,-1 1 23 15,-1 1-47-15,2-1-19 0,-12 2-25 0,17 0-21 16,-17 0-45-16,15 0-366 0,-15 0-229 0</inkml:trace>
  <inkml:trace contextRef="#ctx0" brushRef="#br0" timeOffset="986.773">16869 4788 454 0,'-8'8'368'15,"1"0"-38"-15,1-3-21 0,1 3-2 0,1-4-1 16,0 0-8-16,4-4-34 0,-9 9-16 0,9-9-19 15,-4 7-10-15,4-7-16 0,0 0-10 0,1 9-13 16,-1-9-30-16,0 0-24 0,12 5-25 0,-12-5-15 0,15 0-67 16,-7-3 20-16,5 1-91 0,0 0-23 15,3-1-80-15,-2 0-84 0,5-1-88 0,-2 1-74 16,2-2-101-16,4-1-342 0,-4 0-389 0</inkml:trace>
  <inkml:trace contextRef="#ctx0" brushRef="#br0" timeOffset="2266.125">17720 4109 32 0,'0'0'272'0,"0"0"-50"0,0 0-38 16,0 0-46-16,4-6 10 0,-4 6-29 0,0 0 22 16,0 0-37-16,0 0 40 0,4-8-50 0,-4 8 34 15,0 0-43-15,3-7 47 0,-3 7-45 0,0 0 44 16,2-7-45-16,-2 7 30 0,0 0-51 0,0-8 20 15,0 8 8-15,0 0 5 0,-1-10 0 0,1 10 25 16,-4-6-37-16,4 6 29 0,-2-6-27 0,2 6 14 0,-7-6-32 16,7 6 5-16,-7-6-34 0,7 6 11 0,-12-1-29 15,12 1 14-15,-10-1-26 0,10 1 17 16,-15 2-19-16,5 1 15 0,1 0-21 0,1 2 19 16,-1 0-21-16,-2-1 19 0,1 4-17 0,1 0 11 0,0 1-8 15,-1-1 16-15,3 3-17 0,-1-1 19 0,1 4-15 16,2-2 17-16,0 0-11 0,0 3-3 0,4-1 3 15,0-2-1-15,-1 3-2 0,4-1 0 0,-1 3 0 16,1-3 2-16,2 2-3 0,1 0-1 0,0 0 4 16,2 4-44-16,-1-2 44 0,1 1-39 0,0 0 48 15,1 0-42-15,-3 0 39 0,3 1-39 0,-1 0 43 16,-3 1-39-16,1-1 40 0,-1 2-33 0,-3-3 32 16,1 0-6-16,-2-1-1 0,-2 1-5 0,0-2-4 15,-1-1-1-15,-2 1-1 0,1 0 0 0,-3-3 0 16,0-1 8-16,2-1-7 0,-4-2-1 0,4 0 3 15,0-1 8-15,0-2 4 0,0-2 0 0,2 1 1 16,3-6 4-16,-8 7-7 0,8-7-7 0,-6 6-13 16,6-6-16-16,0 0-8 0,0 0-5 0,2 8 1 15,-2-8 2-15,0 0-4 0,12 2 2 0,-12-2 3 16,12 3 6-16,-3 0 0 0,0 1 2 0,0 0 6 16,0 1-6-16,1 0 4 0,0 5 1 0,-1 0 4 15,1 2 1-15,-1 2 0 0,0 3 4 0,0-1-1 16,-3 2-39-16,-1-1 49 0,1 0-37 0,-3 0 44 0,1 0-33 15,1 0 53-15,-1 0-42 0,-1-1 50 16,-1 0-42-16,1-2 45 0,-1 1-35 0,2-1 6 16,-2-1 6-16,0-1 3 0,2-1-1 0,2-2 1 0,-2 1-3 15,1-1-2-15,2 2-2 0,-1-5-6 0,3 1-19 16,0-1-42-16,1-1-63 0,0 0-75 16,1-1-68-16,0-1-80 0,0-1-113 0,1-2-395 15,-12 0-385-15</inkml:trace>
  <inkml:trace contextRef="#ctx0" brushRef="#br0" timeOffset="2971.963">18046 4732 389 0,'0'0'321'0,"0"0"-33"0,0 0-11 16,0 0-15-16,0 0-19 0,0 0-47 0,0 0 27 15,0 0-69-15,0 0 29 0,0 0-17 0,0 0-7 16,0 0-12-16,0 0-16 0,0 0-21 0,0 0-13 15,0 0-25-15,13-1-16 0,-13 1-6 0,10-2-17 16,-10 2-25-16,14-2-43 0,-14 2-40 0,17-3-45 16,-7 1-58-16,-1 0-33 0,3-1-37 0,-1 3-37 15,1-2-58-15,-1 0-310 0,3-3-163 0</inkml:trace>
  <inkml:trace contextRef="#ctx0" brushRef="#br0" timeOffset="3116.874">18363 4705 230 0,'0'0'268'16,"9"3"-34"-16,-9-3-15 0,0 0-14 0,0 0-32 16,10 3-27-16,-10-3-22 0,0 0-28 0,0 0-20 15,12 0-21-15,-12 0-42 0,10-3-61 0,-10 3-67 0,13-2-84 16,-7-1-266-16,3 0 54 0</inkml:trace>
  <inkml:trace contextRef="#ctx0" brushRef="#br0" timeOffset="3271.527">18660 4666 200 0,'0'0'474'0,"0"0"-121"15,2 5-64-15,-2-5-14 0,0 0-48 0,0 0 31 0,0 0-80 16,0 0 10-16,0 0-85 0,0 0 16 0,3 5-85 16,-3-5-5-16,0 0-95 0,0 0-63 15,13-3-80-15,-13 3-105 0,12-5-319 0,-12 5-142 0</inkml:trace>
  <inkml:trace contextRef="#ctx0" brushRef="#br0" timeOffset="3453.971">18960 4613 436 0,'0'0'409'16,"10"3"-102"-16,-10-3-56 0,10 1-4 0,-10-1-32 15,11 3 37-15,-11-3-71 0,7 3 18 0,-7-3-81 16,8 2 30-16,-8-2-24 0,8 8-23 0,-8-8-13 15,7 12-25-15,-7-6-15 0,3 2-9 0,-2 0-25 16,-2 1-72-16,-2 3-100 0,1-2-101 0,-3 3-103 16,0-3-400-16,-2 3-278 0</inkml:trace>
  <inkml:trace contextRef="#ctx0" brushRef="#br0" timeOffset="3943.71">19590 4536 348 0,'0'0'526'0,"0"0"-156"15,-9 3-30-15,9-3-82 0,0 0 8 0,0 0 6 16,-8 3 17-16,8-3-73 0,0 0 0 16,0 0-79-16,0 0 18 0,0 0-73 0,0 0 23 15,0 0-58-15,11-4 27 0,-11 4-51 0,16-7 33 0,-7 5-52 16,3-2 12-16,2 0-85 0,0 1-9 15,1-2-97-15,-1 1-31 0,4 1-47 0,-4-2-78 16,3 0-76-16,-2 1-318 0,0-1-230 0</inkml:trace>
  <inkml:trace contextRef="#ctx0" brushRef="#br0" timeOffset="4400.167">19930 4359 334 0,'0'0'463'16,"-5"-7"-84"-16,5 7-58 0,-3-7-18 0,3 7-15 15,-4-8-13-15,4 8-36 0,0-9-41 0,0 9-21 16,4-11-30-16,-1 7-30 0,4-3-19 0,-2 1-12 16,3 2 7-16,1-1-25 0,3 0 2 0,-2 1-21 15,0 1-8-15,3 1-10 0,-2 0-5 0,3 2-4 16,-3 0-4-16,0 2-10 0,-1 0-3 0,-1 3-7 15,-2 0 0-15,-1 1 0 0,-1-1-1 0,-2 3 1 16,-2 0 2-16,-2 0 2 0,-2 1-1 0,-2 0 0 16,1 0 0-16,-2-1 5 0,1 1-5 0,0-2 1 15,-1-1 4-15,0 1-41 0,2-2 47 0,0 0 2 16,4-5-40-16,-5 8 40 0,5-8-43 0,-4 7 44 16,4-7-2-16,2 8-40 0,-2-8 45 0,6 7-43 15,1-3 42-15,0-1-40 0,2 2 43 0,1 0-42 16,3 0 43-16,-1 2-40 0,1-1 41 0,-1 1-44 0,0 1 44 15,-2-3-55-15,-2 3 43 0,-1-2-43 16,0 2 52-16,-3-1-41 0,-2 2 42 0,-2-4-38 0,0 3 45 16,-1 0-45-16,-4 0 48 0,0-1-3 0,-3 1-6 15,-1 1 0-15,-4-1-8 0,4-1-3 0,-5 0 0 16,4-1-3-16,0 0-6 0,0-1-17 0,1-1-55 16,2 2-83-16,7-6-100 0,-12 5-98 0,12-5-82 15,0 0-398-15,-7 2-371 0</inkml:trace>
  <inkml:trace contextRef="#ctx0" brushRef="#br0" timeOffset="4570.262">20367 4531 908 0,'11'-1'710'0,"-11"1"-158"0,18-1-138 16,-18 1-44-16,13 0-96 0,-13 0 10 0,11 1-77 0,-11-1 5 16,8 3 10-16,-8-3-27 0,4 6-41 0,-4-6-33 15,3 9-22-15,-3-9-18 0,1 10-17 16,0-1-6-16,-1-3-22 0,0 1 18 0,0 0-116 15,0 1-39-15,0-1-132 0,1 2-20 0,2-4-127 0,0 3-48 16,2-2-60-16,-5-6-473 0,7 7-547 0</inkml:trace>
  <inkml:trace contextRef="#ctx0" brushRef="#br0" timeOffset="4800.183">20557 4436 768 0,'0'0'737'16,"0"0"-209"-16,0 0-69 0,-7-4-126 0,7 4 12 15,0 0-105-15,0 0-3 0,1-8-90 0,-1 8 17 16,6-7-34-16,1 3-26 0,1-1-20 0,3 2-16 16,5-4-17-16,-2 1-16 0,7 0-21 0,-1-1-43 15,3-1-44-15,2 0-55 0,-1 2-59 0,0-1-76 16,3-1-73-16,0-1-36 0,0 1-97 0,1-1-348 15,-5 0-352-15</inkml:trace>
  <inkml:trace contextRef="#ctx0" brushRef="#br0" timeOffset="5016.176">21019 4175 800 0,'0'0'578'0,"0"0"-160"0,-7-5-21 0,7 5-60 0,0 0-8 15,-5-4-27-15,5 4-22 0,0 0-49 0,0 0-50 16,-5-4-38-16,5 4-20 0,0 0 4 0,0 0 12 15,0 0-16-15,1 8-5 0,-1-8-10 0,7 10-10 16,-5-6-7-16,2 4-23 0,4 0-8 0,-3 1-10 16,1 0-5-16,-1 3-49 0,2 0 39 0,0 1-46 15,-2 0 39-15,1-2-51 0,-3 3 34 0,3 1-74 16,-4 0 1-16,3-3-92 0,-2 3-15 0,-1-3-101 16,-2 0-45-16,0 0-80 0,0-1-74 0,0-1-74 15,0 0-321-15,-1 0-413 0</inkml:trace>
  <inkml:trace contextRef="#ctx0" brushRef="#br0" timeOffset="5599.462">20923 4323 444 0,'0'0'509'0,"-12"-6"-125"15,12 6-83-15,-10-6-31 0,10 6-14 0,-6-8-18 16,6 8-38-16,-2-10-14 0,2 10-4 0,6-11-1 16,-6 11-42-16,11-10 2 0,-5 4-26 0,2 2 4 15,2-1-14-15,2 3 4 0,-2-1-11 0,1 1-13 16,1 2-10-16,1 0-3 0,-2 0-10 0,-2 5-5 0,4-3-8 15,-4 2-5-15,0 2-4 0,-1 1 2 16,-1 1-2-16,-2 0-1 0,-1 2-46 0,-1 1 42 16,-2 1-49-16,-2 0 54 0,-2 2-54 0,1-1 47 0,-5 1-48 15,3-1 52-15,-6 3-55 0,4-4 53 0,-1 0-52 16,0 0 50-16,-1-1-52 0,3-2 54 0,0-2-52 16,0 0 53-16,1 1-42 0,1-3 55 0,3-5-42 15,-6 9 53-15,6-9-53 0,-4 7 41 0,4-7-52 16,0 0 43-16,5 5-47 0,-5-5-1 0,13 2 3 15,-13-2 9-15,17-2-51 0,-5 2-33 0,1-2 2 16,1-3-81-16,2 3-14 0,1-2-95 0,-1 0-22 16,2 1-29-16,-3-2-22 0,3 1-89 0,0-1-429 15,-3 0-409-15</inkml:trace>
  <inkml:trace contextRef="#ctx0" brushRef="#br0" timeOffset="5761.03">21358 4408 290 0,'0'0'522'0,"0"0"-93"0,8 4-124 0,-8-4 50 15,0 0-45-15,5 6 44 0,-5-6-48 0,3 7 36 16,-3-7-82-16,1 7 13 0,-1-7-90 16,3 7 20-16,-3-7-86 0,2 10 21 0,-2-10-70 15,0 12-14-15,2-6 33 0,-2-6-61 0,1 15 37 0,-1-8-85 16,1 1-28-16,-1 0-123 0,0-1-37 0,4 2-121 16,-4-2-63-16,2-1-79 0,-2-6-476 15,0 9-533-15</inkml:trace>
  <inkml:trace contextRef="#ctx0" brushRef="#br0" timeOffset="6015.915">21564 4371 544 0,'0'0'821'0,"0"0"-198"0,0 0-111 0,0 0-70 16,5-5-26-16,-5 5-21 0,0 0-75 0,5-5 0 15,-5 5-73-15,0 0-13 0,11-6-50 0,-11 6-20 16,11-5-29-16,-2 0-27 0,0 2-37 0,1-2 3 16,2 1-31-16,-1 1 6 0,3-2-26 0,2 0 10 15,-1 1-30-15,0-1-13 0,-1 1-78 0,0-2-9 0,2 1-57 16,-2 2-70-16,-1-1-57 0,-1-1-58 16,-1 1-76-16,-2 1-81 0,1-2-67 0,-3-1-405 15,0 1-557-15</inkml:trace>
  <inkml:trace contextRef="#ctx0" brushRef="#br0" timeOffset="6249.291">21854 4138 389 0,'0'0'647'15,"2"-9"-154"-15,-2 9-27 0,1-8-56 0,-1 8-16 16,1-8-7-16,-1 8-6 0,3-7-23 0,-3 7-43 16,0 0-59-16,2-7-58 0,-2 7-41 0,0 0-33 15,0 0-13-15,0 0-7 0,0 0-17 0,0 0-4 16,10 6-11-16,-6-2-9 0,1 3-10 0,-1 2-23 15,0 0 16-15,1 3-24 0,0 1 13 0,2 0-20 16,-2 2 14-16,0 2-16 0,0 0 1 0,0 0-15 16,-1 0-28-16,2 1-57 0,-2-1-63 0,0 0-26 15,0 0-116-15,0-2-35 0,-2 1-97 0,2-3-78 16,0 0-30-16,0-3-480 0,-2-1-617 0</inkml:trace>
  <inkml:trace contextRef="#ctx0" brushRef="#br0" timeOffset="6414.849">22202 4398 560 0,'0'0'744'0,"20"-1"-182"16,-20 1-120-16,12 1-89 0,-12-1-15 0,11 2-7 0,-11-2-62 15,11 2 42-15,-11-2-77 0,11 5 26 0,-11-5-78 16,8 4 1-16,-3 2-75 0,0 0-11 0,-1-1-20 16,1 2-11-16,0 1-15 0,-1 1-8 0,-2 0-54 15,1 1-71-15,-2 1-43 0,-1-1-147 0,-1 0-70 16,0 0-127-16,-1-1-174 0,-3 0-376 0,0-1-628 15</inkml:trace>
  <inkml:trace contextRef="#ctx0" brushRef="#br0" timeOffset="6901.183">22574 4120 448 0,'0'0'440'0,"1"-13"-91"15,-1 13 24-15,1-11-51 0,-1 11 28 16,0-8-53-16,0 8-5 0,0-9-32 0,0 9-13 0,0 0-38 16,0-8-33-16,0 8-43 0,0 0-14 0,0 0-36 15,-2-5-1-15,2 5-21 0,0 0 12 0,-8 2-9 16,8-2 3-16,-6 8-3 0,2-1-4 0,-1-2 1 15,-1 2-3-15,3 3 1 0,-4-2 0 0,4 2-8 16,-1-1-5-16,0 4-2 0,1-2-8 0,-1 0 2 16,3 2-5-16,0-1-5 0,1 0 2 0,0 0-7 15,1-1 3-15,3 1-50 0,-1-1 49 0,2-1-49 16,0 1 47-16,4-2-48 0,-2 0 47 0,1-2-51 16,1-2 40-16,4 1-48 0,-2-2 40 0,2-2-59 15,-1-2 44-15,0 0-6 0,2 0-6 0,-1-4 2 16,2 1-1-16,-2-4 3 0,1 1-1 0,-2-2 0 15,-2-2 3-15,1-1 0 0,-3 0 3 0,0-3 2 16,-3 1 4-16,0 0 4 0,-4 1-1 0,-1-1 3 0,0 0-2 16,-5 1-8-16,0-1 9 0,-1 2 1 0,-2 0-2 15,-1 1 1-15,-4 1 1 0,3 2 0 16,-4-1-3-16,3 3-7 0,0 1-8 0,-1 2-79 0,1-2-59 16,11 4-108-16,-20 0-54 0,20 0-136 0,-17 2-88 15,17-2-358-15,-14 7-466 0</inkml:trace>
  <inkml:trace contextRef="#ctx0" brushRef="#br0" timeOffset="7096.661">22906 4189 1086 0,'11'6'690'16,"0"-2"-154"-16,-1-2-135 0,-4 1-67 0,-6-3-19 15,13 5-18-15,-13-5-7 0,10 7 9 0,-10-7-40 16,9 7 6-16,-5-3-60 0,0 2-15 0,-3-1-51 15,4 3-9-15,-2 1-43 0,-2-1-2 0,3 2-30 16,-3-1-5-16,-1 4-64 0,1-2-83 0,1 0-102 16,-4 2-62-16,1-1-144 0,1 0-44 0,-1 0-93 15,-1-2-123-15,0 2-299 0,1-5-552 0</inkml:trace>
  <inkml:trace contextRef="#ctx0" brushRef="#br0" timeOffset="7416.814">23137 4000 709 0,'0'-5'609'0,"0"-3"-102"0,0 8-66 0,-1-12-4 15,1 12 5-15,-1-12 2 0,1 12-29 0,-2-8-57 16,2 8-36-16,-1-10-58 0,1 10-30 0,0-7-59 15,0 7-31-15,0 0-36 0,-1-7-39 0,1 7-5 16,0 0 1-16,0 0-7 0,0 0 6 0,0 0 12 16,2 8 0-16,1-2-4 0,0 4-3 0,-1-2-9 0,1 2-9 15,2 1-9-15,-3 1-6 0,3 1-6 0,-1 1-3 16,1 2-6-16,0 0-7 0,1 0 1 16,0 1-7-16,0 0-23 0,-2-1-28 0,1 1-61 15,0-2-42-15,2 2-112 0,-2-2-50 0,-1 1-86 0,0-3-87 16,-1 0-81-16,1-2-75 0,-1-1-484 15,-2-1-735-15</inkml:trace>
  <inkml:trace contextRef="#ctx0" brushRef="#br0" timeOffset="7608.3">23501 4230 595 0,'0'0'809'15,"21"0"-194"-15,-21 0-138 0,13 1-109 0,-13-1-54 16,11 2-26-16,-11-2-19 0,0 0-21 0,12 2-5 15,-12-2-16-15,6 4-35 0,-6-4-26 0,5 6-28 16,-5-6-62-16,6 10 19 0,-6-10-52 0,3 12 26 16,-2-4-49-16,-2-1 31 0,0 4-91 0,-2-3-50 15,-2 4-153-15,3-2-71 0,-4-1-141 0,1 0-130 16,1 0-535-16,-1-2-735 0</inkml:trace>
  <inkml:trace contextRef="#ctx0" brushRef="#br0" timeOffset="8132.52">23652 4000 489 0,'0'0'679'0,"-4"-4"-200"0,4 4-73 16,-2-7-47-16,2 7 8 0,-3-7-22 0,3 7-25 15,0-5-55-15,0 5-46 0,0-7-43 0,0 7-35 16,3-7-26-16,-3 7-31 0,9-6-15 0,-9 6-11 0,14-1-12 15,-14 1-1-15,15 0-12 0,-2 1 0 0,-3 1 1 16,2 1-5-16,0 2 0 0,1 2 7 16,0 0-12-16,-3 2-6 0,0 0-6 0,0 2 3 15,-2 0-3-15,-1 1 0 0,-3 2 1 0,-3-1-8 0,-2 1 7 16,-2 1-2-16,-2 1-2 0,-3-1-5 16,1-3 1-16,-2 2 7 0,0-1 3 0,0-1-12 15,-3 0 17-15,4-3 5 0,1 0 5 0,-1-1 7 0,2-1 16 16,1 0 4-16,-2-3-21 0,7-4 39 0,-6 11-15 15,6-11 23-15,-5 6-26 0,5-6 11 0,0 0-23 16,5 6 4-16,-5-6-21 0,10 3 11 0,-10-3-18 16,22-1-2-16,-11-1-20 0,5 2-3 0,0-4-59 15,1 2 3-15,1-1-60 0,1 0-60 0,1-1-68 16,-2-2-32-16,0 3-95 0,-1-1-44 0,1-3-83 16,-3 2-80-16,3 0-348 0,-5-3-506 0</inkml:trace>
  <inkml:trace contextRef="#ctx0" brushRef="#br0" timeOffset="8241.228">24120 4168 56 0,'13'0'55'0,"-13"0"-94"0,11-1 13 16</inkml:trace>
  <inkml:trace contextRef="#ctx0" brushRef="#br0" timeOffset="8499.42">24140 4205 659 0,'-5'6'605'0,"5"-6"-99"16,0 0-18-16,0 0-42 0,-4 5-8 0,4-5-14 15,0 0-26-15,0 0-50 0,0 0-64 0,-5 5-76 16,5-5-28-16,0 0-32 0,0 0 5 0,0 5-22 15,0-5-7-15,0 9-31 0,0-9-2 0,0 11-29 16,0-2 5-16,0-2-20 0,-1 2-1 0,-2 2-27 16,1 0-10-16,-3-1-62 0,0 3-85 0,-2 1-38 15,1-3-150-15,-2 2-54 0,-2-3-108 0,0 2-103 16,-1 0-104-16,1-3-283 0,-1-1-570 0</inkml:trace>
  <inkml:trace contextRef="#ctx0" brushRef="#br0" timeOffset="9182.465">24195 4106 246 0,'0'0'349'0,"-9"-4"-54"0,9 4 0 15,-5-4-49-15,5 4 53 0,-7-6-40 16,7 6 25-16,-4-7-72 0,4 7 1 0,-3-9-56 16,3 9-2-16,0-8-35 0,3 2 9 0,-1 0-19 0,2 1 3 15,4-1-27-15,-2-1 13 0,3 1-25 0,0-1 14 16,4 3-17-16,-2-1 11 0,5 2-11 0,-5-2 5 15,4 2-22-15,-3 2-1 0,0 0-18 0,0-1 4 16,-3 4-14-16,3-1 4 0,-3 3-17 0,-2 1 9 16,0-2-12-16,-3 3 11 0,-2 2-15 0,0-1 8 15,-4 1-12-15,2 1 10 0,-4-1-13 0,-1 1 9 16,0-1-8-16,-1 1 8 0,-2-1-9 0,0 1 10 16,3-3-11-16,-1 0 11 0,1 1-10 0,-1-3 11 15,6-4-14-15,-6 9-4 0,6-9-13 0,-4 6 14 16,4-6-8-16,0 0 14 0,6 8-10 0,-6-8 10 15,11 8-7-15,-3-4 13 0,1 0-13 0,1 1 9 16,1 1-8-16,0 0 3 0,1 2 14 0,-1 0-13 16,1-1 2-16,-3 0 4 0,0 0 2 0,-2 2 3 15,-1-1 8-15,0 0-1 0,-3 2 4 0,-2-2 1 16,-1 1-1-16,-1 0-1 0,-2-1 0 0,-2 1-2 16,-2-2-4-16,-2 0-6 0,0 1 2 0,-3 1-1 15,1-4-2-15,-1 2-3 0,2-3 3 0,1 1-46 0,1-1-67 16,-2 0-79-16,10-4-87 0,-9 4-127 15,9-4-69-15,0 0-493 0,0 0-553 0</inkml:trace>
  <inkml:trace contextRef="#ctx0" brushRef="#br0" timeOffset="9362.984">24618 4296 483 0,'10'-3'804'0,"1"1"-170"0,-11 2-77 15,14-3-48-15,-14 3-21 0,12-4-50 0,-12 4-29 16,8-2-78-16,-8 2-36 0,0 0-69 0,10-2-30 15,-10 2-45-15,0 0-9 0,9 4-29 0,-9-4-41 16,7 8 0-16,-7-8-5 0,3 9-14 0,0-2-12 16,-2 1-22-16,-1-1-20 0,0 2-76 0,0-2-83 15,-2 4-39-15,-1-2-143 0,1 0-66 0,-3 1-95 0,0 0-127 16,2-4-560-16,-2 2-799 0</inkml:trace>
  <inkml:trace contextRef="#ctx0" brushRef="#br0" timeOffset="9552.422">24885 4255 1159 0,'0'0'697'0,"0"0"-148"16,11 0-129-16,-11 0-72 0,0 0-62 0,0 0-51 15,9-5-46-15,-9 5-46 0,0 0-31 0,12-5-50 16,-12 5-89-16,13-3-73 0,-3 0-139 0,-1 2-110 15,4-3-67-15,1 1-545 0,0-2-546 0</inkml:trace>
  <inkml:trace contextRef="#ctx0" brushRef="#br0" timeOffset="9715.608">25336 4189 588 0,'0'0'624'0,"0"0"-182"0,5 6-23 0,-5-6-45 16,0 0-8-16,6 5-12 0,-6-5-17 0,0 0-38 15,0 0-42-15,0 0-45 0,0 0-50 0,10 1-69 16,-10-1-97-16,0 0-96 0,11-2-55 0,-11 2-95 16,13-4-86-16,-4 1-57 0,1 0-111 0,3-1-372 15,0 1-432-15</inkml:trace>
  <inkml:trace contextRef="#ctx0" brushRef="#br0" timeOffset="9848.251">25720 4150 255 0,'0'0'628'0,"10"1"-163"0,-10-1-35 15,9 3-66-15,-9-3-13 0,0 0-54 0,10 0-13 16,-10 0-41-16,0 0-22 0,0 0-66 0,17-1-71 16,-17 1-121-16,9-3-82 0,-9 3-148 0,16-4-95 15,-7 1-152-15,3-1-271 0,-1-1-307 0</inkml:trace>
  <inkml:trace contextRef="#ctx0" brushRef="#br0" timeOffset="9998.795">26186 4114 620 0,'0'0'639'0,"5"6"-178"16,-5-6-74-16,7 4-59 0,-7-4-6 16,0 0-40-16,7 3-13 0,-7-3-48 0,0 0-29 15,0 0-67-15,12 1-91 0,-12-1-121 0,0 0-50 16,14-3-117-16,-14 3-33 0,16-4-71 0,-7 1-65 0,4-1-319 16,1 0-249-16</inkml:trace>
  <inkml:trace contextRef="#ctx0" brushRef="#br0" timeOffset="10125.836">26472 4085 82 0,'0'0'618'0,"0"0"-55"0,0 0-97 0,14-1-16 16,-14 1-50-16,0 0-7 0,0 0-29 16,0 0-28-16,0 0-35 0,0 0-53 0,0 0-52 0,0 0-43 15,7-5-33-15,-7 5-62 0,0 0-87 0,0 0-90 16,6-3-132-16,-6 3-110 0,7-3-164 0,-7 3-105 16,13-6-260-16,-3 2-452 0</inkml:trace>
  <inkml:trace contextRef="#ctx0" brushRef="#br0" timeOffset="10716.246">26852 3667 9 0,'-5'-6'558'0,"5"6"-111"0,-7-11-52 16,5 4-81-16,1 2 8 0,-2-5-26 0,2 3-37 15,1-2-27-15,0 1-32 0,1-3-35 16,2 2-36-16,-1 0-24 0,3 0-22 0,4-2-11 16,-3 4-18-16,2 0-12 0,1 0-6 0,3 3-8 0,-2 1-1 15,0 0-8-15,3 0 4 0,-13 3-4 0,21 0-5 16,-10 1 3-16,-1 4 2 0,-1-1 1 15,-1 2 0-15,-1 2-14 0,0-2 18 0,-3 6-12 0,-2-3 14 16,3 3-16-16,-4 0 14 0,-1 1-12 0,0 2 1 16,-1 0 4-16,0 3-1 0,-3 1 25 0,4-3-11 15,-2 2 14-15,0-1-14 0,2 3 9 0,0-1-16 16,0-2 9-16,2 0-15 0,0 3 9 16,2-3-13-16,0-3 9 0,1 1-17 0,1-1-3 0,2-2-27 15,1 1-14-15,0-4-45 0,0 1 3 0,1-3-22 16,-1 0 25-16,0-2-4 0,-1-2 39 0,-8-3-13 15,11 9 32-15,-11-9-13 0,10 2 40 0,-10-2 3 16,0 0 39-16,7 6 4 0,-7-6 24 0,0 0 2 16,0 0 29-16,0 8 8 0,0-8 20 0,-4 6-3 15,4-6-2-15,-8 7-6 0,8-7-12 0,-8 12-11 16,6-4-8-16,-3 1-6 0,2-2-9 0,1 3-6 16,2-1-11-16,-3 3-11 0,6 1-1 0,-1-1-5 15,2 1-7-15,1 3-5 0,2-3-3 0,-1 1-5 16,-1-1-27-16,5 1 26 0,-2 2-35 0,0-2 35 15,-2-2-40-15,-1 0 27 0,0-1-36 0,-2 0 25 16,-3-2-37-16,-3 3-15 0,-6-2-95 0,0 1-116 16,-10 1-111-16,-5-1-174 0,-7 2-742 0,-12-2-898 15</inkml:trace>
  <inkml:trace contextRef="#ctx0" brushRef="#br0" timeOffset="12649.636">16091 5875 319 0,'0'0'487'0,"-10"3"-138"0,10-3-72 0,-9 3-71 16,9-3-28-16,0 0-34 0,-9 2 15 0,9-2-32 16,0 0 25-16,0 0-59 0,0 0 41 0,0 0-46 15,0 0 52-15,0 0-55 0,14-1 37 0,-2-2-47 16,-1 0 31-16,6 1-50 0,2-1 30 0,0-1-9 0,4-2-17 16,1 2-13-16,2-3-5 0,-2 2-13 15,3-2-2-15,-3 1-6 0,2-1-1 0,-2 0-7 16,-3 2 3-16,-2 0-3 0,-3-1 1 0,-2 1 17 0,-2 4 25 15,1-3 15-15,-4 0 13 0,0 1 11 0,-9 3-11 16,15-3-11-16,-15 3-13 0,10-3-14 0,-10 3-12 16,9-2-8-16,-9 2-7 0,0 0-4 0,0 0-5 15,0 0-1-15,5 5-3 0,-5-5 1 0,-1 7-1 16,-2 0-2-16,-2-1-1 0,3 3-38 0,-3 0 46 16,0 4-38-16,-2 1 45 0,3 0-40 0,-6 4 43 15,1 2-46-15,1 1 10 0,1-2 1 0,-6 6 5 16,4 1 44-16,-2-1-45 0,-1 1 41 0,2 0-48 15,-2 3 45-15,2-3-44 0,0 0 42 0,-3 0-44 16,4 0 47-16,0-5-50 0,0 1 46 0,2-2-45 16,0-2 47-16,-1-2-49 0,1-2 47 0,3-1-47 15,0-1 45-15,-1-3-41 0,3 0 49 0,-2-1-44 16,1-3 53-16,3-5-51 0,-3 9 39 0,3-9-51 16,0 0 44-16,0 0-48 0,0 0 42 0,6-4-52 15,-6 4 52-15,6-7-51 0,-2 1 49 0,0 2-47 16,0-1 48-16,1 0-47 0,0 1 49 0,0-1-49 15,0 1 45-15,-5 4-49 0,9-6 45 0,-9 6-46 0,13-5 45 16,-13 5-39-16,10 0 42 0,-10 0-41 0,12 0 45 16,-12 0-37-16,14 3 42 0,-14-3-46 15,12 5 51-15,-3-1-49 0,-1-1 45 0,0-1-48 0,1 1 30 16,1-2-45-16,-1 1-5 0,-9-2-63 0,19 1 11 16,-9-2-76-16,2-1 11 0,-1 1-61 0,1-2-42 15,-1-2-46-15,1-1-55 0,-1 0-420 0,-1-1-311 16</inkml:trace>
  <inkml:trace contextRef="#ctx0" brushRef="#br0" timeOffset="12837.144">16290 6188 324 0,'0'0'469'0,"-20"0"-100"0,20 0-100 0,-13 3-7 15,13-3-44-15,-14 0 10 0,14 0-14 16,-9-3-40-16,9 3-39 0,-4-5-25 0,4 5-30 15,3-8-12-15,2 4-39 0,0-1-39 0,6-2-24 16,1 0-26-16,5-4-30 0,2 1-28 0,1-2-36 0,6-2-98 16,-2 1-45-16,7-5-309 0,-3 2-121 0</inkml:trace>
  <inkml:trace contextRef="#ctx0" brushRef="#br0" timeOffset="13068.952">16657 5762 550 0,'0'0'483'0,"-10"-2"-106"16,10 2-64-16,0 0-35 0,-9-2-17 0,9 2-42 16,0 0-59-16,-5-4-23 0,5 4-26 0,0 0-22 15,5-8-20-15,2 4-14 0,1 0-11 0,3 0-5 16,0-1-25-16,3 0-24 0,2-2-40 0,0 1-41 15,1-1-44-15,-1 2-36 0,1-2-43 0,-3 1-50 16,0 1-76-16,0-2-264 0,-5 1-115 0</inkml:trace>
  <inkml:trace contextRef="#ctx0" brushRef="#br0" timeOffset="13232.51">16798 5625 201 0,'-17'0'411'0,"17"0"-116"0,-14 1-60 0,14-1-16 15,-10 3-83-15,10-3 2 0,-9 3 10 0,9-3 3 16,-8 10 0-16,8-10-5 0,-1 9-18 0,5-3-26 15,-3 1-36-15,4 2 20 0,2 0-10 16,-1 1-17-16,3 1-5 0,5 5-49 0,-2-5 36 0,3 5-51 16,-2-2 25-16,3 3-85 0,-3-1-47 0,6 4-48 15,-2-5-97-15,-2 2-98 0,1-3-228 0,-1-2-102 16</inkml:trace>
  <inkml:trace contextRef="#ctx0" brushRef="#br0" timeOffset="13409.046">17071 6055 179 0,'0'0'573'0,"-6"7"-144"0,6-7-84 0,-6 5-3 15,6-5 16-15,0 0-27 0,-7 3-51 0,7-3-55 0,0 0-40 16,0 0-44-16,0 0-31 0,1-8-24 16,-1 8-25-16,13-8-50 0,-5 3-52 0,6-3-57 15,-1 3-50-15,3-3-37 0,0 1-60 0,3-2-56 0,0 1-101 16,0-1-308-16,-4 4-215 0</inkml:trace>
  <inkml:trace contextRef="#ctx0" brushRef="#br0" timeOffset="13549.706">17175 6108 520 0,'-8'6'387'0,"3"2"-89"0,1-3-69 0,4-5-26 16,-5 8-30-16,5-8-6 0,0 0-54 0,0 0 3 15,7 3-47-15,-7-3-15 0,16-5-54 0,-2-1-47 16,3-1-26-16,2-2-66 0,8-3-13 0,2-1-98 15,5-3-17-15,1-4-175 0,2 2 84 0</inkml:trace>
  <inkml:trace contextRef="#ctx0" brushRef="#br0" timeOffset="14032.659">18005 5579 112 0,'6'-9'449'0,"-4"-2"-91"0,2 5-44 16,-4-2-40-16,0 8 7 0,-4-10-24 0,4 10-26 15,-8-11-31-15,8 11-21 0,-11-6-18 0,2 4-26 0,0 0-22 16,9 2-18-16,-18-1-17 0,18 1-11 16,-19 3-11-16,9-1-15 0,0 1-7 0,1 1 1 15,1 2-1-15,-1 0-1 0,4 2-1 0,0 0-1 0,2 1-5 16,1 0-5-16,-1 1 4 0,4 1-10 16,2 2 0-16,-1-1-1 0,4 2-3 0,0 1 0 15,3-1-6-15,1 1 6 0,-1 1-13 0,1 0-14 16,2-2-19-16,-2 3-17 0,0-2-73 0,-2-1 47 0,-3 1-44 15,0-1 38-15,-2 1-28 0,-2-5 37 0,-1 2-16 16,-2 0 44-16,-4 0-15 0,1-3 52 0,-3 0-39 16,-2 2 10-16,0-6 9 0,1 1 10 0,0 0 0 15,-1-2 20-15,1-2 23 0,1 1 22 0,8-3 15 16,-15 2 43-16,15-2-63 0,-9 3 33 0,9-3-62 16,0 0 42-16,0 0-56 0,0 0 45 0,0 0-53 15,0 0 49-15,16 0-54 0,-5 3 50 0,-1-1-54 16,2 2 50-16,2-1-50 0,0 0 57 0,1 2-47 15,-1 1 42-15,0 0-42 0,-1 1 5 0,0 1 10 16,-2 3 10-16,-2-3 13 0,-1 4-1 0,-2 2-5 0,-2-2-1 16,1 3 42-16,-2-1-49 0,-2-1 39 15,2 0-49-15,-3-1 38 0,1-1-49 0,0 3 47 16,1-2-43-16,-1-2 49 0,1 0-54 0,3-1 36 0,-1 1-61 16,3-3 11-16,-1 1-87 0,8-1-1 15,-1-2-73-15,2-1-41 0,3-3-64 0,1 1-96 16,4-4-329-16,2-2-221 0</inkml:trace>
  <inkml:trace contextRef="#ctx0" brushRef="#br0" timeOffset="14293.961">18570 5785 984 0,'-4'-6'619'16,"2"1"-98"-16,-2-2-64 0,2 3-22 0,2 4 0 15,-4-10-52-15,4 10 13 0,-4-7-73 0,4 7-40 16,-3-8-72-16,3 8-28 0,-5-5-61 0,5 5-9 16,0 0-34-16,0 0-12 0,0 0-22 0,0 0 3 15,0 0-18-15,0 0 9 0,3 8-25 0,-3-8 4 16,5 14-7-16,-1-6-3 0,0 0 1 0,-2 0-1 16,4 4-4-16,-1-1-1 0,2 1-36 0,-2 1-85 15,1 0-60-15,3-1-75 0,-4 1-64 0,2 0-81 16,1 0-23-16,-1-4-33 0,1 3-68 0,1-3-37 15,-3-1-261-15,4-3-354 0</inkml:trace>
  <inkml:trace contextRef="#ctx0" brushRef="#br0" timeOffset="14465.503">18938 5908 1048 0,'0'0'583'0,"16"-1"-89"0,-16 1-149 0,0 0-33 15,15-2-64-15,-15 2 17 0,0 0-70 0,0 0 18 16,14 0-75-16,-14 0 23 0,0 0-74 0,9 5 28 15,-9-5-65-15,5 7 36 0,-5-7-57 0,4 8 29 16,-4-8-58-16,4 11 21 0,-4-11-125 0,2 11-105 16,-2-11-100-16,0 14-83 0,0-14-180 0,-1 10-327 15,1-10-463-15</inkml:trace>
  <inkml:trace contextRef="#ctx0" brushRef="#br0" timeOffset="14900.339">19265 5690 113 0,'-7'-5'515'0,"7"5"-111"15,-8-5-39-15,8 5-16 0,-4-9-17 0,4 9-20 16,-5-8-30-16,5 8-18 0,-3-10-23 0,3 10-42 16,0-9-40-16,0 9-30 0,3-10-26 0,-3 10-21 15,5-8-14-15,-5 8-11 0,9-6-9 0,-9 6-5 16,13-3-6-16,-13 3-10 0,11 0-6 0,-11 0 6 16,13 7-15-16,-5-4 2 0,-2 2-2 0,-2 2-4 15,1 2-5-15,-1-1-3 0,0 2 2 0,-2 2-2 16,-2-2-2-16,-2 4 0 0,-2-2 1 0,2 0 1 15,-2 3-40-15,-1-3 48 0,1-2-41 0,0 1 47 16,-1-3-42-16,0 2 47 0,2-3-39 0,1 0 49 16,0 0-37-16,2-7 46 0,-4 8-40 0,4-8 43 0,2 7-45 15,-2-7 40-15,0 0-49 0,14 3 45 16,-14-3-49-16,19-3 40 0,-5-1-72 0,1 0 0 16,3-2-53-16,5 1-55 0,0-3-69 0,0 1-70 15,0-3-67-15,5 1-76 0,-1-4-387 0,-2 1-364 0</inkml:trace>
  <inkml:trace contextRef="#ctx0" brushRef="#br0" timeOffset="15070.745">19704 5649 4 0,'0'0'540'15,"11"0"-152"-15,-11 0-91 0,0 0-68 0,0 0-14 16,0 0 24-16,0 0 22 0,0 0-3 16,6 7-23-16,-6-7-19 0,0 0-28 0,4 8-25 15,-4-8-23-15,3 9-21 0,-3-9-24 0,5 10-18 0,-2-3-11 16,-1-2-16-16,2 4-10 0,0-2-13 0,1 2-20 15,-3-1-52-15,2 0-82 0,0-1-76 0,0 3-64 16,1-4-64-16,-2 2-73 0,-1-3-382 0,-2-5-304 16</inkml:trace>
  <inkml:trace contextRef="#ctx0" brushRef="#br0" timeOffset="15499.866">19977 5574 260 0,'-4'-5'647'0,"-1"-3"-149"0,1 1-73 15,-2 2-19-15,1-3-34 0,1 0-35 0,0-1-40 16,2-1-38-16,0 2-26 0,0-2-80 0,3 0 11 0,0 1-80 16,3-1 28-16,0 2-69 0,1-1 35 15,5 1-62-15,-1 2 38 0,0-1-56 0,3 2 44 16,-1 2-57-16,0 2 40 0,1 0-52 0,-12 1 41 0,18 1-53 15,-8 0 43-15,-2 3-6 0,-3 1-1 0,2 3 3 16,-4-3-8-16,1 2 4 0,-1 1 2 0,-3-1 1 16,1 2-2-16,-1-2 0 0,0-1 6 0,0 3-4 15,-1-4-1-15,1-5 1 0,0 13 1 0,0-13-4 16,1 10 2-16,0-3 7 0,-1-7-10 0,3 11 6 16,-2-4-4-16,4-2 2 0,-1 3 1 0,3 1 5 15,1-2-5-15,-1 1 0 0,0 1 0 0,3 0-1 16,-2 0-1-16,0-1-1 0,-2 0 3 0,1-1-4 15,-1 3-1-15,-1-4 2 0,-1 3 4 0,-1-4 3 16,-2 3 1-16,0 0 5 0,-3-2-4 0,-1 1-2 16,-1 1-1-16,-2-2-4 0,-2 2 1 0,1-1-2 15,-2-2-1-15,1 2-25 0,-1-2-52 0,0-1-71 16,3-1-78-16,6-3-82 0,-12 5-107 0,12-5-106 16,0 0-320-16,0 0-388 0</inkml:trace>
  <inkml:trace contextRef="#ctx0" brushRef="#br0" timeOffset="15656.499">20331 5682 712 0,'0'0'569'0,"18"-1"-148"16,-18 1-82-16,15 0-45 0,-15 0-10 15,11 1-8-15,-11-1-19 0,12 1-23 0,-12-1-38 16,9 3-34-16,-9-3-31 0,9 4-25 0,-9-4-19 0,12 5-20 16,-12-5-16-16,10 7-18 0,-10-7-62 0,10 7-78 15,-3-4-93-15,-1 1-80 0,0 1-97 0,2-2-85 16,0-2-408-16,-8-1-423 0</inkml:trace>
  <inkml:trace contextRef="#ctx0" brushRef="#br0" timeOffset="15832.068">20725 5629 569 0,'0'0'448'0,"0"0"-80"15,3-4-62-15,-3 4-37 0,0 0-43 0,6-8-44 16,-6 8-46-16,3-4-30 0,-3 4-27 0,8-5-32 15,-8 5-48-15,13-5-55 0,-5 2-51 0,2-1-56 16,1 0-42-16,1 3-98 0,3-4-293 0,-1-1-108 0</inkml:trace>
  <inkml:trace contextRef="#ctx0" brushRef="#br0" timeOffset="15952.705">21104 5537 346 0,'0'0'329'0,"0"0"-40"0,12 0-16 0,-12 0-25 16,0 0-22-16,0 0-30 0,0 0-31 15,12 0-33-15,-12 0-26 0,0 0-37 0,0 0-61 0,12-2-72 16,-12 2-81-16,10-2-70 0,-10 2-97 0,16-8-205 16,-6 6-16-16</inkml:trace>
  <inkml:trace contextRef="#ctx0" brushRef="#br0" timeOffset="16100.343">21448 5484 438 0,'10'1'425'0,"-10"-1"-115"0,0 0-30 0,9 1-3 0,-9-1 12 15,0 0-1-15,0 0-31 0,0 0-30 0,13 1-38 16,-13-1-31-16,0 0-32 0,0 0-39 0,10-3-70 16,-10 3-70-16,9-3-64 0,-9 3-57 0,15-4-52 0,-6 1-60 15,3-1-67-15,3-2-330 0,1 1-192 16</inkml:trace>
  <inkml:trace contextRef="#ctx0" brushRef="#br0" timeOffset="16236.931">21804 5424 20 0,'0'0'547'0,"21"0"-97"16,-21 0-60-16,10 2-68 0,-10-2 50 0,0 0-4 15,14 0-15-15,-14 0-5 0,0 0-15 0,12 0-71 16,-12 0 10-16,0 0-94 0,0 0 11 0,12-1-85 16,-12 1 22-16,0 0-73 0,0 0 1 0,9-1-124 15,-9 1-51-15,0 0-119 0,8-3-165 0,-8 3-119 16,9-4-530-16,-3 0-672 0</inkml:trace>
  <inkml:trace contextRef="#ctx0" brushRef="#br0" timeOffset="16717.153">22123 5206 424 0,'-7'-7'543'0,"2"2"-110"0,1-3 27 0,-1 4-24 0,3-1-66 16,0-2-58-16,2 7-54 0,-5-8-41 0,5 8-42 15,0-12-40-15,0 12-29 0,5-8-17 0,-5 8-21 16,9-6-15-16,-9 6-12 0,14-6-11 0,-14 6-12 0,18 0-7 15,-8 1-11-15,2 1-10 0,-2 3-5 16,3-2-3-16,-3 2-1 0,-1 2-6 0,3 0 5 16,-3 1-39-16,-2 1 49 0,-3 0-37 0,2 3 52 0,-2-2-40 15,0 1 40-15,-1 1-35 0,-1-1 43 0,0 1-4 16,-1 1 0-16,-1-2 1 0,1-1-6 16,-1 2 2-16,3-3 0 0,-2-1 0 0,0 2 1 0,1-3 1 15,0 0-2-15,0 0-3 0,2-2 5 0,0 1-8 16,3-1-8-16,-1-1-6 0,3-1-5 0,-1 0-7 15,-1-2 0-15,2 2 12 0,-9-3 0 0,14 4 8 16,-14-4 18-16,11 3 20 0,-11-3 10 0,10 2 8 16,-10-2-1-16,7 4-7 0,-7-4-4 0,0 0 1 15,7 7 16-15,-7-7 14 0,2 6 14 0,-2-6-3 16,0 9 6-16,0-9 2 0,2 12 4 0,0-6-45 16,-2 4 49-16,3-4-51 0,-1 4 36 0,3 0-53 15,-1 0 40-15,3 0-51 0,0 2 40 0,0 0-56 16,1 0 22-16,2-2-29 0,-3 2 18 0,0 0-80 0,-2-2 24 15,-3-1 4-15,-2 3-37 0,-5 0-55 16,-4 1-52-16,-6 1-35 0,-9 3-65 0,-10 2-54 16,-5-4-53-16,-7 2-62 0,-17 4-477 0,-7-3-504 15</inkml:trace>
  <inkml:trace contextRef="#ctx0" brushRef="#br0" timeOffset="18633.035">4882 6341 21 0,'0'0'447'0,"-4"-13"-126"16,3 6 24-16,-3 3-63 0,2-3-11 15,-2 1 0-15,0 0-6 0,0-1-29 0,0-1-25 16,-1 3-7-16,3 2-7 0,-5-3-5 0,2 1-11 0,5 5-17 16,-8-6-18-16,8 6-20 0,-7-7-21 0,7 7-20 15,-9-4-16-15,9 4-12 0,-13 2 4 16,13-2 6-16,-10 9-1 0,1-3-2 0,4 1-11 0,-3 3-3 15,3 1-2-15,-2 1-4 0,0 4 12 0,3-2-1 16,0 2-4-16,2 1-8 0,-1 3 3 0,1-1-6 16,2 2 3-16,1 1 9 0,0 0-8 0,3 5-5 15,1-3-35-15,0 4 47 0,3 0-40 0,1 1 35 16,0 2-42-16,2-2 36 0,-2 0-32 0,4 5 28 16,0-5-42-16,0 5 33 0,-1-5-35 0,0 1 40 0,-2-2-42 15,1 1 40-15,0 0-35 0,-2-2 30 16,0 0-36-16,-3-4 35 0,0-1-37 0,0-2 43 15,-3-3-38-15,0 2 36 0,1-2-34 0,-4 0 31 16,0-5-35-16,-4 2 37 0,0-1-40 0,0 0 32 0,-1-2-35 16,-4 1 27-16,-1-4-34 0,1 2 20 0,-1-3-90 15,-3-2-12-15,2-1-67 0,-1-1-87 0,-2-2-89 16,1 0-101-16,-1-2-88 0,3 0-557 0,-3-2-712 16</inkml:trace>
  <inkml:trace contextRef="#ctx0" brushRef="#br0" timeOffset="18868.134">4505 6958 848 0,'0'0'631'0,"-9"-8"-141"0,9 8-61 16,-6-6-53-16,6 6-39 0,-4-8-32 0,4 8-35 15,-3-9-76-15,3 9 10 0,4-11-83 0,1 4 25 16,3 0-77-16,2-2 32 0,2 1-69 0,1 1 41 15,3-4-58-15,3 2 41 0,1 0-57 0,-1-2 47 16,0 2-55-16,3 1 47 0,-1 0-59 0,1 0 33 0,-3 2-73 16,2 0 11-16,-6-1-81 0,3 2-9 0,-4 1-57 15,0-1-67-15,-2 3-55 0,-2-2-37 0,-1 2-40 16,-2-1-83-16,-7 3-274 0,13-2-262 16</inkml:trace>
  <inkml:trace contextRef="#ctx0" brushRef="#br0" timeOffset="19334.662">5250 6756 492 0,'0'0'527'0,"0"0"-143"0,-5 4 17 16,5-4-51-16,0 0 40 0,0 0-52 0,-4 4 24 15,4-4-91-15,0 0 10 0,0 0-86 0,0 0 21 16,0 0-75-16,0 0 24 0,0 0-63 0,0 0 35 16,0 0-60-16,0 0 30 0,0 0-54 0,0 0 27 15,0 0-51-15,0 0 44 0,-9-3-43 0,9 3 41 16,0 0-47-16,0 0 5 0,0 0-11 0,0 0-14 15,0 0-7-15,0 0-9 0,0 0-23 0,0 0-20 16,0 0-136-16,0 0-42 0,-10-1-159 0,10 1-87 16,0 0-102-16,-9 4-468 0,9-4-667 0</inkml:trace>
  <inkml:trace contextRef="#ctx0" brushRef="#br0" timeOffset="19550.612">5317 6986 207 0,'2'9'562'0,"1"-2"-177"0,-2-1-66 0,2-1-12 16,-3-5-1-16,3 9 21 0,-3-9 6 0,3 10 6 0,-3-10-7 15,2 5-16-15,-2-5-34 0,0 0-24 0,3 6-36 16,-3-6-73-16,0 0 9 0,0 0-63 0,9 2 13 16,-9-2-59-16,5-3 24 0,-5 3-52 0,9-2 17 15,-9 2-88-15,5-5-3 0,-5 5-70 0,4-3-103 16,-4 3-102-16,0 0-139 0,2-9-148 0,-2 9-421 15,0 0-651-15</inkml:trace>
  <inkml:trace contextRef="#ctx0" brushRef="#br0" timeOffset="21673.994">5723 6670 82 0,'0'0'527'0,"0"0"-157"0,0 0-75 15,4 6-79-15,-4-6-38 0,0 0-26 0,10 0-14 16,-10 0-9-16,14-1-45 0,-14 1 24 15,21-3-53-15,-9 1 11 0,1-1-33 0,5 1 15 0,-3 0-9 16,3 0-10-16,0-2 6 0,5-3-16 0,-3 3-1 16,1 1-5-16,2-2-1 0,1 1 1 0,-1-2-6 15,-2 2 17-15,-2 1-22 0,1-1-2 0,-4-1-2 16,0 3 3-16,-3-1 2 0,1 0-1 0,-5 2 3 16,3 0 5-16,-12 1 5 0,16-4 1 0,-16 4 2 15,13-1 32-15,-13 1-36 0,10-2 1 0,-10 2-1 16,0 0 1-16,14 0 1 0,-14 0-4 0,0 0-4 15,0 0-1-15,12-2-1 0,-12 2 1 0,0 0-3 16,0 0 6-16,0 0-7 0,0 0-2 0,11 2 4 16,-11-2-1-16,0 0 14 0,0 0 8 0,0 0 19 0,4 4 8 15,-4-4 2-15,0 0 11 0,0 8 2 16,0-8 9-16,-4 10-2 0,2-5-8 0,-1 4-6 16,-2-2 0-16,1 4-47 0,-4 1 40 0,2 1-44 0,-2 1 43 15,-3 4-49-15,2 1 38 0,-5 4-47 0,1 0 38 16,-1 1-43-16,-1 1 38 0,1-2-2 0,-3 0-7 15,4 0-4-15,-3-2-3 0,1 1 0 0,3-5-3 16,-1 1-1-16,0-3 0 0,6-1-2 0,-2-2 5 16,0-3-5-16,0 2 6 0,2-4 15 0,1 0 15 15,2-1 9-15,0-1-6 0,-2-1-1 0,6-4-51 16,-6 8 45-16,6-8-46 0,-7 6 50 0,7-6-53 16,0 0 49-16,-5 6-54 0,5-6 43 0,0 0-50 15,0 0 44-15,0 0-45 0,0 0 44 0,0 0-44 16,0 0 44-16,9 0-5 0,-9 0-1 0,15 0-5 15,-15 0 1-15,16-3-7 0,-6 3 7 0,5-2-5 16,-3 1 2-16,3 0-2 0,0 0-1 0,3-2 1 16,-1 1-2-16,2-1-1 0,0-1 2 0,0 3-1 15,2-2 1-15,-1 0-3 0,-3 0 2 0,1-1-41 16,-2 1 43-16,1 1-52 0,-3-1 28 0,0 2-27 16,-2-1-27-16,-1 1-14 0,-11 1 0 0,17-3 4 15,-17 3 1-15,15-3 0 0,-15 3-6 0,0 0-44 0,12-1-69 16,-12 1-30-16,0 0-41 0,0 0-36 0,0 0-58 15,0 0-318-15,0 0-193 0</inkml:trace>
  <inkml:trace contextRef="#ctx0" brushRef="#br0" timeOffset="21902.378">5857 6907 782 0,'0'0'598'0,"-10"-1"-102"16,10 1-143-16,0 0-35 0,-13-2-104 0,13 2 27 16,0 0-63-16,-9-2 11 0,9 2-77 0,0 0 14 15,-1-7-65-15,1 7 25 0,6-6-56 0,1 1-11 16,1-1-15-16,4 1-15 0,1-1-35 0,2 0-32 16,-2-2-40-16,6 1-32 0,0-2-25 0,2 1-25 15,-1 0-20-15,2 0-73 0,0-1-70 0,3-2-318 0,-2 2-190 16</inkml:trace>
  <inkml:trace contextRef="#ctx0" brushRef="#br0" timeOffset="22212.214">6492 6457 305 0,'0'0'662'0,"0"0"-174"0,0 0-103 0,-9-1-51 16,9 1-38-16,0 0-24 0,0 0-19 0,0 0-28 16,-7-4-38-16,7 4-41 0,0 0-25 0,0 0-30 15,0 0-14-15,6-5-17 0,-6 5-12 0,9-5-9 16,-1 2-7-16,-8 3-7 0,16-6-6 0,-4 3-6 0,-2 1-12 15,3-1-28-15,-3-1-36 0,5-1-35 16,-2 0-43-16,2 2-41 0,-1-2-47 0,1 1-9 16,-3-1-49-16,1 0-45 0,0 0-91 0,-3 0-226 15,-1 1-160-15</inkml:trace>
  <inkml:trace contextRef="#ctx0" brushRef="#br0" timeOffset="22415.828">6592 6295 669 0,'0'0'533'0,"-13"-4"-137"0,13 4-71 0,-10-2-46 0,10 2-50 16,-9-2-32-16,9 2-27 0,0 0-29 0,-13-2-28 16,13 2-6-16,0 0 26 0,-7 6-7 0,7-6-9 15,-3 9-23-15,3-9-17 0,0 12-14 0,0-3-6 16,1-1-11-16,2 1-12 0,2 2 1 0,-1 0-10 16,-1 3-6-16,4-1-6 0,-2 1-13 0,4 1-58 15,-1 0-63-15,-1 2-73 0,1-1-81 0,2-2-64 16,-1 3-52-16,0-3-436 0,1 1-365 0</inkml:trace>
  <inkml:trace contextRef="#ctx0" brushRef="#br0" timeOffset="22899.108">6823 6843 160 0,'0'0'480'0,"-10"6"-131"0,10-6-77 0,-9 5-27 0,9-5-26 15,-6 6 8-15,6-6 15 0,0 0-11 0,-8 5-25 16,8-5-23-16,0 0 15 0,-6 3-64 0,6-3 23 16,0 0-58-16,0 0 23 0,0 0-57 0,0 0 39 15,0 0-43-15,0 0 42 0,14 0-52 0,-14 0 39 16,19-2-44-16,-9 1 45 0,4-3-49 0,1 4 46 15,2-3-56-15,2 0-6 0,0 1-1 0,2-1-5 16,3-1-1-16,2 2-2 0,-1-1-2 0,3-2-3 0,-1 1 1 16,5-1 2-16,1-1-7 0,0 0-2 15,1 2 0-15,-1 0 4 0,0-3-7 0,-1 3 1 16,1-2-1-16,-1 2-1 0,-2 0 1 0,-3-1-1 0,1 0-1 16,-2 2 47-16,0-2-51 0,1 1 41 15,-3 0-53-15,-1 0 54 0,0-1-55 0,1 0 48 16,-1 1-54-16,-1 0 56 0,-3 0-57 0,-1-1 51 0,0 2-50 15,-1-1 49-15,-3 1-50 0,0 1 52 0,-4 0-52 16,0-1 53-16,0 0-50 0,-1 1 51 0,-9 2-52 16,13-3 55-16,-13 3-55 0,13-4 42 0,-13 4-53 15,10-1 47-15,-10 1-54 0,0 0 36 0,11-2-68 16,-11 2 11-16,0 0-89 0,10-2-9 0,-10 2-102 16,0 0-6-16,7-4-77 0,-7 4-109 0,4-5-450 15,-4 5-466-15</inkml:trace>
  <inkml:trace contextRef="#ctx0" brushRef="#br0" timeOffset="23332.391">7598 6546 448 0,'0'0'568'0,"-13"3"-185"0,13-3-40 15,0 0-84-15,-14 0 51 0,14 0-22 0,0 0-5 16,-12 1-19-16,12-1-38 0,0 0-40 0,0 0-37 15,0 0-20-15,0 0-65 0,0 0 38 0,0 0-55 0,0 0 39 16,13-1-52-16,-13 1 44 0,19 0-57 0,-7 1 40 16,-1-1-11-16,3 1-12 0,0 1-10 15,4 0 2-15,-1-1-51 0,-1 3 44 0,4-3-6 0,-1 2 1 16,-1 1-4-16,1 0-1 0,0-1-46 0,0 2 55 16,0-2-52-16,1 3 51 0,-1-2-48 0,-2 2 49 15,0-2-47-15,2 0 49 0,-3 1-48 0,-1 0 48 16,-1-1-48-16,0 1 49 0,-1-2-47 0,-2 4 52 15,-1-5-45-15,1 1 45 0,-2 1-50 0,-2 0 53 16,-7-4-44-16,13 5 50 0,-13-5-47 0,10 6 51 16,-10-6-45-16,9 5 53 0,-9-5-48 0,7 7 58 15,-7-7-44-15,2 10 51 0,-2-10-42 0,0 10 11 16,0-10 2-16,-2 14 1 0,-1-5 4 0,-1-2-8 16,0 3 4-16,-1 0-12 0,-2 2-3 0,-1 1-5 15,0-1-2-15,-3 4 2 0,1 0-10 0,-2 0-1 16,-1-2-1-16,3 0-2 0,-2-2-2 0,1 3-3 15,2-5-1-15,0 2-10 0,-1-2-8 0,5-2-123 0,-2-1-43 16,2 0-135-16,1-2-54 0,4-5-81 0,-7 8-121 16,7-8-410-16,0 0-577 0</inkml:trace>
  <inkml:trace contextRef="#ctx0" brushRef="#br0" timeOffset="24203.683">8451 6411 308 0,'0'0'485'0,"-9"2"-96"0,9-2-91 0,0 0-46 0,0 0-52 15,-9 3 19-15,9-3-76 0,0 0 8 0,0 0-75 16,0 0 35-16,0 0-68 0,9-5 36 0,-9 5-60 16,17-7 40-16,-7 0-49 0,2 5 43 0,0-2-2 15,4-3-13-15,-1 2-11 0,-1 2-2 0,4-3-6 16,-1 1-1-16,-1-1-2 0,2 1 2 0,-1 0-1 16,-1 0 0-16,0 2 3 0,-1-2-2 0,-2 0 6 15,-2 2-8-15,2-1 1 0,-3 1 4 0,-2 2 4 16,-8 1 0-16,15-4 5 0,-15 4 6 0,13-2-6 15,-13 2-4-15,11-3-3 0,-11 3-1 0,0 0-3 16,12 1 1-16,-12-1 3 0,8 4-1 0,-8-4 2 16,5 5-4-16,-5-5-1 0,2 6-3 0,-2-6 5 0,4 9 11 15,-4-9 5-15,0 13 1 0,1-5-8 16,-1 1 1-16,-1 0 0 0,1 2 4 0,0 0-11 16,-3 3 3-16,2 0-6 0,-4 2 1 0,1 0-2 0,-1 4-41 15,0 1 43-15,-1 1-39 0,-1-1 46 0,-3-1-50 16,1 2 4-16,-1-2 4 0,-2-1 7 0,2 0-2 15,1-2 2-15,-2 0 3 0,2-1 1 0,0-3-2 16,-1-1 5-16,1-1 2 0,1-1-3 0,2-2 4 16,-2 1-1-16,3-4 2 0,-2 2 5 0,4-2-1 15,3-5 3-15,-8 7 2 0,8-7-3 0,-9 5-5 16,9-5-4-16,0 0-6 0,-5 3-12 0,5-3-16 16,0 0-12-16,0 0 0 0,0 0-5 0,0-7 5 15,0 7 11-15,6-2 4 0,-6 2 9 0,12-5-2 16,-12 5 7-16,10-3 4 0,-10 3 0 0,17-4 3 15,-17 4 0-15,16-4 1 0,-16 4 1 0,21-2 4 16,-21 2-1-16,19-2 0 0,-6 2 2 0,-2-1 6 16,2 1-1-16,-3 0 1 0,2-2-4 0,2 2 1 0,-4 0 4 15,4 0-3-15,-3 0 1 0,1 0 0 0,2 0-4 16,-2 0 5-16,0-2-2 0,0 2 1 16,1 0 6-16,-13 0-12 0,24-2 2 0,-13 1 0 0,1 0-1 15,-12 1-3-15,22-1-3 0,-22 1 0 0,18-2-19 16,-18 2-13-16,16-3-13 0,-16 3-10 15,13-2-5-15,-13 2-12 0,14-1-16 0,-14 1-12 16,10-1-24-16,-10 1-28 0,8-4-58 0,-8 4-19 0,0 0-115 16,9-6-285-16,-9 6-148 0</inkml:trace>
  <inkml:trace contextRef="#ctx0" brushRef="#br0" timeOffset="24409.134">8700 6658 16 0,'-15'0'735'0,"15"0"-260"0,-13 0-63 0,13 0-94 16,-11 0 46-16,11 0-71 0,0 0 31 0,-12-4-80 15,12 4-7-15,-4-4-90 0,4 4 9 0,2-6-68 16,-2 6 15-16,6-8-59 0,-1 1 29 0,5 2-72 16,-1-2-1-16,0 0-48 0,5 0-45 0,-2-1-53 15,2 1-83-15,1-3-25 0,4 2-41 0,-2-1-51 0,2-1-66 16,-1 1-288-16,2-1-206 0</inkml:trace>
  <inkml:trace contextRef="#ctx0" brushRef="#br0" timeOffset="24931.713">9914 6341 396 0,'3'-12'344'0,"-3"12"-11"0,0-9-23 16,1 1 50-16,-1 8-35 0,-1-10 57 0,1 10-75 0,-3-11 19 15,3 11-75-15,-4-10 16 0,4 10-83 0,-3-6 12 16,3 6-85-16,-8-9 27 0,8 9-67 16,-13 0 37-16,13 0-61 0,-16 2 45 0,5 2-61 0,0 1 43 15,-2 0-61-15,3 2 45 0,-3 1-52 0,4-1 48 16,-1 3-51-16,1 0 48 0,1-1-51 0,3 2 46 16,1-1-49-16,2 1 48 0,2-1-52 15,0 1 35-15,2-1-58 0,2 4 30 0,4-2-67 0,0-1 26 16,4 4-66-16,0-3 46 0,3 2-41 0,-1-2 52 15,3 1-39-15,-2-1 51 0,2-1-45 0,-2 1 39 16,0-2-45-16,-2-1 52 0,0-1-45 0,-3 2 47 16,-1-3-37-16,0 0 55 0,-4 0-36 0,0 0 14 15,-2-2 6-15,-2 2 11 0,-2-1 45 0,-2 1-48 16,-2 0 46-16,-2-2-43 0,-1 0 51 0,-3 0-45 16,0-1 43-16,1 1-41 0,-3 0 42 0,2-2-46 15,-1-1 45-15,2 0-43 0,10-2 40 0,-17 3-92 16,17-3-41-16,-14-3-116 0,14 3-54 0,-10-5-50 15,10 5-34-15,-1-12-26 0,3 6-262 0,2-2-159 16</inkml:trace>
  <inkml:trace contextRef="#ctx0" brushRef="#br0" timeOffset="25798.887">10001 6499 559 0,'8'-5'447'16,"-8"5"-49"-16,10-6-111 0,-10 6 23 16,9-4-88-16,-9 4 18 0,6-3-80 0,-6 3 48 15,0 0-55-15,0 0 17 0,10 2-65 0,-10-2 28 0,6 5-66 16,-6-5 29-16,5 6-51 0,-5-6 30 0,6 6-48 15,-6-6 37-15,9 9-48 0,-9-9 36 0,9 6-47 16,-9-6 31-16,9 7-45 0,-9-7 42 0,10 4-45 16,-10-4 34-16,12 1-42 0,-12-1 43 0,10-1-43 15,-10 1 38-15,11-4-39 0,-11 4 40 0,8-5-38 16,-8 5 41-16,9-5-29 0,-9 5 56 0,8-5-21 16,-8 5 61-16,5-7-38 0,-5 7 64 0,5-6-48 15,-5 6 40-15,0 0-63 0,5-6 41 0,-5 6-68 16,0 0 43-16,0 0-65 0,7-5 43 0,-7 5-52 15,0 0 50-15,0 0-53 0,0 0 50 0,12 3-53 16,-12-3 52-16,7 2-53 0,-7-2 44 0,9 5-64 16,-9-5 21-16,12 2-62 0,-12-2 34 0,12 3-60 15,-12-3 12-15,14 1-73 0,-14-1 38 0,19-1-73 0,-6-2 47 16,-3 1-43-16,2-1 21 0,0-1-9 16,1 0 24-16,-1-2 7 0,2 1 22 0,-4-2 25 15,4 0 20-15,-4 0 19 0,0-1 12 0,1-1 12 16,-4 3 12-16,0-3 15 0,-1 2 32 0,-1-1 36 0,0 0 40 15,-2 0-13-15,-2 0 68 0,2 3-40 0,-2-2 65 16,-1 7-49-16,1-9 40 0,-1 9-68 0,0-8 23 16,0 8-59-16,0 0 28 0,-2-8-18 0,2 8-12 15,0 0-7-15,0 0-10 0,0 0-10 0,-8 7-3 16,8-7-2-16,-3 8-1 0,3-8-5 0,0 10-3 16,2-3-2-16,0-2-1 0,1 2-5 0,1 1-7 15,1-2-9-15,0 0-2 0,4 1-14 0,0-2-10 16,0 0-2-16,0 0-58 0,2-2 42 0,1-1-59 15,2-2 48-15,-3 0-40 0,4 2 29 0,-2-4-31 16,0 0 41-16,1-2-13 0,-1-2 36 0,2-1-13 16,-4 1 27-16,-1-3-14 0,-1 1 29 0,-3-4-16 15,2 0 26-15,-4 3-14 0,-2-4 33 0,1-4-20 16,-6 0 65-16,2 1-37 0,-3-2 15 0,0-1 26 0,-2-2 37 16,-2 1 20-16,1 2 32 0,-1 0 32 0,0-1-5 15,3 6 19-15,-4-1 13 0,4 2 11 16,1 2-18-16,-1 1-41 0,1 1-44 0,-1 1-27 0,2 0-25 15,3 7-11-15,-6-7-10 0,6 7-8 0,0 0 3 16,0 0-11-16,0 0-2 0,-5 7-5 0,8-1-3 16,-1 2-3-16,2 2-2 0,0 0-1 0,1 4 38 15,0-1-52-15,1 1 44 0,2 0-50 0,0 3 44 16,1-1-41-16,-2 0 29 0,2 1-43 0,0-3 41 16,-2-1-51-16,-1 1 38 0,2-2-57 0,-3-3 42 15,0-1-39-15,0 1 56 0,0-1-41 0,-2-4 56 16,1 1-47-16,-4-5 43 0,7 5-45 0,-7-5 46 15,0 0-49-15,13-2 49 0,-13 2-44 0,9-9 52 16,-3 3-42-16,1 4 3 0,-2-5 10 0,1 2 4 0,-2 1 2 16,4 0 0-16,-3 0-9 0,-5 4-1 15,9-5-2-15,-9 5 1 0,10-3 1 0,-10 3-3 16,14 3 0-16,-14-3 3 0,14 5-19 0,-5 0 24 16,-1-1-77-16,-2 3 12 0,3 1-94 0,0-3 4 15,1 3-77-15,-1 1-9 0,3-1-84 0,-2 0-19 16,0 1-23-16,3-3-87 0,0 1-424 0,-2-2-431 15</inkml:trace>
  <inkml:trace contextRef="#ctx0" brushRef="#br0" timeOffset="26749.103">11307 5958 752 0,'0'0'711'0,"0"0"-198"16,0 0-49-16,-8-5-94 0,8 5 37 0,0 0-70 16,0 0-16-16,0 0-53 0,0 0-49 0,-10-1-56 0,10 1-30 15,0 0-25-15,-2 7-17 0,2-7 3 0,-2 7-19 16,2-7-11-16,3 15-47 0,-2-6 38 0,2 1-1 15,-2 1-10-15,3 2-9 0,1 4-11 0,0-3-4 16,0 2-4-16,0 0-4 0,2 3-5 0,-1 0-7 16,1-1-31-16,-1-2-56 0,0-1-10 0,-2 2-104 15,1-3-20-15,-2 1-102 0,-1-6-15 0,1 3-48 16,-2-4-77-16,-1 1-90 0,-2-4-291 0,2-5-385 16</inkml:trace>
  <inkml:trace contextRef="#ctx0" brushRef="#br0" timeOffset="27283.178">11160 6196 495 0,'-7'-5'541'0,"0"2"-121"0,7 3-77 0,-9-6-53 16,9 6-32-16,-4-7-38 0,4 7-17 0,-2-4-23 0,2 4-21 15,2-7-23-15,-2 7-24 0,9-10 15 16,0 8-65-16,3-3-9 0,-1-2-8 0,4 0-10 16,2-1-5-16,3-1-4 0,0 3-7 0,0-5-2 0,2 1-7 15,-1 0-2-15,0-2 0 0,-2 2 35 0,2-2-48 16,-3 0 44-16,-2 0-50 0,-2 0 40 0,0 0-42 15,-5 0 40-15,0 0-42 0,-5 0 34 0,2-2 1 16,-3 4-3-16,-2 0 5 0,-1 0-1 0,0 0 4 16,-2 0 14-16,0 1 8 0,-1 2-1 0,-1 0-1 15,1 3-10-15,3 4-4 0,-6-9-8 0,6 9-6 16,-8-4 4-16,8 4 0 0,0 0-2 0,-10 5-36 16,7 2 50-16,2-2-45 0,0 3 50 0,0 2-45 15,1 2 44-15,1 1-46 0,0 2 5 0,3 2 2 16,1 0 0-16,-1 2 49 0,2 0-55 0,-1 2 44 15,3 0-50-15,0 0 46 0,-2-1-47 0,3-2 47 16,-1 2-47-16,-1-7 43 0,0 2-50 0,-2-2 42 16,0-1-38-16,0-2 51 0,-1 0-44 0,1-4 53 15,-3 0-41-15,-2-6 48 0,6 10-54 0,-6-10 47 16,0 0-52-16,0 0 50 0,0 0-48 0,5-7 52 16,-5 7-55-16,1-13 50 0,-1 6-43 0,1 0 13 15,2-4 10-15,-2 5 5 0,1-4 2 0,-1 3 3 0,0-2-6 16,2 2-8-16,0 1 1 0,0 1-13 0,-3 5-3 15,6-9-4-15,-6 9 1 0,9-5-2 16,-9 5 1-16,14-2 7 0,-14 2-6 0,13 4 0 0,-4-3-4 16,1 3-1-16,-1 1-14 0,3-1-15 0,-1 1-20 15,2 0-25-15,1 1-39 0,-1-1 9 0,2 0-73 16,-1-1-24-16,0 1-22 0,4-1 0 0,-1-1 1 16,-2-2 1-16,2 0 2 0,-2-1-42 0,3-1 24 15,-1 0-63-15,-1-3 45 0,2 0-37 0,-1 0 39 16,-3-1-142-16</inkml:trace>
  <inkml:trace contextRef="#ctx0" brushRef="#br0" timeOffset="27899.021">12000 6072 649 0,'1'-12'139'0,"0"2"43"0,-2 1-5 0,0-3 25 16,-2 4-7-16,-1-2-2 0,-1 1 17 0,1 2-41 15,-6-1 39-15,4 3-77 0,-2-2-9 0,-1 2 36 0,2 3-60 16,-4 0-5-16,11 2-9 0,-19-2-5 16,10 4-11-16,-1 2-10 0,-2 1-11 0,3 0-7 15,0 1-1-15,2 1-9 0,-1 2-6 0,0-2-4 0,3 4-3 16,0-3 1-16,4 2-5 0,-2 0 0 15,5 0-4-15,0-1-7 0,-2 1-15 0,4-1-15 16,1 1-24-16,2-5-3 0,0 4-14 0,2-5 2 0,-1 0-2 16,2 1 7-16,0-3 8 0,2-2 9 0,-2 0 7 15,3-2 16-15,-3-1-2 0,3-1 2 0,-3-1 7 16,-1 0 6-16,4-2 1 0,-4 0 4 0,-3-3 9 16,1 3-2-16,0-3 6 0,-2 0 16 0,-2 0 18 15,1 1 55-15,-2-3-45 0,-2 2 44 0,0-1-46 16,0 3 49-16,0-2-50 0,0 2 34 0,0 0-50 15,0 2 33-15,-1-1-61 0,1 7 37 0,-1-10-55 16,1 10 46-16,1-8-52 0,-1 8 45 0,0 0-45 16,0 0 44-16,0 0-45 0,0 0 37 0,14 6-41 15,-9-3 41-15,3 3-45 0,-1 1 4 0,5-1 6 16,-1 3 2-16,2-1 1 0,1 1-2 0,4 1 6 16,0-2-7-16,0 3 0 0,0-4 1 0,1 1 2 15,-4-2 0-15,3 1-6 0,-2-2-1 0,0-4 3 16,-3 3 5-16,2-1 7 0,-4-2 1 0,1-1 5 0,-3-1 6 15,0-1 1-15,1 0 14 0,-5-3 14 0,1 0 5 16,-4-2 19-16,1 0 5 0,-3-2 35 16,-2 0-34-16,0-3 43 0,-5-1-37 0,1-1 58 0,-5-2-48 15,0-2 50-15,-1 0-58 0,0 0 30 0,0-1-67 16,-3-2 37-16,4 3-12 0,-3 1-15 16,2-1-5-16,2 3-13 0,0 2-7 0,2 3-10 0,2-1-49 15,-1 3-77-15,1-1-57 0,6 9-8 0,-5-7 3 16,5 7-5-16,0 0-12 0,0 0-19 0,0 0-11 15,2 5-5-15,2-1 5 0,1 4 29 0,2-1 17 16,-1 2 30-16,1-1 22 0,3 2 28 0,-3-1 17 16,1 1 18-16,1-3 18 0,1 2 25 0,-1-3 37 15,0 1 29-15,1-2 31 0,-2 2 5 0,1-5 30 16,1 1-36-16,-10-3 4 0,21 2-37 0,-9-2 6 16,0-2-40-16,-1 2-40 0,3-4-70 0,1 1-99 15,0-2-132-15,-2 0-225 0,1 0-68 0</inkml:trace>
  <inkml:trace contextRef="#ctx0" brushRef="#br0" timeOffset="28466.523">9597 7507 154 0,'-1'-8'289'0,"1"-2"-35"16,-1 0-27-16,-2-2-7 0,2 1-11 0,-3 0 12 0,0-5 7 16,2 2-20-16,-5 2 60 0,1-2-72 15,1-1 52-15,0 1-2 0,-1 4 1 0,0-1 5 16,1 3-40-16,0-2 27 0,1 2-67 0,-1 1 22 0,1 1-85 15,4 6 11-15,-7-8-60 0,7 8 29 0,-7-4-65 16,7 4 43-16,-9 6-58 0,9-6 41 0,-8 10-48 16,6-1 44-16,-3 0-51 0,4 3 46 0,-2 0-50 15,3 3 5-15,0 2 3 0,0 1 4 0,3 1 7 16,2 5-7-16,0 0 0 0,1-1 0 0,1 5 2 16,2-1-4-16,-1 2 46 0,1-3-46 0,2 1 38 15,0 1-51-15,-2-2 48 0,1-1-53 0,2-2 47 16,-5-2-55-16,1-1 46 0,1-1-58 0,-1-1 25 15,-3-2-74-15,0-2 26 0,-1 0-74 0,-3-3 8 16,-1 1-90-16,0 0-37 0,-2-2-90 0,-4-2-67 16,0 0-69-16,-3 0-424 0,-2-1-467 0</inkml:trace>
  <inkml:trace contextRef="#ctx0" brushRef="#br0" timeOffset="28606.664">9403 7915 282 0,'-11'-4'575'0,"3"-1"-98"0,0-1-17 15,2 2-96-15,0-2 2 0,2-2-84 16,1 3 17-16,2-4-66 0,1 1 24 0,1-2-90 0,3 0 21 15,2-1-80-15,3-1 22 0,4-3-70 0,1 1-13 16,3-1-5-16,3-1-17 0,3-1-14 0,3 1-44 16,-2-1-55-16,3 0-70 0,4-1-86 0,-6 3-50 15,8-2-29-15,-6 5-90 0,0-2-60 0,-3-1-273 16,2 3-254-16</inkml:trace>
  <inkml:trace contextRef="#ctx0" brushRef="#br0" timeOffset="28831.062">10158 7406 926 0,'13'-3'704'15,"-13"3"-100"-15,9 0-156 0,-9 0-8 0,0 0-72 16,13-3-4-16,-13 3-27 0,0 0-50 0,0 0-65 16,0 0-47-16,14 2-35 0,-14-2-24 0,0 0-23 0,9 5-15 15,-9-5-4-15,5 8-64 0,-1-3 43 16,0 2-57-16,1-2 50 0,0 3-58 0,0-2 55 15,1 1-82-15,-2 1-1 0,1-2-88 0,0 0-44 0,1 0-70 16,-3-1-71-16,-3-5-46 0,8 11-45 0,-8-11-63 16,1 5-577-16,-1-5-659 0</inkml:trace>
  <inkml:trace contextRef="#ctx0" brushRef="#br0" timeOffset="28982.11">10043 7362 257 0,'0'0'570'0,"-6"-8"-179"15,6 8-74-15,-3-5-93 0,3 5-7 0,0-9-86 16,0 9 6-16,4-6-55 0,4 3-15 0,-2-3-75 16,3 3-59-16,3-1-79 0,2 1-75 0,1-1-78 15,0-2-218-15,3 1-17 0</inkml:trace>
  <inkml:trace contextRef="#ctx0" brushRef="#br0" timeOffset="29215.012">10410 7220 72 0,'0'0'463'0,"0"0"-87"0,0 0-21 0,0 0-18 15,0 0-48-15,0 0 55 0,0 0-80 0,-4 9 10 16,4-9-80-16,-5 9 15 0,0-3-69 0,4 0 16 0,-2 1-56 16,3-1 20-16,0 3-56 0,0-2 36 0,3 5-59 15,-2-3 33-15,7 4-51 0,-2-2 38 16,2 3-55-16,3-1 33 0,1-2-57 0,1 4-1 0,-1-2-13 16,2 0-20-16,-1-1-19 0,-1 0 3 0,-2-3-1 15,-1 1 8-15,-3-3 14 0,1 1 7 0,-5-1 13 16,1-1 8-16,-3-6-1 0,0 14 7 0,-4-10 0 15,-1 1 5-15,-1-1-1 0,-1-1 2 0,-2 0 6 16,9-3-7-16,-15 3-49 0,15-3-71 0,-17 3-49 16,17-3-66-16,-12-2-137 0,12 2-416 0,-6-4-321 15</inkml:trace>
  <inkml:trace contextRef="#ctx0" brushRef="#br0" timeOffset="29831.792">11128 7071 843 0,'5'-9'507'0,"-5"4"-49"0,0 5-86 0,0-10 15 0,0 10-63 15,-9-8 23-15,9 8-92 0,-10-4 9 16,10 4-95-16,-13 0 19 0,13 0-89 0,-18 4 27 16,9 0-65-16,2 3 29 0,-1-1-63 0,-1 3 41 0,4 0-57 15,1 1 46-15,-1 0-60 0,1 2 45 0,3-1-64 16,1 1 35-16,4 3-64 0,-2-3 43 0,2 2-52 15,3-1 42-15,-1-1-53 0,2 0 30 0,1 0-60 16,0-4 15-16,0 1-77 0,1 0 26 0,-3-1-57 16,1-4 67-16,-1 1-32 0,-7-5 23 0,12 5 60 15,-12-5 13-15,0 0 13 0,0 0-27 0,8-2 57 16,-8 2-31-16,-3-8 56 0,2 1-27 0,-3 0 31 16,2 0 82-16,-5-5-39 0,4 3 66 0,-1-3-38 15,1 1 56-15,-1 1-41 0,3-2 40 0,-2 3-53 16,2-3 22-16,1 1-64 0,3 2 36 0,-1 1-53 15,1 0 38-15,2 2-47 0,0-1 40 0,5 3-51 16,-3 2 49-16,2-1-50 0,-9 3 45 0,20 0-49 16,-11 2 55-16,4 0-55 0,-3 2 49 0,2 0-48 0,-1 1 48 15,-1 2-51-15,1 1 47 0,-1 1-47 16,-3-3 44-16,1 2-52 0,-3 0 51 0,3-1-45 16,-3-1 58-16,0 0-30 0,-2 0 85 0,-3-6-20 0,5 8 41 15,-5-8-56-15,1 5-5 0,-1-5 13 0,0 0-1 16,0 0-9-16,0 0-2 0,-4-8-2 15,3 3-6-15,0-2-2 0,-2 0-12 0,3-4-9 0,0 1-1 16,0-2-10-16,0-3-8 0,3 4-2 0,-1-2-1 16,2-1-11-16,1 3-1 0,0-1-57 15,0 3 63-15,2 0-54 0,-1 2 59 0,1-1-62 0,0 2 56 16,1 4-2-16,-8 2-4 0,15-4-3 0,-15 4-2 16,15 2 8-16,-7 1-6 0,2 1-8 0,-1 1 0 15,0 2-5-15,0 1-8 0,1 0-11 0,1 1-21 16,-2 0-21-16,1-1 12 0,0 1-80 0,-1-2 22 15,0 1-82-15,0 0-10 0,0-4-82 0,0 1-4 16,0-3-60-16,0 2-45 0,-9-4-65 0,17 2-415 16,-17-2-444-16</inkml:trace>
  <inkml:trace contextRef="#ctx0" brushRef="#br0" timeOffset="30132.635">11657 7024 520 0,'0'0'530'0,"0"0"-64"16,0 0-129-16,0 0 33 0,0 0-66 0,0 0 50 15,0-7-67-15,0 7 24 0,0 0-89 16,0 0 5-16,3-4-92 0,-3 4-29 0,6-8-22 0,-2 3-17 16,2 1-15-16,-1-4-11 0,2 2-7 0,-2 1-11 15,3-5-8-15,-1 3-3 0,-3-3 1 0,1 3-6 16,-1-2 4-16,1-1 11 0,-2 3-1 0,-2 0 18 16,3 0-8-16,-3 2 32 0,-1 5-33 0,0-11 27 15,0 11-46-15,0-7 25 0,0 7-10 0,-7-3-2 16,7 3-6-16,-10 3-2 0,10-3 4 0,-10 8-6 15,5-1-3-15,0 0 1 0,0 1 1 0,1 3-1 16,2-1-6-16,0 0-1 0,0 2 0 0,0 0-4 16,4 1-10-16,-1-2-9 0,2 0 31 0,-1 2-92 15,5-3 2-15,0 1-80 0,2-3 13 0,0 1-77 16,5-3-2-16,-1-2-71 0,1 1-2 0,3-2-25 16,-2-3-12-16,0 0-108 0,4-3-327 0,-2-2-284 15</inkml:trace>
  <inkml:trace contextRef="#ctx0" brushRef="#br0" timeOffset="30334.1">12010 6974 936 0,'0'0'594'0,"0"0"-86"0,0 0 12 0,0 0-72 15,1-7 22-15,-1 7-3 0,0 0-85 0,0 0 1 16,0 0-56-16,0 0-63 0,5-6-53 0,-5 6-87 16,4-4 20-16,-4 4-74 0,9-7 29 0,-9 7-64 15,14-7 20-15,-8 3-87 0,3-1 11 0,1 0-107 16,1 0 8-16,-2 1-65 0,2-1-9 0,-1-1-35 15,2 1-42-15,-1 2-45 0,1-5-48 0,1 4-14 16,0-1 1-16,-1-1-24 0,2 1 41 0,-1 0-37 16,1 0 22-16,2-2-217 0,-1 1-104 0</inkml:trace>
  <inkml:trace contextRef="#ctx0" brushRef="#br0" timeOffset="30571.493">12425 6767 324 0,'8'-6'382'0,"-2"1"-46"0,-2-1-7 15,1 1-38-15,-5 5 20 0,4-10 5 0,-4 10 28 0,0-8-58 16,0 8 22-16,-1-9-84 0,1 9 18 15,-5-7-73-15,5 7 35 0,-11-2-74 0,11 2 37 16,-12 0-73-16,12 0-8 0,-15 2-16 0,8 2-7 16,-2-1-5-16,3 3-12 0,-1 0-7 0,1-1-3 0,-1 0-1 15,4 4 1-15,-1-1-35 0,1-1 30 0,2 0 0 16,0 0-2-16,1 1-4 0,1 0-3 0,0-2-1 16,0 2 1-16,2-1-7 0,0-2-2 0,-1 2-3 15,2-5-1-15,-4-2-9 0,10 9-10 0,-3-6-17 16,-7-3-41-16,7 5-39 0,-7-5-37 0,0 0-22 15,0 0-43-15,14-2-80 0,-14 2-37 0,4-6-38 16,-4 6-46-16,0-9-104 0,0 9-284 0,-3-9-324 16</inkml:trace>
  <inkml:trace contextRef="#ctx0" brushRef="#br0" timeOffset="30867.572">12303 6661 389 0,'-4'-6'513'0,"4"6"-7"16,-5-10-78-16,5 10 52 0,-6-9-77 0,6 9 43 0,-5-8-68 15,5 8 12-15,-2-7-86 0,2 7-65 16,-4-5-51-16,4 5-42 0,0 0-31 0,-3-6-21 16,3 6-13-16,0 0 3 0,0 0-8 0,7 5-11 0,-7-5-6 15,7 9-3-15,0-2 1 0,-1 0 4 0,3 4-2 16,-1 0-53-16,1 0 67 0,0 2-53 16,1 2 53-16,0 2-57 0,-1 1 51 0,1 0-50 15,1 1 56-15,-2-1-57 0,1 1 46 0,0 1-10 0,0-2-13 16,0-1-4-16,-1 0-2 0,2 0-8 0,0-2-1 15,-2 0-4-15,0-3-4 0,1-1-7 0,0 1-3 16,1-3-21-16,0-1-25 0,2 0-30 0,-2-1-29 16,3-2-103-16,-2-4-1 0,3 2-57 0,-3-2-49 15,0-2-59-15,0 0-44 0,0-2-46 0,-1 0-89 16,-3-4-487-16,-2 0-647 0</inkml:trace>
  <inkml:trace contextRef="#ctx0" brushRef="#br0" timeOffset="31216.082">12484 6861 489 0,'-13'-1'477'0,"-1"-1"-93"0,5-1-37 0,9 3 4 16,-15-2 10-16,15 2-19 0,-13-4-24 16,13 4-57-16,-8-3-51 0,8 3-46 0,-1-8-30 15,1 8-29-15,12-9-23 0,-5 4-32 0,6-2-21 0,1 0-19 16,0 0-8-16,4-2-9 0,1 1-6 0,0-1-1 16,-2 1 3-16,2-1 2 0,-2 3-2 15,-2 0 42-15,-1 0-47 0,-2 3 37 0,-2-2-31 0,-1 3-14 16,-9 2 14-16,15-2 13 0,-15 2 13 0,12 4 2 15,-12-4-1-15,8 6 3 0,-4 1 1 0,0 0-5 16,-1 1-1-16,-1 2 0 0,2 0-3 0,-1 1 2 16,-1-1 0-16,2 0 3 0,1-1-9 0,0 1 3 15,0-3-3-15,2 0-1 0,-2 0-1 0,5-2 0 16,-2-2-5-16,-8-3-2 0,15 4 3 0,-15-4-4 16,18-4 1-16,-10 3-1 0,2-4 5 0,-4-1-3 15,1 1 2-15,-1-2 0 0,-2-1 0 0,0 1-1 16,-2 0-4-16,0 0-2 0,-4-1-5 0,-1-1 2 15,-1 2-8-15,0 0-11 0,-3 0-20 0,1-2-24 0,0 5-44 16,-3-1-55-16,1 0-45 0,2 1-36 16,-1 1-29-16,7 3-70 0,-10-3-17 0,10 3-382 15,-8-3-260-15</inkml:trace>
  <inkml:trace contextRef="#ctx0" brushRef="#br0" timeOffset="31419.292">12959 6695 651 0,'0'0'641'0,"0"0"-162"16,0 0 14-16,8-2-68 0,-8 2 54 0,0 0-49 15,0 0-22-15,0 0-40 0,0 0-73 0,9-4-60 16,-9 4-52-16,6-3-34 0,-6 3-22 0,12-4-47 16,-4 0-58-16,2 1-54 0,0-2-58 0,0 2-10 15,4-2-95-15,0 1-14 0,3-1-93 0,-2 0-17 16,0 0-67-16,2 0-74 0,-3-1-80 0,2 0-350 15,-1 1-451-15</inkml:trace>
  <inkml:trace contextRef="#ctx0" brushRef="#br0" timeOffset="32049.474">13381 6481 28 0,'0'0'608'0,"0"0"-106"0,-4-10-124 15,4 10 39-15,-4-5-19 0,4 5-40 16,-9-4-22-16,9 4-67 0,-10-1 18 0,10 1-80 0,-16 3 29 15,7 0-77-15,0 0 18 0,-1 1-86 0,0 1 29 16,3 2-65-16,-2-2 43 0,0 3-60 0,4 0 36 16,0 0-51-16,1 2 38 0,1-1-53 0,2 2 48 15,1-2-58-15,1 1 5 0,3 0-2 0,1-1 2 16,3 1 1-16,2 0-12 0,2-2-14 0,-1 0-20 16,4-1-14-16,0-1-25 0,1 0-19 0,0-3-16 15,0 1-11-15,-2 0 0 0,0-3 15 0,-2-1 10 16,-12 0 13-16,19 0 4 0,-19 0 16 0,14-2 52 15,-14 2-36-15,9-7 55 0,-9 7-45 0,1-9 53 16,-1 9-23-16,-4-13 52 0,1 4-25 0,-1 2 54 16,-1-1-34-16,-2 0 58 0,3-1-35 0,-2 1 57 15,0-1-44-15,2 2 61 0,-1-1-65 0,1 3 37 16,1-2-52-16,1 0 34 0,2 7-63 0,-3-10 39 0,3 10-59 16,1-9 43-16,-1 9-54 0,7-8 45 15,-7 8-45-15,9-2 38 0,-9 2-53 0,11-2 49 16,-11 2-50-16,14 3 50 0,-6-2-52 0,2 4 49 0,-2-2-49 15,1 2 49-15,0-1-50 0,0 4 51 0,-3-1-52 16,2-1 50-16,-1 1-50 0,0-1 49 0,-2 3-46 16,0-2 7-16,-1 1 1 0,0-1 5 0,-2 0 16 15,3-3 5-15,-5-4 22 0,3 10 26 0,-3-10 6 16,1 7 0-16,-1-7-5 0,0 0 0 0,0 0 4 16,0 0-3-16,0 0-4 0,-4-4-7 0,4 4 1 15,0-11-5-15,0 11-15 0,0-14-4 0,3 4-5 16,-2 0-6-16,4-2 5 0,-1-1-13 0,1 1-5 15,0-1-3-15,3 2-2 0,-3-1-2 0,1 3 0 16,2 1 5-16,-4 1-5 0,4 0-7 0,-3 4 2 16,-5 3 2-16,10-5 3 0,-10 5 2 0,0 0 4 15,16 3 5-15,-16-3-5 0,11 5 3 0,-7 0 0 16,1 2-2-16,1-2 3 0,-1 3 2 0,0 0-5 0,0-2-3 16,2 2-1-16,-2 0-25 0,3-3-45 15,-2 3-51-15,0-1 3 0,2-3-102 0,0 2-16 16,-1-4-115-16,2 0-52 0,-9-2-66 0,18 3-83 15,-18-3-328-15,21-4-444 0</inkml:trace>
  <inkml:trace contextRef="#ctx0" brushRef="#br0" timeOffset="32348.34">13911 6452 108 0,'0'0'565'0,"0"0"-173"16,0 0-55-16,0 0-78 0,0 0 19 0,-1-7-49 15,1 7 48-15,0 0-27 0,0 0-9 0,0 0-17 16,5-5-20-16,-5 5-32 0,8-4-29 0,-8 4-30 15,11-5-64-15,-6-1 38 0,3 2-62 0,1-3 37 16,-3 2-55-16,2-3 43 0,-1 1-52 0,0-1 39 16,-2-1-36-16,-1-1 35 0,0 2-41 0,-3-1 60 15,-1 1-26-15,1 2 65 0,-2-1-34 0,0-1 48 16,1 8-44-16,-8-9 59 0,8 9-37 0,-9-5 50 16,9 5-33-16,-14 0-14 0,14 0-5 0,-14 4-9 15,5 2-10-15,2-2 0 0,0 4-2 0,2 1-16 16,-3 2-6-16,5-2-5 0,-1 3 12 0,1 0-22 15,3 1-6-15,1 2-4 0,3-2-11 0,1 0-19 0,4 0-44 16,2-1-49-16,0 1-12 0,6-1-118 0,-1-4-24 16,2 1-115-16,3-3-36 0,-3 0-54 15,1-4-117-15,1 1-370 0,1-3-537 0</inkml:trace>
  <inkml:trace contextRef="#ctx0" brushRef="#br0" timeOffset="32748.327">14635 6229 815 0,'10'-2'671'0,"-10"2"-200"0,14-1-59 15,-14 1-120-15,10-1 16 0,-10 1-56 0,0 0 40 16,0 0-60-16,11 1 35 0,-11-1-68 0,0 0 18 16,-1 8-77-16,1-8 20 0,-7 9-61 0,0-5 17 15,-2 2-58-15,-1 0 31 0,1-2-49 0,-1-1 9 16,-3 3 3-16,4-3-2 0,-1 0-6 0,-1 0-12 15,1-1-8-15,10-2 1 0,-15 2-3 0,15-2 2 16,-15-2-7-16,15 2-6 0,-12-5-9 0,7 0-13 0,0 0-13 16,0-2-8-16,1 0 1 0,2-1 1 0,0-4-2 15,-2 3 5-15,2-4 6 0,1 1 0 16,-2-2 4-16,0-2-31 0,0 0 50 0,0 0-4 0,1 3 6 16,-1-2 10-16,-1 2 14 0,2 3 16 0,-1 0 3 15,-1 0-1-15,3 2-9 0,-2 2-52 0,-2 2 47 16,5 4-39-16,-6-6 83 0,6 6-66 0,-8 5 62 15,8-5-50-15,-6 10 65 0,3-5-51 0,3 4 43 16,0 0-5-16,3 3-6 0,-1 0-9 0,5 2-10 16,-1 0-4-16,6 3-13 0,-1 0-6 0,2-1-17 15,5 4-46-15,0-3-68 0,0 0-98 0,2 0-78 16,0 0-161-16,-3-5-97 0,1 3-154 0,-4-4-524 16,-1 0-827-16</inkml:trace>
  <inkml:trace contextRef="#ctx0" brushRef="#br0" timeOffset="33366.824">14705 5897 115 0,'-9'-11'574'0,"-1"0"-129"0,-2 2-59 0,1 0-2 15,-1 0-9-15,-2 1-15 0,2 0-10 0,1 3-30 16,1-1-89-16,0 1-1 0,-2 3-90 0,12 2 28 16,-18 0-64-16,8 2 35 0,1 3-54 0,3 2 40 15,-1 1-44-15,-3 3 43 0,6 1-51 0,0 0 7 16,3 5-3-16,0-1 11 0,2 2-37 0,2 3 53 16,-2 2-58-16,8-1 61 0,-2 6-8 0,4-1-9 15,-1 2-10-15,3 0-11 0,-3 0-12 0,5 3-8 16,-3-2-9-16,-2 0-9 0,3-1-1 0,-4 1-6 15,1-1 4-15,0 2-14 0,-3-5-1 0,-1-1-2 16,1-3-4-16,0 0-6 0,-3-2-2 0,0-5-28 16,0 2-36-16,-2-2-33 0,1-5-55 0,-1 2-48 15,2-3 3-15,-4 0-96 0,2-3-50 0,-2-6-112 0,-2 10-130 16,2-10-535-16,0 0-737 0</inkml:trace>
  <inkml:trace contextRef="#ctx0" brushRef="#br0" timeOffset="34098.096">14482 6452 757 0,'-10'-7'589'0,"4"2"-123"16,-2 0 34-16,8 5-91 0,-9-8 10 0,5 2-94 16,2-1-8-16,2 7-107 0,1-11 6 0,2 3-89 15,2 0 15-15,3 0-74 0,3-1 26 0,2-1-61 16,5 0 35-16,-2 1-71 0,5-1 23 0,-1 0-79 16,1-1 22-16,0 1-64 0,2 0 31 0,-2 1-44 15,-1 0 40-15,1 1-32 0,-6 2 57 0,0-1-28 16,-2 2 43-16,-3 2-34 0,-1-2 57 0,0 3-49 15,-9 2 50-15,12-2-37 0,-12 2 54 0,0 0-35 16,7 3 44-16,-7-3-24 0,2 9 53 0,-2-9-3 16,-2 14 2-16,2-8-2 0,-2 3-8 0,2-2-37 0,0 2 43 15,0-1-6-15,1 0-3 0,0 2-1 0,1-3-5 16,0 2-43-16,1-1 57 0,1-3-19 16,-2 2-49-16,3-3 34 0,-5-4-41 0,12 5 26 15,-12-5-5-15,11 3-9 0,-11-3-11 0,13-3 0 0,-13 3 1 16,10-5 4-16,-10 5 4 0,9-8-31 0,-5 1 46 15,1 1-36-15,-1 1 50 0,-3-2-38 0,3 0 49 16,-3 0-43-16,2 1 62 0,-2 1-52 0,2-1 45 16,-3 6-43-16,2-10 43 0,-2 10-47 0,4-6 43 15,-4 6-44-15,0 0 41 0,10-5-44 0,-10 5 50 16,0 0-49-16,11 3 42 0,-11-3-38 0,10 5 42 16,-5-2-6-16,-5-3-1 0,13 7 1 0,-7-4-12 15,-1 2-43-15,-5-5 24 0,10 5-24 0,-10-5-1 16,11 4 8-16,-11-4-30 0,0 0 35 0,11 3-63 15,-11-3 63-15,0 0-39 0,7-6 60 0,-7 6-47 16,3-6 57-16,-3 6-23 0,2-9 30 0,-2 9-43 16,1-11 60-16,0 4-31 0,-1 7 72 0,0-13-43 15,0 4 39-15,3 4-40 0,-3-2 46 0,2-1-48 16,1 3 32-16,-2-2-50 0,3 2 37 0,1 1-44 16,-1-1 39-16,-4 5-42 0,11-4 43 0,-11 4-41 15,12-1 41-15,-12 1-45 0,14 2 49 0,-9 1-46 0,-5-3 44 16,12 7-43-16,-6 0 49 0,0-2-47 0,-2 2 47 15,0 0-46-15,-1 0 45 0,-1-3-34 16,-2-4 69-16,3 12-22 0,-3-12 85 0,2 7-35 0,-2-7 43 16,0 0-50-16,2 9 37 0,-2-9-46 0,0 0 5 15,0 0-3-15,0 0-8 0,2-9-15 0,-2 9-10 16,3-12-9-16,0 4-8 0,1 0 1 0,3-1-64 16,-1-3 50-16,2 3-50 0,2-1 55 0,-1 0-58 15,1-1 56-15,2 4-51 0,-1-2 65 0,3 2-56 16,-2 2 56-16,-1 1-60 0,-1 0 60 0,1 3-51 15,-11 1 52-15,20 1-58 0,-11 1 58 0,-1 4-12 16,-2-1-1-16,3 3-19 0,-5 1-20 0,0 3-48 16,-2 1-96-16,-2 1-107 0,-4 3-81 0,-1 3-167 15,-5 1-130-15,-1 2-601 0,-6 0-841 0</inkml:trace>
  <inkml:trace contextRef="#ctx0" brushRef="#br0" timeOffset="34670.27">13359 7190 407 0,'11'-3'770'0,"-1"0"-233"0,-10 3-68 16,11-5-128-16,-11 5 14 0,12-2-80 0,-12 2 24 16,0 0-90-16,11-3 16 0,-11 3-76 0,0 0 26 15,4 5-80-15,-4-5 27 0,0 8-67 0,-4-3 33 16,-1 3-61-16,-1-1 48 0,-5 3-64 0,1 0 38 15,-6 1-58-15,0 0 50 0,-3 0-51 0,0-1 49 16,0-1-57-16,0 0 50 0,3-1-52 0,0-4 56 16,2 2-44-16,1-1 55 0,4-3-47 0,9-2 43 0,-18 0-53 15,18 0 46-15,-10-8-51 0,7 2 49 0,3-1-54 16,0-3 48-16,3-2-44 0,2-2 37 0,1-6-48 16,3 1 51-16,0-3-51 0,0 1 59 15,1 0-59-15,-2 0 9 0,1 1 16 0,1 2 28 0,-5 2 31 16,2 3 25-16,-2 0 18 0,-1 3-53 0,0 2 41 15,-2-1-68-15,-2 9 44 0,2-8-8 0,-2 8-7 16,0 0-13-16,0 0-4 0,-11 7 0 0,7 2-2 16,-2 0-5-16,1 5-4 0,1 0 5 0,-1 2-4 15,1 4-5-15,3-2-2 0,-1 3-1 0,4-3-2 16,0 6-10-16,2-4-16 0,6 4-35 0,-1-2-46 16,2 2-63-16,4-2-54 0,0-3-63 0,2 2-74 15,2-3-76-15,-1-1-66 0,0-2-98 0,-3-1-391 16,3-2-574-16</inkml:trace>
  <inkml:trace contextRef="#ctx0" brushRef="#br0" timeOffset="35383.345">12443 8049 47 0,'-4'-8'701'0,"0"2"-219"15,-3-2-51-15,0 1-87 0,1 1 23 0,-2-1-77 16,-2 3 24-16,1-2-76 0,-1 2 19 0,-3 1-72 15,2 2 12-15,-2 1-77 0,-1 0 24 0,-3 1-75 16,2 3 29-16,-3 2-61 0,3 1 37 0,-3 1-59 16,2 4 45-16,1-2-53 0,5 2 43 0,-1 0-55 15,3 0 48-15,3 0-49 0,1 1-1 0,1-1 3 16,3 0-1-16,1-1 0 0,2-1-5 0,2 0-5 0,3 2-3 16,1-3-4-16,0-1-2 0,0-1-10 15,1-1-3-15,0-2-1 0,-1-2 1 0,1 0-1 16,-10-2 6-16,17 1 7 0,-17-1 1 0,14-2 2 0,-14 2 45 15,9-5-43-15,-5 0 40 0,-2-1-44 0,-2 6 44 16,2-13-43-16,-4 5 45 0,1-1-44 0,-2-3 44 16,2 1-44-16,-1 0 53 0,-1-4-51 0,-1 3 53 15,3-1-38-15,1-2 52 0,-2 4-51 0,4-1 40 16,-1 0-46-16,2 2 42 0,2-1-50 0,0 3 47 16,1-1-43-16,3 4 44 0,0-1-48 0,0 2 53 15,4 3-43-15,-3 0 48 0,2 2-45 0,-1 1 49 16,2 3-48-16,1-1 51 0,-4 3-53 0,3 0 49 15,-2 2-51-15,0 1 47 0,-4 0-50 0,2 2 48 16,-2-3-37-16,-2 2-11 0,-1-2 7 0,0 0 8 0,-2-1 18 16,-1-1 21-16,-1-7 20 0,3 13 0 15,-3-13 1-15,0 8-6 0,0-8-2 0,0 0-3 16,0 0-2-16,0 0 3 0,-9-3-12 0,9 3-6 0,-4-11-4 16,4 5-7-16,0-2 1 0,0-1-12 15,3-2-3-15,-2 2-2 0,2-3-3 0,-1 0-4 16,3 3-1-16,0-1-1 0,-1 0 1 0,1 2-9 0,-1 2-3 15,3 1 4-15,-7 5-6 0,11-8 8 0,-11 8-5 16,11-1 3-16,-11 1 1 0,16 5 0 0,-10-1-4 16,1 0-15-16,-1 2-16 0,3 1-32 0,-3-1-55 15,3 2-54-15,-4 0-23 0,4-1-125 0,-2 0-33 16,-1 0-33-16,-1-2-12 0,2-1-90 0,-7-4-306 16,14 6-330-16</inkml:trace>
  <inkml:trace contextRef="#ctx0" brushRef="#br0" timeOffset="35648.066">12672 7845 189 0,'-4'-12'628'0,"3"0"-114"0,-2 4-55 15,2-1-19-15,0 2-34 0,-2 0-26 0,2 1-34 16,1 6-51-16,-3-11-58 0,3 11-47 0,0-8-36 0,0 8-32 16,0 0-25-16,0 0-13 0,4-4-11 15,-4 4-10-15,6 4-8 0,-6-4-5 0,12 10-6 16,-7-3-8-16,0 1-3 0,2 2-3 0,-1 1-2 15,0 2 4-15,1-1-10 0,-1 4-1 0,-1-3-1 0,2 4 0 16,-1 0-1-16,0-1 15 0,-2 0-11 16,0 0-12-16,1 0 1 0,-1-1-5 0,0 0 2 15,1 0-1-15,-1 0 3 0,-2-2-7 0,2 0-1 0,1-4-14 16,-1 2-23-16,0-2-30 0,2-3-32 0,-1 0-37 16,3-1-52-16,-2-3-12 0,-6-2-113 0,17 1-33 15,-8-3-44-15,0 1-64 0,1-4-489 0,-2-2-517 16</inkml:trace>
  <inkml:trace contextRef="#ctx0" brushRef="#br0" timeOffset="35981.291">12738 7949 530 0,'-13'-3'478'0,"4"2"-131"0,9 1-12 16,-15-5-59-16,15 5 57 0,-10-4-88 0,10 4-10 16,-7-5-82-16,7 5 8 0,2-8-77 0,2 2 23 0,2 2-59 15,3-3 9-15,4-2-71 0,0 2 40 16,2-1-49-16,3-1 46 0,1-1-47 0,0 3 46 15,-1-1-48-15,-1 1 52 0,-2 2-47 0,2 0 52 0,-6 3-36 16,3 0 54-16,-4-1-35 0,-10 3 57 0,21 3-28 16,-15 0 55-16,3 3-40 0,-5-2 46 15,3 4-47-15,-3 2 41 0,0 0-58 0,0 1 38 16,-1 1-48-16,1-1 31 0,-2 2-51 0,2 0 46 0,2-1-44 16,-2-1 45-16,1-1-49 0,-1-1 43 0,3-1-51 15,0-1 49-15,-1-2-52 0,2-2 46 0,-8-3-54 16,17 3 53-16,-17-3-57 0,16-5 51 0,-8 0-49 15,1 0 54-15,-4-4-45 0,1 2 47 0,0-4-51 16,-4 2 49-16,0-2-58 0,-2 0 47 0,-2-1-58 16,0 0 35-16,-5 2-82 0,1-1-25 0,-2 1-140 15,-5 0-90-15,1 4-143 0,-5-1-592 0,0 3-683 16</inkml:trace>
  <inkml:trace contextRef="#ctx0" brushRef="#br0" timeOffset="56398.647">5920 9073 450 0,'-3'-8'483'0,"2"3"-63"0,-3 1-118 0,1-3 40 16,0 2-48-16,-2 0 39 0,5 5-47 0,-7-8 24 15,7 8-77-15,-9-7 14 0,9 7-86 0,-6-3 9 16,6 3-80-16,0 0 27 0,-13-2-59 0,13 2 34 16,-5 6-49-16,1-1 43 0,3 4-53 0,-2 0 1 15,2 3 9-15,0 3 6 0,-1 3 61 0,2 0-50 16,0 7 35-16,2 1-54 0,0 1 37 0,1 6-55 0,-1 1 43 16,4-2-59-16,-3 2 46 0,5 0-46 15,-3-1 45-15,3-1-40 0,-2 0 39 0,2 1-36 16,2-2 6-16,-1-1 0 0,0 1-1 0,1-4 0 15,-1 2-2-15,0-3 0 0,0 1-50 0,-1-3 59 0,-2-2-56 16,0 0 56-16,1 0-4 0,-1-1-2 0,-2-1 0 16,-1-3-13-16,-2 2 2 0,0-2-2 15,-2-2-4-15,0 2-2 0,-3-4-3 0,0 0-11 0,-2-1-21 16,-2 0-37-16,0-2-49 0,2-3-1 0,-4-1-72 16,-2-4-49-16,2 1-94 0,-3-2-17 0,-1-2-45 15,0-2-80-15,-1-3-99 0,-2-1-254 0,-1-2-368 16</inkml:trace>
  <inkml:trace contextRef="#ctx0" brushRef="#br0" timeOffset="56598.116">5613 9726 369 0,'-1'-7'633'0,"1"7"-155"16,-4-10-97-16,4 10-61 0,-3-12-45 0,3 12-16 16,2-14-6-16,-1 8-14 0,3-1-23 0,0-3-24 0,2 3-33 15,4-4-28-15,-1 2-28 0,4-2-16 16,2-1-17-16,2 0-14 0,2-1-11 0,4-2-8 15,0 4-49-15,3-4 45 0,-1 2-9 0,3 0-10 0,-1 1-21 16,2-1-42-16,1 2-49 0,-2 0-42 0,3 0-49 16,-2 3-47-16,-1-1-49 0,-5 2-43 0,3 3-41 15,-3 0-72-15,-3 0-264 0,-3 1-209 0</inkml:trace>
  <inkml:trace contextRef="#ctx0" brushRef="#br0" timeOffset="58330.274">6541 9114 135 0,'0'0'203'0,"0"0"3"16,0 0-71-16,0 0 18 0,-1-5-61 0,1 5 26 15,0 0-51-15,0 0 26 0,0 0-50 0,0 0 22 16,0 0-42-16,-2-8 1 0,2 8 34 0,0 0-32 16,0 0 42-16,0 0-22 0,0 0 33 0,0 0-15 15,0 0 18-15,0 0 2 0,0 0 11 0,0 0 11 16,0 0-15-16,0 0 31 0,-2-4-41 0,2 4 11 15,0 0-23-15,0 0-4 0,0 0-3 0,0 0 1 0,0 0 4 16,0 0-2-16,0 0-3 0,0 0 0 0,0 0-4 16,0 0-4-16,0 0 37 0,0 0-53 0,0 0 44 15,0 0-51-15,0 0 41 0,0 0-49 16,0 0 46-16,-12 0-49 0,12 0 34 0,0 0-48 0,0 0 45 16,0 0-44-16,-10 2 43 0,10-2-47 0,0 0 37 15,-13 3-40-15,13-3 43 0,-8 7-37 0,8-7 46 16,-10 5-28-16,4-1 52 0,2 1-26 0,-2 3 69 15,0-2-43-15,1 2 55 0,-1 2-50 0,1 2 53 16,-1 1-28-16,0 1 48 0,1 5-23 0,0 0 36 16,0 5-48-16,0 1 22 0,1 2-37 0,-1 4 0 15,2 2-28-15,1 0-1 0,1 0-21 0,-2 1 5 16,3 2-23-16,3-1-11 0,-1 0-3 0,2-1-4 16,1 2 1-16,2 1-7 0,1-6 0 0,4 7-6 15,0-3-22-15,1-2-26 0,3 0-20 0,-1-7-17 16,1-4-14-16,1-1-6 0,2-2-8 0,1-3 12 15,-2-5-66-15,1-1-25 0,0-2-93 0,3-3-8 16,-3-1-103-16,1-4-33 0,1 0-54 0,-2-3-86 0,1-2-255 16,1-2-351-16</inkml:trace>
  <inkml:trace contextRef="#ctx0" brushRef="#br0" timeOffset="60913.86">6448 9509 255 0,'0'0'216'0,"0"0"-32"16,-12 1-62-16,12-1 17 0,-8 5-38 0,8-5 15 15,-10 8-37-15,6-3 13 0,2-1-39 0,-2 3 13 16,1 1-31-16,1-3 15 0,-1 3-35 0,2-3 24 15,0 3-27-15,1-8-5 0,-3 12 28 0,3-12-24 16,1 9 6-16,-1-9 8 0,3 8 5 0,-3-8 3 16,0 0-2-16,0 0-1 0,10-2 5 0,-10 2 12 15,7-10 2-15,-4 5 2 0,1-2 6 0,1-2 4 0,-2 0 12 16,-2-2-11-16,2-1 0 0,-2 0 1 16,-1 0-4-16,-3-1-12 0,1-1-7 0,-3 0-2 15,-3-1-22-15,-1 3-3 0,-5-1-4 0,-1 0-5 0,-3 4 0 16,-4-2-1-16,-1 6 5 0,0 0-13 0,-1 1-1 15,-2 4 3-15,-1 0-1 0,1 3 0 16,-1 2 1-16,-1 1 6 0,0 6-7 0,1-2 1 16,0 4-1-16,5 0 3 0,-1 2 2 0,4 1 25 0,5-1-11 15,0 0-19-15,4 1 2 0,2-1 2 0,3-2 2 16,2-1-25-16,3-1 28 0,3-1-1 0,2-3-1 16,3-2 0-16,3-1 0 0,6-4 1 0,2-2 35 15,7-5-36-15,3-1-10 0,9-6 3 0,1-3 1 16,-1-3 0-16,-1-1 2 0,1-2 5 0,-3-2 16 15,-2-1 10-15,-2-2-8 0,-3 1 61 0,-4 0-40 16,-6 4 60-16,-2-2-52 0,-3 2 58 0,-5 2-61 16,-4 1-9-16,-3 2-9 0,-6-1 39 0,-1 0-59 15,-6 1 33-15,-3 0-54 0,-6 1 44 0,-3 3-51 16,-4 4 48-16,-4 0-53 0,5 5 47 0,-4 1-53 16,0 4 8-16,-5 3 49 0,1 4-52 0,-7 4 49 15,4 3-50-15,-1 6 49 0,5 2-5 0,-2 3-3 16,6 3-5-16,4 2 0 0,2 1 4 0,2 4-6 0,8-1 1 15,1 0 2-15,7-4-3 0,2 2 0 16,5-3 3-16,3 3-46 0,4-1 52 0,6 1-50 16,2-2-4-16,6-2-6 0,4-5-4 0,3-5-1 0,-1-5 8 15,4-4 7-15,3-5 56 0,-1-2-55 0,-2-4 53 16,5-4-53-16,5-6 60 0,-1-1-9 0,-1-5-5 16,-2-2-2-16,-2-1-1 0,-4-2 2 0,-3-4 3 15,-2 2 6-15,-6-4 2 0,-6 5 0 0,-5-1-6 16,-3 2-5-16,-5 4-6 0,-4 0 1 0,-4-2-10 15,-3 3-4-15,-2 3 0 0,-7 2-4 0,-1 4 2 16,-3 3 2-16,-1 4 6 0,-5 5-7 0,-3 1-2 16,-2 5 1-16,-3 6 3 0,2 1-1 0,-2 5 2 15,4 3 3-15,4 1 2 0,2 3-2 0,2-2 3 16,4 4-44-16,5-5 57 0,4 2-46 0,5-2 7 16,3 1 3-16,6-6 24 0,2 0-84 0,6-1 3 15,2-5-55-15,9 1-28 0,2-5-15 0,7-4-58 16,3-3-63-16,-1-4-15 0,12-6-247 0,1-1-74 15</inkml:trace>
  <inkml:trace contextRef="#ctx0" brushRef="#br0" timeOffset="61349.573">7769 9198 401 0,'-3'-10'545'0,"2"-2"-84"16,-3 5-21-16,0-2-81 0,-1 2 28 0,3 2-67 16,-4-3 17-16,3 4-91 0,-4 0 8 0,7 4-92 15,-11-4-23-15,11 4-25 0,-16 5-4 0,9 0 38 16,-3 5-56-16,-1 0 43 0,1 6-41 0,-1 2 22 15,0 5-48-15,2 5 37 0,1 0-52 0,1 4 30 0,3 1-46 16,-1 2 28-16,5 1-42 0,0 1 36 0,4 1-41 16,0 3-2-16,1 1 0 0,4 0 3 15,-2-1-41-15,4-2 47 0,-1 2-4 0,0-3 0 16,3-1-14-16,-2 0 8 0,1-3-2 0,-3-4 2 16,1-3-3-16,-4 0 28 0,2-3-37 0,-4-2 35 15,1 0-23-15,-4-3 0 0,1 0 3 0,-2-2 22 16,0 0-28-16,-3-2-1 0,-2 1-3 0,-1-2-2 15,-1-2-1-15,-3 0-5 0,0-1-30 0,-2-3-42 0,-3 0-57 16,2-2-20-16,-3-1-131 0,-1-3-29 0,-1-2-75 16,3 0-74-16,-3 0-77 0,0-2-524 0,0-4-675 15</inkml:trace>
  <inkml:trace contextRef="#ctx0" brushRef="#br0" timeOffset="61564.094">7356 9971 541 0,'0'0'522'0,"-1"-11"-112"0,1 11-58 0,-3-9-42 16,3 9-34-16,0-12-27 0,0 12-12 0,4-12-22 15,-1 4 18-15,2-1-78 0,1 2 15 0,2-3-75 16,1-1 23-16,2 2-66 0,2 0 33 0,2-4-62 0,1 2 36 16,0-1-47-16,2 2 34 0,3-2-51 0,0 2 39 15,-1 0-54-15,1-2 6 0,5 2-46 16,-5 0-43-16,0 0-49 0,3 1-56 0,-2 0-51 0,-3 1-27 15,3 1-36-15,-2 0-49 0,-4 0-389 0,-1 3-273 16</inkml:trace>
  <inkml:trace contextRef="#ctx0" brushRef="#br0" timeOffset="61866.291">8207 9673 30 0,'0'0'659'16,"0"0"-125"-16,9 3-162 0,-9-3 26 0,0 0-14 16,0 0-10-16,0 0-41 0,6 2 51 0,-6-2-64 15,0 0 23-15,0 0-78 0,0 0-41 0,0 0-36 16,0 0-31-16,0 0-27 0,9-2-14 0,-9 2-21 15,0 0-19-15,4-6-17 0,-4 6-11 0,4-5-13 0,-4 5-4 16,6-9-11-16,-6 9-7 0,8-8-32 0,-3 1-43 16,-1 2-1-16,1 0-95 0,-1-1-11 0,2 3-101 15,-6 3-15-15,5-10-59 0,-5 10-59 16,6-7-45-16,-6 7-36 0,0 0-421 0,0 0-472 0</inkml:trace>
  <inkml:trace contextRef="#ctx0" brushRef="#br0" timeOffset="61981.71">8190 9769 327 0,'-2'8'248'0,"-1"1"10"16,3-9-48-16,0 12 15 0,0-12-32 0,0 8-28 16,0-8-25-16,3 5-34 0,-3-5-21 0,0 0-32 15,11 4-87-15,-11-4-79 0,11-5-214 0,-11 5-157 16,10-6 33-16</inkml:trace>
  <inkml:trace contextRef="#ctx0" brushRef="#br0" timeOffset="63275.852">8239 9668 46 0,'0'0'460'0,"0"0"-126"0,0 0-80 15,0 0-32-15,-4-7-23 0,4 7-12 0,0 0-10 0,0-7-45 16,0 7 8-16,0-6-57 0,0 6 6 0,0-7-44 16,0 7 13-16,3-7-38 0,-3 7 27 15,1-9-33-15,-1 9 17 0,1-6-27 0,-1 6 22 0,4-7-26 16,-4 7 23-16,0 0-27 0,1-8 19 16,-1 8-25-16,0 0 7 0,0 0-40 0,2-7-42 15,-2 7-56-15,0 0-70 0,0 0-77 0,0 0-281 0,0 0-82 16</inkml:trace>
  <inkml:trace contextRef="#ctx0" brushRef="#br0" timeOffset="63584.609">8288 9922 53 0,'1'9'550'0,"-1"-9"-138"16,-1 6-112-16,1-6-53 0,0 0-38 0,-4 6-5 15,4-6-22-15,0 0-13 0,0 0-30 0,0 0-24 16,0 0-12-16,-9-4-19 0,9 4-14 0,0 0-10 16,0 0-22-16,-4-5-8 0,4 5-1 0,0 0-9 15,-1-7-5-15,1 7 7 0,0 0-10 0,0 0-3 16,-3-6-3-16,3 6 2 0,0 0 3 0,-2-6-3 0,2 6 6 16,0 0-8-16,-3-5 7 0,3 5-3 15,0 0-1-15,-6-4 1 0,6 4-7 0,0 0 2 0,-8-3-1 16,8 3 1-16,0 0-1 0,-9-3-4 0,9 3 0 15,0 0-2-15,0 0-46 0,-9-2-37 0,9 2-34 16,0 0-24-16,0 0-12 0,0 0-25 0,0 0-90 16,5-8-40-16,-5 8-278 0,9-9-99 15</inkml:trace>
  <inkml:trace contextRef="#ctx0" brushRef="#br0" timeOffset="63930.606">8391 9564 261 0,'-18'0'458'0,"18"0"-125"0,-14 1-72 0,14-1-53 16,-17 3-8-16,17-3 22 0,-15 1-23 0,15-1 68 15,-11 0-21-15,11 0-28 0,-12 1-36 0,12-1-27 0,0 0-34 16,0 0-22-16,-14 0-17 0,14 0-17 0,0 0-8 16,0 0-8-16,0 0 3 0,7-5-10 0,-7 5-3 15,15-5-5-15,-6 2-41 0,2-2 39 16,5 0-45-16,-2 2 43 0,2-2-39 0,2-2 38 0,-1 3-46 16,1 1 39-16,0-2-47 0,-1 0 18 0,0 0-44 15,2 1-45-15,-2 1-87 0,-2-1 2 0,-1 1-41 16,-2 0-37-16,-2 2-21 0,-10 1-33 0,15-1-107 15,-15 1-168-15,0 0-103 0</inkml:trace>
  <inkml:trace contextRef="#ctx0" brushRef="#br0" timeOffset="64119.162">8291 9795 233 0,'-7'11'484'0,"0"-2"-127"0,1-3-87 0,2 1-52 16,-1-2-30-16,2 0-10 0,3-5 3 0,-3 9 9 15,3-9-21-15,0 0-17 0,5 5-30 0,-5-5-20 16,10-1-16-16,-10 1-20 0,18-4-8 0,-7 0-6 0,5-2-12 16,-1 1-10-16,7-2-6 0,-1-1-7 0,2 0-26 15,1 0-3-15,5-2-95 0,-1 0-38 16,0 0-59-16,3-1-93 0,-2 1-129 0,1-1-209 0,-1 0-146 16</inkml:trace>
  <inkml:trace contextRef="#ctx0" brushRef="#br0" timeOffset="66630.141">10326 9136 286 0,'0'0'282'16,"0"0"-36"-16,-5-5-13 0,5 5-19 0,0 0-20 16,-7-5-18-16,7 5-23 0,-5-3-20 0,5 3-13 0,0 0-21 15,0 0 36-15,-17 0-71 0,17 0-3 0,-9 3 47 16,9-3-65-16,-11 5 42 0,11-5-55 0,-9 5 44 16,9-5-48-16,-13 8 41 0,7-3-34 0,1 1 8 15,0-1 0-15,-2 4 13 0,2-3-4 0,1 3 3 16,-3-2 4-16,3 3 3 0,0-2 4 0,0 3-4 15,-1-3 1-15,2 3-3 0,1-1 1 0,-1 1-5 16,2-1-2-16,-1 2 0 0,-1-2 28 0,3 1-38 16,0 0 41-16,1-1-49 0,1 2 41 0,1-5-51 15,0 4 43-15,1-2-51 0,0 0 47 0,1-1-57 16,1 0 46-16,-2-2-50 0,5 1 46 0,-1 1-53 16,-2-3 54-16,3-1-57 0,1 1 43 0,-1-2-51 15,0-1 47-15,2 1-46 0,1-2 44 0,-2 0-47 16,3-1 43-16,-1 0-47 0,0-1 47 0,0 0-47 0,-1-2 45 15,2-1-45-15,0 0 50 0,0-1-52 16,-2 1 48-16,3-1-48 0,-2-2 48 0,-1 2-45 16,2-2 46-16,-3 1-43 0,-1 0 43 0,0-1-48 15,0-1 48-15,-1 2-42 0,-1-1 43 0,2-1-49 0,-2 2 7 16,-2-2 5-16,0 2 6 0,0-3 5 0,0 3 5 16,-2-1 1-16,-1-2 6 0,1 3-3 0,-2-2 4 15,-1 0-1-15,0 2 2 0,0-3-1 0,-3 2 5 16,2-2 18-16,-1 1-20 0,-2-1-5 0,-2 1 1 15,0 1 2-15,1-3-7 0,-4 3 8 16,-1-4-6-16,1 3 1 0,0-2-6 0,-5 2 2 0,4-1-2 16,-3 2-1-16,-1 0 2 0,0 1-6 0,-3 0-2 15,3 2-1-15,-5 0-11 0,0 1-27 0,1 3-42 16,-1 0-50-16,0 3-72 0,-6 2-102 0,1-1-69 16,1 4-107-16,-2 2-442 0,-1 1-497 0</inkml:trace>
  <inkml:trace contextRef="#ctx0" brushRef="#br0" timeOffset="68563.336">10203 10580 335 0,'-13'0'340'16,"13"0"-78"-16,-10-1-10 0,10 1-22 0,-9-5-17 0,9 5-24 15,-8-6-26-15,8 6-15 0,-6-8-24 0,6 8-18 16,-6-10-16-16,6 10-2 0,-4-10-9 0,4 10 9 15,0-13-9-15,0 13 3 0,4-11 0 16,-3 5-3-16,5 1 8 0,1-2 38 0,-1-1-46 0,1 3 34 16,1 0-56-16,0 1 31 0,1-3-47 0,1 5 39 15,2-1-51-15,-2 1 34 0,-1 1-48 0,-9 1 39 16,19 0-46-16,-10 1 40 0,1 1-45 0,0 1 38 16,-2 1-42-16,2 1 38 0,-3 2-46 0,-1-2 3 15,1 1 6-15,-2 2 0 0,1-3-1 0,-2 3 5 16,-3-1 4-16,3-1-1 0,-4-6 6 0,1 12 6 15,-1-12-3-15,0 10 1 0,0-10 2 0,-2 8 2 16,2-8 9-16,-4 6 7 0,4-6 9 0,0 0 13 16,-10 4 6-16,10-4-17 0,-8-3-6 0,8 3-6 15,-6-5-7-15,2 0-6 0,1-2-4 0,1-2-6 16,0-1 43-16,0 0-56 0,-1-2 41 0,3 0-52 16,0 1 52-16,4-2-55 0,-1 1 44 0,-1-3-53 15,3 1 50-15,2 2-52 0,-1 1 53 0,3-1-54 0,-1 2 55 16,2 1-53-16,0 2 49 0,2-1-47 15,-1 2 51-15,2 3-45 0,0-1 51 0,-1 1-49 16,1 2 58-16,0 2-52 0,1 1 53 0,0 2-49 0,1 0 53 16,-2 1-46-16,1 4 43 0,-1-2-50 0,0 3 44 15,-3-1-48-15,-1 3 2 0,1-1 2 0,-1 1 19 16,-2 2-19-16,-1-2 0 0,-1 0 3 0,3 1 0 16,-4-1 3-16,-1-2 2 0,0 1-13 0,1-1-13 15,-3 0-28-15,2-1-33 0,-2-1-44 0,-1 2-50 16,3-3-73-16,-3 3-59 0,0-3-20 0,0 2-29 15,-2-3-51-15,1 1-471 0,0 0-437 0</inkml:trace>
  <inkml:trace contextRef="#ctx0" brushRef="#br0" timeOffset="68831.256">10378 10858 9 0,'-10'7'609'0,"0"0"-207"0,3-1-65 16,-2-2-84-16,2-1 45 0,2 3-46 0,-2-3 51 15,7-3-73-15,-8 3 10 0,8-3-88 0,0 0 9 16,-5 4-68-16,5-4 26 0,0 0-49 16,7-2 41-16,-7 2-43 0,15-6 38 0,-5 2-48 0,3-2 46 15,4 2-49-15,-2-2 50 0,4-2-53 0,3 3 7 16,-3-2 2-16,4-2 0 0,0 1-11 0,0 0-5 16,0 2-7-16,0-2-4 0,0-1-8 0,-2 4-5 15,-1-2 1-15,2 0-9 0,-7 2-5 0,3 0-7 16,-5 0-14-16,2 1-34 0,-5 1-39 0,1 0-34 15,-1-1-36-15,-10 4-24 0,15-1-18 0,-15 1-28 16,10-1-32-16,-10 1-52 0,0 0-88 0,9 4-43 16,-9-4-254-16,0 8-202 0</inkml:trace>
  <inkml:trace contextRef="#ctx0" brushRef="#br0" timeOffset="69313.806">10641 11197 260 0,'0'0'517'0,"-10"7"-131"15,4-3-83-15,6-4-6 0,-12 3-3 0,12-3-2 16,-10 3 5-16,10-3-71 0,0 0-3 0,-12 0-82 16,12 0 16-16,0 0-76 0,-6-3 23 15,6 3-60-15,0 0 32 0,0 0-53 0,4-7 32 0,-4 7-50 16,9-4 40-16,-9 4-49 0,10-3 42 0,-10 3-45 15,17 0 39-15,-17 0-43 0,14 0 39 0,-14 0-46 16,15 7 43-16,-7-2-43 0,-2 0 2 0,2 3 1 16,-3 1 6-16,-1 0 0 0,0 6 2 0,-2-3 1 15,-2-2 5-15,1 5 3 0,-1-2-4 0,-1 0 3 16,0 1 3-16,-3 1 8 0,0-2 12 0,2 0 13 16,-5-1 19-16,5-1 27 0,-5-2 7 0,2 3 7 15,1-4 0-15,-1 1 2 0,3-1 1 0,-2-2-4 16,-1 0-1-16,1 0-7 0,4-6-7 0,-4 8-12 0,4-8-8 15,-2 8-54-15,2-8 51 0,-3 9-56 16,3-9 44-16,0 0-48 0,3 5 45 0,-3-5-52 16,0 0 49-16,12 2-52 0,-12-2 51 0,16-2-49 0,-7-1 46 15,2 1-47-15,1 0 54 0,1-2-50 0,2-2 50 16,1 1-59-16,-3-2 6 0,4 2 47 0,-2 0-51 16,0-3 49-16,-2 4-52 0,0-1 33 0,-2 2-72 15,0-2 16-15,-2 1-53 0,-1 1-15 0,0 1-51 16,-8 2-42-16,9-4-58 0,-9 4-94 15,9-3 6-15,-9 3-120 0,0 0-102 0,0 0-283 16,0 0-398-16</inkml:trace>
  <inkml:trace contextRef="#ctx0" brushRef="#br0" timeOffset="70795.876">10410 12561 261 0,'0'0'301'16,"-6"3"-31"-16,6-3-2 0,-8 2 1 0,8-2-15 16,0 0-4-16,-9 4-48 0,9-4 46 0,0 0-30 0,-9 4-15 15,9-4-18-15,0 0-19 0,0 0-13 0,-6 4-11 16,6-4-8-16,0 0-17 0,0 0-13 16,0 0-2-16,0 0-2 0,0 0-3 0,0 0 1 0,9-3-4 15,-9 3-49-15,14-6 51 0,-3 3-58 0,-2 1 45 16,6-2-56-16,0-3 42 0,1 4-58 0,-2-2 46 15,4 0-51-15,-3 0 40 0,3 0-56 0,-2 1 47 16,0-1-49-16,-2-1 49 0,2 2-54 0,-5 1 46 16,-2 0-49-16,4-1 53 0,-5 2-47 0,-1 0 56 15,-7 2-45-15,14-4 54 0,-14 4-49 0,10-2 44 16,-10 2-52-16,0 0 43 0,12-4-56 0,-12 4 49 16,0 0-56-16,0 0 31 0,0 0-84 0,0 0 3 15,0 0-87-15,0 0-14 0,0 0-72 0,0 0-76 16,0 0-71-16,0 0-70 0,0 0-475 0,1-6-522 15</inkml:trace>
  <inkml:trace contextRef="#ctx0" brushRef="#br0" timeOffset="71096.684">10902 12177 102 0,'0'0'630'0,"3"-7"-155"0,-3 7-107 0,2-8-47 0,-2 8-24 15,-2-7-18-15,2 7-22 0,0 0 5 16,-4-4-73-16,4 4-25 0,0 0-25 0,-8 4-15 0,8-4-10 16,-6 8 2-16,1-1 4 0,2 0-1 0,-1 5 2 15,2 0 3-15,-1 3 42 0,-1 2-52 0,3 1 38 16,-3 6-52-16,5-3 32 0,-2 5-49 0,1-1-1 16,0 3-7-16,3-2 3 0,-1 3-13 0,2-1-10 15,1 3-2-15,0-4-4 0,4 0-6 0,-2-4-6 16,2-2-6-16,1 0-7 0,1-3 1 0,0-1-4 15,1 0-10-15,1-2-7 0,4-2-34 0,-2-3-40 16,1 1-55-16,0-5-58 0,0-1-10 0,1 1-105 16,0-2-16-16,-2-2-92 0,2-1-60 0,-3-1-63 15,4-2-443-15,-5 0-562 0</inkml:trace>
  <inkml:trace contextRef="#ctx0" brushRef="#br0" timeOffset="71580.395">11109 12416 458 0,'-7'-6'495'0,"4"-2"-139"16,-4 3-30-16,5 0-58 0,-2-2-20 0,1 2-12 16,3 5-40-16,-2-11-33 0,2 11-30 0,1-10-11 15,-1 10 31-15,4-8-52 0,0 3 40 0,-4 5-53 16,11-4 39-16,-11 4-50 0,16-3 35 0,-16 3-57 15,19 0 31-15,-9 2-54 0,-1 0 39 0,4 2-56 16,-3 0 40-16,0 0-53 0,0 1 44 0,-1 0-53 16,-1 1 42-16,2 1-48 0,-3 0 44 0,-2 1-49 15,0-3 49-15,-2 2-45 0,0 0 43 0,-3-7-45 0,0 9 47 16,0-9-45-16,0 10 46 0,0-10-49 16,-5 5 50-16,5-5-46 0,0 0 53 0,0 0-49 15,-11 0 45-15,11 0-50 0,-7-10 50 0,5 5-56 16,-1-1 49-16,3-2-50 0,-1-2 46 0,1 1-48 15,1-1 45-15,0-2-44 0,3 2 43 0,-1 0-45 0,3 1 3 16,-2-3 8-16,3 4-1 0,0-1 5 16,1 2 3-16,-2 2 9 0,3-2 2 0,-1 2 4 0,-1 2 10 15,1 1 10-15,-8 2 12 0,17-3-4 0,-17 3-2 16,14 3 3-16,-6-1 44 0,-1 1-54 0,1 1 44 16,-2 1-61-16,1 2 45 0,0-2-58 0,-3 3 47 15,1-1-53-15,0-1 47 0,-1 2-50 0,0-1 41 16,2-2-57-16,-2 2 24 0,-1 0-84 0,-1-2-2 15,2 1-82-15,0 1 1 0,-1-2-49 16,0-1-66-16,1 3-6 0,-4-7-28 0,9 7-38 0,-4-3-50 16,-5-4-360-16,10 5-283 0</inkml:trace>
  <inkml:trace contextRef="#ctx0" brushRef="#br0" timeOffset="71834.459">11620 12296 609 0,'0'0'543'0,"0"0"-114"16,0 0-42-16,-6-5 40 0,6 5-46 0,0 0 45 15,0 0-77-15,-5-5-42 0,5 5-51 0,0 0-48 0,0 0-49 16,1-6-28-16,-1 6-29 0,7-5-20 16,-7 5-16-16,8-6-15 0,-8 6-6 0,13-5-7 0,-4 1-12 15,0 1-5-15,-1-1-4 0,2 1-36 0,0 0 37 16,-1-1-37-16,2 1 34 0,0-2-66 0,-2 3-14 15,1-1-39-15,0 0-35 0,-2-1-47 0,1 2-56 16,0-3-49-16,-9 5 41 0,12-5-72 0,-12 5-22 16,13-5-49-16,-13 5-449 0,9-8-383 0</inkml:trace>
  <inkml:trace contextRef="#ctx0" brushRef="#br0" timeOffset="72064.845">11862 12085 440 0,'0'0'466'0,"3"-8"-104"0,-3 8 29 15,3-9-37-15,-3 9 20 0,4-7-62 0,-4 7 28 0,2-5-80 16,-2 5 11-16,0 0-91 0,3-5 16 16,-3 5-72-16,0 0 47 0,0 0-52 0,0 0-8 15,0 0 3-15,10 4-13 0,-10-4-5 0,5 8-7 0,-5-8-15 16,4 11-14-16,-1-3-8 0,1 0-45 0,-2 0 35 16,2 3-47-16,1 0 40 0,1 1-44 0,-1-1 41 15,2 1-11-15,-2 4-13 0,2-3-38 16,0-1-38-16,-2 2-45 0,2-1-12 0,-1 0-101 0,-1 1-33 15,1 0-116-15,-2-2-73 0,0-2-86 16,0 0-409-16,-3-1-523 0</inkml:trace>
  <inkml:trace contextRef="#ctx0" brushRef="#br0" timeOffset="72364.052">11500 12676 394 0,'-11'4'596'0,"2"-1"-194"0,2 0-37 0,7-3-95 16,-13 4 46-16,13-4-17 0,-10 2-21 0,10-2-40 15,0 0-38-15,0 0-76 0,-9-3 26 0,9 3-48 16,4-6 41-16,-4 6-46 0,9-5 55 0,-1-1-56 0,1 2 48 16,2-1-72-16,2 0 45 0,1-2-61 0,2 2 41 15,1-2-54-15,2 1 38 0,2-2-47 16,-2 0 39-16,0 0-56 0,4 2 44 0,-4-1-56 0,2-2 44 15,-1 3-57-15,1-3 47 0,-1 3-43 0,3 1 34 16,-4-3-53-16,3 2 26 0,-2 1-91 16,-3-2-1-16,2 2-97 0,-1 2-9 0,1-2-102 0,-1 2-16 15,-4 0-38-15,1 1-43 0,-3 2-31 0,1-1-447 16,-13 1-425-16</inkml:trace>
  <inkml:trace contextRef="#ctx0" brushRef="#br0" timeOffset="72696.729">11928 12739 521 0,'-4'7'506'0,"4"-7"-118"0,-10 5-33 15,10-5 28-15,-5 4-72 0,5-4 7 0,0 0-69 16,0 0 3-16,0 0-86 0,-8-4 26 0,8 4-83 16,0 0 28-16,7-7-62 0,-7 7 34 0,10-6-60 0,-10 6 41 15,10-4-67-15,-10 4 46 0,14-2-61 16,-14 2 44-16,14 0-56 0,-14 0 46 0,12 4-51 15,-6-1 43-15,-1 2-49 0,0 2 45 0,-2 0-46 0,-2 3 50 16,-1-2-54-16,0 5 7 0,-1-2 3 16,-2-1 8-16,-2 1 16 0,0-2 17 0,1 3 25 0,-1-4 22 15,1 1-21-15,-1-1 46 0,3 1-33 0,-2-3 55 16,1-1-50-16,3-5 51 0,-5 9-63 0,5-9 31 16,0 0-74-16,0 0 49 0,0 0-74 0,0 0 28 15,0 0-82-15,21-3-4 0,-12-4-49 0,3 0-42 16,1-2 9-16,6 0-85 0,-1-4-1 0,0 2-101 15,6-4-22-15,-1 1-51 0,-2-2-59 0,2-4-435 16,-3 3-464-16</inkml:trace>
  <inkml:trace contextRef="#ctx0" brushRef="#br0" timeOffset="73213.521">12201 12000 349 0,'0'0'533'0,"-6"-7"-152"15,6 7-25-15,-5-5-77 0,5 5 36 0,-5-7-22 16,5 7-33-16,4-6-21 0,-4 6-14 0,5-7-11 16,-5 7-9-16,11-6-47 0,-11 6 49 0,21 0-51 0,-8 0 53 15,2 4-48-15,2 0 43 0,-1 2-45 0,5 1-7 16,-1 1-6-16,3 6-9 0,1 2-10 0,-1 0-67 16,4 6 46-16,-4 2-67 0,0 2 42 0,0 2-57 15,-5 3 38-15,-1 2-3 0,-3 1-26 0,-3 2-19 16,-4-2-28-16,-5 2-60 0,1-1-50 0,-6 1-39 15,-1-2 16-15,-6 4-72 0,1-3 19 0,-8-2-65 16,-2-1-31-16,-4-3-125 0,-3-3-124 0,-4-2-541 16,-4-5-702-16</inkml:trace>
  <inkml:trace contextRef="#ctx0" brushRef="#br0" timeOffset="74197.138">9247 9136 71 0,'-3'-8'432'15,"1"0"-94"-15,-2 2-71 0,0 1-32 0,1-3-34 16,-3 4-19-16,1 0 34 0,5 4-78 0,-14-7 6 16,14 7-50-16,-14 0 30 0,2 3-45 0,0 1 0 15,-1 2 7-15,-1 5 50 0,-1-1-50 0,-2 5 49 16,2 4 0-16,-2 2-4 0,3 3 8 0,-1 3-6 15,1 6-13-15,0 0-18 0,2 4-2 0,1 2-11 16,3 2-17-16,4 0-9 0,-1 2-5 0,5 3-45 16,0 1 39-16,5 3-44 0,-1 1 45 0,4 2-50 0,3 10 45 15,2 0-6-15,4 5-8 0,-1-3-3 16,5 3-44-16,-1-2 45 0,1 4-49 0,3-1 47 16,0 2-39-16,2 1-1 0,-1 3 45 0,-3-1-45 15,2 2 40-15,-1-1-50 0,-6 0 48 0,1 2-48 0,-5-1 47 16,-2-5-48-16,-6 5 0 0,-2-3 3 0,-6 0 46 15,-2 1-52-15,-3-4 50 0,-7-2-50 16,0 1 52-16,-7-7-52 0,-2-1 49 0,-2-5-50 16,-3-4 52-16,-1-6-46 0,1-2 50 0,2-10-38 0,4-5 39 15,-1-4-49-15,2-4 50 0,7-6-42 0,-1-2 43 16,6-5-70-16,0 0 11 0,4-3-59 0,6-5 40 16,-3 5-38-16,3-5 30 0,9 3-51 0,2-2 42 15,4-1-44-15,5 3 56 0,5 1-30 0,6-2 59 16,4 3-37-16,7 1 46 0,3 4-37 0,1 1 48 15,1 4-41-15,-1 2 9 0,8 5 9 0,-2 4 6 16,-3 3-1-16,-2 5 46 0,-5 3-47 0,0 3 46 16,-5 6-35-16,-2 3 47 0,-6 4-33 0,-1 3 61 15,-5 2-35-15,-1 2 60 0,-5 3-35 0,-2 0 40 16,-4 0 42-16,0 5-46 0,-1-4 59 0,-1 4-51 16,0-2 44-16,-2-5-59 0,4 1 31 0,-2-10-57 15,0-2-9-15,3-2-15 0,0-1-7 0,3-5-4 0,2-2-8 16,2-6-53-16,4-2 11 0,0-4-29 0,5-6-68 15,3-4-47-15,-2-7-48 0,3-4-81 0,4-4-37 16,-2-6-65-16,8-6-94 0,1-7-428 0,-1-5-494 16</inkml:trace>
  <inkml:trace contextRef="#ctx0" brushRef="#br0" timeOffset="75114.087">7900 10188 145 0,'0'0'542'0,"-9"-3"-144"0,9 3-96 16,-3-4-70-16,3 4-26 0,5-14-4 0,1 7-48 0,7-6 32 15,2 1-83-15,6-5 38 0,1 0-70 0,9-2 31 16,-1-3-60-16,3 1 0 0,0-1-4 16,2 2 3-16,-1-4-3 0,1 4 2 0,-1-2-6 0,-1 1-7 15,-1 0 41-15,-1-2-60 0,-8 7 46 0,0-1-51 16,-4 4 48-16,-5-1-46 0,-2 0 47 0,-3 3-45 16,-4 1 35-16,-4 0-54 0,-2 3 40 0,-4 0-48 15,-5 0 51-15,-5 4-12 0,-5 1-8 0,-4 3 1 16,-11 2-7-16,-10 5-2 0,-4-1-3 0,-6 5-42 15,-10 4 58-15,-3 1-44 0,0 4 11 16,-2 1 6-16,1 1 43 0,0 5-42 0,1 0 45 0,0 0-5 16,6 1 7-16,3-1-4 0,5 1-3 0,12-7 0 15,9-2-3-15,7-3-4 0,10-1 3 0,7-6 1 16,4-3-2-16,5-7-2 0,7 8-3 0,6-8 2 16,10-3-7-16,10-3-5 0,11-5-40 0,13-8 46 15,7 0-3-15,4-3-43 0,2-5 46 0,3 1-34 16,4-1 41-16,-3-2-46 0,1-1 42 0,-2 0-42 0,-4 1 48 15,1 0-48-15,-7 1 44 0,-3 0 5 16,-5 3-15-16,-13 2-1 0,-5 3 0 0,-5 1 5 16,-6 2-5-16,-7 0-6 0,-6 2-7 0,-7 1-4 0,-5 4-7 15,-3 1-2-15,-6-1 0 0,-5 2-2 0,-10 1 7 16,-2 1-5-16,-11 2 3 0,-6 4 0 0,-11 1 5 16,-3 4 0-16,-13 4 2 0,-1 3 12 15,-2 3 5-15,3 3 9 0,-1 2 6 0,1 2-31 0,5 2 37 16,3-2-39-16,5 2 40 0,13-4-47 0,6-1 45 15,9 0-39-15,8-6 37 0,7-1-37 16,9-3 41-16,5-2-50 0,7-2-17 0,6-2-27 0,8-3-28 16,10-3-2-16,13-2-68 0,8-2 22 0,2-2-56 15,14-3-34-15,-1 2-56 0,1-2-104 0,-5 1-320 16,-13 2-215-16</inkml:trace>
  <inkml:trace contextRef="#ctx0" brushRef="#br0" timeOffset="75646.594">7067 11444 454 0,'0'-18'547'0,"-1"2"-147"0,-3 2-6 0,-1-1-33 15,0 1-34-15,0 0-22 0,0 3-5 0,-2-1-6 16,2 3-14-16,-1 0-69 0,1 2 25 0,0 0-91 15,-1 1 14-15,6 6-81 0,-7-6 27 0,7 6-65 16,0 0 40-16,-13 4-61 0,9 1 42 0,2 6-50 16,-1 1 9-16,-1 5 0 0,4 1 1 0,0 8 45 15,0 0-47-15,4 9 43 0,1 8-38 0,-1 0 29 16,4 3-41-16,-1 0 39 0,4-2-48 0,-2 2 42 0,3 0-37 16,-2-2 39-16,2 1-47 0,5 1 10 0,-6-2 10 15,3-1 2-15,-1 3-2 0,2-3 7 16,-3 2 1-16,0 0-7 0,0-2 33 0,0 2-41 0,-2-1 27 15,-1 0-38-15,-3 1 30 0,1-2-28 16,-1 1 22-16,-5 1-33 0,2-6 3 0,-6-2 0 16,2 1 10-16,-3-2-8 0,-1-2-2 0,0-4-45 0,-3 1 55 15,0-4-9-15,0-6-10 0,0 0-35 0,-2-3-51 16,-2-2-75-16,2-6-27 0,-2 0-125 0,0-4-59 16,0-2-45-16,-2-4-66 0,1-3-70 0,-2-2-308 15,0-7-429-15</inkml:trace>
  <inkml:trace contextRef="#ctx0" brushRef="#br0" timeOffset="75865.549">6809 12402 625 0,'0'-7'673'0,"0"-1"-204"0,0 1-47 0,0 0-106 15,-1-1 4-15,2 1-70 0,-1-3 25 0,1 3-78 16,2-3 22-16,3 1-81 0,-1-3-26 0,3 1 1 15,1-1-40-15,4 1-13 0,2-1 36 0,0-2-63 0,2 2 34 16,5 1-58-16,1-2 42 0,1 0-56 0,2 1 44 16,1 0-86-16,1 2-4 0,-3-2-86 15,5 3-11-15,-4 0-105 0,1 1 5 0,-1-1-51 0,-3 3-63 16,0-1-84-16,0 0-363 0,0 0-342 0</inkml:trace>
  <inkml:trace contextRef="#ctx0" brushRef="#br0" timeOffset="76319.097">7761 12209 547 0,'0'0'613'0,"0"0"-120"0,0 0-120 15,-9 2-22-15,9-2-35 0,0 0-23 0,0 0-35 16,0 0-38-16,-2-6-35 0,2 6-38 0,2-7-30 16,-2 7-21-16,9-6 27 0,-3 1-73 0,2 0 43 15,0-1-67-15,3 1 37 0,0-2-58 0,0 1 40 16,4-2-54-16,0 1 42 0,1 0-77 0,0 0-17 15,3-1-113-15,0-1-24 0,-4 4-94 0,2-1-47 16,-2 2-45-16,-1-1-58 0,0 3-351 0,-3 0-317 16</inkml:trace>
  <inkml:trace contextRef="#ctx0" brushRef="#br0" timeOffset="76466.701">7941 12280 370 0,'-6'8'742'0,"1"0"-189"0,2-3-114 0,-2-1-87 16,5-4-40-16,-4 8-25 0,4-8-68 15,-2 7 16-15,2-7-91 0,0 0 13 0,0 0-74 0,0 0 22 16,15-5-77-16,-5 0-11 0,2 0-111 0,1-1-23 16,3-4-119-16,4 2-60 0,0-3-127 0,0 0-480 15,2 0-470-15</inkml:trace>
  <inkml:trace contextRef="#ctx0" brushRef="#br0" timeOffset="77854.323">11505 9081 1172 0,'0'0'611'0,"9"1"-130"0,-9-1-117 15,10 4-80-15,-10-4-56 0,0 0-41 0,9 4-33 16,-9-4-16-16,4 7-16 0,-4-7-5 0,3 6-31 15,-3-6-8-15,1 12-15 0,-1-4-10 0,-1 0-13 16,-2 1-7-16,-1 3-8 0,0 0-8 0,-1 0-9 16,-1 1-36-16,1 2-43 0,-3-1-75 0,2-1-82 15,-1 0-52-15,0 2-67 0,-1-5-50 0,3-1-473 16,0 0-423-16</inkml:trace>
  <inkml:trace contextRef="#ctx0" brushRef="#br0" timeOffset="78597.007">12084 8867 644 0,'0'0'463'0,"-1"-7"-93"0,1 7-20 16,0 0-24-16,-2-7-34 0,2 7-39 0,0 0-29 16,3-8-35-16,-3 8-22 0,4-5-11 0,-4 5 20 15,8-2-59-15,-8 2-4 0,12-1-13 0,-12 1-12 16,13 3-10-16,-13-3-7 0,17 5-8 0,-8-1-6 15,0 0-4-15,1 0-8 0,-1 1-5 0,-3 2 4 16,4-1-10-16,-3 1-4 0,-1 1-5 0,-1-2 0 16,2 2-2-16,-2-1 1 0,-3 0 0 0,1 0 0 15,-2-1 1-15,-1-6 2 0,1 12 4 0,-1-12 7 16,-1 8-20-16,1-8 46 0,-4 6-29 0,4-6 48 16,0 0-42-16,-10 4 45 0,10-4-55 0,-4-5 54 15,4 5-68-15,-5-9 45 0,5 9-58 0,-4-15 51 16,4 6-60-16,1-1 53 0,1-2-61 0,-1 2 50 0,4-2-4 15,-2 2-10-15,2-4-3 0,1 2-2 0,1 2-3 16,-1 0-5-16,0 1-2 0,3 1 0 16,-2 1-45-16,2 2 68 0,-3 0-55 0,4 1 64 15,1 1 4-15,-2 1-4 0,-9 2 3 0,20 0 6 0,-10 2-6 16,0 1 0-16,-1-2-9 0,0 4-51 0,3 1 57 16,-3-1-50-16,0 2 47 0,-2-1-56 0,2 2 56 15,-1 0-59-15,-2 1 65 0,1 0-64 0,-1-1 47 16,-2 0-58-16,1 1 45 0,-2-1-74 0,-1 1 35 15,2-2-88-15,-1 1 7 0,-1-1-75 0,-1-2-12 16,1 2-54-16,-2-7-54 0,5 10-57 0,-5-10 16 16,2 9-98-16,-2-9-73 0,0 0-450 0,4 5-553 15</inkml:trace>
  <inkml:trace contextRef="#ctx0" brushRef="#br0" timeOffset="78910.82">12663 8794 223 0,'0'0'531'0,"0"0"-122"16,0 0-61-16,4-4-1 0,-4 4 16 0,0 0-13 0,0 0-13 15,0 0-16-15,0 0-38 0,0 0-30 0,0 0-26 16,0 0-26-16,0 0-22 0,0 0-30 16,0 0-23-16,1-5-13 0,-1 5-6 0,0 0-53 0,9-4 34 15,-9 4-56-15,9-3 39 0,-9 3-59 0,11-3 40 16,-11 3-13-16,16-5-9 0,-10 3-15 0,-6 2-37 16,18-5-46-16,-18 5-56 0,14-3-57 0,-14 3-66 15,16-1-73-15,-16 1-39 0,13-1-32 0,-13 1-59 16,0 0-31-16,17 0-345 0,-17 0-364 0</inkml:trace>
  <inkml:trace contextRef="#ctx0" brushRef="#br0" timeOffset="79100.329">12719 8888 322 0,'0'0'483'0,"-5"8"-94"0,5-8-69 16,-4 7-6-16,4-7 8 0,-4 6-2 15,4-6-22-15,0 0-22 0,-3 6-25 0,3-6-34 16,0 0-33-16,0 0-36 0,11 0-30 0,-11 0-23 0,10-1-16 15,-10 1-19-15,17-5-11 0,-7 2-7 0,2 0-13 16,0-1-11-16,1-1-34 0,2 1-54 16,1 0-62-16,-1-2-79 0,-1 1-45 0,1 1-39 0,0-2-67 15,-2 1-35-15,0-1-423 0,1 1-354 0</inkml:trace>
  <inkml:trace contextRef="#ctx0" brushRef="#br0" timeOffset="79396.134">13079 8649 367 0,'0'0'594'15,"0"0"-124"-15,-1-8-64 0,1 8-5 0,0 0 24 16,0 0-58-16,-1-6-13 0,1 6-29 0,0 0-31 0,0 0-52 16,0 0-45-16,0 0-39 0,-3-7-25 15,3 7-10-15,0 0 2 0,0 0 23 0,0 0-39 16,0 0 68-16,0 8-1 0,0-8 5 0,1 9-5 15,-1-9-5-15,3 9 0 0,0-2-48 0,-1-3 41 16,-2 4-44-16,3-2 31 0,-2 2-38 0,3 1 19 16,-1-1-40-16,-1 0 8 0,2 2-35 0,-2-2 5 0,1 2-31 15,-1-1 8-15,1 1-24 0,0-1 17 0,-1 1-54 16,1 2-25-16,-1-3-114 0,0 3-60 0,0-2-164 16,-2 2-131-16,0 0-216 0,0 0-185 0,-1 0-561 15,-3-2-1091-15</inkml:trace>
  <inkml:trace contextRef="#ctx0" brushRef="#br0" timeOffset="81098.835">11777 10486 264 0,'0'0'285'0,"0"0"-1"0,0 0-40 0,4-6 5 0,-4 6-12 16,0 0-14-16,4-7-5 0,-4 7 26 0,0 0-5 16,3-6-1-16,-3 6 6 0,0 0 9 0,6-6 3 15,-6 6 13-15,0 0 10 0,4-7-7 0,-4 7-18 16,0 0-71-16,2-5 43 0,-2 5-73 0,0 0 36 16,0 0-69-16,0 0 43 0,7-3-53 0,-7 3 41 15,0 0-57-15,6 1 31 0,-6-1-55 0,4 7 29 0,-4-7-59 16,5 8 33-16,-1-2-48 0,-3 2 29 15,2 1-47-15,-2 0 22 0,-1 2-69 0,-1 0 5 16,-2 1-101-16,-3 2-50 0,1 1-46 0,-2-1-35 16,1 0-75-16,-3 0-95 0,-3 1-41 0,2 0-89 15,-1-5-610-15,-1 1-788 0</inkml:trace>
  <inkml:trace contextRef="#ctx0" brushRef="#br0" timeOffset="82196.487">12683 10043 161 0,'-5'-5'446'16,"5"5"-100"-16,-7-6-37 0,7 6-26 0,-7-4 13 15,7 4 21-15,-5-5-12 0,5 5-24 0,-6-5-21 16,6 5-28-16,-4-4-30 0,4 4-35 0,0 0-34 16,-4-7-23-16,4 7-27 0,0 0-7 0,0 0-5 15,0 0 0-15,5-6 0 0,-5 6-3 0,0 0 1 16,12 3-15-16,-12-3-2 0,9 5-2 0,-2-3-5 0,-2 2-7 15,0 3 1-15,1-1-12 0,-1 1-4 0,-1 1-1 16,0 1-4-16,-1-1-4 0,2 1-1 16,-4-2 6-16,2 0-2 0,-2-1 4 0,2 0 6 0,-3-6 8 15,1 9 12-15,-1-9 10 0,3 8 4 0,-3-8-1 16,0 0-4-16,0 0-5 0,0 0-9 0,0 0-3 16,0 0-50-16,0-9 40 0,0 2-50 0,0-2 48 15,1-1-49-15,0-1 53 0,2 0-56 0,1-5 49 16,-1 0-49-16,3 2 49 0,-1-2-46 0,1 0 43 15,2 1-46-15,1 1 57 0,-3 2-52 0,3-2 52 16,1 3-45-16,-1 2 55 0,0 0-42 0,-1 2 56 16,1 2-25-16,0 2 41 0,0-1-57 0,-9 4 61 15,16-1-50-15,-16 1 1 0,17 5-8 0,-8-1 51 16,-2 2-65-16,1-1 51 0,2 2-60 0,-3 0 47 16,-1 2-54-16,3 1 50 0,-1-2-62 0,-2 1 52 15,1-1-26-15,-1 0-40 0,-1 1-100 0,3-1-7 16,-3-1-66-16,1 2-55 0,-2-4-18 0,1 0-105 0,-1 3-25 15,2-4-20-15,-6-4-21 0,8 7-98 16,-8-7-262-16,10 2-346 0</inkml:trace>
  <inkml:trace contextRef="#ctx0" brushRef="#br0" timeOffset="82486.734">13373 9882 492 0,'9'-6'628'0,"-9"6"-110"16,4-7-35-16,-4 7-21 0,4-5 4 0,-4 5-51 15,2-7 40-15,-2 7-88 0,0 0 2 0,3-6-96 16,-3 6-7-16,0 0-96 0,0 0 11 0,5-4-75 16,-5 4 40-16,0 0-43 0,0 0 44 0,8 3-23 15,-8-3 10-15,5 5-59 0,-5-5 31 0,8 9-54 16,-3-5 32-16,-1 1-48 0,0 0 29 0,2 0-52 0,-1 2 37 15,-1 1-45-15,1 0 35 0,-1-2-49 0,0 1 36 16,2 0-65-16,-2 1 18 0,-2-3-61 16,1 1-18-16,-1 0-95 0,-2-6-1 0,4 8-91 0,-4-8-48 15,3 8-102-15,-3-8-84 0,0 0-57 0,-5 4-115 16,5-4-361-16,0 0-670 0</inkml:trace>
  <inkml:trace contextRef="#ctx0" brushRef="#br0" timeOffset="82630.332">13303 9792 154 0,'-6'-6'599'0,"0"-2"-158"16,1 2-69-16,1 3-103 0,4 3-31 0,-7-9 12 0,7 9-103 16,-5-6 23-16,5 6-89 0,-3-6 37 0,3 6-74 15,0 0 34-15,4-5-81 0,-4 5-49 0,0 0-55 16,17 1-73-16,-17-1-44 0,14 3-158 0,-14-3-252 16,18 1-144-16</inkml:trace>
  <inkml:trace contextRef="#ctx0" brushRef="#br0" timeOffset="82979.396">13734 9697 146 0,'0'0'573'0,"7"-4"-174"0,-7 4-47 0,0 0-63 0,0 0 2 16,0 0 48-16,0 0-77 0,0 0 16 0,0 0-64 16,-12 0 16-16,12 0-64 0,-11 4 25 0,11-4-55 15,-10 4-37-15,10-4-15 0,-11 9 2 0,5-5-24 16,3 0-9-16,-1 2-4 0,1 1 2 0,1-2-14 15,-1 2-1-15,3-1-10 0,0 2-5 0,1-1-2 16,2 1-2-16,1-1-5 0,1 1-3 0,0 0 2 16,0 1-14-16,5-2-11 0,-2 3-13 0,1-1-7 15,0 0-8-15,2-1-5 0,0 0 3 0,0 1 4 16,-2-4 10-16,0 2 5 0,0-2 1 0,0 0 1 16,-3-1 5-16,1 3 9 0,-7-7 5 0,7 7 1 15,-7-7 2-15,5 6-1 0,-5-6-1 0,-3 7 1 16,3-7 0-16,-8 5 0 0,2 0 0 0,-2-1 3 15,-2-1 0-15,1 0 0 0,-2 1-4 0,0-2 0 16,2 0-3-16,0 1-38 0,-1-1-81 0,2-1-84 16,8-1-48-16,-13 3-50 0,13-3-113 0,0 0-74 15,-15-1-228-15,15 1-227 0</inkml:trace>
  <inkml:trace contextRef="#ctx0" brushRef="#br0" timeOffset="83348.616">14090 9795 407 0,'17'0'448'0,"-17"0"-97"0,0 0-60 15,9-3-33-15,-9 3-29 0,0 0-19 0,9-5-29 16,-9 5-32-16,5-5-29 0,0 0-25 0,1 0-19 16,-2 2-15-16,4-5 36 0,-2 2-68 0,3-1 42 15,-3-1-60-15,2 0 44 0,-1 0-54 0,0-2 43 16,1 0-48-16,-3 0 43 0,0 1-55 0,-2 0 55 15,-2-2-50-15,2 2 56 0,-3 1-45 0,0-1 55 16,-3 3-28-16,2-2 59 0,-2 4-52 0,-1-2 37 16,0 1-38-16,4 5 41 0,-10-5-40 0,10 5 39 15,0 0-44-15,-18 2 42 0,18-2-43 0,-10 8 39 16,4-2-47-16,-1 0 45 0,2 3-53 0,1-3 41 0,2 5-45 16,-1-1 42-16,3 0-48 0,0 2 46 15,0-3-38-15,3 4-10 0,-1-2 1 0,4 2 0 16,0-1 1-16,3-1-2 0,0 0-2 0,1-2-20 0,3 1-27 15,-2-3-26-15,3 1-26 0,-1-1-42 16,1-3 6-16,1 1-64 0,-2-3 41 0,1-1-75 0,-1 1-5 16,1-2-19-16,-2-2-41 0,-2 1-4 15,0-3-32-15,-1 0 54 0,-1-1-156 0,-1 0 93 0</inkml:trace>
  <inkml:trace contextRef="#ctx0" brushRef="#br0" timeOffset="83616.429">14394 9754 639 0,'2'-11'147'16,"-2"3"31"-16,0-1 39 0,-2-1-25 0,1 3 1 15,1-5 36-15,-1 5-36 0,1 0 56 0,-2 0-67 16,2-1 38-16,0 0-72 0,0 8 20 0,2-11-73 15,-2 11 23-15,1-10-63 0,-1 10 35 0,5-7-53 16,-5 7 35-16,8-4-52 0,-8 4 41 0,0 0-51 16,15 1 41-16,-8 3-50 0,1 0 41 0,3 1-43 15,-4 2 40-15,5 0-49 0,-2 2 42 0,-1 1-45 16,4 0 45-16,-2-1-48 0,-2 1 6 0,3 0 3 16,-1-2 2-16,-2 1 13 0,-1-3 19 0,-2 0 39 15,2 0 49-15,-3-1 45 0,-5-5 11 0,10 6-16 16,-10-6-16-16,0 0-15 0,13-3-14 0,-13 3 2 15,5-9-16-15,-2 4-12 0,-2-3-13 0,-1-3-9 0,1 1-16 16,1-3-4-16,-2 1-13 0,0-1-9 0,0-3-26 16,0 2-49-16,1-3-8 0,-1 4-101 15,1-1-13-15,-1 0-98 0,0 4-13 0,0-3-90 0,4 4-64 16,-3 0-42-16,0 4-442 0,1-2-500 0</inkml:trace>
  <inkml:trace contextRef="#ctx0" brushRef="#br0" timeOffset="84247.235">14784 9594 289 0,'0'0'343'15,"0"0"-66"-15,12 1-35 0,-12-1-26 0,0 0-7 16,7-7-18-16,-7 7-37 0,3-6-1 0,-3 6-49 16,4-9 9-16,-4 9-53 0,1-9 33 0,-1 9-60 0,1-12 28 15,-1 12-31-15,0-9 35 0,0 9-33 16,-1-11 36-16,1 11-58 0,-3-6 38 0,3 6-49 15,-5-5 37-15,5 5-46 0,0 0 44 0,-10-1-50 16,10 1 42-16,-9 3-50 0,9-3 51 0,-8 7-47 16,4-2 46-16,2 0-40 0,-2 2 50 0,2-2-52 0,2 4 44 15,-2-4-46-15,2 5 46 0,2-3-41 16,0 3 41-16,2-1-46 0,0-1 44 0,1 1-48 0,1-3 43 16,2 3-52-16,1-2 33 0,0 0-53 0,0-2 14 15,2-2-33-15,1 1 11 0,-2-1-5 0,3-1 8 16,-2-2-2-16,-11 0 32 0,23-2-10 0,-12-1 12 15,-1 1 3-15,-3-3 4 0,1 1 5 0,-1-3 4 16,-4 1 9-16,2-2-7 0,-1-1 2 0,-1 0 17 16,-2-1 9-16,0 0 13 0,1-2-9 0,-1 2 43 15,0 1-22-15,-1-3 49 0,3 2-52 0,-2 1 44 16,3 1-49-16,-3-1 33 0,3 4-54 0,2-2 54 16,-2 1-52-16,-4 6 57 0,9-5-58 0,-9 5 47 15,14-4-55-15,-14 4 45 0,17 0-55 0,-17 0 46 0,18 5-54 16,-9-3 51-16,0 1-55 0,1 2 49 15,-4 0-48-15,2 0 42 0,0 0-49 0,-2 1 62 16,0 1-60-16,-1-2 49 0,-1 2-45 0,-1-2 53 16,-3-5-22-16,2 8 82 0,-2-8-9 0,0 8 71 15,0-8-34-15,0 0 57 0,0 0-54 0,0 0 52 16,-9-3-48-16,9 3-3 0,-5-10-8 0,5 10-9 0,-2-12 3 16,2 3-19-16,-2 1-10 0,4-2-12 0,-1 1-3 15,0-1-14-15,3 0-6 0,1 3-9 0,2 0-2 16,-1-1-1-16,4 4-14 0,-2-1-1 0,2 0-6 15,0 5-1-15,2-3-5 0,-2 3-3 0,3 3-1 16,-2 1-2-16,2 2-5 0,1 2-5 0,-3 2-5 16,-1 2-26-16,-1-1-33 0,-3 5-74 0,0 2-103 15,-2 1-100-15,-3 2-122 0,-2 4-81 0,-6 4-129 16,-2 0-383-16,-8 5-673 0</inkml:trace>
  <inkml:trace contextRef="#ctx0" brushRef="#br0" timeOffset="84962.773">13106 12244 360 0,'0'0'725'0,"12"0"-156"15,-12 0-78-15,0 0-30 0,0 0 8 0,5-6 13 0,-5 6-58 16,0 0 32-16,0 0-95 0,0 0 3 0,2-3-94 16,-2 3-11-16,0 0-91 0,0 0 3 15,0 0-70-15,0 0 18 0,0 0-62 0,0 0 30 0,9 2-57 16,-9-2 33-16,4 7-12 0,-4-7-12 0,7 9-19 15,-5 0-35-15,-1-1-41 0,1 3-50 16,-2 1-55-16,-2 0-89 0,-1 5-34 0,-4 2-131 0,-3 1-51 16,-3 4-74-16,-1-1-164 0,-4 2-424 0,-7 2-743 15</inkml:trace>
  <inkml:trace contextRef="#ctx0" brushRef="#br0" timeOffset="88749.4">13709 11831 31 0,'-7'-5'587'0,"7"5"-119"0,-12-7-113 16,12 7 45-16,-9-7-44 0,4 3 30 0,-2-1-50 15,0 0 41-15,3 0-77 0,0 1 27 0,0-2-88 16,4 6 1-16,-7-10-91 0,7 10-30 0,-1-10-14 0,1 10-24 15,1-9-4-15,-1 9-10 0,6-10-4 0,1 6-3 16,-7 4-7-16,14-5 1 0,-3 4-6 16,-2-1-3-16,3 4-8 0,-1-1-4 0,1 1 1 15,-2 1-8-15,3 1-10 0,-2 3-2 0,2-1 1 0,-3 2-1 16,-1 0 2-16,-1-1-8 0,-2 2 4 0,2 0-4 16,-4 0 3-16,0-2 1 0,-2 1 1 0,1 0 11 15,-1-1-2-15,-2-1 0 0,0-6 2 0,-2 12 1 16,2-12 6-16,-3 9 1 0,3-9 5 0,-8 5 5 15,8-5 0-15,0 0 5 0,-12 0-6 0,12 0 3 16,-10-7-1-16,4 0 0 0,2-1-10 0,1-1-3 16,0 0-4-16,2-4-2 0,-1 1-8 0,4 0-1 15,-1 0-1-15,2 0-3 0,0-1-3 0,3 0 0 16,0 1-3-16,3 1-3 0,-1 0 5 0,1 3-5 16,2 0 1-16,-2 1-2 0,3 1 4 0,0 3-5 15,-3-1 3-15,4 2 0 0,0 2 1 0,0 0-2 16,-1 2 2-16,0 2-2 0,2 0 0 0,-1 1 3 0,-2 3 7 15,2 0-14-15,-3-1 2 0,-1 3 2 16,3-2-8-16,-5 2-5 0,1 0-12 0,-3-1-14 16,3 0-26-16,-3 0-25 0,-1 0-41 0,0 0-49 15,-2 0-17-15,2-2-99 0,-1 0-9 0,0-1-55 0,0 0-73 16,-3-6-34-16,5 10-13 0,-5-10-35 0,6 7-363 16,-6-7-433-16</inkml:trace>
  <inkml:trace contextRef="#ctx0" brushRef="#br0" timeOffset="89010.271">14412 11693 669 0,'4'-5'607'0,"-4"5"-137"0,3-9 39 0,-3 9-60 16,2-9 55-16,-2 9-59 0,0-6-27 0,0 6-40 15,3-7-57-15,-3 7-61 0,0 0-52 0,0-7-39 16,0 7-29-16,0 0-35 0,0 0-15 0,0 0 6 15,0 0-19-15,0 0-2 0,7 4-13 0,-7-4-8 16,7 10-8-16,-7-10-5 0,6 9-13 0,-1-3-4 16,-2 0 3-16,2 1-11 0,-1 1-7 0,1-3-2 15,-1 3-4-15,-2-2-27 0,2 1-29 0,0 1-51 0,-2-3-73 16,1 0-17-16,0 2-106 0,-3-7-27 0,2 8-93 16,-2-8-95-16,0 0-181 0,-2 6-397 0,2-6-710 15</inkml:trace>
  <inkml:trace contextRef="#ctx0" brushRef="#br0" timeOffset="89179.334">14336 11526 369 0,'-4'-5'635'0,"4"5"-152"0,-5-9-107 0,5 9-81 16,-7-8-60-16,7 8-45 0,-4-7-32 0,4 7-32 16,-5-4-28-16,5 4-19 0,0 0-15 0,0 0-10 15,0 0-21-15,0 0-62 0,9-2-56 0,-9 2-45 16,10 2-47-16,-10-2-31 0,14 4-103 0,-14-4-61 15,17 0-217-15,-17 0-104 0</inkml:trace>
  <inkml:trace contextRef="#ctx0" brushRef="#br0" timeOffset="89495.999">14710 11460 82 0,'0'0'573'0,"10"-3"-143"0,-10 3-71 0,0 0-10 15,7-4-6-15,-7 4-6 0,0 0-30 16,0 0-17-16,0 0-27 0,0 0-28 0,0 0-7 0,-11 2-49 15,11-2-25-15,-10 5-22 0,10-5-6 16,-9 9-24-16,5-4-9 0,2 0 24 0,-2 1-63 16,1 2 42-16,2-1-56 0,0 1 35 0,2 1-56 15,0-1 38-15,2 1-52 0,1 0 44 0,0 0-53 0,1 2 44 16,1-2-53-16,4 3 41 0,-1-3-56 0,-1 2 45 16,2-1-61-16,-1-1 42 0,1 1-51 0,0-1 51 15,-1-1-49-15,-1 0 44 0,-3-2-51 0,3 1 58 16,-4 1-43-16,-2-3 56 0,-2-5-50 0,3 12 57 15,-3-12-52-15,-5 9 54 0,1-6-51 0,-5 2 52 16,3 0-49-16,-3-1 50 0,0-1-52 0,-3-2 53 16,3 2-54-16,0-1 51 0,-1 1-58 0,10-3 3 15,-14 2-125-15,14-2-51 0,-14 0-117 0,14 0-85 16,-9-2-98-16,9 2-479 0,0 0-583 0</inkml:trace>
  <inkml:trace contextRef="#ctx0" brushRef="#br0" timeOffset="89896.821">15397 11446 64 0,'12'-6'578'0,"-3"2"-172"0,-3-1-80 16,-2 0-22-16,-4 5 2 0,7-7-2 0,-7 7-27 15,3-6 8-15,-3 6-74 0,0-8 11 0,0 8-77 16,-5-3 15-16,5 3-58 0,-9-2-10 0,9 2 0 15,-14 1-6-15,4 1 0 0,2 0-3 0,-3 3-1 16,-3 2-2-16,2-2-9 0,-2 2-14 0,3 0-8 16,-1 1-2-16,1 1-10 0,2-1-4 0,0 2 42 15,1-2-56-15,3 2 40 0,1-2-55 0,-1 3 51 16,4-2-57-16,-1-1 47 0,4 1-54 0,-1-1 45 16,3 1-58-16,0-2 38 0,2 0-64 0,2 0 41 15,-1-3-62-15,2 1 40 0,3-1-53 0,-2-3 47 16,2-1-46-16,0 0 44 0,-1-1-36 0,0-2 53 15,-1 0-31-15,1-3 47 0,-4 2-42 0,2-1 57 0,-1-1-51 16,-3-2 54-16,-1 1-45 0,-2-2 47 16,0 1-46-16,-2-1 2 0,-2 1 4 0,0-1 4 15,-3-1 3-15,-2 0 1 0,2 3 0 0,-4-1-7 0,3 0-29 16,-2 2-46-16,2-1-56 0,-2 2-56 0,2 2-34 16,6 3-29-16,-9-6-48 0,9 6-15 0,0 0-422 15,-5-5-270-15</inkml:trace>
  <inkml:trace contextRef="#ctx0" brushRef="#br0" timeOffset="90396.037">15742 11383 190 0,'7'-3'515'0,"-7"3"-144"0,7-4-31 16,-7 4-61-16,0 0 49 0,3-7-76 0,-3 7 15 15,0 0-70-15,0 0 23 0,-10-2-63 0,10 2 23 16,-15 4-65-16,5-2 21 0,1 1-57 0,-2 2-12 15,2 0-8-15,-3 2-10 0,1 1 33 0,2 1-53 16,3-1 36-16,-1-1-54 0,0 3 39 0,3-2-52 16,0 2 43-16,3-2-50 0,1 2 28 0,1-2-51 0,2-1 33 15,1 1-54-15,-1-1 37 0,4-1-45 16,0-2 48-16,0 2-43 0,-7-6 32 0,16 3-40 0,-16-3 48 16,13 0-45-16,-4-3 54 0,1 0-33 0,-1-1 40 15,0-2-42-15,0-1 8 0,-1 1 6 0,-2-5 8 16,2 2 11-16,-3-5 41 0,3 1-49 0,-3-1 52 15,-1-2-53-15,-2-1 51 0,1-1 1 0,-3-1 1 16,-2 0-7-16,1-4 3 0,-3 0 17 0,-1 1 21 16,1 1 29-16,-3-1 25 0,-1 2 3 0,0 1 11 15,1 1-2-15,-1 3-1 0,-1 1-45 0,3 2 47 16,-2 2-43-16,-1-2 32 0,3 7-53 0,-1-3 16 16,-1 1-42-16,1 5 29 0,7 2-32 0,-13-2 29 15,13 2-30-15,-9 4 18 0,5-1-18 0,-2 4 20 16,5-2-20-16,-2 4 13 0,3 0-26 0,2 3-2 15,-1-1-3-15,0 1-3 0,7 3-5 0,-3-1 0 16,4 1 5-16,-2 2-9 0,5 0-4 0,-2 0 0 16,3-1-3-16,0 1-55 0,0-2 17 0,-1-1-74 15,1 1 20-15,2 1-43 0,-3-2-52 0,1-2-31 16,-2-1 3-16,1-2-75 0,0 0 14 0,-1-2-70 16,0 0 11-16,1-3-12 0,-1 2 28 0,2-4-46 0,-2 0 26 15,2-1-59-15,1-2-210 0,-2-1-115 0</inkml:trace>
  <inkml:trace contextRef="#ctx0" brushRef="#br0" timeOffset="90912.2">16090 11383 311 0,'9'-7'317'0,"-2"2"-14"0,0 1 17 0,-7 4-64 16,9-9 47-16,-5 2-45 0,-4 7 8 0,5-9 30 15,-5 9-56-15,4-12 36 0,-4 12-51 0,0-8 24 16,0 8-77-16,-3-10 46 0,3 10-60 0,-5-7 34 16,5 7-91-16,-4-7 27 0,4 7-71 0,-9-4 30 15,9 4-59-15,0 0 38 0,-14 0-55 0,14 0 3 16,-9 3 40-16,9-3-58 0,-9 6 1 0,9-6 4 15,-10 7-3-15,10-7 4 0,-6 9 5 0,6-9-6 16,-4 9 0-16,4-9-1 0,-4 9-5 0,4-9-12 16,0 10-7-16,0-10-5 0,3 8-8 0,-3-8 5 0,5 6-1 15,-5-6-2-15,10 3-7 0,-10-3-1 16,0 0-12-16,17-2-7 0,-17 2-7 0,15-4 12 16,-8-1 42-16,1-1-47 0,-1 1 44 0,0-2-38 0,1 0 49 15,-3-2-41-15,0 0 47 0,0-4-37 0,-1 2 49 16,0-3-47-16,-3 2 46 0,-1-2-3 0,0-3 1 15,-1 0-2-15,-3 1-1 0,2-2 13 0,-1 1-2 16,-1 0-22-16,-1 1 77 0,1 2-37 0,0-2 63 16,-2 2-49-16,0 1 52 0,0 1-60 0,3 0 54 15,-3 2-44-15,3 2 49 0,-1 0-43 0,-1-1 30 16,2 0-54-16,-1 3 34 0,4 6-56 0,-5-8 40 16,5 8-52-16,-5-7 42 0,5 7-42 0,-4-5 36 15,4 5-38-15,0 0 52 0,0 0-36 0,0 0 44 16,-10 5-32-16,10-5 42 0,-2 7-29 0,2-7 35 15,1 8-19-15,-1-8 12 0,1 13 13 0,-1-13 1 16,5 14-2-16,-1-6 4 0,-1 2 2 0,2-1 2 16,-1 4-9-16,1-1-5 0,2 0-6 0,0 2-9 15,-1 1-4-15,-1-1-9 0,4 2-8 0,1 1-5 16,-2 1-1-16,1 0-9 0,1 0-3 0,-1 0-41 16,0 1 44-16,2-2-42 0,1 0 32 0,0-1-84 0,0 0 9 15,0-2-122-15,2-2-32 0,-3-1-105 0,5-2-135 16,-4-4-133-16,6-1-879 0,-2-1-1093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06:22.1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5999 10117 148 0,'0'0'340'0,"0"0"-81"0,-10-2-44 0,10 2-4 15,0 0 6-15,0 0 4 0,-8-3-21 0,8 3 20 16,0 0-49-16,0 0-28 0,0 0-25 0,0 0 21 15,-9-2-72-15,9 2 37 0,0 0-71 0,0 0 39 0,0 0-49 16,0 0 53-16,0 0-34 0,0 0 63 0,0 0-41 16,0 0 37-16,0 0-49 0,0 0 44 0,0 0-38 15,0 0 45-15,0 0-41 0,0 0 39 16,0 0-36-16,5 5 41 0,-5-5-38 0,0 0 56 0,0 0-41 16,12 2 55-16,-12-2-60 0,0 0 41 0,15 0-58 15,-15 0 39-15,13 0-43 0,-13 0 42 0,15-2-45 16,-15 2 0-16,18 0-7 0,-18 0 0 0,22-2 5 15,-12 2 5-15,4-1-4 0,-2 0-2 0,0 0-4 16,2 1-6-16,2-2-3 0,-1 0-5 0,0 0-3 16,-1 2 1-16,3 0-6 0,-3-1-6 0,5 1 1 15,-1 0 0-15,0 0 2 0,2 0 0 0,0 0 15 16,-1-2-20-16,-1 2-2 0,2 2 0 0,2-2 0 16,-3 0 4-16,3 1-5 0,-2-1-4 0,0 2 4 15,1-2-4-15,0 0 2 0,-2 0 7 0,1 0-4 16,2 0-1-16,-2 2 1 0,0-2-3 0,1 0 2 15,0 0-1-15,-3 2 5 0,2-2 2 0,-2-2 4 0,4 2-3 16,-2-2 3-16,1 2-1 0,0 0 1 0,1-2-3 16,1-1-5-16,-3 3 0 0,6-3-4 15,-4 1-1-15,3-1-4 0,1 1 4 0,-2 0-7 16,-1-1 2-16,0 1-3 0,-1 1-1 0,-2-1 1 0,2-1 1 16,1 2-3-16,-2 0 0 0,0-1 6 15,2 2-7-15,-1-2 1 0,-3 2 2 0,3-1-1 0,-2-1-2 16,-1 2 6-16,2 0-3 0,-1-2 1 0,-2 1-46 15,3 0 58-15,-1 0-40 0,-2-2 51 0,1 2-58 16,-1-2 54-16,2 3-44 0,-1-2 51 0,1 0-1 16,-1 1-4-16,0-2-39 0,-1 2 44 0,1-2-3 15,-1 2-5-15,1-3 3 0,0 4-4 0,-1-2-3 16,1-1 1-16,-1 1 0 0,2 0-4 0,-1 2 1 16,-1-3-1-16,1 1-6 0,0 0-26 0,-2 0 44 15,2-1-4-15,-1 2-38 0,-1-2 46 0,0 2-42 16,2-2 44-16,-1 2-44 0,-1-2 35 0,1 1-31 15,-2-1 40-15,2 1-36 0,1-1 45 0,-3 3-45 0,0-3 37 16,2 1-38-16,-1-1 45 0,-2 1-35 0,4 0 30 16,-5-1-37-16,4 1 34 0,-4 0-45 15,2 1 42-15,-2-1-42 0,1 0 40 0,-2 0-43 0,2 1 37 16,-1-1-28-16,0 1 30 0,-1-1-44 16,2 0 43-16,-2-1-41 0,1 2 43 0,0-2-47 0,0 3 45 15,3-2-45-15,-4 1 44 0,3-2-43 0,-2 1 43 16,4-1-44-16,-5 1 43 0,4 0-32 0,-2 0 31 15,2 0-42-15,-1 1 42 0,0-2-38 0,0 1 39 16,1-1-44-16,1 2 44 0,-3 0-40 0,1-1 39 16,1 0-40-16,0 2 3 0,1-1 41 0,0 1-43 15,-2-2 42-15,2 2-41 0,1 0 42 0,-3-2-45 16,1 2 44-16,1-1-42 0,-1 1 42 0,2 0-39 16,-2-1 43-16,2 1-34 0,-1-1 37 0,0 1-41 0,-1 0 6 15,2 1 3-15,-3-2 1 0,-2 1 1 16,3 0 4-16,-2-2 0 0,0 1 0 0,1 1 3 15,-1 0-1-15,-1 0 0 0,1 0 12 0,0 0-13 16,0 0 2-16,-2 0 1 0,2 0 5 0,-2 1-6 16,1-1 5-16,-1 2-4 0,-2-2 2 0,3 0 1 15,-1 0 3-15,0 1-4 0,-2-1-3 0,2 0 0 0,-3 1-2 16,-10-1 2-16,22 1-3 0,-22-1 0 16,18 2 1-16,-18-2 6 0,19 0-5 0,-19 0 0 0,15 2-1 15,-15-2 1-15,18 1-4 0,-18-1 6 0,13 0-5 16,-13 0-1-16,15 2 1 0,-15-2 1 0,13 2-3 15,-13-2-1-15,0 0 1 0,17 0 0 0,-17 0 1 16,0 0-4-16,13 1 1 0,-13-1-3 0,0 0-8 16,0 0-42-16,12 1-50 0,-12-1-63 0,0 0-80 15,0 0-108-15,0 0-175 0,9-4-124 0,-9 4-919 16,-5-5-1219-16</inkml:trace>
  <inkml:trace contextRef="#ctx0" brushRef="#br0" timeOffset="17189.873">26801 9124 82 0,'0'0'439'0,"-7"-5"-90"0,7 5-25 15,-7-4 23-15,7 4-72 0,-7-5 32 0,7 5-30 16,-5-8-11-16,5 8-9 0,-6-5-3 0,6 5-11 16,-5-7-25-16,5 7-7 0,-7-5-41 0,7 5-8 15,0 0-47-15,-3-7-5 0,3 7-41 0,0 0 15 16,0 0-29-16,0 0 24 0,0 0-36 0,6-5 23 16,-6 5-37-16,10 2 30 0,-10-2-40 0,12 3 28 15,-2 0-37-15,-1 1 31 0,-2-2-38 0,5 4 34 16,-2-2-34-16,0-2 33 0,4 3-43 0,-2 2 40 15,0-3-40-15,0 1 42 0,1-1-37 0,-2 0 49 16,1 0-41-16,-2-1 55 0,2 0-48 0,-1-1 57 16,-2 1-43-16,3-1 13 0,-12-2 15 0,16 2 21 15,-16-2 5-15,16-4-4 0,-7 1-1 0,0-1 0 16,2-4-2-16,-1-1-4 0,-1-1 4 0,4-5 33 16,-2-1-46-16,3-3 28 0,-1-2-57 0,1-5 30 15,0 0-46-15,2-6 33 0,-1 1-40 0,0 0 32 16,-2 3-6-16,1 2-34 0,0 2 43 0,-3-4-34 15,1 6 46-15,-3 2-34 0,0 1 47 0,1 2-33 16,-3 4 37-16,-2-1-34 0,1 1 36 0,-2 3-40 16,0 1 33-16,0 1-42 0,-1-1 31 0,1 4-45 15,-2-2 30-15,0 1-38 0,1 1 31 0,-3 5-43 0,2-10 31 16,-2 10-36-16,4-7 31 0,-4 7-40 16,3-6 34-16,-3 6-45 0,2-6 29 0,-2 6-80 15,0 0-5-15,5-6-86 0,-5 6-4 0,0 0-105 16,0 0-46-16,2-6-93 0,-2 6-114 0,0 0-84 15,0 0-814-15,0 0-1046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09:44:23.9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19659 6593 211 0,'1'-6'218'0,"-1"6"-32"16,1-13-19-16,1 6-3 0,-1 1 15 0,0-1 6 15,-1 2 1-15,2-2 6 0,-2 7-7 0,1-13 39 16,-1 13-25-16,0-12 54 0,0 12-41 0,0-9 36 16,0 9-47-16,-1-8 33 0,1 8-65 0,-2-7 33 15,2 7-70-15,0 0 31 0,-5-5-78 0,5 5 33 16,0 0-59-16,0 0 32 0,-11 2-59 0,11-2 48 0,-9 9-44 16,4-3 50-16,-1 2-49 0,3 1 40 15,-2 1-42-15,1 4 9 0,1 1 7 0,1 2 1 16,-1 0-3-16,3 0-34 0,0 3 53 0,3 3-49 0,-1 1 43 15,2 2-53-15,5 4 44 0,-1 0-54 16,-1-1 54-16,4 1-11 0,1-1-6 0,-1 1-1 16,2-3-5-16,-1 2-4 0,2-3-3 0,0 1-5 15,-1-2 7-15,2-2-12 0,-3 2-5 0,0-2 2 0,-1-4-3 16,-2-2 8-16,0 1-10 0,-3-4 6 0,-1 2-2 16,-1-3 3-16,0 2-5 0,-3-4 4 15,1 0 2-15,-4 2-7 0,1-4-51 0,-3 0 60 0,0-1-56 16,-2 1 57-16,-1-1-55 0,0-4 49 0,-2 2-73 15,1 0 4-15,-2-4-68 0,1 1-72 0,9-3-78 16,-19 1-93-16,19-1-57 0,-18-1-95 0,9-2-46 16,-1 1-368-16,2-4-513 0</inkml:trace>
  <inkml:trace contextRef="#ctx0" brushRef="#br0" timeOffset="196.303">19471 7115 265 0,'-5'-4'474'0,"0"0"-105"0,0 0-62 16,1-1 13-16,0-2-78 0,0 2-14 16,1-2-20-16,3 7-43 0,0-13-28 0,0 6-28 15,3 0-21-15,4-3-16 0,2 2-19 0,1-3-1 16,3 3-18-16,3-4-9 0,2 1-9 0,1 1 12 16,2-1-51-16,3-2-48 0,-1 5-41 0,1-3-44 15,-1 1-43-15,2 3-102 0,-2 0-52 0,1-1-269 0,-4 2-132 16</inkml:trace>
  <inkml:trace contextRef="#ctx0" brushRef="#br0" timeOffset="712.737">20424 6949 90 0,'0'0'635'0,"-2"-6"-111"0,2 6-33 15,-3-7 14-15,3 7-24 0,-2-7-11 0,2 7-51 16,-5-7 34-16,5 7-84 0,-4-5 14 0,4 5-77 15,-4-7-3-15,4 7-99 0,0 0-3 0,-5-4-78 16,5 4 8-16,0 0-69 0,0 0 26 0,0 0-58 16,0 0 33-16,0 0-48 0,0 0 34 0,0 0-45 15,1 11 37-15,3-6-45 0,-1 0 40 0,-1 2-47 16,2-1 39-16,1 2-10 0,-3 0-9 0,2-1-22 16,0 1-29-16,-1-1-40 0,-1-1-39 0,2 2-58 15,-4-8-61-15,3 11-73 0,-2-4-53 0,-1-7-138 16,-3 7-124-16,3-7-645 0,-6 4-881 0</inkml:trace>
  <inkml:trace contextRef="#ctx0" brushRef="#br0" timeOffset="865.334">20249 6807 684 0,'-1'-8'557'0,"0"0"-132"16,1 3-77-16,0-3-9 0,1 1-100 0,0 0 13 15,1 0-72-15,0 0 7 0,2 0-74 0,1 1 16 0,3-1-61 16,-2 2 21-16,3 0-69 0,1 0-5 0,2 1-105 15,-1 1-10-15,3 0-85 0,-1 1-55 16,2-1-35-16,1 2-104 0,2-3-376 0,-3 2-265 0</inkml:trace>
  <inkml:trace contextRef="#ctx0" brushRef="#br0" timeOffset="1164.581">20681 6628 455 0,'8'-4'454'0,"-8"4"-70"15,6-3 7-15,-6 3-53 0,0 0 53 0,5-5-77 16,-5 5 29-16,0 0-75 0,0 0 9 0,-5-5-83 15,5 5 14-15,0 0-79 0,-14 1 27 0,14-1-74 16,-14 7 33-16,5-4-43 0,0 3 24 0,0 0-57 16,0 0-6-16,1 0-1 0,-2 2-4 0,5-1-1 15,-2 2-1-15,0-1-4 0,4 1 0 16,-1 0-2-16,1 0-2 0,2 2-33 0,2-2 42 0,0 4-10 16,3-2-5-16,0 1-2 0,4 1-7 0,-1 1-5 15,1-2-8-15,5 3-12 0,-2-1-4 0,2 0-7 16,0-2-3-16,-3-1-3 0,3 1 45 0,-4-2-57 15,0 0 49-15,-1-1-51 0,-1 1 52 0,-2-3-42 0,-1 2 53 16,-3-2-46-16,1 1 55 0,-4-2-46 16,-2 3 49-16,1-2-54 0,-6 1 51 0,1-2-49 15,-2 4 38-15,-3-5-92 0,2 2-26 0,-2 0-140 0,1-4-62 16,-1 1-93-16,2-3-161 0,11-1-345 0,-14 0-479 16</inkml:trace>
  <inkml:trace contextRef="#ctx0" brushRef="#br0" timeOffset="2180.641">20611 6958 201 0,'-7'4'479'0,"7"-4"-138"0,-7 5-65 0,7-5-64 16,-8 5 0-16,8-5-28 0,0 0 14 0,-9 2-72 15,9-2-24-15,0 0-25 0,0 0-14 0,-2-7-15 0,2 7-10 16,5-9-8-16,0 4-4 0,0-3-7 0,3 1 3 15,-1-2-11-15,0 1-5 0,1-1 1 16,-1 0-4-16,-2 1 3 0,0-2-5 0,-1 0-4 16,-1 2 1-16,-3 1 2 0,0-1-5 0,-3 2 0 0,-1-2 2 15,-2 2 0-15,-4 2-2 0,1 1-2 0,-3 0 7 16,-2 3 4-16,0 2 8 0,-4 2 4 0,0 0 6 16,-5 1 6-16,2 4 6 0,-2 0 18 0,0 3-4 15,-2 1 1-15,6-3 36 0,0 3-61 0,1 1 39 16,2-2-53-16,1 0 48 0,5 0-50 0,0 0 46 15,5-3-44-15,1-1 44 0,3-1-45 0,1-7 38 16,2 11-45-16,-2-11 35 0,16 6-53 0,-5-4-5 16,1-4 38-16,4 0-57 0,2-2 6 0,4-1 4 15,0-3 4-15,-1 0 1 0,1-1 5 0,-3-1 5 16,0 0 3-16,-3 1-5 0,-2 0 7 0,-5 1-6 16,-3 0 1-16,-1 1-1 0,-3 0 1 0,-2 7 2 15,-2-12 5-15,-4 6 6 0,-2 2-6 0,-3-1 6 16,-1 3 16-16,-1 1 4 0,-4 0-5 0,-3 2 13 15,4 4 13-15,-5-2 9 0,0 2-17 0,0 2 2 16,1 2 34-16,1-3-50 0,4 4 38 0,3-3-47 16,0 3 43-16,3-1-46 0,3-2 51 0,3 3-58 15,0-3 37-15,3 1-66 0,3-4 21 0,4 3-89 16,2-2-29-16,2-2-29 0,3-1-30 0,5-3-26 0,2 0-78 16,4-6-65-16,7 2-9 0,3-5-171 15,4-1-41-15</inkml:trace>
  <inkml:trace contextRef="#ctx0" brushRef="#br0" timeOffset="2814.466">21075 6629 381 0,'6'-3'779'0,"2"-1"-208"0,-8 4-52 0,6-5-104 15,-6 5 36-15,8-5-44 0,-8 5 20 0,0 0-60 16,5-3-58-16,-5 3-50 0,0 0-50 0,0 0-44 15,0 0-29-15,0 0-30 0,10 2-7 0,-10-2-12 16,1 10-8-16,1-3-10 0,0 3-11 0,0-2-16 16,-1 4-29-16,1 0 34 0,2-3-49 0,0 6 43 15,0-1-50-15,2 0 44 0,-1-1-68 0,1 1 26 16,-1-2-98-16,0 1 5 0,0-1-92 0,1-2-38 16,-3-1-60-16,1-1-41 0,-2-1-39 0,-2-7-69 15,0 9-97-15,0-9-534 0,0 0-686 0</inkml:trace>
  <inkml:trace contextRef="#ctx0" brushRef="#br0" timeOffset="2972.048">20916 6616 145 0,'-7'-9'606'0,"0"1"-195"0,0 1-59 0,3 2-96 0,0-1-31 16,4 6-79-16,-7-8 8 0,7 8-72 0,-1-9 15 16,1 9-52-16,7-4 30 0,-7 4-48 0,13-5 26 15,-2 4-54-15,-1 0-5 0,5-1-40 16,1 2-37-16,3 0-44 0,0-1-42 0,0 0-44 15,4 1-41-15,1-4-15 0,1 2-205 0,1-3 43 0</inkml:trace>
  <inkml:trace contextRef="#ctx0" brushRef="#br0" timeOffset="3221.781">21254 6508 545 0,'20'-5'130'0,"-4"1"42"0,-1-1 44 0,-2 1 54 15,-2 2 26-15,-1 0-11 0,-3-2-18 16,-7 4-10-16,10-4-18 0,-10 4-12 0,0 0-1 0,0 0-1 16,0 0 6-16,0 0-48 0,-10 4 38 0,10-4-73 15,-12 6 15-15,7-1-77 0,-4 1 27 0,4 0-62 16,1 1 38-16,-2 1-58 0,2 1 42 15,1 0-49-15,1 2 34 0,2 0-55 0,0 0 2 0,2 1-2 16,1 2-1-16,1-1-7 0,2 1-12 0,2 0 2 16,1 1-25-16,0-3-9 0,1 1-12 0,0-2-5 15,-1 0-7-15,0 0 5 0,-2-1 1 0,1-1-1 16,-4-1 10-16,1-1 10 0,-3 0 13 0,-2-7 13 16,0 13-4-16,-4-7 2 0,0 0 3 0,-5 1-2 15,3-2-6-15,-3 0-31 0,0-1-39 0,-1-2-49 16,2 2-66-16,8-4-51 0,-14 4-70 0,14-4-148 15,-13 0-285-15,13 0-283 0</inkml:trace>
  <inkml:trace contextRef="#ctx0" brushRef="#br0" timeOffset="3915.528">22256 6410 35 0,'6'-9'562'0,"-6"9"-151"0,5-7-46 0,-5 7-63 15,1-10 46-15,-1 10-3 0,3-7-38 0,-3 7-26 16,-3-10-26-16,3 10-32 0,-3-8-66 0,3 8 10 16,-7-6-65-16,7 6 25 0,-13-5-58 0,13 5 52 15,-19-2-36-15,8 4 48 0,-3 0-57 0,-2 2 35 16,0 1-64-16,0 2 33 0,2 1-55 0,-1 0 39 15,2 2-53-15,2-1 44 0,0 3-51 0,0 0 49 16,3 1-38-16,2 1 21 0,1-1-47 0,3 0 43 16,1 0-38-16,2-1 19 0,1 0-65 0,1 0-2 15,5-1-9-15,-1 0-2 0,3-2 29 0,1-2-61 16,-2 1 43-16,3-3-48 0,-2-1 42 0,0-3-39 16,-10-1 40-16,17 4-38 0,-17-4 59 0,13-4-32 15,-13 4 51-15,10-8-35 0,-6 3 50 0,-3-2-35 16,0-1 46-16,-1-2-25 0,-1 1 55 0,0-3-35 15,-1-1 47-15,-2 0-24 0,3 1 52 0,-2-3-47 16,1 4 44-16,1-1-51 0,0 0 36 0,2 3-57 16,0-2 42-16,2 4-54 0,2-2 49 0,0 4-55 15,3 1 47-15,1 0-47 0,1 1 44 0,1 3-46 16,2 2 45-16,4 1-46 0,-1 2 47 0,2 0-8 16,1 2-3-16,-1 1-2 0,0 3-2 0,0-1-6 15,-3 2-39-15,2-2 44 0,-4 4-44 0,-2-4 48 16,-2 0-48-16,0-1 50 0,-4 0-36 0,-1-1 69 15,1-1-19-15,-2-2 69 0,-3-5-44 0,0 8 51 16,0-8-33-16,0 0 47 0,0 0-32 0,-13-1 10 16,13 1 5-16,-8-11-7 0,3 3-16 0,1-1-15 15,1-3-8-15,1 0-17 0,2-2-4 0,0 0-11 16,2-3-10-16,1 1-3 0,1 2-2 0,4-1-10 16,0 3-4-16,-1 0-1 0,5 0 0 0,-1 3-4 15,1 1 1-15,-1 0-4 0,1 4-2 0,-1 2 9 16,1-1-11-16,-12 3 10 0,24 2-5 0,-12 0 3 0,-1 3 1 15,2 0-2-15,-3 1 1 0,3 0-6 0,-2 3-2 16,-1-1-12-16,1 2-27 0,-2-1 12 16,1 0-73-16,-3-1 17 0,1-1-81 0,-1-1-3 15,-1 1-86-15,2 0-16 0,-3-2-77 0,1 0 9 16,-6-5-21-16,13 5-70 0,-13-5-450 0,13 3-453 0</inkml:trace>
  <inkml:trace contextRef="#ctx0" brushRef="#br0" timeOffset="4216.866">22852 6382 505 0,'0'0'492'0,"3"-6"-45"16,-3 6-117-16,0 0 22 0,0 0-68 0,0 0 23 16,0 0-45-16,5-6 29 0,-5 6-64 0,0 0 28 15,0 0-77-15,0 0 29 0,4-5-72 0,-4 5 16 16,4-6-74-16,-4 6 27 0,7-6-61 0,-2 1 31 16,-1-2-41-16,1 2 10 0,-1-3-63 0,1 1 50 15,-1-2-45-15,2 1 43 0,-2 2-48 0,-2-1 52 16,-1-1-49-16,0 2 52 0,-1 6-52 0,0-13 52 15,-1 8-51-15,1 5 48 0,-5-8-53 0,5 8 51 16,-10-5-43-16,10 5 51 0,-11 3-47 0,11-3 51 16,-14 6-40-16,8 0 45 0,-2-1-47 0,4 4 45 15,-1-2-47-15,1 3 52 0,-2 1-57 0,4 0 41 16,0-1-39-16,2 2 37 0,0 0-50 0,2-2 41 16,0 2-59-16,4-3 29 0,-1 1-73 0,3 0 22 15,1-1-83-15,3-3 4 0,-1 1-84 0,4-3-15 16,1 1-92-16,2-4-26 0,-2 0-54 0,3-2-63 15,2 0-373-15,-3-4-386 0</inkml:trace>
  <inkml:trace contextRef="#ctx0" brushRef="#br0" timeOffset="4394.059">23282 6295 1037 0,'0'0'630'0,"0"0"-122"0,0 0-5 15,0 0-71-15,0 0 37 0,0 0-63 0,0 0-20 16,-2-6-68-16,2 6-42 0,0 0-49 15,0 0-44-15,0 0-50 0,7-7-53 0,-7 7-51 16,7-4-47-16,-7 4-36 0,16-5-98 0,-7 1-30 0,3 1-114 16,-1 0-16-16,2-2-90 0,3 0-28 0,-2-2-32 15,3 2-50-15,2-4-368 0,-4 2-436 0</inkml:trace>
  <inkml:trace contextRef="#ctx0" brushRef="#br0" timeOffset="4665.499">23601 6009 316 0,'-2'-7'628'15,"0"-2"-174"-15,2 9-1 0,-5-10-42 0,5 10 32 16,-4-10-55-16,4 10 31 0,-5-9-75 0,5 9-4 16,-2-6-90-16,2 6-52 0,-4-7-47 0,4 7-33 15,0 0-21-15,0 0-17 0,0 0-8 0,0 0-13 16,0 0-6-16,0 0-3 0,6 10-9 0,-1-5-5 16,-1 4-48-16,3-1 55 0,1 4-50 0,-1 0 42 15,1 1-5-15,-1 0-1 0,2 2-3 0,-1 1 2 16,1 1-12-16,0 1 1 0,1 1-6 0,-2 0 2 0,-1-2-5 15,3 3-1-15,-3-2 7 0,1-1-9 0,-2-1-1 16,0-2-2-16,2 0-6 0,-2-1-11 16,1-2-32-16,2-1-25 0,-2 0-20 0,1-3 14 15,0-1-95-15,2-1-18 0,0-1-92 0,-1-3-16 0,-9-1-94 16,24-1-65-16,-16-4-73 0,5-2-419 0,-7-1-533 16</inkml:trace>
  <inkml:trace contextRef="#ctx0" brushRef="#br0" timeOffset="5017.603">23704 6136 579 0,'-15'-3'490'0,"1"0"-100"16,4 1-68-16,-3-1 15 0,4 3-72 0,0-3 26 16,9 3-49-16,-14-4 16 0,14 4-70 0,-9-4 12 15,9 4-77-15,0 0 18 0,0 0-71 0,5-8-12 16,3 6-14-16,6-3-12 0,0 2-19 0,5-1-6 16,4-2-3-16,-1 1-1 0,4 0-2 0,-1-1-3 15,1 1-2-15,-1-1 36 0,0 4-44 0,0-1 36 16,-3 2-42-16,-2-2 38 0,-2 3-44 0,-4 3 41 15,0-1-34-15,0 1 48 0,-3 1-39 0,-2 1 49 16,-1 2-38-16,0-2 48 0,-3 4-39 0,-1-1 46 16,0 1-48-16,-1 0 44 0,-1 2-44 0,2-4 43 15,-2 2-45-15,-2-2 49 0,3-1-50 0,-3-6 48 16,2 13-51-16,-2-13 54 0,4 10-50 0,-4-10 53 16,5 6-58-16,-5-6 47 0,9 3-56 0,-9-3 44 15,13-3-52-15,-5-1 43 0,0 0-52 0,-1 0 51 16,-2-1-57-16,2-2 50 0,-3 1-54 0,-2 0 48 15,-2-1-54-15,0 7 2 0,0-13 1 0,-2 5-17 16,-1 0-19-16,-2 2-24 0,0 0-27 0,-3 1-35 16,3-1-62-16,-1 0-50 0,6 6-48 0,-11-3-84 15,11 3-45-15,-11-2-331 0,11 2-298 0</inkml:trace>
  <inkml:trace contextRef="#ctx0" brushRef="#br0" timeOffset="5783.62">24272 6108 494 0,'0'0'638'0,"0"0"-143"0,0 0 26 0,13 0-66 16,-13 0 24-16,0 0-87 0,0 0-35 0,7-3-45 15,-7 3-39-15,0 0-56 0,9-4-44 0,-9 4-51 0,7-2-65 16,-7 2-39-16,11-3-37 0,-3-1-55 16,3 0-49-16,1 0-48 0,3 1-47 0,2-1-54 15,1 1-6-15,5-4 7 0,-2 2 17 0,4 0 5 0,0-2 26 16,-1 2-18-16,3-2 36 0,-4 0-44 0,4 0-18 15,0-1 9-15,-3-1 43 0,-2 2 49 0,-3-1 48 16,0 1 88-16,-3 0 69 0,-4 2 47 0,-1-2 40 16,-2 2 31-16,-2 0 28 0,-3 1 15 0,-4 4-26 15,7-6 66-15,-7 6-67 0,-2-8 53 0,2 8-6 16,-5-6-41-16,5 6 39 0,-8-3-46 0,8 3 35 16,-14 0-73-16,14 0 21 0,-11 2-68 0,11-2 33 15,-13 3-56-15,13-3 40 0,-9 8-63 0,9-8 3 16,-8 7-4-16,8-7-4 0,-1 12-1 0,1-12 1 15,3 14-1-15,2-8-12 0,1 1-2 0,3 2-4 16,5-2-3-16,-1 1-2 0,5 1-6 0,2-2-17 16,-2 1 28-16,4-3-78 0,0 2 26 0,-4-2-65 15,1-1 31-15,-2-2-48 0,-1 2 43 0,-3-3-39 16,-2 0 53-16,-11-1-29 0,16-1 56 0,-16 1-38 0,10-5 19 16,-10 5 48-16,1-9-30 0,-1 9 49 0,-7-12-17 15,3 5 65-15,-1-3-29 0,-2 1 68 16,2 0-32-16,-3-1 63 0,3 2-27 0,0-2 47 0,1 1-48 15,-1 3 34-15,3-3-66 0,0 4 18 0,1-2-58 16,1 7 33-16,1-10-52 0,-1 10 32 16,9-9-53-16,-9 9 39 0,13-3-46 0,-1 1 44 0,-12 2-50 15,22 2 41-15,-9-2-47 0,0 3 45 0,1 1-48 16,0-1 47-16,2-1-47 0,-2 3 43 0,0 0-46 16,-1 2 39-16,-2-4-41 0,-1 1 5 0,-1 2-2 15,-2-2 4-15,0-1 11 0,0 2-1 0,-7-5 12 16,9 7 16-16,-9-7 28 0,7 5 34 0,-7-5 15 15,0 0 4-15,6 4 0 0,-6-4-2 0,0 0 2 16,0 0-13-16,6-6-10 0,-6 6-12 0,2-11-10 16,1 5 0-16,1-2-26 0,0-1-2 0,-1 1-6 15,5-2-18-15,-2 1 7 0,1-1-24 0,-1 3 18 16,2-1-19-16,-1 1 16 0,1 0-21 0,-3 1 15 0,3 2-16 16,-1 2 30-16,-7 2-27 0,13-4 33 15,-13 4-25-15,16 2-1 0,-16-2 6 0,14 7 1 16,-8-3 3-16,3 1 1 0,-3 3 0 0,2-3-11 15,-1 3-28-15,-1 0-31 0,2 0-37 0,-2-1-36 0,-1 0-29 16,2 1-41-16,1-3-26 0,-4 3-14 0,3-2-35 16,-1-3-5-16,2 1-7 0,-1-1-35 0,-7-3 16 15,16 4-47-15,-16-4 13 0,16 0-253 0,-7-2-125 16</inkml:trace>
  <inkml:trace contextRef="#ctx0" brushRef="#br0" timeOffset="6029.508">25506 5926 298 0,'4'-6'424'0,"-4"6"-33"0,5-11-12 0,-5 11-66 16,4-9 60-16,-4 9-23 0,3-9-23 0,-3 9-20 15,2-8-20-15,-2 8-77 0,3-8 16 0,-3 8-86 16,4-5 21-16,-4 5-75 0,3-9 26 0,-3 9-72 16,6-7 37-16,-6 7-61 0,6-9 36 0,-6 9-56 15,6-8 39-15,-6 8-4 0,7-9-12 0,-7 9 1 16,5-8-10-16,-5 8-7 0,1-9 6 0,-1 9 7 16,0-9 20-16,0 9 17 0,-4-6-24 0,4 6 57 15,-8-8-32-15,8 8 43 0,-11-2-24 0,11 2 32 16,-10 3-17-16,3 1 16 0,2-1 9 0,-2 2-21 15,0 3-8-15,2-1-7 0,3 4-10 0,-1-2-8 16,0 4-7-16,3-1-11 0,4 5-23 0,0-2-103 0,3 4-17 16,3-2-106-16,1 1-50 0,6 1-24 0,1 1-115 15,2-3-35-15,0 0-68 0,1-1-125 16,0-6-359-16,-2 2-578 0</inkml:trace>
  <inkml:trace contextRef="#ctx0" brushRef="#br0" timeOffset="6565.401">26159 6299 128 0,'0'0'499'0,"0"0"-76"0,0 0-39 0,0 0-71 16,0 0 42-16,0 0-21 0,0 0-37 0,0 0-14 15,0 0-13-15,0 0-20 0,-16 1-27 0,16-1-28 16,-17 3-21-16,4-2-19 0,-1 5-21 0,-4-2-16 16,-3 3-18-16,-4-1-52 0,-7 3 38 0,-5-1-57 15,-9 5 40-15,-3 0-51 0,-14 3 32 0,-5 1-50 0,-2 0 42 16,-7 1-51-16,-1 0 48 0,-4 0-55 0,-3 1 45 15,-1 0-48-15,-2 1 47 0,1-3-49 16,-1 2 48-16,-2 2-48 0,1-3 4 0,-2 2 9 0,-1 1-5 16,-16 3 4-16,18-3 5 0,-18 3-1 0,0 2 4 15,-1-3 0-15,-2 4-2 0,-1 1 7 0,-3 0-8 16,-2 1-1-16,0 0 6 0,0 2-3 0,-5-2 2 16,1 0 43-16,-2 0-54 0,-1 2 43 0,0 2-45 15,3-5 43-15,3 0-47 0,-2-2 46 0,3 2-50 16,-1-3 53-16,3 1-50 0,3 1 43 0,3-4-50 15,18-2 7-15,2-2 3 0,-2 2 4 0,6-1 6 16,0-1 3-16,3-2-5 0,3 2 3 0,6-3 3 16,1-1 1-16,5 0 5 0,15-5-29 0,3 0 42 15,4-2-37-15,12 0 44 0,5-4-25 0,4 1 45 16,5-3-43-16,3 0 17 0,5-1-84 0,11-1-46 16,-14-1-64-16,14 1-97 0,0 0-112 0,-3-7-103 15,7 1-623-15,4-2-726 0</inkml:trace>
  <inkml:trace contextRef="#ctx0" brushRef="#br0" timeOffset="7246.051">26674 5168 366 0,'9'-9'403'0,"-4"0"-40"0,-1 0 51 0,1-1-34 16,-2 3 27-16,-2-3-44 0,0 5-5 0,-3-2-11 0,-1 0-35 16,3 7-33-16,-6-10-41 0,1 5-35 0,5 5-36 15,-12-5-30-15,12 5-18 0,-18 0-9 0,9 3-8 16,0 1-44-16,-5 2 27 0,3 2-26 0,-2 3 22 15,2 2-34-15,-2 1 3 0,3 2 10 0,-1 2-6 16,1 3-4-16,3 1 2 0,0 2-17 0,3 4 9 16,0 0-3-16,2-1 7 0,2 6-23 0,2 1 10 15,0 1-17-15,2-1 13 0,2 1-20 0,-1 4 9 16,5-6-11-16,-3-1 5 0,2 0-7 0,-2-3 11 16,2 0-17-16,0-3 13 0,-2-1-13 0,0-2-1 15,-1-3-2-15,0-1-8 0,-1-2-19 0,-1-2-18 16,-2 0-28-16,0-1-18 0,-1-2-36 0,-1-2-41 15,-1 2-51-15,-2-4-26 0,-2 0-113 0,0-2-44 16,-2-2-64-16,-3 0-84 0,10-4-456 0,-20 1-612 16</inkml:trace>
  <inkml:trace contextRef="#ctx0" brushRef="#br0" timeOffset="7979.651">26341 5843 424 0,'-10'-6'598'0,"2"1"-124"0,0 0-70 15,4-1-49-15,-1 1-60 0,0-1-36 0,3-2-35 16,0 2-31-16,2-2-25 0,3-1-24 0,2 0-33 15,0-1-25-15,4 0-17 0,1 1-10 0,5-4-8 16,2 2-23-16,4-2-17 0,2 1-13 0,2 1-17 16,1 0-18-16,1 1-17 0,1-1-8 0,0-1-11 15,1 4-9-15,-6 1-8 0,3 0 4 0,-3 1 11 16,-1 2-2-16,-5 2 4 0,-1-1 8 0,-1 1 5 0,-15 2 14 16,22 2 6-16,-13-2 14 0,-2 4 7 0,-1 0 6 15,-6-4 11-15,10 9 25 0,-8-4 23 16,2 0 7-16,-1 0 15 0,-1 4-7 0,-1-4-3 0,3 1 1 15,-2 2 5-15,0-2-3 0,-1-1-1 0,4 2-8 16,-2-2-12-16,0 2 2 0,-3-7-9 0,6 8-6 16,-6-8-4-16,6 9 1 0,-6-9-9 0,8 4-3 15,-8-4 5-15,10 3-26 0,-10-3-19 0,0 0-10 16,13-5-2-16,-13 5 2 0,8-6 5 0,-8 6 6 16,7-11 4-16,-3 6 5 0,-3-1 1 0,3-1 4 15,-2-1 3-15,0 5 4 0,-1-6-2 0,-1 9-1 16,4-8 3-16,-4 8-10 0,4-10-5 0,-4 10 3 15,6-4 5-15,-6 4 1 0,0 0 2 0,0 0 4 16,13 0 4-16,-13 0-3 0,11 5 2 0,-5 0-2 0,-1-1-3 16,1-1-13-16,0 2-17 0,0 1-17 15,-1-2-32-15,1 0-20 0,-6-4-4 0,9 9-7 16,-9-9 19-16,7 5 30 0,-7-5 13 0,6 3 11 16,-6-3-2-16,0 0 50 0,0 0-45 0,8-4 47 15,-8 4-39-15,4-10 47 0,-2 5-40 0,1 0 47 16,-1-5-31-16,2 3 6 0,1-3 21 0,-1 1 14 15,2-1 0-15,0 2 8 0,0-2 5 0,-1 4 2 0,5-4-2 16,-3 3 7-16,0 2 6 0,2-1 8 0,0 2 6 16,0 2 10-16,-9 2-7 0,16-3-8 0,-16 3-2 15,15 3-2-15,-6-1-8 0,-3 1 7 16,4 2-18-16,-5-1-5 0,1 3 7 0,-1-1-15 0,-1 1-3 16,1-2-7-16,-3 2 6 0,-2-2-3 0,0-5 14 15,4 10 23-15,-4-10 33 0,3 9 24 0,-3-9 1 16,0 0-9-16,0 0-15 0,0 0-13 0,0 0-20 15,0 0-9-15,0 0-15 0,7-9-8 0,-3 5-6 16,0-3-6-16,2 0 0 0,1-2-9 0,-1 2 0 16,2-1-5-16,3 1 1 0,-2-1-4 0,0 1 2 15,1 3 3-15,-1-1 3 0,2 1 3 0,-2 1 8 16,-9 3 13-16,16-2 5 0,-16 2 1 0,19 2 7 16,-11 2-4-16,0-1-2 0,-2 2-4 0,4 2-9 15,-3-1 0-15,0 2-8 0,-3 0-5 0,4 1-15 0,-4 1-50 16,-1 0-61-16,1-1-62 0,-1 1-77 15,-2-3-120-15,-1 2-107 0,0-3-141 0,0-6-276 16,-1 14-460-16</inkml:trace>
  <inkml:trace contextRef="#ctx0" brushRef="#br0" timeOffset="8354.204">26744 5982 767 0,'-7'5'509'0,"0"0"-126"0,7-5-72 15,-11 6-31-15,11-6 35 0,-6 4-34 0,6-4 30 16,0 0-66-16,0 0 31 0,0 0-74 0,0 0 29 16,0 0-81-16,19-2 22 0,-4-1-70 0,3-2 33 0,4 0-49 15,3 0 39-15,7-2-44 0,0 0 27 16,4 0-49-16,3-3-8 0,1 1 1 0,3-1-11 16,-2 2 25-16,0-1-44 0,3 1 28 0,-10 0-39 15,2 0 24-15,-3 3-31 0,-1-5 18 0,-5 5-63 0,-3 0 11 16,-3 0-83-16,-5 1 2 0,0-1-86 0,-5 1-86 15,-2-1-123-15,-5 0-153 0,-4 5-618 16,6-7-788-16</inkml:trace>
  <inkml:trace contextRef="#ctx0" brushRef="#br0" timeOffset="9382.989">23968 7278 13 0,'-8'-13'611'0,"4"4"-118"15,-1-3-127-15,-1 4 39 0,1-1-54 0,-2 2 37 0,4-2-49 16,-3 4 23-16,2 0-82 0,1-1 1 0,3 6-98 16,-7-7 6-16,7 7-88 0,-4-5 19 0,4 5-67 15,0 0 41-15,-8 4-40 0,8-4 46 16,-2 8-49-16,1 0 48 0,1 0-35 0,0 3 15 15,1 3 7-15,-1-1 10 0,3 3 1 0,-1 1-1 0,3 0-7 16,-1 5-2-16,1-3-48 0,-1 5 38 0,1-2-45 16,1 3 47-16,1-3-57 0,-2 3 43 15,2 0-53-15,-1-2 45 0,-1 0-16 0,4 1-11 16,-4 0 0-16,2-2-6 0,0-3-4 0,-2 2-3 0,3 0 1 16,-3-4-8-16,0-3-3 0,-1 2 0 0,1 0 0 15,-2-3-9-15,-1 0-7 0,2 1-7 0,-3-3-4 16,1-1-29-16,-2 2-22 0,-2-2-39 0,0 1-49 15,-3-4-52-15,0 4-21 0,-2-6-109 0,-1 3-6 16,0-3-88-16,-4 0-73 0,3-2-32 0,-5-2-451 16,4-1-588-16</inkml:trace>
  <inkml:trace contextRef="#ctx0" brushRef="#br0" timeOffset="9523.614">23757 7796 521 0,'-10'-6'468'0,"2"0"-73"0,0 1-47 0,2 0-6 15,0-2-13-15,1 1-27 0,1-1-16 0,0-1-29 16,1 2-32-16,2-2-34 0,0 0-29 0,3-3-30 15,1 1-12-15,1 0-42 0,2-2-14 0,4 0-23 16,4-4 3-16,0 3-9 0,3-2-16 0,5 1-28 16,1-3-53-16,0 1-64 0,4-1-31 0,3-1-109 15,2-1-31-15,-1 2-25 0,1 0-90 0,0-1-441 16,-4 4-401-16</inkml:trace>
  <inkml:trace contextRef="#ctx0" brushRef="#br0" timeOffset="9762.25">24365 7218 406 0,'0'0'507'0,"-5"-6"-47"16,5 6-45-16,0 0-37 0,-9-2-39 0,9 2-31 15,0 0-23-15,-13 1-31 0,13-1-18 0,-10 7-18 16,2-3-66-16,3 3 35 0,-1 2-69 0,-2 2 36 16,1 1-67-16,2 2 35 0,-2 1-50 0,3 0 36 15,2 3-58-15,-1-1-3 0,2 3-7 0,1-2-1 16,1 3-5-16,2 0-34 0,1 1 37 0,2 0-14 15,0-2-8-15,4-1-16 0,1 0-30 0,-1-1-49 16,5 0-50-16,-2-2-19 0,1-1-102 0,0-4-73 0,3 2-28 16,-4-5-41-16,2 0-26 0,0-3-510 15,-1-1-502-15</inkml:trace>
  <inkml:trace contextRef="#ctx0" brushRef="#br0" timeOffset="10145.865">24498 7481 631 0,'-1'-9'575'0,"-2"3"-179"0,3-2-5 0,0 2-106 16,0 0-9-16,0-1-73 0,3 0 13 0,-2 3-60 15,3-2 22-15,-1-1-62 0,2 4 21 0,-5 3-59 16,12-6 27-16,-12 6-51 0,13-3 31 0,-13 3-54 16,19 3 38-16,-10-2-51 0,0 0 39 0,1 3-48 15,-2 1-3-15,0 1 0 0,-1-1 12 0,-2 0-12 16,1 2 3-16,-4-1 3 0,-2-6 2 0,4 10 18 15,-4-10 55-15,0 10-4 0,0-10 24 0,-1 6 28 16,1-6 3-16,0 0-46 0,0 0 44 0,0 0-65 16,0 0 36-16,-8-4-66 0,8 4 38 0,1-10-18 15,1 2-3-15,0-1-16 0,2 0-9 0,1 0-13 16,-1-1-6-16,5 3-4 0,-3-3-2 0,3 3-5 16,-1 0 0-16,1 2 1 0,-1-1-6 0,2 3 4 15,-1-1-2-15,-9 4 0 0,16-3 3 0,-16 3 1 16,18 3 0-16,-8 1-2 0,-1-1 5 0,3 0-5 15,-2 4-2-15,0 1-29 0,2-1-38 0,-2 3-41 16,-1-4-53-16,1 2-64 0,-1-1-61 0,0-2-72 16,0 2-33-16,-1-1-36 0,-2-2-16 0,3 0-505 15,-9-4-531-15</inkml:trace>
  <inkml:trace contextRef="#ctx0" brushRef="#br0" timeOffset="10316.828">25021 7389 462 0,'0'0'714'0,"6"-8"-162"16,-6 8-7-16,5-4-121 0,-5 4-3 15,0 0-95-15,5-7 7 0,-5 7-100 0,0 0 17 16,0 0-57-16,0 0 20 0,0 0-52 0,7 4-19 16,-7-4-23-16,4 8-20 0,-2-1-16 0,1 0-10 15,1 3-18-15,-1-1-9 0,2 0-60 0,-1 2 43 16,1 0-87-16,1-2-8 0,-1 1-58 0,2-2-59 16,-2 2-70-16,-1-3-63 0,3 0-58 0,-4-2-39 15,-3-5-60-15,11 8-527 0,-11-8-598 0</inkml:trace>
  <inkml:trace contextRef="#ctx0" brushRef="#br0" timeOffset="10549.719">25141 7245 485 0,'4'-10'721'0,"-2"-1"-163"0,3 4-111 16,-1 0-96-16,1-1-41 0,-1 1-21 0,4 2-9 16,-2 2-60-16,4 0 36 0,-1 1-67 0,-9 2 39 15,22 1-69-15,-10 1 9 0,3 3-63 16,0 2 28-16,3 2-57 0,-1 4-11 0,-1-1-11 15,0 3-7-15,2 4-3 0,-1 2-5 0,-4-1-11 0,-2-2-10 16,-1 1-4-16,-1 0-11 0,-3 1-2 0,-1-4-46 16,-4 1 36-16,2-3-52 0,-1 1 18 0,-2-5-65 15,-3 2-38-15,0-3-61 0,2 0-83 16,-2-3-89-16,-2 0-67 0,5-6-111 0,-6 4-383 16,6-4-516-16</inkml:trace>
  <inkml:trace contextRef="#ctx0" brushRef="#br0" timeOffset="10718.895">25527 7290 211 0,'0'0'785'0,"5"-8"-234"15,-5 8-29-15,5-4-113 0,-5 4-38 0,5-8-100 16,-5 8 1-16,10-10-85 0,-3 6 14 0,-1-3-78 16,3 1 13-16,6-1-70 0,0-1 26 0,2 2-66 15,4 1 0-15,-1-2-60 0,3 0-68 0,0 1-78 16,0 1-79-16,-5 2-69 0,1 1-64 0,-3 0-73 15,-1 1-324-15,-15 1-310 0</inkml:trace>
  <inkml:trace contextRef="#ctx0" brushRef="#br0" timeOffset="10849.548">25713 7313 579 0,'-9'10'495'0,"-1"-1"-158"16,1-3-23-16,3-1-87 0,-1 2-7 0,3-3 60 16,4-4-43-16,-7 7 35 0,7-7-69 0,0 0-5 15,0 0-82-15,6 7-17 0,-6-7-123 0,17-7-30 16,-3 3-104-16,1-1-33 0,4-4-40 0,1 1-24 15,5-4-14-15,3 0-53 0,-1-3-332 0,6-2-164 16</inkml:trace>
  <inkml:trace contextRef="#ctx0" brushRef="#br0" timeOffset="11112.692">26283 6803 389 0,'5'-19'518'0,"-3"6"-129"0,-2 2-19 15,0 3-63-15,-2-2 44 0,1 3-43 16,-3 0-20-16,2 1-24 0,2 6-56 0,-12-6 33 15,12 6-74-15,-11-3 32 0,11 3-71 0,-13 2 28 16,5 3-55-16,1-1 36 0,-1 4-62 0,1 0 3 0,1 4 0 16,0 2 1-16,1 2-8 0,2 1 1 15,0 1 22-15,2 3-46 0,1 4 30 0,3 0-41 16,-1 2 31-16,2 2-39 0,3 1 18 0,0 1-33 0,1-2 31 16,0 1-41-16,-1-3 1 0,3 2 2 0,-1-3-3 15,-1 0-4-15,-1-3 3 0,1-1 3 0,-3-3-7 16,2 1-13-16,-3-3-23 0,-2-3-30 0,2 2-50 15,-4-4-67-15,0-2-52 0,-2 1-152 0,-2-1-88 16,-1-3-129-16,-2 0-436 0,-2-5-655 0</inkml:trace>
  <inkml:trace contextRef="#ctx0" brushRef="#br0" timeOffset="11432.946">26063 7250 539 0,'0'0'708'0,"-6"-10"-175"0,6 10-99 0,-4-9-95 16,4 9-62-16,2-11-37 0,-2 11-29 0,2-13-21 15,4 8-36-15,-1-4-32 0,3 3-24 0,1-2-22 16,3-1-29-16,-1 2-77 0,7-4 3 0,-5 3-33 16,7-4-74-16,0 1 40 0,0 0-61 0,4-1 51 15,0-2-36-15,0 1 35 0,0-2-15 0,-1 1 44 0,0 0-6 16,-5 1 38-16,-2 0-14 0,1-2 43 16,-2 3-14-16,-1-2 51 0,-4 3-8 0,-1 1 32 15,-1-1 32-15,0 4 9 0,-3 0-7 0,0-1-15 0,-5 8-13 16,5-8-11-16,-5 8 37 0,1-7-44 0,-1 7 36 15,0 0-44-15,0 0 43 0,-6 3-51 16,6-3 46-16,-5 11-46 0,1-5 40 0,0 3-44 0,2 2 35 16,-1 1-3-16,3 1-13 0,-1 1-2 0,2 3-6 15,-1 0-10-15,5 1-17 0,0 1-25 0,2 0-39 16,0 1-33-16,4-6-39 0,1 3-40 0,1-1-54 16,1-2-48-16,0-3-65 0,3 1-435 15,-4-6-300-15</inkml:trace>
  <inkml:trace contextRef="#ctx0" brushRef="#br0" timeOffset="11832.669">26613 7079 209 0,'-3'-5'481'0,"3"5"-126"0,-5-9-65 16,5 9-60-16,-2-11-34 0,2 11-23 0,0-9-38 15,0 9 22-15,2-10-51 0,-2 10 25 0,8-7-61 16,-8 7 41-16,9-3-66 0,-9 3 46 0,11 0-11 15,-11 0-5-15,14 6 2 0,-6-3-3 0,-1 1-4 0,1 1-5 16,-1 2-9-16,-1 0-5 0,1 1-6 16,-2-1-3-16,0 3-6 0,-1-2-5 0,-1 2-4 15,1-2-1-15,-2 1-1 0,-1-2 4 0,0-2 10 16,-1-5 23-16,3 13 40 0,-3-13 15 0,2 7-10 0,-2-7-17 16,0 0-18-16,0 0-11 0,0 0-9 0,4-4-6 15,-1-3-12-15,2 1-6 0,-3-2-9 16,3-3-3-16,0 1-45 0,2-3 47 0,-2 0-45 0,4 2 45 15,-3-2-46-15,2 0 47 0,-2 5-40 0,3-2 36 16,-5 3-48-16,3 0 43 0,0 1-46 0,-3 0 48 16,4 5-44-16,-8 1 46 0,11-3-45 0,-11 3 54 15,11 3-9-15,-4-2-6 0,-2 5 2 0,2 0-3 16,0 1-1-16,-1 0-4 0,2 2-19 0,-4-2-45 16,4 2-43-16,-2-2-50 0,-1 1-45 0,3 0-58 15,-2-1-48-15,0-2-44 0,-1-1-69 0,-5-4-374 16,11 4-314-16</inkml:trace>
  <inkml:trace contextRef="#ctx0" brushRef="#br0" timeOffset="12134.014">26927 6754 638 0,'-4'-9'693'0,"3"2"-147"15,1 7-86-15,-3-11-100 0,3 11-65 0,-1-9-52 16,1 9-38-16,3-7-23 0,-3 7-17 0,6-3-54 15,-6 3 28-15,12-2-70 0,-3 5 31 0,0-1-60 0,1 3 37 16,3 1-59-16,-2 2 40 0,0 2-52 0,0-1 6 16,-2 3-8-16,2 4 47 0,-2 0-53 0,-2-1 45 15,-2 2-51-15,-3 0 46 0,2 1-45 0,-1-1 41 16,-2-1-47-16,-1 1 52 0,0 0-42 0,0-3 54 16,0 2-45-16,0-3 64 0,0-1-35 0,0 1 49 15,1-3-41-15,-1 1 42 0,1-2-42 0,2 0 30 16,0-1-39-16,0 1 32 0,4-3-49 0,1-2 33 15,2 1-63-15,1-2 9 0,3-2-88 0,2-1 5 16,5-1-90-16,-1-2-15 0,4-2-62 0,1 0-82 16,1-3-95-16,2-2-116 0,0-3-428 0,-2 1-566 15</inkml:trace>
  <inkml:trace contextRef="#ctx0" brushRef="#br0" timeOffset="12350.436">27506 6777 401 0,'0'0'702'0,"0"0"-162"0,0 0-24 16,0 0-112-16,1-7-4 0,-1 7-82 0,4-6 31 0,-4 6-77 15,8-7 13-15,-4 4-91 0,3-2-1 16,1 1-76-16,1-1 15 0,4 0-68 0,0 1 28 0,2-2-60 16,0 2 36-16,4-1-64 0,-1 0 28 0,0 0-79 15,4 1 6-15,-1-2-97 0,0 3-3 0,1-2-41 16,-3 3-44-16,0 0-68 0,-2 0-65 0,-3-1-48 15,0 3-36-15,-3 0-57 0,-11 0-243 0,16 3-250 16</inkml:trace>
  <inkml:trace contextRef="#ctx0" brushRef="#br0" timeOffset="12531.715">27686 6834 15 0,'-15'9'541'0,"2"0"-103"16,4-2-78-16,-2-1 18 0,3 0-48 0,0-2 64 15,3 1-38-15,-1-1 61 0,6-4-81 0,-6 5 4 0,6-5-106 16,0 0 0-16,0 0-99 0,12 0 18 15,-3-1-68-15,5-2-25 0,2 0-15 0,3-1-22 16,1-2-21-16,5 0-22 0,-1 0-22 0,5-2-25 0,1 2-35 16,0-4-22-16,-2 3-2 0,-2 0-111 0,-2 0 7 15,-1 0-65-15,-1 2-49 0,-4-2-57 0,-4 1-98 16,-1 2-260-16,-3-3-270 0</inkml:trace>
  <inkml:trace contextRef="#ctx0" brushRef="#br0" timeOffset="13105.456">27010 6941 226 0,'-11'-3'619'0,"11"3"-185"0,-8-4 1 16,8 4-61-16,-6-3 18 0,6 3-96 0,-3-7 22 0,3 7-71 16,3-4 37-16,-3 4-67 0,10-8 30 0,-1 6-76 15,1-1-18-15,2 2-31 0,2-2-10 0,0 2-1 16,2 1-4-16,0 0-8 0,3 1-10 0,1 0-6 16,-3 2-13-16,-1 1-7 0,1 2-10 0,-2-1-8 15,-2 1 4-15,-1 2-11 0,-3 2 3 0,-4 0 4 16,-1-1-3-16,-2 4-5 0,-3 0-7 0,-3 0 7 15,-2 3-10-15,-3 1-1 0,-4-2-7 0,0 2-1 16,-2 0-1-16,-1-3-4 0,1 1 14 0,0-1-21 16,-2 2 12-16,3-5-16 0,0 1 8 0,3-1-10 15,-1-2 16-15,4-2-19 0,2 1 16 0,1-1-16 16,0 0 1-16,5-7 2 0,-3 7 1 0,3-7-3 16,7 8-11-16,-7-8-21 0,16 3-28 0,-2-3-22 15,-1-3-33-15,8 0 25 0,0-2-79 0,2 1 25 16,3-5-77-16,2 1 3 0,0-3-36 0,-1 1-52 15,-2-5-47-15,1 1-46 0,-5-2-41 0,-1-1-65 0,-2-3-272 16,-7 2-299-16</inkml:trace>
  <inkml:trace contextRef="#ctx0" brushRef="#br0" timeOffset="13339.831">27277 6786 15 0,'-16'-12'564'0,"4"5"-121"0,-2-1-69 0,5 1 44 0,0 0-35 15,-1 2 32-15,4-1-57 0,-1 2 34 0,3-1-84 16,4 5 4-16,-8-7-73 0,8 7 21 0,0 0-47 15,0 0-18-15,7-3-15 0,-7 3-19 0,16 5-6 16,-4-2-14-16,2 2-14 0,0 2-21 0,4 1 1 16,0 3 2-16,0 1-9 0,-1 0-1 0,1 3 1 15,1 3-10-15,0 0-2 0,-4 5-7 0,0 0-13 16,0 3-10-16,-3 1-13 0,-3 2-4 0,-2 1-13 16,-3 3-12-16,-3 0-3 0,-2 0-32 0,-3 1-52 15,-3 0-41-15,0-3-47 0,-5 1-60 0,2-5-52 16,-2 1-82-16,-3-4-36 0,2-3-118 0,1-4-66 15,1-1-736-15,-1-6-910 0</inkml:trace>
  <inkml:trace contextRef="#ctx0" brushRef="#br0" timeOffset="14045.41">27731 6575 327 0,'0'0'346'0,"0"0"-15"0,-17 0-58 15,17 0-2-15,0 0 17 0,-15 0 9 16,15 0-24-16,0 0-24 0,0 0-11 0,-9 3 4 16,9-3 3-16,0 0-5 0,4 4 3 0,-4-4-7 15,14 7-52-15,-5-4 35 0,3 2-63 0,3 1 15 0,0-2-52 16,6 6 14-16,0-3-53 0,2 1-11 0,-1 0-13 16,1 1-11-16,0 0-9 0,0 0 0 0,-2 3-8 15,0-2-5-15,-3 1-10 0,-1 2-3 16,-3 4-46-16,-3-4 52 0,-2 3-1 0,-2-1-4 0,-2 1 0 15,-4-3-1-15,-2 4 5 0,-4 0-9 0,-2 2 2 16,-3 0-4-16,2-2-1 0,-8 6 1 0,0-7 25 16,2-1-36-16,-4 2 22 0,0-2-65 0,2-2-6 15,1-1-116-15,3-2-33 0,-1-1-92 16,4-3-99-16,0 1-145 0,9-7-677 0,-12 5-827 16</inkml:trace>
  <inkml:trace contextRef="#ctx0" brushRef="#br0" timeOffset="14714.581">28746 6498 311 0,'-18'0'596'0,"18"0"-135"16,-14-2-55-16,14 2 8 0,-12-3-38 0,12 3-62 15,-10-7-40-15,10 7-23 0,-5-8-23 0,5 8-25 16,0-7-33-16,0 7-25 0,6-7-29 0,-6 7-19 16,12-5-15-16,-12 5-6 0,18-2 0 0,-6 2-5 15,1 3-1-15,2 1-5 0,0 3-11 0,1-1-7 16,-1 3-4-16,3 1-48 0,-5 2 43 0,4 2-50 15,-6 0 46-15,0 1-50 0,-1-2 49 0,-3 3-51 16,-3-1 54-16,0-1-49 0,-3-1 45 0,-1 1-43 16,0-4 12-16,-2 4 32 0,-1-4 23 0,-1-2 12 15,-1-2 16-15,1-2 0 0,-2 1 1 0,6-5 0 16,-9 1 14-16,9-1-15 0,-10-5-6 0,5 0 0 16,-2-1-27-16,5-5 6 0,-1 1-22 0,3-2-1 15,2-1-21-15,0-2 9 0,3 0-20 0,0-2 11 16,3-1-19-16,0 1-23 0,4 1 24 0,-3 2 16 15,2 1-20-15,0 2 15 0,-1 1-18 0,1 3 11 16,-1 2-15-16,-1 1 13 0,2 4-7 0,-11 0 16 16,21 1-16-16,-11 2 15 0,1 1-5 0,1 4 1 15,-2 2-4-15,3 1 14 0,-3 2-15 0,3 1 14 0,-2 3-14 16,0 0 13-16,-1 2-13 0,-1-2-7 0,1 1-25 16,0 0-31-16,-2-1-43 0,1 0-41 15,-3-3-61-15,3 0-20 0,-2-1-101 0,-2 0-16 0,1-2-74 16,-1-2-61-16,0-1-64 0,2-3-420 0,-2 0-556 15</inkml:trace>
  <inkml:trace contextRef="#ctx0" brushRef="#br0" timeOffset="14900.074">29360 6636 992 0,'0'0'719'0,"7"-7"-148"16,-7 7-138-16,7-5-85 0,-7 5-49 0,0 0-8 15,0 0 1-15,0 0-1 0,9 3-16 0,-9-3-56 16,1 7-21-16,-1-7-47 0,4 11-6 0,-2-6-44 15,0 5-1-15,1 0-35 0,-1-1-11 0,3 1-9 16,-1 1-9-16,1 0-25 0,-1 2-58 0,3-2-59 0,-4 1-22 16,5-3-111-16,-3 0-23 0,0 0-53 15,-1-1-74-15,3-2-49 0,0-1-71 0,-7-5-491 16,10 5-602-16</inkml:trace>
  <inkml:trace contextRef="#ctx0" brushRef="#br0" timeOffset="15113.078">29638 6529 1063 0,'6'-9'619'15,"-6"9"-105"-15,4-7-79 0,-4 7-64 0,5-8-47 16,-5 8-45-16,6-9-14 0,-2 4-34 0,1 0-41 16,3 0-44-16,-2 0-32 0,3 0-21 0,2 0-21 15,2-1-19-15,2 0-31 0,1 2-43 0,0-1-59 16,1 1-57-16,0 1-87 0,-2 0-32 0,3 1-91 15,-4 1-2-15,-1 1-48 0,-3 1 8 0,-10-1-22 16,14 5-279-16,-14-5-199 0</inkml:trace>
  <inkml:trace contextRef="#ctx0" brushRef="#br0" timeOffset="15220.787">29846 6500 718 0,'-10'9'327'0,"0"-1"-34"0,2 0-14 0,0-1-25 16,2-1-16-16,-1 0-23 0,0-1-20 0,7-5-1 16,-8 7-4-16,8-7-7 0,-5 7-20 0,5-7-33 15,0 0-24-15,7 2-26 0,-7-2-53 0,20-1-57 16,-8 0-81-16,8-2-62 0,-2-1-23 0,6-1-99 15,1-1-68-15,6-2-406 0,-2 0-285 0</inkml:trace>
  <inkml:trace contextRef="#ctx0" brushRef="#br0" timeOffset="15645.524">30239 6365 150 0,'-5'-10'724'0,"5"10"-197"0,-2-7-67 16,2 7-74-16,-2-10-37 0,2 10-59 0,0-7-22 15,0 7-45-15,3-10-26 0,-3 10-49 16,4-5-12-16,-4 5-43 0,9-5-6 0,-9 5-26 0,11-1-2 16,-11 1-21-16,14 1 3 0,-4 2-17 0,-3 0 10 15,2 1-18-15,-3-1 5 0,3 2-17 0,-2 0 14 16,-2 2-19-16,-1-3 7 0,-2 1-10 0,1 2 10 16,-3-7-13-16,2 10 15 0,-2-10-13 0,-2 9 17 15,2-9-11-15,-5 6 13 0,5-6-7 0,0 0 33 16,-9 2 12-16,9-2-11 0,-7-5 35 0,7 5 0 15,-5-9-10-15,5 9-10 0,0-13-8 0,0 5-7 16,4-3-6-16,-2 1-11 0,5-2-9 0,-1-1-4 16,2 2-11-16,3-1-7 0,-2-2-11 0,4 4-9 15,0 0-6-15,-2 1-2 0,3 1-1 0,-1 3 3 16,0-2 2-16,0 5 2 0,-2-1 6 0,-11 3 3 16,19 0 4-16,-10 3 2 0,2 2 10 0,-4 0-10 15,0 1 11-15,-1 2-6 0,-1 0 11 0,0 4-8 16,0-2 5-16,-2 2-4 0,0 0 10 0,0-1-10 15,-1 5 5-15,2-3-21 0,-1-1-26 0,0 0-59 16,2-2-18-16,-1 2-63 0,0-2-1 0,1 0-89 16,1-1-18-16,1-1-105 0,1-2-91 0,0 0-293 15,1-2-305-15</inkml:trace>
  <inkml:trace contextRef="#ctx0" brushRef="#br0" timeOffset="15929.348">30768 6367 171 0,'0'0'697'0,"-10"-7"-196"16,10 7-30-16,-9-6-39 0,9 6-24 0,-4-6-46 16,4 6-40-16,-5-7-52 0,5 7-42 0,-4-5-56 15,4 5-29-15,2-7-37 0,-2 7-18 16,6-5-27-16,-6 5-9 0,10-3-23 0,-10 3-2 0,16 3-21 16,-16-3-1-16,16 3-11 0,-7-1-6 0,1 3 2 15,-3-1 7-15,-1 2-4 0,-1 0 5 0,2 2-11 16,-5-1 17-16,1 0-6 0,-1 0 21 0,-2 1 7 15,0-1 12-15,0 0 27 0,0 1 13 0,0-8 16 16,0 12-15-16,0-12 29 0,-1 11-2 0,1-11-2 16,1 8-14-16,-1-8 6 0,2 8-13 0,-2-8-15 15,4 5-14-15,-4-5-25 0,9 3-67 0,-9-3-106 16,17-2-149-16,-6 1-174 0,1-2-297 0,0 0-476 16,-1-3-850-16</inkml:trace>
  <inkml:trace contextRef="#ctx0" brushRef="#br0" timeOffset="54326.842">20240 9218 31 0,'0'-8'398'0,"0"8"-113"0,0-7-49 0,0 7-14 16,0-7-20-16,0 7-2 0,0-7-8 0,0 7-6 15,-1-6 45-15,1 6-52 0,-1-8 8 0,1 8-27 16,0 0 20-16,-3-8-1 0,3 8 1 0,0 0 13 16,-1-9-3-16,1 9 11 0,0 0-29 0,0 0 12 0,-6-5-39 15,6 5 12-15,0 0-51 0,0 0 28 0,-8-4-63 16,8 4 23-16,0 0-54 0,-8 5 34 15,8-5-48-15,-9 8 40 0,4-1-38 0,-1 0 35 0,1 3-50 16,0 0 42-16,-1 2-52 0,0 1 51 0,4-2-55 16,0 1 47-16,0 1-5 0,2-1-9 15,0 2-7-15,2-2-6 0,1 3 0 0,2-1-81 16,1 1 12-16,1-4-41 0,2 0-41 0,1 0-35 0,0-2-33 16,2-1-41-16,2 0-49 0,-3-3-30 0,3-1-8 15,-2 0-7-15,1-3-50 0,-1-1 4 0,1-1-416 16,0 0-321-16</inkml:trace>
  <inkml:trace contextRef="#ctx0" brushRef="#br0" timeOffset="54519.328">20456 9242 237 0,'2'-7'682'0,"-2"7"-176"0,0-12-71 0,0 12-32 16,0-9-30-16,0 9-23 0,-2-8-1 0,2 8-52 16,0 0-10-16,-2-8-81 0,2 8-10 0,0 0-63 15,0 0-8-15,0 0-57 0,0 0 19 0,0 0-47 16,0 0 27-16,0 0-44 0,-3 8 24 0,3-8-39 15,3 9 24-15,-1-3-2 0,-2-6-14 0,4 11-30 16,-1-4-41-16,-3-7-53 0,5 10-50 0,-4-5-48 0,2 2-48 16,-3-7-35-16,6 9-24 0,-6-9-20 0,1 8-92 15,-1-8-57-15,0 7-268 0,0-7-259 0</inkml:trace>
  <inkml:trace contextRef="#ctx0" brushRef="#br0" timeOffset="54649.966">20358 9183 10 0,'-5'-7'644'0,"1"3"-258"0,0-1-22 0,0 0-139 0,4 5 18 16,-5-8-107-16,5 8 23 0,-4-9-80 0,4 9 37 16,0-8-80-16,0 8 45 0,4-6-112 0,-4 6-45 15,9-10-64-15,-2 7-90 0,0-1-101 0,1 1-192 16,0-2-24-16</inkml:trace>
  <inkml:trace contextRef="#ctx0" brushRef="#br0" timeOffset="54913.259">20530 9032 56 0,'0'0'636'0,"0"0"-187"0,0 0-96 16,-1-8-30-16,1 8-6 0,0 0-20 0,0 0-50 0,0-7-43 15,0 7-42-15,0 0-35 0,4-7-28 16,-4 7-18-16,9-3-13 0,-9 3-12 0,13 0-4 16,-13 0-2-16,20 3-3 0,-8-1 8 0,3 3-3 0,-1 0 1 15,3 0 6-15,-1 6-6 0,2-2 2 0,-2 2-14 16,0 0 16-16,-2 2 0 0,0 2-2 0,-1-1-1 15,-3 3-2-15,-1-3-6 0,-1 1-4 16,-2 0-9-16,-2-1-4 0,0 1-5 0,-2-1-5 0,0-1-3 16,-2 1 42-16,-2-3-64 0,1 1 9 0,-4 4-117 15,3-7-41-15,0 1-153 0,-3-2-80 0,3 0-178 16,-2-3-375-16,4-5-517 0</inkml:trace>
  <inkml:trace contextRef="#ctx0" brushRef="#br0" timeOffset="55530.433">21339 9071 881 0,'-6'-3'587'0,"6"3"-139"15,-15-5-71-15,15 5-34 0,-11-5-6 0,11 5-21 16,-11-4-46-16,11 4-67 0,-8-5-30 0,8 5-47 16,0 0-12-16,0 0-22 0,0 0-15 0,0 0-19 15,8-3-9-15,-8 3-10 0,13 3-7 0,-4 1-19 16,1-1 11-16,-1 1-19 0,1 0 15 0,1 3-22 16,-3-2 16-16,1 1-18 0,0 1 12 0,0-2-1 15,-3 2-5-15,-2 1 2 0,1-3 5 0,-1-1-5 0,-4-4 0 16,2 10 1-16,-2-10 2 0,-4 8 7 0,4-8 24 15,-7 4-4-15,7-4 57 0,-11 2-38 16,11-2 49-16,-13-2-44 0,7-1-11 0,-1-2-2 16,3-1 11-16,-1-2 16 0,0 0-59 0,3-3 40 0,0 1-45 15,2-1 37-15,2-2-63 0,0 4 52 0,4-4-56 16,1 2 47-16,-1 1-51 0,2-2 51 0,1 5-12 16,-3-1 2-16,3 3-5 0,2 0-4 0,-1 1-1 15,0 1 2-15,0 3 1 0,3 0-42 0,-3 3 58 16,1-1-48-16,0 2 44 0,0 2-44 0,2 3 50 15,-3-3-50-15,1 5 55 0,-1-3-58 0,-1 4 58 16,0 2-62-16,1-4 29 0,-4 3-75 0,3-2-2 16,-4 1-56-16,3 0-61 0,-4-2-63 0,1 1-71 15,-1-3-44-15,0 2-28 0,1-3-71 0,-3-2-9 16,2 2-343-16,-4-7-361 0</inkml:trace>
  <inkml:trace contextRef="#ctx0" brushRef="#br0" timeOffset="55739.782">21766 9106 357 0,'7'-5'752'0,"-7"5"-162"0,8-8-105 0,-8 8-57 16,4-7-10-16,-4 7 11 0,0 0-62 0,5-4 26 16,-5 4-107-16,0 0 7 0,0 0-83 0,0 0 14 15,0 0-73-15,0 0 36 0,0 0-63 0,4 8-17 0,-4-8 29 16,0 9-60-16,1-2 29 0,1 1-38 0,0-1 11 16,2 3-53-16,-1-3 35 0,-1 3-49 0,5-3 38 15,-5 3-48-15,3-3 35 0,0 2-54 0,1-1 14 16,-1-1-84-16,2 1 0 0,-3-2-112 0,1-1-21 15,-2 1-58-15,2 0-47 0,-5-6-40 0,5 5-27 16,-5-5-66-16,8 4-103 0,-8-4-513 0,0 0-690 16</inkml:trace>
  <inkml:trace contextRef="#ctx0" brushRef="#br0" timeOffset="56234.011">22246 8954 402 0,'12'-2'456'0,"-2"-1"-118"0,-10 3-40 16,18-2-28-16,-18 2 48 0,14 0 9 0,-14 0-20 15,13-3-21-15,-13 3-19 0,10 3-20 16,-10-3-16-16,8 2-14 0,-8-2-31 0,1 8-26 0,-1-8-33 15,-7 11-23-15,0-5-19 0,-2 2-39 0,-1 0 26 16,-3 0-46-16,-2 1 24 0,-2 0-37 0,-2-1 26 16,1-1-36-16,3 1 32 0,-1-4-35 0,6 1 37 15,-2 0-30-15,1-4 39 0,11-1-46 0,-18 2 33 16,18-2-52-16,-10-7 27 0,10 7-31 0,-5-10 29 16,4 1-30-16,1 0 24 0,2-2-6 15,1 0-3-15,1-3 7 0,0-2-6 0,-2 0 0 0,3 2 7 16,-1-3 4-16,1 1 11 0,-2 1 12 0,-1-1 23 15,1 5 27-15,-2 0 15 0,0 0 6 0,1 2 0 16,-1 2-5-16,0 0-19 0,-1 7-11 0,0-10-15 0,0 10-7 16,0 0-12-16,0 0 2 0,0 0-9 15,-9 5-3-15,8 0-54 0,-2 2 61 0,2 2-32 16,0 1 30-16,1 2-57 0,1 0 63 0,2-2-69 16,-1 2 40-16,2 1-79 0,5 1 25 0,1 0-64 15,4 1 7-15,-1-2-51 0,4-2-7 0,0 1-62 16,2-2-46-16,0-1-52 0,-1-3 28 0,1 2-71 15,-3-5-16-15,2 0-37 0,1-1-442 0,-6-1-420 0</inkml:trace>
  <inkml:trace contextRef="#ctx0" brushRef="#br0" timeOffset="56597.666">22472 8884 535 0,'-2'-7'689'0,"2"7"-195"15,-2-8-36-15,2 8-107 0,-3-11-9 16,3 11-81-16,-1-5 3 0,1 5-85 0,0 0 25 0,0-9-63 15,0 9 47-15,0 0-65 0,0 0 30 0,14 0-76 16,-14 0 31-16,14 5-66 0,-4-2-8 0,-1 0-5 16,1 2 19-16,-1-1-32 0,-1 3-6 0,1-3-1 15,-2 2-3-15,1 1-4 0,-3-2 1 0,2 1-2 16,-5-1 0-16,-2-5 8 0,5 10-6 0,-5-10 1 16,0 6 3-16,0-6 18 0,0 0 11 0,-6 6 10 15,6-6 22-15,0 0-5 0,-10-6-4 0,10 6-10 16,-7-10-6-16,5 4-4 0,-1-2-3 0,3-2-4 15,0 1-13-15,0 1-3 0,4-4-7 0,0 3 2 16,1-1-4-16,1 0-2 0,3 1 5 0,-1 1-6 0,1 0 1 16,1 2 1-16,-1 2 4 0,0-3 1 0,2 6 13 15,0-2 3-15,-1 2-6 0,-10 1 1 16,24 0-1-16,-14 1-4 0,1 2-1 0,0 2 3 16,-1 2-59-16,2-2 39 0,-2 4-33 0,0-2-47 0,-1 1-54 15,-2 1-48-15,1-2-55 0,-2 3-77 16,-1-4-75-16,-1 5-59 0,-2-5-118 0,1 1-413 0,-2 0-573 15</inkml:trace>
  <inkml:trace contextRef="#ctx0" brushRef="#br0" timeOffset="56897.585">22949 8836 1099 0,'0'0'584'0,"0"0"-113"15,-4-8-20-15,4 8-80 0,0 0-13 0,-2-7-27 16,2 7-47-16,0 0-56 0,0 0-46 0,-3-6-43 15,3 6-32-15,0 0-22 0,0 0-17 0,9 3-12 16,-9-3-13-16,11 6-6 0,-5-2-3 0,2 3-15 16,-1-2-16-16,-2 3-6 0,3-1-1 0,-3 0-6 15,0 2 2-15,-1-3 7 0,1 6-4 0,-3-5 7 16,-1 1 18-16,0-1-8 0,-1 1 72 0,0 0-13 16,0 0 84-16,-1-1-41 0,1-7 60 0,-1 10-42 15,1-10 40-15,0 9-49 0,0-9 24 0,0 9-51 16,0-9 23-16,0 0-61 0,2 8 29 0,-2-8-59 0,0 0 15 15,15 0-82-15,-15 0-20 0,17-5-109 16,-4 2-20-16,-2-1-95 0,3-1-41 0,-1 0-67 16,4-2-70-16,-6 2-45 0,2-3-111 0,1 2-484 0,-4-2-717 15</inkml:trace>
  <inkml:trace contextRef="#ctx0" brushRef="#br0" timeOffset="57846.503">23763 8675 541 0,'0'0'434'15,"0"0"-64"-15,11-4-44 0,-11 4 9 16,0 0-4-16,7-3-20 0,-7 3-1 0,0 0-6 15,0 0-16-15,8-4-23 0,-8 4-27 0,0 0-16 16,0 0-30-16,4-6-14 0,-4 6-4 0,0 0-56 0,2-7 42 16,-2 7-75-16,0 0 53 0,-2-9-78 0,2 9 46 15,-6-7-74-15,6 7 48 0,-8-7-66 0,1 3 52 16,0 2-62-16,-2-2 43 0,-3 1-59 0,3 3 56 16,-5 0-10-16,0 0-8 0,1 3-3 0,-3-1-6 15,-1 2-5-15,2 0-4 0,0 3 1 16,-1-1-8-16,2 0 3 0,1 3-2 0,3 0-1 0,-3-1 2 15,4 2-4-15,3 0-4 0,1 0-2 0,0-1-14 16,4 1-28-16,-1-3-5 0,4 2 4 0,1-1-21 16,2-1-14-16,2 0 2 0,-1-2-10 0,3 2-1 15,3-3 0-15,-2-2-4 0,0 1 3 0,4-3 1 16,-2-1 9-16,2 1 9 0,-3-3 15 0,2-1 15 16,0-1 3-16,-2-2 10 0,2-1 5 0,-3 1 9 15,-1-1 2-15,1-4 5 0,-3 3 5 0,-1-3 3 16,-1 2 7-16,2 0 21 0,-5-1 24 0,3 1 12 15,-2 0 19-15,-1 3 5 0,2-3-2 0,-2 5-14 16,-2 5-12-16,2-12-17 0,-2 12-7 0,4-7-15 16,-4 7-2-16,6-4-2 0,-6 4-5 0,0 0-1 15,12 0-1-15,-12 0-2 0,10 5 9 0,0-1-10 16,-1 0-16-16,0 1-40 0,1 0-35 0,-1-1-33 16,3 4-11-16,-1-3-91 0,1 0 3 0,-2 2-85 15,0-3-4-15,-1 1 0 0,0 0 20 0,0-2-14 16,-9-3 30-16,12 5-47 0,-12-5-3 0,9 2 94 0,-9-2 2 15,6-4 124-15,-6 4 33 0,0 0 114 0,4-8 17 16,-4 8 57-16,-3-9 14 0,3 9 18 16,0-13 18-16,-2 7-19 0,2-2 8 0,-2 3 17 15,2 5 2-15,0-14-5 0,0 14-16 0,3-12-20 0,-3 12-13 16,4-10-11-16,-4 10-1 0,6-7-8 0,-6 7-9 16,12-4 34-16,-12 4-50 0,15-1 24 15,-15 1-57-15,17 2 33 0,-7 1-53 0,1-1 36 0,0 3-52 16,0 0 44-16,1 0-56 0,-2 2 39 0,0 0-48 15,-2 0 37-15,-2-2-42 0,2 2 42 0,-2-1-45 16,-2-2 54-16,-4-4-47 0,4 10 54 0,-4-10-39 16,0 0 69-16,-3 7-35 0,3-7 71 0,0 0-37 15,-10-1 0-15,10 1-4 0,-8-7-8 0,5 1-10 16,1 1-10-16,-2-3-9 0,3-1-30 0,0-1-40 16,2-1-57-16,0 0-58 0,3-1-63 0,0 1-60 15,1 0-32-15,5 0-7 0,-3 0-44 0,2 0 5 16,2 4-66-16,-1-1 16 0,1 3-157 0,0 0-80 15</inkml:trace>
  <inkml:trace contextRef="#ctx0" brushRef="#br0" timeOffset="58079.576">24278 8537 322 0,'0'0'358'0,"4"6"-37"0,-4-6-18 16,5 5-45-16,-5-5 43 0,0 0-96 0,5 5-24 16,-5-5-39-16,0 0-25 0,14-1-26 0,-14 1-22 15,12-6-9-15,-4 2-5 0,2 0-14 0,-1-1-16 16,0 0 0-16,1-2 1 0,0 2 1 0,-2 0 14 15,0 0 23-15,0 0 35 0,-4 1 28 0,-4 4-8 16,9-5-10-16,-9 5-4 0,0 0 9 0,0 0 20 16,0 0 24-16,0 0 10 0,-9 7-4 0,5 0-21 15,-1 0-6-15,2-1-20 0,-1 3-6 0,1-1-13 16,1 1-14-16,2 1-10 0,1 0-12 0,1 0-15 16,4 0-19-16,2-3-55 0,3 2-54 0,0-1-64 15,3-2-48-15,0 1-150 0,3-3-72 0,-3-3-117 16,1 0-560-16,-2-2-709 0</inkml:trace>
  <inkml:trace contextRef="#ctx0" brushRef="#br0" timeOffset="58812.942">21002 8658 725 0,'-3'-7'531'0,"-2"1"-49"0,3-3-82 15,-3 4 15-15,2-2-56 0,1 1 35 0,2 6-70 16,-4-9-33-16,4 9-46 0,-3-10-56 0,3 10-51 16,-1-6-24-16,1 6-14 0,0 0-6 0,0 0-9 15,9-2-9-15,-9 2-14 0,10 5-7 0,-4-2-6 16,1 4-6-16,-1-3-7 0,1 4-1 0,0 0-7 15,0 1-7-15,-2 0-2 0,0-1-3 0,-1 4 1 16,0-5-3-16,-1 4 4 0,0-1-3 0,-2 0 0 16,-1-1 1-16,0 0-1 0,0-3-4 0,-1 2 3 15,1-8 7-15,0 10 2 0,0-10 7 0,-2 9-3 16,2-9-5-16,0 0-11 0,0 0-14 0,0 0-4 16,0 0-10-16,0 0-11 0,11-5-2 0,-5 0-1 15,2 1 3-15,1-1 4 0,1-2 6 0,-1 5-3 0,1-1-1 16,0 0-3-16,1-2-3 0,-11 5 1 15,18-2 0-15,-18 2 4 0,14 2-1 0,-14-2 6 0,12 6-2 16,-12-6 4-16,8 7 5 0,-5 0-1 0,-3-7 6 16,0 13 0-16,-3-4 1 0,-1-1 0 15,0 0 1-15,-2 0-1 0,-3 1-1 0,3-1 7 16,-3-3-33-16,1 2-47 0,-1-1-40 0,0-1-23 0,0-1-100 16,2 0-34-16,7-4-88 0,-12 3-62 0,12-3-59 15,-8-6-436-15,8 6-491 0</inkml:trace>
  <inkml:trace contextRef="#ctx0" brushRef="#br0" timeOffset="59081.229">21214 8647 709 0,'6'-6'516'0,"0"1"-120"0,-6 5-91 15,6-5-56-15,-6 5-32 0,0 0-20 0,0 0-12 16,0 0 18-16,0 0-57 0,0 0 9 0,0 0-71 16,-6 9 19-16,2-2-55 0,1-2 30 0,-1 4-54 15,2-1 30-15,-1 1-44 0,1 0 32 0,0 0-45 16,2 0 35-16,0-2-54 0,2 2 33 0,-1-4-62 15,3 1 40-15,0 0-49 0,1-3 50 0,-5-3-39 16,9 6 53-16,-9-6-47 0,15-1 48 0,-15 1-43 16,13-5 52-16,-13 5-43 0,11-10 50 0,-6 4-46 0,-1 1 55 15,-1-4-51-15,-2 2 47 0,-1-1-45 0,0 0 44 16,-1 1-51-16,-2-1 3 0,-1 0 8 16,-1 2 6-16,1-1-4 0,-2 2 33 0,0 0-84 0,-1 2-40 15,7 3-39-15,-11-4-31 0,11 4-36 0,0 0-75 16,-14-3-75-16,14 3-304 0,0 0-173 15</inkml:trace>
  <inkml:trace contextRef="#ctx0" brushRef="#br0" timeOffset="59313.937">21397 8506 61 0,'4'-9'677'0,"-1"3"-145"0,0 0-72 0,-3 6-22 15,4-11-29-15,-4 11-10 0,3-9-32 0,-3 9-42 16,1-8-56-16,-1 8-59 0,0 0-43 0,2-8-43 15,-2 8-23-15,0 0-21 0,0 0-15 0,5 4-12 16,-5-4-10-16,4 10-8 0,0-5-9 0,0 2 3 16,0 0-15-16,1 2-9 0,1-1-11 0,-1-1-22 15,2 1 4-15,-2-1-79 0,1 1-12 0,0 0-89 16,1 0-13-16,-1-1-84 0,-2-2-10 0,1 1-14 16,-1-1-55-16,-4-5-40 0,9 6-358 0,-9-6-298 15</inkml:trace>
  <inkml:trace contextRef="#ctx0" brushRef="#br0" timeOffset="59627.128">21481 8473 238 0,'-1'-8'565'0,"1"8"-112"0,-4-9-84 15,4 9-61-15,-2-8-52 0,2 8-52 0,0 0-29 16,-2-7 26-16,2 7-8 0,0 0-18 0,0 0-24 0,6 3-28 16,-6-3-27-16,8 9 23 0,-4-3-62 0,1 0 23 15,0 2-47-15,3 1 30 0,-2 0-54 0,1 2 32 16,-1 1-43-16,1-2 36 0,-1 1-53 0,0-4 28 15,-2 3-49-15,1-5 44 0,-1 3-39 0,1-2 48 16,-5-6-35-16,6 6 36 0,-6-6-43 0,0 0 45 16,0 0-46-16,0 0 49 0,12-3-44 0,-12 3 43 15,5-9-38-15,-1 4 39 0,-1-1-44 0,-1 0 43 16,2 0-43-16,0 0 43 0,0-1-45 0,-1 2 7 16,1 0 2-16,0 0 39 0,-4 5-46 0,11-7 3 15,-11 7 2-15,12-5 43 0,-12 5-44 0,13-1 39 16,-13 1-49-16,13 2 39 0,-13-2-59 0,11 5 16 15,-11-5-79-15,12 7 14 0,-12-7-69 0,7 10-34 16,-7-10-38-16,0 10-85 0,0-10-110 0,-5 10-204 16,-4-3-149-16</inkml:trace>
  <inkml:trace contextRef="#ctx0" brushRef="#br0" timeOffset="59753.489">21371 8580 402 0,'-19'-5'470'15,"6"2"-90"-15,0-4-68 0,2 3-30 0,2-2-38 0,1-1-41 16,1-1-43-16,4-1-28 0,1 2-20 15,3-3-25-15,2-1-24 0,5 0-8 0,1 0-32 0,5-2-45 16,7-4 8-16,3 2-108 0,2-1-54 0,6-2-101 16,2-1-77-16,3 1-262 0,3 0-127 0</inkml:trace>
  <inkml:trace contextRef="#ctx0" brushRef="#br0" timeOffset="60862.143">25021 8422 511 0,'0'0'495'0,"0"0"-119"0,0 0-86 0,0 0-41 0,0 0-14 15,0 0-27-15,0 0-45 0,0 0-9 0,0 0-58 16,0 0-14-16,5-5-19 0,-5 5-12 0,9-6-11 16,-3 2-7-16,3-1-8 0,1 0 6 0,-2 0-14 15,0-1-1-15,1-1-3 0,-2 1-1 0,2-2-3 16,-4 1 1-16,0 1 11 0,-1-1 5 0,1-1-5 15,-5 8-2-15,0-10 1 0,0 10-5 0,-5-12 8 16,5 12 4-16,-7-7 7 0,7 7-2 0,-11-5 4 16,11 5 9-16,-15 0-28 0,15 0-1 0,-15 3-2 0,5-1-4 15,3 3 3-15,-2 0-6 0,4 1 5 16,-1 1-3-16,1-1-3 0,1 4 1 0,1-1-4 16,2 0-1-16,1 2-4 0,1-1-44 0,3 0-23 15,1 1-34-15,0-3-15 0,4 2-4 0,0 0-5 0,1-3 9 16,0 0-10-16,2-3-16 0,-1 0 15 0,2-2-38 15,-2-1 14-15,-11-1-38 0,23-1 55 16,-12-1-22-16,-1-2 69 0,-2-1-16 0,-3-2 70 16,5 1 15-16,-5-2 60 0,-1 1 26 0,1-2 37 0,-2 0 9 15,-2-1 12-15,2 0-3 0,-2 1 2 0,2-1 11 16,-2 0 2-16,1 3-5 0,0 0-9 0,-1 0-15 16,0 0-28-16,-1 7-11 0,5-10-4 0,-5 10 0 15,4-7 6-15,-4 7-30 0,9-2 1 0,-9 2-4 16,14 1-4-16,-14-1-3 0,16 6-6 0,-5-1-8 15,-1-1 10-15,2 4-3 0,0-3-16 0,1 4 0 16,1-2-4-16,-3 0 1 0,0 0 1 0,-1-2 7 16,-1 1-4-16,0-1-1 0,-1-1 29 0,-2-1 41 15,-6-3 5-15,9 2-14 0,-9-2-4 0,0 0-3 16,12-3-11-16,-12 3-3 0,3-8 1 0,-3 8-7 16,2-13-9-16,-2 8-5 0,0-4-9 0,-2 1-4 15,2-1-20-15,0-2-48 0,-2 1-44 0,4-1-51 16,-2 2-50-16,0 1-36 0,2-1-31 0,-1 2 3 15,0 1-51-15,2-1 3 0,-1 2-96 0,2 0-156 16,-4 5-77-16</inkml:trace>
  <inkml:trace contextRef="#ctx0" brushRef="#br0" timeOffset="61397.979">25499 8258 238 0,'0'0'423'0,"0"0"-83"0,0 0-48 0,0 0-55 15,0 0-39-15,0 0-42 0,7-4-19 0,-7 4-17 16,3-4-16-16,-3 4-20 0,3-8-7 0,-3 8-8 15,3-10-12-15,-3 10 4 0,3-8 9 0,-3 8 8 16,2-5 2-16,-2 5-7 0,0 0-8 0,4-6-27 16,-4 6-6-16,0 0-4 0,0 0-7 0,0 0-4 15,0 0-3-15,0 0 1 0,-2 8-4 0,2-8 5 16,0 10-9-16,0-10-4 0,0 11 2 0,-2-5-2 16,2-6-1-16,2 13 19 0,-2-6-47 0,1-1 16 15,0 0-55-15,2 0 29 0,-1 0-35 0,1 0 55 16,-3-6-51-16,6 8 3 0,-6-8 6 0,10 5 10 15,-10-5 1-15,11 2 9 0,-11-2 1 0,11-3 4 0,-11 3 5 16,13-7 3-16,-7 3 6 0,1-1 4 16,1 0 5-16,0-3 13 0,-1 2-16 0,-1-1 20 15,2 0-6-15,1-1 29 0,-2 1-10 0,1 1 44 16,2 0-30-16,-1 0 49 0,3-2-49 0,-2 4 1 16,-1 1 54-16,1 1-61 0,-1-1 48 0,1 2-59 0,-10 1 42 15,16 1-57-15,-16-1 65 0,16 3-69 16,-16-3 42-16,12 5-59 0,-12-5 5 0,11 7 2 15,-11-7 4-15,5 8 2 0,-5-8 3 0,2 4 7 16,-2-4 12-16,0 0 31 0,-3 7 26 0,3-7 34 0,0 0 11 16,0 0-9-16,-9-4 28 0,9 4-55 15,-2-7 29-15,2 7-64 0,0-12 37 0,2 6-55 0,1-3 47 16,0 1-64-16,3-2 41 0,1 3-54 16,0-2 44-16,3 2-40 0,0 0 59 0,0-1-41 15,4 1 49-15,-2 2-56 0,1 2 53 0,-2 0-45 0,1 1 49 16,0 2-53-16,1 0 50 0,-1 1-60 15,-1 2 46-15,0 1-55 0,0 0 46 0,-2 2-55 16,-1 1 45-16,-1 0-43 0,1 1-44 0,-2 1-55 16,-2-1-68-16,-1 3-93 0,-1-3-85 0,0 2-85 15,-2-1-617-15,-2-3-673 0</inkml:trace>
  <inkml:trace contextRef="#ctx0" brushRef="#br0" timeOffset="83359.959">24289 9172 72 0,'0'0'129'16,"-7"3"51"-16,7-3-71 0,0 0 57 0,0 0-45 15,0 0 51-15,0 0-18 0,0 0 30 0,0 0-12 16,0 0 0-16,0 0 1 0,-5 5-2 0,5-5-2 16,0 0 1-16,0 0-6 0,0 0 9 0,0 0-10 15,0 0-10-15,0 0-11 0,0 0-15 0,0 0-17 16,-7 4-15-16,7-4-10 0,0 0-14 0,0 0-4 15,0 0-3-15,0 0-2 0,0 0-2 0,0 0-4 16,0 0 4-16,0 0-2 0,8-3 1 0,-8 3-4 16,12-4-7-16,-12 4-5 0,20-3-5 0,-7-2-7 15,2 1-4-15,1-1-6 0,2 2-6 0,-2-1-11 16,5-2 11-16,-2-1-14 0,1 2 9 0,-2 1-14 16,1-2 6-16,-1 1-18 0,-1 0-15 0,-2 1-22 15,-1 2-30-15,-1-3-30 0,-3 2-24 0,2 1-5 16,-12 2-19-16,13-2 16 0,-13 2-80 0,10-3-38 0,-10 3-43 15,0 0-48-15,0 0-66 0,0 0-189 16,-8 3-121-16</inkml:trace>
  <inkml:trace contextRef="#ctx0" brushRef="#br0" timeOffset="83683.095">24379 9247 274 0,'0'0'501'0,"-6"5"-140"0,6-5-38 16,-5 5-71-16,5-5-15 0,-8 4 19 0,8-4-2 15,0 0-11-15,0 0 1 0,-6 4-84 0,6-4 9 16,0 0-74-16,0 0-19 0,0 0-13 0,11-1-9 16,-11 1-9-16,12-3-4 0,-12 3-10 0,19-1-5 15,-8 0-3-15,1-2-6 0,2 0-2 0,1 1-4 16,2-2 2-16,-2 4-6 0,3-4 0 0,-1 0 1 16,-1 0-4-16,1 1 1 0,-2 1-3 0,0-1 3 15,-3 1-3-15,3-1 2 0,-4 1-4 0,-2 0 2 16,1-1 3-16,-10 3 3 0,14-2 6 0,-14 2 6 15,13-3 1-15,-13 3-2 0,10-1-1 0,-10 1-3 16,9-3-3-16,-9 3-1 0,0 0 0 0,9-2-6 16,-9 2 1-16,0 0-1 0,0 0-5 0,11-1-1 15,-11 1-2-15,0 0-12 0,0 0-27 0,0 0-31 16,9-4-41-16,-9 4-47 0,0 0-24 0,0 0-15 16,7-6-10-16,-7 6-24 0,0 0-27 0,5-5-54 15,-5 5-378-15,2-9-199 0</inkml:trace>
  <inkml:trace contextRef="#ctx0" brushRef="#br0" timeOffset="84010.233">24632 9060 179 0,'-6'-4'464'0,"-2"-3"-99"0,4 2-26 16,-1 0-54-16,0 2 6 0,0-3-37 0,1 1 4 16,4 5 1-16,-7-6 26 0,7 6-60 0,-7-9 22 0,7 9-72 15,-5-7-27-15,5 7-21 0,-5-5-19 16,5 5-13-16,-4-6-16 0,4 6-16 0,0 0-11 15,-2-7-8-15,2 7-5 0,0 0-3 0,0 0-6 16,5-4 0-16,-5 4 3 0,0 0 2 0,10-3 2 0,-10 3 12 16,0 0-4-16,0 0 3 0,14 0-2 0,-14 0 0 15,0 0 2-15,15 3 5 0,-15-3-3 0,9 4 16 16,-9-4-45-16,13 5 44 0,-3-2-32 0,-2 2 62 16,0 1-58-16,0-3 54 0,1 6-59 0,2-1 65 15,-2 4-71-15,1-2 11 0,-1 3-13 0,1 3 49 16,0 1-67-16,-3-3 52 0,-2 1-63 0,0 1 57 15,-3 0-16-15,0 2-9 0,0 0-7 0,-7-1-27 16,1 4-48-16,-2-1-68 0,-4 4-85 0,-6 0-86 16,1 0-78-16,-4-2-139 0,-5 1-241 0,-2 0-354 15,-1-1-723-15</inkml:trace>
  <inkml:trace contextRef="#ctx0" brushRef="#br0" timeOffset="96485.645">25805 8842 290 0,'0'0'317'0,"0"0"-34"0,0 0-10 15,-10-5-5-15,10 5-22 0,-5-4 29 0,5 4-64 16,-6-5 27-16,6 5-76 0,-3-7 30 16,3 7-77-16,0-6 28 0,0 6-55 0,3-9 43 15,-3 9-51-15,5-9 38 0,-2 5-51 0,3 0 30 0,-3 0-52 16,-3 4 36-16,13-8-52 0,-13 8 33 0,13-5-43 16,-13 5 45-16,13-4-49 0,-13 4 38 0,15 0-39 15,-15 0 38-15,14 4-42 0,-14-4 40 16,14 6-43-16,-6-2 38 0,-2 1-43 0,-1 2 39 15,3-2-43-15,-3 3 44 0,0-1-43 0,-2 0 42 0,-1 0-47 16,2 0 49-16,-4 0-42 0,2 0 43 0,-1-1-41 16,-1-6 65-16,1 10-31 0,-1-10 63 0,-2 9-34 15,2-9 52-15,0 0-49 0,-4 7-12 16,4-7-2-16,0 0-3 0,-9-5-4 0,9 5-2 0,-5-9-6 16,2 0-2-16,-1 1-6 0,4-2-4 0,-1-2 28 15,2 0-46-15,-1-1 31 0,5-1-41 0,-1 1 0 16,1-2 1-16,-1 2 1 0,3 3 1 0,0-1-1 15,1 3 5-15,-2-1-3 0,5 2 1 16,-3 0 0-16,1 3 5 0,0 0-1 0,0 1 1 0,1 1 5 16,-10 2-6-16,18 0-2 0,-18 0 2 0,21 3-2 15,-12-1-2-15,2 3-1 0,-2-1 2 0,0 2-1 16,0-1 2-16,-1 1-6 0,-2 2-3 0,1-3 21 16,1 4-32-16,-4-3-15 0,1 1-38 0,1 2 8 15,-4-3-91-15,3 2-15 0,-2-2-82 0,-1-2-14 16,3 4-89-16,-5-8-23 0,4 9-1 0,-4-9-52 15,5 7-19-15,-5-7-351 0,4 5-321 0</inkml:trace>
  <inkml:trace contextRef="#ctx0" brushRef="#br0" timeOffset="96697.203">26237 8778 52 0,'4'-5'501'16,"0"0"-69"-16,0 1-52 0,-4 4 23 0,5-11-46 16,-5 11 37-16,5-10-55 0,-5 10 38 0,3-7-61 15,-3 7 16-15,2-9-93 0,-2 9 0 0,5-5-100 16,-5 5 12-16,0 0-75 0,3-5 31 0,-3 5-52 15,0 0 26-15,0 0-52 0,9 5 32 0,-9-5-49 16,5 7 38-16,-3-1-49 0,2-1 5 0,0 1-5 16,0 1 6-16,1 0-6 0,-1 1 1 0,1 2-2 15,0-1-1-15,0 1-2 0,0 1 8 0,-1 0-53 16,1 1-40-16,-1-3-31 0,-2 3-44 0,2-4-43 16,-2 4-58-16,-1-2-45 0,0 0-25 0,-3 1-32 15,0-1-76-15,-2-1-42 0,-1-1-253 0,-1 1-243 16</inkml:trace>
  <inkml:trace contextRef="#ctx0" brushRef="#br0" timeOffset="96925.597">25993 9147 538 0,'-10'6'419'0,"1"-2"-75"16,0 1-95-16,3 0 19 0,6-5-21 0,-11 7 33 16,11-7 18-16,-10 2 2 0,10-2-21 0,-7 4-38 15,7-4-44-15,0 0-40 0,0 0-30 0,0 0-27 16,0 0-19-16,7-6-12 0,1 1-18 0,1 1-11 15,1-3-5-15,3 1-9 0,1-2-3 0,1 0-8 16,3 0-1-16,4-1-2 0,-2 1-5 0,1-2-15 16,2 2-26-16,-2-3-35 0,2 4-37 0,-1-3-46 15,1 4-47-15,0 0-31 0,0-1-28 0,-2 2-38 16,-2 2-1-16,-4-1-85 0,4 1-43 0,-6 2-191 0,-13 1-128 16</inkml:trace>
  <inkml:trace contextRef="#ctx0" brushRef="#br0" timeOffset="97211.054">26338 9175 235 0,'-5'6'504'0,"1"1"-127"0,4-7-80 16,-7 6-32-16,7-6 5 0,-6 9 21 0,6-9-11 15,-3 3-29-15,3-3-46 0,0 0-42 16,0 0-34-16,0 0-24 0,0 0-20 0,6 4-14 0,-6-4-11 16,0 0-14-16,14 1-5 0,-14-1-15 0,14 3-7 15,-9 1-5-15,2 0-7 0,0 1-3 0,-2 0-6 16,-1 2 40-16,-1 1-42 0,-2-2 38 15,-1 5-48-15,-1-4 42 0,-2 4-22 0,-1-1 63 0,-1 1-15 16,0 0 69-16,0-3-39 0,1 2 59 0,-1-3-58 16,1 1 41-16,0-1-54 0,-2-1 1 0,6-6 2 15,-4 10 1-15,4-10-8 0,-4 6-13 0,4-6-14 16,0 0-17-16,0 0-52 0,0 0-51 0,18-5-51 16,-9-1-22-16,2-1-101 0,4-5-54 0,3 2-26 15,-2-5-18-15,7-2-19 0,-1-2-122 0,5-5-301 16,-2-2-317-16</inkml:trace>
  <inkml:trace contextRef="#ctx0" brushRef="#br0" timeOffset="97395.559">26806 8857 498 0,'1'-8'580'0,"-1"8"-181"15,0 0 1-15,0-9-9 0,0 9-37 0,0 0-41 16,0-8-82-16,0 8 9 0,4-7-86 0,-4 7 8 15,5-10-71-15,3 6 20 0,-1-3-60 0,1 2 31 16,5-1-60-16,-2-2 34 0,2 1-73 0,1-1-21 16,2 1-76-16,-1 0-78 0,0 2-77 0,-1-2-56 15,0 3-53-15,-2 0-68 0,-2-1-302 0,-1 3-259 16</inkml:trace>
  <inkml:trace contextRef="#ctx0" brushRef="#br0" timeOffset="97531.368">26921 8819 290 0,'-9'9'410'0,"-1"-2"-105"0,3-2-64 15,0 3-49-15,1-3-18 0,0-1-1 0,6-4-24 16,-6 7 11-16,6-7-53 0,0 0 3 0,1 8-56 16,-1-8-23-16,11-1-59 0,-3-1-71 0,2-3-74 15,4-2-72-15,2 2-96 0,3-7-133 0,0 4 39 16</inkml:trace>
  <inkml:trace contextRef="#ctx0" brushRef="#br0" timeOffset="97958.383">27258 8511 678 0,'0'-8'542'16,"0"8"-87"-16,-1-13-31 0,0 5-102 0,1 8-33 16,1-12-8-16,0 5-18 0,-1 0-20 0,4 0-32 15,-1 1-40-15,2 2-33 0,1-3-22 0,-1 2-10 16,3 2-33-16,0 1-11 0,-8 2-13 0,16-3-9 15,-16 3-8-15,17 1-4 0,-17-1 36 0,16 4-60 16,-7-1 45-16,-4 2-55 0,4-1 39 0,-5 2-53 16,1 0 47-16,-3-1-50 0,-2-5 49 0,2 10-47 0,-2-10 52 15,0 9-50-15,0-9 54 0,-2 8-44 0,2-8 63 16,0 0-36-16,-7 5 47 0,7-5-44 16,0 0 44-16,-10-3-47 0,10 3 0 0,-5-8 6 15,5 8-12-15,-3-13 0 0,3 5-3 0,2 1-4 0,0-3-3 16,1 0-1-16,2 1-2 0,0-1 0 15,1-1 0-15,1 3 4 0,-1-1-7 0,4-1-6 16,-2 4 4-16,-2 1 0 0,2-1-2 0,2 3 3 16,-2 0-2-16,-8 3 5 0,14-2-1 0,-14 2 3 15,19 3-2-15,-10-1 1 0,1 2-1 0,-2 1 0 16,1 2 0-16,1 2-16 0,-1-1 13 0,-1 0-92 0,1 3 3 16,1-2-96-16,-2 0-20 0,1 1-118 0,-1 0-43 15,0-3-62-15,0 0-88 0,-2-1-328 0,4 0-392 16</inkml:trace>
  <inkml:trace contextRef="#ctx0" brushRef="#br0" timeOffset="98276.049">27737 8417 361 0,'0'0'546'0,"-8"-7"-135"0,8 7-97 15,-8-5-59-15,8 5 10 0,-7-5 2 0,7 5-9 16,-6-5 15-16,6 5-82 0,-5-5-5 0,5 5-76 15,0 0 15-15,0 0-66 0,5-5 25 16,-5 5-52-16,0 0 29 0,17 1-51 0,-17-1 35 16,16 4-48-16,-8 1 36 0,0-2-45 0,0 3 38 0,-1 0-48 15,-1 1 37-15,-2 0-41 0,-1 0 51 0,-1 3-9 16,-2-2 6-16,0 2 15 0,-2-1 21 0,-1 1 20 16,-1-1 19-16,2 1 12 0,-2-1-51 0,1 0 44 15,-1-1-61-15,2-2 43 0,-2 0-44 0,4-6 48 16,-4 10-50-16,4-10 40 0,0 8-52 0,0-8 44 15,7 4-62-15,-7-4 42 0,11 0-53 0,1 0 32 16,2-3-83-16,1-1 18 0,3 0-83 0,2-2-1 16,2 1-71-16,0-2 2 0,1 0-98 0,-3 1-14 15,3-1-31-15,-6 1-44 0,0 1-53 0,-2 0-386 16,-5-1-350-16</inkml:trace>
  <inkml:trace contextRef="#ctx0" brushRef="#br0" timeOffset="98575.252">27599 8768 218 0,'-5'5'577'0,"0"0"-149"0,5-5-20 0,-8 4-7 0,8-4 2 15,-8 4-12-15,8-4 5 0,-7 4-58 0,7-4-17 16,0 0-33-16,-9 3-9 0,9-3-81 0,0 0-13 15,0 0-65-15,0 0 5 0,0 0-53 0,5-8 10 16,-5 8-42-16,11-4 22 0,-3 1-37 0,1 0 21 16,3-2-37-16,3 0 24 0,-1-1-35 0,4 0 34 15,0 0-42-15,4 0 33 0,-1 0-51 0,1-3 11 16,1 3-71-16,-1-2-4 0,1 1-80 0,-1-1-19 16,-2 1-41-16,2-1-45 0,-2 1-73 0,-4 2-4 15,0 0-24-15,-2 1-30 0,0 1-34 0,-2-1-337 16,-2 2-300-16</inkml:trace>
  <inkml:trace contextRef="#ctx0" brushRef="#br0" timeOffset="98908.321">28020 8787 244 0,'0'0'474'0,"-3"10"-91"0,3-10-34 0,-4 7-53 15,4-7 67-15,-5 7-12 0,5-7-27 0,0 0-57 16,-4 5 19-16,4-5-82 0,0 0 14 0,0 0-86 15,0 0 15-15,0 0-71 0,0 0 25 0,0 0-63 16,3 7 34-16,-3-7-58 0,0 0 34 0,10 5-55 16,-10-5 42-16,7 7-55 0,-7-7 43 0,6 8-47 15,-1-2 42-15,-4 0-45 0,1-1 45 0,-1 4-41 16,-2-3 44-16,1 3-43 0,-2-1 46 0,-3 1-40 16,3-1 56-16,-2-2-29 0,0 4 64 0,0-4-38 15,0-1 15-15,0 2 15 0,4-7 1 0,-5 8 8 16,5-8 1-16,-5 9-3 0,5-9-13 0,0 0-13 15,0 0-10-15,3 5-8 0,-3-5-25 0,10-1-34 16,-2-3-47-16,1 0-1 0,5-3-89 0,0 2-1 16,4-4-45-16,2-1-50 0,-1-1-61 0,6-2-59 15,-1-2-61-15,1 0-88 0,0-3-254 0,0 1-307 16</inkml:trace>
  <inkml:trace contextRef="#ctx0" brushRef="#br0" timeOffset="99127.734">28532 8519 419 0,'0'0'725'0,"0"0"-184"0,-4-6-88 0,4 6-40 16,0 0-31-16,0-9-67 0,0 9 18 0,0 0-87 16,2-7 14-16,-2 7-90 0,5-10 7 0,-5 10-82 15,11-9 21-15,-2 4-60 0,1-3 30 0,3 3-64 16,2-2 40-16,3 1-59 0,0-2 29 0,4 0-57 15,0 1-24-15,0 1-92 0,0-2-9 0,5 2-89 16,-4-3-54-16,-1 4-23 0,0 0-34 0,-4 1-16 16,-3 1-92-16,-2-1-340 0,-3 3-322 0</inkml:trace>
  <inkml:trace contextRef="#ctx0" brushRef="#br0" timeOffset="99476.278">28757 8457 153 0,'-13'8'449'15,"4"-1"-124"-15,-1-2-62 0,1 0-53 16,0-1-14-16,2 0 10 0,7-4 9 0,-11 7 4 0,11-7-26 15,0 0-28-15,-5 4-37 0,5-4-28 0,0 0-11 16,11-2-35-16,-3 0-31 0,3-3-75 0,0-1-2 16,6 1-59-16,-2-3-31 0,4 0-40 0,0-1-2 15,-1-1 10-15,0-1 23 0,0 0 38 0,0-1-36 16,0 1 21-16,-5-2 28 0,-2 3 25 0,-2-3 23 16,-4 0 41-16,0 3 63 0,-3 0 66 0,0 1 48 15,-2 0 46-15,0 2-11 0,-1-1 67 0,0 2-22 16,-1-1-14-16,2 7-35 0,0-10-30 0,0 10-33 15,-1-8-3-15,1 8 1 0,0 0-26 0,4-6 49 16,-4 6-41-16,0 0 39 0,10 5-66 0,-2-2 41 16,-1 1-59-16,1 1 39 0,1 1-57 0,5 1 36 15,-2 2-61-15,0-2 44 0,-1 3-54 0,0 0 40 16,-1 1-58-16,-1-1 45 0,-1 5-53 0,-3-4 48 16,1 1-54-16,-2-2 40 0,-4 0-44 0,0 2 50 15,0-2-74-15,-4 0 5 0,-2-1-67 0,2-1-61 16,-2 0-82-16,-2 0-83 0,3-5-74 0,-4 3-84 15,9-6-429-15,-10 4-491 0</inkml:trace>
  <inkml:trace contextRef="#ctx0" brushRef="#br0" timeOffset="99907.651">29372 8186 994 0,'0'-9'615'0,"0"0"-110"15,-2-1-70-15,2 1-23 0,0 0-4 0,-3 1-4 0,3 0-22 16,-2 1-62-16,2-2-30 0,0 2-55 16,2 1-33-16,-1-3-55 0,1 4-17 0,2-1-39 15,1 2-10-15,-5 4-29 0,13-6 5 0,-13 6-23 16,17-1 4-16,-6 2-20 0,1 0 7 0,-1 2-16 0,2 2 14 16,2-1-20-16,-2 2 10 0,-1 0-16 0,-1 1 12 15,-2-1-24-15,1 1-11 0,-3 0 10 0,-2 0 20 16,-1-1-17-16,-2 0 18 0,-2-6-11 0,-1 12 8 15,1-12-9-15,-8 8 19 0,8-8-16 0,-11 4 20 16,11-4 0-16,-17 0 2 0,17 0 22 0,-14-4 22 16,5-3-9-16,1 1 11 0,3-1-14 0,0 0 0 15,-2-3-17-15,4-1 5 0,3 1-17 0,0-2 5 16,0 4-7-16,6-5-5 0,-2 2-7 0,4 2-4 16,0-1-9-16,-2 3 8 0,4-1 0 0,-1 3-4 15,0 0 2-15,3 1-14 0,-3 1 9 0,1 3-6 16,-10 0 11-16,20 0-4 0,-11 3-13 0,3-1-1 15,-2 4-17-15,-1 0-17 0,0 1-45 0,0 1-4 16,1 2-91-16,-1-2-6 0,0 3-59 0,-1-2-45 16,-3 0-45-16,1-1-41 0,2 0-63 0,-3 1-14 15,1-4-11-15,1 2 0 0,0-4-311 0,0 3-310 16</inkml:trace>
  <inkml:trace contextRef="#ctx0" brushRef="#br0" timeOffset="100079.192">29847 8103 486 0,'10'-5'442'16,"-5"0"-1"-16,0 2-6 0,-5 3 25 0,10-8-12 15,-10 8-7-15,6-7-28 0,-6 7-45 0,5-5-48 0,-5 5-70 16,0 0-48-16,6-5-37 0,-6 5-18 0,0 0-32 16,0 0 16-16,4 6-28 0,-4-6 1 0,0 12-26 15,1-5-1-15,1 1-28 0,0 1 5 0,-2 3-19 16,4-1 9-16,-3-1-23 0,3 3 10 0,1-1-26 16,0 2-23-16,-1-2-58 0,1 0-60 0,1-2-29 15,0-2-131-15,0 2-30 0,1-3-94 0,-1 1-58 16,1-3-77-16,1-2-504 0,-8-3-676 0</inkml:trace>
  <inkml:trace contextRef="#ctx0" brushRef="#br0" timeOffset="100275.674">30106 8010 424 0,'0'-7'661'0,"2"1"-174"16,0-1-56-16,0 2-98 0,-1-2-43 0,3 1-59 15,1-3-14-15,0 0-50 0,1 4-16 0,3-4-47 0,0 3-4 16,3 0-36-16,2-4-6 0,1 5-47 0,-1-1-31 16,4-1-80-16,-3 3-15 0,3 0-109 0,-4-1-43 15,2 3-71-15,-5 2-65 0,3-3-315 16,-14 3-225-16</inkml:trace>
  <inkml:trace contextRef="#ctx0" brushRef="#br0" timeOffset="100408.731">30303 7967 23 0,'-7'7'494'0,"0"-1"-62"0,2 0-119 0,-1-2 7 0,6-4-62 15,-7 9 41-15,7-9-27 0,-5 7 13 0,5-7-37 16,0 0-22-16,0 0-58 0,1 5-18 0,-1-5-42 16,14-1-29-16,-5-2-70 0,4 2-34 0,3-5-91 15,0 3-7-15,2-4-86 0,4 2-16 0,-2-2-87 16,3-1-45-16,5-2-380 0,-5 1-242 0</inkml:trace>
  <inkml:trace contextRef="#ctx0" brushRef="#br0" timeOffset="100791.705">30628 7810 440 0,'0'0'466'16,"-1"-8"-122"-16,1 8-48 0,-2-9-12 0,2 9-4 0,3-9-10 15,-3 9-21-15,4-9-22 0,-4 9-32 0,6-9-28 16,-6 9-23-16,11-5-23 0,-11 5 2 16,13-4-23-16,-13 4 2 0,16 0-21 0,-16 0-1 0,14 4-19 15,-5-1 2-15,-2-1-21 0,2 3 6 16,-2-1-17-16,-1 3 10 0,0-3-14 0,-1 3 5 15,-1-1-7-15,-1-1 9 0,-3-5-4 0,2 11 13 16,-2-11 1-16,2 9 17 0,-2-9 12 0,-3 7-4 0,3-7 11 16,-4 5-1-16,4-5 11 0,0 0-2 0,0 0-2 15,-11-5-12-15,11 5-10 0,-5-9-2 0,5 9-14 16,-3-12 1-16,3 4-6 0,0-2-12 0,3-1-32 16,-2-1 27-16,2 1-31 0,3 2 21 0,0-4-29 15,1 4 31-15,-1-3-35 0,1 5 35 0,0-2-39 16,2 1 39-16,-1 3-47 0,1 4 36 0,-2-4-31 15,-7 5 36-15,15-3-7 0,-15 3 3 0,17 1-5 16,-8 3 3-16,0 0-11 0,0 1-2 0,0 2-16 16,0 1-33-16,1 1-50 0,-1 1-35 0,0-2-38 15,1 4-62-15,-1-4-30 0,0 3-43 0,0-2-99 16,0-1-31-16,0-1-80 0,0 0-354 0,0-3-433 16</inkml:trace>
  <inkml:trace contextRef="#ctx0" brushRef="#br0" timeOffset="101058.03">31104 7736 638 0,'0'0'611'16,"0"-11"-132"-16,0 11-26 0,-2-10-69 0,2 10-17 0,0-9-46 15,0 9-39-15,-3-8-57 0,3 8-42 0,0 0-39 16,3-8-28-16,-3 8-29 0,0 0-12 0,0 0-26 16,13 0 0-16,-13 0-18 0,11 8-1 0,-1-3-17 15,-3 3-4-15,-1-1-13 0,3 3 5 0,-3-1-16 16,0 0 14-16,-4 3-13 0,2-2 14 0,-3 1-10 15,1-1 8-15,-2 1 4 0,0-4 27 0,-2 4 18 16,2-5 19-16,0 1 27 0,0 1 4 0,0-8 25 16,0 10-25-16,0-10 36 0,4 9-20 0,-4-9-20 15,9 5-36-15,-9-5 6 0,19 5-44 0,-5-8-84 16,4 3-99-16,3-3-130 0,3-1-89 0,0 2-167 16,4-4-183-16,2-1-309 0,-1 0-658 0</inkml:trace>
  <inkml:trace contextRef="#ctx0" brushRef="#br0" timeOffset="101941.427">20487 10655 484 0,'0'0'468'0,"-3"-11"-88"15,3 11-11-15,-2-8-38 0,2 8 3 16,-4-6-19-16,4 6-11 0,-5-4-22 0,5 4-41 0,-4-5-48 16,4 5-40-16,0 0-28 0,0 0-26 0,-13 1-4 15,13-1 2-15,-7 7 2 0,-1-1-12 0,4 2-12 16,-1 1-2-16,1-1-11 0,0 4-2 0,0-2-5 15,2 1-3-15,1 1-8 0,-1-2 0 0,2 4-11 16,0-1-3-16,3-3-9 0,-2 5 41 0,4-3-51 16,-1-1 37-16,3 2-46 0,-1-2 13 0,4-1-93 15,-1 0 1-15,3-4-95 0,-1-1-21 0,3 0-56 16,0-2-91-16,-1-3-13 0,4 0-34 0,-1-2-28 16,2-1-43-16,-2-3-310 0,0 0-284 0</inkml:trace>
  <inkml:trace contextRef="#ctx0" brushRef="#br0" timeOffset="102084.045">20722 10706 563 0,'1'-8'479'0,"1"2"-62"16,-2 6-33-16,0-9-21 0,0 9-40 0,0-9-34 0,0 9-30 16,0 0-48-16,-2-6-37 0,2 6-25 15,0 0-21-15,0 0-16 0,0 0-19 0,0 0-9 0,0 0-15 16,0 0 33-16,4 8-61 0,-4-8 35 0,9 10-57 16,-5-6 33-16,1 1-73 0,3 1-3 0,-2 0-106 15,1-1-22-15,0 1-110 0,-2 0-31 0,4-1-32 16,-2-1-75-16,-2 0-69 0,-5-4-266 0,11 6-240 15</inkml:trace>
  <inkml:trace contextRef="#ctx0" brushRef="#br0" timeOffset="102235.64">20831 10686 207 0,'-2'-9'585'0,"2"9"-150"0,0 0-99 16,-1-9-69-16,1 9-33 0,0 0-31 0,0-8-40 15,0 8-23-15,0 0-40 0,0 0-16 0,0 0-21 16,0 0-9-16,4-5-15 0,-4 5-7 0,0 0 10 15,9 5-60-15,-9-5-62 0,6 4-68 0,-6-4-65 16,7 5-166-16,-7-5-299 0,5 5-189 0</inkml:trace>
  <inkml:trace contextRef="#ctx0" brushRef="#br0" timeOffset="102382.25">20653 10600 411 0,'-9'-3'413'0,"0"-2"-93"0,3-2-75 15,6 7-40-15,-10-6-39 0,10 6-19 16,-8-7-41-16,8 7-14 0,-3-5-30 0,3 5-31 0,0 0-63 16,4-6-96-16,-4 6-91 0,13-3-349 0,-13 3-82 15</inkml:trace>
  <inkml:trace contextRef="#ctx0" brushRef="#br0" timeOffset="102612.712">20901 10516 278 0,'0'0'491'0,"0"0"-131"0,0 0-84 0,11-1-57 16,-11 1-21-16,0 0-34 0,16 0 49 0,-16 0-57 15,18 4 31-15,-7-1-68 0,4-1 22 0,2 3-64 16,0 1 29-16,3 2-65 0,-1 0-6 0,2 1-3 16,-1 2-5-16,-2 0-5 0,1 3-7 0,-3-1-4 15,2-4-5-15,-7 6-1 0,0-4 41 0,-3 2-53 0,0-1 46 16,-4-2-49-16,-3 3 39 0,2-4-54 15,-5 1 29-15,1 1-100 0,-3-3-46 0,0 0-75 16,-1-2-123-16,1-1-440 0,-1-2-299 0</inkml:trace>
  <inkml:trace contextRef="#ctx0" brushRef="#br0" timeOffset="103461.539">21504 10430 294 0,'-9'-9'565'0,"3"1"-59"0,1 2-71 16,-3-1-25-16,3 0-20 0,-1 3-1 15,2-2-19-15,0 0-90 0,4 6-7 0,-8-8-102 0,8 8 11 16,-5-4-80-16,5 4 17 0,0 0-60 0,0 0 40 15,0 0-56-15,6 4 44 0,-2-1-53 0,1 4 36 16,2 0-53-16,-1 2 39 0,3 1-52 0,-3 2 41 16,2 0-48-16,-1 1 44 0,-1-1-46 0,0 1-6 15,-2-2 1-15,1-1 2 0,-1 0 3 0,-1-1 0 16,-1-1 2-16,2-1 8 0,-2-1-4 0,1 1 6 16,-3-7 4-16,5 9-4 0,-5-9-11 0,7 5-16 15,-7-5-25-15,10 1 37 0,-10-1-62 0,15-2 34 16,-5-1-55-16,3 2 42 0,-1-1-46 0,1 0 40 15,1 1-43-15,-3-2 38 0,2 3-36 0,-3-1 38 0,-10 1-32 16,19 1 51-16,-19-1-35 0,14 3 53 16,-14-3-33-16,11 4 48 0,-11-4-32 0,3 6 45 15,-3-6-41-15,-3 7 44 0,3-7-40 0,-8 6 49 0,0-4-46 16,2 2 44-16,-4-1-39 0,1 0 42 0,0 0-42 16,9-3 44-16,-18 1-39 0,18-1 27 15,-16-1-89-15,16 1-13 0,-12-6-98 0,8 2-12 0,4 4-18 16,-4-11-17-16,5 4-14 0,1 0-2 0,1-2-8 15,3 0 24-15,1-3 38 0,2 3 41 0,-1-1 33 16,3 0 38-16,-2 0 75 0,-2 4 41 0,-1-1 50 16,3-1 45-16,-1 3 25 0,-3 2 5 0,1-2-2 15,-6 5 18-15,10-6-6 0,-10 6-11 0,0 0-9 16,9 2-18-16,-9-2-15 0,7 7-14 0,-7-7-15 16,4 8-20-16,-2-2-10 0,1 2-51 0,-1-3 54 15,3 2-57-15,-2 1 45 0,1-2-50 0,1 1 48 16,1 1-52-16,-2-3 46 0,4-3-52 0,-8-2 53 15,11 6-53-15,-11-6 50 0,12 0-47 0,-12 0 46 16,10-3-43-16,-10 3 49 0,6-8-2 0,-6 8 5 16,4-10-11-16,-4 10-3 0,-1-13-3 0,-2 7-6 15,-1-3-7-15,1 2-3 0,-5-1 1 0,3 1-5 16,-2-1-5-16,2 2-1 0,-1 2-5 0,0-2-33 0,6 6-40 16,-8-8-65-16,8 8-53 0,-8-4-37 0,8 4-30 15,0 0-16-15,0 0-79 0,-5-4-250 16,5 4-121-16</inkml:trace>
  <inkml:trace contextRef="#ctx0" brushRef="#br0" timeOffset="103929.382">21862 10347 346 0,'4'-7'359'0,"-4"7"-28"15,6-7 12-15,-6 7-3 0,3-10 5 0,-3 10-13 16,2-7-41-16,-2 7-50 0,0 0-50 0,5-7-43 16,-5 7-27-16,0 0-25 0,0 0-10 0,0 0-7 15,8 2-16-15,-8-2-10 0,5 6-9 0,-5-6-8 16,10 11-4-16,-6-4-9 0,1 1 1 0,-1 1-8 15,3-1-2-15,1 1-6 0,-3-1-13 0,2 0-65 16,-2 1 14-16,2-2-82 0,0 2 20 0,-2-4-59 16,0 1 21-16,-1 0-7 0,-4-6-1 0,9 5-6 15,-9-5 8-15,8 3 20 0,-8-3 26 0,0 0 17 16,6-5 18-16,-6 5 19 0,4-9 12 0,-3 2 18 16,-1 0 9-16,0-2 12 0,-1 0 9 0,1-4 32 0,0 2 29 15,0-1 25-15,1 2 19 0,-1-2 5 0,2 2-7 16,0 0-44-16,-1 3 22 0,2 0-12 15,0 2-38-15,-3 5 33 0,7-7-16 0,-7 7-9 0,0 0-5 16,14-2 0-16,-14 2-15 0,9 6-41 0,-1-2 50 16,-2 2-51-16,-1 0 41 0,0 0-38 0,1 2 36 15,-1 1-31-15,0-2 33 0,-1-2-43 16,-2 3 42-16,2-3-38 0,-4-5 43 0,5 8-38 0,-5-8 49 16,3 8-47-16,-3-8 42 0,0 0-41 0,0 0 43 15,0 0-44-15,0 0 45 0,10-4-44 0,-10 4 48 16,6-5-10-16,-6 5-5 0,7-8-4 0,-7 8 4 15,9-7-5-15,-9 7 13 0,12-5-11 0,-12 5 3 16,12-2-2-16,-12 2-3 0,12-2-4 0,-12 2 1 16,15 3 2-16,-15-3-6 0,13 4 1 0,-6-3-4 15,-7-1-3-15,14 8-7 0,-14-8-8 0,11 8-32 16,-7-4-64-16,-4-4-42 0,7 8-81 0,-7-8-110 16,0 7-372-16,0-7-221 0</inkml:trace>
  <inkml:trace contextRef="#ctx0" brushRef="#br0" timeOffset="104066.015">21950 10353 311 0,'-17'-9'538'0,"2"3"-111"0,2-2-80 0,-1 0-20 16,4 0 7-16,-1 0-17 0,4-1-16 0,1 2-26 15,1-1-57-15,2-1-45 0,3 1-33 16,1-1-28-16,5 1-23 0,1-3-17 0,3 1-15 16,3 2-51-16,4-4-65 0,-1 3-122 0,5 0-40 0,-1 1-92 15,3-1-144-15,2 3-427 0,-2-1-444 0</inkml:trace>
  <inkml:trace contextRef="#ctx0" brushRef="#br0" timeOffset="104611.117">22521 10348 585 0,'0'0'454'0,"-9"-3"-40"15,9 3-36-15,0 0 18 0,-7-5-25 0,7 5-31 16,0 0-49-16,-3-5-52 0,3 5-50 0,0 0-38 16,0 0-27-16,5-4-17 0,-5 4-16 0,0 0-9 15,16 2-16-15,-16-2-14 0,19 3-10 0,-10 0-9 16,2 1-6-16,-1 0-3 0,2 0-43 0,-2 0 39 16,0 1-42-16,-1 1 36 0,0 0-39 0,-2-2 40 15,0 1-37-15,-2-1 47 0,-5-4-37 0,8 6 46 16,-8-6-44-16,0 0 55 0,0 0-23 0,0 0 63 15,0 0-38-15,0 0 57 0,0 0-55 0,-4-9 44 16,4 9-48-16,-2-13 36 0,2 6-51 0,-2 0 28 16,4-1-52-16,0-3 37 0,1 3-50 0,1-2 42 15,0 2-49-15,3-1 38 0,-2 4-42 0,3-3 42 16,0 2-49-16,-2 3 43 0,4-3-38 0,-1 4 38 16,-9 2-38-16,17-1 39 0,-17 1-45 0,19 2 44 15,-8 1-49-15,-2 1 40 0,-1 0-67 0,2 3 1 16,2 0-72-16,-3 1-37 0,1 1-105 0,-3 0-24 15,3 1-76-15,-4-3-41 0,-1 1-38 0,4-1-56 16,-3-1-272-16,-1 0-294 0</inkml:trace>
  <inkml:trace contextRef="#ctx0" brushRef="#br0" timeOffset="104783.69">22949 10361 384 0,'0'0'501'16,"4"-6"-20"-16,-4 6-88 0,1-7 40 0,-1 7-84 15,3-5-7-15,-3 5-96 0,0 0-8 0,0 0-88 16,4-5 19-16,-4 5-63 0,0 0 30 0,0 0-61 15,9 6 28-15,-9-6-63 0,6 8 35 0,-1-3-55 16,0 2 38-16,1 1-56 0,1-1 47 0,0 3-60 16,0 0 34-16,0 1-94 0,0-1-10 0,2 0-103 15,-4-2-26-15,2 1-67 0,-1-2-41 0,2 0-9 16,-2-1-104-16,2-4-350 0,-8-2-300 0</inkml:trace>
  <inkml:trace contextRef="#ctx0" brushRef="#br0" timeOffset="105162.235">23399 10296 322 0,'12'-6'490'16,"-6"4"-117"-16,-6 2-77 0,13-5-80 0,-13 5-31 15,0 0-22-15,0 0-24 0,0 0-12 0,0 0-37 16,-5 10-16-16,-4-6-12 0,0 0-43 0,-3 4 26 0,-3-3-36 16,0 0 32-16,-1 2-21 0,2-3 74 0,-1 1-2 15,1-1-7-15,1-3-12 0,2 2 1 16,0-1 1-16,11-2-4 0,-18-1-8 0,13-3-14 15,5 4-8-15,-9-6-9 0,4 0-2 0,4 0-13 0,0-2 0 16,2-1-4-16,-1-2-2 0,1-1-45 0,3 0 49 16,-3 0 1-16,2-3-3 0,-2-1 3 15,2-1-33-15,-1 2 70 0,0 2-18 0,0 0 57 0,-2 3-23 16,0-2 51-16,1 4-46 0,-1 0 44 0,0 2-71 16,-1-1 32-16,1 7-57 0,0-7 35 0,0 7-52 15,0 0 44-15,0 0-53 0,-8 4 48 0,8-4-48 16,-2 14 44-16,1-8-5 0,2 6-8 0,0-2-1 15,-1 1-6-15,5 3-2 0,-1-1-6 0,1 2-10 16,3-1-12-16,1-2-32 0,0 1-22 0,1-1-24 16,3-1-53-16,0-2-51 0,1 0-59 0,0-2-46 15,0 0-38-15,1-1-39 0,0-2-41 0,-2-4-330 16,-1 0-253-16</inkml:trace>
  <inkml:trace contextRef="#ctx0" brushRef="#br0" timeOffset="105478.265">23482 10219 215 0,'0'0'525'0,"-1"-12"-97"0,1 12-102 16,0-8-4-16,0 8-93 0,0-9 36 0,0 9-37 0,2-6-9 16,-2 6-17-16,7-6-34 0,-7 6-28 15,9-2-8-15,-9 2-24 0,14 0-18 0,-14 0-9 16,15 2-14-16,-15-2-9 0,18 3-16 0,-9 1 3 16,-1-1-11-16,-1-1-11 0,2 3-6 0,-2-1-5 0,-2 2-2 15,-5-6-6-15,6 7 2 0,-6-7 5 0,2 10-7 16,-2-10 2-16,-4 6 4 0,4-6 31 0,-7 6 35 15,7-6 24-15,0 0-40 0,-15 0 51 0,15 0-51 16,-12-6 40-16,12 6-55 0,-9-6 47 0,6-1-50 16,0 2 36-16,-1-2-54 0,4-1 39 0,0 2-56 15,0-1 38-15,4 1-52 0,1-2 43 0,0 4-52 16,2-1 47-16,-1 0-53 0,4 1 47 0,-1 1-51 16,2 0 51-16,1 3-44 0,-12 0 40 0,22 0-56 15,-12 0 22-15,3 3-77 0,-2 0 10 0,1 1-85 16,-2 1-7-16,2 0-110 0,-2-1 5 0,0 2-55 15,0-2-57-15,-2 3-69 0,0-2-402 0,-1 0-405 16</inkml:trace>
  <inkml:trace contextRef="#ctx0" brushRef="#br0" timeOffset="105743.777">23840 10194 523 0,'0'0'422'15,"0"-6"-66"-15,0 6 3 0,0-7-67 0,0 7 35 0,0 0-86 16,0-8 6-16,0 8-87 0,0 0 2 15,3-6-70-15,-3 6 26 0,0 0-60 0,0 0 28 16,0 0-55-16,10 1 38 0,-10-1-57 0,6 8 38 0,-6-8-6 16,4 12-14-16,-3-6-9 0,1 2-2 0,0 0-1 15,-2-2-9-15,0 2 0 0,-1 1 2 0,0-2 1 16,-1 1 9-16,2 0-29 0,-1-2 57 0,1-6-32 16,-4 11 54-16,4-11-34 0,0 9 57 0,0-9-40 15,1 8 44-15,-1-8-59 0,0 0 37 0,11 4-62 16,-11-4 45-16,15-2-65 0,-5-2 12 0,3 1-102 15,1-3-19-15,3-1-62 0,1 0-97 0,1-2-79 16,2-2-66-16,-3 1-96 0,7-3-262 0,-5 1-295 16</inkml:trace>
  <inkml:trace contextRef="#ctx0" brushRef="#br0" timeOffset="106212.276">24597 9990 470 0,'8'-7'389'0,"-3"2"-52"0,-5 5-37 0,7-7-20 15,-6 1-4-15,-1 6-9 0,3-11-50 0,-3 11-19 16,-3-11-24-16,1 5-29 0,-5 2-18 0,2-2-21 0,-4 1-12 16,-1 4-23-16,-3-1-4 0,2 0-6 15,-2 2-9-15,-2 0-11 0,-1 2-9 0,0 1 31 0,0 1-46 16,0 1 36-16,3 0-52 0,-2 2 39 0,4-1-37 15,-1 1 42-15,3 0-43 0,2 1 43 0,1-1-41 16,0 0 39-16,4 2-46 0,0-3 42 0,3 3-47 16,2-4 43-16,0 2-47 0,4 0 39 0,0-3-49 15,1 0 36-15,2 0-55 0,2-1 37 0,-1-2-46 16,2 0 32-16,-1-1-40 0,0-1 52 0,1 0-38 16,-3-2 46-16,2-1-40 0,-2 0 50 0,-2 0-33 15,1-2 4-15,-2-1 7 0,-2 2 16 0,1-3 15 16,-1 0 12-16,-3 2 19 0,3-2 18 0,-4 1 6 15,3 1 4-15,-2-1 3 0,-2 7 0 0,4-11-15 16,-4 11-14-16,2-10-10 0,-2 10-12 0,4-6-8 16,-4 6-6-16,5-5 4 0,-5 5-11 0,0 0-2 15,13-1-2-15,-13 1-1 0,13 2 2 0,-7 2-5 16,4-1 2-16,-1 0 1 0,0 2-7 0,1-1-65 16,2 1-4-16,-2 0-95 0,0-1-19 0,0-1-91 15,1 2-9-15,-1-2 13 0,0 1 13 0,-2-1-10 0,-8-3-7 16,14 3-28-16,-14-3-25 0,10 2 49 15,-10-2-220-15</inkml:trace>
  <inkml:trace contextRef="#ctx0" brushRef="#br0" timeOffset="106458.955">24789 9980 888 0,'0'0'48'0,"0"0"93"0,-2-9-3 0,2 9 35 16,-4-8 2-16,4 8 1 0,-2-10 10 0,0 3-6 0,2 7 7 15,-4-10-1-15,3 2 6 0,1 8-8 16,0-11-13-16,0 11-26 0,3-10-26 0,-3 10-18 16,4-8-13-16,-4 8-10 0,8-6-7 0,-8 6-16 15,12-3-6-15,-12 3-11 0,13 0-5 0,-13 0-6 16,16 3 0-16,-7 1-12 0,0-2 0 0,-1 3-5 0,1-2-4 15,-3 1 33-15,2 2-48 0,-2-1 40 16,-2-1-45-16,-4-4 46 0,7 8-33 0,-7-8 69 16,2 7-41-16,-2-7 46 0,0 0-48 0,0 0 52 0,0 0-40 15,0 0-2-15,0 0 3 0,0 0 1 0,0 0-21 16,0 0-8-16,0-8-18 0,0 8-34 0,7-11-44 16,-1 4-53-16,0-1-67 0,1 1-51 15,2 0-32-15,1-3-60 0,1 3-46 0,1-3-30 0,2 4-283 16,-1-3-214-16</inkml:trace>
  <inkml:trace contextRef="#ctx0" brushRef="#br0" timeOffset="106720.886">25104 9840 182 0,'0'0'319'0,"-3"7"-25"0,3-7-57 15,-2 8-6-15,2-8-40 0,-3 6-14 0,3-6 6 16,-4 5-30-16,4-5-11 0,0 0-10 0,-1 7-9 16,1-7-18-16,0 0-22 0,0 0-9 0,0 0-18 15,0 0-12-15,14-2-14 0,-14 2-15 0,15-6-16 16,-6 2-14-16,0-2 1 0,0 1 4 0,1-1 30 15,-2 0-35-15,0 0 6 0,1 0 29 0,-4-2-32 16,0 1 42-16,-5 7-38 0,6-8 57 0,-6 8-41 16,-1-8 65-16,1 8-38 0,-4-6 60 0,4 6-36 15,0 0 64-15,-14 0-56 0,14 0 39 0,-10 6-56 16,10-6 31-16,-12 8-53 0,7-2 43 0,0 0-49 16,1 2-1-16,3-1 2 0,0 0-9 0,2 0-10 15,-1 0-39-15,5 3-54 0,1-3-49 0,2 1-23 16,3-1-20-16,1-1-33 0,4-1-22 0,0 0-85 15,2-1-55-15,1-3-231 0,0 1-120 0</inkml:trace>
  <inkml:trace contextRef="#ctx0" brushRef="#br0" timeOffset="107578.635">25908 9728 9 0,'7'-5'463'0,"-7"5"-111"0,5-5-48 15,-5 5-28-15,0 0-15 0,2-7 35 0,-2 7-100 16,-2-6 32-16,2 6-41 0,-6-6-27 0,6 6-19 16,-12-2-6-16,12 2-16 0,-11-3-12 15,11 3-2-15,-18 0-5 0,18 0-7 0,-17 0-7 0,6 3-11 16,1-1-7-16,1 1-45 0,-3 1 34 0,3 1-46 15,0-1 38-15,2 0-41 0,-2 3 35 0,2-2-39 16,1 0 43-16,1 2-42 0,-1-1 42 0,4 0-50 16,0 0 43-16,0 0-45 0,2-6 46 0,4 11-48 15,-4-11 38-15,8 8-46 0,-8-8 42 0,11 7-44 16,-11-7 34-16,13 5-50 0,-13-5 39 0,19 1-52 16,-19-1 37-16,18 0-47 0,-18 0 48 0,18-4-41 15,-8 1 50-15,-2 0-42 0,0 0 46 0,-2-2-45 16,2 0 47-16,-8 5-3 0,7-10-7 0,-4 4 4 15,-3 6-6-15,1-11 1 0,-1 11 1 0,-4-10-4 16,2 4 0-16,-2 1-3 0,-1 0-13 0,1 0-25 16,4 5-41-16,-8-7-47 0,8 7-57 0,-6-7-34 15,6 7-10-15,0 0-3 0,-5-5 5 0,5 5 20 16,0 0-21-16,0 0 12 0,9-2 35 0,-9 2 31 16,13 0 27-16,-13 0 26 0,23-3 41 0,-9 3 44 15,0-1 35-15,2 0 23 0,0-1 18 0,0 1 23 16,2-1 24-16,-4 0 20 0,2 2 25 0,-3-2 16 15,-1 1 14-15,0 0 16 0,-1 0-5 0,-11 1-22 16,16-2-17-16,-16 2-19 0,12 0-21 0,-12 0-17 16,0 0-13-16,9 3-6 0,-9-3-6 0,0 0 0 15,0 8-14-15,0-8-10 0,-4 8-9 0,4-8-3 16,-5 7-10-16,3-1-42 0,2-6 47 0,-3 9-45 16,3-9 50-16,-1 9-56 0,1-9 51 0,0 9-52 15,0-9 50-15,2 8-53 0,-2-8 44 0,7 5-50 16,-7-5 49-16,7 4-52 0,-7-4 47 0,0 0-44 15,18-2 44-15,-18 2-54 0,11-8 56 0,-6 4-3 16,0-1-3-16,2-2-1 0,-3-2 4 0,-1 1-6 16,-1-4-1-16,1 3 5 0,-2-3-3 0,-1 1 5 15,0-2 8-15,0 0 4 0,0-1 21 0,-2-2-14 16,-1 3 8-16,-1-2 17 0,2 1 12 0,-2 1 21 16,-1 1 6-16,1 0 4 0,0 5-2 0,0-3-15 15,2 3-16-15,-2-1-13 0,4 8-12 0,-7-9-4 16,7 9-10-16,-8-3-6 0,8 3-2 0,0 0 5 15,-11 1 4-15,11-1-7 0,-5 9 7 0,3-4-3 16,2-5 0-16,0 14-2 0,0-6-4 0,2-1 0 0,1 5-3 16,-1-2-3-16,2 0 6 0,3 2-48 0,-2-1 38 15,4 1-55-15,-2-1 24 0,0 0-71 16,3-1 20-16,-3 0-71 0,2-1 12 0,1-1-72 16,1-1 28-16,-1 1-48 0,-1-3-7 0,3 0-21 0,-3 1-14 15,2-2-4-15,-1-3-25 0,3 2-30 0,0-1-242 16,-2-2-87-16</inkml:trace>
  <inkml:trace contextRef="#ctx0" brushRef="#br0" timeOffset="107969.792">26442 9653 363 0,'4'-5'330'0,"-4"5"-29"15,2-9-18-15,-2 9-14 0,4-8-23 0,-4 8-20 16,1-9-14-16,-1 9-25 0,0 0-28 0,-1-10-34 16,1 10-23-16,0 0-19 0,-4-5-19 0,4 5-12 15,0 0-11-15,0 0-6 0,0 0-8 0,-10 0 7 16,10 0-8-16,-3 8-5 0,3-8 1 0,-2 6-1 15,2-6-7-15,0 10-3 0,0-10 3 0,2 8-6 16,-2-8 3-16,5 10-10 0,-1-6 2 0,-4-4-6 16,7 6-5-16,-7-6-3 0,10 6-3 0,-10-6-5 15,0 0-6-15,14 0-5 0,-14 0-6 0,9-4 9 16,-9 4-5-16,7-7 7 0,-3 2 4 0,-2-2 6 16,-1 1 1-16,0-5 7 0,-1 3 6 0,1-4 3 15,-2 1 12-15,1-1 11 0,-1-1 0 0,0 0 19 16,-1-1 16-16,0-1 12 0,-1-1 17 0,1 5 22 15,0 0 17-15,-3-2 15 0,3 4 16 0,-1-1-3 16,2 1-9-16,-2 1-67 0,2 3 31 0,-2-2-67 16,3 7 29-16,-2-9-50 0,2 9 72 0,0 0-17 15,-7-4 36-15,7 4-45 0,0 0 47 0,-6 5-34 16,6-5 30-16,0 11-27 0,0-11 17 0,0 14-37 16,0-6 4-16,4 3-27 0,-2-3 14 0,2 4-30 15,0 2 12-15,3-1-18 0,0 2-14 0,1-1-99 16,1 5-71-16,1-2-176 0,0 1-124 0,-1 2-177 15,0-1-617-15,-1 1-865 0</inkml:trace>
  <inkml:trace contextRef="#ctx0" brushRef="#br0" timeOffset="112555.471">25101 10853 292 0,'0'0'265'0,"0"0"-28"15,0 0-23-15,0 0-8 0,0 0 5 16,-10 3-37-16,10-3-9 0,0 0-13 0,0 0-28 16,0 0 12-16,0 0-43 0,0 0 36 0,0 0-50 0,-10 2 49 15,10-2-48-15,0 0 51 0,0 0-50 0,0 0 34 16,0 0-47-16,0 0 45 0,0 0-43 0,0 0 43 15,0 0-43-15,0 0 45 0,0 0-44 0,0 0 34 16,-8 2-42-16,8-2 35 0,0 0-50 0,0 0 39 16,0 0-51-16,0 0 38 0,0 0-51 0,7-3 39 15,-7 3-48-15,10-2 37 0,-3-2-55 0,2 2 44 16,3-2-51-16,3 1 47 0,1-3-50 0,0 2 44 16,3-2-42-16,1 2 40 0,0-3-48 0,0-1 45 15,2 3-47-15,-4 0 8 0,-1-2-4 0,-1 3 5 16,1-1 5-16,-4 0-1 0,-2 2 4 0,-1-1 4 15,-1 2 3-15,0-1 4 0,-1-1-4 0,-8 4-1 16,10-6 1-16,-10 6 2 0,5-5-1 0,-5 5 1 16,0 0-3-16,5-7 2 0,-5 7-1 0,0 0 2 15,0 0-4-15,0-7 0 0,0 7-7 0,0 0-35 16,0 0-62-16,0-6-74 0,0 6-73 0,0 0-41 16,4-5-33-16,-4 5-69 0,6-6-37 0,-6 6-304 15,11-4-240-15</inkml:trace>
  <inkml:trace contextRef="#ctx0" brushRef="#br0" timeOffset="113757.785">25679 10450 242 0,'-3'-4'406'16,"3"4"-109"-16,0 0-56 0,0 0-38 0,0 0 6 16,0 0 4-16,-9 1-20 0,9-1 44 0,-5 9-51 15,4-3 44-15,-3 3-52 0,2 1 36 0,0 2-47 16,1 2-1-16,0 5-2 0,-1 0-3 0,2 3-15 16,2 5 28-16,0 0-67 0,0 7 20 0,3 0-69 15,0-1 36-15,4 5-63 0,0-1 42 0,2-2-56 16,1-2 45-16,-1-2-49 0,4-5 40 0,0 0-55 15,2-2 47-15,-1-1-53 0,3-3 31 0,-2-3-81 16,-1-2 7-16,3-3-81 0,-2-4-17 0,-2 1-77 16,2-6-93-16,-2 1-66 0,1-4-75 0,-1 0-463 15,-1-4-493-15</inkml:trace>
  <inkml:trace contextRef="#ctx0" brushRef="#br0" timeOffset="114412.652">25891 10597 409 0,'-9'-8'369'0,"9"8"-50"0,-9-9-23 16,9 9-57-16,-6-6 22 0,6 6-67 0,-4-9 32 16,4 9-95-16,-3-8 25 0,3 8-78 0,3-8 28 15,-3 8-62-15,6-7 42 0,-6 7-58 0,10-6 53 16,-10 6-45-16,13-2 43 0,-13 2-56 0,14 0 49 16,-14 0-50-16,17 5 40 0,-8-1-53 0,0-1 49 0,-2 2-53 15,-1 1 41-15,0-1-46 0,-2 1 7 0,0 1 9 16,1-2 8-16,-5-5 8 0,2 12 8 15,-2-12 13-15,0 9 6 0,0-9 9 0,-2 11 9 0,2-11 1 16,-8 6 10-16,8-6-8 0,-6 3-2 0,6-3-5 16,0 0-13-16,-11-2-7 0,11 2-10 15,-5-5-8-15,5 5 35 0,-5-10-59 0,5 10 47 0,0-12-57 16,4 5 37-16,-3 0-53 0,4-3 47 0,1 4-50 16,-1-1 42-16,1 0-48 0,2 1 53 0,-2 0-52 15,0 2 42-15,2-1-49 0,-8 5 48 0,14-3-46 16,-14 3 46-16,16 0-45 0,-16 0 50 0,17 3-45 15,-9 2 43-15,1-2-46 0,1 4 47 0,-2-1-47 16,0 1 7-16,3 0 1 0,-1 1 2 0,-1 1-4 16,1 0-32-16,-2 0-34 0,0-1-49 0,0 1-46 15,0-2-55-15,-1 1-22 0,-1-2-13 0,3-1-34 16,-3 3-2-16,1-3-87 0,-1-3-325 0,-6-2-225 16</inkml:trace>
  <inkml:trace contextRef="#ctx0" brushRef="#br0" timeOffset="114612.118">26296 10601 567 0,'0'0'493'0,"0"0"-85"0,4-5-65 16,-4 5-37-16,0 0-43 0,0 0-45 0,2-7-14 15,-2 7 0-15,0 0-3 0,0 0-18 0,0 0-22 16,4 8-31-16,-4-8-23 0,1 7-16 0,-1-7-14 16,4 10-14-16,-4-10-15 0,3 12-1 0,1-5-14 15,-2 0-6-15,2 0-6 0,1 1-12 0,-1-2-30 16,2 2-38-16,-2-3-31 0,1 3-54 0,-1-4-33 0,-4-4-18 15,9 9-21-15,-9-9-31 0,9 6-28 16,-9-6-109-16,0 0-377 0,10 0-273 0</inkml:trace>
  <inkml:trace contextRef="#ctx0" brushRef="#br0" timeOffset="114842.503">26481 10472 338 0,'0'0'638'0,"0"0"-201"0,0 0-33 16,-5-5-79-16,5 5 34 0,0 0-68 0,0 0-1 15,-4-6-84-15,4 6-1 0,0 0-80 0,4-7 12 16,-4 7-66-16,7-7 26 0,-7 7-61 0,14-8 29 16,-5 4-52-16,3-1 22 0,-1 2-41 0,0-4-41 15,4 2-49-15,-2 0-43 0,1-1-34 0,0 2-54 16,0-2-44-16,-3 2-36 0,-1 0-47 0,1 0-61 15,-2 0-226-15,0 0-154 0</inkml:trace>
  <inkml:trace contextRef="#ctx0" brushRef="#br0" timeOffset="115129.767">26812 10215 43 0,'0'0'569'0,"4"-8"-134"15,-4 8-40-15,4-7-42 0,-4 7-6 0,0 0-15 16,2-7-30-16,-2 7-25 0,0 0-33 0,0 0-40 16,3-8-37-16,-3 8-31 0,0 0-23 0,0 0-8 15,0 0-4-15,0 0 3 0,0 0 4 0,0 0-2 16,4 8 8-16,-4-8-52 0,4 9 46 0,-4-9-38 16,6 12 37-16,-1-4-54 0,-1-2 34 0,4 2-54 15,-3 0 35-15,1 1-49 0,2 0 35 0,1 1-46 16,-3 0 31-16,3 1-46 0,-1 0 26 0,1-1-72 15,-2 2 9-15,-1 0-86 0,-1 1 7 0,0-3-96 16,1 3-16-16,-3-1-111 0,-1 0-36 0,-1 0-51 16,1-2-48-16,-4-1-408 0,1 0-450 0</inkml:trace>
  <inkml:trace contextRef="#ctx0" brushRef="#br0" timeOffset="115545.384">26268 10863 298 0,'0'0'391'0,"-9"2"-68"16,9-2-9-16,0 0-12 0,-12 3-27 0,12-3 62 15,0 0-60-15,0 0 16 0,-12 0-76 0,12 0 6 16,0 0-86-16,0 0 10 0,0 0-66 0,-3-5 21 16,3 5-51-16,7-5 26 0,-7 5-47 0,12-7 33 15,-3 2-51-15,2 1 40 0,1-2-45 0,2 2 48 16,2-4-47-16,-1 3 42 0,3 0-47 0,2-4 48 15,1 4-60-15,-1-5 44 0,4 5-48 0,-2-2 46 16,1 0-49-16,0 0 43 0,1-1-42 0,1-1 45 16,-2 4-55-16,1-4-5 0,0 4-22 0,0-2-28 15,2-2-53-15,-3 2-46 0,1-2-42 0,2 3-33 0,-2-1-42 16,0-2-9-16,-2 4-88 0,1 0-331 16,-1-2-231-16</inkml:trace>
  <inkml:trace contextRef="#ctx0" brushRef="#br0" timeOffset="115848.291">26835 10834 631 0,'-11'8'417'0,"2"-2"-50"0,1 1-107 16,0-2 28-16,3-3-50 0,5-2 49 0,-10 9-26 16,10-9-53-16,-6 3-43 0,6-3-31 15,0 0-28-15,0 0-22 0,6 4-18 0,-6-4-13 0,14 1-7 16,-14-1-12-16,17 0-9 0,-6 1-5 0,0 1-9 15,-2 1-5-15,2 1-5 0,-3-1-4 0,-1 1 5 16,-1 0-2-16,0 1-2 0,-4 1 14 0,1 0 17 16,-3-6 3-16,1 13 16 0,-1-13 20 15,-2 13 16-15,0-8 11 0,2-5 5 0,-2 9-4 0,2-9-55 16,-2 11 44-16,2-11-57 0,0 6 44 0,0-6-58 16,0 0 44-16,7 4-64 0,-7-4 10 0,10-1-94 15,-1-2-2-15,4-2-53 0,1 0-42 0,5-4-79 16,0 0-3-16,6-4-19 0,0-3-58 0,6-4-48 15,1 0-394-15,-3-4-311 0</inkml:trace>
  <inkml:trace contextRef="#ctx0" brushRef="#br0" timeOffset="116107.973">27237 10248 569 0,'-11'-15'623'0,"2"4"-148"15,-1-1-89-15,4 1-55 0,-1 2-34 0,2 1-9 16,-1 2-23-16,2-2-29 0,0 4-65 0,4 4 41 15,0-9-62-15,0 9 47 0,0 0-64 0,13-3 28 16,-4 5-61-16,1 3 39 0,7 0-56 0,-1 3 26 16,5 2-43-16,0 3 27 0,1 3-45 0,1 1 32 15,0 1-39-15,-2 3 27 0,-1 1-32 0,-2 0 22 16,-4 3-39-16,1 1-5 0,-4 1-3 0,-1-1 2 16,-5-2 0-16,-1-1-3 0,-3 0-47 0,0-3 55 15,-2-1 0-15,-2-1-7 0,2-2-6 0,-3 0-4 16,2-2-29-16,-2-3-39 0,3-1-56 0,0-2-76 15,-1 1-79-15,2-9-165 0,0 9-147 0,0-9-601 16,0 0-800-16</inkml:trace>
  <inkml:trace contextRef="#ctx0" brushRef="#br0" timeOffset="116296.022">27714 10280 1027 0,'-7'-8'567'0,"7"8"-120"0,-8-7-81 16,8 7-70-16,-2-9-58 0,2 9-40 0,2-10-46 16,2 5-32-16,2-2-22 0,1 1-19 0,6 0-42 15,2-1-57-15,4-1-55 0,0-1-55 0,5 1-61 16,1 0-33-16,-1 0-39 0,0 2-61 16,-1-1-107-16,0 3-187 0,-7-1-130 0</inkml:trace>
  <inkml:trace contextRef="#ctx0" brushRef="#br0" timeOffset="116427.67">27930 10229 484 0,'-13'11'587'0,"2"-1"-132"0,1 0-89 16,-2-3-67-16,3 1-45 0,2-2-28 16,0 0 0-16,2-1-7 0,1 0-23 0,4-5-30 0,-3 5-30 15,3-5-35-15,0 0-54 0,15 2-70 0,-2-4-64 16,2-1-82-16,-1-2-62 0,8-4-67 0,-2 1-64 16,8-4-90-16,-2-2-225 0,5-3-185 0</inkml:trace>
  <inkml:trace contextRef="#ctx0" brushRef="#br0" timeOffset="116640.101">28306 9893 811 0,'0'0'530'0,"-10"-4"-55"16,10 4-81-16,-7-4 22 0,7 4-71 0,-5-4 13 15,5 4-88-15,-4-8 3 0,4 8-100 0,3-9 9 16,1 5-75-16,2-2 14 0,3-1-69 0,3 0 33 15,2 0-65-15,2 0 27 0,2-2-80 0,1 0-7 16,4-1-62-16,-3 1-42 0,5-3-61 0,1 1-52 16,-1-1-36-16,1 1-26 0,-3-1-31 0,-1 2-34 15,-1-4-417-15,0 1-329 0</inkml:trace>
  <inkml:trace contextRef="#ctx0" brushRef="#br0" timeOffset="116874.398">28822 9465 23 0,'3'-8'584'0,"-3"8"-126"0,-3-12-53 0,3 12-28 16,-1-10-9-16,1 10-34 0,-2-9-27 0,2 9-37 16,-6-8-42-16,6 8-45 0,-5-4-30 0,5 4-9 0,0 0-20 15,-11 1-17-15,11-1-9 0,-9 9-5 16,6-2-9-16,1-1-2 0,0 4-9 0,1 0-16 16,2 2-2-16,-1 1-10 0,4 1-7 0,0 1-3 15,4 1-8-15,-1 1-3 0,2 0-5 0,3 0-7 0,1 2-57 16,1-4 26-16,4 4-69 0,1-2-1 0,0-2-50 15,0-2-53-15,1-2-51 0,-2-1-61 16,3 0-31-16,-1-2-42 0,-2-1-70 0,1-3-353 16,-2-2-328-16</inkml:trace>
  <inkml:trace contextRef="#ctx0" brushRef="#br0" timeOffset="117275.332">29095 9568 449 0,'-6'-7'478'15,"1"1"-82"-15,0 2-55 0,1 0-35 0,0-3-26 16,2 2-30-16,2 5-23 0,-5-10-34 0,5 10-36 16,-1-10-33-16,1 10-27 0,4-7-18 0,-4 7-13 15,8-4-16-15,-8 4 10 0,14 0-29 0,-14 0 15 16,14 2-26-16,-5 1 12 0,-1 1-18 0,1 0 10 16,-1 0-20-16,-1 0 17 0,0-1-18 0,0 1 15 15,-7-4-17-15,9 8 32 0,-9-8 5 0,7 7 35 16,-7-7 4-16,0 0-1 0,5 2-1 0,-5-2-3 15,0 0 8-15,0 0 7 0,0 0 2 0,-7-2 7 16,7 2 17-16,-5-9-9 0,1 3-4 0,4 6-16 16,-2-12-18-16,2 5-9 0,0 0-10 0,1-5-8 15,2 4-12-15,1-2-2 0,-1 1-8 0,4-1-5 16,-1 2 2-16,3-1 3 0,0 1-23 0,-1 2-6 16,2-1 16-16,-2 2 0 0,1 1-4 0,-2 0 3 15,3 0-3-15,-10 4 0 0,16-1 0 0,-16 1 7 16,16 2-11-16,-16-2-25 0,15 8 33 0,-7-5 0 15,1 2-1-15,-2 2-7 0,2-2-33 0,-2 0-40 16,2 2-43-16,0-1-53 0,-2 0-33 0,1 0-71 16,0 0-9-16,1-1-90 0,-2 0-14 0,1 1-58 15,0-3-38-15,1 0-271 0,-9-3-268 0</inkml:trace>
  <inkml:trace contextRef="#ctx0" brushRef="#br0" timeOffset="117791.85">29519 9458 119 0,'1'-5'676'0,"-1"5"-144"0,0 0-55 0,0 0-60 16,0-8-39-16,0 8-44 0,0 0-31 0,0 0-42 16,0 0-41-16,0 0-39 0,0 0-21 0,0 0-14 15,0 0-9-15,0 0-25 0,0 0-15 0,9 4-13 16,-9-4-16-16,6 8-12 0,-6-8-9 0,7 8-11 0,-7-8-6 16,6 7-3-16,-6-7-4 0,8 11-9 15,-8-11 1-15,6 8-5 0,-6-8-1 0,5 8-7 16,-5-8 1-16,5 7-7 0,-5-7-5 0,4 4-7 0,-4-4-4 15,0 0-2-15,4 8-5 0,-4-8-4 0,0 0-12 16,5 5-11-16,-5-5-14 0,0 0-18 0,0 0-9 16,0 0-45-16,0 0-15 0,0 0-46 0,0 0-23 15,0 0-26-15,0 0 47 0,0 0-51 0,0 0 50 16,-11-3-3-16,11 3 70 0,-9-3-7 0,9 3 56 16,-13-6-14-16,13 6 57 0,-14-5-12 0,14 5 79 15,-13-3 1-15,4-1 77 0,9 4-18 0,-11-7 68 16,11 7-31-16,-11-6-1 0,11 6 16 0,-7-9-44 15,7 9 13-15,-5-5-45 0,5 5 23 0,1-7-32 16,-1 7 17-16,5-8-25 0,-5 8 20 0,13-4-28 16,-13 4 20-16,13-3-19 0,-13 3 23 0,19 0-13 15,-19 0 28-15,19 3-11 0,-9-1 19 0,0 0-17 16,-2 3-2-16,2 2 3 0,-1-4-1 0,-2 4 2 0,0 2-5 16,-2-3-2-16,-3 4 0 0,0-1-7 15,-2 0-3-15,-1 1-2 0,-2 1-5 0,-1-3 4 16,0 2-1-16,1-1 3 0,-1-1 0 0,0 0-2 15,2-1-5-15,-1 0-3 0,-1-2 2 0,4-5-1 0,-1 10 0 16,1-10-5-16,-1 7 0 0,1-7-8 0,5 5 0 16,-5-5-15-16,11 1-31 0,-11-1-42 15,18-3-47-15,-6 0-49 0,3 0-33 0,0-2-58 0,6-4-64 16,0 2-70-16,-1-4-53 0,5 0-537 0,-2-4-564 16</inkml:trace>
  <inkml:trace contextRef="#ctx0" brushRef="#br0" timeOffset="118158.323">29892 9325 340 0,'0'0'567'16,"-12"-3"-129"-16,12 3-64 0,-9-3-1 0,9 3 1 15,-6-4-3-15,6 4 6 0,-8-5-11 0,8 5-44 16,0 0-100-16,-5-5-1 0,5 5-95 0,0 0 16 16,5-8-72-16,0 3 26 0,0 0-37 0,5 0-56 0,0 1-51 15,1-4-55-15,3 2-37 0,2 1-30 0,-1-3-31 16,0 1-23-16,4-2-24 0,-1 1-22 15,0-1-13-15,-4 1-19 0,0 1-6 0,0-3-2 0,0 3 16 16,-3-3 45-16,0 3 53 0,-1-2 64 0,-3 3 75 16,-1 0 88-16,-1-2 29 0,-1 3 85 15,2 1-1-15,-3-3 30 0,-3 7 27 0,4-9 29 16,-4 9-4-16,4-6 4 0,-4 6-17 0,4-8-21 0,-4 8-27 16,0 0-19-16,3-7-13 0,-3 7 5 0,0 0 19 15,0 0 5-15,0 0 4 0,0 0-50 0,0 0 37 16,13 3-57-16,-13-3 30 0,6 7-63 0,0-1 31 15,-1-2-60-15,1 1 38 0,2 2-55 0,-2 0 43 16,3 0-20-16,-1 0-8 0,1-1-22 0,-2 1-56 16,2 0-63-16,-1 0-62 0,1-2-50 0,-3 2-59 15,1-4-56-15,-1 1-30 0,-6-4-4 0,12 6-79 16,-12-6-427-16,7 4-431 0</inkml:trace>
  <inkml:trace contextRef="#ctx0" brushRef="#br0" timeOffset="118373.623">30324 9036 142 0,'1'-12'607'0,"0"5"-151"0,1-2-54 0,-2 9-3 0,2-10-63 16,-2 10-27-16,3-11-59 0,-3 11-22 0,2-6-41 15,-2 6-8-15,5-5-25 0,-5 5-9 0,0 0-30 16,17 2-13-16,-17-2-18 0,15 8-18 0,-6-2-7 16,0 2-6-16,4 0-9 0,-2 3-7 0,2 2-8 15,1 1-3-15,-1 1-4 0,1 2-4 0,-2 2 0 16,-1-1-9-16,1 3 0 0,-3 0-9 15,-2 1-22-15,-2 2-24 0,-1 0-65 0,-4 0-38 0,-4 1-101 16,-6 3-27-16,0 1-113 0,-8 1-56 0,-1-1-433 16,-7-2-435-16</inkml:trace>
  <inkml:trace contextRef="#ctx0" brushRef="#br0" timeOffset="118673.822">29406 9970 412 0,'-23'8'358'0,"2"2"-74"0,1-4-27 16,1 2 0-16,3-1 38 0,1-2 40 0,5-2 17 15,-1 1-25-15,11-4-61 0,-13 2-50 0,13-2-40 0,0 0-29 16,-7-4-11-16,7 4-5 0,11-8-7 16,-2 3-9-16,6-2-54 0,3-2 40 0,4 0-62 15,5-1 43-15,1-2-34 0,2 1 14 0,1-1-56 0,5-2 45 16,2-1-49-16,0 2 42 0,-2 0-45 0,4-3 50 15,-2 2-55-15,3 1 47 0,-1 0-7 16,-1-3-9-16,3 3-2 0,-3 0-6 0,2-1-6 0,-2 0-6 16,2 2-6-16,-2 0-22 0,-2-3-28 0,2 4-17 15,-6 3-38-15,-1-2-16 0,-2 1-42 0,0 2-10 16,-3 1-62-16,-1 0 9 0,-3 1-96 16,-3 4-35-16,-1-3-94 0,-1 1-362 0,-4 0-348 0</inkml:trace>
  <inkml:trace contextRef="#ctx0" brushRef="#br0" timeOffset="118990.977">30266 9939 142 0,'-13'9'669'0,"-1"-3"-152"0,3 0-72 16,1-1-16-16,-1-2-19 0,4 1-2 0,7-4-31 15,-15 3-56-15,15-3-50 0,0 0-52 0,-13 0-88 16,13 0 11-16,0 0-73 0,0 0 28 0,0 0-62 0,3-5 38 15,-3 5-61-15,12-2 45 0,-12 2-57 0,14 3 36 16,-14-3-12-16,13 5-9 0,-6-3-3 16,-3 3-4-16,1 2-28 0,-1 0 34 0,-2 0-1 0,-2 0 0 15,0 4 9-15,-2-2 10 0,-2 0 24 0,2 3 12 16,-2-3 23-16,1 2 7 0,-3-2-11 0,4-1 18 16,-1-2-1-16,0 0-6 0,3-6 10 0,-2 9-1 15,2-9-15-15,0 0-17 0,1 8-20 0,-1-8-10 16,12-1-37-16,-3-1-35 0,3-3-71 0,4-2-28 15,2-2-126-15,3-2-37 0,4-3-87 0,0-2-68 16,3-4-123-16,0-2-94 0,3-1-383 0,-3 0-661 16</inkml:trace>
  <inkml:trace contextRef="#ctx0" brushRef="#br0" timeOffset="119289.912">30642 9576 193 0,'0'0'242'0,"0"0"-11"16,0 0-1-16,0 0 16 0,6 5-31 0,-6-5 66 16,0 0-28-16,0 0 28 0,0 0 32 0,0 0-14 15,0 0 25-15,0 0-8 0,0 0-11 0,0 0-23 16,0 0-30-16,0 0-33 0,9-3-38 0,-9 3-27 15,9-4-24-15,-9 4-30 0,12-5-13 0,-5 1-22 16,2 0-13-16,0 2-11 0,3-2-4 0,2-2-10 16,1 4-16-16,-1-2-28 0,3-1-44 0,-2-1-40 15,4 4-46-15,0-2-74 0,-1 0-32 0,-1 0-42 16,-2 1-101-16,1 1-18 0,-5 0-56 0,2 0-468 16,-13 2-515-16</inkml:trace>
  <inkml:trace contextRef="#ctx0" brushRef="#br0" timeOffset="119674.382">30786 9633 513 0,'-10'6'415'0,"2"1"-30"0,1-2-109 16,0 0-1-16,7-5 12 0,-9 5 32 0,9-5-43 15,-5 6-8-15,5-6-56 0,0 0-37 0,0 0-42 16,0 0-14-16,14-2-36 0,-5-2-12 0,3 2-43 0,2-3-20 16,1 0-58-16,1-2-19 0,1 1-41 0,1-3-37 15,0 1-80-15,1-1 23 0,-3-1-33 0,-2 0-18 16,-1 2 2-16,-3-2 15 0,0-1 49 0,-4-1 37 15,-1 1 40-15,-1 0 61 0,-2-1 51 0,-1 1 56 16,-2 0 64-16,-1 1 25 0,0-1 51 0,-1 1-9 16,-1 1 50-16,2 1-7 0,-1 0 19 0,1 2-18 15,0-1-5-15,2 7-35 0,-6-10-13 0,6 10-24 16,-1-8 13-16,1 8-15 0,0 0 13 0,6-7 0 16,-6 7-37-16,0 0-1 0,14 2-38 0,-5 0 2 15,1 4-41-15,1-4 22 0,0 3-56 0,0 2 43 16,2 1-36-16,-3-3 21 0,1 2-34 0,-1 2 22 15,-3-3-29-15,1 3 18 0,-4-1-22 0,0 3 26 16,-3-4-30-16,-1 3 28 0,0-2-34 0,-2 1 26 16,-1-1-36-16,-1 1 30 0,0-2-11 0,-2 0-47 15,2 1-23-15,-1-3-41 0,0 1-61 0,5-6-27 16,-6 6-68-16,6-6-18 0,-6 9-128 0,6-9-69 16,0 0-124-16,0 0-250 0,0 0-406 0</inkml:trace>
  <inkml:trace contextRef="#ctx0" brushRef="#br0" timeOffset="120127.169">31439 9287 575 0,'-4'-5'576'16,"-1"-1"-147"-16,5 6-5 0,-5-10-31 0,3 5-8 15,0-2-28-15,0 2-30 0,2 5-37 0,-3-10-40 16,3 10-52-16,0-11-40 0,0 11-35 0,3-8-24 15,-3 8-21-15,9-9-18 0,-9 9-8 0,11-3-11 16,-11 3-6-16,16-2-9 0,-16 2-9 0,16 3 3 16,-16-3-9-16,18 4-4 0,-10-2-2 0,-1 4 4 15,2-1-6-15,-3-1 6 0,-1 1-5 0,1 0 6 16,-2-1-5-16,-4-4 8 0,5 9-7 0,-5-9 16 0,-1 11-11 16,1-11 14-16,-4 6-7 0,4-6 25 0,-8 6-20 15,8-6 31-15,0 0 12 0,-18 0 12 16,18 0 6-16,-9-3-16 0,9 3 14 0,-10-4-19 15,10 4 1-15,-5-8-13 0,5 8-9 0,-4-12-11 0,4 12-7 16,0-13-7-16,3 7 5 0,1-2-8 0,-2 0-3 16,6 2-8-16,-3-3-8 0,1 3-7 0,1 2 16 15,-1-1 0-15,2-2-4 0,-1 4-2 0,-7 3 1 16,13-5-19-16,-13 5 18 0,13-2-2 0,-13 2-4 16,10 4 8-16,-10-4-5 0,9 3 2 0,-9-3-1 15,10 9-9-15,-6-4 6 0,-1-1-8 0,1 2-14 16,-1 2-31-16,1-4-55 0,-1 1-18 0,2 3-30 0,-3-3-34 15,2 2-27-15,-1-2-15 0,-1-1-12 16,2 1-30-16,-4-5-37 0,9 11-40 0,-1-7-41 0,-2-2-37 16,-6-2-12-16,14 3-239 0,-14-3-192 0</inkml:trace>
  <inkml:trace contextRef="#ctx0" brushRef="#br0" timeOffset="120321.648">31782 9238 446 0,'0'0'566'15,"6"-7"-64"-15,-6 7-42 0,0 0-35 0,8-5-48 0,-8 5-26 16,0 0-41-16,7-5-28 0,-7 5-37 15,0 0-36-15,0 0-9 0,0 0-30 0,0 0 16 16,8 4-44-16,-8-4 5 0,5 6-49 0,-5-6 23 0,4 9-55 16,-4-9 25-16,7 9-73 0,-4 1 53 0,2-4-50 15,-1 0 30-15,1 4-51 0,-1-4 34 0,1 1-47 16,2 2 3-16,-4-4-63 0,3 3-27 0,-3-2-63 16,1-1-51-16,0 2-44 0,-4-7-33 0,5 9-41 15,-5-9-38-15,5 10-32 0,-5-10-143 0,0 0-341 16,7 3-445-16</inkml:trace>
  <inkml:trace contextRef="#ctx0" brushRef="#br0" timeOffset="120507.154">31982 9126 38 0,'0'0'606'0,"1"-10"-116"0,-1 10-105 0,2-7-63 16,0 0-57-16,-2 7-32 0,6-8-41 0,-6 8-37 15,7-9-28-15,-2 2-27 0,4 2-20 0,-1 0-14 16,1 2-42-16,2-1-41 0,0 1-52 0,0-1-71 16,2 1-67-16,-2-1-35 0,3 1-158 0,-1 0-233 0,-1 1-141 15</inkml:trace>
  <inkml:trace contextRef="#ctx0" brushRef="#br0" timeOffset="120651.765">32159 9132 401 0,'0'0'313'15,"-5"8"-39"-15,5-8-5 0,-2 7-16 0,2-7-8 16,0 0-30-16,0 7-40 0,0-7-35 0,0 0-27 16,12 3-35-16,-12-3-30 0,13 0-41 0,-13 0-34 15,20-3-45-15,-8 2-66 0,-1-3-82 0,3 2-83 16,0-3-250-16,1 0-64 0</inkml:trace>
  <inkml:trace contextRef="#ctx0" brushRef="#br0" timeOffset="121073.438">32367 9054 253 0,'0'0'508'16,"-4"-7"-74"-16,4 7-43 0,-4-6-42 0,4 6-24 16,-2-7-34-16,2 7-23 0,0-9-23 0,0 9-24 15,0-6-30-15,0 6-31 0,2-9-35 0,-2 9-26 0,4-6-16 16,-4 6-14-16,5-4-13 0,-5 4-15 16,0 0-9-16,13-2-3 0,-13 2-5 0,0 0-4 15,13 4-7-15,-13-4-1 0,8 5-3 0,-8-5 0 0,8 7-1 16,-8-7-5-16,8 10 5 0,-8-10-3 15,5 8 0-15,-5-8-1 0,3 9-3 0,-3-9 5 16,1 10-2-16,-1-10 4 0,0 8 1 0,0-8-4 0,-4 6 5 16,4-6-3-16,0 0 1 0,-4 6 0 0,4-6-2 15,0 0 7-15,0 0 0 0,-7-3 8 0,7 3 0 16,-2-5-3-16,2 5 3 0,-2-9-5 0,2 9-2 16,2-13-3-16,-2 6-1 0,3-2 0 0,-1 1-6 15,2-2 1-15,0 2 2 0,1-1-5 0,-1 0 3 16,2-1-5-16,1 3-23 0,-2 0 28 0,0 1-27 15,0-1 29-15,-1 3-35 0,2 0 35 0,-6 4-28 0,9-5 30 16,-9 5-28-16,0 0 30 0,15 1-27 0,-15-1 28 16,8 3-29-16,-4 2 31 0,1-1-4 0,-1 1-3 15,1 0 0-15,2 2 0 0,-2 0-8 0,-1 0-8 16,1 1-29-16,0-1-44 0,-1 1-47 0,0-2-45 16,2 0-33-16,-4 1-34 0,2-2-52 0,-4-5-10 15,7 9-98-15,-7-9-34 0,7 8-259 0,-7-8-201 16</inkml:trace>
  <inkml:trace contextRef="#ctx0" brushRef="#br0" timeOffset="121363.481">32672 9004 152 0,'0'0'457'0,"-2"-6"-137"16,2 6 8-16,0 0-67 0,-3-8-8 0,3 8-43 15,0 0-25-15,-1-7-43 0,1 7-27 0,0 0-28 16,3-5-18-16,-3 5-18 0,0 0-2 0,7-5-10 15,-7 5-10-15,0 0 0 0,14 1-26 0,-14-1 13 16,8 4-3-16,-8-4-5 0,6 5 0 0,-6-5 2 0,7 7 10 16,-7-7 6-16,2 9 2 0,-2-9 42 0,-1 11 39 15,-2-4 22-15,0 0 15 0,0-2 10 0,-1 4 22 16,0-4 7-16,-1 3 2 0,1-3-12 0,-1 2-16 16,5-7-16-16,-7 9 4 0,7-9-30 0,-5 9 21 15,5-9-44-15,-4 5 25 0,4-5-52 0,-2 7 31 16,2-7-53-16,0 0 26 0,2 6-66 0,-2-6-10 15,0 0-79-15,16-2-78 0,-6 2-83 0,1-3-74 0,0 2-110 16,1-3-130-16,1 0-584 0,-1-1-758 16</inkml:trace>
  <inkml:trace contextRef="#ctx0" brushRef="#br0" timeOffset="123227.62">21177 12414 394 0,'4'-6'415'0,"-4"6"-52"16,0 0-64-16,0 0 32 0,0 0-76 0,0 0 42 0,0 0-79 15,-3-6 30-15,3 6-71 0,0 0 10 16,0 0-74-16,0 0 18 0,0 0-51 0,-7 5 42 0,7-5-44 16,-5 8 43-16,5-8-50 0,-7 11 25 0,5-3-54 15,-1 1 37-15,-1 1-51 0,1-1 35 0,2 1-52 16,-1 0 42-16,-2 1-50 0,4 1 45 0,-1-1-51 16,1 1 45-16,1 0-49 0,0-2 43 0,4 2-61 15,-2-3 23-15,2 1-86 0,0-2-3 0,2 1-93 16,1-2-2-16,0-3-69 0,1 0-25 0,3-1-30 15,0-1-29-15,1-3-37 0,1 0-340 0,2-3-222 16</inkml:trace>
  <inkml:trace contextRef="#ctx0" brushRef="#br0" timeOffset="123414.104">21442 12464 168 0,'1'-6'564'16,"-1"6"-133"-16,0-8-30 0,0 8-97 0,-3-7 31 15,3 7-84-15,-2-4 8 0,2 4-31 0,0 0-34 16,0 0-27-16,0 0-19 0,0 0-23 0,0 0-10 0,-12 4-19 15,12-4-13-15,0 0-12 0,0 10-8 16,0-10-11-16,3 7-10 0,-3-7-6 0,4 11-11 16,-2-7-9-16,3 2-17 0,-1 0-33 0,1-2-41 15,0-1-42-15,0 2-50 0,-5-5-52 0,11 7-40 0,-11-7-33 16,12 5-22-16,-12-5-48 0,11 3-380 0,-11-3-249 16</inkml:trace>
  <inkml:trace contextRef="#ctx0" brushRef="#br0" timeOffset="123576.006">21563 12443 472 0,'0'0'443'0,"1"-6"-59"0,-1 6-92 0,3-5 14 0,-3 5-95 16,0 0 9-16,0 0-92 0,2-8 15 0,-2 8-20 15,0 0-30-15,0 0-15 0,0 0-11 0,0 0-17 16,5 5-4-16,-5-5-10 0,7 4-1 0,-7-4-20 16,6 6-30-16,-6-6-50 0,12 7-61 0,-12-7-33 15,10 7-40-15,-10-7-38 0,10 5-42 0,-10-5-58 16,14 2-201-16,-14-2-48 0</inkml:trace>
  <inkml:trace contextRef="#ctx0" brushRef="#br0" timeOffset="123727.599">21730 12382 372 0,'0'0'389'0,"0"0"-73"16,2-7-64-16,-2 7-52 0,0 0-34 0,0 0-27 16,0 0-23-16,0 0-13 0,0 0-14 0,0 0-22 15,0 0-11-15,0 0-11 0,2 5 12 16,-2-5-47-16,3 8-1 0,-3-8-26 0,4 9-62 0,-4-9-61 15,3 6-69-15,-3-6-85 0,4 7-221 0,-4-7-16 16</inkml:trace>
  <inkml:trace contextRef="#ctx0" brushRef="#br0" timeOffset="123883.605">21482 12335 15 0,'-8'-5'459'16,"0"1"-133"-16,8 4-74 0,-11-5-53 0,11 5-49 15,-7-6-15-15,7 6-42 0,-5-5-3 0,5 5-36 16,0 0-21-16,1-5-48 0,-1 5-51 0,10-4-76 16,-10 4-90-16,16-5-195 0,-16 5 104 0</inkml:trace>
  <inkml:trace contextRef="#ctx0" brushRef="#br0" timeOffset="124003.283">21673 12230 301 0,'0'0'210'0,"0"0"-170"16,6-4-43-16,-6 4-169 0,0 0 45 15</inkml:trace>
  <inkml:trace contextRef="#ctx0" brushRef="#br0" timeOffset="124239.653">21822 12164 340 0,'13'-1'324'16,"-13"1"-60"-16,0 0-63 0,13 4-3 0,-13-4-39 15,10 4-7-15,-2 0-14 0,2-2-18 0,-1 3-18 16,1 2-1-16,2-2-36 0,-1 4 1 0,2-1-25 16,0 3 3-16,1 2-22 0,-2 0 7 0,0 3-27 0,-2-1 23 15,0 2-20-15,-2-1 10 0,-3-1-15 16,-1 2 9-16,-1 0 1 0,-3 2-3 0,-3-2 5 15,1 0-13-15,-4-1-23 0,-1 2-41 0,-1-2-62 16,-2-1-74-16,1-2-94 0,1-1-247 0,-3-1-53 0</inkml:trace>
  <inkml:trace contextRef="#ctx0" brushRef="#br0" timeOffset="124737.523">21330 12926 93 0,'0'0'571'0,"0"0"-162"0,0 0-92 15,0 0-56-15,0 0-29 0,0 0-17 0,0 0-7 16,-10-1-11-16,10 1-3 0,9-5 27 0,-1 0-71 16,2-1 11-16,5 1-66 0,5-3 22 0,4-2-19 15,4 0-11-15,4-2-15 0,6-2-14 0,2-1-12 16,1 2-7-16,-2-1-10 0,5-2-1 0,-2 3-10 16,1-1 4-16,-2-1-10 0,0 1 3 0,0 0-8 15,-3 3-6-15,-6-2-16 0,-2 4-24 0,-4 0-39 16,-1 1-38-16,-6 0-49 0,-3 2-49 0,-1-1-39 15,-1 2-70-15,-5 0-96 0,-2 1-329 0,-2-2-254 16</inkml:trace>
  <inkml:trace contextRef="#ctx0" brushRef="#br0" timeOffset="132420.201">21726 12605 39 0,'0'0'214'0,"6"-4"-106"0,-6 4 23 0,0 0-80 15,0 0 52-15,0 0-59 0,0 0 50 0,5-5-57 16,-5 5 40-16,0 0-60 0,0 0 38 0,0 0-52 16,0 0 45-16,0 0-55 0,4-5 43 0,-4 5-45 0,0 0 43 15,0 0-50-15,0 0 44 0,0 0-47 0,3-5 50 16,-3 5-55-16,0 0 53 0,0 0-51 16,0 0 51-16,4-7-48 0,-4 7 51 0,0 0-48 15,5-5 50-15,-5 5-43 0,0 0 39 0,4-7-40 0,-4 7 49 16,0 0-46-16,5-3 37 0,-5 3-45 0,0 0 50 15,3-7-52-15,-3 7 46 0,0 0-45 0,0 0 44 16,4-5-46-16,-4 5 41 0,0 0-44 0,0 0 36 16,0 0-36-16,4-5 44 0,-4 5-45 0,0 0 37 15,0 0-36-15,0 0 40 0,0 0-59 0,0 0 27 16,0 0-77-16,0 0 28 0,0 0-109 0,0 0 44 16,0 0-109-16,8 3 76 0</inkml:trace>
  <inkml:trace contextRef="#ctx0" brushRef="#br0" timeOffset="133340.595">21903 12429 35 0,'0'0'151'0,"0"0"-100"16,0 0 69-16,-9-3-84 0,9 3 61 0,0 0-43 15,-4-6 32-15,4 6-62 0,-4-5 50 0,4 5-58 16,-6-5 44-16,6 5-56 0,-7-7 52 0,7 7-64 15,-12-5 63-15,12 5-51 0,-12-4 56 0,12 4-56 16,-16-1 41-16,16 1-52 0,-18 1 46 0,7 2-54 16,1 1 47-16,-3 2-54 0,-2 1 31 0,1 4-23 15,-4 0 40-15,2 2-47 0,0 1 51 0,0 0-43 16,0 1 43-16,-3 4-25 0,0 0 65 0,2-1-37 16,1 1 48-16,2-2-27 0,1 0 43 0,0-1-5 15,2-2-6-15,1-1-9 0,2-1-21 0,1 0-2 16,1-3-5-16,2 0-9 0,0-1-5 0,3-2-9 15,1-6 4-15,1 12-2 0,-1-12-2 0,8 5-5 0,-8-5-1 16,14 3-5-16,-3-4-8 0,2-1-4 16,2-1 9-16,2-2-5 0,4-4 0 0,-1 3-4 15,2-3 0-15,1 0-6 0,2-3-4 0,0 2 9 0,-1-3-4 16,0-2-5-16,-1 2-10 0,-1-1-4 0,-3 1-2 16,-2-2-10-16,-2 3 12 0,0-2-1 0,-2-1 2 15,0 0-3-15,-4 4 1 0,-3-4 9 0,-1 1 2 16,0 1 3-16,-3 0 1 0,-4 0 5 0,-1-2-1 15,-2 2-1-15,-2 0-5 0,-2 0 11 0,-5-1 3 16,1 1 5-16,-4 2 4 0,0 2 3 0,-4-1-12 16,1 3 11-16,-2 2 8 0,3 2-3 0,-3 1 0 15,2 2-2-15,-4 4-3 0,-2 1-1 0,3 0-10 16,-4 7 4-16,2-2 2 0,-1 5-2 0,1 1-18 16,2 2 4-16,0 0 16 0,3 1-1 0,1 1-3 15,0 2 3-15,5-2 2 0,1 3-6 0,2-3-1 16,2-2-1-16,2 1 5 0,1-3 2 0,5 1 4 15,0-4 10-15,2-1-4 0,0 0-9 0,5-3 17 16,1 1 0-16,0-3-2 0,4-2-5 0,1-1-5 16,3-1-10-16,1-3 7 0,2-3-5 0,5-2 0 15,1-1-4-15,3-2 0 0,0-4-2 0,0 0-7 0,-1-2 5 16,0-2 0-16,0-1 9 0,-1 0-10 0,0 0 0 16,-4 0 0-16,-1-1-7 0,-1 1 6 15,-5 1 1-15,0-1 0 0,-3 2 0 0,-4 0 3 16,0 2 65-16,-4-1-80 0,-2 1 56 0,-1 1-63 0,-4 2 70 15,-2-2-78-15,-2 1 70 0,-3 1-78 0,-3 4 10 16,-2 0 5-16,-1 1 3 0,-2 1 5 0,-1 4 4 16,-3 3 3-16,0-1-4 0,0 5 8 0,-1-2 5 15,-3 4 0-15,0 4-1 0,4 1 5 0,0-1-3 16,3 2 1-16,3-1-4 0,0 2 0 0,4 0 1 16,2-1-1-16,2 2-3 0,0-2-5 0,6 0-9 15,1 1-28-15,2-3-36 0,0 0-46 0,4 0-86 16,4 2-6-16,-2-5-88 0,3 2-153 0,0-5 63 15</inkml:trace>
  <inkml:trace contextRef="#ctx0" brushRef="#br0" timeOffset="156833.02">29450 10993 37 0,'-7'4'624'0,"7"-4"-122"0,0 0-161 0,-11 0-25 15,11 0-114-15,0 0 33 0,-13 4-66 0,13-4 66 16,0 0-52-16,0 0 41 0,-13 0-60 0,13 0 23 0,0 0-69 16,0 0 26-16,0 0-63 0,0 0 28 15,0 0-60-15,0 0 40 0,0 0-52 0,0 0 47 16,0 0-62-16,0 0 49 0,8-8-57 0,0 7 51 16,2-2-58-16,1-2 46 0,2-2-53 0,5 2 48 15,1-2-52-15,2-1 47 0,0 1-53 0,2-3 50 16,5 0-53-16,2 1 50 0,0-2-46 0,0 0 43 15,2 2-50-15,0-2 44 0,3-3-51 0,3 2 47 0,-1 1-45 16,-5 1 47-16,6-3-51 0,-6 1 56 0,-2 3-56 16,1-1 48-16,-2 0-49 0,1-1 52 0,-2 3-52 15,-4-4 50-15,1 6-51 0,-4-3 5 0,1 1-2 16,-3-1 2-16,0 2-3 0,-3 0-7 0,0 0 32 16,-3 2-74-16,1-1 18 0,-5 4-76 0,1-3 24 15,-1 1-97-15,-1 1-28 0,-3-1-30 0,-5 4-53 16,7-5-27-16,-7 5-136 0,0 0-214 0,0 0-200 15</inkml:trace>
  <inkml:trace contextRef="#ctx0" brushRef="#br0" timeOffset="157188.743">29617 11030 340 0,'-11'9'490'0,"0"-4"-79"15,4 1-132-15,-1-2-26 0,2 2-70 0,6-6 58 16,-11 7-58-16,11-7 58 0,-7 2-38 0,7-2 43 0,0 0-70 16,0 0 27-16,0 0-69 0,7-5 18 0,1 2-71 15,1-1 31-15,6-3-55 0,0 1 36 0,4-3-61 16,2 1 37-16,1-2-58 0,6 0 43 0,0-2-58 16,2 2 47-16,2-3-54 0,-2 1 51 0,7 0-57 15,-1-1 47-15,-4 2-53 0,0 1 47 0,-1-3-49 16,-1 3 46-16,0-1-46 0,-2 2 46 0,0-1-50 15,-6 2 44-15,-1-1-49 0,0 1 45 0,-6 3-45 16,2-2 48-16,-4 2-45 0,1 0 50 0,-4 1-44 16,-1-1 46-16,0 2-49 0,-2-1 54 0,0-1-54 15,-1 2 49-15,-6 3-50 0,10-5 52 0,-10 5-51 16,7-5 41-16,-7 5-67 0,6-4 13 0,-6 4-81 16,5-5 2-16,-5 5-113 0,5-4-27 0,-5 4-52 15,7-6-93-15,-7 6-437 0,4-7-383 0</inkml:trace>
  <inkml:trace contextRef="#ctx0" brushRef="#br0" timeOffset="157541.803">30264 10522 742 0,'-7'-3'606'0,"7"3"-146"16,-11-9-93-16,11 9-64 0,-10-5-19 0,10 5 9 15,-9-7 10-15,9 7-50 0,-9-8 46 0,9 8-74 16,-5-5 26-16,5 5-83 0,-4-7 8 0,4 7-64 16,0-7 28-16,0 7-56 0,4-4 29 0,-4 4-49 15,11-7 27-15,-11 7-39 0,14-5 15 0,-5 4-37 16,2-1-4-16,-11 2-2 0,26 2 6 0,-12-1-4 16,1 3-4-16,2 1-3 0,0-2-1 0,1 3 4 15,1 2-9-15,0 1 2 0,0 2-4 0,0-1 4 0,-1 3 0 16,1-1-3-16,0 3-56 0,-2-2 71 15,0 2-9-15,-3 2-3 0,-2-2-7 0,0 2 0 16,-4-1 2-16,-3 0-10 0,-3 2-5 0,-2-1-10 16,-5 1-23-16,-2 4-27 0,-4 0 3 0,-6 1-106 0,-3-1-16 15,-3 2-104-15,-5 0-15 0,-4-1-68 16,0-3-70-16,-2 1-35 0,-2-4-49 0,8-2-371 16,-10-1-459-16</inkml:trace>
  <inkml:trace contextRef="#ctx0" brushRef="#br0" timeOffset="158005.362">29558 10761 397 0,'0'0'501'0,"3"-11"-111"16,-3 11-86-16,2-7-56 0,-2 7-27 0,0-8-4 16,0 8 6-16,0 0 7 0,0 0-4 15,-1-6-7-15,1 6 29 0,0 0-70 0,0 0 35 0,-13 3-60 16,10 2 56-16,-4 1-78 0,3 0 24 0,-3 2-68 15,-2 2 38-15,0-1-64 0,0 3 41 16,-4 0-63-16,3 2 45 0,-2 0-51 0,-2 1 45 0,1 0-50 16,-2 0 45-16,2-3-38 0,-2 3 26 0,2-1-37 15,0 0 32-15,2-3-44 0,1 0 0 16,1-1 8-16,0 2 13 0,4-5 30 0,0 3-20 0,1-3 14 16,2 2 12-16,4-2 13 0,2 2-5 0,1-1 3 15,4-2-3-15,3 3-6 0,4-3-9 0,4 3-6 16,2-4-14-16,2 2-5 0,3-2-5 0,6 0-9 15,4-1-9-15,-1 0-7 0,1 0-39 0,2-1-84 16,1-1-128-16,1 2-110 0,-1-1-169 0,-1-1-164 16,-1 5-699-16,-4-2-989 0</inkml:trace>
  <inkml:trace contextRef="#ctx0" brushRef="#br0" timeOffset="159760.116">7766 15388 990 0,'0'0'697'0,"-11"2"-141"15,11-2-139-15,-12 1-30 0,12-1-25 0,-11 1-32 16,11-1-12-16,0 0-69 0,-14-1-26 0,14 1-45 15,0 0-29-15,-12-3-26 0,12 3-34 0,0 0-22 16,-8-2-54-16,8 2-68 0,0 0-89 0,0 0-69 16,0 0-100-16,-1-6-82 0,1 6-143 0,0 0-553 15,9-2-707-15</inkml:trace>
  <inkml:trace contextRef="#ctx0" brushRef="#br0" timeOffset="159905.735">7702 15588 424 0,'-1'9'599'0,"0"-1"-146"0,1-8-101 16,-2 9-83-16,2-9-10 0,-1 9-28 16,1-9-43-16,3 4-38 0,-3-4-43 0,0 0-57 15,9-2-73-15,-3 0-94 0,3-1-113 0,4-4-71 0,0-1-464 16,3-1-280-16</inkml:trace>
  <inkml:trace contextRef="#ctx0" brushRef="#br0" timeOffset="160001.791">7953 15533 292 0,'0'0'567'0,"16"0"-62"0,-16 0-61 0,0 0-28 0,13 0-58 15,-13 0-47-15,0 0-57 0,0 0-51 0,13 0-45 16,-13 0-45-16,0 0-79 0,0 0-130 0,16-1-185 16,-16 1-274-16,13-2-303 0,-4 0-406 0</inkml:trace>
  <inkml:trace contextRef="#ctx0" brushRef="#br0" timeOffset="164222.025">9275 14793 622 0,'0'0'395'0,"-3"-10"-34"0,3 10-89 0,-4-10 36 15,1 5-75-15,-1-1 5 0,0 1-46 0,1-3 50 0,-1 1-12 16,-2 2 1-16,0-1-24 0,2 0-9 0,1 1-21 15,3 5-7-15,-8-8-13 0,4 3-13 0,4 5-21 16,-9-6-22-16,9 6-13 0,-8-4-4 0,8 4-3 16,0 0 15-16,-12 4-1 0,4 0 6 0,3 4-3 15,0 1-10-15,0 2 1 0,-2 3 6 0,3 1 3 16,-2 2-2-16,4 1 4 0,-1 3-5 0,2 2-9 16,-1 1-2-16,2 1-10 0,3-2-7 0,0 4-10 15,-1-1-21-15,6 3 11 0,-2-1-3 0,2 1-17 16,-2 1 4-16,3-3-11 0,0 1 4 0,0-1-3 15,0-1-6-15,-1-5-1 0,-1 1-4 0,1-2-2 16,2 1-1-16,-3-4-2 0,0 1-3 0,0-2 4 16,0-1-3-16,-2-3-5 0,0 2-8 0,1-2-5 15,-4-2-19-15,2 0-22 0,0-1-14 0,1-3-6 0,-4 1-11 16,2-1-28-16,-3-6-40 0,-3 11-83 16,3-11-68-16,-9 7-32 0,9-7-37 0,-14 4-35 15,14-4-74-15,-21-2 17 0,10 1 23 0,-4-1 22 0,2-3 26 16,-1 3 36-16,0-2 57 0,-1-2 55 0,1-1 109 15,-2 1 84-15,4 0 84 0,-3-1 70 0,1 0 52 16,2 0 55-16,-1-1 8 0,1 0 75 0,2 0-26 16,-1 0 29-16,0 1-11 0,4 0 23 15,-2-1-27-15,1 1-12 0,3 0-23 0,0 0-32 0,0-2-42 16,1 2-23-16,3-1-29 0,1 0-23 0,1-1-17 16,4 1-18-16,3-4-17 0,1 3-3 0,3-2-17 15,3 0-29-15,2 0-43 0,1 1-68 0,3-1-41 16,3-1-88-16,3 0-34 0,-1 1-97 0,2 0-89 15,0-1-517-15,1 0-580 0</inkml:trace>
  <inkml:trace contextRef="#ctx0" brushRef="#br0" timeOffset="164673.367">10112 15058 355 0,'0'0'722'0,"-2"-7"-168"16,2 7-40-16,-4-5-37 0,4 5-7 0,-4-6-4 16,4 6-31-16,-5-3-58 0,5 3-33 0,0 0-57 15,-5-6-51-15,5 6-65 0,0 0-28 0,0 0-25 16,0 0-19-16,0 0-15 0,0 0-12 0,-5 6-14 15,5-6-8-15,2 11-8 0,1-5-4 0,1 1-9 0,-2 1-2 16,2 1-6-16,0-1-9 0,0 1-26 16,1 0 20-16,-1-1-2 0,0 2-41 0,2-3-27 15,-2 1-75-15,0-1-21 0,-2-1-61 0,2-1-49 16,0 1-30-16,-4-6-30 0,5 7-82 0,-5-7-109 0,0 0-42 16,0 0-431-16,0 0-591 0</inkml:trace>
  <inkml:trace contextRef="#ctx0" brushRef="#br0" timeOffset="164805.009">10031 15054 28 0,'-13'-14'546'0,"0"3"-71"0,0-2-58 0,4 2-34 16,-1 1-2-16,0 0-38 0,1 1-34 0,1 1-32 16,3-1-29-16,-1 3-36 0,1-2-45 0,2 3-33 15,2-2-36-15,1 7-23 0,1-12-67 0,4 7-62 16,2 0-76-16,3 1-82 0,1-2-148 0,3 3-70 16,2-3-485-16,1 4-484 0</inkml:trace>
  <inkml:trace contextRef="#ctx0" brushRef="#br0" timeOffset="165105.028">10461 14807 165 0,'9'-7'645'15,"-9"7"-174"-15,0 0-96 0,0 0-29 0,0 0-7 16,0 0-25-16,0 0-11 0,0 0-21 0,0 0-36 16,-14 3-27-16,14-3-44 0,-6 6-21 0,2 0-34 0,1-2-12 15,1 3-18-15,-1 1-15 0,3-1-12 16,0 2-3-16,1 0-16 0,3 1-3 0,0 2-8 15,4-1-2-15,2 1-10 0,0 0-3 0,2 2-8 0,2-1-10 16,1-1-18-16,0 0-3 0,1 0-11 0,0-3 6 16,2 1-6-16,-5 0 11 0,1-2-16 0,-1-1 3 15,-3 2-16-15,-2-1 17 0,-1-2 0 0,-3 0 18 16,-1 1-8-16,-3-7 12 0,-4 14-7 0,-3-7 16 16,-1 0-7-16,-4 1 11 0,-3-3-13 0,-1 4 12 15,1-2-9-15,-2-1 11 0,1 1-12 0,3-2 10 16,-1-1-28-16,3 1-41 0,2-2-108 0,9-3-77 15,-14 4-188-15,14-4-97 0,0 0-345 0,0 0-442 16</inkml:trace>
  <inkml:trace contextRef="#ctx0" brushRef="#br0" timeOffset="165771.731">11173 14822 382 0,'2'-5'392'16,"-2"5"-38"-16,3-8-27 0,-3 8-78 0,1-9 26 15,-1 9-62-15,-2-9 22 0,2 9-38 0,-7-8 8 16,7 8-37-16,-11-7 9 0,11 7-22 0,-17-1 15 16,6 1-6-16,-2 1 10 0,0 3-12 0,-2-1-11 15,-1 2-24-15,3 2-24 0,-2-2-27 0,4 3-7 16,-2 0-15-16,3 1-7 0,1-1-8 0,1 0-9 15,3 1-3-15,1-1-3 0,3 3-3 0,1-5-6 16,0 6 2-16,4-3-4 0,1-1-9 0,1 0-2 16,3 1-14-16,3-1-14 0,-2-1-24 0,1-1 10 15,0-1 0-15,-1 0 3 0,1-2-7 0,-2 1 20 16,-1-1-8-16,-8-3 10 0,15 1-9 0,-15-1 15 16,11-1-8-16,-11 1 18 0,5-4-12 0,-5 4 13 15,1-8-6-15,-1 8 11 0,-1-13-3 0,0 5 5 0,-2-1-7 16,-1 0 20-16,3-2-5 0,0 1 17 15,-1-3-6-15,2 3 8 0,2-2-10 0,-1 2 11 16,1-1-12-16,2 1 1 0,4 0-10 0,-2 0 2 16,3 1-6-16,3 1 6 0,-1 1-6 0,2 2-1 15,0 1 0-15,0 2 8 0,2 1-6 0,-2 1 5 16,1 1-10-16,1 0 5 0,-1 3-3 0,3 0 8 16,-3 1-11-16,0 2-13 0,-1 0 14 0,-2 0 7 0,-2-2-8 15,0 2 5-15,0-2 5 0,-4 0 24 0,0 1 37 16,-5-6 10-16,8 7 27 0,-8-7-29 0,1 6 29 15,-1-6-9-15,0 0-8 0,0 0-8 0,0 0-8 16,-5-8-10-16,5 8-7 0,-4-11-3 0,4 2-6 16,0 1-9-16,1-4-6 0,2 2-5 0,1-2-9 15,1-1-2-15,1 2-10 0,1-1 7 0,0 0-9 16,1 3 2-16,2-1-5 0,-1 4-5 0,0 0 3 16,1 3-4-16,-1-1 2 0,2 1-2 0,-11 3 0 15,20 3 2-15,-11 1-2 0,1 0-2 0,3 2 5 16,-3 3-6-16,2-1 1 0,-2 3-8 0,0-1-19 15,0 3-22-15,-1-4-29 0,-2 3-40 0,2 0-29 16,-2-2-51-16,2 2-38 0,-2-2-59 0,-2 0-26 16,1-3-102-16,0 3-14 0,0-3-44 0,0-1-453 0,-1-1-516 15</inkml:trace>
  <inkml:trace contextRef="#ctx0" brushRef="#br0" timeOffset="166255.778">11729 14420 419 0,'0'0'469'0,"-5"-7"-93"0,5 7 24 16,-6-9-43-16,6 9 17 0,-3-7-58 0,3 7 0 15,-3-7-48-15,3 7-39 0,-4-5-54 0,4 5-26 16,0 0-40-16,0 0 2 0,0 0-2 0,0 0 2 0,0 0 6 15,0 0-6-15,4 8-7 0,0-3 8 0,-2 2-2 16,1 2-40-16,2 0 41 0,-1 2-33 16,1 1 31-16,0 1-24 0,2 3 16 0,-1 4-27 0,-1-1 4 15,3 1-10-15,-2 0-17 0,1 1-1 0,-1 0-7 16,3 1-6-16,-3 0-7 0,3-3-4 0,-1 2-6 16,1-1-9-16,0-1 9 0,-2-1-6 0,2-3 1 15,0-1-25-15,-1-1 20 0,1-2-6 0,1-1 8 16,0-2-14-16,1-1-26 0,0-3-38 0,1 1-49 15,-1-3-69-15,2-2-66 0,-2-2-32 0,2-3-63 16,1 1-7-16,-3-3-128 0,1-1-41 0,-5-4-515 16,-1 2-651-16</inkml:trace>
  <inkml:trace contextRef="#ctx0" brushRef="#br0" timeOffset="166590.884">11924 14651 196 0,'-15'-1'494'0,"3"-2"-144"0,2 1 13 15,-1 0-61-15,11 2-14 0,-16-2 13 0,16 2 7 16,-15-3-23-16,15 3 0 0,-10-4-33 0,10 4-46 0,-5-4-41 15,5 4-32-15,2-6-27 0,-2 6-20 0,13-11-18 16,-2 5-12-16,2-1-13 0,4-1-8 16,0 0-11-16,4-1-8 0,-3 3-9 0,3-1-3 15,0-1-4-15,-4 2-1 0,1 1-2 0,0 2-4 0,-3 1-5 16,-2 0-3-16,1 2 3 0,-4 3-1 0,3 1 5 16,-3 0 2-16,-1 4 16 0,1 1-10 15,-1 2 11-15,0 1 0 0,-1 1 6 0,1 0-7 0,-3 2 16 16,3-2-8-16,0-2 12 0,-1 1-3 0,1 0 13 15,-2-2-1-15,3 0 10 0,-2-3-1 0,1-2 3 16,1 0 2-16,-2-3-16 0,-8-2 10 0,17-1-10 16,-9-2 10-16,0-3-6 0,-1-1-1 0,-2-1-3 15,-1-2-2-15,-1-1-4 0,-1 1-2 0,-2-2-6 16,-3 1-1-16,-1-1-7 0,1-1-44 0,-4 1 42 0,1 0-48 16,-3 2 49-16,-3 2-8 0,1 1-16 15,-2 0-52-15,-1 4-74 0,-3 2-78 0,1 1-78 16,-3 2-108-16,-6 3-105 0,2 2-133 0,-2 3-269 15,-5 2-474-15</inkml:trace>
  <inkml:trace contextRef="#ctx0" brushRef="#br0" timeOffset="167321.472">9352 15660 159 0,'-17'1'243'0,"17"-1"-84"0,-18 0 28 16,18 0-45-16,-12 1 54 0,12-1-34 0,-12 1 23 16,12-1-58-16,0 0 20 0,-14 2-52 0,14-2 29 15,0 0-18-15,-10 1 45 0,10-1 0 16,0 0-3-16,0 0-4 0,0 0-1 0,0 0-3 0,13 0 0 16,-13 0-1-16,18-3-1 0,-4 2-5 0,1-2-6 15,4-2-9-15,7 3-8 0,0-5-7 0,9 3-8 16,1-4-12-16,6 0-13 0,3-1-4 0,1 1-9 15,2 0-7-15,2-4-7 0,-1 4-4 0,2-3-7 16,0 1-3-16,0-1-2 0,0 0-12 0,4 1 5 16,6-5 5-16,2 3-4 0,-2-1-7 0,2 1 2 15,-2-2-6-15,2-1-3 0,-2 2 3 0,1-1 6 16,-9 3-7-16,10-2 6 0,-2-2-6 0,-7 4 0 16,7-1 1-16,-7 0 0 0,1 1 4 0,6-1 2 15,2-2-1-15,-10 3-3 0,1 1-2 0,0-1 1 16,-3 0-4-16,4 0 2 0,-3 0 4 0,-1 0-3 15,-1 0 0-15,0 1-3 0,-4-1 4 0,3 1-1 16,-2-1 0-16,-2 0-4 0,-3-2 2 0,1 4-6 0,-3 0 6 16,-7 1-8-16,-1-1 9 0,0 1-12 0,-4 0 12 15,-2 1-7-15,-2 1 6 0,-1 1-8 16,-4-3 5-16,-1 3-1 0,-1-2 2 0,-1 3-3 0,-3-1-2 16,2-1-9-16,-2 1-44 0,0-1-80 0,-3 2-140 15,-1-1-176-15,1-3-831 0,-3 4-886 0</inkml:trace>
  <inkml:trace contextRef="#ctx0" brushRef="#br1" timeOffset="176089.519">22547 13861 176 0,'-7'-10'543'15,"-3"4"-140"-15,3 1-80 0,-3-1-64 0,0 4-28 0,0-3-20 16,1 3-4-16,-3 0-28 0,12 2-21 16,-21 0-17-16,8 2-16 0,3 1-22 0,-3 2-15 15,2 2-8-15,-1 3-13 0,-2 3 14 0,1 3-28 0,1 2 17 16,-1 6-29-16,1 3 14 0,-2 7-13 0,0 2 14 15,0 2-13-15,3 2 9 0,-1 3-17 0,-1 1 11 16,3 6 7-16,-1-1 11 0,-2 10 3 0,0 2 16 16,4 1 5-16,-2 3 1 0,-1-2-8 15,3 3-12-15,0-4 1 0,-1 4-4 0,4-2 0 16,-1-2 3-16,1 2-44 0,2-8 44 0,0 0-13 0,-1 1 5 16,5-1-16-16,-2 2-1 0,2-2-20 0,0-1 14 15,2 1 1-15,-1-1-4 0,4 0 6 0,1-3-11 16,0 3 9-16,2 7 1 0,-1 0-36 0,5-1 36 15,-2-1 0-15,1 1-14 0,2-2-40 0,-2 1 37 16,3-2-32-16,-3-1 30 0,2-7-36 0,-3-2 17 16,3 2-10-16,2 6 30 0,-3-10-30 0,2 2 31 15,-1-1 1-15,-1-1-1 0,2-1-47 0,2 2 46 16,-2-3-34-16,-1 1 42 0,2-1-41 0,-1 1 36 16,1-3-34-16,-2-1 7 0,2 2 2 0,-2-2 0 0,1-2 1 15,0 1 43-15,0-2-44 0,-1-3 39 0,0 2-45 16,1-2 36-16,-1-2-32 0,-2-2 39 0,2-2-48 15,0-2 46-15,0-1-38 0,-2 1 39 0,4-1-42 16,-2-2 40-16,1-1-45 0,2 1 44 0,0-5-47 16,-2 2 43-16,0-3-62 0,-1-2 69 0,4-1-43 15,-2-1 39-15,0-3-39 0,1 1 43 0,1-1-45 16,-2-3 47-16,1-1-39 0,0-1 39 0,0 0-32 16,2-2 35-16,1 0-31 0,0-2 41 0,-2-1-34 15,5-1 36-15,-2 0-41 0,1-3 35 0,4 0-32 16,-2-1 32-16,1-1-38 0,1-2 29 0,-2-1-37 0,2 0 33 15,1-3-36-15,1-1 33 0,-2-1-39 0,3-2 36 16,-5-1-36-16,4 2 26 0,-4-6-25 0,5-2 25 16,-2 1-28-16,1-3 32 0,-4-1-34 0,0-1 28 15,-2-2-29-15,2 0 33 0,-5-3-32 0,1 0 25 16,-1-1-21-16,0-1 26 0,-1-2-30 0,-2 1 30 16,-1-2-2-16,0 1-5 0,-2 0 1 0,1 0-1 15,-2-1 1-15,-1-2-4 0,0 2-1 0,0-1-5 16,-3 5 1-16,1-7 2 0,-2 0-29 0,-1 4 29 0,0-6-29 15,1-1 33-15,-1-1-2 0,-3 0-9 0,3-2 6 16,-3 0-2-16,-1-1-2 0,0 1-13 16,-1 1 12-16,1 5-3 0,1-7 9 0,-2 7-12 0,0-2 10 15,0 2-6-15,0-1 2 0,-2 2 0 0,1 0-1 16,1 0-2-16,-2 0 2 0,0 1-1 0,0 1-5 16,-2-2 2-16,1 3 4 0,-2-2 1 0,0 1-4 15,1 1 2-15,-1-5-3 0,1 6 6 0,-2-2-12 16,-2 2 13-16,3 0-11 0,-1 1 10 0,-1-1-17 15,2 2 3-15,-4 1-7 0,3-3 15 0,-2 4-4 16,1-4 3-16,-2 5 0 0,0-2-3 0,0 2 2 16,-1-1-10-16,1-1 15 0,0 5-5 0,-3-3-1 15,3 3 0-15,0-2 0 0,-3 0-2 0,1 1 2 16,2 0-5-16,-2 0 4 0,-1-1 2 0,3 3 1 16,-3-1 2-16,0 0-6 0,2 2 8 0,-3-1 2 15,3 0-14-15,-3 2-6 0,3 0 20 0,-2-1 3 16,2 4-8-16,0-1 12 0,0 3-15 0,-2-3 11 0,2 2-16 15,0 0 11-15,-6-2-9 0,6 3 6 0,-2-1-2 16,1 3-2-16,-2-2 4 0,-2 1-6 16,4 1-3-16,-3 1 11 0,1-1 1 0,-1 2-1 15,2-2 0-15,-2 1-2 0,1 3-10 0,2-3 7 0,-2 2 8 16,0 0 4-16,4 1-2 0,-3 0 2 16,1 0-6-16,0 2 3 0,-1-2-4 0,2 2 2 0,-4-2 0 15,4 2-1-15,-4 1-1 0,0-2 3 0,-1 1-8 16,-1-1 6-16,1 1 0 0,1 1 4 0,-3-1-6 15,2 0 4-15,-2 1 1 0,1 0-24 0,-2 0 26 16,1 0-2-16,-1 0 3 0,-1 0-2 0,4 2-2 16,-2 1-2-16,3-2 2 0,-2 1 2 0,1 0-3 15,0 0 0-15,2 2 3 0,0-2-23 0,-1 2 18 16,4 1 8-16,-1 0 2 0,0 0-3 0,2 1 1 16,-1-2-27-16,3 3-35 0,-1-2-41 0,0 1-69 15,8 3-59-15,-12-5-76 0,12 5-39 0,-11-5-107 16,11 5-72-16,-11-4-97 0,11 4-353 0,-12-4-563 0</inkml:trace>
  <inkml:trace contextRef="#ctx0" brushRef="#br1" timeOffset="176804.647">22115 13427 231 0,'-8'-5'508'0,"2"1"-170"0,1 0-35 16,5 4-75-16,-8-8 11 0,8 8-42 0,-5-10 35 16,5 10-52-16,0-9 17 0,4 2-36 0,0-1 12 15,1 2-40-15,2-2 3 0,5 0-29 0,1-1 16 16,2-1-9-16,4 1 17 0,0-1-7 0,3 0 2 16,1 3-10-16,0 0-9 0,3-1-20 0,-2 4-7 15,0 1-17-15,-2 1 2 0,0 2-8 0,-3 2-2 16,1 2-4-16,-1 2-23 0,-2 5 21 0,0 1-12 15,-6 3 7-15,1 2-10 0,-6 2-1 0,-2 2-14 16,-3 2 5-16,-2 3-3 0,-2-2-5 0,-3 4-1 16,-3 0-4-16,-1-2-43 0,-1 0 50 0,-2-2-1 15,-2 2-6-15,0-4-7 0,-2 2 7 0,1-6-4 16,-1 1 0-16,1-2-2 0,0-3 1 0,2 1-3 0,0-3 5 16,0-3-11-16,5 0 13 0,-1-1 1 0,1 0 8 15,3-3 4-15,0 0-5 0,6-5-2 16,-5 7-5-16,5-7-1 0,0 0-3 0,0 0 1 15,0 0-3-15,17-5-2 0,-6 2-1 0,4-1 2 0,1 0-40 16,5-4 46-16,2 2-40 0,0-1 42 0,2 0-37 16,3 0 42-16,2-4-42 0,-2 2 45 0,1 0 0 15,1 0-7-15,-1 1-11 0,-1-2-45 0,-4 3-61 16,1-2-68-16,-2 3-59 0,-3-3-57 0,-1 3-90 16,-5-1-92-16,-1 0-125 0,-4 0-316 0,-1 0-476 15</inkml:trace>
  <inkml:trace contextRef="#ctx0" brushRef="#br1" timeOffset="176996.641">22213 13592 357 0,'0'0'572'0,"-15"-4"-117"16,15 4-105-16,-8-8-64 0,8 8-43 0,-5-7-35 0,5 7 10 15,4-11-41-15,1 3-3 0,0 0-46 16,7-1-5-16,1-3-35 0,4 2-8 0,1 0-34 15,7-5 6-15,0 1-35 0,3-1-22 0,4-2-82 0,0 0-9 16,1-1-108-16,1 0-38 0,-2-1-104 0,-2 2-474 16,0-4-353-16</inkml:trace>
  <inkml:trace contextRef="#ctx0" brushRef="#br1" timeOffset="177234.005">22700 12946 27 0,'0'0'643'0,"-8"-3"-187"16,8 3-105-16,0 0-59 0,0 0-58 0,-3-6-33 16,3 6-28-16,5-5-14 0,-5 5-19 0,11-10-26 15,-2 6-18-15,3-2-21 0,1-1-14 0,3 2-13 0,1-2-11 16,3-3-18-16,-2 3-44 0,4-3-39 15,-2 3-52-15,-2-2-58 0,1 2-39 0,-6-2-91 16,0 2-96-16,-3-2-171 0,0 2-87 0</inkml:trace>
  <inkml:trace contextRef="#ctx0" brushRef="#br1" timeOffset="177396.57">22840 12736 71 0,'0'0'399'0,"-12"1"-121"0,12-1-57 0,-10 2 12 15,10-2-30-15,-8 7 61 0,8-7-41 0,-2 8 7 16,2-8-13-16,2 11-28 0,2-4-29 0,1 3-22 15,1 0-25-15,2 3-23 0,1 3-13 0,1 2-11 16,2 2-15-16,-1 5-8 0,-2 3-10 0,0 2-9 16,0 8-42-16,-4 4-65 0,-1-1-89 0,-3 4-45 15,-3 1-107-15,-2 0-107 0,-2 0-225 0,-3 1-165 16</inkml:trace>
  <inkml:trace contextRef="#ctx0" brushRef="#br1" timeOffset="177837.736">22453 14238 235 0,'0'0'468'0,"0"-7"-46"15,0 7-57-15,0 0 34 0,-1-7-29 0,1 7-4 16,-5-5-33-16,5 5-11 0,0 0-31 0,-2-5-27 15,2 5-40-15,0 0-39 0,0 0-31 0,0 0-44 16,-4-5-11-16,4 5-9 0,0 0 15 0,0 0-14 16,0 0 26-16,4 5-19 0,-4-5 6 0,5 9-9 15,-5-9-4-15,5 10-14 0,-3-3-16 0,2 1-4 0,0-1-10 16,1 3-8-16,-2 0-8 0,1 1-2 0,1-1-11 16,-2 3-15-16,3 1 12 0,-3 0-42 15,1 0-25-15,0 2-112 0,-1 0-35 0,-1-1-89 16,1 2-94-16,-3 0-93 0,1-2-99 0,0 0-559 0,-2-2-747 15</inkml:trace>
  <inkml:trace contextRef="#ctx0" brushRef="#br1" timeOffset="178271.33">22549 14829 253 0,'-12'4'420'0,"12"-4"-65"0,-12 1 0 15,12-1-66-15,-9-1 32 0,9 1-67 0,-9-4-6 16,9 4-41-16,-5-7-34 0,5 7-46 0,1-8 2 16,-1 8-42-16,8-10 12 0,-3 6-22 0,2-3 19 15,0 2-17-15,3 0 9 0,-1 2-22 0,0-1-1 16,2 2-24-16,-1 1 7 0,-10 1-20 0,15 0 4 15,-15 0-15-15,15 3 13 0,-8 1-20 0,-1 2 14 16,-3 1-17-16,-2 1 11 0,-1 3-15 0,0 1 14 16,-4-2-3-16,-1 3-1 0,0 2-15 0,-3-2 18 15,-2 2-10-15,1-1 12 0,0-2-8 0,-1 2 13 0,1-3-11 16,1-2 15-16,1 0-11 0,-1-1 21 0,4 0 1 16,-1-1 16-16,5-7 0 0,-6 9 10 0,6-9-7 15,-3 7 2-15,3-7-6 0,7 4-2 0,-7-4-8 16,12 1-11-16,-12-1-4 0,22-2-8 0,-10-1-1 15,4 1-3-15,1-1-5 0,-1-2-5 0,3 1-3 16,0-1-44-16,0 1-67 0,-2-1-52 0,0 1-95 16,1 1-53-16,-4-1-116 0,1 4-33 0,-3-2-78 15,-2 2-278-15,-10 0-346 0</inkml:trace>
  <inkml:trace contextRef="#ctx0" brushRef="#br1" timeOffset="178770.627">22652 15453 431 0,'0'0'409'16,"-12"-5"-43"-16,12 5-22 0,-13-5-65 0,8 0 17 0,0 0-41 15,0 1-10-15,1-3-55 0,2 1-3 0,-1-1-46 16,2 2-18-16,1 5-33 0,2-13 2 0,1 5-38 16,2 1 9-16,0 1-30 0,3-1 10 0,1 3-24 15,0-1 13-15,0 0-21 0,1 1 11 0,0 2-21 16,-10 2 13-16,15 0-19 0,-15 0 10 0,16 5-13 16,-11-1 20-16,-1 3-23 0,-2 0 20 0,0 2-3 15,-4 2 2-15,1 1-6 0,-3-2 5 0,0 2-4 16,-2 1-1-16,-1-1 4 0,1-2-1 0,0 1-2 15,1-2-3-15,-2 0 7 0,5-1-2 0,-2-2 3 16,-1 0 6-16,5-6-5 0,-3 8 1 0,3-8-2 0,2 8 3 16,-2-8-7-16,8 6 2 0,-8-6 0 15,13 4-6-15,-4 2 2 0,4-4 3 0,-3 2-11 16,0 2 14-16,3-4 4 0,-1 5 1 0,0 1-4 16,-3-4 4-16,-1 4 9 0,0-1 1 0,-1 0 5 15,-3 2 3-15,0 0 2 0,-3 2-1 0,-1-2-8 16,-4 2-4-16,1-1-3 0,-4 1-1 0,-3 1-4 15,1-2-6-15,-4 2 3 0,3-3-6 0,-3 2-1 0,-1-4-19 16,1 0-40-16,1 1-49 0,0-2-58 0,1-3-106 16,-1 1-127-16,3-1-83 0,9-3-376 0,-16 2-402 15</inkml:trace>
  <inkml:trace contextRef="#ctx0" brushRef="#br1" timeOffset="179137.652">22662 15963 369 0,'0'0'486'15,"-6"6"-97"-15,6-6 7 0,0 0-39 0,-7 5 5 16,7-5-63-16,0 0-30 0,0 0-60 0,0 0-27 16,-4 7-51-16,4-7-3 0,0 0-35 0,7 5-4 15,-7-5-22-15,7 4 5 0,-7-4-30 0,14 8 8 0,-7-6-22 16,-1 3 7-16,4 1-16 0,-2-2 4 15,0 0-12-15,-2 2 8 0,4-2-17 0,-3 0 10 16,-7-4-11-16,11 5 15 0,-11-5-10 0,12 7 14 0,-12-7-14 16,9 1 9-16,-9-1-14 0,0 0 12 0,11-3-11 15,-11 3 13-15,9-9 9 0,-9 9 22 16,5-9-1-16,0 3 22 0,-5 6 6 0,4-9 7 0,-4 9 8 16,7-10-17-16,-7 10-4 0,6-7-25 0,-6 7-4 15,4-6-13-15,-4 6 8 0,0 0-21 0,0 0 10 16,13 1-2-16,-13-1-4 0,7 7-6 0,-1-2 0 15,0 3 2-15,-1 0-44 0,1 1-42 0,-1 0-49 16,3 2-35-16,0 2-63 0,-3 1-33 0,1 1-66 16,1-2-78-16,0 3-78 0,-2-1-39 0,-1 2-266 15,-1 0-301-15</inkml:trace>
  <inkml:trace contextRef="#ctx0" brushRef="#br1" timeOffset="179457.574">22857 16449 69 0,'0'0'722'0,"-4"9"-219"15,4-9-107-15,-3 9-69 0,0-2 1 16,3-7-60-16,-7 9 10 0,7-9-25 0,-7 11-41 16,7-11-39-16,-2 10-24 0,0-3-24 0,2-7-19 15,0 11-16-15,2-5-20 0,0 1-10 0,2 0-19 0,1 0-2 16,3 1-17-16,-1 1-14 0,4-2-21 0,0 1-9 15,1 2-14-15,-1-2-8 0,3 3-2 16,-2-4 2-16,0 3 2 0,-1-4 8 0,-1 2 0 0,-1-1 6 16,-3 0 7-16,-1-1 7 0,-1-1 8 0,-4-5 2 15,0 11 5-15,0-11-1 0,-4 10 1 0,-1-7 1 16,1 3-2-16,-3-1 4 0,-2-2-3 0,0 0 1 16,1 1 1-16,-2-1-4 0,1-1-6 0,9-2-58 15,-18 3-83-15,18-3-107 0,-15-3-139 0,8 0-108 16,-1-3-288-16,1 1-312 0</inkml:trace>
  <inkml:trace contextRef="#ctx0" brushRef="#br1" timeOffset="179607.833">22857 16460 47 0,'0'-11'742'0,"0"5"-174"0,0-1-103 0,0-2-57 16,2 2-63-16,-2-2-46 0,2 0-44 0,-1 0-45 15,3 0-40-15,0 0-33 0,4-1-31 0,-1 0-18 0,4 0-30 16,0 1-62-16,3 2-67 0,0-2-70 0,-1 4-70 15,1-2-81-15,1 2-43 0,1 2-131 16,-1-2-289-16,-2 5-267 0</inkml:trace>
  <inkml:trace contextRef="#ctx0" brushRef="#br1" timeOffset="180023.722">22968 16891 154 0,'0'0'536'0,"0"0"-131"16,-1 9-42-16,1-9-33 0,0 0-29 0,-7 7-18 15,7-7-27-15,-6 5-21 0,6-5-34 0,-5 10-8 16,0-5-22-16,1 0-22 0,-1 3-34 0,0-2-6 15,0 4-20-15,3-1 6 0,-2 1-29 0,0 2 21 0,1-2-22 16,1 4 11-16,-1-3-34 0,3 3 20 16,0 0-40-16,0 1 23 0,3 1-34 0,-1-1 26 15,1 1-32-15,1 0 26 0,1 0-32 0,1-4 23 0,2 1-28 16,-2-1 25-16,1-2-32 0,-1-1 25 0,2-3-25 16,-1 0 28-16,-2-1-34 0,-5-5 38 15,12 3-31-15,-12-3 31 0,0 0-27 0,13 0 29 16,-13 0-28-16,0 0 25 0,5-5-25 0,-5 5 29 0,0 0-33 15,-3-9 24-15,3 9-28 0,-5-5 26 0,5 5-36 16,-9-3 19-16,9 3-69 0,0 0-34 0,-14 2-103 16,14-2-30-16,-10 5-64 0,4 0-132 0,6-5-48 15,-7 8-369-15,3-3-403 0</inkml:trace>
  <inkml:trace contextRef="#ctx0" brushRef="#br1" timeOffset="180175.318">23024 17469 430 0,'0'0'511'0,"3"12"-123"16,-3-12-98-16,0 9-52 0,0-9-46 0,0 8-36 15,0-8-30-15,-1 7-27 0,1-7-25 0,0 0-18 16,1 7-56-16,-1-7-56 0,0 0-27 0,5 7-120 16,-5-7-20-16,5 5-109 0,-5-5-188 0,11 5-22 0</inkml:trace>
  <inkml:trace contextRef="#ctx0" brushRef="#br1" timeOffset="180288.536">23126 17594 15 0,'0'0'558'0,"5"10"-135"16,-5-10-45-16,2 7-79 0,-2-7-46 0,4 5-41 16,-4-5-41-16,3 7-29 0,-3-7-38 0,0 0-12 15,2 6-40-15,-2-6-58 0,0 0-86 0,10 2-207 16,-10-2-432-16,13 0-239 0</inkml:trace>
  <inkml:trace contextRef="#ctx0" brushRef="#br1" timeOffset="181841.887">27320 13072 159 0,'-12'-5'396'0,"-1"1"-110"0,3 2-60 16,-3-1-34-16,0 3-12 0,1 0 4 0,-2 2 5 16,-1 0-13-16,0 3-3 0,-3 0-16 0,-1 7-13 15,0-2-12-15,0 7 3 0,-3 2 7 16,2 1-34-16,-3 11 15 0,0 1-28 0,-2 5 17 0,1 0-21 16,-1 9 14-16,-2 4-16 0,2 0 0 0,0 5 12 15,1 1-9-15,-2 2-2 0,3 3 8 0,1 4 7 16,-1-2-14-16,2 4 3 0,1 1-17 0,0 0-7 15,2 2-5-15,1 0 0 0,2 3-28 0,2 0 53 16,1 3-7-16,0 2-8 0,4 0-3 0,-2-1-2 16,4 2-2-16,1 0-4 0,1 0-38 0,3-1 41 0,1 3-35 15,1-1 25-15,0 0-8 0,4 0-1 0,0 0-3 16,4-2-1-16,0 0-4 0,0-2-4 16,1-4-5-16,3 5 14 0,0-4-9 0,4 4-2 15,-3-2-41-15,4 0 39 0,-1-2-54 0,1 1 58 0,0-1-34 16,1-3 31-16,2-2-33 0,-1-2 39 0,0 1 2 15,1-4-6-15,1-3-32 0,-2 3 30 0,3-3-30 16,0-2 30-16,3-2-35 0,-2-2 29 0,-1-1-31 16,3-3 36-16,1-5-35 0,-4-7 35 0,1-2-32 15,0 0 32-15,2-4-32 0,-1-1 31 0,3-2-28 16,-1-4 21-16,0-1-19 0,0-3 26 0,-2-6-30 16,0-1 29-16,0-2-33 0,2-3 27 0,-1-2-27 0,-1-3 30 15,2-2-33-15,0-2 27 0,0 0-15 16,2-4-2-16,3-1 14 0,1 0 7 0,0-3 7 15,-1-1 11-15,0-3-2 0,0 2 9 0,2-6 10 0,0 2-23 16,-1-3 12-16,-2-1-29 0,0-1 16 16,-1-1-21-16,-3-2 10 0,2-2-14 0,0-1 6 0,-3-1-12 15,1-3 12-15,-4-2-13 0,3-2 13 0,-2-2-12 16,0-1 9-16,-1-3-15 0,1-9 12 0,0-1-17 16,-3-4 16-16,2 2-20 0,-5-3 20 0,0 0-17 15,0 0 17-15,-3 8-10 0,-2-1 11 0,0-2-20 16,-3 3 15-16,2-3 4 0,-3 2 0 0,0-1-3 15,-2-2-4-15,-1 1-12 0,1 1 15 0,-2-3-16 0,0-1 16 16,-2 0-20-16,-2-3 12 0,3-1-16 16,-3 0 16-16,-1-2-6 0,2 1 6 0,-2-1 1 15,-2 1 0-15,2 2-6 0,-1-1 2 0,0 3-1 0,-2-1 0 16,3 1-1-16,-2 2 2 0,0 1-1 16,0 1 0-16,0 1 3 0,0 2-2 0,-1 1 5 0,1 1 0 15,-2 0-3-15,0 3-2 0,0 4 5 0,-1 2-3 16,1-2-8-16,-1-2 5 0,1 3 5 0,-2 2-5 15,0-1-13-15,0 0 12 0,1 1-4 0,0 0 3 16,-1-2-1-16,0 2 1 0,-1 2 0 0,3 1 4 16,-2-3 1-16,-1 2-4 0,1 0 3 0,1 1 2 15,-1-2-1-15,-1 4-4 0,1-2 6 0,-2 1 0 16,2 3 2-16,-1-2-3 0,1 0 2 0,-3 1-5 16,3 1-3-16,-1 0 3 0,-1 1 11 0,3 1-9 15,-5-1 5-15,4 2-11 0,-2-2 8 0,0 0-3 16,-2 0-1-16,1 4-3 0,0-2 4 0,-1 2-1 15,0-2 0-15,0 4 1 0,0-3 1 0,-1 4-1 16,2-2-1-16,-2 0 5 0,1 3-1 0,-1-2-1 16,1 1 4-16,1 1-7 0,-2-1 5 0,-1 1-2 15,3 0-2-15,-2-2 4 0,-1 3-2 0,3-1 1 16,-3 1-7-16,1-1 3 0,0 1 1 0,-2 0-4 16,0 3-7-16,2-3 13 0,-3 2 0 0,1 1-5 0,0-1 0 15,0 1 5-15,-2 0-1 0,2 2 1 16,-1-1 0-16,0 3-1 0,1-2-8 0,-1 2 9 15,0 0-8-15,0 1 7 0,1 0-7 0,-2 0 11 0,0 1-12 16,-2 0 8-16,4-1-8 0,-4 2 11 0,1 1-6 16,-3-1 9-16,-1 0-14 0,0 0 11 0,1 0-16 15,-4 2-1-15,4 0-12 0,-3-3 9 0,1 4-5 16,-1-2 10-16,1 0-14 0,0 0 13 0,-1 1-15 16,5-1 2-16,0 1-32 0,1 0-24 0,0 0-33 15,0 1-47-15,0-1-13 0,1 1-103 0,3 0-31 16,-1 3-79-16,0-2-103 0,-1 0-116 0,4 1-500 15,-3 2-725-15</inkml:trace>
  <inkml:trace contextRef="#ctx0" brushRef="#br1" timeOffset="183404.174">26935 12560 209 0,'0'0'358'0,"0"0"-63"16,-12-3-45-16,12 3 38 0,0 0-54 0,-7-4 36 15,7 4-81-15,0 0-38 0,0 0-12 0,0 0-3 16,2-6-50-16,-2 6 33 0,13-9-37 0,-4 6 32 16,4-2-32-16,2-2 20 0,-1 0-35 0,6 1-5 0,1-3-6 15,1 0-2-15,1 1-4 0,-1-1-9 16,3 0-3-16,3-2-6 0,-1 2 1 0,-4 0-2 16,1 1 3-16,-3 0 3 0,-1 1 6 0,2 0 4 15,-5 1-5-15,-1 2 6 0,-2-1 7 0,0-1-11 0,-2 2 0 16,-2 2 1-16,0-1 1 0,-2-1-6 0,-8 4-6 15,14-4-6-15,-14 4 1 0,11-1 1 0,-11 1 3 16,0 0-1-16,13 3-3 0,-13-3 0 0,3 9-6 16,-3-9-3-16,-3 13-5 0,1-5-5 0,-3 5 1 15,-1-2-4-15,-3 2 3 0,-1 3-5 0,0 1 0 16,-3-1 4-16,-1 1-8 0,3 1 2 16,-5 3 0-16,0-2-1 0,-1 1 0 0,1-1 0 0,0 1 0 15,-2-2-2-15,4-2 3 0,0 0-5 0,1-2 4 16,2-1 0-16,-1 1-1 0,3-5 6 0,2 1-9 15,-1-3 2-15,2 1-3 0,1-1-4 0,1-2-3 16,1 0 6-16,3-5-1 0,-4 8 8 0,4-8-4 16,0 0-1-16,7 4 2 0,-7-4 0 0,10 2-2 15,-10-2 2-15,15-1-1 0,-15 1 4 0,18 0-5 16,-18 0 4-16,23-1 2 0,-23 1 9 0,23 1 1 16,-10-1 3-16,2 1 4 0,-2 1-1 0,1-1-1 15,0 2-1-15,0-2 4 0,2 2 0 0,-1-3 3 16,-1 2 0-16,1 0 4 0,-2-1-7 0,2 0-2 15,-2 0-2-15,0-1-4 0,2 2-1 0,-2-2-2 16,0 0-1-16,0 0-1 0,1-2-16 0,-3 1-27 16,1 0-40-16,-1 0-44 0,1-1-46 0,-3 0-62 15,1-2-76-15,-2 0-87 0,-8 4-86 0,9-8-472 16,-9 8-531-16</inkml:trace>
  <inkml:trace contextRef="#ctx0" brushRef="#br1" timeOffset="183569.785">27178 12672 196 0,'-16'-1'630'16,"0"-4"-139"-16,4 3-44 0,-2-1-49 0,5 2 9 16,0-3-25-16,-1 2-36 0,4-4-57 0,1 1-42 15,5 5-52-15,-2-10-38 0,5 3-31 16,2 1-28-16,5-4-18 0,2 3-16 0,4-3-10 0,4 0-21 16,1-1-60-16,7 1-79 0,2 0-90 0,0 1-62 15,2 1-135-15,0 0-79 0,3 0-524 0,-1 3-595 16</inkml:trace>
  <inkml:trace contextRef="#ctx0" brushRef="#br1" timeOffset="185453.497">27744 15883 650 0,'-3'5'486'0,"1"1"-92"16,-1 0-42-16,-1-1 14 0,1 1-6 0,0 0-24 16,-1-1-13-16,2 0-44 0,0 2-36 0,0-1-22 15,0-1-46-15,0 4-12 0,0-4-40 0,2 2-15 16,0 0-24-16,2-1-5 0,0 2-25 0,2 0 0 0,-1 0-22 15,2 1 3-15,1-1-13 0,-1 1 2 16,2 0-11-16,-1 2 4 0,3-2-21 0,-1 1 14 0,-1-2-9 16,0 3 5-16,-1-5-13 0,-1 3 9 0,0-1-8 15,-1-2 5-15,-2 2-5 0,-1-1 7 0,0 0-1 16,-2 0-7-16,-2-2 6 0,1 2-9 0,2-7 11 16,-10 9 1-16,4-5-5 0,1 1-18 15,5-5-69-15,-10 7-98 0,10-7-93 0,-13 1-141 0,13-1-156 16,-13-2-480-16,8-2-674 0</inkml:trace>
  <inkml:trace contextRef="#ctx0" brushRef="#br1" timeOffset="195303.254">27493 15069 23 0,'0'0'407'0,"0"0"-94"16,4-7-34-16,-4 7-17 0,0 0-23 0,3-8-11 0,-3 8 12 15,0 0-63-15,2-6 31 0,-2 6-65 0,0 0 22 16,2-7-9-16,-2 7-6 0,0 0-7 16,0 0-20-16,0 0 10 0,0-7-30 0,0 7-3 15,0 0-20-15,0 0 2 0,0 0-25 0,0 0 4 0,0 0-21 16,0 0 11-16,-9 3-16 0,9-3 5 0,-6 7-10 15,6-7 12-15,-6 10-13 0,6-10 13 0,-4 9-7 16,2-3 9-16,-1 1-7 0,3-7 10 0,0 14-9 16,0-7 3-16,1 0-8 0,2 1 6 0,0 0-9 15,-1 1-5-15,4-1-1 0,0-1-2 0,-1 1 1 16,1-2-6-16,2 1 1 0,1-2-2 16,-2 0-5-16,2 0 3 0,-1-2 1 0,3 0 0 0,0-2-9 15,-11-1 2-15,19-1 3 0,-9-1-6 0,-1-1 5 16,1-2 2-16,-2 1-6 0,-2-2 12 0,1 1 2 15,0-4 0-15,-3 1-2 0,0-1 2 0,-1 0-9 16,-3-2 2-16,0 1-8 0,-2 0 2 0,-2 1-5 16,1-1-1-16,-4 0-4 0,1 2 5 0,-2 1-16 15,0-2 12-15,-2 4-9 0,1-1-55 0,-1 0-47 16,1 1-64-16,-2 1-34 0,0 1-78 0,0-1-111 16,3 0-42-16,-1 2-91 0,0 0-306 0,-1-2-380 15</inkml:trace>
  <inkml:trace contextRef="#ctx0" brushRef="#br1" timeOffset="195719.178">27190 14609 476 0,'0'0'447'0,"0"0"-119"0,0 0 2 0,0 0-54 15,0 0 11-15,0 0 3 0,0 0-12 0,0 0-19 16,0 0-27-16,0 0-24 0,0 0-38 0,0 0-23 15,0 0-11-15,13-1-11 0,-13 1-8 0,12-4-7 0,-5 1-9 16,2 1-19-16,2-2-13 0,0 0-11 16,1 0-6-16,0 1-4 0,0 0-9 0,1-3-3 15,-1 1-5-15,-1 3-4 0,-2-2 2 0,2 2-4 0,-3-2-1 16,-8 4 7-16,14-4-4 0,-14 4 4 0,11-3-14 16,-11 3-7-16,8-3-3 0,-8 3-5 15,0 0-12-15,8-2-33 0,-8 2-52 0,0 0-50 0,0 0-50 16,0 0-71-16,0 0-63 0,0 0-63 0,0 0-52 15,0 0-509-15,0 0-536 0</inkml:trace>
  <inkml:trace contextRef="#ctx0" brushRef="#br1" timeOffset="196220.532">27434 14404 264 0,'0'0'375'0,"-3"-4"-30"15,3 4-73-15,0 0-6 0,-5-10-60 16,5 10 16-16,0-8-67 0,0 8 25 0,3-9-83 15,-3 9 11-15,4-9-51 0,-4 9 28 0,10-6-50 16,-3 2 34-16,2 0-45 0,0 4 40 0,-9 0-55 0,16-3 44 16,-16 3-38-16,20 0 28 0,-11 3-32 0,-1-2 23 15,1 4-24-15,-4 1 12 0,1-1-16 0,-2 0 34 16,-2 2-38-16,3 0 0 0,-5 2 9 0,-1-3-4 16,-3 1 6-16,3-1-5 0,-2 0-1 0,2-1 0 15,-2 4-4-15,3-9 7 0,-4 8-8 0,4-8 5 16,-1 10-2-16,1-10 2 0,0 10-2 15,0-10-4-15,1 9 8 0,-1-9-7 0,7 9 0 0,-3-2 0 16,3-1 0-16,-3 1 1 0,4 0 26 0,-2 0-35 16,-1-2 30-16,2 2-22 0,-1 1 32 0,-1-2-28 15,-1 1 39-15,-1-2-19 0,-3-5 37 0,4 11-18 16,-4-11 4-16,0 10-25 0,-3-5 15 0,3-5-30 16,-9 11 19-16,3-6-26 0,-2 0 19 0,-2-2-23 15,-1 2 20-15,0-3-26 0,1 1-28 0,-2-2-93 16,1 0-23-16,11-1-113 0,-21 0-69 0,9-1-124 15,1-1-259-15,2-2-223 0</inkml:trace>
  <inkml:trace contextRef="#ctx0" brushRef="#br1" timeOffset="196463.879">27134 14115 218 0,'0'0'507'16,"-9"-4"-129"-16,9 4-83 0,-5-4-53 0,5 4-31 15,-5-5-50-15,5 5 51 0,3-6-53 0,-3 6 7 16,7-7-64-16,-7 7 16 0,12-8-59 0,-3 3 25 16,1 0-38-16,3 0 7 0,0-2-39 0,2 0 30 15,0 2-45-15,2-2 13 0,-1 0-91 0,1 3-29 16,0-3-73-16,-1 1-86 0,-1-1-94 0,2 2-297 15,-3-4-167-15</inkml:trace>
  <inkml:trace contextRef="#ctx0" brushRef="#br1" timeOffset="196754.112">27423 13878 556 0,'0'0'402'15,"-6"-10"0"-15,6 10-90 0,-4-6-1 0,4 6-35 16,-4-8-50-16,4 8-41 0,-1-8-39 0,1 8-31 0,2-6-22 15,-2 6-10-15,8-3 10 0,-8 3-41 0,13-3 16 16,-13 3-35-16,12 6 17 0,-4-4-31 16,2 5 17-16,-3-2-20 0,-1 2 15 0,-1 0-25 15,-1 1 23-15,-1-1-20 0,0 3 21 0,0-2-13 0,-3 2 29 16,0-3-7-16,-1 2 18 0,-1 0-9 16,-3 1 16-16,4-1-6 0,-3-2 6 0,2 1-15 15,-1-3 3-15,1 2-15 0,2-7 7 0,-4 9-9 0,4-9 9 16,-3 8-13-16,3-8 3 0,0 0-15 0,5 7 3 15,-5-7-25-15,0 0-23 0,14-2-56 0,-3-2-29 16,-1-1-86-16,0 0-29 0,3-1-125 0,-2-3-63 16,-1 2-505-16,-1-4-490 0</inkml:trace>
  <inkml:trace contextRef="#ctx0" brushRef="#br1" timeOffset="196988.941">27239 13648 85 0,'0'0'559'0,"-6"-8"-143"16,6 8-63-16,-7-6-45 0,7 6-44 0,-4-10-35 16,4 10-32-16,0-10 1 0,0 10-51 0,4-12-12 15,1 7-49-15,1-2 8 0,4 0-44 0,-1-1 13 16,2 1-34-16,4-2 14 0,0 1-39 0,2-2 5 15,0 1-73-15,2-1-18 0,0 1-106 0,-1-1-31 16,-1 0-66-16,-2 0-81 0,2-1-285 0,-6 1-162 0</inkml:trace>
  <inkml:trace contextRef="#ctx0" brushRef="#br1" timeOffset="197220.824">27473 13290 211 0,'0'0'434'0,"0"0"-117"0,-3-7-64 16,3 7-43-16,0 0 28 0,0 0 15 0,0 0-51 15,0 0 34-15,0 0-50 0,0 0 25 0,0 10-24 16,0-10-17-16,4 9 1 0,-3-2-20 0,2 0-4 16,0 3-21-16,-1-3 3 0,3 3-26 0,-2 0-17 15,1 0-16-15,-1-1-4 0,0 3-22 16,0-1 1-16,-1-1-15 0,3 1 2 0,-2-1-15 0,-1-2 6 16,3 3-12-16,-3-4 4 0,0 3-11 15,1-3 4-15,-1 0-16 0,0-1-30 0,0 0-43 0,-2-6-22 16,1 10-80-16,-1-10-74 0,-1 7-158 0,1-7-106 15,-4 6-353-15,4-6-431 0</inkml:trace>
  <inkml:trace contextRef="#ctx0" brushRef="#br1" timeOffset="197620.4">27390 13358 138 0,'0'0'341'0,"0"0"-75"0,0 0-32 0,0 0-10 16,0 0-16-16,0 0-28 0,0 0-24 0,0 0-2 16,0 0 4-16,0 0-3 0,0 0-23 15,0 0 26-15,9 7-45 0,-9-7 24 0,7 7-10 0,-3-4-7 16,0 2-12-16,3 2-15 0,0-3-23 0,-2 2-5 16,2 1-10-16,0-2-10 0,-1 0-9 0,0 2-4 15,-1-5-6-15,0 3-10 0,0 0-1 0,-5-5 2 16,8 6-5-16,-8-6-3 0,7 6-4 0,-7-6-3 15,7 5-20-15,-7-5-27 0,6 4-58 0,-6-4-26 16,0 0-126-16,0 0-55 0,7 3-94 0,-7-3-341 16,0 0-252-16</inkml:trace>
  <inkml:trace contextRef="#ctx0" brushRef="#br1" timeOffset="198067.206">27530 13365 9 0,'0'0'277'0,"0"0"-49"16,-1-8-32-16,1 8-22 0,0 0-19 0,0-7-22 16,0 7-26-16,0 0-25 0,0 0 1 15,0-7-35-15,0 7-11 0,0 0-6 0,0 0-9 0,0 0 1 16,-1-7-9-16,1 7-2 0,0 0 5 0,0 0-2 15,0 0-5-15,0 0 0 0,0 0 2 0,0 0-1 16,0 0 2-16,0 0-3 0,0 0 0 0,0 0 3 16,0 0-6-16,0 0-2 0,0 0-3 0,0 0 2 15,0 0 2-15,0 0-2 0,0 0-1 0,0 0 2 16,0 0-5-16,0 0 1 0,0 0-2 0,2-7-2 16,-2 7-1-16,0 0-9 0,0 0-23 0,0 0-48 15,0 0-44-15,0 0-79 0,5 5-209 0,-5-5 120 16</inkml:trace>
  <inkml:trace contextRef="#ctx0" brushRef="#br1" timeOffset="199071.395">27551 14501 61 0,'0'0'244'16,"0"0"-28"-16,-8-4-28 0,8 4 11 0,-4-5-33 15,4 5 17-15,-5-5-56 0,5 5 19 0,-4-7-48 0,4 7 34 16,-4-4-44-16,4 4 43 0,0 0-9 16,-1-8 27-16,1 8-37 0,-2-6 31 0,2 6-1 15,0 0 10-15,-2-5 33 0,2 5-19 0,0 0 13 0,0 0-21 16,-2-7-6-16,2 7-13 0,0 0-9 0,0 0-14 15,0 0-10-15,0 0-10 0,-5-6-13 16,5 6-17-16,0 0-10 0,0 0-10 0,0 0-11 16,0 0-6-16,0 0-8 0,0 0 5 0,0 0 8 0,0 0 5 15,0 0 8-15,1 8 8 0,-1-8 6 0,5 10 4 16,-2-4 8-16,-1 1-5 0,3 1 1 16,-1 1-11-16,-1 0-2 0,1 2-6 0,1 0-7 0,1 1-6 15,-1 0-5-15,0-1-5 0,-1 1-6 0,0-1-22 16,0-2 22-16,-2 1-5 0,3-2 1 0,-2 0 1 15,0 0 3-15,-1-2-5 0,-1 0 11 0,-1-6 11 16,4 11 10-16,-4-11 7 0,3 8 16 0,-3-8-15 16,2 4 6-16,-2-4-9 0,0 0-7 0,0 0-12 15,0 0-8-15,-2-8-11 0,2 8 7 0,-3-11-7 16,-1 1 0-16,2 0-12 0,-1-1 11 0,-1 1-13 16,2-2 5-16,-2 0-2 0,0 2 4 0,2-1-12 15,-1 0-6-15,1 0 36 0,-1 0 1 0,-1 2 1 16,3-1-2-16,0 3 0 0,-1-1-6 0,0 1-1 0,-2 1-5 15,3 0-5-15,1 6 1 0,-3-10-1 16,3 10-6-16,-2-9-3 0,2 9-7 0,-2-7 4 0,2 7 0 16,0 0 1-16,0 0-3 0,0 0 3 15,0 0 2-15,0 0-15 0,0 0 5 0,0 0 15 16,0 10-13-16,0-4 16 0,2 0-15 0,0 3 14 16,0-2-16-16,0 4 13 0,2-2 1 0,-2 3-1 0,1-3-1 15,1 2 0-15,-2 0-4 0,2-2 7 0,-3 1-3 16,3-2-3-16,-2 2 3 0,0-3 2 0,-2 0-3 15,4-1-1-15,-2 1 9 0,-2-7 1 0,2 9 4 16,-2-9 6-16,2 9 2 0,-2-9-3 0,0 0-9 16,-1 5 2-16,1-5 0 0,0 0-4 0,0 0-3 15,-11 0-2-15,11 0-5 0,-7-6-5 0,7 6-19 16,-6-8-33-16,2 4-42 0,4 4-73 0,-5-8-25 16,5 8-73-16,-4-12-70 0,4 12-53 0,-1-10-41 15,1 10-47-15,1-9-10 0,-1 9-43 0,6-9-401 16,-6 9-512-16</inkml:trace>
  <inkml:trace contextRef="#ctx0" brushRef="#br1" timeOffset="199557.085">27519 14509 128 0,'0'0'358'0,"-10"-4"-58"0,10 4-72 0,-9-5 14 15,9 5-63-15,-7-5 27 0,7 5-65 0,-5-4-25 0,5 4 21 16,0 0-70-16,-5-8 25 0,5 8-58 0,0 0 33 15,1-5-54-15,-1 5 36 0,0 0-47 0,5-5 36 16,-5 5-46-16,0 0 45 0,0 0-44 0,0 0 32 16,6-7-41-16,-6 7 43 0,0 0-42 0,0 0 44 15,0 0-43-15,0 0 49 0,0 0-43 0,0 0 50 16,0 0-42-16,2-4 19 0,-2 4-15 0,0 0 6 16,0 0 12-16,0 0 8 0,0 0 13 0,0 0 8 15,-2-8 15-15,2 8-1 0,0 0 10 0,-2-8 31 16,2 8-20-16,0 0 35 0,-4-9-14 0,4 9 16 15,-3-5-9-15,3 5 16 0,-3-9-12 0,3 9 8 16,-1-8-12-16,1 8 5 0,-3-8-16 0,3 8 2 16,-1-7-6-16,1 7-12 0,-1-7-2 0,1 7-8 15,-2-7-10-15,2 7-11 0,0 0-9 0,-1-7-11 16,1 7-6-16,0 0-6 0,0 0-8 0,1-7-3 16,-1 7 0-16,0 0 2 0,0 0 2 0,0 0 3 15,0 0 9-15,14 2 4 0,-14-2 2 0,7 8 14 0,-2-4 6 16,0 1-4-16,2 4-3 0,1-2-28 15,-1 4 34-15,0-2-30 0,1 3 21 0,2 0-31 0,-1 0 22 16,-2 0-4-16,-1 1-6 0,4-1-6 0,-3 2-4 16,-1-3-8-16,1 0-3 0,-1-1 7 0,-1-1-2 15,-1 0-4-15,0-3 0 0,0 2-10 0,-1-2 4 16,-3-6-11-16,6 10-30 0,-6-10-103 0,0 0-123 16,0 0-111-16,0 0-84 0,0 0-176 0,3-8-549 15,-5-3-797-15</inkml:trace>
  <inkml:trace contextRef="#ctx0" brushRef="#br1" timeOffset="200287.822">27419 13901 366 0,'-9'-1'326'0,"9"1"-29"16,0 0 2-16,0 0-56 0,-6-4 29 0,6 4-74 16,0 0 15-16,0 0-78 0,0 0 5 0,0 0-54 15,0 0 8-15,0 0-45 0,0 0 43 0,0 0-30 16,0 0 39-16,0 0-34 0,8-6 27 0,-8 6-22 15,0 0 23-15,17 2-26 0,-17-2 18 0,12 3-17 16,-12-3 14-16,13 2-15 0,-6 1 10 0,0 2-10 16,-1-1 6-16,1 1-16 0,-2 2 9 0,1 1-15 0,-2-1 8 15,-2 1-14-15,2 3 7 0,-2-3-8 0,-2 2 2 16,1 1-11-16,-2 1 4 0,-1 0-11 16,0-2 3-16,0 2-6 0,0-3 9 0,-1 2-8 15,1-2 7-15,0-1-7 0,-4-1 0 0,6-1-5 0,-2 0 2 16,0-1 4-16,2-5 2 0,-2 11 10 0,2-11 4 15,-3 6 21-15,3-6-6 0,0 9 32 0,0-9-26 16,-2 5 11-16,2-5 18 0,0 0-7 16,-2 7-13-16,2-7-14 0,0 0-16 0,-2 7 1 0,2-7-4 15,0 0-10-15,0 0-8 0,0 0-5 0,-2 6-3 16,2-6-11-16,0 0 12 0,0 0 2 0,0 0 2 16,0 0 8-16,0 0-3 0,0 0 1 0,0 0 2 15,0 0-6-15,0 0-4 0,0 0-5 0,15-1 0 16,-15 1-1-16,12-4-5 0,-3 0-5 0,-1 0 6 15,2 0-2-15,-1 1-3 0,1-1 0 0,-2-1-3 16,2 0-3-16,-1 2-9 0,0 0-18 0,1-1-20 16,-3-1-35-16,-1 1-38 0,2 0-54 0,-1-1-63 15,-2 0-55-15,1 1-71 0,-2-3-112 0,-1-1-81 16,1-1-586-16,-2 2-757 0</inkml:trace>
  <inkml:trace contextRef="#ctx0" brushRef="#br1" timeOffset="200970.985">27423 13358 165 0,'-6'-3'258'0,"6"3"-16"0,0 0-9 16,-9-4-2-16,9 4-22 0,0 0-36 0,-7-7-29 16,7 7-17-16,0-5-22 0,0 5-13 0,1-8-4 15,-1 8 9-15,6-8 5 0,-1 4 7 0,0 0-48 16,0 1 43-16,5-2-42 0,-2 2 38 0,0-1-40 15,3 2 26-15,-2 1-33 0,-9 1 18 0,17 0-4 16,-17 0-1-16,18 1 0 0,-9 3-4 0,-1 1-8 16,-3 0 7-16,2 2-6 0,-3 2-7 0,0-1-5 0,-2 2-2 15,0-1-3-15,-2 3-7 0,0-2-1 0,0 2-4 16,-2-1-16-16,1-1 14 0,0 1-21 16,-1-2 18-16,1-1-20 0,0 1 21 0,-1-4-16 15,2 4 19-15,0-9-10 0,2 11 13 0,-2-11-19 0,4 10 16 16,-4-10-16-16,8 8 12 0,-1-5-19 0,1 0 15 15,1 0-18-15,1-1 12 0,-1 2-17 0,2-1 15 16,-1 0-14-16,-1 1 14 0,0-1-15 0,0 2 19 16,0 0-14-16,-2 0 19 0,-1 1-9 15,-1 0 24-15,-1 0-11 0,-2-1 8 0,-2-5-13 0,-1 15 9 16,-4-9-10-16,3 1 7 0,-4 2-12 16,1-2 2-16,-2 0-7 0,-3 0 0 0,-1 0-3 0,1 1 2 15,-3-2-5-15,2 0-4 0,-1-1-38 0,1-1-64 16,-1 1-63-16,2-3-81 0,0-1-90 0,10-1-61 15,-16 0-494-15,16 0-456 0</inkml:trace>
  <inkml:trace contextRef="#ctx0" brushRef="#br1" timeOffset="201223.816">27373 13263 383 0,'-1'-7'327'0,"1"7"-31"0,0 0-5 0,0 0-17 16,-3-5-55-16,3 5 19 0,0 0-89 15,-5-8 12-15,5 8-82 0,0 0 25 0,0-6-69 16,0 6 6-16,0 0-90 0,5-10-8 0,-5 10-63 15,3-6-109-15,-3 6-113 0,5-10-219 0,-5 10-77 0</inkml:trace>
  <inkml:trace contextRef="#ctx0" brushRef="#br1" timeOffset="201373.363">27349 13130 30 0,'0'0'357'0,"-8"-4"-55"15,8 4-62-15,-10-3 21 0,10 3-47 0,-8-5 36 16,8 5-64-16,-5-4 15 0,5 4-72 0,-6-4-33 15,6 4-28-15,0 0-43 0,-3-6-12 0,3 6-92 16,0-8-44-16,0 8-77 0,7-9-51 0,-7 9-286 16,6-9-44-16</inkml:trace>
  <inkml:trace contextRef="#ctx0" brushRef="#br1" timeOffset="201601.88">27359 12993 64 0,'-4'-5'332'0,"4"5"-58"16,-5-6-21-16,5 6-14 0,-6-4-22 0,6 4-6 15,-5-5-6-15,5 5-27 0,-8-5-26 0,8 5-32 16,-4-5-28-16,4 5-25 0,-2-7-36 0,2 7-53 16,0 0-41-16,-2-7-48 0,2 7-28 0,2-7-53 15,-2 7-17-15,2-8-31 0,-2 8 8 0,4-7 11 0,-4 7 48 16,6-6 37-16,-6 6 71 0,4-6 37 0,-4 6 89 16,5-7 30-16,-5 7 46 0,0 0-8 15,3-4 23-15,-3 4-39 0,0 0 10 0,0 0-47 16,1-6 4-16,-1 6-39 0,0 0 16 0,0 0-34 0,0 0 10 15,0 0-117-15,0 0-147 0,13 1-213 16,-13-1 84-16</inkml:trace>
  <inkml:trace contextRef="#ctx0" brushRef="#br1" timeOffset="202369.626">27605 15280 148 0,'0'0'399'0,"0"-6"-54"15,0 6-50-15,-2-7 24 0,2 7-51 16,-1-5 24-16,1 5-56 0,0 0 4 0,-4-8-35 15,4 8 6-15,0 0-23 0,-2-7 9 0,2 7-15 16,0 0 6-16,-4-5-16 0,4 5-11 0,0 0-22 16,0 0-16-16,0 0-23 0,0 0 6 0,0 0 28 0,0 0 17 15,0 0-1-15,0 0-7 0,0 0-15 0,4 10-12 16,-4-10-14-16,5 10-14 0,-3-3-10 0,2 0-14 16,0 4-11-16,0-2-4 0,-1 3-46 0,3 0 31 15,-2 2-35-15,1 2 27 0,0-1-37 0,1 0 24 16,-1 3-77-16,0-3-18 0,-1 2-66 0,1 0-75 15,-1 1-79-15,2-1-73 0,0 0-122 0,-4 0-105 16,3-3-506-16,-1 1-724 0</inkml:trace>
  <inkml:trace contextRef="#ctx0" brushRef="#br1" timeOffset="202720.098">27631 15888 659 0,'-7'3'496'0,"7"-3"-98"0,-13 3-41 0,13-3-19 16,-14-1-35-16,14 1-17 0,-10-5-22 0,10 5-34 16,-8-4-33-16,8 4-39 0,-4-7-32 0,4 7-27 0,1-8-17 15,-1 8-17-15,11-7-13 0,-11 7-14 0,11-4-3 16,-11 4-8-16,17-1-7 0,-17 1-3 0,16 1-2 16,-7 2-11-16,0-2 6 0,0 4 1 15,0 0-3-15,-3 0-4 0,1 2 3 0,-2 2 0 0,-1 1 1 16,-3-1-3-16,-1 4-8 0,0-1 12 0,-2 1-1 15,-2 2 0-15,-3-1-1 0,2 0 7 0,-2-2 8 16,0 2 9-16,1-4 9 0,1-1 10 0,-1 1 7 16,2-3-2-16,1 0 1 0,0-1 15 0,3-6 8 15,-3 8-20-15,3-8 2 0,1 7-22 0,-1-7 2 16,9 2-19-16,-9-2 11 0,18-2-22 0,-7-1 12 16,4-1-20-16,2 1-6 0,0 0-45 0,-1-2-56 15,2-1-46-15,0 3-68 0,-4-2-26 0,3 2-54 16,-4-1-97-16,-1 1-22 0,-2 3-25 0,-10 0-26 15,18-3-274-15,-18 3-250 0</inkml:trace>
  <inkml:trace contextRef="#ctx0" brushRef="#br1" timeOffset="203153.428">27782 16266 26 0,'0'0'495'0,"-4"5"-70"0,4-5-70 0,0 0-25 16,-6 3-16-16,6-3-35 0,0 0 2 0,0 0-55 16,0 0 9-16,-9 3-43 0,9-3-8 0,0 0-44 15,0 0-9-15,0 0-47 0,0 0 3 0,0 0-31 16,0 0 2-16,0 0-31 0,0 0 14 0,9 2-25 16,-9-2 11-16,6 7-19 0,-6-7 15 0,9 7-21 15,-6-2 13-15,0 2-17 0,1-1 19 0,-2 0-21 16,0 2 17-16,0-1-18 0,-2 2 24 0,0-1-19 15,0-1 16-15,0 2-22 0,0-1 24 0,-2-1-19 16,2 1 15-16,-1-1-17 0,0 2 19 0,-1-3-18 16,2 2 22-16,0-8-14 0,0 11 17 0,0-11-17 15,0 12 13-15,0-12-14 0,4 11 17 0,-4-11-25 16,3 10 21-16,1-3-21 0,0-2 19 0,-2 0-22 16,3 2 19-16,0-2-18 0,0 2 20 0,-2-1-13 15,1-2 29-15,-2 3-13 0,0-2 31 0,0 3 9 16,-2-8-2-16,0 12-2 0,0-5-10 0,-2 0-7 0,-2 0-7 15,1 2-10-15,-3-2 4 0,1 2-14 0,-3-2 1 16,4-2-7-16,-2 3-7 0,1-2-52 16,-2 1-67-16,4-2-70 0,-4 2-80 0,3-1-61 15,0 1-35-15,2-2-97 0,-1 1-16 0,3-6-296 0,-2 10-295 16</inkml:trace>
  <inkml:trace contextRef="#ctx0" brushRef="#br1" timeOffset="203295.048">27762 16790 115 0,'0'0'529'0,"-4"10"-146"0,4-10-29 16,-3 8-41-16,3-8-32 0,-4 8-18 0,4-8-38 16,-1 6-42-16,1-6-35 0,0 0-30 0,-2 6-26 15,2-6-10-15,0 0-21 0,2 7-35 0,-2-7-64 16,0 0-72-16,5 9-94 0,-5-9-53 0,8 5-133 16,-8-5-298-16,6 5-197 0</inkml:trace>
  <inkml:trace contextRef="#ctx0" brushRef="#br1" timeOffset="203422.71">27789 17019 259 0,'-2'7'456'16,"2"-7"-97"-16,-2 12-76 0,2-12-6 0,-3 10-30 15,3-10-24-15,0 8-20 0,0-8-70 0,-1 6-9 16,1-6-38-16,0 0-35 0,1 7-70 0,-1-7-170 16,0 0-165-16,0 0-323 0,0 0-184 0</inkml:trace>
  <inkml:trace contextRef="#ctx0" brushRef="#br1" timeOffset="206619.583">22562 14362 154 0,'0'0'234'0,"0"0"-27"16,0 0 2-16,0 0-34 0,0 0-12 0,0 0-19 15,0-6-16-15,0 6-16 0,0 0-10 0,0 0 1 16,5-5-4-16,-5 5 0 0,0 0-32 0,9-1 48 15,-9 1-41-15,9-3 40 0,-9 3-51 0,12 0 38 16,-12 0-44-16,14-2 40 0,-14 2-21 0,15-3 18 16,-15 3-33-16,18-2 25 0,-18 2-34 0,20-2 27 15,-20 2-24-15,22-1 32 0,-22 1-26 0,23-2 21 16,-23 2-30-16,26 0 12 0,-13 0-23 0,-1 2 18 0,1-2-15 16,2 1 16-16,-2-1-17 0,4 2 11 0,-3-1-16 15,1-1 15-15,-1 1-14 0,5 2 3 16,-3-3-12-16,2 2 13 0,-2-2-13 0,3 3 18 0,-1-2-15 15,0 2 7-15,3-2-14 0,-1 0 13 0,-1 2-10 16,2 0 12-16,-2-3-13 0,1 2 5 0,3 1-9 16,-2-2 7-16,-1 2-8 0,4 0 0 0,-2-1-9 15,2 1-2-15,-2 1-2 0,1-1 0 0,-1 0-1 16,1 1 4-16,-1 0-2 0,2 0 3 0,-1-1 6 16,0 0 4-16,0 1 4 0,1 0-1 0,-1 1-2 15,1-2-1-15,-2 2-1 0,1 1-3 0,0-3-2 16,1 1 0-16,-2 1-42 0,1 0 43 0,0 1-44 15,0-1 49-15,-1-1-3 0,1 1-1 0,0 0 1 16,0-1 3-16,0 1-5 0,1 1-3 0,-2-2 2 16,2 1-2-16,-2-1 4 0,2 1-5 0,-1-2-4 15,-1 1 1-15,0-1 1 0,1 3-1 0,0-2-1 16,-2-1 3-16,1 0-7 0,0 0 1 0,1-1-1 16,1 3 0-16,-1-2 2 0,0 1-1 0,3-1 0 15,-2 0-1-15,1 2 0 0,-1-1 0 0,1-1 0 16,1 0-2-16,-1 2 5 0,-1 0-8 0,2-1 1 15,-2 1 1-15,1 0-3 0,-1 0 1 0,0 0-2 0,0 0 6 16,-2-1-6-16,1 3 0 0,1-2 3 0,-1-3-3 16,-1 5 3-16,0-2-1 0,1 0 6 0,-3-2-7 15,3 4-1-15,-2-5 3 0,-1 3-2 0,2-2-8 16,0 1 14-16,-1 1-12 0,-1-2 12 0,1 1-13 16,2-1 13-16,-5 2-11 0,4-1 12 0,-2-1-15 15,-2 1 14-15,3-1-13 0,-1 0 16 0,-1 3-14 16,-1-2 15-16,1-2-15 0,-1 3 20 0,3 0-31 15,-3-2 39-15,1 1-30 0,0 1 16 0,-2 1-17 16,2-2 18-16,-3 1-19 0,2 0 20 0,1-1-19 16,-1 1 19-16,1 0-16 0,-2-1 22 0,1 2 7 15,2-1-5-15,-3-1-15 0,2 1 21 0,-1-1-2 16,0 1-3-16,1-2-23 0,-1 1 29 0,0-1-9 16,-1 2-25-16,0-3 27 0,2 2-29 0,-3-1 28 15,2 0-24-15,-2 0 26 0,1-1-37 0,-2 2 34 16,2-2-28-16,-2 1 29 0,2 0-29 0,-2-1 19 15,2 1-19-15,-2 1 21 0,2-2-20 0,-1 1 33 0,0-2-33 16,-1 1 34-16,0 0-41 0,2 1 40 0,-3-1-28 16,4 1 33-16,-4-2-34 0,1 0 39 0,-1 0-9 15,0 0-17-15,-1 1-24 0,1-1 43 0,0 2-3 16,-1-3-4-16,1 1-3 0,-1 0-1 0,0-1-25 16,-2 2 17-16,1 1 6 0,0-2 1 0,1 0-7 15,-1 0 1-15,-1 1-6 0,1 0 7 0,-1-2 1 16,3 3 4-16,-2-2-2 0,1 0 5 0,-2 1-1 15,2-1-3-15,0 0 9 0,1 1-2 0,-3-1 6 16,3 1-4-16,-1-1 3 0,-1 0 3 0,1 2-1 16,-1-2-5-16,3 0 0 0,-2 0-3 0,0 2 2 15,-2-2-17-15,2-1 11 0,0 3 4 0,-1 0-3 16,0-3 2-16,-2 1-4 0,3 2-4 0,-1-2 1 16,-1 0-1-16,0 2 5 0,1-3 0 0,0 2 7 15,-1 1 2-15,2-3 2 0,-1 2 2 0,0 0 1 16,1 1-2-16,0-2-3 0,0 0 2 0,1 2-5 15,-3-2 4-15,2 1-2 0,2-1-2 0,-2 1 1 16,2 0 0-16,-2-1 1 0,1 2-5 0,3-1 5 0,-2 1-1 16,3-2-21-16,-1 1 20 0,-2 0-3 0,2 0 0 15,-2 0-6-15,2 1 0 0,-2 0-2 0,0-2 3 16,-1 2-1-16,2-1-1 0,-3 0-2 0,2 0 8 16,-2-1 1-16,1 2-1 0,-3 0 3 0,3-1 4 15,-2-1 3-15,-1 1-1 0,3 1-1 0,-2-2 0 16,-1 1 1-16,2 1-1 0,-3-2-3 0,3 2-6 15,-3 0 2-15,2-1-4 0,-1 0-7 0,-2-1 5 16,4 2 1-16,-4-2-5 0,1 0 2 0,-1 3-1 16,3-2-5-16,-2-1 5 0,1 1 1 0,-2-1-3 15,2 1 1-15,-1 1-3 0,0-2 2 0,-1 2-10 16,2-2 7-16,-2 0-1 0,0 2 5 0,0 0-7 16,-9-3-2-16,21 2 3 0,-21-2-1 0,17 4-1 15,-17-4 4-15,17 3-4 0,-17-3-2 0,17 2 3 16,-17-2-7-16,14 2 9 0,-14-2 1 0,14 1-1 15,-14-1-1-15,11 3 4 0,-11-3 0 0,14 1 1 16,-14-1 1-16,13 1-2 0,-13-1 0 0,10 2-3 0,-10-2 3 16,13 1-8-16,-13-1 6 0,9 2-3 0,-9-2 2 15,10 2 0-15,-10-2 0 0,0 0-1 16,16 0-11-16,-16 0 11 0,0 0 0 0,13 2-1 0,-13-2 1 16,0 0 0-16,15 3-5 0,-15-3 6 0,0 0-1 15,11 0 2-15,-11 0-3 0,0 0 1 0,9 2-14 16,-9-2 6-16,0 0-10 0,0 0-25 0,0 0-51 15,0 0-115-15,9-2-110 0,-9 2-158 0,-10-5-129 16,2 0-137-16,-5-2-822 0,-7 0-1203 0</inkml:trace>
  <inkml:trace contextRef="#ctx0" brushRef="#br1" timeOffset="207606.242">25638 14745 174 0,'0'0'186'15,"-4"-6"-51"-15,4 6-20 0,0 0-16 0,-2-7-20 16,2 7-14-16,0 0-11 0,0-9-10 0,0 9 0 16,0 0 12-16,-2-9 5 0,2 9 8 0,0 0-2 15,-1-9-7-15,1 9 2 0,0 0 0 0,-1-8 3 0,1 8 0 16,0 0 14-16,-3-8 9 0,3 8 8 16,0 0-37-16,-2-7 41 0,2 7-34 0,-2-6 54 15,2 6-43-15,-2-8 42 0,2 8-39 0,-3-4 46 0,3 4-39 16,-1-7 41-16,1 7-28 0,-3-7 35 0,3 7-21 15,-1-7 17-15,1 7-14 0,-3-6 11 0,3 6-9 16,0 0 11-16,-2-8-13 0,2 8-18 0,0 0-9 16,-2-6-17-16,2 6-10 0,0 0-15 0,0 0-11 15,0 0-7-15,-2-7-8 0,2 7-3 0,0 0-5 16,0 0-3-16,0 0 5 0,0 0 4 0,0 0 6 16,0 0 17-16,0 0 0 0,2 8 10 0,-2-8 7 15,4 6 9-15,-4-6-7 0,6 8-4 0,-6-8-6 16,5 9-3-16,-1-5-16 0,-2 3 15 0,3-1-21 15,-1-1 9-15,2 2-18 0,-2 1 7 0,0-1-11 16,3 0 12-16,-2 0-16 0,2 1 12 0,-2-1-17 16,2 0 18-16,-1 0-24 0,-1 0 21 0,3 1-21 15,-2 0 22-15,1-3-33 0,-1 2 30 0,1 0-22 16,-1-3 19-16,0 4-23 0,-1-1 23 0,1-2-21 16,-1 2 14-16,1-2-15 0,-2 0 19 0,0-1-19 15,-1 1 16-15,-3-5-18 0,8 9 26 0,-8-9-43 16,5 8 47-16,-5-8-26 0,8 9 23 0,-8-9-25 0,4 6 29 15,-4-6-29-15,4 7 23 0,-4-7-25 16,2 5 23-16,-2-5-25 0,0 0 30 0,3 5-28 16,-3-5 27-16,0 0-20 0,2 7 29 0,-2-7-31 0,0 0 33 15,0 0-28-15,4 5 35 0,-4-5-33 0,0 0 43 16,0 0-37-16,0 0 37 0,0 9-5 0,0-9-7 16,0 0 6-16,-2 6 1 0,2-6 3 15,0 0-35-15,-6 6 34 0,6-6 4 0,-5 7-2 0,5-7 8 16,-6 6 1-16,6-6-1 0,-9 9 0 0,4-3-6 15,-2-2 1-15,2 1-5 0,-3 0-3 0,1 3-4 16,1-3-5-16,-2 0-3 0,-1 3-13 0,0-1 9 16,1-2-2-16,1 2 4 0,-1-2-3 0,0 0-20 15,2 1 15-15,0-2 1 0,-1 0-3 0,7-4-4 16,-10 6 1-16,6-1-4 0,4-5 0 0,-7 4-3 16,7-4 3-16,-7 6 0 0,7-6 1 0,-6 2 0 15,6-2-1-15,0 0 2 0,-8 6-1 0,8-6-1 16,0 0-3-16,0 0-3 0,0 0-10 0,0 0-44 0,0 0-86 15,0 0-99-15,0 0-203 0,0 0-206 0,-1-7-989 16,1 7-1294-16</inkml:trace>
  <inkml:trace contextRef="#ctx0" brushRef="#br1" timeOffset="-200145.074">23276 15042 30 0,'0'0'203'0,"0"0"-7"0,0 0-18 0,0 0-9 16,0 0-4-16,0 0-6 0,0 0-15 0,0 0-21 16,-3-2-12-16,3 2-23 0,0 0-14 0,0 0-6 15,0 0-2-15,0 0-3 0,7-4-7 0,-7 4-3 16,0 0-13-16,9-2 1 0,-9 2-4 0,0 0-1 16,14 0 13-16,-14 0-22 0,11 2 11 0,-11-2 8 0,11 1 1 15,-11-1-5-15,14 0 3 0,-14 0 16 0,14 3-6 16,-14-3-5-16,17 2-2 0,-17-2-5 15,20 4 0-15,-11-2-2 0,3-1-7 0,-1 0-1 0,1 1 2 16,-1 0-2-16,2 1-1 0,0-3 1 0,1 1-3 16,-1 2-30-16,2-2 34 0,-1 0-40 0,1 1 39 15,2-1-34-15,1 2 37 0,-3-3-38 16,4 0 21-16,-2 1-21 0,1 0 36 0,1 1-36 0,-1-2 34 16,1 1-37-16,-1-1 31 0,2 1-33 0,-2-1 33 15,1 1-3-15,2 1-3 0,-1-1-3 0,-2 0 2 16,4-1-5-16,-2 2 2 0,0-1-4 0,1 2 1 15,0-3 4-15,-1 1 3 0,2 0 4 0,-2 1-12 16,1-1 4-16,-1 0-1 0,3 0 1 0,-1 1-1 16,-3 0 6-16,4-2 0 0,-1 3-5 0,-2-3 6 15,3 2-3-15,0-1 2 0,-1 0-4 0,0 0-11 16,1 1 16-16,0 0-18 0,2-2 19 0,-2 3-19 16,0-3 19-16,0 1-17 0,-1 1 19 0,2-1-19 15,-1 0 22-15,3 1-16 0,-3-1 16 0,2 1-13 16,0 0 12-16,0-1-8 0,2 0 7 0,-1 2-13 15,-1-3 12-15,3 1-17 0,-1 1 17 0,-3-1-19 16,3 0 14-16,0 0-15 0,1 1 15 0,-1-2-18 0,-2 1 13 16,2 2-15-16,0-3 12 0,-2 3-13 0,0-2 13 15,1 0-12-15,-3 1 11 0,3 0-14 16,-5-1 14-16,2 0-13 0,0 0 12 0,-2 1-14 0,1-2 18 16,1 3-12-16,0-3 13 0,0 0-12 0,-2 1 3 15,2 1-1-15,0-1 15 0,1-1-16 0,-2 1 15 16,1-1-14-16,1 1 7 0,0-1-7 0,-2 0 12 15,1 1-8-15,1-1 6 0,-1 0-13 0,-1 1 8 16,1-1-8-16,1 0 9 0,-1 2-13 0,-2-2 11 16,1 0-10-16,-1 1 12 0,1-1-5 0,-2 0-1 15,2 0-9-15,0 1 14 0,-3-1-11 0,4 0 15 16,-3 0-6-16,2 0 15 0,-1 0-13 0,0 2 9 16,2-2-11-16,-3 3 8 0,1-3-15 0,0 0 10 15,-1 0-10-15,1 1 10 0,-2 2-10 0,0-2 5 16,0 0-9-16,-1 0 14 0,1 1-13 0,-1 0 7 15,-1-1-8-15,0 2 11 0,0 0-8 0,1-2 6 16,-3 3-9-16,3-2 3 0,-1 2-3 0,-2-1 3 16,2-1-2-16,-2 2 3 0,3-1-1 0,-4 1 0 0,5 0 1 15,-3 0-1-15,0 0 13 0,0 0-12 0,0 0 4 16,1-2-8-16,-1 1 11 0,1 2-11 16,-2-2 10-16,1 1-13 0,0-2 12 0,-1 1-13 0,2 1 18 15,-2-1-9-15,2 0 8 0,0 0-8 0,-2 1 10 16,2-3-2-16,-2 2 3 0,2 0-9 15,-2-1 11-15,0 1-7 0,1 0 8 0,-2-1-9 0,0 0 4 16,1 2-9-16,-2-1 8 0,1 0-10 0,-1-2 8 16,1 3-6-16,-1-2 1 0,-2 1-4 0,4-1 5 15,-3 1-4-15,1-1 6 0,-2-1-7 0,1 3 8 16,-1-3-6-16,1 1 6 0,0-1-5 0,-1 2 14 16,-1 0 3-16,1-2 10 0,0 0-10 0,0 0-15 15,-1 1 13-15,1 0 2 0,0 0-4 0,-1-1-5 16,1 0 6-16,-1 0-3 0,-10-1-2 0,20 2 1 15,-20-2 2-15,19 0-1 0,-19 0 7 0,18 3-1 16,-18-3 5-16,18 0-6 0,-18 0 8 0,19 0-7 16,-19 0 7-16,18 0-7 0,-18 0 9 0,19 2-17 0,-19-2 19 15,18 0-15-15,-18 0 13 0,21 0-18 16,-21 0 23-16,20 0-22 0,-20 0 18 0,21 0-25 16,-21 0 20-16,23-2-21 0,-23 2 19 0,23 0-25 15,-23 0 21-15,21 0-17 0,-21 0 20 0,20 0-24 0,-20 0 20 16,20 0-20-16,-20 0 21 0,18 0-30 0,-18 0 31 15,15 0-22-15,-15 0 20 0,15 2-25 0,-15-2 25 16,0 0-21-16,16 0 18 0,-16 0-18 0,10 1 23 16,-10-1-26-16,0 0 27 0,15 2-29 0,-15-2 36 15,9 1-24-15,-9-1 30 0,9 2-33 0,-9-2 39 16,12 1-37-16,-12-1 33 0,9 3-42 0,-9-3 37 16,0 0-35-16,12 2 29 0,-12-2-36 0,0 0 37 15,12 3-40-15,-12-3 32 0,0 0-31 0,9 1 36 16,-9-1-37-16,0 0 35 0,9 3-34 0,-9-3 36 15,0 0-47-15,0 0 43 0,0 0-33 0,9 2 38 16,-9-2-40-16,0 0 42 0,0 0-38 0,9 2 46 16,-9-2-35-16,0 0 37 0,0 0-34 0,9 1 35 15,-9-1-43-15,0 0 31 0,10 3-31 0,-10-3 31 16,0 0-34-16,10 1 35 0,-10-1-38 0,0 0 36 16,10 1-39-16,-10-1 37 0,0 0-36 0,0 0 34 15,13 2-45-15,-13-2 38 0,0 0-43 0,0 0 10 0,0 0-67 16,0 0-82-16,0 0-116 0,0 0-95 0,-5-7-125 15,-6 4-155-15,0 1-463 0,-8-3-739 0</inkml:trace>
  <inkml:trace contextRef="#ctx0" brushRef="#br1" timeOffset="-199194.421">25118 15044 174 0,'0'0'228'0,"0"0"-44"0,0 0-14 0,-10-2-18 0,10 2 0 15,0 0-1-15,0 0-5 0,-8-2 0 16,8 2-11-16,0 0-3 0,0 0-12 0,-8-4-6 15,8 4-4-15,0 0-2 0,0 0-4 0,0 0-11 0,0 0-4 16,-7-4-10-16,7 4-6 0,0 0-16 0,0 0-13 16,0 0-1-16,0 0 5 0,0 0 7 0,0 0 8 15,0 0 7-15,0 0 3 0,0 0 8 0,7 5-5 16,-7-5 4-16,9 3 3 0,-9-3-4 0,13 4-4 16,-3 0 1-16,-1-1-14 0,1 0 9 0,3 1-24 15,1 1 5-15,0 1-18 0,0 0 4 0,2-1-17 16,-2 2 10-16,2-1-19 0,-3 1 10 0,4 2-15 15,-5-2 10-15,3 1-12 0,-1 0 10 0,-3-2-3 16,3 2 0-16,-4-1-12 0,-1-2 14 0,1 1-8 16,-2 0 0-16,0-1 5 0,-3 0 4 0,3-2 4 15,-8-3 4-15,9 9 5 0,-9-9 5 0,6 6 8 16,-6-6 4-16,5 6-2 0,-5-6 4 0,4 7 6 16,-4-7 1-16,2 5 1 0,-2-5-3 0,0 0-2 15,0 8-3-15,0-8-4 0,0 0-4 0,-6 8 2 16,6-8 1-16,-4 6-3 0,4-6-4 0,-9 7-5 15,3-4-4-15,-2 1-5 0,1 1-2 0,-2 0-1 16,0-1-8-16,-4 2 1 0,0 1-3 0,-1-2-1 0,-3 2-15 16,-2 2 13-16,-1-1-15 0,-2 2 7 0,-3-1-15 15,-4 1-34-15,1 2-41 0,0-1-68 0,-2-1-49 16,0 0-56-16,0 1-97 0,0-2-120 0,0 0-116 16,0-1-309-16,5-1-474 0</inkml:trace>
  <inkml:trace contextRef="#ctx0" brushRef="#br1" timeOffset="-188723.708">22880 15604 45 0,'0'0'253'0,"0"0"-39"0,0 0-14 0,0 0-9 16,0 0-8-16,0 0-21 0,0 0-31 0,0 0-24 15,0 0-16-15,-5-4-14 0,5 4-11 0,0 0-10 16,0 0-4-16,0 0-2 0,0 0-3 0,0 0 1 0,0 0-2 16,0 0 4-16,0 0 3 0,5-6 8 15,-5 6-5-15,0 0 23 0,0 0-37 0,5-6 50 16,-5 6-43-16,0 0 41 0,8-2-38 0,-8 2 25 0,5-4-45 15,-5 4 38-15,8-3-44 0,-8 3 39 0,8-5-51 16,-8 5 28-16,7-5-31 0,-7 5 31 0,8-4-41 16,-8 4 35-16,9-6-34 0,-9 6 28 0,6-2-39 15,-6 2 36-15,9-5-39 0,-9 5 34 0,7-4-35 16,-7 4 41-16,7-5-36 0,-7 5 32 0,9-3-32 16,-9 3 35-16,7-4-31 0,-7 4 35 0,7-4-31 15,-7 4 26-15,9-4-22 0,-9 4 29 0,9-5-33 16,-9 5 31-16,9-7-23 0,-9 7 22 0,13-5-21 15,-13 5 27-15,13-7-29 0,-7 3 29 0,4-1-31 16,-1 2 24-16,-1-2-30 0,3 1 26 0,-2 1-21 0,0-2 20 16,3 0-28-16,-1 1 26 0,-2 0-22 15,4 0 14-15,-3 0-21 0,2-2 20 0,-1 2-20 16,1-2 22-16,-1 4-23 0,3-4 25 0,-1 2-26 0,1 0 27 16,-1-1-26-16,1 0 27 0,0 0-19 0,1 0 27 15,-1 1-17-15,2-3 21 0,-1 2-10 16,2-1-1-16,-1 0 4 0,1 1 1 0,0-1-3 15,0 0 5-15,4 0 1 0,-2-1 10 0,1 0-16 0,2 1-4 16,-1 0-2-16,0 0 0 0,1 0-3 0,-1-2 3 16,0 3-5-16,2-1-3 0,-1-1 0 0,0 2-1 15,1-1-2-15,0-1 0 0,0 1 3 0,-2 1-5 16,2-3-2-16,2 3 3 0,-2 0 1 0,-3-2-1 16,3 3 1-16,1-2 7 0,-1-1-2 0,-1 2 1 15,1-2 2-15,1 2 3 0,1-1-4 0,-5 0 0 16,3 0 12-16,1 0-17 0,-1-1 11 0,-1 1-13 15,0-1 11-15,2 2-16 0,-2-1 14 0,0 0-16 16,-1 0 16-16,2 0-17 0,0-1 11 0,-2 1-9 16,2 1 13-16,-2-3-9 0,1 3 6 0,1 0-12 15,0-2 14-15,-1 2-11 0,0-3-1 0,1 3 0 16,1-2 8-16,-1 0-7 0,1 2 10 0,-1-1-11 16,3-2 8-16,-1 1-11 0,-2 1 13 0,4 0-14 15,-4-2 13-15,3 3-12 0,-1-1 10 0,2-2-11 16,1 1 11-16,-1 2-6 0,-4-2 7 0,4 2-13 15,-3-2 13-15,3-1-11 0,-3 3 8 0,3-1-8 0,-1 0 8 16,-1 0-8-16,1-2 10 0,-1 3-12 0,1-2 10 16,-1 1-9-16,2-1 12 0,-4 0-13 0,4 0 14 15,-3 0-12-15,3 1 12 0,-1-1-12 0,-1 1 11 16,0-2-9-16,2 1 8 0,-2 1-13 0,1 1 13 16,0-2-13-16,-1 1 13 0,0 1-12 0,0-2 10 15,-1 2-10-15,1 0 14 0,0-2-14 0,-1 3 11 16,-1-2-9-16,1 1 10 0,-1-1-8 0,1 1 6 15,0-2-12-15,-1 1 15 0,1 1-12 0,-1-1 10 16,1 0-10-16,-2 1 12 0,1 0-13 0,0-1 13 16,0 0-14-16,-1 1 9 0,2-2-7 0,-3 1 5 15,2 2-4-15,-1 0 2 0,1-3 0 0,-1 2 0 16,-3 0 1-16,2 1-1 0,-2-2 6 0,-1 4-6 16,1-3 2-16,-3 0 2 0,4 1-1 0,-3-2-1 0,0 4-1 15,2-2 6-15,-2-1-6 0,1 0 1 16,-3 2-2-16,4-1 2 0,0 1 0 0,-1-2-1 15,0 0 1-15,1 1-1 0,-1 1 2 0,3-2-1 16,2 0 0-16,-3 0 0 0,3 1 4 0,1 0-4 0,-1-2-2 16,-2 2 2-16,2 0 0 0,-3 0 1 0,-2 1 0 15,3-2 3-15,-2 2-6 0,-1 0 1 0,1 0 1 16,-1 0 3-16,0-2-5 0,-1 2 1 0,-1-1 2 16,0 2 0-16,0-1-2 0,0 1 1 0,0-4 0 15,-1 5 1-15,-1-2 2 0,1 1-3 0,0-2-1 16,0 1 0-16,-2 0 1 0,2 1-3 0,-2-1 4 15,2-1 3-15,-1 2-2 0,0-1-2 0,0 1-2 16,-1-1 4-16,1 0-5 0,-1 1 3 0,-1-1-1 16,1 2 0-16,0-2 1 0,0 1 0 0,-3 0 0 15,3-1 0-15,-3 1 2 0,-1-1-1 0,4 2-1 16,-4 0-1-16,1-2 2 0,0 3-1 0,-1-3-1 16,0 3 7-16,-9 0-9 0,19-5 3 0,-19 5 0 15,13-4 0-15,-13 4-1 0,18-3 1 0,-18 3 10 16,14-2-12-16,-14 2 0 0,15-3 1 0,-15 3 3 15,13-4-2-15,-13 4 5 0,12-5-5 0,-12 5-3 16,9-3-2-16,-9 3-2 0,7-2-4 0,-7 2-20 0,7-5-33 16,-7 5-30-16,5-5-86 0,-5 5-69 0,1-7-82 15,-1 7-40-15,-4-7-145 0,4 7-259 16,-9-11-293-16</inkml:trace>
  <inkml:trace contextRef="#ctx0" brushRef="#br1" timeOffset="-187833.244">26122 14410 242 0,'0'0'237'0,"0"0"-11"0,-9-5-30 0,9 5 25 16,0 0-41-16,0 0 26 0,-7-3-59 0,7 3 22 15,0 0-68-15,0 0 22 0,0 0-69 0,-7-4 30 16,7 4-51-16,0 0 34 0,0 0-41 0,0 0 2 15,0 0 13-15,0 0 11 0,0 0 8 0,0 0-1 16,0 0 2-16,0 0-4 0,7 5-3 0,-7-5 5 16,7 2 0-16,-7-2 4 0,10 5-2 0,-10-5-1 15,12 5 6-15,-6-1 0 0,2-1 4 0,2 0-8 0,-1 1-2 16,0 1-6-16,3-2-10 0,-2 1-8 16,0 0-3-16,2 2 0 0,-1 0-8 0,2-2-4 15,-2 1-4-15,0 0-6 0,1 0 2 0,-1-1 0 16,-1 1 5-16,1 0-13 0,-2 0 1 0,-1-3-3 0,1 2 5 15,-3 0-1-15,-6-4 5 0,13 7-1 0,-13-7 1 16,10 5 5-16,-10-5-2 0,9 4 2 0,-9-4 0 16,7 5 4-16,-7-5-3 0,7 4 2 0,-7-4 3 15,0 0-4-15,7 6-2 0,-7-6 2 0,0 0 5 16,5 7 0-16,-5-7 3 0,0 0 4 0,4 5 8 16,-4-5-2-16,0 0 4 0,0 0 1 15,2 7 0-15,-2-7-1 0,0 0 3 0,-1 7 0 0,1-7-2 16,0 0 6-16,-3 7 0 0,3-7 3 0,-2 4 0 15,2-4-11-15,-4 7-6 0,4-7 1 0,-8 7-4 16,8-7-5-16,-6 8 4 0,2-2-1 0,0 0 4 16,0-2 1-16,-1 1-2 0,0 3-5 0,0-2-4 15,1 0 3-15,-1 1-12 0,0 0 4 0,0 1-4 16,0-2 3-16,0-1-5 0,1 2 3 0,1 0 1 16,-2-3-7-16,3 2 5 0,-2-1 1 0,4-5 0 15,-8 7-1-15,8-7-3 0,-4 9 8 0,4-9-10 16,-4 6-1-16,4-6-2 0,-3 5 3 0,3-5-2 15,0 0 7-15,-4 8-5 0,4-8-12 0,0 0 17 16,0 0 1-16,-4 6-5 0,4-6 2 0,0 0 0 16,0 0-6-16,0 0 1 0,0 0 0 0,-3 5-2 15,3-5-5-15,0 0-3 0,0 0-18 0,0 0-74 0,0 0-143 16,0 0-125-16,0 0-217 0,-5-5-705 0,5 5-890 16</inkml:trace>
  <inkml:trace contextRef="#ctx0" brushRef="#br1" timeOffset="-168945.303">27932 13034 130 0,'0'0'236'0,"0"0"-69"0,0 0-20 16,-2-6-8-16,2 6 3 0,-2-6 0 0,2 6-6 15,0 0-22-15,-3-8-15 0,3 8-19 0,-4-7-18 0,4 7-10 16,-1-7-5-16,1 7-5 0,-1-7 12 16,1 7-2-16,-3-10-5 0,3 10-3 0,-2-7-7 15,2 7 3-15,-5-11-10 0,5 11 4 0,-5-9 6 0,1 4-4 16,1 0-5-16,-1-2 3 0,-2 2 7 0,0-2-10 15,-1 2 6-15,1-1-9 0,-1-2 8 0,-2 3 8 16,-1-2-5-16,-1 0 9 0,-1 1-9 0,-1 1-7 16,-1-3-2-16,0 3 14 0,1-1 5 0,-4 0-4 15,1 1-16-15,-2 2-6 0,1-2-1 0,-1 2-9 16,-3 0 1-16,3 1-5 0,-2 0 9 0,-2 0-6 16,4 1 4-16,-2 1 6 0,2 3 4 0,-1-3-8 15,-2 0-2-15,2 2-4 0,0 0 6 0,-2 2-11 16,2 0 1-16,1 1-3 0,-1-2 2 0,1 4-3 15,-2 0-39-15,1-1 48 0,1 3-41 0,-1-2 62 16,2 3-36-16,0-3 57 0,1 2 4 0,-1 0-2 16,3-1-3-16,0 2-7 0,1-3-4 0,-1 2-4 15,0 0-5-15,0-1-5 0,3 0-5 0,-3 2-1 16,2-2-1-16,0 3-1 0,1-4 0 0,0 3 4 16,-1 0-1-16,1 0 16 0,0-1-23 0,1 3 8 15,-1-1-15-15,0 0 18 0,1 1-24 0,-1 0 17 16,-1 3-17-16,1 0 20 0,-1 1-20 0,1-1 19 15,-1 1-8-15,2-1 10 0,-1 2-18 0,0 2 17 0,2-2-12 16,-1 0 18-16,1-3-14 0,3 1 17 16,-2-2-15-16,1 3 15 0,0-1-3 0,1-2 11 15,-1 1-14-15,3 0 11 0,-2-2-7 0,2 3 2 16,0-4 4-16,2 0-14 0,-1 1 3 0,1 0 0 0,-1-1 1 16,2 0 5-16,-2 1 8 0,3 0-2 15,-2 2-2-15,2-2-3 0,0 1 1 0,-2 1 5 0,2 0-34 16,2 0 49-16,-2 3-44 0,1 0 44 15,0 0-5-15,1 1-4 0,0-1-4 0,-1 3-2 0,3-1-3 16,-1 2-3-16,-1 3-3 0,2-4-3 0,0 3 0 16,1-2-6-16,-1 1 6 0,0-1-4 0,0 0 10 15,0-3 0-15,1 0-2 0,-1-2-1 0,2 0 3 16,-2 1-1-16,1 0-3 0,1-2-5 0,-1-1 2 16,1 1-1-16,0 2-4 0,0-3 1 0,-1-1 1 15,2 1-7-15,-1 0-1 0,0 0 3 0,1 0 1 16,-1-1-1-16,1 2 3 0,-1-1-3 0,3 0-18 15,-3-1 21-15,-1 2-23 0,3-1 22 0,-2 1-16 16,1-1 20-16,-1-1-15 0,1 1 17 0,-1 1-18 16,0-1 14-16,1-1-21 0,-1 1 21 0,1-2-21 15,0 1 3-15,-2-2-1 0,-1 0 2 0,3 1 0 16,-2 0 1-16,1-1-1 0,-1 1 13 0,2-4-15 16,-4 4 13-16,3-5-20 0,-1 4 21 0,-1-3-15 15,2 4 9-15,-2-3-6 0,1 1 21 0,0-1-17 16,0 2 15-16,0-2-5 0,0 1-2 0,0 1-5 15,-1-2 7-15,1 1-12 0,-1-1 11 0,0 3-13 0,4-3 12 16,-3 2-14-16,-1-1 10 0,2 3-11 0,-1-3 9 16,0 0-11-16,2-1 11 0,-4 1-3 0,4 0 6 15,-2-2-6-15,0 2 2 0,0-2-1 0,0 2 0 16,2-2 1-16,-2 1-2 0,1-1 5 0,-2 1-2 16,4-1 1-16,-3-2-2 0,1 4 0 0,1-3 5 15,0 0 2-15,0 1-5 0,0-3 3 0,0 3-8 16,-1-3 11-16,3 1-16 0,-3 1 14 0,3-3-1 15,-2 2 1-15,3-1 2 0,-2 0-3 0,-1 0-8 16,2-1 8-16,0 1 1 0,0 0-3 0,0-1-1 16,2 0 0-16,-1-2-1 0,0 3-7 0,1-2 3 15,-2 1 1-15,2-1 3 0,0-3 0 0,-1 2 1 16,2 0-23-16,-1-1 24 0,-1 0-1 0,-10-1-3 16,23 2 1-16,-12-1 0 0,1-1-1 0,-12 0-5 0,20 0 8 15,-20 0-2-15,20 0 2 0,-10 0-1 16,2-1-2-16,-1 1 2 0,-2-2-1 0,4 1-3 15,-3 0 1-15,0-1 1 0,2 0-1 0,-2-1 0 0,3 1-6 16,-2 0-10-16,0-2 16 0,1 0 1 0,1-1-3 16,0 1-1-16,-2-2 2 0,2-1-3 0,1 2 0 15,-2-1-4-15,-1 0 5 0,2-1-1 16,-1-2-1-16,0 4-1 0,-1-3 3 0,1 0-1 0,0 0-2 16,-2 0 1-16,0-1 1 0,2-2-3 0,-1 2-1 15,-1-1-1-15,1-1 3 0,0-2 1 0,2 1 2 16,-3-1-1-16,4-2-4 0,-4 1 3 0,2-2 1 15,1 3 0-15,-2-4 0 0,1 0-3 0,-1 1 1 16,0-1-2-16,1-1 1 0,-3 0 1 0,3 0-3 16,-1-1-1-16,-1 0 0 0,1-2 0 0,0 1 2 15,-2 0-2-15,1 0-1 0,0-1 3 0,1 0 0 16,-2 0 0-16,1 0-5 0,-2 2 5 0,1-2 0 16,-1 0 0-16,0 0 0 0,0-1 0 0,0 1 0 0,0-1 0 15,-1 2 2-15,-1-2-6 0,-1 1 5 0,1-1 1 16,0 1 0-16,-1 0-6 0,1-2 5 15,-3 2 2-15,-1-1-1 0,2 3-4 0,-2-1 3 0,0 0 0 16,0 1 1-16,0-1-3 0,-2-1 0 0,1 1-1 16,-1-1 2-16,-1-1-3 0,1 3 1 0,-2-2 5 15,2-1-3-15,-2-2-2 0,1 3 3 0,0-2-3 16,-1 0-7-16,0 2 8 0,-1-1 2 0,3 0-5 16,-4 0 5-16,2 1-3 0,-1-1 0 0,-1 4-3 15,0-3 3-15,0 0 1 0,-2 0-3 0,1 0 4 16,1 2-2-16,-1-1 1 0,-1-1-8 0,0 2 10 15,-1 1-2-15,3 1 2 0,-2 1 1 0,1-1-2 16,0 0 0-16,-2 0-2 0,2 0-1 0,1 3 5 16,-2-1-2-16,1-2 2 0,-3 2-4 0,3-1 4 15,-1 2-4-15,0 1 3 0,1-3-2 0,-2 2-1 16,-1-1-2-16,4 2 4 0,-3-1-5 0,-1-1 1 16,0 3 1-16,2-1 3 0,-3 1-2 0,0-1 0 15,0 2-2-15,-1-1 5 0,0 2-7 0,-1-2 4 16,1-1-2-16,-1 3 6 0,-1-3-5 0,-1-1 6 15,-1 3-3-15,0-2 0 0,0 0-1 0,-1 3-1 16,-2-2-3-16,2 0 4 0,-2 2-2 0,-2-1-2 16,0 1 2-16,-3 0-1 0,-1 4 2 0,-1-2-6 0,-2 0-5 15,-6 4-11-15,-1 1-45 0,-4 1-41 0,0 2-37 16,-1 2-67-16,-9 1-92 0,0 4-87 16,0 2-102-16,0 0-131 0,2 4-733 0,-1 2-960 15</inkml:trace>
  <inkml:trace contextRef="#ctx0" brushRef="#br1" timeOffset="-166680.156">28096 15449 242 0,'0'0'179'0,"-3"-6"-38"16,3 6-13-16,-3-7-14 0,3 7-7 15,-1-7 5-15,1 7-6 0,-4-10-21 0,4 10-18 0,-4-7-15 16,4 7-3-16,-4-9-11 0,4 9 0 0,-6-8 14 16,6 8 2-16,-5-9 1 0,5 9 6 0,-8-8-3 15,8 8-9-15,-9-9-5 0,9 9 7 0,-9-7-4 16,9 7 9-16,-12-8 0 0,6 5-3 0,0 0 2 15,-2-2-33-15,1 2 38 0,-2-1-40 0,2 1 45 16,-2 0-38-16,-1-1 51 0,2 1-47 0,1 0 39 16,-3-1-53-16,1 2 53 0,0 0-43 0,0-2 44 15,-1 1-52-15,1 2 48 0,-2-2-41 0,1 0 44 16,0 1-43-16,1 0 31 0,-3-1-33 0,2 0 28 16,1 2-24-16,-2 0 36 0,2-2-31 0,-3 2 16 15,2-2-37-15,1 3 28 0,0-3-24 0,-2 2 28 16,2-2-29-16,-2 2 22 0,11 1-29 0,-15-1 23 15,15 1-14-15,-15-1 26 0,15 1-17 0,-17 0 1 16,17 0-4-16,-15 0 14 0,15 0-24 0,-17 0 17 0,17 0-15 16,-14 2 23-16,14-2-9 0,-16 3 16 15,16-3-8-15,-16 1 10 0,16-1-13 0,-14 1 19 16,14-1-6-16,-13 3 12 0,13-3-8 0,-15 3 10 0,15-3-13 16,-11 1 4-16,11-1-19 0,-14 1 7 0,14-1-13 15,-13 3 10-15,13-3-1 0,-13 1 3 16,13-1 5-16,-13 3-6 0,13-3-4 0,-11 3-5 15,11-3-9-15,-12 2 0 0,12-2-6 0,-11 2-2 0,11-2-2 16,-13 4 2-16,13-4-4 0,-10 3-4 0,10-3-2 16,-11 3 2-16,11-3-3 0,-11 6-4 0,11-6 3 15,-10 5 3-15,10-5-3 0,-12 6 0 0,8-2 1 16,4-4 0-16,-11 7-1 0,6-2 5 0,0-1-7 16,-2 2 3-16,1 2 8 0,1-4 3 0,0 4 3 15,-2 0-2-15,2 0 3 0,1 0-5 0,-3 0 1 16,3 1-3-16,-1 1 9 0,0 0-13 0,1 1 14 15,-1 0-8-15,-2 0 14 0,4 1-8 0,-1 2 12 16,-1-3-9-16,1 3 11 0,1-2-5 0,1 0 25 16,0 0-23-16,-3 1 24 0,5-1-31 0,-2-1 28 15,-1 4-36-15,3-3 30 0,0 0-30 0,0 2 29 16,0-1-38-16,0 2 42 0,0-4-52 0,0 4 50 16,0-1-44-16,0 1 34 0,3-1-35 0,-3 3 34 15,2-2-28-15,-2 2 22 0,2 0 6 0,0-1-8 16,-1 0 2-16,1 1-5 0,-1 0-4 0,-1 1 8 15,1 0-4-15,-1 1-4 0,3-2-3 0,-1 1 0 0,-2 1 0 16,2 0-36-16,-1-1 38 0,0 2-32 0,2-1 36 16,-1 1-39-16,0-1 35 0,0 3-33 0,1-2 37 15,-1 4-38-15,1-5 42 0,-1 1-44 0,-1-1 42 16,2 0-40-16,-2 0 33 0,2 1-25 0,-2-2 31 16,1 0-28-16,-1 1 31 0,1-1-40 0,0-1 43 15,-1 1-31-15,0-1 32 0,1 0-30 0,-2-2 25 16,2 1-32-16,-2 1 31 0,3-1-30 0,0 0 35 15,-1-2-29-15,0 2 26 0,-1-2-22 0,3 0 32 16,-1 0-36-16,-2-3 26 0,3 3-32 0,0 1 36 16,0-2-30-16,1 0 28 0,0 0-38 0,-1-1 35 15,1 1-32-15,1 0 32 0,-2-1-4 0,4 2-35 16,-1-3 29-16,-1 3-16 0,1-2 20 0,0 0-37 0,0 0 36 16,0 1-31-16,0 0 31 0,1-1-32 15,0 0 31-15,-1 1-29 0,2-1 28 0,-2-2-26 0,2 2 14 16,-2-2-12-16,2 2 26 0,0 0-29 0,-1-2 29 15,1-1-2-15,-1 3-27 0,2-2 1 0,-3 0 2 16,2 0 4-16,1-1-11 0,-2 1 14 0,1-1 2 16,0 1 0-16,1-2 1 0,-1-1 0 0,-1 0 3 15,1 0 0-15,0 0 1 0,0-2-6 0,-2 2 7 16,4-1-4-16,-2-2-1 0,0 2 7 0,-1-1-6 16,1-1 6-16,0 0-5 0,3 0 2 0,-3-2 5 15,1 2-6-15,1-1 16 0,0-2-15 0,-1 0-2 0,3 1 7 16,-2-2-6-16,1 1 7 0,-1-1 0 0,3 0-2 15,-1 0 6-15,0-1-7 0,1-1 5 0,-1 1-1 16,1 0 17-16,-3 1-18 0,3-3 12 0,2 2-18 16,-4-2-3-16,4 1-2 0,-3-1 5 0,0 0-5 15,0 1 3-15,1-1-1 0,-1 1 0 0,0-1 2 16,0-1-1-16,0 1 0 0,-1-1 1 0,0 1-9 16,-2-2 15-16,3 0-14 0,-2 1 5 0,2-1 3 15,-3 2-7-15,2-4 8 0,-1 2 2 0,1 0 4 16,-2-4 16-16,3 4-16 0,-3-2 17 0,1-1-21 15,0 0 15-15,0-1-19 0,-1 2 19 0,1-2-19 0,-1 0 18 16,1-2-22-16,-2 1 20 0,2 1-19 0,-1-4 17 16,0 1-18-16,-1 0 16 0,2 0-17 0,-2-3 17 15,0 1-14-15,0 0 18 0,0 2-17 0,0-3 17 16,-1 2-16-16,1-1 13 0,-3 0-14 0,2-1 12 16,-2 1-15-16,2-1-2 0,-2 1 5 0,1-1 0 15,-1-1-3-15,1 3 3 0,-4-3-2 0,4 1 0 16,-1-2 0-16,-1 1 2 0,0-1-2 0,2 0 1 15,-2 0 0-15,-1 1 1 0,1-2-3 0,-1 0 3 16,-2-1 1-16,3 1-1 0,0 0 8 0,-2-1-13 16,-1 0 14-16,2 1-17 0,-1-1 20 0,-2 0-17 15,3 1 12-15,-3-1-12 0,2 2 13 0,-2 0-16 16,2 2 17-16,-2-2-14 0,0 0 13 0,2 1-4 0,-2-1 0 16,0 3 2-16,-1 1-7 0,0-1 5 0,0-1-2 15,0-1-13-15,0 3 13 0,-1-1-9 0,0-3 12 16,1 4-15-16,-3-1 13 0,2-2-16 0,0 3 18 15,-2-1-15-15,2-1 13 0,-2 1-15 0,1 0 15 16,-1 1-12-16,1 1 14 0,0 0-14 0,-2-2 12 16,2 1-12-16,-1 1 10 0,-2 0-10 0,3 2 14 15,-1-2-14-15,-1 0 6 0,0 0-3 0,2 2 7 16,-1-1-7-16,-2 2 12 0,3-2-13 0,-3 1 10 16,2-1-9-16,-1 2 13 0,0-3-13 0,0 5 11 15,2-4-9-15,-2 3 9 0,0-2-9 0,-1 2 11 16,1 0-9-16,1-2 12 0,-1 0-10 0,0 3 14 15,1 0-11-15,-2-2 13 0,2 2-16 0,-1 0 8 16,0 0-9-16,-1-1 11 0,1 2-9 0,-1-1 7 16,-1 0-8-16,0 1 13 0,2 0-16 0,-1 0 14 15,-1-1-12-15,1 3 10 0,-2-3-8 0,0 2 8 16,0 0-7-16,1-1 12 0,-1 0-10 0,-1 0 10 0,1 2-12 16,-3-3 10-16,1 4-10 0,-3-2 7 15,2-2-4-15,-2 1 8 0,0 0-1 0,0 0 5 16,-3 0-1-16,4 1 5 0,-3-2 0 0,1 0-3 15,0 1 1-15,0-2-2 0,0 2-2 0,1-2-4 0,-1 1-3 16,0 0 5-16,0 0-1 0,2 2-5 0,-2-2-3 16,0 0 0-16,2 1-2 0,-1 1-8 0,1-2 6 15,-3 2 1-15,2 1-3 0,1 0-1 0,-1-1-8 16,-1 2-24-16,-2-1-50 0,0 1-80 0,-2 0-96 16,1 1-91-16,-2 1-173 0,-1 0-149 0,-1 1-250 15,-1-3-548-15,-2 3-1087 0</inkml:trace>
  <inkml:trace contextRef="#ctx0" brushRef="#br1" timeOffset="-165013.072">27823 15104 215 0,'0'0'193'0,"0"0"-16"0,0 0-5 15,0 0 23-15,0 0-56 0,0 0-9 0,0 0-12 16,0 0-15-16,0 0-10 0,0 0 6 0,0 0-10 15,0 0 1-15,0 0 11 0,0 0-11 0,0 0-2 0,0 0-1 16,-1-7 1-16,1 7-8 0,0 0-14 16,0 0 14-16,0 0-2 0,0 0-7 0,7-2-6 15,-7 2-8-15,0 0-7 0,9-3-3 0,-9 3-4 0,0 0 2 16,12-2-7-16,-12 2-3 0,10-3-2 0,-10 3-2 16,9-1-1-16,-9 1 0 0,10-3-6 0,-10 3-3 15,12-3 3-15,-12 3-3 0,10-2-4 0,-10 2 0 16,10-3-1-16,-10 3-1 0,12-2-3 0,-12 2 6 15,11-3-6-15,-11 3 2 0,13-1-2 0,-13 1 1 16,10-3-4-16,-10 3-4 0,17-4 2 0,-17 4 5 16,14-3-8-16,-14 3-1 0,16-2 3 0,-16 2-6 15,17-3 6-15,-8 1 4 0,1 1-8 0,-10 1 2 16,21-2-3-16,-10 1 3 0,-2-1-5 0,1-2 3 16,3 3 0-16,-3 0-1 0,2-2 2 0,-1 0-3 15,0 2 2-15,0 0-3 0,-1 0 5 0,-10 1-5 16,19-2-4-16,-19 2 8 0,16-3 2 0,-16 3-2 15,15-3 0-15,-15 3 9 0,12 0-1 0,-12 0 2 0,0 0 3 16,14-1 0-16,-14 1-1 0,0 0 4 16,11-2 0-16,-11 2-3 0,0 0 2 0,0 0-2 15,0 0-2-15,14 0-5 0,-14 0 4 0,0 0-5 16,0 0 2-16,0 0-3 0,0 0 1 0,0 0-4 0,12 0-3 16,-12 0 7-16,0 0-4 0,0 0-2 0,0 0 0 15,0 0 1-15,0 0-2 0,0 0-7 16,9-2-9-16,-9 2-39 0,0 0-42 0,0 0-52 0,0 0-126 15,0 0-116-15,4-5-79 0,-4 5-259 0,0 0-231 16</inkml:trace>
  <inkml:trace contextRef="#ctx0" brushRef="#br1" timeOffset="-162487.927">28181 14852 75 0,'0'0'372'0,"-4"-6"-139"0,4 6-15 15,0 0-54-15,0 0 41 0,-5-5-47 0,5 5-1 16,0 0-11-16,0 0-27 0,0 0-16 0,0 0-21 16,-3-6-18-16,3 6-18 0,0 0-8 0,0 0-8 0,0 0 10 15,0 0 6-15,0 0 0 0,0 0-5 16,0 0 1-16,-5-5 4 0,5 5 5 0,0 0 2 15,0 0 5-15,0 0-3 0,0 0-2 0,0 0 2 0,0 0 1 16,0 0 4-16,0 0-7 0,0 0-6 0,0 0 8 16,0 0 4-16,0 0 0 0,0 0-3 0,0 0-1 15,0 0-3-15,0 0-4 0,0 0 4 0,7 4-9 16,-7-4 1-16,0 0-1 0,7 3-6 0,-7-3-7 16,8 6 2-16,-8-6-4 0,9 4-3 0,-9-4-1 15,11 6-3-15,-3-4-4 0,1 4-2 0,-1-3 1 16,1 1-6-16,1-2 2 0,-1 1-5 0,1 4 1 15,1-4-1-15,0 1-4 0,-2-1 4 0,1-1-5 16,0 2 3-16,-2-1 0 0,2-1-5 0,-2 1 2 16,-8-3 0-16,12 4-1 0,-12-4 0 0,13 4-2 15,-13-4 1-15,10 3 0 0,-10-3 3 0,7 4 0 16,-7-4 3-16,8 2-5 0,-8-2 1 0,0 0 1 16,10 4-3-16,-10-4 5 0,0 0-2 0,7 4 2 15,-7-4-5-15,0 0 3 0,0 0 1 0,7 1-3 16,-7-1 0-16,0 0 2 0,0 0-1 0,6 6-2 15,-6-6 4-15,0 0 2 0,0 0 2 0,0 0 1 16,0 0 6-16,0 0-6 0,6 4 7 0,-6-4 0 0,0 0-4 16,0 0 7-16,0 0 1 0,0 0 4 0,2 7 3 15,-2-7 3-15,0 0-1 0,-3 7-1 0,3-7 0 16,-5 8 1-16,5-8-10 0,-4 8 12 16,-1-2-2-16,5-6 0 0,-5 12-6 0,1-5 4 0,0 0-9 15,0 0 0-15,0 2-2 0,0-2-1 0,0 1-1 16,0 0-5-16,0 0-3 0,0 0 5 0,0-2 2 15,-1 2 7-15,4-1-6 0,-3-2 6 0,2 0-5 16,-1 0 8-16,3-5-7 0,-5 11 2 0,5-11-5 16,-5 8 2-16,5-8-3 0,-3 7 2 0,3-7-6 15,-4 7-2-15,4-7 3 0,-2 6 0 0,2-6-6 16,0 0 4-16,-5 6-2 0,5-6-1 0,0 0-3 16,-3 7 1-16,3-7-1 0,0 0 2 0,0 0-4 15,-5 6 7-15,5-6-4 0,0 0 3 0,0 0-5 16,-2 4 4-16,2-4-6 0,0 0 6 0,0 0-4 15,0 0-4-15,0 0 6 0,-3 7-1 0,3-7-1 16,0 0 0-16,0 0 1 0,0 0 0 0,0 0-1 16,0 0 4-16,0 0-6 0,-4 4 1 0,4-4 3 15,0 0-1-15,0 0-1 0,0 0 2 0,0 0-2 16,0 0-1-16,-2 6 3 0,2-6-2 0,0 0 2 16,0 0-8-16,0 0 6 0,-4 8-1 0,4-8 0 0,0 0 1 15,0 0 0-15,-5 6 3 0,5-6-3 0,0 0-1 16,-3 6 1-16,3-6 1 0,0 0 1 0,-4 6-1 15,4-6 2-15,0 0-2 0,0 0 0 0,-3 6 0 16,3-6-1-16,0 0 0 0,0 0 4 0,0 0-8 16,-3 4 7-16,3-4 1 0,0 0 0 0,0 0-1 15,0 0 0-15,0 0-2 0,0 0 5 0,0 0-6 16,0 0-2-16,-4 5 3 0,4-5-3 0,0 0 3 16,0 0-1-16,0 0-4 0,0 0 6 0,0 0-3 15,0 0 4-15,0 0-6 0,0 0 8 0,0 0-4 16,0 0-1-16,0 0 1 0,0 0 1 0,0 0-2 15,0 0-2-15,0 0 3 0,0 0 2 0,0 0-2 16,0 0-1-16,0 0 2 0,0 0-2 0,-4 6 3 16,4-6 2-16,0 0-9 0,0 0 11 0,0 0-2 15,0 0 1-15,0 0-3 0,0 0 0 0,0 0 2 0,0 0 1 16,0 0-5-16,0 0 2 0,0 0-3 0,0 0 2 16,0 0-4-16,0 0 3 0,0 0-2 15,0 0 1-15,0 0-2 0,0 0 2 0,0 0-5 16,0 0 9-16,0 0-12 0,0 0 8 0,0 0 2 0,0 0-2 15,0 0-1-15,0 0 3 0,0 0 1 0,0 0 0 16,0 0-7-16,0 0 6 0,0 0-1 0,0 0-1 16,0 0 0-16,0 0 3 0,0 0-14 0,0 0 18 15,0 0-7-15,0 0 2 0,0 0-2 0,0 0 5 16,0 0-5-16,0 0 2 0,0 0 0 0,0 0-1 16,0 0-1-16,0 0 1 0,0 0 1 0,0 0 1 15,0 0-4-15,0 0 2 0,0 0-3 0,0 0 5 16,0 0-4-16,0 0 8 0,0 0-13 0,0 0 12 15,0 0-5-15,0 0 1 0,0 0-1 0,0 0 7 16,0 0-11-16,0 0 10 0,0 0-6 0,0 0 1 16,0 0 0-16,0 0 0 0,0 0 0 0,0 0-1 15,0 0-3-15,0 0 4 0,0 0-3 0,0 0 4 0,0 0-2 16,0 0 6-16,0 0-9 0,0 0 9 16,0 0-4-16,0 0 8 0,0 0-7 0,0 0 6 15,0 0-7-15,0 0 9 0,0 0-9 0,0 0 4 0,0 0-4 16,0 0 4-16,0 0-6 0,0 0 6 0,0 0-13 15,0 0 16-15,0 0-13 0,0 0 9 16,0 0-9-16,0 0 9 0,0 0-9 0,0 0 9 16,0 0-11-16,0 0 11 0,0 0-11 0,0 0 11 0,0 0-12 15,0 0 12-15,0 0-10 0,0 0 8 0,0 0-8 16,0 0 6-16,0 0-6 0,0 0 6 0,0 0-12 16,0 0 14-16,0 0-7 0,0 0 6 0,0 0-8 15,0 0 14-15,0 0-14 0,0 0 9 0,0 0-15 16,0 0 18-16,0 0-9 0,0 0 2 0,0 0-1 15,0 0 4-15,0 0-3 0,0 0 4 0,0 0-6 16,0 0 7-16,0 0-8 0,0 0 11 0,0 0-17 16,0 0 16-16,0 0-13 0,0 0 10 0,0 0-11 15,0 0 14-15,0 0-10 0,0 0 9 0,0 0-9 16,0 0 7-16,0 0-4 0,0 0 2 0,0 0-4 16,0 0 5-16,0 0-25 0,0 0 28 0,0 0-7 15,0 0 8-15,0 0-12 0,0 0 12 0,0 0-11 16,0 0 6-16,0 0-7 0,0 0 9 0,0 0-10 0,0 0 11 15,0 0-8-15,0 0 8 0,0 0-10 0,0 0 12 16,0 0-12-16,0 0 10 0,0 0-6 16,0 0 4-16,0 0-12 0,0 0 15 0,0 0-7 0,0 0 6 15,0 0-8-15,0 0 12 0,0 0-11 0,0 0 2 16,0 0 0-16,0 0 11 0,0 0-14 0,0 0 12 16,0 0-11-16,0 0 16 0,0 0-18 0,0 0 16 15,0 0-13-15,0 0 13 0,0 0-13 0,0 0 14 16,0 0-19-16,0 0 12 0,0 0-10 0,0 0 12 15,0 0-12-15,0 0 9 0,0 0-11 0,0 0 9 16,0 0-9-16,0 0 9 0,0 0-11 0,0 0 11 16,0 0-11-16,0 0 9 0,0 0-5 0,0 0 10 15,0 0-9-15,0 0 9 0,0 0-10 0,0 0 12 16,0 0-22-16,0 0 19 0,0 0-9 0,0 0 9 16,0 0-10-16,0 0 12 0,0 0-10 0,0 0 11 15,0 0-12-15,0 0 11 0,0 0-10 0,0 0 10 16,0 0-13-16,0 0 12 0,0 0-18 0,0 0 17 15,0 0-11-15,0 0 12 0,0 0-13 0,0 0 17 16,0 0-21-16,0 0 15 0,0 0-9 0,0 0 10 16,0 0-12-16,0 0 10 0,0 0-10 0,0 0 11 15,0 0-10-15,0 0 11 0,0 0-12 0,0 0 7 0,0 0-6 16,0 0 12-16,0 0-21 0,0 0 19 0,0 0-10 16,0 0 7-16,0 0-7 0,0 0 9 0,0 0-4 15,0 0 7-15,0 0-10 0,0 0 11 0,0 0-10 16,0 0 10-16,0 0-13 0,0 0 11 0,0 0-10 15,0 0 12-15,0 0-10 0,0 0 10 0,0 0-16 16,0 0 20-16,0 0-23 0,0 0 17 0,0 0-5 16,0 0 10-16,0 0-16 0,0 0 12 0,0 0-8 15,0 0 11-15,0 0-10 0,0 0 7 0,0 0-8 16,0 0 9-16,0 0-8 0,0 0 8 0,0 0-17 16,0 0 19-16,0 0-12 0,0 0 10 0,0 0-14 15,0 0 19-15,0 0-18 0,0 0 13 0,0 0-13 16,0 0 11-16,0 0-12 0,0 0 14 0,0 0-12 15,0 0 12-15,0 0-11 0,0 0 13 0,0 0-13 0,0 0 10 16,0 0-8-16,0 0 20 0,0 0-11 0,0 0-6 16,0 0 18-16,0 0-18 0,0 0 17 15,0 0-20-15,0 0 22 0,0 0-33 0,0 0 34 16,0 0-6-16,0 0-20 0,0 0 17 0,0 0-20 0,0 0 21 16,0 0-20-16,0 0 21 0,0 0-21 15,0 0 19-15,0-7-26 0,0 7 28 0,0 0-31 16,0 0 27-16,0 0-17 0,0 0 20 0,0 0-21 0,0 0-1 15,0 0 5-15,0 0 13 0,0 0-16 0,0 0 19 16,0 0-21-16,0 0 19 0,0 0-26 0,0 0 24 16,0 0-24-16,0 0 28 0,0 0-19 0,0 0 14 15,0 0-17-15,0 0 23 0,0 0-23 0,0 0 17 16,0 0-17-16,0 0 17 0,0 0-16 0,0 0 20 16,0 0-24-16,0 0 22 0,0 0-18 0,0 0 21 15,0 0-20-15,0 0 18 0,0 0-18 0,0 0 16 16,0 0-22-16,0 0 17 0,0 0-13 0,0 0 18 15,0 0-16-15,0 0 18 0,0 0-19 0,0 0 1 16,0 0 3-16,0 0 13 0,0 0-18 0,0 0 21 16,0 0-21-16,0 0 21 0,0 0-18 0,0 0 14 15,0 0-14-15,0 0 22 0,0 0-22 0,0 0 24 16,0 0-28-16,0 0 30 0,0 0-19 0,0 0 17 0,0 0-21 16,0 0 21-16,-1-5-23 0,1 5 17 15,0 0-18-15,0 0 23 0,0 0-24 0,0 0 19 16,0 0-22-16,1-8 24 0,-1 8-40 0,0 0 41 0,0 0-17 15,0 0 22-15,0 0-31 0,0 0 24 0,0-6-28 16,0 6-29-16,0 0-56 0,0 0-78 0,0 0-68 16,0 0-88-16,3-7-150 0,-3 7-153 0,0 0-373 15,2-9-616-15</inkml:trace>
  <inkml:trace contextRef="#ctx0" brushRef="#br1" timeOffset="-159198.414">12760 14404 348 0,'0'0'597'0,"4"-4"-128"0,-4 4-72 16,0 0 2-16,0 0-26 0,0 0-17 0,2-9-18 15,-2 9-24-15,0 0-24 0,0 0-38 0,0-6-41 16,0 6-47-16,0 0-33 0,0 0-27 0,0 0-18 16,0 0-17-16,1-6-18 0,-1 6-12 0,0 0-7 0,0 0-11 15,0 0-22-15,0 0-46 0,0 0-68 0,0 0-65 16,0 0-76-16,0 0-95 0,9 1-84 16,-9-1-49-16,0 0-508 0,3 6-587 0</inkml:trace>
  <inkml:trace contextRef="#ctx0" brushRef="#br1" timeOffset="-159046.82">12746 14533 163 0,'0'0'543'0,"-1"10"-145"15,1-10-70-15,-2 8-25 0,2-8 8 0,0 0 16 16,-2 7-68-16,2-7-47 0,0 0-45 0,0 0-37 16,0 0-47-16,0 0-56 0,0 0-85 0,0 0-81 15,10-1-98-15,-10 1-87 0,8-4-82 0,-1 1-253 16,-7 3-168-16</inkml:trace>
  <inkml:trace contextRef="#ctx0" brushRef="#br1" timeOffset="-158943.097">12829 14541 253 0,'0'0'433'0,"0"0"-116"16,0 0-63-16,0 0-63 0,0 0-47 0,0 0-73 16,8-2-94-16,-8 2-126 0,6-4-320 0,-6 4 48 15</inkml:trace>
  <inkml:trace contextRef="#ctx0" brushRef="#br1" timeOffset="-157777.688">13720 13627 134 0,'0'0'336'0,"-2"-11"-40"0,1 4-69 16,0 2 32-16,-2-2-50 0,1 2 51 0,-1-2-59 0,-2 2 2 15,1-2-17-15,0 2-28 0,0-1-14 0,1 2-3 16,3 4-12-16,-8-8-17 0,8 8-8 15,-10-8 10-15,10 8-36 0,-9-3-11 0,9 3-4 0,0 0 6 16,-14 0-1-16,14 0 8 0,-10 5 10 0,4 0 1 16,1 0 4-16,0 2 10 0,1 0 2 0,-2 2 6 15,3-1-43-15,1 4 53 0,-2 0-48 0,3 0 49 16,-1 1-43-16,1 1 48 0,2 3-29 0,2 1 29 16,0-1-37-16,-1 4 21 0,5 0-33 0,-1 1 20 15,0-1-26-15,2 1 11 0,1 3-12 0,4 0-9 16,-3-2-5-16,0 3-6 0,2-3-12 0,-1 3-4 15,-1-6 4-15,-2 1-6 0,2-1-3 0,0 2-3 16,-2-1-2-16,1-3-1 0,-1 1 0 0,-1 2-1 16,0-2-5-16,-2-4 0 0,-1 2-1 0,-2-2-5 15,2-1-10-15,-2 1 16 0,-1-3-15 0,-1 0 11 16,0 0-14-16,0 0 13 0,-1-2-10 0,1 0 8 16,-2-1-14-16,-2 1 5 0,2-2-32 0,-1-1-21 15,-2-1-59-15,1 0-34 0,-2-2-140 0,6-4-54 16,-14 7-93-16,14-7-91 0,-14 0-115 0,14 0-481 15,-19-4-736-15</inkml:trace>
  <inkml:trace contextRef="#ctx0" brushRef="#br1" timeOffset="-157597.661">13454 14103 397 0,'0'0'379'0,"-3"-13"-38"16,1 8-94-16,2 5 12 0,0-13-62 0,1 7 28 15,0-1-77-15,2-2-23 0,1 2-26 0,3-2-17 16,-3 3-24-16,4-1-10 0,2-3-9 0,0 0-14 16,2 3-26-16,1 0-35 0,1-2-36 0,-2 2-35 15,4-2-88-15,-2 2-52 0,1 0-99 0,0-1-175 16,1 2-22-16</inkml:trace>
  <inkml:trace contextRef="#ctx0" brushRef="#br1" timeOffset="-156829.279">13956 13779 248 0,'0'0'368'16,"-4"-10"-95"-16,4 10-41 0,-4-5-13 0,4 5-9 16,-3-7-1-16,3 7-2 0,-7-3-56 0,7 3 32 15,0 0-25-15,0 0-10 0,-13 2-12 0,13-2-8 16,-10 8 2-16,10-8 16 0,-8 10 7 0,5-1 9 16,0-2 0-16,-1 4-2 0,2-1-7 0,0 1-1 15,0 1-16-15,2 1-12 0,0 2-19 0,0 1-8 16,2-1-9-16,0 1-17 0,0 2-10 0,2-2-14 0,1 1-5 15,2 0-14-15,-1-2-2 0,2 4 0 0,-1-4-11 16,1-1 2-16,1 0-14 0,0-1-42 16,0-1-33-16,0-2-54 0,2-1-33 0,-1 0-68 0,3-3-29 15,-1 1-86-15,-1-4-10 0,2-1-57 0,-3 0-33 16,4-4-365-16,-5 2-335 0</inkml:trace>
  <inkml:trace contextRef="#ctx0" brushRef="#br1" timeOffset="-156629.307">14154 13900 590 0,'-2'-11'503'0,"-1"2"-83"0,-1 2-40 0,3 2-2 16,-2-1-17-16,3 6-5 0,-5-11-12 0,5 11-32 15,-4-10-50-15,4 10-53 0,-6-7-44 0,6 7-37 16,0 0-29-16,-3-6-13 0,3 6-13 0,0 0-10 16,0 0-8-16,3 6-7 0,-3-6-4 0,6 10-11 15,-2-3 5-15,1 1-14 0,-1 1-2 0,3 1-7 16,-2 1-1-16,2 0-3 0,2 3-11 0,-2-1-33 15,-1 0-75-15,3 2-66 0,-1-1-86 0,-2-1-44 0,-1-1-109 16,2 0-50-16,-1-2-84 0,-1-2-313 16,-1-2-410-16</inkml:trace>
  <inkml:trace contextRef="#ctx0" brushRef="#br1" timeOffset="-156362.806">14264 13785 165 0,'4'-14'710'0,"-3"2"-164"15,3 3-107-15,-3 1-58 0,2-1-54 0,-1 1-40 16,3 1-29-16,-3 1-33 0,-2 6-33 0,6-8-25 16,-6 8-18-16,10-4-22 0,-10 4-58 0,14 1 33 15,-5 2-56-15,0 1 45 0,3 2-62 0,-1 2 44 16,1 3-18-16,-1-1-6 0,2 4-10 0,2 0-10 16,-3 1-4-16,-2 1-2 0,3 0-4 0,-3 0-4 15,-1 1-1-15,-1-4-2 0,-2 3-2 0,-2 0-1 16,-2-3-5-16,0 1-2 0,-2-1 0 0,-3-1-1 15,2 0-2-15,-4 1-12 0,1-2-40 0,-5 0-58 16,3-2-62-16,-1-1-129 0,-2 1-100 0,-1-5-88 16,4 0-494-16,6-4-577 0</inkml:trace>
  <inkml:trace contextRef="#ctx0" brushRef="#br1" timeOffset="-156104.988">14644 13820 690 0,'0'0'590'0,"6"-7"-146"16,-6 7-57-16,0 0-47 0,6-5-20 0,-6 5-20 16,4-3-17-16,-4 3-32 0,6-6-40 0,-6 6-38 15,10-6-32-15,-2 2-28 0,-1 1-25 0,2 0-20 16,1-1-13-16,0 1-51 0,2-2 42 0,-1 1-54 15,2 1 47-15,0 0-53 0,1-2 42 0,-1 1-63 16,2 2 17-16,-4-2-75 0,2 0 4 0,0 1-63 0,-3 1-70 16,3-1-73-16,-3 2-53 0,-10 1-52 15,15-3-53-15,-15 3-322 0,0 0-293 0</inkml:trace>
  <inkml:trace contextRef="#ctx0" brushRef="#br1" timeOffset="-155912.494">14765 13851 322 0,'-5'4'546'0,"5"-4"-134"0,-8 7-72 16,8-7-10-16,-5 6 24 0,5-6 5 0,-5 4-18 16,5-4-18-16,0 0-44 0,0 0-47 0,-6 6-45 15,6-6-40-15,0 0-25 0,0 0-27 0,12-2-28 16,-12 2-40-16,13-3-54 0,-13 3-60 0,18-2-63 16,-8-1-54-16,1-1-54 0,2 1-36 0,2-1-26 15,1 1-9-15,2-2-55 0,-3-2-387 0,6-1-287 16</inkml:trace>
  <inkml:trace contextRef="#ctx0" brushRef="#br1" timeOffset="-155488.869">15241 13643 202 0,'0'0'426'16,"-1"-8"-95"-16,1 8-12 0,-1-9-19 0,1 9 18 15,-5-8-27-15,5 8-23 0,-7-6-29 0,7 6-26 16,-6-5-31-16,6 5-37 0,-6-6-27 0,6 6-21 15,0 0-22-15,-9-1-11 0,9 1 4 0,0 0-4 16,0 0-8-16,-12 0-5 0,12 0-1 0,0 0-3 0,-9 6-7 16,9-6 6-16,-2 8-2 0,2-8-6 0,-3 9 3 15,3-9-8-15,-1 11-1 0,1-11 0 16,0 12-36-16,1-3 38 0,-1-3-39 0,1 1 48 16,1 0-52-16,-1 2 47 0,3-1-3 0,-3 1-1 0,4 1-1 15,-1-3-5-15,0 0 2 0,0-2-6 0,0 3-3 16,-1-2 0-16,3 0-3 0,1-1 2 0,-2-1-43 15,-5-4 43-15,12 7-2 0,-12-7-5 0,15 2-3 16,-15-2 0-16,14 3-44 0,-14-3 52 0,18 0-50 16,-18 0 49-16,14-2-45 0,-14 2 49 0,15-2-46 15,-15 2 49-15,13-6-48 0,-13 6 52 0,9-9-48 16,-9 9 47-16,8-8-42 0,-8 8 50 0,4-11-43 16,-3 4 38-16,-1 7-42 0,0-13 54 0,-3 5-2 15,2 2 3-15,-3-2 0 0,1 0-7 0,-3-2-10 0,1 3-4 16,0-1-7-16,-1 1 2 0,-2 0 1 15,0-1-8-15,1 3-2 0,0 0-3 0,-3-2-3 16,1 4-6-16,0-2-11 0,-1 3-80 0,1-1-100 16,-1 1-143-16,-3 0-166 0,13 2-698 0,-22 2-812 0</inkml:trace>
  <inkml:trace contextRef="#ctx0" brushRef="#br1" timeOffset="-154715.462">15824 13580 318 0,'0'0'456'0,"0"0"-120"0,-5-7 15 0,5 7-70 15,0 0 10-15,0 0-8 0,-1-7-22 0,1 7-22 16,0 0-19-16,0 0-51 0,1-8-24 0,-1 8-10 16,0 0-30-16,7-4-9 0,-7 4-5 0,0 0-11 15,10-3-6-15,-10 3-6 0,0 0-9 0,12 3-5 16,-12-3-11-16,11 2-1 0,-11-2-3 0,11 6-2 15,-11-6-4-15,13 6-10 0,-7-3 0 0,3 2-4 16,-1-1-2-16,-2 1-4 0,2 0 2 0,0 0-10 16,-1 0 4-16,1-1-4 0,-1 1 3 0,1-2 1 15,-8-3 0-15,11 7-32 0,-11-7 51 0,11 7 10 16,-11-7 25-16,9 3-16 0,-9-3 83 0,8 5-20 16,-8-5 31-16,0 0-50 0,0 0 25 0,13 0-28 15,-13 0 15-15,7-5-27 0,-7 5-14 0,5-5 4 0,-1 0 7 16,-4 5-24-16,6-10 16 0,0 1-16 0,-2 2 9 15,2-2-22-15,-1 1 9 0,0-2-15 0,1-1 10 16,2 0-14-16,0-1 5 0,-2 0-6 16,2-1 14-16,0 2-11 0,-1-3 11 0,1 1-12 0,-1 0 15 15,1 1-11-15,1-2 16 0,-1 2-5 0,-2-2 7 16,2 2-3-16,-1-1 2 0,1 0-6 0,-1 1-1 16,-1-2-1-16,1 2 2 0,1-1 7 0,-3 0-4 15,2 3 1-15,-2-2-8 0,1 3 4 0,-1-2-8 16,-1 1 8-16,0 1-8 0,0 0 4 0,0-1-8 15,-2 4 2-15,3-2-12 0,-2 3 5 0,-2-2-15 16,3 2 6-16,-4 5-11 0,4-10 8 0,-4 10-18 16,2-8 10-16,-2 8-33 0,4-8-64 0,-4 8-70 15,3-6-111-15,-3 6-123 0,0 0-209 0,4-7-183 0,-4 7-766 16,0 0-1193-16</inkml:trace>
  <inkml:trace contextRef="#ctx0" brushRef="#br1" timeOffset="-149093.361">10847 15876 274 0,'0'-7'444'0,"0"7"-50"0,0-15-50 16,1 9-12-16,1-4-6 0,-1 3-16 15,-1-3-17-15,4 1-8 0,-3 1-5 0,0-1-12 0,0 2-15 16,1 0-24-16,-1 1-27 0,-1 6-25 0,3-12-9 16,-1 7-35-16,-2 5-1 0,1-9-45 0,-1 9 4 15,3-8-33-15,-3 8 27 0,0 0-38 0,5-3 44 16,-5 3-32-16,0 0 38 0,10 6-47 0,-10-6 47 15,5 11-18-15,1-4 25 0,-4 1-32 0,2 2 22 16,1 1-28-16,-2 0 16 0,-1 0-25 0,3 3 14 16,-1 0-7-16,0-1-10 0,-1-1-8 0,-1 1-10 15,1-4 1-15,-1 4 4 0,1-2-10 0,-1 0 2 16,2 0-7-16,-1-2-5 0,-1 0-3 0,-1-1 1 16,2-2-3-16,-2 2 0 0,2-1 0 0,-2-2 2 15,-1-5-7-15,4 9 3 0,-4-9 4 0,3 8-6 16,-3-8 3-16,3 7 0 0,-3-7-2 0,7 5-8 15,-7-5 5-15,0 0-4 0,10 1 1 0,-10-1-7 0,0 0-20 16,12-1-29-16,-12 1-44 0,12-4-50 16,-12 4-34-16,11-7-72 0,-5 3-75 0,3-1-77 15,-2 0-25-15,2-2-57 0,1 2-89 0,1-2-66 0,-1-3-383 16,0 3-631-16</inkml:trace>
  <inkml:trace contextRef="#ctx0" brushRef="#br1" timeOffset="-148763.723">11225 15824 549 0,'0'-8'487'0,"0"8"-113"16,0 0-62-16,-2-7-19 0,2 7-1 0,0 0-36 15,-3-7-23-15,3 7-29 0,0 0-28 0,-3-5-20 16,3 5-31-16,0 0-24 0,2-9-22 0,-2 9-17 16,2-7-11-16,-2 7-11 0,5-6-8 0,-5 6-5 15,7-10-7-15,-7 10-3 0,5-9-2 0,-5 9-5 16,4-7-10-16,-4 7 4 0,4-8 2 0,-4 8 0 15,2-5-6-15,-2 5 2 0,0 0 0 0,-3-7-5 16,3 7 6-16,0 0 16 0,0 0 10 0,-13 3 8 16,13-3-2-16,-9 6 5 0,5-1 0 0,-2 1-7 15,0 0-3-15,3 1 2 0,-1 1 6 0,1-2-4 16,2 1-3-16,0 2-1 0,2-1-7 0,0 0-13 0,2 0 11 16,-1 0-6-16,3-1-1 0,2 2-5 0,0-1-13 15,1-4-25-15,1 2-28 0,1-2-41 16,3-1-33-16,-1-2-39 0,0 0-22 0,1-1-39 15,1-1-53-15,0 0-40 0,-1-2-16 0,0-2-105 0,0-2-233 16,-2 2-189-16</inkml:trace>
  <inkml:trace contextRef="#ctx0" brushRef="#br1" timeOffset="-148480.914">11403 15650 189 0,'-3'-9'529'0,"-3"0"-101"0,3 2-39 0,2-2-50 15,-1 2-9-15,-1 2-25 0,3 5-31 0,-1-11-21 16,-2 5-39-16,3 6-42 0,-1-8-35 0,1 8-28 15,0 0-19-15,2-7-16 0,-2 7-6 0,0 0-2 16,0 0-5-16,12 0 3 0,-12 0-5 0,10 7 5 16,-5 0 9-16,2-2-1 0,-2 4 3 0,0 0 3 15,2 4 2-15,0-2-4 0,-2 4-3 0,0-1-5 16,-1 2-9-16,2 1 20 0,-2-3-22 0,0 3 25 16,-1-2-25-16,0 2 21 0,0-2-39 0,2-1 24 0,-2-1-40 15,-1-1 27-15,3 0-39 0,-2 0 32 16,1-3-42-16,1 0 29 0,0-1 3 0,0 0-11 15,3 1-10-15,-2-4-30 0,3-1-58 0,-1 2-44 16,2-4-62-16,0 1-71 0,-10-3-41 0,19 0-59 0,-19 0-99 16,17-4-85-16,-9 0-481 0,-2 0-626 0</inkml:trace>
  <inkml:trace contextRef="#ctx0" brushRef="#br1" timeOffset="-148361.19">11482 15794 141 0,'-9'-2'660'0,"0"0"-169"16,-1-1-106-16,10 3-44 0,-10-6-12 0,10 6-36 15,-9-6-54-15,9 6-47 0,-4-7-37 0,4 7-35 16,1-10-23-16,-1 10-29 0,9-11-59 0,0 5-74 16,3-2-91-16,-1 1-98 0,5-2-77 0,0-1-524 15,3-2-403-15</inkml:trace>
  <inkml:trace contextRef="#ctx0" brushRef="#br1" timeOffset="-147695.086">12100 15613 401 0,'0'0'604'16,"-1"-9"-103"-16,1 9-53 0,-6-8-22 0,6 8-33 15,-1-8-16-15,1 8-45 0,0 0-51 0,-4-6-57 16,4 6-45-16,0 0-37 0,0 0-19 0,0 0-19 15,0 0-43-15,0 0 26 0,4 6-19 0,-4-6-6 16,7 9-23-16,-3-2 9 0,2 0-19 0,2 0 3 16,0 2-16-16,1 2 4 0,0 0-10 0,0 0 7 15,1-1-16-15,-1 1 9 0,-1-1-23 0,2-1 0 0,-4-1-6 16,-1-1 0-16,2-2 7 0,-2 1 6 16,0-3-4-16,-5-3 8 0,10 5-3 0,-10-5 4 15,9-2-3-15,-9 2 1 0,9-7 3 0,-3 1-7 0,-2-1 4 16,0-1 5-16,0 2-3 0,0-5 3 0,1 2-2 15,-1 0-1-15,1 1-1 0,-3-1 3 0,2 2-13 16,-1 2 11-16,1-1-6 0,-4 6 1 0,7-9 2 16,-7 9-1-16,9-3 2 0,-9 3-1 0,12-2-7 15,-12 2 11-15,14 5-1 0,-4-5-4 16,-1 5 11-16,1-2-4 0,0 1 0 0,1 1 0 0,-1-2 2 16,1 2 2-16,-2-3-5 0,2 2 8 0,-1-2 1 15,-1 0 1-15,-9-2-3 0,16 0 7 0,-16 0-8 16,14-4 5-16,-6 0-6 0,-3 1 8 0,3-3-7 15,-6 0 10-15,2-1-12 0,-3 0 9 0,1-2-12 16,-4 0 8-16,1 0-12 0,-3 0 3 0,-1 1-7 16,-5-4 12-16,2 3-23 0,-1 1 7 0,-5-1-30 15,3 0-57-15,-3 3-46 0,2-1-51 0,-2 0-63 16,3 4-89-16,0-2-99 0,2 1-113 0,-1 2-359 16,4-2-487-16</inkml:trace>
  <inkml:trace contextRef="#ctx0" brushRef="#br1" timeOffset="-146547.643">13004 15283 115 0,'6'-4'319'0,"-6"4"-73"15,0 0 23-15,4-7-30 0,-4 7 16 0,0 0-60 0,0-7 22 16,0 7-60-16,0 0-16 0,-2-7-8 0,2 7-6 15,0 0-1-15,-4-8-2 0,4 8-9 16,-6-3-4-16,6 3-1 0,0 0-7 0,-11-4-13 16,11 4-14-16,0 0 1 0,-15 2-2 0,15-2 10 0,-15 5 5 15,7-3 5-15,-2 3 3 0,-1 0 9 0,0 2-6 16,0 0 7-16,-1 3-16 0,-1-1 8 16,4 1-14-16,-2 0-6 0,-1 1-11 0,2 0-4 0,2 2-3 15,1 0-5-15,-2 0 1 0,2 2-8 0,2-1 11 16,1 1-25-16,2 1 15 0,-1-3-14 0,3 1 12 15,0-2-20-15,3 0 17 0,1 1-27 0,-1-1 16 16,4 2-24-16,-1-4 19 0,3 2-25 0,1-5 21 16,1 3-23-16,1-5 15 0,1 2-19 0,2-2 3 15,0-1-33-15,1-3-16 0,2 0-36 0,-4-1-42 16,3 0-25-16,1 0-36 0,-2-1-35 0,0-2-43 16,-1 1-34-16,0-3-69 0,-2 2-32 0,0-2-103 15,-4-2-321-15,-3 3-360 0</inkml:trace>
  <inkml:trace contextRef="#ctx0" brushRef="#br1" timeOffset="-146390.553">12847 15516 579 0,'-13'0'486'0,"13"0"-136"16,-19 3 16-16,19-3-10 0,-14-3-4 0,14 3-13 16,-13 0-29-16,13 0-37 0,-8-3-64 0,8 3-36 15,0 0-39-15,2-9-19 0,-2 9-28 0,14-9-13 0,-5 5-39 16,3-3-30-16,5-1-67 0,1 1-48 0,5 0-94 15,0-2-41-15,4-1-129 0,-1 0-76 0,5-1-430 16,-5 1-437-16</inkml:trace>
  <inkml:trace contextRef="#ctx0" brushRef="#br1" timeOffset="-145363.73">13611 15033 30 0,'0'0'349'0,"3"-10"-64"15,-3 10-30-15,3-7-9 0,-3 7-7 0,0-11 2 16,0 11-14-16,0-9-66 0,0 9 27 0,0-10-61 15,0 10 26-15,0-10-51 0,0 10 25 16,-5-9-36-16,5 9 30 0,-4-5-34 0,4 5 16 0,-6-8-27 16,6 8 9-16,-9-4-19 0,9 4 23 0,-14 0-23 15,14 0 20-15,-15 5-20 0,6-1 8 0,-1-1-13 16,1 3 12-16,-2 0-14 0,1 0 11 0,-1 2-12 16,2 1 5-16,-1-1-13 0,3 2 17 0,2-2-12 15,0 2 4-15,2-1-12 0,-2 1 4 0,4 1-11 16,1 0-4-16,3 1-2 0,1-3-6 0,2 3-8 15,0 0 0-15,2-1-3 0,3 0-3 0,-2 1 0 16,4 1-6-16,0 1-2 0,-3-4 1 0,3 2-6 16,-2-2-5-16,-2 2-10 0,1-3-7 0,-2 3 2 15,-3-4 6-15,-1 1-6 0,0-1 13 0,-3 1-9 16,-1-2 12-16,-4 0-3 0,0 0 3 0,-2-2 4 0,0 2-9 16,-4-1 11-16,0-1-6 0,0-3 6 0,0 3-5 15,1-3 6-15,9-2-2 0,-18 4 11 16,18-4-5-16,-14 1 1 0,14-1-10 0,0 0-8 0,-11 0 0 15,11 0-13-15,0 0 2 0,0 0-3 0,0 0-3 16,7-6-4-16,-7 6 5 0,13-1-6 0,-13 1 6 16,17 1 3-16,-17-1 4 0,15 2-6 0,-5 2 13 15,-2 0-7-15,-2 0 13 0,1 2-10 0,0 2 16 16,-3-1-6-16,1 3 15 0,-1 0-10 0,-3-1 10 16,2 3 0-16,-2-3 17 0,1 1-9 0,-1 1 4 15,0-2-8-15,-1 0 4 0,0-1-9 0,1-1 12 16,1 0-11-16,-1 0 8 0,2 0-11 0,0-1 7 15,1-1-16-15,3 0-24 0,-1-2-32 0,-6-3-40 16,19 3-54-16,-7-1-48 0,2-2-43 0,-3-2-63 16,6 1-65-16,-2 0-65 0,3-3-380 0,-4-1-350 15</inkml:trace>
  <inkml:trace contextRef="#ctx0" brushRef="#br1" timeOffset="-145063.074">13984 15022 512 0,'0'0'507'0,"5"-9"-72"0,-5 9-37 0,1-9-16 0,-1 9-38 16,3-7-33-16,-3 7-37 0,0 0-45 0,3-9-49 15,-3 9-25-15,0 0-23 0,0 0 9 0,0 0-9 16,0 0 9-16,6 6-11 0,-6-6-12 0,5 8-1 15,0-2-15-15,-1 0 3 0,0 0-29 0,2 4 4 16,-2-3-20-16,1 4-8 0,3-2-10 0,-2 3-5 16,-2-1-9-16,3 2-2 0,-1 1-2 0,0-1-11 15,-2 1-4-15,1 0-21 0,-1 0-56 0,1-1-65 16,-2-1-71-16,-1-1-43 0,2-1-94 0,0-2-78 16,-2 1-41-16,2-2-80 0,-1-2-361 0,-3-5-465 15</inkml:trace>
  <inkml:trace contextRef="#ctx0" brushRef="#br1" timeOffset="-144859.459">14329 15141 354 0,'9'-3'563'0,"-9"3"-95"0,0 0-135 0,10-1-18 16,-10 1-46-16,0 0 11 0,0 0-15 0,0 0 11 0,9 1-30 15,-9-1-27-15,0 0-34 0,0 10-30 0,0-10-33 16,3 10-19-16,-3-10-20 0,1 10-15 0,-1-10-14 15,0 12-11-15,0-12-5 0,0 13-12 0,1-5-10 16,-1-8-12-16,0 14-55 0,0-8-64 0,0-6-61 16,-1 12-66-16,1-12-64 0,0 12-34 0,0-12-94 15,0 7-453-15,0-7-446 0</inkml:trace>
  <inkml:trace contextRef="#ctx0" brushRef="#br1" timeOffset="-144446.684">14449 14994 91 0,'-2'-9'537'0,"2"9"-115"16,-3-6-97-16,3 6 15 0,-1-11-51 0,1 11 10 0,0-9-53 15,0 9-2-15,1-12-46 0,2 7-19 0,-3 5-48 16,5-12-11-16,-1 7-41 0,1 0 5 0,2 0-34 15,0 1 10-15,-1 0-8 0,3 1-8 0,-9 3-5 16,17-3-11-16,-17 3-8 0,15 0 11 0,-15 0-4 16,19 3-2-16,-10 1 0 0,-1 0 1 0,-2 2 1 15,1 1-4-15,-2 1 2 0,-1 1-13 0,-2 2 8 16,-2-1-11-16,0 3 8 0,-1-1-14 0,-3 0 13 16,1 0-10-16,0-1 13 0,-1 0-6 15,1-1 16-15,-2 0-5 0,0-2 13 0,1 0-11 0,2 0 18 16,-1-3-1-16,1 2 20 0,2-7 12 15,-3 10 7-15,3-10-9 0,-1 7-14 0,1-7-9 0,0 0-11 16,7 5-7-16,-7-5-4 0,13-3-11 0,-13 3 2 16,19-1-11-16,-5-2 4 0,-2 0-15 0,3-2-34 15,1 3-42-15,0-2-62 0,1-1-32 0,1 1-47 0,-3 0-54 16,2-1-82-16,-2 1-15 0,0 0-40 0,-1 0-47 16,0 0-315-16,-3-2-291 0</inkml:trace>
  <inkml:trace contextRef="#ctx0" brushRef="#br1" timeOffset="-144299.04">14866 15015 282 0,'0'0'410'0,"0"0"-82"0,0 0-31 16,0 0-36-16,0 0-10 0,0 0-22 0,0 0-19 15,0 0-30-15,0 0-23 0,0 0-25 0,0 0-17 16,10-1-20-16,-10 1-18 0,0 0-13 0,6 4-13 16,-6-4-8-16,0 0-34 0,10 4-60 0,-10-4-120 15,8 3-55-15,-8-3-84 0,0 0-110 0,12 2-214 16,-12-2-144-16</inkml:trace>
  <inkml:trace contextRef="#ctx0" brushRef="#br1" timeOffset="-144144.443">15033 14988 252 0,'0'0'338'0,"0"0"-80"0,9-4-29 0,-9 4-26 15,0 0-40-15,0 0-28 0,0 0-38 0,8-4-26 16,-8 4-45-16,0 0-60 0,10-4-74 0,-10 4-85 0,14-6-260 15,-8 2 70-15</inkml:trace>
  <inkml:trace contextRef="#ctx0" brushRef="#br1" timeOffset="-144008.817">15285 14892 226 0,'0'0'369'0,"9"-2"-77"0,-9 2-16 15,0 0-16-15,0 0-24 0,0 0-20 0,0 0-82 16,0 0 6-16,0 0-67 0,0 0 20 0,6-3-95 15,-6 3-8-15,0 0-54 0,0 0-73 0,8-4-81 16,-8 4-98-16,13-3-176 0,-13 3 17 0</inkml:trace>
  <inkml:trace contextRef="#ctx0" brushRef="#br1" timeOffset="-143863.203">15479 14830 53 0,'0'0'459'16,"0"0"-131"-16,0 0-26 0,0 0-37 0,13 0-13 15,-13 0-15-15,0 0-71 0,0 0 8 0,0 0-81 16,0 0 17-16,0 0-98 0,7-4-27 0,-7 4-80 16,0 0-92-16,11-1-89 0,-11 1-311 0,10-6-103 15</inkml:trace>
  <inkml:trace contextRef="#ctx0" brushRef="#br1" timeOffset="-143362.656">15764 14637 58 0,'0'0'427'0,"-6"-7"-124"0,6 7-2 0,-8-10-77 15,4 4 9-15,3 1-48 0,0-2 40 0,1 0-60 16,1-1-35-16,0 3-24 0,3-4-23 0,1 3-15 16,0-3-14-16,3 3-6 0,1 0-6 0,0 0-14 15,0 2 4-15,1 1 2 0,-10 3-1 0,17-3 4 16,-17 3 6-16,15 2-1 0,-15-2 3 0,10 4 3 16,-6 3-5-16,-1-2 25 0,-2 1-37 0,-2 2 19 0,-2 0-32 15,-1 2 28-15,2-3-33 0,-2 3 25 16,0 0-28-16,-1-3 14 0,0 3-24 0,2-4 23 15,-2 4 6-15,4-5-7 0,-2 1-1 0,3 1-7 16,0-7 1-16,0 10-19 0,4-4 25 0,1-1-7 0,3-1-2 16,-1 0-1-16,4 2-27 0,3 1 24 0,0-2-22 15,1 2 22-15,-1 0-25 0,0-1 26 0,2 2-22 16,-3-1 17-16,-1 2-25 0,-2 0 31 0,-1-1-23 16,0 2 29-16,-4 0 1 0,-1-1 4 0,-2 0-3 15,-4 1 10-15,0 0 2 0,-4-1 1 0,0 1 4 16,-4 0-1-16,0 0-7 0,-2-1-6 0,-2 0 0 15,3 0-5-15,-2-1-4 0,-1-2-2 0,5-1-4 16,-1 1-3-16,2-2-1 0,0 0-37 0,8-4-93 16,-12 3-116-16,12-3-119 0,0 0-106 0,-7-5-342 15,7 5-344-15</inkml:trace>
  <inkml:trace contextRef="#ctx0" brushRef="#br1" timeOffset="-142910.98">16085 14397 260 0,'-1'-12'439'0,"1"3"-104"0,0-1-93 0,1 0-6 0,0 1-66 15,4 2 32-15,-2-3-47 0,2 4 26 0,1 0-66 16,-1 0 6-16,3 1-62 0,-3 2 27 0,-5 3-47 15,17-3 34-15,-17 3-47 0,15 1 33 0,-6 4-47 16,-1-1 39-16,-2 1-42 0,1 3 33 0,-2-2-42 16,-1 5-4-16,-1-1 10 0,-2 1-4 0,1 1 2 15,-1 0 1-15,-1 0-3 0,-1 0 7 0,1 0-6 16,0 0 0-16,-3-1 0 0,3 1 1 0,0-1 6 16,0 0 6-16,0-3 6 0,0 0-2 0,1 1-2 15,1-1-1-15,0-2 1 0,2 1-4 0,0 0-3 16,1-3 33-16,0 3-37 0,4-3 24 0,-2 1-37 15,0-2 30-15,1 3-37 0,1-2 34 0,-3 1-35 16,1-2 31-16,-2 4-12 0,0-3 43 0,-1 2-2 16,-2-1 38-16,1 2-7 0,-2 0 25 0,-1 0-14 0,0 2 16 15,0-1-18-15,-1 1-3 0,-2-1-22 16,3 1-3-16,-2 1-16 0,-2 0 1 0,4-2-13 16,-1 1 7-16,1-1-19 0,-2 0 8 0,4 0-23 15,-2-8-20-15,1 13-73 0,0-7-40 0,3 0-70 0,-3 0-102 16,3 0-47-16,-4-6-83 0,5 7-427 0,-5-7-408 15</inkml:trace>
  <inkml:trace contextRef="#ctx0" brushRef="#br1" timeOffset="-142113.187">14973 14759 287 0,'0'0'448'16,"-8"-8"-92"-16,8 8-38 0,-6-9-22 0,6 9-51 15,-3-9 21-15,3 9-53 0,-1-10-2 0,1 10-46 0,4-10 2 16,1 4-49-16,0 1 4 0,3 1-37 0,2-1 10 16,2 1-28-16,-2 1 15 0,4 0-24 15,-1 2 7-15,1-1-22 0,-1 2 8 0,-1 2-17 16,0 0 12-16,-2 0-16 0,3 5 8 0,-4-3-20 0,0 3 14 16,-3 1-14-16,2-1 8 0,-4 1-14 0,-2 2 10 15,2-2-17-15,-4 1 16 0,0 0 0 16,0 2-4-16,0-2-1 0,-1 1-14 0,-2-3 11 0,2 2-4 15,0-2 0-15,-2 1-2 0,3-8 1 16,0 11-3-16,0-11 1 0,0 12 1 0,0-12-15 0,3 11 15 16,0-4-10-16,3-2 11 0,-1 4-15 0,4-2 15 15,-3-2-13-15,3 2 13 0,1-1-13 0,-1 1 9 16,0-2-11-16,0 2 13 0,0-1-11 0,-4-2 7 16,1 3-11-16,0-2 20 0,-2 0-6 0,-4-5 9 15,2 9-11-15,-2-9 10 0,-4 9-12 0,0-2 8 16,-1-2-10-16,-4 1 11 0,-1 1-15 0,0 0 10 15,-2-2-11-15,0 2 7 0,0-1-16 0,2-1-35 16,-2 2-51-16,2-4-21 0,4 1-86 0,-2-1-22 16,8-3-134-16,-9 2-101 0,9-2-380 0,0 0-388 15</inkml:trace>
  <inkml:trace contextRef="#ctx0" brushRef="#br1" timeOffset="-141958.724">15335 14904 646 0,'6'-5'527'0,"-6"5"-161"0,0 0-43 0,5-7-75 16,-5 7 21-16,0 0-24 0,5-2-29 0,-5 2-52 16,0 0-6-16,4-6-44 0,-4 6-43 0,0 0-50 15,12-3-57-15,-6-1-66 0,4 2-115 0,-1-1-40 16,4 1-75-16,1-3-115 0,0-1-175 0,3 1-132 16</inkml:trace>
  <inkml:trace contextRef="#ctx0" brushRef="#br1" timeOffset="-141831.4">15631 14792 117 0,'0'0'558'0,"7"-5"-158"16,-7 5-90-16,0 0-31 0,0 0-8 0,4-4-42 16,-4 4 24-16,0 0-48 0,0 0-29 0,0 0-27 15,3-5-37-15,-3 5-56 0,0 0-65 0,13-7-113 16,-13 7-58-16,14-5-97 0,-3 1-145 0,1-1-243 16,5-1-174-16</inkml:trace>
  <inkml:trace contextRef="#ctx0" brushRef="#br1" timeOffset="-141693.238">15970 14695 189 0,'0'0'354'0,"0"0"-97"0,0 0-56 0,0 0-23 15,2 6-6-15,-2-6-23 0,0 0-21 0,0 0-19 16,0 0-27-16,0 0-45 0,12-1-62 0,-12 1-81 16,10-3-91-16,-3-1-283 0,0 1 33 0</inkml:trace>
  <inkml:trace contextRef="#ctx0" brushRef="#br1" timeOffset="-141557.84">16135 14650 357 0,'0'0'348'0,"0"0"-41"0,0 0-57 15,0 0 38-15,0 0-39 0,0 0-1 0,0 0-29 16,0 0-49-16,0 0-38 0,0 0-26 0,0 0-48 16,0 0-59-16,0 0-67 0,0 0-32 0,3-5-108 15,-3 5-86-15,8-3-357 0,-8 3-158 0</inkml:trace>
  <inkml:trace contextRef="#ctx0" brushRef="#br1" timeOffset="-141314.491">15763 14791 109 0,'-4'9'448'16,"4"-9"-127"-16,-4 7-65 0,4-7-27 0,0 0-6 15,-1 7 9-15,1-7-49 0,0 0-40 0,0 0-30 16,0 0-25-16,9 2-28 0,-9-2-48 0,14-1-76 16,-6-2-76-16,3 0-85 0,-1 1-112 0,4-4-180 15,0 2-16-15</inkml:trace>
  <inkml:trace contextRef="#ctx0" brushRef="#br1" timeOffset="-141164.853">15898 14770 480 0,'-5'5'477'16,"5"-5"-89"-16,0 0-77 0,0 0-73 0,0 0 27 0,0 0-57 16,14 1-20-16,-5-4-64 0,1 0 6 15,3-1-63-15,1-1-25 0,4-2-128 0,4 1-95 16,2-3-180-16,4-3-367 0,-1 3-233 0</inkml:trace>
  <inkml:trace contextRef="#ctx0" brushRef="#br1" timeOffset="-139178.678">17023 14137 395 0,'2'-7'542'0,"-2"7"-90"0,0-11-117 0,0 11 6 0,-2-11-48 15,2 11-3-15,-4-7-42 0,4 7-14 0,-9-8-35 16,9 8-10-16,-10-4-32 0,10 4-9 0,-13 1-23 16,3 0 6-16,1 4-6 0,0 0 4 0,-1-1-9 15,-2 4-4-15,3 1-1 0,-2 2-10 0,2 0-11 16,0 2-6-16,-1 0-10 0,2 2-2 0,0 2-3 15,0 2-8-15,4-2-37 0,-2 0 28 0,5 1-38 16,-1 1 33-16,2 0-41 0,1-1 5 0,1-2-2 16,4 3-2-16,1 1 28 0,1-3-30 0,2-1 20 15,3-3-31-15,1 1 27 0,1-4-45 0,3 0 13 16,1-1-64-16,-1-4 5 0,1-3-84 0,3 1-6 16,0-3-98-16,-2-3-19 0,4 1-78 0,1-2-56 15,-6-2-38-15,1 0-35 0,-2-4-426 0,-5 2-472 16</inkml:trace>
  <inkml:trace contextRef="#ctx0" brushRef="#br1" timeOffset="-139015.126">16989 14335 101 0,'-16'-1'553'0,"2"0"-95"0,1 1-136 0,0-3-44 16,13 3-3-16,-21 0 9 0,21 0 1 0,-16-2-51 16,16 2-22-16,-11-3-56 0,11 3-19 0,0 0-40 15,-3-7-8-15,3 7-27 0,9-6-9 0,0 2-57 16,3-2-34-16,3-1-45 0,3-1-52 0,2 0-45 15,3-1-4-15,5-3-76 0,-1 1-20 0,9-5-79 16,-2 1-295-16,2-1-164 0</inkml:trace>
  <inkml:trace contextRef="#ctx0" brushRef="#br1" timeOffset="-138461.418">17696 13834 525 0,'-2'-7'575'0,"2"7"-137"0,0 0-96 16,0 0-63-16,0 0-26 0,0 0-14 15,-9-2-13-15,9 2-24 0,0 0-22 0,0 0-23 0,7-4-19 16,-7 4-24-16,12-4-17 0,-2 2-16 0,0-1-10 16,1 1-8-16,1 0-3 0,1-1 0 0,2 1-11 15,-2 1-1-15,0-2-7 0,1 2-4 0,-1-1-5 16,-2 2 0-16,1-2 2 0,-12 2 3 0,19 2 9 15,-19-2 19-15,13 5 16 0,-13-5 19 0,9 7-39 16,-7 1 42-16,1-1-12 0,-3 3-2 0,-4 2-13 16,2 2-9-16,-5 3-11 0,1 3-14 0,-3 0-4 15,-3 3-10-15,1 1-2 0,-3 0-5 0,1 1-3 16,1 1-3-16,-3 0-7 0,1-1 0 0,0 1-2 16,0-1-4-16,1-1 3 0,0 0 2 0,1 0-35 15,0-6 38-15,4 2-38 0,-1-2 41 0,2-2-38 16,-1-4 42-16,4 1-38 0,-2-2 35 0,3-1-32 15,-3-2 42-15,3 1-33 0,1-5 32 0,2-4-30 16,-3 11 32-16,3-11-36 0,0 0 36 0,0 0-41 16,0 0 35-16,14-3-36 0,-14 3 41 0,10-9-37 15,-2 4 30-15,-1-2-36 0,0 2 37 0,2 0-36 16,0-2 36-16,-2 2-38 0,3 0 30 0,-4 1-32 0,3-1 36 16,1 2-36-16,-1-2 37 0,-1 2-29 0,2 1 32 15,-1 0-7-15,0-1-2 0,4 3 0 16,-3-2-6-16,0 2 5 0,4-2 0 0,-14 2-9 0,26 0 8 15,-13 0-4-15,0 0 2 0,0-1-2 0,2 1-4 16,0-1-16-16,-2 0-33 0,2-1-34 16,-2 0-41-16,-1 1-45 0,1-1-42 0,-2 0-30 0,-1-3-79 15,-1 2-70-15,-3 0-43 0,-1-2-93 0,-1 0-400 16,-4 5-501-16</inkml:trace>
  <inkml:trace contextRef="#ctx0" brushRef="#br1" timeOffset="-138235.035">17715 14091 668 0,'0'0'509'0,"-15"0"-59"0,15 0-61 0,-13 0 27 16,13 0 14-16,-11-1 7 0,11 1 6 0,0 0-40 0,-12-1-52 15,12 1-67-15,0 0-37 0,-9-3-62 16,9 3-18-16,0 0-38 0,3-6-25 0,-3 6-17 15,10-8-22-15,-2 3-14 0,3 0-17 0,1-3-3 0,3 1-59 16,2-2-31-16,2 0-100 0,0-2-28 0,4 2-98 16,-1 0-95-16,-3-1-95 0,4-1-108 0,1 0-588 15,-3 0-781-15</inkml:trace>
  <inkml:trace contextRef="#ctx0" brushRef="#br1" timeOffset="-119931.642">12310 15882 111 0,'0'0'174'0,"0"0"26"15,0 0-51-15,0 0 31 0,-9-3-44 0,9 3 43 16,0 0-41-16,0 0 32 0,0 0-30 0,0 0 9 15,-9 0 9-15,9 0-2 0,0 0 0 0,0 0-11 16,0 0-15-16,0 0-10 0,0 0-8 0,0 0-6 16,0 0 1-16,-9-3-7 0,9 3 4 0,0 0 5 0,0 0-1 15,0 0-11-15,0 0-11 0,0 0-4 0,4-6-4 16,-4 6 0-16,9-5 2 0,-9 5-1 0,12-7-3 16,-2 2-8-16,-1 0-12 0,2 0 5 0,3-2-8 15,-1 0-8-15,5-1-2 0,0 0-4 16,1 1-10-16,0-2-4 0,2 0-3 0,0 1-9 0,1 0 2 15,-2-1 0-15,0 1-5 0,0 0-4 16,-2 2 0-16,0-1 2 0,-3 2-4 0,1 0-1 0,-5 0 0 16,2 1-3-16,-3-2 0 0,-1 4 3 0,1-1-5 15,-3-1-3-15,-7 4-1 0,11-2-11 0,-11 2-7 16,12-4-8-16,-12 4-18 0,0 0-47 0,0 0-55 16,0 0-40-16,0 0-61 0,0 0-75 0,0 0-58 15,-13 6-17-15,5-3-410 0,-1 2-346 0</inkml:trace>
  <inkml:trace contextRef="#ctx0" brushRef="#br1" timeOffset="-119615.961">12391 15891 319 0,'0'0'390'0,"-7"7"-82"0,7-7-31 0,-6 6-18 16,6-6-5-16,-5 4 1 0,5-4-9 0,0 0-30 15,-8 4-20-15,8-4-31 0,0 0-27 16,0 0-20-16,-5 5-16 0,5-5-13 0,0 0-11 15,0 0-5-15,0 0 5 0,0 0-4 0,8 3 5 0,-8-3-2 16,0 0-5-16,14-2-5 0,-14 2-3 16,13-4-4-16,-13 4 1 0,17-5-5 0,-6 2-1 15,1 1-6-15,1-3 0 0,2 0-9 0,1-1 0 0,-1 1-6 16,0 1-9-16,2-3 2 0,-3 2-4 0,4 0 2 16,-4 0-9-16,0-2 5 0,0 2-1 0,-2 3-16 15,-1-4 23-15,-2 2 2 0,0 2 5 0,1-1 2 16,-10 3 1-16,12-5 1 0,-12 5-7 0,10-4-8 15,-10 4 0-15,10-3-3 0,-10 3-11 0,8-4-15 16,-8 4-56-16,0 0-70 0,9-3-86 0,-9 3-111 16,0 0-173-16,10-4-169 0,-10 4-265 0,0 0-513 15</inkml:trace>
  <inkml:trace contextRef="#ctx0" brushRef="#br1" timeOffset="-117137.241">12646 16020 227 0,'0'0'417'0,"0"0"-65"0,-5-5-13 16,5 5-69-16,0 0 31 0,-2-7-33 0,2 7 13 15,0 0-49-15,-4-5-10 0,4 5-46 0,0 0-14 16,0 0-44-16,-3-5-1 0,3 5-31 0,0 0 12 15,0 0-15-15,0 0 15 0,0 0-16 0,0 0 4 16,0 0-15-16,0 0 8 0,14 2-14 0,-14-2 7 16,8 5-6-16,-8-5 1 0,6 10-3 0,-2-4-1 15,1 2-6-15,-1 0-6 0,1 0-4 0,0 2-4 16,-1 1-6-16,1-2-3 0,-1 3-6 0,0-1 3 16,1 1-9-16,-1-1 3 0,-2-1-15 0,2 2 7 15,0-2-1-15,0 2-2 0,0-5 6 0,-2 3-2 16,2-3 3-16,0 2-8 0,-2-2 11 0,2-1-2 15,-1 0 21-15,-3-6-18 0,5 10 25 0,-5-10-22 0,5 10 24 16,-5-10-21-16,7 6 29 0,-7-6-28 0,6 8 34 16,-6-8-37-16,6 5 41 0,-6-5-39 15,9 4 33-15,-9-4-36 0,12 1 24 0,-12-1-31 0,11 0 14 16,-11 0-22-16,16-1 19 0,-5 0-28 0,-2-2 23 16,5 1-37-16,-1-1 32 0,1-1-28 0,1 0 29 15,4-1-31-15,-3 1 26 0,0-2-27 0,1 3 27 16,2-2-27-16,-1 0 27 0,0-1-25 0,-4 2 20 15,4-1-26-15,-3 1 31 0,-1 1-31 16,-3-2 26-16,0 4-20 0,-1-3 25 0,-1 2-25 0,-9 2 31 16,14-4-39-16,-14 4 33 0,13-3-21 0,-13 3 26 15,10-4-21-15,-10 4 29 0,9-1-31 0,-9 1 8 16,0 0-5-16,12-4 22 0,-12 4-28 0,0 0 25 16,6-3-28-16,-6 3 20 0,0 0-20 0,8-4 12 15,-8 4-26-15,0 0 8 0,0 0-53 0,6-4 11 16,-6 4-55-16,0 0 2 0,0 0-55 0,5-4-58 15,-5 4-50-15,0 0-59 0,0 0-61 0,0 0-94 0,0 0-82 16,0-7-473-16,0 7-653 0</inkml:trace>
  <inkml:trace contextRef="#ctx0" brushRef="#br1" timeOffset="-116747.256">13092 16049 393 0,'0'0'428'0,"-5"-6"-70"16,5 6-39-16,-4-5-53 0,4 5 35 0,0 0-51 16,-5-7 5-16,5 7-35 0,0 0 0 0,-4-6-38 15,4 6-5-15,0 0-38 0,-5-6 3 0,5 6-26 16,0 0 7-16,0 0-21 0,-5-7 3 0,5 7-16 16,0 0 3-16,0 0-12 0,0 0-3 0,0 0-3 15,0 0 3-15,1-8-4 0,-1 8-9 0,0 0 2 16,0 0-20-16,0 0 14 0,0 0-9 0,0 0 11 15,12-2-23-15,-12 2 21 0,0 0-30 0,9 3 18 16,-9-3 6-16,9 5-5 0,-9-5-1 0,14 6-1 0,-5-2 0 16,-2 2-15-16,5-1 3 0,-2 1-6 15,0 2-4-15,3 0-33 0,-1 0 32 0,-1 1-36 16,1-1 28-16,-1 1-28 0,1 1 38 0,-3-1-40 0,1 1 23 16,-1-2-21-16,-3 4 39 0,1-4-44 0,-2 1 46 15,-3 0-37-15,1 3 33 0,-3-2-38 16,-1 1 34-16,-2 0-40 0,-1 0 34 0,-2 0-58 15,-1 3-41-15,-2-2-68 0,0 0-96 0,2 0-112 0,-2-1-78 16,-3-2-156-16,3 1-570 0,0-2-779 0</inkml:trace>
  <inkml:trace contextRef="#ctx0" brushRef="#br1" timeOffset="-92433.536">28705 16139 365 0,'0'0'281'0,"0"0"11"15,0 0-47-15,0 0 18 0,0 0-29 0,0 0 0 0,0 0-20 16,0 0-26-16,0 0-14 0,0 0-35 16,0 0 13-16,0 0-43 0,0 0 30 0,0 0-30 15,0 0 27-15,0 0-18 0,0 0 25 0,0 0-11 16,0 0 6-16,0 0-9 0,2-6-14 0,-2 6-8 0,0 0-6 15,8-5-10-15,-8 5-8 0,10-5-11 0,-2 2-2 16,2-2 1-16,0 0-3 0,4-1 0 0,2 0-14 16,4-1 10-16,-1-1-18 0,4 0 4 0,2 0-14 15,3-3 11-15,0 3-24 0,2-2 14 0,1 1-24 16,0 0-2-16,-2 1-4 0,3-1 2 0,-1 1-1 16,-2-1-1-16,-1 0 0 0,-5 1-4 0,0 1-18 15,0 1 26-15,-4-1 5 0,-2 1 9 0,-2 1 7 16,0 1 5-16,-4-2-2 0,-1 3-1 0,-1-2 1 15,1 2 0-15,-2-1-3 0,-8 4-5 0,12-7-5 16,-12 7-2-16,10-5-11 0,-10 5 4 0,7-6-6 16,-7 6 1-16,4-4-4 0,-4 4-13 0,7-4 8 15,-7 4-23-15,0 0-23 0,7-4-27 0,-7 4-33 16,0 0-46-16,7-4-33 0,-7 4-76 0,0 0-33 16,3-5-60-16,-3 5-96 0,0 0-11 0,2-9-33 15,-2 9-347-15,-2-8-383 0</inkml:trace>
  <inkml:trace contextRef="#ctx0" brushRef="#br1" timeOffset="-92199.031">29363 15804 257 0,'-8'-7'446'0,"2"0"-80"16,-1 0-3-16,0 1-15 0,0 1-30 0,2-2 9 0,-1 3-37 16,2-1 14-16,-1 0-26 0,1 0 9 15,4 5-56-15,-6-9-10 0,6 9-74 0,-2-6 0 0,2 6-57 16,0 0 11-16,6-5-41 0,-6 5 15 0,12 3-41 16,-3-1 18-16,0 1-4 0,2 1-4 0,1 5-9 15,3 0-7-15,-2 3 1 0,1 1-8 0,0 0-7 16,-3 4 5-16,-1 0 0 0,-3 0-3 0,-1 0-3 15,-4 0-1-15,-1 0 15 0,-2 0-21 0,0 0 2 16,-4-3 2-16,-2 4-3 0,-3-1-3 0,-3-1 0 16,-1 0 3-16,0-2-7 0,-4-1-2 0,2-1-6 15,-1-1-20-15,-1-2-39 0,4-1-35 0,1-1-52 16,-2-2-91-16,5-2-72 0,2-1-131 0,8-2-108 16,-14-1-440-16,14 1-593 0</inkml:trace>
  <inkml:trace contextRef="#ctx0" brushRef="#br1" timeOffset="-91615.513">29618 15751 227 0,'0'0'459'0,"3"-10"-99"15,-3 10-4-15,2-9-23 0,-2 9-46 0,3-8 14 16,-3 8-64-16,1-8-5 0,-1 8-73 0,0 0-2 16,3-7-51-16,-3 7 41 0,0 0-9 0,0 0 8 15,0 0-35-15,6 6 1 0,-6-6-28 0,4 9 1 16,1-4-40-16,0 2 18 0,-2 1-26 0,3-1 8 15,-1 1-24-15,1 0 12 0,0 0-20 0,0-1 11 16,1 2-4-16,-2-2-2 0,1-1-2 0,0 1-8 16,0-2 5-16,-3-1 1 0,1 2-13 0,-4-6 14 0,9 5-4 15,-9-5-5-15,5 5-4 0,-5-5 4 16,0 0-5-16,12-3-15 0,-12 3 18 0,8-4 1 16,-8 4-18-16,6-8 19 0,-6 8-18 0,7-8 16 0,-7 8-15 15,8-7 16-15,-8 7-19 0,9-7 16 16,-9 7-16-16,9-6 16 0,-9 6-21 0,12-2 24 15,-12 2-17-15,11 1 17 0,-11-1-17 0,14 2 18 16,-7 2-17-16,0 0 13 0,0-1-10 0,1 2 17 0,0-2-14 16,1 3 10-16,-1-2-10 0,1 0 13 15,-3 0-18-15,3-2 22 0,-2 1-17 0,-7-3 20 16,14 2-21-16,-14-2 18 0,11-1-17 0,-11 1 9 0,13-6-7 16,-13 6 15-16,7-8-16 0,-3 1 14 0,-1 2-10 15,-2-4 13-15,-1 1-20 0,0 1 18 0,-2-5-16 16,0 2 17-16,-3 0-20 0,-1-2 19 0,-2 0-25 15,1 1 20-15,-1 0-23 0,-1 0-7 0,-1 0-62 16,1 3-50-16,0 2-88 0,0-1-81 0,1 3-92 16,-1 0-155-16,1 0-292 0,8 4-388 0</inkml:trace>
  <inkml:trace contextRef="#ctx0" brushRef="#br1" timeOffset="-78417.652">13847 16104 165 0,'0'0'159'0,"0"0"-35"0,0 0-25 16,0 0-15-16,0 0-23 0,0 0-14 0,0 0-7 15,0 0-8-15,0 0-5 0,0 0-4 0,0 0 1 16,0 0 2-16,0 0 8 0,0 0 14 0,0 0 15 16,0 0 16-16,0 0 15 0,0 0 7 0,0 0 7 15,0 0 3-15,0 0-2 0,0 0 0 0,0 0-14 16,0 0-11-16,0 0-2 0,0 0-10 0,-10-4-13 15,10 4-3-15,0 0-5 0,0 0-4 0,0 0-2 16,0 0-2-16,0 0 1 0,0 0-6 0,0 0 0 0,0 0 2 16,0 0 0-16,0 0 2 0,0 0 0 15,-5-3-31-15,5 3 44 0,0 0-5 0,0 0 1 16,0 0-1-16,-6-4 3 0,6 4-10 0,0 0-4 0,0 0 8 16,0 0 4-16,-5-5 1 0,5 5-4 15,0 0 5-15,0 0-2 0,-6-3 0 0,6 3 7 0,0 0-8 16,0 0 5-16,-3-7-16 0,3 7 22 0,0 0-21 15,0 0 15-15,-3-5-14 0,3 5 11 0,0 0-14 16,-1-7 11-16,1 7-19 0,0 0 1 0,1-8-11 16,-1 8 5-16,5-4-18 0,-5 4 11 0,5-6-13 15,-5 6 10-15,9-7-15 0,-9 7 14 0,13-5-17 16,-13 5 15-16,14-7-16 0,-4 5 12 0,-1 1-12 16,0-1 16-16,3 0-10 0,-12 2 8 0,18-1-13 15,-18 1 13-15,19 1-8 0,-19-1 7 0,20 3-8 16,-12-1 12-16,1 0-10 0,-1 2 13 0,0 0-15 15,-1 0 15-15,-1 1-5 0,1 2 3 0,-4-2-2 16,2 2 0-16,-1 0 0 0,-2-1 0 0,-2 3-4 16,0-2 0-16,-2 3-2 0,-2-2 2 0,2 2-6 15,-4-1 5-15,-1 1-7 0,2-1 4 0,-3 2-1 16,0-2-2-16,0 0 2 0,-1 0-2 0,1 1 0 16,-2-2-3-16,2 1 6 0,-1-2-6 0,3-1-3 0,-3 1 6 15,1-1 2-15,2-2 0 0,1 3-5 0,-1-4 4 16,-1 2 2-16,7-5-1 0,-8 6-1 15,8-6 1-15,-6 7 0 0,6-7 1 0,-8 5 1 0,8-5-2 16,-5 3 5-16,5-3-1 0,-5 5 3 0,5-5-3 16,0 0 4-16,-4 4 4 0,4-4-1 0,0 0 6 15,0 0-1-15,-6 5 5 0,6-5-4 16,0 0 4-16,0 0-1 0,0 0-4 0,-5 5 5 0,5-5-3 16,0 0 4-16,0 0-4 0,0 0 5 0,0 0-1 15,0 0-1-15,0 0 4 0,-5 3 5 0,5-3-3 16,0 0-4-16,0 0-4 0,0 0-4 0,0 0 7 15,0 0-5-15,0 0 0 0,0 0-3 0,0 0 2 16,0 0-4-16,0 0-4 0,0 0 3 0,0 0 0 16,0 0 0-16,0 0-1 0,11-3-2 0,-11 3-1 15,10 0-11-15,-10 0 8 0,14-2-1 0,-14 2 0 16,17-5-2-16,-8 2 2 0,4 1-3 0,-3 0-7 16,1-3 10-16,1 5-3 0,-2-4-4 0,3 1 3 15,0 0-1-15,-2 1 2 0,-2-1-2 0,0 1-1 16,0-1 2-16,1 1 0 0,-10 2 1 0,14-4 1 15,-14 4-6-15,13-3 12 0,-13 3-4 0,10-2 16 16,-10 2 7-16,0 0 24 0,13-5-33 0,-13 5 25 0,0 0-30 16,9-2 27-16,-9 2-34 0,0 0 22 0,0 0-31 15,10-2 27-15,-10 2-40 0,0 0 37 16,0 0-34-16,8-3 27 0,-8 3-33 0,0 0 18 0,0 0-50 16,0 0-26-16,9-1-34 0,-9 1-51 0,0 0-51 15,6-4-52-15,-6 4-51 0,0 0-80 0,8-6-48 16,-8 6-127-16,8-5-330 0,-8 5-464 0</inkml:trace>
  <inkml:trace contextRef="#ctx0" brushRef="#br1" timeOffset="-76855.573">13928 16187 194 0,'0'0'311'15,"0"0"-103"-15,0 0 11 0,0 0-62 16,0 0 13-16,0 0-64 0,0 0 25 0,0 0-46 15,8-1 29-15,-8 1-52 0,0 0 24 0,0 0-45 0,11-4 26 16,-11 4-41-16,10-3 24 0,-10 3-39 0,9-5 33 16,-9 5-37-16,9-5-4 0,-9 5 1 0,9-4-1 15,-9 4 3-15,8-4-4 0,-8 4-1 0,4-6 5 16,-4 6-7-16,0 0-3 0,0-7 0 0,0 7 3 16,0 0-5-16,-9-4 1 0,9 4 10 0,-12-1-10 15,12 1 3-15,-14 0 2 0,14 0 6 0,-16 0 5 16,16 0 5-16,-17 2 4 0,17-2-9 0,-17 3 0 15,17-3 25-15,-14 7-35 0,9-2 38 0,-1 0-30 16,1-1 34-16,2 2-19 0,-1 0 18 0,4-6-23 16,0 12 19-16,0-5-19 0,1-1 15 0,2 1-19 15,2 0 14-15,-1 0-24 0,4 0 22 0,-2-1-22 16,2-3 17-16,-2 1-21 0,-6-4 14 0,17 5-10 16,-17-5 18-16,14 0-11 0,-14 0 18 0,14-2 22 0,-14 2 2 15,11-7 5-15,-11 7 1 0,9-8-23 16,-9 8 22-16,5-10-5 0,-5 10-10 0,2-10-8 15,-2 10-6-15,-4-12-5 0,-1 5-7 0,0 2-4 16,0-2-2-16,-3 2-8 0,0 0 4 0,1 1-6 0,-2 1 0 16,9 3-3-16,-16-5 2 0,16 5-4 15,-14 0-4-15,14 0 6 0,-11 3-2 0,11-3 5 16,-10 7 2-16,10-7-1 0,-7 9-7 0,7-9-1 0,-1 10 1 16,1-10 0-16,2 12-13 0,2-7 7 0,0-1-21 15,2 1 9-15,-6-5-4 0,12 8 3 0,-12-8 8 16,14 3-31-16,-14-3 40 0,15-1 8 0,-15 1-7 15,13-2 3-15,-4 0 1 0,-3-3 3 0,1 0-6 16,-1 0 13-16,-1-2 5 0,0 1 9 0,-1-2 19 16,-1 0 1-16,-2-2 15 0,2 2 0 0,-3-3-3 15,-2 4-4-15,1-3-9 0,-3 1-19 0,2 1 19 16,-4 1-27-16,0 0 19 0,0 0-26 0,6 7 16 16,-13-5-18-16,4 2 20 0,9 3-30 0,-18-2 20 15,18 2 4-15,-16 5-9 0,8-2-7 0,-1 3 3 0,2 0 3 16,1 1-4-16,1 1-1 0,2 0 1 15,2 2-6-15,1-3 4 0,0 3 3 0,1 1-27 16,2 0 26-16,2-2-21 0,-1 0 24 0,2 0-25 0,1-2 23 16,-1-1-20-16,2-1 24 0,-1-2-25 0,-7-3 28 15,15 3-29-15,-15-3 30 0,11-1-9 16,-11 1 7-16,13-4 2 0,-13 4 1 0,9-10 2 16,-8 5 5-16,2 0 5 0,-3-3-3 0,0 0 0 0,-2 0-3 15,0 0-5-15,-2-1-4 0,-1 0-2 0,-3 0-4 16,1-2-16-16,-1 4 17 0,-1-3-17 0,0 1 18 15,0 4-22-15,1-3 16 0,2 2-22 0,-3 2 19 16,5 0-25-16,4 4-2 0,-10-5-66 0,10 5-7 16,0 0-90-16,0 0-25 0,-12 0-63 0,12 0-68 15,0 0-88-15,2 9-243 0,-2-9-183 0</inkml:trace>
  <inkml:trace contextRef="#ctx0" brushRef="#br1" timeOffset="-76282.444">14229 15954 477 0,'0'0'451'0,"-6"3"-105"0,6-3-65 16,0 0-30-16,0 0-5 0,0 0-20 0,0 0-26 15,0 0-24-15,0 0-28 0,6-7-20 0,-6 7-25 16,13-6-18-16,-4 3-18 0,3-1-14 0,1-3-6 16,0 2-14-16,2-2-5 0,1-2-2 0,-2 4-6 15,3-1-5-15,-3 1-1 0,0-1-4 0,0 1-3 16,-4 0 10-16,2 2 0 0,-3-1 16 0,0 1 12 15,-9 3 15-15,12-5 8 0,-12 5-3 0,11-3-5 16,-11 3-5-16,0 0-4 0,0 0 0 0,0 0 0 16,0 0 11-16,7 3 5 0,-7-3 0 0,-2 5-5 15,2-5-2-15,-3 8-17 0,3-8 0 0,-2 12-6 16,2-12 4-16,0 13-10 0,0-5 2 0,2 1-8 16,0 0 1-16,0 2-5 0,4 1 3 0,-2 1-6 15,3 1-3-15,-1 0-6 0,2 0 3 0,2 3-3 16,-1 0-3-16,1 0 2 0,0 1-5 0,1-1-5 0,-1-1 5 15,1 1 0-15,-2-1-2 0,-1-2 0 0,1-1 0 16,-3 0-4-16,-1 1 9 0,-1-4 3 0,0 0 1 16,-3 2-2-16,-1-4 2 0,-1 1 1 0,-3 1-8 15,-1-2 1-15,-1 2 2 0,-3-3-1 0,-3-1-4 16,2 2 3-16,-3-4-3 0,-1 1 0 0,-1 1-22 16,1-2 22-16,-2-2-2 0,4 1-3 0,-1-3-42 15,-1 0-54-15,2 0-35 0,0 0-73 0,12 0-35 16,-20 0-70-16,20 0-69 0,-16-4-131 0,16 4-382 15,-11-8-460-15</inkml:trace>
  <inkml:trace contextRef="#ctx0" brushRef="#br1" timeOffset="-76080.983">14371 16131 305 0,'0'0'493'0,"-3"-8"-97"0,3 8-76 15,-2-7-103-15,2 7 16 0,2-9-76 0,-2 9 17 0,6-9-63 16,-1 3 21-16,3 1-64 0,-2-2 25 0,8 0-50 16,-2 0 22-16,2-1-49 0,2 0 34 0,3-1-19 15,-2 1-25-15,5 0-58 0,-2-1-62 0,-2 1-64 16,4 0-67-16,-2 1-49 0,-2-3-345 0,1 3-148 16</inkml:trace>
  <inkml:trace contextRef="#ctx0" brushRef="#br1" timeOffset="-75050.679">14962 15886 233 0,'-13'-2'310'0,"13"2"13"0,-12-1-26 0,12 1 1 15,-10-2-4-15,10 2-21 0,-11-4-12 0,11 4-9 16,-9-6-24-16,9 6-38 0,-7-6-37 0,7 6-29 16,0-7-17-16,0 7-17 0,4-8-15 0,3 6-19 15,0-2-4-15,3-2-4 0,1 4-10 0,1-3-5 16,1 3-3-16,-1 0-3 0,3 1-1 0,-1-1-9 15,-1 2 8-15,1 2-4 0,-1-1 2 0,-2 1-3 16,1 2-1-16,-1 0 1 0,-3 4 1 0,0 0-2 16,-3 1-3-16,0 3-1 0,-4 0-3 0,-2 0-11 0,-3 2 14 15,0 0-16-15,-2 2 12 0,-3-1 2 16,-4 0-2-16,3 0-1 0,-3-2 1 0,-1 2 1 16,1-1 2-16,-1-5 3 0,4 2 5 0,-2-2 9 15,2 0-8-15,1-3 28 0,3 1 7 0,-1-2-4 0,0 0 12 16,2-2-1-16,5-3-8 0,-7 6-12 0,7-6-6 15,0 0-9-15,0 0-4 0,0 0-5 0,13 0-3 16,-13 0-5-16,19-6-3 0,-10 4-1 0,5-1-3 16,-1-1-6-16,2-2 8 0,-2 3-5 0,4-2-10 15,-3 0-18-15,2-1-42 0,-2 2-27 0,4-2-53 16,-4 1-26-16,3-1-79 0,-3 1 2 0,1-1-83 16,-2 1-15-16,1-1-50 0,-1 0-70 0,-3-2-247 15,0 1-222-15</inkml:trace>
  <inkml:trace contextRef="#ctx0" brushRef="#br1" timeOffset="-74614.868">15267 15848 337 0,'0'0'521'15,"-5"-7"-89"-15,5 7-63 0,-3-8-39 0,3 8-24 16,-4-4-52-16,4 4-31 0,0 0-34 0,0 0-13 16,-6-3-10-16,6 3-11 0,0 0-17 0,0 0-17 15,0 7-15-15,0-7-14 0,2 10-12 0,-2-10-11 16,2 10-15-16,4-2-7 0,-3-2-20 0,1 2 7 0,2 0-16 15,-2 0 8-15,1 2-14 0,4-2 6 0,-4 0-12 16,3 0 14-16,-2-2-11 0,3 0 6 16,-4-1-13-16,3 0 10 0,-3-2-10 0,-5-3 9 0,15 4-12 15,-15-4 9-15,11 0-12 0,-11 0 10 0,11-6 0 16,-5 2-5-16,0 0 3 0,-3-2-3 0,3-2 0 16,-4 2-1-16,3-1 0 0,-1 0-3 0,0 2 4 15,0 0 0-15,-4 5-5 0,5-9 0 0,-5 9-2 16,5-8 0-16,-5 8-5 0,6-4 7 0,-6 4 3 15,0 0-2-15,16-3 3 0,-16 3 0 0,11 3-4 16,-11-3 3-16,18 4 4 0,-9-2-2 0,0 0 1 16,1 1 3-16,2-2-1 0,-1 0 0 0,-1 2-7 15,2-3 11-15,-12 0 0 0,20 0 1 0,-20 0 2 16,16-3-4-16,-8 2 2 0,0-4 1 0,-1 2-1 16,-2-4 1-16,-1 2 0 0,-3 0-1 0,3-3-4 15,-4 2-2-15,-4-2 0 0,3-1-2 0,-4 1-5 16,-2 0 3-16,-1-1-1 0,-2 0-1 0,0 2-6 0,0-2 2 15,-3 3-3-15,4 1-36 0,-1-1-47 16,0 3-65-16,1-2-71 0,0 3-102 0,9 2-108 0,-14-5-73 16,14 5-321-16,-8-3-371 0</inkml:trace>
  <inkml:trace contextRef="#ctx0" brushRef="#br1" timeOffset="-74215.489">15934 15477 224 0,'0'0'336'16,"0"-7"-37"-16,0 7-11 0,-1-7-20 0,1 7-22 15,-4-5-9-15,4 5-19 0,-8-3-11 0,8 3-26 16,0 0-5-16,-14 0 0 0,14 0 4 0,-15 4 3 16,5 1-6-16,-1 1-4 0,0 0-7 0,-1 4-7 15,2-1-4-15,-1 3-16 0,0 0-10 0,2-1-21 16,1 4-16-16,1-1-6 0,0 2-13 0,0-3-13 0,6 4-14 16,-2 1 2-16,2-3-7 0,1 1-7 0,1 1-5 15,2-1-4-15,1-3-5 0,1 3-6 16,3-3 15-16,0 1-16 0,3-2 9 0,0-2-14 0,3 0 8 15,-1-2-17-15,2 0-8 0,1-2-25 0,0-3-31 16,0 1-23-16,0-2-36 0,2 0-36 0,-3-2-35 16,2-2-37-16,2 0-29 0,-2 0-57 15,-2-2-74-15,0-1-40 0,0-1-440 0,-4-3-425 0</inkml:trace>
  <inkml:trace contextRef="#ctx0" brushRef="#br1" timeOffset="-74026.031">15882 15700 46 0,'-13'0'569'0,"0"2"-132"0,4-1-88 16,9-1-27-16,-15 1 2 0,15-1-11 0,-14 0-29 15,14 0-32-15,0 0-47 0,-12-4-38 0,12 4-45 16,0 0-17-16,7-6-17 0,-1 3-15 0,3-2-19 16,5-1-8-16,0 0-18 0,3-2-30 0,2 1-34 0,0-2-34 15,3 1-42-15,-2-1-39 0,2 1-36 16,0-3-33-16,-1 2-28 0,1 2-36 0,-1 0-14 15,-2-1-391-15,0 0-197 0</inkml:trace>
  <inkml:trace contextRef="#ctx0" brushRef="#br1" timeOffset="-73430.937">16277 15429 363 0,'0'0'416'0,"0"0"-84"0,0 0-24 16,-9-3-8-16,9 3-69 0,0 0 11 0,0 0-76 15,0 0 3-15,2-6-30 0,-2 6-56 0,10-5 12 16,-1 2-47-16,0-1 18 0,0 0-41 0,3 0 28 16,-1 2-41-16,-1-4 28 0,4 1-32 0,1 1 37 15,-3-1-23-15,1 0 32 0,-1 1-16 0,-1 0 38 16,1 0-14-16,-2 0 26 0,-1 1-15 0,-3 0 19 15,-6 3-7-15,13-3 8 0,-13 3-14 0,11-4-1 16,-11 4-21-16,8-2-5 0,-8 2-20 0,0 0 14 16,0 0 1-16,13 1 2 0,-13-1-3 0,4 7 10 0,-4-7-4 15,1 11 6-15,-1-3-9 0,0-1 6 16,-1 4-3-16,-1 2-12 0,1-1-2 0,-4 5-6 16,4 0-6-16,-2 1-7 0,1 0-2 0,-2 4-5 0,1 0-4 15,-2-3 2-15,4 1 0 0,-2-3-2 0,-3 1-8 16,3-3 8-16,1 0-3 0,-2-1-1 0,0 1 1 15,2-5 2-15,0 1-4 0,-3-1-1 0,4 0 5 16,-2-2-5-16,2-1 7 0,-4-2 0 0,4 1 0 16,1-6-2-16,-3 8 6 0,3-8-6 0,-5 4-7 15,5-4 7-15,0 0-2 0,0 0-2 0,0 0-3 16,0 0 0-16,0 0 0 0,0 0-8 0,0 0 7 16,-4-4-1-16,4 4-1 0,0 0 1 0,7-5 1 15,-7 5-1-15,6-5-8 0,-6 5 13 0,10-5-4 16,-10 5 1-16,12-3-1 0,-12 3 1 0,14-1-2 15,-14 1 1-15,15-3 3 0,-15 3 1 0,19-3-3 16,-7 2 1-16,-2-2 2 0,3 2-8 0,-2-1 7 16,3 0 1-16,-2 0-1 0,2-1-2 0,-1 0 3 0,0 1-11 15,2-2-7-15,-1 1-16 0,0-1-27 16,0-1-21-16,0 1-27 0,-2 0-18 0,-2 0-24 16,1 1-34-16,-1-2-29 0,-1 0-45 0,2 0-59 15,-5 1-67-15,-1-2-40 0,-1 1-402 0,-4 5-361 0</inkml:trace>
  <inkml:trace contextRef="#ctx0" brushRef="#br1" timeOffset="-73241.444">16392 15562 455 0,'0'0'481'0,"-17"-3"-52"0,17 3-47 16,-10-4-47-16,10 4-42 0,-7-7-36 0,7 7-34 15,-1-10-36-15,1 10-30 0,5-10-34 0,2 2-21 16,-1 0-21-16,7 0-12 0,-2 1-17 0,3-3-10 15,-1 2-9-15,5-2-16 0,-3 2-38 0,3-2-65 16,0 0-7-16,1 2-78 0,-1 0 1 0,-1-4-87 16,-1 6-27-16,-3-1-68 0,4-1-374 0,-5-1-231 15</inkml:trace>
  <inkml:trace contextRef="#ctx0" brushRef="#br1" timeOffset="-73019.516">16661 15204 492 0,'-9'-4'434'0,"9"4"-13"0,-5-6-90 15,5 6-8-15,-1-4-66 0,1 4 3 0,1-8-52 16,-1 8-16-16,8-7-55 0,-8 7-12 0,11-9-37 16,-3 5-3-16,2-3-35 0,0 3 11 0,3-1-26 15,1-3 6-15,0 4-26 0,2-1 9 0,-2 0-62 16,2 0-19-16,-2-2-83 0,3 2-5 0,-4-2-84 15,1 4-21-15,1-3-59 0,-5 1-92 0,-1 1-233 16,-4-2-141-16</inkml:trace>
  <inkml:trace contextRef="#ctx0" brushRef="#br1" timeOffset="-72832.662">16771 15008 76 0,'0'0'454'0,"-15"-3"-99"0,15 3-26 0,-13-1-21 15,13 1 18-15,-13 1 9 0,13-1-23 0,-8 3-14 16,8-3-1-16,-5 6-16 0,5-6-21 0,0 9-17 15,0-2-23-15,3-1-37 0,-2 2-19 0,3 2-49 0,1-1-6 16,0 4-22-16,3 1-15 0,-2 1-15 0,-2 2-8 16,3 2-6-16,-1 3-16 0,-1 1-23 15,0 2-73-15,0 1-103 0,-4 2-90 0,-1 2-130 0,-1 4-190 16,-4-1-521-16,0 0-720 0</inkml:trace>
  <inkml:trace contextRef="#ctx0" brushRef="#br1" timeOffset="-71517.363">15671 16551 187 0,'-4'-9'462'0,"0"1"-59"0,2-1-54 0,-2 4-25 0,1-2 0 16,-1 0-34-16,-1 2-9 0,2 0-58 15,-3 0-14-15,1 2-59 0,5 3 4 0,-14-5-34 0,14 5 7 16,-14 0-27-16,14 0 7 0,-16 3-22 0,7-2 0 16,1 3-24-16,0 0 4 0,-1 1-28 0,4 0 22 15,-1 1-20-15,3 0 16 0,-1 0-25 0,3 0 16 16,1 2-25-16,3-2 13 0,-1 3-19 0,5-1 16 16,0 1-24-16,5 0 16 0,-2-1-23 0,4 1 22 15,-1-1-1-15,1 1-6 0,1-2-2 0,-2 1-4 16,2-1-6-16,-2 0 5 0,0-2-8 0,-4 2 0 15,0-2-4-15,0-1 6 0,-4 1-3 0,-1 0 3 16,-4-5-1-16,2 10-2 0,-2-10 4 0,-5 8-3 16,-1-2 1-16,-3 0 0 0,0-2 0 0,-2 1 1 15,0 0-5-15,0 0 7 0,0-2-5 0,0 1-2 16,1-1-6-16,1-1-23 0,0-1-65 0,9-1-68 16,-12 2-100-16,12-2-73 0,-6-3-4 0,6 3-51 0,0 0 38 15,2-11-4-15,4 8 48 0,0-3 38 0,2-1 52 16,-1 0 45-16,2 1 31 0,0 0 82 15,1-1 95-15,-2 1 100 0,0 0 68 0,-2 0 40 16,2 0 27-16,-2 1 34 0,-6 5-28 0,9-7 11 0,-9 7-36 16,7-7-14-16,-7 7-50 0,6-4-20 15,-6 4-47-15,0 0 5 0,10-4-27 0,-10 4 6 16,0 0-32-16,12 0 2 0,-12 0-28 0,11 2 13 0,-11-2-29 16,12 5 11-16,-12-5-24 0,15 8 19 0,-6-7-25 15,0 2 16-15,1-1-13 0,0 1-11 0,-1-2-10 16,-9-1-3-16,17 1-14 0,-17-1 19 0,15-2-14 15,-6-1 18-15,1-1-13 0,-2 2 16 0,-2-5-12 16,1 1 18-16,-1-1-16 0,-1 0 12 0,-2 2-9 16,1-2 16-16,-2 0-20 0,0 2 24 0,-2 5-15 15,2-12 17-15,-2 12-16 0,5-9 11 0,-5 9-32 16,2-6 29-16,-2 6-14 0,2-5 17 0,-2 5-16 16,0 0 15-16,0 0-14 0,13-1 17 0,-13 1-23 15,10 2 11-15,-10-2-29 0,13 4-19 0,-13-4-53 0,15 4-12 16,-15-4-48-16,19 1 7 0,-19-1-15 15,20 0-28-15,-8-1 11 0,-2 0-50 0,3-2 33 16,-1 1-43-16,-2-2 39 0,3 0-3 0,-4 0 22 16,-2-1 32-16,3-2 30 0,-2 2 24 0,1-1 27 0,-5-1 12 15,1 0 17-15,0-2 15 0,-2 2 21 16,-2-1 30-16,0 1 29 0,-3 0 40 0,0 0-15 16,1 2 41-16,-1-2-34 0,2 7 42 0,-8-10-43 0,8 10 26 15,-6-7-38-15,6 7 4 0,-7-3-36 0,7 3 21 16,0 0-37-16,0 0 30 0,-14 1-27 0,14-1 17 15,-1 6-15-15,1-6 20 0,1 8-26 0,-1-8 17 16,6 12-24-16,0-8 19 0,0 4-22 0,0-3 16 16,5 1-33-16,-2 0 20 0,0-1-27 0,2 0 20 15,1-3-28-15,-1 3 11 0,2-5-30 0,-2 1 29 16,2-1-50-16,-1-1 34 0,-1 1-45 0,-1-5 41 16,-1 3-36-16,0-3 40 0,-1 0-33 0,-2-2 47 15,1-1 3-15,-5-2-34 0,2 1 52 0,-4-3-36 16,0 0 38-16,-1-2-36 0,-2-3 47 0,1 0-18 15,-2 1 75-15,0 0 14 0,-1-1 40 0,0 2 5 16,1 2 14-16,-1 0 13 0,2 1 18 0,-2 2-6 16,2 0-31-16,0 1-26 0,0 4-26 0,3 5-20 15,-4-10-5-15,4 10 2 0,0 0-8 0,0 0-6 16,0 0-1-16,0 0-28 0,3 6 17 0,0 0-34 16,0 0 26-16,2 3-20 0,1-1 16 0,0 4-26 15,0-1 18-15,3 4-23 0,-2-3 19 0,0 2-24 0,1 0 20 16,1-1-17-16,-3 1 19 0,1-3-17 0,-1 0 16 15,-2-3-12-15,2 1 22 0,-2-2 2 16,0-2 13-16,-4-5-21 0,5 6 13 0,-5-6-18 16,0 0 8-16,0 0-17 0,12-3 17 0,-12 3-12 0,6-9 24 15,-6 9-16-15,5-11 10 0,-2 6-17 0,1-1 16 16,-4 6-19-16,7-10 15 0,-4 5-25 0,-3 5 14 16,10-6-17-16,-10 6 14 0,10-5-16 0,-10 5 12 15,17-3-34-15,-17 3-26 0,15 0-68 0,-3 1-22 16,-1 1-50-16,-1 1-23 0,3-1-26 0,0-1-82 15,-1 1-28-15,1-2-73 0,0 0-266 0,1 0-199 16</inkml:trace>
  <inkml:trace contextRef="#ctx0" brushRef="#br1" timeOffset="-70250.391">16729 16182 407 0,'-1'-7'484'0,"1"7"-42"0,0-13-52 16,0 13-40-16,-2-9-52 0,2 9-72 0,-1-5-42 0,1 5-16 15,0 0-24-15,0 0-5 0,0 0-23 0,0 0-21 16,4 5-15-16,-4-5-14 0,4 12-13 0,0-6-23 16,-1 2 9-16,4 2-28 0,-1 2 21 15,1 0-27-15,-1 0 20 0,1 0-23 0,1-2 15 0,-1 0-37 16,-2-1 22-16,0 1-49 0,0-3 9 0,-1 1-44 16,-2-1-7-16,-2-7-48 0,2 9-78 15,-2-9-13-15,-7 8-51 0,7-8 51 0,-12 4 13 0,12-4 35 16,-22 0 38-16,10-3 28 0,-1 2 26 0,-2-4 28 15,0 0 48-15,-2-2 8 0,3 2 83 0,0-2-5 16,4 0 80-16,-3 0-15 0,5-1 4 0,2 1-26 16,1 2-11-16,2-3 4 0,3 8-4 0,2-11-2 15,1 3-10-15,5 3-12 0,0-2-16 0,3-1-5 16,2 2-43-16,1-2 32 0,2 1-8 0,1 2-1 16,0-3 1-16,2 2 6 0,1-4 5 0,0 3-2 15,-1-1-14-15,-1-1 23 0,-2 4-22 0,-1-2 18 16,0 0-13-16,-2 0 13 0,-1 0-12 0,-1 0 12 15,-5 0-26-15,3-2 9 0,-3 4-19 0,-3-4 6 0,-2 2-13 16,2-2 12-16,-5 1-8 0,0 0 0 0,-1-1-5 16,1 1-2-16,-2 0 0 0,-2-1 8 15,2 2-1-15,-1 0 0 0,1 3-2 0,-1-2-3 16,5 6-2-16,-7-9-4 0,7 9 0 0,-7-2-2 0,7 2 1 16,0 0 4-16,-9 2 4 0,9-2-6 15,-3 10 11-15,3-10-7 0,0 14 8 0,1-5-12 16,1 3 10-16,0 0-3 0,1 2-5 0,1 2 1 0,1 1-1 15,0 0-11-15,1 4 10 0,-2-3-4 0,2 3 2 16,3-2-4-16,-4-2 1 0,2-1 1 0,-1 0-1 16,-2-2 1-16,1-2 3 0,0-2 4 0,-1-2 7 15,1-1 10-15,-2 1-6 0,-3-8-2 0,6 7-5 16,-6-7-1-16,0 0-6 0,0 0 1 0,14-4-3 16,-14 4-1-16,7-9 2 0,-5 2-5 0,2 0 3 15,-1-2-1-15,1 1 0 0,-2 0 2 0,1-1 1 16,2 1-7-16,-3 0 6 0,3 1-4 0,-2 1 5 15,1 1-8-15,-4 5 8 0,9-8-2 0,-9 8 1 16,11-5-2-16,-11 5-1 0,13-2-8 0,-13 2 11 16,15 2-9-16,-6-1 7 0,2 3 0 0,0-1-2 15,-1-1-2-15,3 2-15 0,0 0-31 0,1 0-26 16,1 0-31-16,-3-1-35 0,3-1-42 0,-2 1 0 0,2-2-29 16,-2 0-26-16,2-1 5 0,-1-1-36 0,-1 0 43 15,4-2-34-15,-3-2 38 0,2 1-28 16,-3-1 71-16,1-2-10 0,-2-2 71 0,0 1-13 15,-1-1 25-15,-2 0 31 0,1-4 38 0,-4 3 2 0,-1-2 55 16,-1 1 46-16,0 0 51 0,-3-1 33 0,1 3 26 16,-1-2 25-16,-2 1 9 0,1 2-7 0,-3 0-23 15,0 0-19-15,2 2-40 0,-3 2 21 0,-1-2-23 16,5 6-6-16,-12-5-18 0,12 5-18 0,-13 0-11 16,13 0-17-16,-11 4-5 0,11-4-12 0,-14 8-25 15,9-1 19-15,0-1-5 0,2 1-3 0,2 2-3 16,-1-1-3-16,4-1-5 0,-2 0 2 0,1 2-3 15,2-1-4-15,2 0-3 0,-1-2-9 0,3 2-1 16,0-3-11-16,-1 0 12 0,2-1-3 0,1 0 2 16,-9-4-1-16,15 2 7 0,-15-2-3 0,17-1-1 15,-8-4 4-15,-1 2 3 0,1 0-3 0,-2-3 2 16,2 0 1-16,-4-1-25 0,2 0 26 0,-1-2 1 16,-1-1-2-16,0 0-2 0,-1-1 1 0,0 0 0 0,0 0-7 15,-3 1 10-15,2-2-6 0,-1 3 4 0,0-1-3 16,0 2 0-16,-2 1 1 0,4 1-5 15,-4 6 5-15,1-11-4 0,-1 11 0 0,5-7 3 16,-5 7-1-16,0 0-1 0,11-1 1 0,-11 1 7 0,11 2-5 16,-6 2 1-16,3 1-1 0,-2-1 3 15,3 1-6-15,1 0-19 0,-2 2 39 0,4 1-32 16,0-3 26-16,-1 0-25 0,0 2 30 0,-1-3-25 0,-1 1 28 16,1-1-27-16,-2 0 27 0,-8-4-24 0,14 2 25 15,-14-2-23-15,10-1 26 0,-10 1-28 0,5-4 20 16,-5 4-2-16,0-9 1 0,-2 4-2 0,-1-5 7 15,-4 3-21-15,-1-5 29 0,0 0-2 0,-1 2-1 16,-1-3 0-16,1 2-4 0,0-3-3 0,-2 3 0 16,3-3-3-16,-1 4-4 0,2-2-3 0,0 4-1 15,2-1-3-15,0 2-10 0,1 0 0 0,0 2-1 16,4 5 1-16,-5-7 1 0,5 7 1 0,0 0 0 16,0 0-7-16,0 0 5 0,0 0-8 0,14 0-2 15,-14 0-1-15,13 4 0 0,-13-4 5 0,17 5-2 16,-8-2 5-16,2-3-5 0,-1 2-7 0,-1 1-2 15,3-2-18-15,-12-1-32 0,19 1-52 0,-19-1-78 16,18 0-101-16,-18 0-130 0,15-1-304 0,-15 1-248 16</inkml:trace>
  <inkml:trace contextRef="#ctx0" brushRef="#br1" timeOffset="-69732.81">17188 16706 242 0,'-4'-13'503'0,"0"3"-67"15,0 0-41-15,0 0-47 0,-1 2 6 0,0 1-64 0,1 0 5 16,-1-1-50-16,1 4-21 0,4 4-44 0,-10-7-2 15,10 7-34-15,-13-3 0 0,13 3-35 0,-10 5 16 16,10-5-1-16,-10 8-18 0,5 0-13 0,1 0-7 16,0 2-13-16,3 2-5 0,1 2-7 0,0 4-1 15,1-1-11-15,3 7-6 0,0-1-9 0,3 5-2 16,0 2-29-16,2 0 22 0,0-1-30 0,1 3 18 16,3 2-18-16,-1 0 29 0,1-1-28 0,-2-4 20 15,1 0-26-15,0 0 29 0,-2-2-27 0,4-1 23 0,-4 1-25 16,2-2 25-16,-5-4-25 0,1-1 22 15,0-2-24-15,-1-1 18 0,-3-2-26 0,0-1 22 0,0 1-70 16,-3-4-23-16,-1 0-77 0,-1 1-56 0,-3-1-90 16,-1-3-123-16,-4 1-97 0,0-4-487 0,-4 2-628 15</inkml:trace>
  <inkml:trace contextRef="#ctx0" brushRef="#br1" timeOffset="-69572.717">16918 17334 400 0,'-6'-6'586'0,"-1"-3"-124"0,2 3-97 0,1-3-12 15,3 2-69-15,0 0 2 0,2-4-50 16,0 0-10-16,3 1-51 0,2-3-19 0,2 0-46 0,5-1-5 16,2-1-34-16,2 1-1 0,2-3-28 0,5 0 6 15,2-1-35-15,6-1-19 0,0 1-75 0,0-1-35 16,2 0-78-16,-2 1-38 0,1-2-32 0,2 1-93 16,-6-1-21-16,3-2-372 0,-5 0-259 0</inkml:trace>
  <inkml:trace contextRef="#ctx0" brushRef="#br1" timeOffset="-69367.272">17510 16663 520 0,'0'-10'455'0,"-2"2"-85"0,0 0-45 0,2 8-20 0,-4-10-54 16,4 10-5-16,-5-7-44 0,5 7 15 0,0 0-33 15,0 0 1-15,-10 2-28 0,10-2 3 16,-6 9-24-16,5-2 19 0,-1 3-32 0,-1 0 15 16,3 4-17-16,-1 2-9 0,1 2-26 0,-2 3-14 0,4 2-13 15,-1 1-35-15,-1 3 18 0,4 0-32 0,0-1 24 16,1 4-28-16,0-2 23 0,5 1-34 0,-1-3 29 15,0-1-29-15,4-1 16 0,-3-4-48 0,2-1-36 16,-1-2-78-16,3-3-28 0,-1 0-89 0,0-3-45 16,0-2-50-16,-1-1-88 0,1-3-464 0,0-1-483 15</inkml:trace>
  <inkml:trace contextRef="#ctx0" brushRef="#br1" timeOffset="-68601.145">17705 16956 420 0,'-6'-8'468'16,"1"1"-61"-16,1-1-56 0,0 2-26 0,1-3-23 16,-2 2-29-16,4 1-17 0,0-1-35 0,1 7-42 0,0-14-34 15,1 9-27-15,5-1-22 0,-2 1-16 16,1 0-13-16,2-1-4 0,-1 4-8 0,-6 2-11 0,14-4-3 16,-14 4 0-16,14 0-4 0,-14 0-7 0,13 4 0 15,-13-4-2-15,8 9-4 0,-6-2-15 0,-2 0 13 16,0 3-17-16,-2 0 16 0,-1 2-18 0,-1-2 16 15,-2 3 0-15,2-1 32 0,-2-1-1 0,1 0 38 0,1-3-29 16,-1 1 24-16,0-1-40 0,1-1 28 16,4-7-32-16,-5 12 29 0,5-12-35 0,-3 8 29 15,3-8-34-15,0 0 20 0,4 7-36 0,-4-7 25 0,13 0-6 16,-13 0-4-16,18-4-8 0,-6 1-6 0,5-2-21 16,-1 0-28-16,4-2-34 0,0-1-33 0,2 1-53 15,-3-2-10-15,3 1-58 0,-2-1-1 0,-2-1-24 16,0 0-4-16,-4 2 16 0,-1-1-34 0,-3 0 29 15,1 1-37-15,-4-1 60 0,-1 1-31 0,-2-1 75 16,-1 0-3-16,-2 0 72 0,-1 0-13 0,-1-1 67 16,-2 1-18-16,1-1 95 0,-2 2 25 0,0-1 58 15,1 1 19-15,-3 2 82 0,2-4 1 0,0 5 11 16,2-1-10-16,-1-1-21 0,3 7 13 0,-6-8-42 16,6 8-2-16,-4-8-26 0,4 8-46 0,-4-6 8 15,4 6 11-15,0 0 1 0,0 0 5 0,0 0 4 0,0 0-10 16,0 0-3-16,0 0-5 0,0 0-11 0,8 6-9 15,-4-1-8-15,-4-5-18 0,7 10-5 16,-1-2-9-16,0-2-8 0,0 1-3 0,-1 1-12 0,2-1 7 16,-1 0-6-16,0 1-6 0,1-1 3 0,-1-2-7 15,-2 1 8-15,1-2 0 0,-5-4-5 0,10 7 2 16,-10-7-10-16,8 4 0 0,-8-4-6 0,9-3-5 16,-9 3-9-16,8-6-6 0,-3 1-3 0,-1-1 6 0,-1 0-1 15,0-1 3-15,1-1 5 0,-3 1 3 16,3 1 3-16,-3 0-2 0,3 0 3 0,-4 6-15 15,5-9 5-15,-5 9-1 0,4-8 3 0,-4 8 4 16,0 0 2-16,10-1 3 0,-10 1-2 0,9 1 5 0,-9-1-1 16,14 8 7-16,-7-3-3 0,0-1-3 0,3 2 7 15,1 0-2-15,-2-1 1 0,2 0-1 0,-2 1 2 16,3-2-4-16,-2-1 5 0,-1-1 2 0,0 0 2 16,-9-2 0-16,15 1 0 0,-15-1 0 0,12-3-2 15,-12 3 1-15,6-8-2 0,-6 8-6 0,4-11-1 16,-4 11 2-16,-3-14-3 0,1 6-2 0,-2 1 5 15,-1-3-4-15,-2 3-2 0,0-3 0 0,-2 1-18 16,1 1-76-16,0-1-49 0,0 1-83 0,1 1-38 16,-1 0-46-16,3 0-96 0,-2 2-28 0,2 0-392 15,-2 0-372-15</inkml:trace>
  <inkml:trace contextRef="#ctx0" brushRef="#br1" timeOffset="-68350.815">18187 16607 201 0,'1'-8'576'15,"0"4"-107"-15,2-2-88 0,-2-2 14 0,3 3-49 0,0-2-8 16,0-1-42-16,0 2-21 0,1 0-54 0,1 0-13 16,-1 1-40-16,4 2 3 0,0 1-41 0,-9 2 23 15,22-1-14-15,-9 3-14 0,1 1-13 0,0 0-8 16,2 4-13-16,0 0-20 0,3 1-6 0,-4 4-2 16,2 0-4-16,-3 1 0 0,-2 3 24 0,0-2-52 15,-3 5 32-15,1-1-43 0,-5 1 26 0,-1-2-37 16,0 0 31-16,-1 0-51 0,-3-1 46 0,0-2-41 15,0 1-1-15,-3-2 0 0,2-1-4 0,-2-1-6 16,1 0-25-16,-1-2-33 0,2 1-48 0,-1-3-53 16,2-7-85-16,-1 12-75 0,1-12-123 0,0 0-162 15,1 6-437-15,-1-6-674 0</inkml:trace>
  <inkml:trace contextRef="#ctx0" brushRef="#br1" timeOffset="-68147.36">18671 16581 482 0,'0'0'548'15,"-5"-9"-115"-15,5 9-17 0,-4-6-33 0,4 6-5 16,-2-7-57-16,2 7-40 0,-2-8-63 0,2 8-28 16,4-11-54-16,0 8-14 0,1-2-37 0,3-2 1 15,1 2-48-15,2 1 11 0,2-1-41 0,1-2-29 16,0 2-84-16,0 0-31 0,2-1-67 0,-1 2-76 15,-1 1-70-15,-1-1-105 0,-2 1-375 0,-11 3-368 0</inkml:trace>
  <inkml:trace contextRef="#ctx0" brushRef="#br1" timeOffset="-68016.707">18764 16636 474 0,'0'0'497'0,"-1"9"-89"0,1-9-55 0,7 4-51 15,-7-4-6-15,12 1-74 0,-12-1-20 0,18-2-67 16,-4-2-2-16,-1 1-61 0,6-2-39 0,-3 0-97 15,3-2-132-15,1 0-125 0,-2 1-485 0,1 0-333 16</inkml:trace>
  <inkml:trace contextRef="#ctx0" brushRef="#br1" timeOffset="-60218.332">19069 16068 63 0,'0'0'407'16,"0"0"-80"-16,-7-3-7 0,7 3-51 0,0 0 36 15,-9-4-63-15,9 4-9 0,-2-6 20 0,2 6-64 16,-4-6 13-16,4 6-39 0,-1-8 1 0,1 8-31 16,3-8 11-16,-3 8-27 0,4-9 8 0,1 4-25 15,-1 1 5-15,4-1-23 0,-2-1-3 0,3 2-15 16,0-1-9-16,0 3-20 0,1-1 8 0,-1 0-17 16,-9 3 5-16,16-1-15 0,-16 1 7 0,16 2-11 15,-16-2 10-15,13 6-13 0,-5-2 10 0,-2 2-13 16,-1 1 10-16,-2 1-6 0,-1 0 3 0,0 2-10 0,-2-1 9 15,-2 3-11-15,1-2 14 0,-3 2-6 16,0 0 5-16,-1 0 3 0,-1 0 8 0,-2-1 10 0,3 0 8 16,0-4 4-16,0 3-7 0,0-3 7 0,-3 1-1 15,4-1-9-15,0-1-5 0,4-6-1 16,-6 8-4-16,6-8-5 0,-5 9 10 0,5-9-10 16,-3 6 10-16,3-6-18 0,0 0 12 0,9 5-18 0,-9-5 9 15,12-3-14-15,-1 1 8 0,-1 0-26 0,2-2-23 16,3-1-41-16,1-1-61 0,0 0-28 0,1 0-49 15,-2-2-1-15,2 1-58 0,-2-2 26 0,-1 1-55 16,0-1 26-16,-3 1-24 0,1-1 29 0,-3-1-3 16,0-1 27-16,-1 1 43 0,-4 0 24 0,-2 0 33 15,2 0 39-15,-3 1 39 0,-1-2 56 0,0 2 55 16,0-1 58-16,-2 2 41 0,-1 0 34 0,2 0 15 16,-2 3 16-16,2-2-50 0,1 7 21 0,-5-10-31 15,5 10-58-15,-2-7 13 0,2 7-52 0,0 0 46 16,-4-5-31-16,4 5 29 0,0 0-39 0,0 0 27 15,2 8-30-15,-2-8 21 0,4 7-31 0,-4-7 18 16,8 10-24-16,-3-3 8 0,1 0-25 0,-1 1 16 16,3-1-24-16,0 0 20 0,-1 2-24 0,0-3 24 15,0 1-27-15,2-1 24 0,-1 0-21 0,-2-3 24 16,3 3-21-16,-9-6 23 0,12 3-26 0,-12-3 15 16,10 2-15-16,-10-2 12 0,11-4-19 0,-11 4 21 0,11-8-21 15,-7 4 19-15,-2-2-23 0,1-1 24 0,1 2-23 16,-2-2 16-16,2 0-20 0,-3 1 23 0,2 0-21 15,-3 6 19-15,2-12-24 0,-2 12 18 16,4-8-27-16,-4 8 23 0,5-7-11 0,-5 7 11 0,5-2-14 16,-5 2 18-16,0 0-17 0,14 2 21 0,-14-2-20 15,13 5 20-15,-6 0-18 0,0 0 23 0,1-3-22 16,1 2 20-16,-1 2-20 0,2-4 22 0,-1 1-18 16,-2-1 23-16,-7-2-13 0,18 2 15 0,-18-2-10 15,13-3 32-15,-13 3-1 0,15-4 20 0,-10-1-12 16,2-2 14-16,-3 1-14 0,0-2 3 0,-1 1-15 15,0-1 3-15,-2-1-12 0,-1 2 2 0,0-1-17 16,-1-1 3-16,-2 1-5 0,0 1-9 0,-1 0-7 16,0 0-51-16,-1 3-54 0,5 4-60 0,-12-6-68 15,12 6-79-15,-14-1-64 0,14 1-64 0,-15 3-356 16,5 1-329-16</inkml:trace>
  <inkml:trace contextRef="#ctx0" brushRef="#br1" timeOffset="-59890.319">19274 16354 278 0,'-5'5'578'0,"0"1"-142"0,5-6-105 16,-9 7-33-16,9-7-20 0,-6 4-32 0,6-4 6 16,0 0-41-16,-5 7 4 0,5-7-27 0,0 0-19 15,0 0-20-15,10 4-17 0,-10-4-5 0,14 0-7 16,-14 0-6-16,19 0-2 0,-6-2-4 0,0 0-6 15,3-1-15-15,2 0 2 0,1-1-3 0,3-1 7 16,1-1-20-16,1-1 8 0,4-2-33 0,2 0 12 16,1-1-26-16,-1 0 10 0,9-1-26 0,-3-2 13 15,2 1-25-15,-1-3 20 0,-1 4-23 0,-6-1 2 16,2 3 0-16,-2-2 14 0,0 3-21 0,-4-2 19 16,-3 3-31-16,-2 0 24 0,-5 2-39 0,0 0 26 15,-5 1-23-15,0-1 8 0,-1 2-29 0,-2 0-35 16,-8 3-48-16,10-5-58 0,-10 5-21 0,0 0-37 0,0 0-62 15,0 0-69-15,0 0-62 0,0 0-52 0,0 0-351 16,0 0-385-16</inkml:trace>
  <inkml:trace contextRef="#ctx0" brushRef="#br1" timeOffset="-59401.557">19740 16612 15 0,'0'0'698'0,"-7"-2"-188"0,7 2-84 0,-6-7-20 16,6 7-29-16,-7-5-42 0,7 5-38 16,-2-10-31-16,2 10-36 0,-3-10-35 0,3 10-37 0,4-9-24 15,0 2-27-15,0 4-18 0,2-2-17 16,1 2-14-16,1-1-14 0,1 0-12 0,-9 4-4 0,14-1-6 16,-14 1-8-16,18 1-2 0,-13 3-3 0,2 1-5 15,0-1 1-15,-3 2-1 0,0 1-5 16,-3 0 5-16,1 1 3 0,-4 1 2 0,1 0 5 0,0 1 24 15,-2 0 18-15,-1-1 20 0,-1 1 3 0,2-1 23 16,-1-1-29-16,0-1 20 0,1-2-45 0,1 2 25 16,2-7-46-16,-6 10 34 0,6-10-41 0,-2 6 29 15,2-6-39-15,-1 6 30 0,1-6-39 0,5 5 30 16,-5-5-33-16,0 0 29 0,17 0-43 0,-7-3 18 16,1-1-41-16,2-1 3 0,2 0-32 0,1-3-15 15,3-1-39-15,1 0-46 0,-2-3-42 0,4 0-49 16,0-2-63-16,-2-1-108 0,1-3-56 0,0 0-527 15,-3 0-618-15</inkml:trace>
  <inkml:trace contextRef="#ctx0" brushRef="#br1" timeOffset="-59165.19">20299 16070 950 0,'0'0'607'16,"-5"-9"-103"-16,5 9-86 0,-6-6-21 0,6 6-7 16,-4-7-19-16,4 7-40 0,-3-7-51 0,3 7-57 15,-1-5-50-15,1 5-39 0,3-7-26 0,-3 7-19 16,7-9-23-16,1 4-13 0,-2 2-43 0,3-2-47 16,0 0-51-16,3 1-48 0,-1 0-54 0,-1-2-27 15,2 4-83-15,-2-3 10 0,0 5-88 0,-1-3-19 16,-9 3-49-16,16-4-383 0,-16 4-366 0</inkml:trace>
  <inkml:trace contextRef="#ctx0" brushRef="#br1" timeOffset="-59016.079">20368 16087 76 0,'-4'6'359'0,"2"1"-58"0,2-7-20 16,-3 10 6-16,3-10-1 0,0 6-10 0,0-6-64 16,0 0 6-16,7 7-86 0,-7-7 8 0,11 0-60 0,-11 0 20 15,19-4-61-15,-7-2 5 0,2 2-81 16,1-1 16-16,0-2-101 0,2-2-20 0,2-1-58 15,0 4-60-15,-2-4-61 0,1-1-219 0,-3-2-47 16</inkml:trace>
  <inkml:trace contextRef="#ctx0" brushRef="#br1" timeOffset="-58600.92">20656 15899 191 0,'0'0'557'0,"0"-8"-115"0,0 8-76 0,0-9-54 16,0 9-39-16,0 0-41 0,-2-6-23 0,2 6-11 15,0 0-8-15,0 0-14 0,0 0-14 0,0 0-14 16,5 7-15-16,-5-7-14 0,7 8-12 0,-3-4-24 15,1 2 2-15,1-1-23 0,-1 2 1 0,4 0-18 16,0-2 4-16,-1 2-11 0,2-1 10 0,-1 0-15 16,0 0 6-16,1-1-11 0,-1-1 4 0,1-1-6 15,2 0 2-15,-5-2-11 0,-7-1 6 0,17 3-9 16,-17-3 4-16,14-3-13 0,-7-1 10 0,-7 4-13 16,11-7 8-16,-5 1-10 0,0-1 6 0,-4-1-2 15,3 0 1-15,-3 2 2 0,-1-3-2 0,0 2 1 16,-1 7 1-16,3-13-1 0,-3 13-2 0,1-12-8 15,-1 12 2-15,1-9-6 0,-1 9 1 0,2-5-1 16,-2 5-12-16,0 0 20 0,0 0-4 0,0 0 8 16,15 1-8-16,-15-1 8 0,10 6-9 0,-1-2 11 0,-1 1-11 15,1-2-3-15,0 1 6 0,2 1 8 0,-1-3-6 16,-1 1 8-16,1-2-4 0,-10-1 7 16,17 1-8-16,-17-1 7 0,19-2-6 0,-12-2 11 0,-1 1 1 15,2-4 13-15,-1 0 3 0,-3-1 5 0,1 0 6 16,-2-3 0-16,-2 2 4 0,2-1-11 0,-3-2 1 15,-2 2-24-15,1-1 10 0,-1 0-13 0,-2-1 5 16,0 4-16-16,0-3 5 0,-1 4-31 0,-1-1-64 16,-1 1-66-16,2 2-64 0,0 2-69 0,5 3-102 15,-13-4-119-15,13 4-79 0,-15 3-270 0,7-1-410 16</inkml:trace>
  <inkml:trace contextRef="#ctx0" brushRef="#br1" timeOffset="-58327.849">20851 16152 113 0,'0'0'780'0,"-2"10"-208"0,2-10-102 0,-2 5-43 16,2-5-44-16,0 0-23 0,0 0-25 0,2 8-29 16,-2-8-43-16,0 0-28 0,0 0-52 0,12-3-26 15,-12 3-41-15,16-5-10 0,-7 3-22 0,0-2 11 0,3 0-26 16,1-3 22-16,1 2-16 0,0 0-8 0,1-2-8 15,1 1-9-15,-1-1-12 0,3-2-3 0,1 2-7 16,-1-3-10-16,0 3 3 0,1-4-9 0,-2 3 3 16,1-1-6-16,-3 1 1 0,2 0-15 0,-2 1-24 15,0 0-49-15,-2 0-61 0,1 1-56 0,-2 1-78 16,-2-1-43-16,0 3-102 0,-2 1-18 0,-8 2-67 16,10-5-494-16,-10 5-595 0</inkml:trace>
  <inkml:trace contextRef="#ctx0" brushRef="#br1" timeOffset="-58136.119">21031 16228 316 0,'-9'9'511'15,"2"-3"-94"-15,2 1-69 0,1-3-15 0,-1-1 8 16,5-3-6-16,-6 7 11 0,6-7-5 0,0 0-28 16,0 0-46-16,6 5-35 0,-6-5-33 0,14-5-26 15,-3 1-35-15,2-2-4 0,2 0-31 0,-2-2-4 16,6-2-36-16,2 0 11 0,-1-1-18 0,4 0-11 0,1-1-23 15,-2-2-89-15,1 3-112 0,-5 0-174 0,-1-1-201 16,0 0-728-16,-5-2-888 0</inkml:trace>
  <inkml:trace contextRef="#ctx0" brushRef="#br1" timeOffset="-40182.583">20727 15370 41 0,'0'0'218'0,"0"0"-10"0,0 0-44 0,3-7 5 16,-3 7-40-16,0 0 14 0,0 0-38 0,1-6 11 0,-1 6-44 15,0 0 20-15,0 0-30 0,1-7 22 0,-1 7-26 16,0 0 36-16,4-7-30 0,-4 7 1 16,0 0 3-16,1-6 3 0,-1 6-1 0,0 0 7 15,4-4-13-15,-4 4 0 0,0 0-3 0,0 0-2 0,5-7 5 16,-5 7-4-16,0 0-3 0,0 0-10 0,9-1-5 16,-9 1 4-16,0 0 3 0,0 0-2 0,8-3 0 15,-8 3-5-15,0 0 0 0,0 0 1 0,12 1 3 16,-12-1 1-16,0 0-4 0,12 2-1 0,-12-2-3 15,9 4-7-15,-9-4 1 0,9 2 5 0,-9-2 5 16,10 2 1-16,-10-2-2 0,9 4-2 0,-9-4 0 16,8 3-3-16,-8-3 0 0,10 2-8 0,-10-2-6 15,8 2 3-15,-8-2-6 0,8 4 1 0,-8-4 2 16,0 0 5-16,9 2 3 0,-9-2 3 0,0 0 4 16,0 0 5-16,8 2 15 0,-8-2-4 0,0 0 4 15,0 0 5-15,0 0 6 0,0 0-4 0,0 0-5 16,12 0-9-16,-12 0-2 0,0 0-6 0,5-4 9 15,-5 4-8-15,0 0-1 0,5-7-6 0,-5 7 2 16,4-9-3-16,-4 9-39 0,5-9 47 0,-4 2-33 16,2 2 27-16,-2-4-46 0,4 1 53 0,-3-2-50 15,0 1 50-15,2-3-47 0,-1 3 45 0,2-2-1 0,-3 0-6 16,1-1-4-16,-1 0-1 0,1 2-2 0,1-2-13 16,-2 1 10-16,1-1-3 0,-2 1 0 0,2 0-3 15,-1-1 3-15,0 2 2 0,1 0-5 0,-3 1 7 16,3-1-2-16,-2 0-6 0,-1 3-3 0,0-1-1 15,1 0-5-15,1 1-5 0,-2-1 4 0,1 3-5 16,-1 5 3-16,0-12-2 0,0 12 0 0,1-10-6 16,-1 10 3-16,0-10 0 0,0 10 1 0,0-7-4 15,0 7-1-15,0-7-4 0,0 7-7 0,0 0-19 16,0-9-48-16,0 9-77 0,0 0-85 16,1-7-76-16,-1 7-136 0,0 0-85 0,4-7-591 0,-4 7-746 15</inkml:trace>
  <inkml:trace contextRef="#ctx0" brushRef="#br1" timeOffset="-21700.41">1468 16551 71 0,'0'0'312'0,"0"-11"-29"0,0 11-39 16,-3-11 13-16,2 5-53 0,1 6 25 0,-1-11-58 15,1 11 34-15,-3-11-25 0,3 11-35 0,-4-10-30 0,4 10-15 16,-1-12-48-16,1 12 50 0,-1-9-54 0,1 9 56 16,0-9-8-16,0 9 3 0,-2-9 6 15,2 9-1-15,-1-8 7 0,1 8 5 0,0 0 6 0,0-8-6 16,0 8-13-16,0 0-6 0,-1-8-15 0,1 8-14 16,0 0-12-16,0 0-14 0,0 0-8 15,0 0-9-15,0 0 14 0,0 0 7 0,0 0 4 0,4 5 4 16,-3 2 3-16,2 1-5 0,-1 0-5 0,3 1-4 15,0 3-8-15,3 2-8 0,-3 0 0 0,3 1-8 16,1 2 2-16,1 0-9 0,-1-2 1 0,0 0 31 16,2 0-37-16,-2-2 26 0,0-1-39 0,0-2 38 15,0 0-37-15,-3-3 34 0,1 0-34 0,-2 0 35 16,3-2-31-16,-8-5 30 0,9 7-35 0,-9-7 32 16,9 1-36-16,-9-1 33 0,7-4-35 0,-3 0 2 15,-4 4-2-15,5-12 6 0,-5 4 3 0,3 2-1 16,-2-5 1-16,-1 2 0 0,1 0 2 0,1-1-7 15,-1 0 3-15,0 3 1 0,-1 0-2 0,3-1-3 16,-3 8 3-16,5-11-3 0,-5 11 1 0,9-7 1 16,-9 7 3-16,10-1 0 0,-10 1 2 0,15 0 2 15,-5 1-2-15,1 1-4 0,0 1 6 0,1-1 3 16,-1 4-1-16,4-2 1 0,-2 0-2 0,1-1 4 0,-2-1-2 16,2 1-1-16,-4-1 0 0,3 0 3 0,-13-2 2 15,23-2 0-15,-10 0-1 0,-3-1-1 16,-1-1-1-16,0-1 1 0,1-1 1 0,-4-1 2 15,2-1-2-15,-4-1-5 0,1 1 2 0,-4-2-4 0,0 1 1 16,-2 0-3-16,0-2 0 0,-5-2-2 0,-2 0-3 16,2 0 1-16,-5 1-1 0,-1-1 0 0,-1 0-11 15,-1 0-21-15,2 2-42 0,0 2-53 0,0 0-76 16,2 3-61-16,-3-2-52 0,4 2-110 0,0 1-103 16,2 2-347-16,7 3-444 0</inkml:trace>
  <inkml:trace contextRef="#ctx0" brushRef="#br1" timeOffset="-21152.829">2190 16150 244 0,'0'0'387'0,"0"0"-61"0,-4-7-22 0,4 7-26 15,-3-7-22-15,3 7-18 0,-5-3-17 0,5 3-50 16,0 0-16-16,-10-2-35 0,10 2 26 0,-9 0-32 16,9 0 32-16,-13 7-26 0,6-2 23 0,0 0-19 15,1 0 0-15,-2 3-19 0,3-2-5 0,-3 4-2 16,2-1 0-16,2 1-10 0,0 0-12 0,0 4-9 15,2 0-10-15,-1 0-2 0,2-1-1 0,1 2-6 16,1 2-4-16,2-2-9 0,-2 2-5 0,3-1-6 16,1 1 0-16,0 0-2 0,3-2-4 0,1 0-2 0,-1 0-2 15,2-2-1-15,0 2-4 0,0-5 1 0,2-1 0 16,0 1 14-16,0-1-22 0,2-4 23 16,0 0-51-16,0-1-6 0,-1-3-38 0,0 1-22 15,2-2-62-15,-2-2-19 0,5-1-60 0,-4-1-6 0,1-3-87 16,1 1-39-16,-4-1-83 0,1-2-381 0,-3 0-366 15</inkml:trace>
  <inkml:trace contextRef="#ctx0" brushRef="#br1" timeOffset="-20999.248">2191 16370 61 0,'-10'0'661'0,"10"0"-203"16,-18-2-99-16,18 2-49 0,-14-1-24 0,14 1-3 15,-13-5-50-15,13 5-45 0,-5-6-35 0,5 6-43 16,0-10-14-16,3 5-16 0,4-4-34 0,2 1-30 15,0-4-44-15,5 3-28 0,1-3-25 0,2-1-50 16,1 1-18-16,0 0-54 0,0-1-67 0,3-2-81 16,1 0-302-16,-5 2-164 0</inkml:trace>
  <inkml:trace contextRef="#ctx0" brushRef="#br1" timeOffset="-20502.709">2638 15882 20 0,'3'-10'462'0,"-2"3"-101"16,-1-3-27-16,-1 5-19 0,-1-2-7 0,0 0-55 16,-1 2 5-16,1-2-57 0,-2 2 8 0,-2 1-51 0,6 4-1 15,-9-7-56-15,9 7 9 0,-12-3-41 0,12 3 16 16,-15 1-37-16,7 2 28 0,-1 0-34 0,2 4 17 16,-1-2-29-16,0 2 13 0,3 0-21 0,0 3 19 15,-1-1-24-15,3 0 18 0,2 1-22 0,0 1 14 16,1 0-21-16,2 0 21 0,1 2-16 0,3-1 12 15,-1 1-24-15,3-1 20 0,0 1-17 0,-2 1 14 16,4-2-23-16,-1 1 13 0,-1 1-25 0,0-1 19 16,-1 0-27-16,-1 2 19 0,0-3-30 0,-4 1 32 15,-2 0-18-15,0-4 28 0,-2 4-31 0,-5-1 32 16,1 0-19-16,-2 0 27 0,-3-2-28 0,0 0 28 16,0-1-25-16,-2 0 26 0,4-1-28 0,-1-1 6 15,1 0 3-15,1-3 23 0,2 2-27 0,6-6 22 16,-12 6-44-16,12-6 20 0,-6 6-27 0,6-6 39 0,0 0-31 15,1 10 30-15,-1-10-29 0,9 6 37 0,0-4-28 16,-2 2 30-16,2 2-33 0,0-1 29 16,2 1-33-16,1 4 0 0,-2-3 12 0,0 5 4 0,-1 1 3 15,-1 0 6-15,-1 3 4 0,0 0 2 0,-2-1 7 16,0 1 25-16,-1-1 25 0,-3 0 5 0,4-1 38 16,-4-1-28-16,2-1 7 0,-2 0-32 0,0 0 6 15,1-2-23-15,-1-1 11 0,3 0-22 0,-3-1 12 16,3-1-23-16,0-1 0 0,0 2-23 0,3-4-21 15,-7-4-75-15,14 4-30 0,-14-4-59 0,22-2-31 16,-10 0-74-16,3-1-81 0,-1-5-79 0,0 1-307 16,-1-1-284-16</inkml:trace>
  <inkml:trace contextRef="#ctx0" brushRef="#br1" timeOffset="-20349.119">2813 16327 180 0,'-9'-10'501'0,"9"10"-135"15,-5-5-72-15,5 5-42 0,-5-6-17 0,5 6-41 0,-1-6-28 16,1 6-33-16,0 0-39 0,-1-9-20 16,1 9-51-16,5-8-14 0,-5 8-46 0,6-9-56 15,2 4-57-15,-2-2-75 0,1 2-72 0,-1-1-240 0,4-2-44 16</inkml:trace>
  <inkml:trace contextRef="#ctx0" brushRef="#br1" timeOffset="-20203.508">2967 16165 309 0,'0'0'426'0,"0"0"-79"0,0 0-74 0,0 0-10 16,0 0-40-16,9-3-16 0,-9 3-42 0,0 0-36 15,0 0-46-15,6-5-29 0,-6 5-75 0,6-4-24 16,-6 4-113-16,11-8-50 0,-11 8-111 0,11-6-221 16,-4 0-47-16</inkml:trace>
  <inkml:trace contextRef="#ctx0" brushRef="#br1" timeOffset="-20070.406">3134 16104 67 0,'0'0'370'0,"0"0"-49"15,0 0-108-15,0 0-3 0,10-2-88 16,-10 2 9-16,0 0-99 0,9-7-46 0,-9 7-152 16,7-4-242-16,-7 4 131 0</inkml:trace>
  <inkml:trace contextRef="#ctx0" brushRef="#br1" timeOffset="-19948.145">3319 16019 298 0,'0'0'276'0,"9"-3"-22"16,-9 3-100-16,0 0 14 0,12-4-81 0,-12 4-7 0,7-1-116 16,-7 1-66-16,11-6-272 0,-11 6 170 0</inkml:trace>
  <inkml:trace contextRef="#ctx0" brushRef="#br1" timeOffset="-19783.075">3470 15971 319 0,'0'0'394'0,"0"0"-90"15,12 3 7-15,-12-3-53 0,6 4 0 0,-6-4-20 16,5 5-22-16,-5-5-39 0,4 7-36 0,-4-7-22 16,5 10-29-16,-4-6-15 0,-1-4-11 0,4 12-33 15,-4-4 5-15,0-1-21 0,0 0-21 0,-2 0-80 16,-1 2-128-16,2-4-75 0,-2 3-133 0,2-2-218 15,-3-2-148-15</inkml:trace>
  <inkml:trace contextRef="#ctx0" brushRef="#br1" timeOffset="-19553.247">3574 15972 545 0,'0'0'541'0,"0"0"-109"0,0 0-85 0,3-6 14 15,-3 6-39-15,0 0 23 0,0 0-6 16,0 0-28-16,3-5-32 0,-3 5-42 0,0 0-59 0,0 0-31 16,9-6-32-16,-9 6-24 0,10-6-19 0,-2 1-16 15,0 2-12-15,1-1-11 0,1-2-30 0,0 0-31 16,1 1-38-16,2-1-56 0,0 0-13 0,1-1-67 16,-1 1-13-16,1-1-41 0,-3 1-92 0,1 0-34 15,1 0-90-15,-4 1-341 0,0-2-345 0</inkml:trace>
  <inkml:trace contextRef="#ctx0" brushRef="#br1" timeOffset="-19179.685">3777 15753 182 0,'0'0'530'0,"-4"-10"-125"0,4 10-52 0,-1-10-32 16,1 10-46-16,0-12-7 0,1 6-71 0,-1-1-7 15,4 1-54-15,1-1-3 0,0 0-51 0,0 0 10 0,2 2-45 16,-1-1 16-16,1 2-35 0,0 0 21 0,-7 4-35 15,11-3 25-15,-11 3-35 0,13 0 25 0,-13 0-23 16,9 4 24-16,-5 2-28 0,1-2 25 16,-4 2-25-16,2 1 23 0,-3 1-31 0,0-2 29 0,1 3-29 15,-1-2 26-15,0 1-28 0,0 0 29 0,2-2-28 16,-2 1 27-16,1 1-25 0,-1-8 32 0,2 11-23 16,2-5 20-16,-1-1-29 0,1 0 30 0,1 2-26 15,0-2 25-15,3 0-30 0,-1 0 26 0,2 1-29 16,0-2 24-16,1 3-24 0,0-3 25 0,-1 2-27 15,1 1 27-15,-2-2-22 0,0 2 25 0,-3 0-19 16,3 0 38-16,-6 1 15 0,2 1 4 0,-4-2 17 16,0 1 9-16,0 2 4 0,-4-1-9 0,-2 0-4 15,1 0-14-15,-3 1-7 0,3-1-14 0,-3 0-6 16,1-2-8-16,-1 1-9 0,4-1-9 0,-2-2-19 0,2 0-31 16,4-5-54-16,-9 9-67 0,9-9-97 15,-5 3-173-15,5-3-84 0,0 0-414 0,0 0-507 16</inkml:trace>
  <inkml:trace contextRef="#ctx0" brushRef="#br1" timeOffset="-19012.133">4150 15869 75 0,'0'0'626'0,"14"-4"-181"0,-14 4-110 0,9-3-50 16,-9 3-22-16,0 0-2 0,14 0-30 0,-14 0 21 16,0 0-42-16,8 3-19 0,-8-3-35 0,0 0-31 15,6 4-26-15,-6-4-19 0,0 0-14 0,6 7-16 16,-6-7-9-16,4 7-15 0,-4-7-42 0,4 8-60 15,-4-8-64-15,4 10-87 0,-4-10-90 0,2 8-48 16,-2-8-480-16,3 5-385 0</inkml:trace>
  <inkml:trace contextRef="#ctx0" brushRef="#br1" timeOffset="-18785.717">4285 15756 41 0,'8'-6'769'0,"-8"6"-198"0,0 0-151 0,5-5-11 16,-5 5-47-16,0 0 3 0,5-7-26 0,-5 7-32 15,0 0-47-15,3-7-51 0,-3 7-38 0,5-6-35 16,0 1-36-16,2 1-19 0,0 0-16 0,1-1-21 0,1-2-29 16,2 2-31-16,1 0-31 0,-2-2-49 15,5 1-23-15,-2-2-70 0,2 1-4 0,-1 1-38 0,2-1-69 16,-3 1-28-16,-1 0-113 0,0 0-411 0,-2 0-399 15</inkml:trace>
  <inkml:trace contextRef="#ctx0" brushRef="#br1" timeOffset="-18335.954">4503 15553 381 0,'0'0'596'15,"-3"-5"-143"-15,3 5-78 0,1-10-75 0,-1 10-8 16,3-9-60-16,2 4 0 0,-1 0-30 0,0-2-34 15,1 4-31-15,1-2-29 0,1 0-19 0,1 1-15 16,-8 4-12-16,15-3-5 0,-15 3-4 0,17-1-7 16,-17 1-2-16,17 3-5 0,-8 1 1 0,-3 2-15 15,1 0 19-15,-2 0-21 0,-1 4 19 0,-2 0-17 16,0-1 23-16,-1 1-17 0,-1 0 42 0,-1 1-10 16,-1-1 27-16,1-1-9 0,0 0-11 0,-2 0-7 0,2-2-15 15,1-1 1-15,-1 1-6 0,1-7-7 0,-3 11-8 16,3-11 0-16,3 10-5 0,-3-10-8 15,1 8 0-15,-1-8 3 0,5 7-1 0,-5-7-10 16,10 5-27-16,-10-5-39 0,14 2-45 0,-14-2-30 0,21-2-54 16,-11 1-16-16,4-1-46 0,-3 0-7 0,1-1-5 15,1 0-42-15,0 1 37 0,-2-1-25 16,-2-1 65-16,0 0-6 0,0 2 73 0,1-2 0 0,-10 4 80 16,14-4 0-16,-14 4 88 0,12-4-1 0,-12 4 80 15,9-3-7-15,-9 3 51 0,0 0-14 0,9-2 14 16,-9 2-17-16,0 0 6 0,0 0 14 0,11 2-30 15,-11-2 7-15,0 0-36 0,5 8 13 0,-5-8-40 16,3 8 8-16,-3-8-30 0,1 10 10 0,0-3-23 16,1 0 12-16,-2 0-22 0,1 1-31 0,-1 2-82 0,1-3-60 15,-1 3-119-15,0-4-46 0,0-6-391 16,4 11-233-16</inkml:trace>
  <inkml:trace contextRef="#ctx0" brushRef="#br1" timeOffset="-18132.301">5021 15562 93 0,'0'0'818'0,"7"-7"-214"0,-7 7-124 0,4-5-83 16,-4 5-54-16,0 0-7 0,6-7-8 0,-6 7-30 16,3-5-35-16,-3 5-43 0,0 0-39 0,6-5-47 0,-6 5-32 15,5-4-12-15,-5 4-20 0,13-6-21 0,-13 6-35 16,14-7-55-16,-5 2-57 0,0 2-52 0,1-3-45 15,1-1-52-15,1 3-46 0,1-3-68 0,0 2-42 16,-2-1-129-16,2-2-260 0,-4 2-315 0</inkml:trace>
  <inkml:trace contextRef="#ctx0" brushRef="#br1" timeOffset="-17917.898">5279 15314 438 0,'0'0'598'0,"3"-6"-166"0,-3 6-32 16,0 0-46-16,0-8-57 0,0 8-3 0,0 0-35 15,0 0-7-15,0 0-25 0,0 0-1 0,4-5-17 16,-4 5-10-16,0 0-18 0,4 6-34 0,-4-6-10 16,4 7-29-16,1-1 8 0,-3-1-40 0,2 1 9 15,1 1-38-15,-2 1 15 0,1 0-43 0,1 1 26 16,-1 0-31-16,2-1 17 0,-1 1-31 0,-1 1-8 0,1-1-34 16,-1 1-57-16,1-3-57 0,1 0-50 15,-3 3-70-15,1-5-37 0,-2 1-103 0,-2-6-45 0,7 8-561 16,-7-8-631-16</inkml:trace>
  <inkml:trace contextRef="#ctx0" brushRef="#br1" timeOffset="-17069.233">5498 15117 294 0,'0'0'383'0,"-1"-8"-8"16,1 8-65-16,-3-9-32 0,3 9-2 0,-2-12 6 16,2 6-38-16,0 6-46 0,-3-13-25 0,3 13-36 15,1-12-20-15,-1 12-18 0,3-11-25 0,-3 11-16 16,2-10-12-16,-2 10-12 0,6-10-13 0,-3 6-5 15,-3 4-3-15,9-4-4 0,-9 4-6 0,0 0-2 16,13 0-1-16,-13 0 0 0,10 5 2 0,-3-1-3 16,-2 2 0-16,-1 1-4 0,0 2 6 0,-1-1-2 15,0 4-5-15,1-3 18 0,-2 1 18 0,2 2 18 16,-1 0 14-16,-1 2-5 0,-2-2 20 0,3 1-9 0,-2 0 8 16,0-1-9-16,2-1-2 0,-2 2-4 0,0-2-10 15,1-1-5-15,-1-1-14 0,2 1 14 0,-2-3 0 16,3 0-7-16,-3-2-3 0,4 1-8 0,-1-1-10 15,1 0-10-15,-5-5 7 0,10 5 4 0,-10-5-18 16,14 6 6-16,-14-6-11 0,13 2 11 0,-13-2-14 16,10 3 3-16,-10-3-15 0,9 4 10 0,-9-4-13 15,8 5 17-15,-8-5-6 0,5 5 18 0,-1 2 14 16,-1-1 11-16,-1 1 11 0,0 0-3 0,1 3 11 16,0-2 6-16,-1 3-6 0,1-2-2 0,1 3-9 15,-2-2-2-15,5 3-7 0,-4-1-5 0,5 0-5 16,-4-3-3-16,1 1-1 0,0 0-3 0,-1 0 0 15,1-3-7-15,0 1 1 0,0 0-7 0,-2-4-1 16,1 3-4-16,-4-7 1 0,4 9 0 0,-4-9 1 16,1 9-3-16,-1-9-8 0,-5 9-10 0,-2-5-21 15,2-1-31-15,-5-1-27 0,1 1-23 0,0-2-73 16,9-1-23-16,-23-1-55 0,13-2-113 0,-2 1-64 16,2-5-493-16,0-1-528 0</inkml:trace>
  <inkml:trace contextRef="#ctx0" brushRef="#br1" timeOffset="-16735.951">5999 14962 490 0,'0'0'412'0,"-9"-8"-43"0,9 8-38 16,-5-7-2-16,5 7-7 0,-8-5-30 0,8 5-35 15,-8-4-19-15,8 4-32 0,0 0-24 0,-13 0-18 16,13 0-6-16,-10 5 5 0,10-5-1 0,-6 10-8 16,2-4 4-16,2 2-21 0,-2 1-5 0,4 1-28 15,-1 1 7-15,1 1-29 0,0 2 19 0,1 3-42 16,2 0 19-16,0 0-14 0,1 1-7 0,1 2-8 16,2 2-17-16,-1-1-2 0,2-1-34 0,-2 0 34 15,3 0-35-15,0 1 31 0,2-5-34 0,0 1 26 16,0 0-26-16,2-3 30 0,-1-3-38 0,0-2 16 0,1 0-42 15,1-2-7-15,1-2-51 0,2-2-37 16,-3-2-48-16,1-1-54 0,1-1-48 0,0-1-81 0,1-3-104 16,-2-1-121-16,-1-2-348 0,-1-1-523 0</inkml:trace>
  <inkml:trace contextRef="#ctx0" brushRef="#br1" timeOffset="-16550.301">6021 15181 278 0,'-13'2'832'0,"1"1"-211"0,1-2-93 0,11-1-83 16,-14 3-7-16,14-3 17 0,-14 2 1 0,14-2-17 16,0 0-67-16,-13 0-74 0,13 0-62 0,0 0-46 15,-3-9-41-15,3 9-35 0,8-8-37 0,0 2-43 16,2 0-37-16,1-2-68 0,2-1-10 0,5 0-64 16,0-2-55-16,0 2-53 0,1 0-50 0,-1-2-37 15,1 2-57-15,1 0-75 0,0-1-52 0,0-2-468 16,-2 1-588-16</inkml:trace>
  <inkml:trace contextRef="#ctx0" brushRef="#br1" timeOffset="-15953.02">6528 14769 83 0,'0'0'635'0,"0"0"-145"0,0 0-92 0,-13 1-38 0,13-1-25 15,0 0-24-15,0 0-15 0,-11 1-22 0,11-1-29 16,0 0-22-16,0 0-33 0,0 0-27 0,0 0-32 16,0 0-20-16,0 0-32 0,0 0 6 0,10-7-19 15,-10 7-12-15,14-3-14 0,-5 0-8 0,4-1-7 16,-3 2 1-16,3-1-10 0,-3-1 0 0,0 1-1 16,3 0-1-16,-3 1-7 0,0-2 3 0,2 2 1 15,-3-2-6-15,-9 4-3 0,13-4 8 0,-13 4-1 16,12-3-14-16,-12 3 13 0,11-1-1 0,-11 1-6 15,0 0-2-15,0 0 5 0,12 0 0 0,-12 0 6 16,0 0-2-16,3 8 4 0,-3-8 9 0,0 10 24 16,-2-2-2-16,1 1 12 0,0 3-9 0,-3 0 27 15,2 3-28-15,-1 1 23 0,-1 1-39 0,0 4 24 16,-1 1-40-16,0 0 32 0,3 2-35 0,-5 1 24 16,4-2-6-16,-3 2 3 0,1 0-12 0,0-1-2 15,1 1-4-15,-2-1-1 0,1-1-4 0,0 1-2 0,0-2 3 16,-2-2-7-16,3-1-27 0,-2-2 37 0,2-3-30 15,-1-1 35-15,1-1-30 0,3-3 37 0,-3-1-10 16,3 1 8-16,-2-2-8 0,3-7 5 16,-6 10-6-16,6-10-4 0,-4 4 1 0,4-4-8 0,0 0 4 15,0 0 2-15,0 0 0 0,0 0-7 0,-9-3-1 16,9 3-6-16,0 0 0 0,0-7-3 0,0 7 5 16,5-7-7-16,-5 7 8 0,8-5-1 0,-8 5-7 15,14-6 8-15,-6 2 3 0,1 1-1 0,2 0-1 16,1 1 4-16,0-1-1 0,2-1-7 0,3 1 8 15,-2-1 2-15,3 1-2 0,-1 0-2 0,-1-1-6 16,1 1 7-16,1-1 0 0,-3 1-3 0,2-1-19 16,-2 0-29-16,2 0-30 0,-4 0-33 0,2-1-30 15,-5 1-18-15,2-1-47 0,-2 2-22 0,-1-1-22 16,0-2-100-16,-3 1-19 0,1 0-61 0,-2-1-80 16,-1-3-332-16,-4 9-388 0</inkml:trace>
  <inkml:trace contextRef="#ctx0" brushRef="#br1" timeOffset="-15763.187">6645 15025 692 0,'0'0'692'0,"-11"-3"-111"0,11 3-47 16,-11-3-31-16,11 3-14 0,-8-6-72 0,8 6-17 16,-8-8-97-16,8 8-19 0,-4-7-76 0,4 7-13 15,0-7-74-15,0 7-12 0,3-9-32 0,1 3 6 16,1 0-76-16,3 1-18 0,1-2-88 0,3-1-95 15,0 1-110-15,3 0-100 0,2-1-173 0,4-2-724 16,1 0-903-16</inkml:trace>
  <inkml:trace contextRef="#ctx0" brushRef="#br1" timeOffset="-2353.074">2015 16911 1 0,'-12'-8'470'16,"12"8"-114"-16,-9-5-99 0,9 5 26 0,-13-5-30 0,13 5-9 16,-10-7-10-16,10 7-14 0,-9-5-16 0,9 5-12 15,-10-5-9-15,10 5 9 0,-9-7-46 0,9 7-1 16,-5-3-43-16,5 3-2 0,-5-3-40 0,5 3 3 15,0 0-29-15,0 0-2 0,0 0 20 0,0 0 34 16,0 0 2-16,0 0 3 0,0 6 6 0,0-6 3 16,6 9-1-16,-2-4 2 0,0 1 1 0,1 0 1 15,3 4-7-15,-2-3 0 0,-1 3-13 0,2-1-8 16,-1 1-10-16,3 0-8 0,-1 1-7 0,-2-3-7 16,2 4-9-16,-1-2-2 0,1 2 0 0,0-3-12 15,-2 1-8-15,2 0 1 0,-1 0-3 0,0-1 1 16,-2 0-5-16,0-1 1 0,1 0-5 0,-1 1-5 15,1-1-13-15,-4-1-24 0,2 3-39 0,0-4-31 0,0 2-38 16,-2 0-57-16,2-1-60 0,-4 0-35 16,0 0-58-16,0-7-115 0,-1 12-79 0,1-12-354 15,-5 13-472-15</inkml:trace>
  <inkml:trace contextRef="#ctx0" brushRef="#br1" timeOffset="-2157.604">1967 17254 278 0,'-11'2'317'0,"11"-2"-44"16,0 0-40-16,-12 0 23 0,12 0-51 0,0 0 44 16,-10 2-78-16,10-2 13 0,0 0-35 0,0 0-33 15,0 0-64-15,0 0 28 0,0 0-5 0,0 0-50 0,0 0 41 16,0 0-48-16,0 0 36 0,8-2-54 16,-8 2 41-16,13-2-47 0,-13 2 44 0,16-1-50 15,-16 1 41-15,22-3-71 0,-12 2 10 0,2-2-82 0,-1 2-25 16,1 0-68-16,0-2-60 0,0 2-52 0,0-3-234 15,0 0-64-15</inkml:trace>
  <inkml:trace contextRef="#ctx0" brushRef="#br1" timeOffset="-1987.059">2226 17123 43 0,'0'0'637'0,"2"-7"-166"0,-2 7-87 16,0 0-62-16,0-8-42 0,0 8-54 0,0 0-21 15,0 0-29-15,0 0-33 0,0 0-21 0,0 0-24 16,0 0-15-16,0 0-24 0,0 0-2 0,1 10-13 15,-1-10-8-15,-1 11-10 0,2-3-5 0,2-1-5 16,-3 1-24-16,1 2-60 0,0-3-65 0,1 4-121 0,-1-3-149 16,3 1-413-16,0-1-350 0</inkml:trace>
  <inkml:trace contextRef="#ctx0" brushRef="#br1" timeOffset="1564.697">3272 17169 283 0,'0'0'243'16,"-4"7"-34"-16,4-7-25 0,0 0-20 0,0 0-14 0,0 0-19 16,0 0-9-16,0 0-17 0,0 0-5 0,0 0-5 15,0 0-9-15,0 0-1 0,0 0-2 0,0 0 3 16,0 0-2-16,0 0 0 0,0 0-28 0,0 0 16 16,0 0-11-16,0 0 5 0,0 0-9 0,0 0 2 15,0 0 0-15,0 0-27 0,0 0 19 0,0 0-11 16,0 0 14-16,0 0-25 0,0 0 32 0,0 0-35 15,0 0 31-15,0 0-24 0,0 0 21 0,0 0-29 16,0 0 30-16,0 0-25 0,0 0 31 0,0 0-28 16,0 0 28-16,0 0-37 0,0 0 33 0,0 0-26 15,0 0 30-15,0 0-27 0,0 0 23 0,0 0-22 16,-7 4 19-16,7-4-20 0,0 0 16 0,0 0-17 0,0 0 14 16,0 0-19-16,0 0 16 0,0 0-19 15,0 0 11-15,0 0-21 0,0 0 17 0,0 0-22 16,0 0 19-16,0 0-15 0,0 0 12 0,0 0-20 0,0 0 24 15,0 0-23-15,0 0 16 0,0 0-18 0,0 0 20 16,0 0-20-16,0 0 22 0,0 0-25 0,0 0 24 16,-7 3-20-16,7-3 17 0,0 0-19 0,0 0 17 15,0 0-20-15,0 0 19 0,0 0-21 0,0 0 24 16,0 0-19-16,0 0 24 0,0 0-19 0,0 0 26 0,0 0-28 16,0 0 23-16,0 0-25 0,0 0 22 15,0 0-23-15,0 0 28 0,0 0-32 0,0 0 32 16,0 0-31-16,0 0 27 0,0 0-24 0,0 0 29 0,0 0-31 15,0 0 30-15,0 0-33 0,0 0 32 0,0 0-34 16,0 0 28-16,0 0-29 0,0 0 29 16,0 0-33-16,0 0 28 0,0 0-27 0,0 0 28 0,0 0-33 15,0 0 36-15,0 0-40 0,0 0 36 0,0 0-33 16,0 0 32-16,0 0-32 0,0 0 32 0,0 0-33 16,0 0 32-16,0 0-32 0,0 0 32 0,0 0-34 15,0 0 28-15,0 0-21 0,0 0 26 0,0 0-32 16,0 0 33-16,0 0-36 0,0 0 33 0,0 0-27 15,0 0 32-15,0 0-32 0,0 0 29 0,0 0-31 16,0 0 11-16,0 0-9 0,0 0 34 0,0 0-34 16,0 0 30-16,0 0-38 0,0 0 20 0,0 0-48 0,0 0 3 15,0 0-49-15,0 0-4 0,0 0-41 0,0 0-1 16,3-7-54-16,-3 7 4 0,0 0-18 16,0 0-36-16,0 0-19 0,2-7-51 0,-2 7-52 0,0 0-45 15,2-8-267-15,-2 8-188 0</inkml:trace>
  <inkml:trace contextRef="#ctx0" brushRef="#br1" timeOffset="2659.932">3281 17219 250 0,'0'0'306'0,"0"0"-38"16,0 0-15-16,0 0-15 0,-5 5-14 0,5-5-23 16,0 0-18-16,0 0-40 0,0 0-1 0,0 0-32 15,0 0-7-15,0 0-8 0,0 0-11 0,0 0 10 16,0 0-19-16,0 0 16 0,0 0-17 0,0 0 17 0,0 0-27 16,0 0 37-16,0 0-32 0,-5 3 27 15,5-3-25-15,0 0 23 0,0 0-26 0,0 0 18 0,0 0-21 16,0 0 13-16,0 0-23 0,0 0 13 0,0 0-20 15,0 0 17-15,0 0-22 0,0 0 17 0,0 0-19 16,0 0 24-16,0 0-26 0,0 0 25 0,0 0-31 16,0 0 25-16,0 0-32 0,0 0 31 0,0 0-35 15,0 0 31-15,0 0-32 0,0 0 34 0,0 0-35 16,0 0 30-16,0 0-28 0,0 0 30 0,0 0-34 0,0 0 31 16,0 0-33-16,0 0 24 0,0 0-18 15,0 0 26-15,0 0-24 0,0 0 22 0,-7 4-24 16,7-4 13-16,0 0-9 0,0 0 14 0,0 0-6 0,0 0 0 15,0 0 4-15,0 0-3 0,0 0-1 0,0 0-3 16,0 0 0-16,0 0-6 0,0 0 5 0,0 0-2 16,0 0 2-16,0 0-5 0,0 0-1 0,0 0-11 15,0 0 4-15,0 0 1 0,0 0 3 0,0 0-6 16,0 0 2-16,0 0 2 0,0 0 1 0,0 0-19 16,0 0 31-16,0 0-7 0,0 0 5 0,0 0-9 15,0 0-2-15,5-4-5 0,-5 4-7 0,13-10 5 16,-4 4-5-16,4-2 0 0,1 0-1 0,5-3-2 0,2 0 2 15,2 0-2-15,1-2-3 0,3 1 2 16,-2 0 1-16,2 0 0 0,0 2-8 0,-4-2 4 16,0 3 3-16,-1 1 0 0,-2-1-1 0,-3 2 1 0,-2 1-9 15,-1-1 4-15,-2 5 12 0,-1-3-8 0,-2 1 6 16,0 1 2-16,-9 3 6 0,13-5 0 16,-13 5 12-16,10-5 2 0,-10 5-3 0,9-3-5 0,-9 3-6 15,0 0-3-15,10-5-15 0,-10 5 11 0,0 0-6 16,0 0 0-16,0 0-3 0,3-6-2 0,-3 6-1 15,0 0 3-15,0 0-7 0,0 0-7 16,0 0-18-16,0 0-28 0,0 0-25 0,0 0-18 0,0 0-25 16,1-5-26-16,-1 5-84 0,0 0-14 0,0 0-71 15,0 0-14-15,0 0-29 0,4-6-87 0,-4 6 3 16,0 0-57-16,5-8-333 0,-5 8-381 0</inkml:trace>
  <inkml:trace contextRef="#ctx0" brushRef="#br1" timeOffset="3282.239">3906 16863 290 0,'0'0'263'0,"0"0"-40"16,0 0-22-16,-10 3-53 0,10-3 36 0,0 0-49 15,0 0 26-15,0 0-43 0,-12 0-1 0,12 0 21 0,0 0 24 16,-8-3-6-16,8 3-18 0,0 0 1 0,-7-4-24 15,7 4 5-15,0 0-34 0,-4-5 6 16,4 5-44-16,0 0 23 0,1-12-3 0,-1 12-5 16,5-7-7-16,-5 7-26 0,8-10 19 0,-8 10-23 0,10-8 17 15,-2 4-25-15,1 2 28 0,-2-3-35 16,3 3 31-16,0-2-32 0,-1 3 32 0,1-2-6 16,-10 3 1-16,19 0-4 0,-9 2-1 0,2 0 4 0,-2 2-4 15,-1 0 2-15,0 4-6 0,1 0-1 16,-1 3-16-16,-1 0 13 0,-2 2-22 0,-1 1 19 0,0 1-19 15,-2-1 17-15,-2-1-10 0,-1 1 20 0,0 1-9 16,-2-1 15-16,-1 1-7 0,-1-1 15 0,-1 0-5 16,-4-2 20-16,4 1-4 0,-3-3 26 0,2-1-26 15,-3 1 32-15,4-3-39 0,-2 0 21 0,1-2-32 0,2 0 35 16,4-5-29-16,-10 7 30 0,10-7-27 0,-6 5 16 16,6-5-35-16,0 0 14 0,0 0-32 0,0 0 21 15,0 0-27-15,-2-6 21 0,2 6-32 0,8-6 30 16,-3 1-6-16,3 0-5 0,-2 1-1 0,3-1-5 15,-1 0-6-15,2-2-14 0,-1 3-10 0,3-2-16 0,-1 1-20 16,1-1-28-16,1-2-19 0,0 2-27 0,3-1-43 16,-5 2-8-16,6-2-53 0,-4 0-1 0,1 2-48 15,0-2-6-15,-4 0-80 0,4 1-2 16,-4 0-406-16,2-2-304 0</inkml:trace>
  <inkml:trace contextRef="#ctx0" brushRef="#br1" timeOffset="3762.956">4261 16806 165 0,'0'0'718'16,"-6"-10"-159"-16,6 10-98 0,-5-7-43 0,5 7-50 0,-7-6-31 16,7 6-30-16,-5-6-43 0,5 6-51 0,0 0-46 15,-5-4-28-15,5 4-25 0,0 0-28 0,0 0 6 16,0 0-15-16,0 6-9 0,0-6-10 0,5 10-11 16,-2-5-4-16,0 1-5 0,1 2-8 0,3 0-11 15,-2-1 2-15,1 2-5 0,2-1-3 0,-3-1-4 16,3 1 3-16,-2 0-3 0,4-2-2 0,-5 1-8 15,3 0 1-15,-1-2-3 0,-1-2-10 0,-6-3-5 16,10 7 9-16,-10-7 3 0,10 2-1 0,-10-2-5 16,13-2-7-16,-13 2-4 0,10-10-4 0,-3 3 2 0,-3-1 3 15,2 1 8-15,0-3-1 0,-2 1 5 0,0-1 2 16,1 2-6-16,-1-1 8 0,2 1-3 0,-2 1-5 16,0 0-4-16,0 3 2 0,1-3 0 0,-5 7-8 15,9-6 14-15,-9 6 1 0,14-4 4 0,-14 4-2 16,15 0 7-16,-15 0-3 0,22 2 3 0,-10 0 0 15,0 0 2-15,1 1 0 0,1-2 3 0,-1 2 1 16,2-2-3-16,-2 2-1 0,2-3 3 0,-2 0-1 0,0 0 2 16,1 0 2-16,-1-3 1 0,-2 3-2 15,1-4 3-15,-2 1-1 0,-1-2 0 0,0 0 3 0,-4 0 1 16,1-2 3-16,1 2-5 0,-5-2 8 0,-2 0-10 16,0-2-1-16,-1 1 1 0,-3-2-5 15,-1 1-28-15,-3-1 29 0,1 0-29 0,-2 1 27 16,-3 1-26-16,2-1 26 0,-3 2-23 0,2-1 20 0,0 3-22 15,0 1 15-15,2-1-59 0,0 2-37 0,0 1-84 16,9 2-33-16,-14-3-49 0,14 3-95 0,0 0-33 16,-13 0-83-16,13 0-307 0,0 0-310 0</inkml:trace>
  <inkml:trace contextRef="#ctx0" brushRef="#br1" timeOffset="4015.281">4850 16593 436 0,'0'0'471'16,"0"0"-67"-16,0 0-55 0,0 0-36 0,0 0 33 15,0 0-44-15,0 0-2 0,0 0-47 0,0 0-28 16,13-3-52-16,-13 3-18 0,6-4-50 0,-6 4 3 16,13-5-35-16,-5 0 1 0,1 1-29 0,2-2 7 0,1 1-26 15,-2-1 13-15,4 0-24 0,0-1 16 0,0 2-27 16,-1-3 14-16,2 2-16 0,-1-1 8 15,2-1-37-15,-2 1-1 0,0 1-50 0,0-1-12 0,-2 1-64 16,-1 1 3-16,-1 1-26 0,0 0-21 0,-2 0-41 16,0 0-46-16,-8 4-37 0,7-6-73 15,-7 6-298-15,0 0-198 0</inkml:trace>
  <inkml:trace contextRef="#ctx0" brushRef="#br1" timeOffset="4245.66">4983 16449 557 0,'0'0'445'0,"-9"-1"-48"15,9 1-46-15,0 0-43 0,-8-3 24 0,8 3-59 16,0 0-5-16,0 0-49 0,-8-2-30 0,8 2-50 16,0 0-14-16,0 0-29 0,0 0 16 0,0 0-22 15,0 0 13-15,0 0-23 0,2 7 22 0,-2-7-32 16,8 11 17-16,-8-11-1 0,9 10-18 0,-4-2-8 16,1 0-6-16,2 0-6 0,-1 3-9 0,1-1-7 15,0 0-1-15,2 1-12 0,-2 1-3 0,1-2-6 16,-2 1 1-16,3-2-16 0,0 1-3 0,-1-1-43 15,-2-2-58-15,2 0-46 0,-1-2-69 0,0 1-21 16,2-2-34-16,-3 0-107 0,-7-4-61 0,18 1-466 0,-18-1-481 16</inkml:trace>
  <inkml:trace contextRef="#ctx0" brushRef="#br1" timeOffset="4512.491">5319 16332 412 0,'3'-5'722'0,"-3"5"-188"0,0-11-60 0,0 11-61 16,-3-6 5-16,3 6-7 0,0 0-30 0,0-10-48 16,0 10-50-16,0 0-68 0,0-6-40 0,0 6-40 15,0 0-31-15,0 0-23 0,0 0-27 0,0 0 12 16,0 0-1-16,7-4-6 0,-7 4-1 0,7 8 0 16,-3-6 12-16,1 5 9 0,2-2 0 0,-1 2 3 15,1 1-4-15,1-2 12 0,0 2-24 0,1 0-19 16,0 1-1-16,1 0-8 0,-1 0-8 0,1 2-8 15,-1-1 0-15,0 0-8 0,1 3-12 0,1-2-53 16,-2 2-66-16,-1-1-59 0,0-1-90 0,0 1-128 16,-3 0-81-16,0-2-171 0,-1 1-650 0,-3-3-898 0</inkml:trace>
  <inkml:trace contextRef="#ctx0" brushRef="#br1" timeOffset="5595.452">3345 17737 142 0,'-1'-8'338'0,"-2"2"-21"0,-1-2-15 0,2 1-16 16,-4 0-39-16,3 0-15 0,-5-1 4 0,3 2-39 15,0 0-7-15,0 0-24 0,-2 1 26 0,1 0-43 0,2 2 26 16,4 3-30-16,-10-7 4 0,10 7-35 0,-10-3-6 16,10 3-33-16,0 0 4 0,-14 0-16 15,14 0 19-15,-8 5-6 0,4 1 22 0,0 0-21 0,3 2 20 16,-4 2-28-16,5 0 0 0,-1 2 4 0,2 1 5 16,3 1-1-16,-2 3 0 0,3 1-11 0,3 2 1 15,0 1-8-15,3 1-1 0,2 2-7 0,2-2-8 16,1 1-11-16,0-2 1 0,1 2-5 0,1-3-2 15,0-1-3-15,2 0-5 0,-1 1-4 0,-1-3-1 16,-1-3-5-16,-2 1 0 0,2-1 4 0,-3-1-6 16,0 0 8-16,-4-2-14 0,-1 0 4 0,1-2 4 15,-1 0 4-15,-2-1-10 0,-2-2 11 0,1 1-6 16,-2 1-6-16,-3-1 4 0,-1-7 3 0,0 11-17 16,-2-4-7-16,-6-1-53 0,2-1-5 0,-3 0-69 0,-3 0-58 15,-2 0-88-15,-1-1-49 0,-2-2-78 0,-2-1-104 16,1 1-50-16,-1-2-302 0,2 0-424 15</inkml:trace>
  <inkml:trace contextRef="#ctx0" brushRef="#br1">3643 17656 659 0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09:54:16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24171 6503 19 0,'3'-7'520'16,"-3"7"-108"-16,2-10-58 0,-1 2 22 0,2 1-40 15,-2 2 52-15,-1-4-47 0,-1 4 41 0,1-2-65 16,-4 0 22-16,4-1-67 0,-2 1 9 0,0 0-77 16,-3 1-18-16,3-1-17 0,-4 0-4 0,1 2-14 15,0 0-8-15,-2 1-41 0,0-1-20 0,-1 3-18 16,8 2-15-16,-16-3-9 0,16 3-8 0,-21 3-7 15,9 1 4-15,-1 1-15 0,-2 2-2 0,2-1 0 16,0 3-3-16,0 1-11 0,2 1 8 0,-1 0-1 16,3 0 4-16,2 0-2 0,-1 0 0 0,3 4 1 15,2-5-1-15,1 2-5 0,3 0 7 0,0 0-8 16,4 1-48-16,4 0 61 0,0-1-56 0,4 3 54 16,4-2-66-16,2-1 47 0,-1-1-54 0,7 2 54 0,-2-1-54 15,3 0 50-15,-2 0-58 0,-1-3 49 16,-1 3-56-16,-3-3 40 0,1 2-40 0,-2-1 40 15,-2 0-30-15,-2-1 43 0,-5 1-24 0,0 0 42 16,-5 1-30-16,0-1 44 0,-2-1-25 0,-4 1 40 16,-1 1 0-16,-4 0-2 0,0-1 4 0,-4 1-4 0,-1-1 3 15,-2 0 6-15,-3-1-6 0,2 1-3 0,-2-4-9 16,2-1 2-16,-2 0-47 0,4-1 49 16,-2-3-59-16,2 0-19 0,2-1-102 0,2-2-91 15,0-1-90-15,2-3-55 0,7 6-19 0,-7-13-23 0,8 5-38 16,0-3-389-16,6-1-420 0</inkml:trace>
  <inkml:trace contextRef="#ctx0" brushRef="#br0" timeOffset="229.392">24489 6524 795 0,'0'0'557'0,"-1"5"-89"0,1-5-121 0,0 0 4 15,0 0-48-15,0 0 48 0,0 0-63 0,0 0 26 16,0 0-82-16,0 0-1 0,0 0-94 0,0 0 14 16,6 5-72-16,-6-5 26 0,13-5-62 0,-3 3-9 15,-1 0-6-15,4-2-17 0,2 0-24 0,-1 0-6 16,4 0-104-16,-2 0-17 0,0-1-95 0,3 3-11 16,-2-2-69-16,-2 1-34 0,-2 2-28 0,4 1-25 15,-17 0-47-15,20 0-234 0,-20 0-190 0</inkml:trace>
  <inkml:trace contextRef="#ctx0" brushRef="#br0" timeOffset="358.709">24659 6622 245 0,'-13'12'461'0,"4"-1"-107"0,-3-1-69 16,3 0-58-16,0 0-23 0,0-1-16 0,2-5-13 15,2 3 0-15,1 0-7 0,4-7-4 0,-5 9-20 16,5-9-18-16,0 0-28 0,5 5-34 0,-5-5-49 16,16-5-44-16,-5 3-47 0,5-4-47 0,3-2-59 15,2-3-31-15,0 3-124 0,7-6-338 0,-2 1-182 16</inkml:trace>
  <inkml:trace contextRef="#ctx0" brushRef="#br0" timeOffset="850.747">25349 6359 204 0,'14'-4'314'0,"-14"4"-52"0,10-2-15 16,-10 2 7-16,7-4 3 0,-7 4-19 0,6-5 43 16,-6 5-60-16,0 0 32 0,8-6-61 0,-8 6 30 15,0 0-68-15,4-6 24 0,-4 6-59 0,0 0 24 16,-4-8-53-16,4 8 24 0,0 0-46 0,-12-5 26 16,12 5-52-16,-11-4 39 0,11 4-49 0,-17-3 36 15,17 3-45-15,-23 2 49 0,12-1-50 0,-2 1 43 16,0 1-50-16,-2 1 37 0,0-1-52 0,-1 3 46 15,2-1-49-15,0 3 43 0,0 0-45 0,1 1 44 0,-1 0-44 16,5 1 45-16,-2 1-44 0,3 0 47 16,-1 1-53-16,4 0 50 0,0 2-45 0,4-2 44 15,-1 0-49-15,2-1 46 0,3 2-49 0,-1-3 48 16,5 2-50-16,1-2 47 0,0 0-53 0,3-3 53 16,0 0-48-16,3-3 42 0,-1 1-52 0,4-2 50 15,-3-1-51-15,2-2 50 0,-3-1-49 0,6-2 52 16,-5 0-52-16,4-1 50 0,-4-2-50 0,0-1 52 15,-1 0-50-15,-2 0 50 0,0-2-55 0,-3 0 50 16,-1 0-50-16,-3 0 46 0,-3-3-53 0,0 2 50 16,-2-1-50-16,-1 0 45 0,-2 1-50 0,-4-1 49 15,0 1-51-15,1 0 29 0,-3 2-62 0,1-1 7 16,0 2-82-16,0 2 8 0,-1 0-56 0,1 1-74 16,1 1-27-16,8 3-34 0,-13-3-36 0,13 3-34 15,-9-3-305-15,9 3-215 0</inkml:trace>
  <inkml:trace contextRef="#ctx0" brushRef="#br0" timeOffset="1532.418">25686 6379 326 0,'0'0'307'0,"0"0"-11"0,8-3 6 0,-8 3-27 15,0 0-46-15,0 0 12 0,0-9-74 0,0 9 36 16,0 0-69-16,-6-1 33 0,6 1-57 0,0 0 25 16,-16-1-62-16,16 1 46 0,-15 2-56 0,6 1 45 0,-1-1-54 15,-3 2 36-15,3-1-63 0,-1 2 33 0,-2 3-49 16,2-4 42-16,-1 4-57 0,0-1 43 0,4 2-43 16,-2-2 40-16,3-1-45 0,0 2 46 15,3-1-47-15,-1 1 43 0,2-2-41 0,1 2 45 16,2-8-47-16,0 11 44 0,3-6-44 0,0 0 38 0,3 0-42 15,1-1 44-15,0-1-49 0,3-2 42 0,-10-1-43 16,19 1 41-16,-6-2-60 0,-2-3 38 0,0 2-3 16,3-3-1-16,-3-2-1 0,2-1-1 0,-3 1-4 15,-1-4 3-15,1 0 0 0,-2-2 8 16,-2-1 0-16,-3 1 11 0,-2-4-31 0,0-1 55 16,-2-1-25-16,1 0 62 0,-4-5-44 0,-1 2 59 0,-1-2-27 15,-2 1 13-15,2 0 17 0,-2 2 11 16,0-1 10-16,0 2 5 0,1 5 10 0,3 1 4 15,-2 0-9-15,1 3-12 0,1 1-25 0,-1-1-17 16,1 5-22-16,0-3-17 0,2 5-5 0,2 4-4 0,-4-8-5 16,4 8 2-16,0 0-41 0,0 0 44 0,-2 9-3 15,4-2 3-15,0-1-9 0,1 6-3 0,-1 2 0 16,2 2-1-16,2 0 0 0,2 3 0 16,-1 1 0-16,0 2 38 0,3-2-46 0,2 2 28 15,0 1-37-15,2-1 25 0,-3-3-79 0,3-1 7 0,-2-2-86 16,1 1 3-16,1-3-89 0,-3-2-8 0,3 1-50 15,-2-5-57-15,-1 1 17 0,3-4-57 0,-2 2-22 16,0-5-30-16,1 0-297 0,-13-2-240 0</inkml:trace>
  <inkml:trace contextRef="#ctx0" brushRef="#br0" timeOffset="1968.533">26035 6307 46 0,'4'-7'474'0,"-3"0"-105"15,-1 7-26-15,0-10-46 0,0 10 37 16,0-8-63-16,0 8 35 0,-5-6-83 0,5 6-1 15,-9-5-78-15,9 5 17 0,0 0-37 0,-15 2-23 16,15-2-21-16,-17 5-13 0,10-1-14 0,-1 1-7 0,0 1-10 16,0 1-6-16,1 0-5 0,1 2 3 0,2-1-9 15,-1 2-3-15,1-1-1 0,3 0-1 0,1-1 0 16,1 1-1-16,3-1 2 0,-1-1-11 16,3 0 0-16,0-2 1 0,1 0-5 0,1-3-3 15,1 2 0-15,-9-4-3 0,17 0 2 0,-17 0-1 0,19-4-8 16,-10 1 0-16,0-3 2 0,-1-2 4 0,-1-1-12 15,1-3 9-15,-2-1 1 0,-2-1-37 0,1-1 54 16,-3-3-42-16,-1 0 53 0,-2-2-42 16,-1-4 49-16,-3 0-14 0,1 0 77 0,-4-5-31 15,0 2 48-15,0 1-22 0,0 2 66 0,-2 4-38 0,3 0 65 16,-1 3-43-16,0 3 38 0,2 1-45 0,-1 1 5 16,2 3-47-16,1 0 6 0,1 2-48 0,3 7 18 15,-8-6-39-15,8 6 2 0,0 0-2 16,0 0 9-16,-9 8-5 0,9-2-2 0,0 3-47 15,1 3 55-15,2 2-4 0,0 3-5 0,-1 3-4 0,4 2 0 16,-2 2 1-16,3 0-6 0,-2 6-1 0,1-2-7 16,-1-5-2-16,2 2-3 0,-2-4-2 0,0 2-13 15,-1-6-22-15,0 4-24 0,-2-6 23 0,1-2-68 16,-3-2 16-16,0 0-129 0,-3-3-46 0,1 0-97 16,-5-3-92-16,-2 0-107 0,-2-3-529 0,-2-2-707 15</inkml:trace>
  <inkml:trace contextRef="#ctx0" brushRef="#br0" timeOffset="2388.871">24750 6148 53 0,'0'0'494'15,"0"0"-118"-15,-13 1-47 0,13-1 14 0,0 0-39 16,0 0 29-16,-14-1-5 0,14 1-25 0,0 0-39 16,0 0-48-16,-4-5-43 0,4 5-26 0,0 0-36 15,3-8-15-15,-3 8-18 0,10-8-10 0,-4 1-12 16,2 1-9-16,0 2-7 0,3-5-5 0,1 2-2 16,0 0-11-16,1-1-5 0,-1-1-4 0,2 2 41 15,-3-1-77-15,3 1-9 0,-2 0-94 0,-2-1-11 16,1 0-96-16,-1 4-23 0,-3-2-34 0,-1 0-46 15,0 1-51-15,-6 5-74 0,5-9-186 0,-5 9-157 16</inkml:trace>
  <inkml:trace contextRef="#ctx0" brushRef="#br0" timeOffset="2599.806">24797 5961 338 0,'0'0'418'0,"0"0"-80"16,-15-2-34-16,15 2-49 0,0 0 24 0,0 0-61 15,-13-1 26-15,13 1-80 0,0 0 17 0,0 0-56 16,-8 3 36-16,8-3-45 0,0 0 34 0,3 5-43 15,-3-5 37-15,5 9-57 0,-2-4-3 0,2 0-9 16,0 3-2-16,1 1-14 0,0 0-7 0,2 4 29 16,0-1-58-16,1 1 38 0,-2 1-53 0,4 2 41 15,-1 1-51-15,0-2 25 0,2-1-91 0,0 1-30 16,-3-3-108-16,0 0-27 0,3-1-65 0,-3 0-75 16,2-4-99-16,-1 0-310 0,1-2-302 0</inkml:trace>
  <inkml:trace contextRef="#ctx0" brushRef="#br0" timeOffset="3150.958">25083 5942 176 0,'-1'-8'708'0,"1"8"-182"16,-5-9-116-16,1 4-55 0,4 5-41 0,-4-8-46 16,4 8-33-16,-2-7-38 0,2 7-46 15,-3-5-31-15,3 5-26 0,0 0-18 0,0 0-13 16,0 0-6-16,0 0-11 0,8 3-8 0,-8-3-44 15,10 6 45-15,-2-1-48 0,-1 1 38 0,1-2-41 0,0 1 40 16,1-2-40-16,-2 2 41 0,1 0-41 16,-2-1 41-16,-6-4-27 0,13 3 87 0,-13-3 13 15,9 6 120-15,-9-6-3 0,8 3-20 0,-8-3-38 16,0 0-19-16,6-5-17 0,-6 5 2 0,0-7-36 16,0 7-13-16,-4-14-17 0,2 8 5 0,-1-3-28 15,1-1 5-15,-2-1-25 0,1 1 3 0,-1-2-49 16,2 0-15-16,-1 0-101 0,3 2-3 0,-3-2-69 15,1 2-59-15,2 2-39 0,2-1-34 0,1 4-10 16,0-3 14-16,1 2 15 0,-4 6 38 0,9-7-11 16,-9 7 18-16,11-3-21 0,-11 3 25 0,14 0 14 0,-14 0 51 15,13 4 31-15,-13-4 35 0,13 5 24 16,-13-5 38-16,11 5 49 0,-11-5 74 0,9 7 42 16,-9-7 36-16,9 4 36 0,-9-4 36 0,7 5 21 15,-7-5 29-15,0 0 26 0,7 4 26 0,-7-4-30 16,0 0-51-16,0 0-42 0,0 0-29 0,14-3-32 15,-14 3-20-15,5-6-17 0,-5 6-16 0,7-8-6 16,-3 3 3-16,-2 0-21 0,1-2 3 0,-1 0 2 16,3 1 7-16,-5 0 6 0,0 6 8 0,0-12 1 15,0 12-5-15,0-9-7 0,0 9-7 0,-5-8-11 16,5 8-5-16,-5-3-4 0,5 3 2 0,-9 3-6 16,9-3 0-16,-9 9 3 0,5-1 3 0,-1-2 4 0,3 4 0 15,1 0 1-15,-1 2-3 0,2 1 0 16,3 1-44-16,2 1 15 0,1 1-107 0,4 0-22 15,5 1-102-15,1-1-55 0,6-2-86 0,3 1-73 16,1-3-295-16,2-5-261 0</inkml:trace>
  <inkml:trace contextRef="#ctx0" brushRef="#br0" timeOffset="3594.567">26530 6016 752 0,'0'0'615'0,"0"0"-47"0,0 0-78 0,-7-4 31 15,7 4-52-15,0 0-11 0,0 0-90 0,0 0 8 16,0 0-72-16,-10-2-56 0,10 2-50 0,0 0-36 15,0 0-45-15,0 0-23 0,0 0-16 0,0 0-18 16,0 9-58-16,0-9 48 0,5 7-55 0,-1-1 47 16,-1 0-2-16,2 2-11 0,-1 0-7 0,1 0-7 15,0 0-13-15,1 1-36 0,-2-1-59 0,1 1-67 16,-1-1-27-16,0-1-113 0,-1 0-30 0,-1 0-110 16,1-1-69-16,-3-6-118 0,-2 9-432 0,2-9-676 15</inkml:trace>
  <inkml:trace contextRef="#ctx0" brushRef="#br0" timeOffset="3734.2">26359 5985 458 0,'-4'-5'528'0,"1"0"-161"0,3 5-52 0,-4-9-96 0,4 9-17 16,-1-6-20-16,1 6-59 0,4-8-59 0,-4 8 19 16,12-5-68-16,-12 5-33 0,19-1-87 0,-8-1-80 15,2 2-95-15,1 0-338 0,1 2-131 0</inkml:trace>
  <inkml:trace contextRef="#ctx0" brushRef="#br0" timeOffset="4083.991">26660 5983 311 0,'0'0'635'0,"10"4"-198"0,-10-4-49 16,8 3-112-16,-8-3 14 0,0 0-78 0,10 3 38 16,-10-3-40-16,7 5 25 0,-7-5-61 0,9 4 21 15,-9-4-73-15,11 7 20 0,-4-4-68 0,0 4 29 16,-1-2-60-16,2 2 36 0,-1 0-59 0,-1 1 45 15,3 0-62-15,-3 0 43 0,-2 0-56 0,1-1 45 16,-1-2-49-16,-1 2 55 0,0 0-45 0,-3-7 48 16,3 8-47-16,-3-8 59 0,0 0-35 15,0 0 78-15,0 0-49 0,0 0 41 0,0 0-41 0,-9-8 3 16,7 3-9-16,2-4-5 0,-2 2-10 0,4-5-2 16,-1 2 29-16,0-2-57 0,5 2 39 0,-2 0-52 15,3-2 43-15,-1 2-52 0,3 1 45 0,-1 1-47 16,1 1 49-16,0 2-48 0,1 1 32 0,-1 2-37 15,1 1 48-15,-10 1-47 0,19 1 49 0,-10 1-48 16,1 1 45-16,0 1-50 0,0 1-3 0,-1 2-15 16,-1 0-24-16,1 0-47 0,-2 1-3 0,-1-1-89 15,2 0-14-15,-2-2-79 0,-1 2-37 0,-1-2-20 16,1-1-82-16,-5-4-403 0,9 6-392 16</inkml:trace>
  <inkml:trace contextRef="#ctx0" brushRef="#br0" timeOffset="4333.23">27052 5781 554 0,'0'0'690'0,"-1"-11"-152"15,1 11-94-15,-4-8-100 0,4 8-55 0,-2-8-53 16,2 8-40-16,0 0-31 0,-3-7-5 0,3 7 7 16,0 0 5-16,0 0-12 0,-5 6-26 0,5-6-14 15,-1 7-16-15,1-7-6 0,2 11-4 0,-2-5 2 16,3 1-54-16,-2 2 44 0,4-1-46 0,-1 2 35 15,-1-2-49-15,3 3 38 0,-1-1-48 0,2 2 40 0,0-3-52 16,-2 4 4-16,3-3-3 0,1 1 3 0,-3-1-8 16,2 2-18-16,1-3-60 0,-3 1-58 15,1 0-65-15,-1-4-74 0,1 3-73 0,0-2-48 16,-2 0-90-16,-1 0-75 0,1-2-288 0,-5-5-393 16</inkml:trace>
  <inkml:trace contextRef="#ctx0" brushRef="#br0" timeOffset="4479.836">27074 5953 318 0,'0'0'664'0,"-9"-4"-163"0,9 4-85 0,-9-6-20 0,9 6-53 15,-7-7-63-15,7 7-56 0,-6-7-45 0,6 7-39 16,-1-9-30-16,1 9-34 0,4-8-53 0,-4 8-70 16,10-9-81-16,-1 5-69 0,0-2-57 0,0 1-51 15,6 0-64-15,0-2-384 0,-2 2-263 0</inkml:trace>
  <inkml:trace contextRef="#ctx0" brushRef="#br0" timeOffset="5049.52">27329 5861 42 0,'0'0'442'0,"2"8"-132"0,-2-8-55 0,5 5-26 16,-5-5 13-16,0 0 38 0,3 5-42 0,-3-5 63 16,0 0-28-16,0 0-22 0,5 7-34 0,-5-7-41 15,0 0-40-15,7-4-29 0,-7 4-19 0,8-7-15 16,-8 7-23-16,12-5-15 0,-6-1-11 0,-1 1-7 15,0-1-5-15,0 1 0 0,2-1-11 0,-4 0-1 16,-3 6-3-16,6-9-1 0,-6 9-4 0,4-9-6 16,-4 9 1-16,0 0-2 0,0-8 2 0,0 8 5 15,0 0-5-15,-7-4 6 0,7 4 0 0,-6 4 7 16,6-4-3-16,-9 6 2 0,9-6 3 0,-8 9 0 16,6-2 2-16,-1-1 2 0,0 1 3 0,2 1-3 15,0 0-2-15,2 1-38 0,-1 0 48 0,3 0-50 16,1-1 43-16,1 0-47 0,1-2 48 0,2 1-47 15,1-3 56-15,1 0-51 0,3-3 47 0,-2 0-13 16,2-2-8-16,5-1-3 0,-2-2-6 16,0-2-1-16,0 0 2 0,2-2 1 0,-1-1 5 0,-2-3-1 15,1 2 4-15,-6-2 2 0,0 0 2 0,0 0-1 16,-5-1-3-16,-1 2 3 0,-1-1 2 0,-1 1 7 16,-2 4 32-16,-1-2-26 0,-1-1 21 0,-2 3-12 15,0 1 14-15,1 0 15 0,3 6-29 0,-11-5 14 16,11 5-28-16,-10-4 19 0,10 4-19 0,-11 1 5 15,11-1-4-15,-9 5 2 0,9-5-1 0,-5 5 7 16,5-5-5-16,0 12 0 0,0-12-2 0,4 12-3 16,0-4 2-16,2-1 1 0,1 2-5 0,0-1-1 15,5 2 2-15,-1-3 3 0,0 4-4 0,1-3-1 16,0 0-1-16,-2 2 1 0,3-2-2 0,-3 2 9 16,3-3 1-16,-4 3 15 0,0-2-15 0,-3-1 71 15,2 0-26-15,-2 0 79 0,-1 0-34 0,0-2 55 16,1 0-51-16,-1 0 41 0,-2 0-45 0,-3-5-9 15,8 7-9-15,-8-7-10 0,9 8-14 0,-9-8-14 16,11 4-51-16,-11-4-118 0,19 1-134 0,-7-1-216 0,2-3-885 16,4 0-962-16</inkml:trace>
  <inkml:trace contextRef="#ctx0" brushRef="#br0" timeOffset="10050.631">12264 6699 123 0,'0'0'341'0,"0"0"-72"0,0 0-83 0,-8 4-3 16,8-4-48-16,0 0 1 0,0 0-39 0,0 0 9 16,-5 3-32-16,5-3 7 0,0 0-19 15,0 0 14-15,0 0 2 0,0 0-8 0,0 0 15 16,0 0-14-16,0 0 14 0,0 0-18 0,12 2 38 0,-12-2-46 15,0 0-3-15,10 0 1 0,-10 0-4 0,0 0-6 16,17 0 0-16,-17 0-7 0,11 1 7 16,-11-1 25-16,15 0 19 0,-15 0-53 0,17-1 3 0,-17 1-3 15,18 1 1-15,-18-1 2 0,24 0-8 0,-13 1 0 16,0-1-4-16,3 0-3 0,0 0 0 0,0 0-3 16,2 0 5-16,-1 1-14 0,-1-1 3 0,4 0-5 15,-3 0 5-15,3 0-4 0,1 0-4 0,-1 2-2 16,2 0 0-16,0-1-2 0,0 0 1 0,1 0 2 15,-1 1-1-15,1-1 1 0,0 0-7 0,0 0 14 16,-1 1-16-16,3 1 1 0,-1-1 3 0,1 0-1 16,1 0 9-16,0 2 31 0,1-2-48 0,-1 0-1 15,-1 1 4-15,3 0 2 0,-2 1 4 0,0-2-5 16,3 1 2-16,-3 0 1 0,2 1-2 0,-1-1 4 0,2 0-1 16,1-1 6-16,-1 3-8 0,1-4 3 15,0 2 0-15,-1 0 0 0,2 1 2 0,5-2 2 16,0 3-7-16,-2-1 2 0,1 0 0 0,2-2-1 0,-2 1 0 15,3 1 3-15,0-1 4 0,-1-1-9 16,1 2 2-16,1-1 0 0,0 0 2 0,3-1 2 16,-3-2-2-16,3 3 0 0,-2-1 0 0,3 1 2 0,-3-2 1 15,2 3 1-15,-1-3 2 0,1 2 0 0,0-3-3 16,-1 3-2-16,2-3-1 0,-1 1 3 0,2 2-2 16,-1-3 3-16,0 1 0 0,2-1-5 0,-2 1 1 15,2-1 2-15,0 0-4 0,0 0 6 0,-1-1-1 16,2 1-2-16,-1-1 6 0,-2 0-7 0,10-1 2 15,-3 1-2-15,-7-2 11 0,2 3-9 0,-1-2-2 16,0 1-2-16,7-1 2 0,-7-1-1 0,0 2 3 16,1 0-4-16,6-1 1 0,-6 2 4 0,6-2-4 15,-7 2 0-15,8-3 1 0,-1 3 1 0,-1-1-2 16,-4 0 0-16,3-1 2 0,3-1-4 0,-8 1 0 16,5-1 1-16,3 3 0 0,-4-2 3 0,-3-1-8 15,6 1 6-15,-1 0-2 0,1-1 1 0,0 2 3 16,-1 0-2-16,1-2-1 0,-1 2-2 0,1-2-2 0,-2 1 3 15,4-1 1-15,-3 2-1 0,1-3 1 16,-1 2 0-16,2-1-1 0,-2 0-2 0,-1-1 2 16,2 1 5-16,0 1-8 0,-1-3 3 0,2 1-1 15,0 1-1-15,0 2 2 0,-1-3-1 0,1 1 1 0,0-1 0 16,-1 1 0-16,-1 0 0 0,3 1-3 0,-2-1 2 16,-1-1 3-16,1 1-3 0,-2-1 0 0,0 1 1 15,1-1-1-15,0 1 3 0,-3 0-5 0,4-2 5 16,-3 2-2-16,2 0-4 0,-1-1 1 0,1 1 1 15,0-1 37-15,-3 0-44 0,4 2 41 0,-3-2-45 16,-4 1 46-16,-1 0-52 0,6 1 41 0,-8-1-40 16,2 1 6-16,7-2-1 0,-7 1 7 0,6-1-4 15,-1 0 1-15,0 0 43 0,1 1-49 0,-1 0 44 16,0-1-45-16,0 0 40 0,0 0-45 0,1 0 44 16,-7 2-44-16,9-1 42 0,-3-1-38 0,-4 0 38 15,3 2-42-15,-3-1 45 0,-1 0-45 0,0 0 42 16,-1 1-44-16,1-1 46 0,0 0-42 0,1 1 38 15,-1 0-42-15,0-3 46 0,1 4-46 0,-1-1 43 0,6-1-40 16,-7 0 39-16,2 0-43 0,0 0 44 16,-1 2-43-16,-1-2 42 0,1 2-41 0,0-1 47 15,0-1-44-15,-1 0 38 0,0 1-43 0,1 0 45 0,0 0-43 16,-3-1 43-16,1 2-39 0,1 0 38 0,-3 0-38 16,2-1 43-16,-1-1-49 0,2 2 45 0,-2 0-44 15,-1-1 44-15,4 2-41 0,-3-2 39 16,-1 2-43-16,2-3 47 0,0 1-46 0,0 2 45 0,-2-2-43 15,1 1 44-15,0-1-41 0,-2 0 38 0,3-1-42 16,-5 3 43-16,3-2-43 0,-5 2 45 0,0-2-41 16,-1 1 40-16,-1 0-41 0,1-1 43 0,-2 1-47 15,2 1 44-15,-3-1-43 0,0-1 45 0,2 2-44 16,-2-1 43-16,-1 1-44 0,-1-1 47 0,1 1-46 16,-4 0 40-16,-1 0-2 0,1 0-4 0,0-3-4 15,-1 3-1-15,-2 0 0 0,2 0 2 0,-2 0-7 16,-2 0-1-16,1-1 1 0,0 1-2 0,-3-1 2 15,-1 1-3-15,1 0 5 0,-1-2-7 0,-2 2-16 16,0 2-40-16,-1-4-51 0,1 2-69 0,-13 0-86 16,19 0-106-16,-19 0-166 0,14-2-242 0,-14 2-298 15</inkml:trace>
  <inkml:trace contextRef="#ctx0" brushRef="#br0" timeOffset="13065.339">23248 7782 41 0,'0'0'477'0,"-15"-1"-113"16,15 1-44-16,0 0-10 0,-11-2-34 0,11 2 0 15,0 0 46-15,0 0-70 0,-16 0 24 0,16 0-67 16,0 0 10-16,0 0-71 0,0 0 15 0,-11-1-66 16,11 1 31-16,0 0-52 0,0 0 41 0,0 0-50 15,0 0 54-15,0 0-43 0,0 0-9 0,6-5-9 0,-6 5 36 16,17-6-58-16,-6 4-4 0,1 0-8 15,3-3-5-15,2 0-1 0,-1 1-6 0,1 1-4 16,1-2-1-16,3-1 1 0,-1 0-5 0,-2 4 1 16,1-3-3-16,0 1 6 0,-4-1-7 0,2 2-4 0,-2 0 0 15,-2-2-3-15,-3 2-1 0,0 2-5 0,-10 1 0 16,18-3 3-16,-18 3-1 0,12 0 2 0,-12 0 5 16,11 3 3-16,-11-3 10 0,5 5-13 15,-5-5 5-15,2 7-2 0,-2-7 9 0,1 10-10 0,-1-10 0 16,-4 9 45-16,0-3-53 0,1 3 45 0,-1-1-51 15,0 1 50-15,-1 1-47 0,-1 2 37 0,1 1-47 16,-1-2 48-16,-2 4-49 0,2-1 50 0,-2 6-49 16,-2-3 51-16,1 1-55 0,0-1 51 0,-1 3-49 15,1-3 49-15,1 0-51 0,-3-1 55 0,1 0-53 16,2-2 4-16,0-2 3 0,-2 0 4 0,4 0 1 16,-1-4 5-16,2 1 2 0,0-3 2 0,-1 2 11 15,1-1-8-15,1-4 1 0,0 2 3 0,4-5 0 16,-7 8 1-16,7-8 1 0,-5 5-2 0,5-5 7 15,-5 5-15-15,5-5-4 0,0 0 0 0,0 0-2 16,0 0-2-16,0 0 51 0,0 0-50 0,0 0 41 16,0 0-53-16,14 0 49 0,-14 0-48 0,13-4 46 15,-13 4-48-15,17-3 53 0,-8 0-55 0,0 0 51 16,2 0-51-16,1-1 50 0,0 0-52 0,-1 2 54 16,2-1-51-16,-1-1 51 0,2 2-52 0,-1-2 50 15,0 1-50-15,-2 1 51 0,3-1-50 0,-2-1 47 16,1 1-48-16,-2 1 50 0,-2-1-37 0,3 1 7 15,-3 0-67-15,-9 2 35 0,16-3-57 0,-16 3 34 16,13-3-47-16,-13 3 30 0,10-3-50 0,-10 3 25 16,10-1-56-16,-10 1 0 0,0 0-90 0,7-6-47 15,-7 6-28-15,0 0-85 0,0 0-411 0,-3-5-352 16</inkml:trace>
  <inkml:trace contextRef="#ctx0" brushRef="#br0" timeOffset="13246.943">23336 7951 355 0,'0'0'521'0,"-17"-2"-153"0,17 2-58 0,-13-3-68 16,13 3 47-16,-13-3-39 0,13 3 39 0,-11-3-73 15,11 3-1-15,-7-5-88 0,7 5 12 16,0 0-68-16,0-7 24 0,5 2-62 0,2-1 12 0,-1 2-78 16,4-2 13-16,2-2-81 0,-1 3 26 0,5-3-64 15,-2 1-21-15,5-2-32 0,0-1-51 0,0 0-44 16,2 0-12-16,-2 0-336 0,1 0-145 0</inkml:trace>
  <inkml:trace contextRef="#ctx0" brushRef="#br0" timeOffset="13499.277">23661 7635 554 0,'-9'-2'430'0,"9"2"-85"0,0 0-50 15,-4-5-19-15,4 5-22 0,0 0-39 0,0 0-37 16,-2-7-28-16,2 7-30 0,0 0-23 0,4-6-18 16,-4 6-18-16,7-4-9 0,-7 4-4 0,14-7-18 15,-14 7 12-15,13-5-25 0,-3 2 8 0,0-1-18 16,1-1 5-16,0 1-22 0,1 3-29 0,1-6-30 16,1 2-22-16,-3 2-20 0,3-1-24 0,-2 1-14 15,-1 0-26-15,-1-1-65 0,-1 0-11 0,-1 1-91 16,1-2-182-16,-9 5-26 0</inkml:trace>
  <inkml:trace contextRef="#ctx0" brushRef="#br0" timeOffset="13683.902">23808 7502 250 0,'0'0'386'0,"-13"-2"-69"15,13 2-38-15,-14-3-53 0,14 3 29 0,-10-2-47 16,10 2-30-16,0 0-28 0,-13-3-35 0,13 3-13 16,0 0 3-16,0 0 0 0,-13 4-9 0,13-4 8 15,-1 6 11-15,1-6-13 0,1 9-17 0,1-2-4 0,0-1 6 16,3 2-24-16,-2 0-12 0,2 0-10 15,0 1-11-15,0 1-4 0,2 1-6 0,0 1-2 16,0-3-5-16,-1 3-8 0,2-2-24 0,-2 1-56 16,3-3-54-16,-1 3-32 0,-2-2-33 0,1-1-64 0,0-2-34 15,0 3-139-15,0-3-217 0,0-2-157 0</inkml:trace>
  <inkml:trace contextRef="#ctx0" brushRef="#br0" timeOffset="13886.322">24071 7749 590 0,'0'0'582'0,"0"0"-159"0,0 0 12 16,0 0-59-16,0 0 22 0,0 0-71 0,0 0 12 16,0 0-94-16,0 0-41 0,0 0-41 0,0 0-38 15,0 0-69-15,0 0-17 0,0 0-108 0,0 0-19 16,0 0-120-16,12-4-61 0,-12 4-52 0,0 0-31 15,15-1-105-15,-15 1-346 0,0 0-331 0</inkml:trace>
  <inkml:trace contextRef="#ctx0" brushRef="#br0" timeOffset="14021.997">24124 7865 171 0,'-3'10'506'0,"-2"0"-129"16,4-4-29-16,-2 0-75 0,2 0 37 0,1-6-54 15,-4 11 49-15,4-11-51 0,-2 7 26 0,2-7-79 16,-2 7 1-16,2-7-83 0,0 0-54 0,0 0-127 15,0 0-43-15,9 3-111 0,-9-3-108 0,9-6-137 16,-9 6-331-16,10-9-314 0</inkml:trace>
  <inkml:trace contextRef="#ctx0" brushRef="#br0" timeOffset="14484.97">24774 7652 428 0,'0'0'481'0,"-4"-7"-79"0,4 7 6 0,-5-10-5 16,5 10-8-16,-4-7-23 0,4 7-10 0,-5-7-37 15,5 7 15-15,-5-6-71 0,5 6 8 16,0 0-77-16,-4-7-13 0,4 7-83 0,0 0 23 0,-4-5-71 15,4 5 40-15,0 0-47 0,0 0 70 0,0 0-35 16,0 0 34-16,7 8-52 0,-7-8 43 0,7 6-54 16,-3-1 42-16,0 1-49 0,1 0 31 0,-1 0-15 15,3 4-12-15,-1-3-7 0,-1 3-10 0,0-3-6 16,0 2-9-16,0 1-13 0,1 0-36 0,0-2-54 16,-1 1-65-16,0 0-91 0,-1-1-48 0,1 1-145 15,0-1-61-15,0 1-85 0,0-4-692 0,-2 1-878 16</inkml:trace>
  <inkml:trace contextRef="#ctx0" brushRef="#br0" timeOffset="15101.573">25510 7558 186 0,'-4'-5'597'0,"4"5"-148"0,-5-7-67 0,5 7 6 15,-2-6-3-15,2 6-30 0,-4-5-32 0,4 5-42 16,-3-8-36-16,3 8-37 0,0-9-46 0,0 9-32 15,5-8-28-15,-5 8-18 0,9-8-14 0,-9 8-20 16,14-5-7-16,-14 5-6 0,16-2-1 0,-16 2-11 16,20 0-4-16,-11 0-5 0,4 2-3 0,-2 2-2 15,0-1-1-15,0 3-5 0,-2 1 0 0,0 0 5 16,-4 4-7-16,3-3 0 0,-6 2-1 0,0 2-1 16,-2 0 1-16,-2-2 1 0,0 2 1 0,-2 2-2 15,-2-2 13-15,-1-2 1 0,1 2 8 0,-1-2 8 16,1 0 7-16,0-3 2 0,-1 1 14 0,3-1-11 15,0-2 8-15,4-5 2 0,-5 9 3 0,5-9-6 16,-6 8-4-16,6-8-7 0,0 0-7 0,0 9-5 16,0-9-6-16,0 0 1 0,13 2-10 0,-13-2-2 15,17 0-10-15,-5-2-20 0,0 0-31 0,2 2-36 16,1-3-32-16,3-1-31 0,-1 1-6 0,2 1-80 16,0-2-23-16,-1-2-95 0,2 3-46 0,2-1-116 15,-3-4-428-15,2 1-523 0</inkml:trace>
  <inkml:trace contextRef="#ctx0" brushRef="#br0" timeOffset="15715.616">26319 7488 379 0,'0'0'380'0,"-9"-5"-56"16,9 5-37-16,-10-9 14 0,5 6-51 0,5 3-10 0,-8-8 32 15,4 1-88-15,2 0 16 0,-1 2-60 0,2-3 8 16,-1 1-68-16,4 1 23 0,0-2-61 0,2 1 35 16,0 2-50-16,1-3 40 0,3 2-44 15,1 2 39-15,0-3-41 0,0 3 31 0,2 2-43 16,-1 0 36-16,-10 2-48 0,17-1 42 0,-17 1-45 0,15 2 39 15,-8 1-41-15,-1 1 45 0,-1 3-47 0,-1-3 34 16,-1 2-37-16,-2 2 52 0,-1-3-56 16,0 2 5-16,-1 2 3 0,-1-4 3 0,-2 5 2 15,2-3 6-15,-2-1-1 0,4-6-4 0,-4 11 3 16,4-11-2-16,-1 9-3 0,1-9-4 0,-1 9 0 0,1-9 5 16,4 8 0-16,-4-8 0 0,10 8-5 0,-4-3 4 15,3 0-1-15,1 1-3 0,-1 1 2 0,2 0-1 16,-1 2 0-16,-1-4-1 0,-2 3-4 15,1-1 6-15,0 0-8 0,-3 0 6 0,-1 1 5 0,-2-3 9 16,-2 3 3-16,0-8 2 0,-1 12 0 0,-2-4-1 16,-2-4-1-16,-2 2-3 0,0 1-2 0,-2-3 0 15,1-1 1-15,0 2-6 0,-1-2-33 0,1-1-78 16,8-2-83-16,-15 2-71 0,15-2-129 0,-12-1-457 16,12 1-400-16</inkml:trace>
  <inkml:trace contextRef="#ctx0" brushRef="#br0" timeOffset="16215.279">27235 7328 271 0,'0'0'394'0,"0"0"-46"0,0-7-16 0,0 7-46 0,0 0 51 15,0 0-59-15,0-8 27 0,0 8-76 0,0 0 5 16,0 0-79-16,0 0 24 0,0 0-45 0,0 0 46 16,0 0-61-16,0 0 35 0,7 5-65 0,-7-5 37 15,7 11-68-15,-3-5 38 0,1 1-64 0,0 2 38 16,0 0-56-16,4 1 40 0,-2 1-54 0,-1-1 45 15,3 2-55-15,1-2-3 0,-1 1-4 0,0-3-3 16,3 0 2-16,-3-2 3 0,0-2 44 0,2 0-47 16,-1-2 44-16,-10-2-48 0,21 0 48 0,-10-2-44 15,-2-2 44-15,1 0-48 0,-1-1 50 0,0-4-41 16,-2 1 54-16,0-3-36 0,0 1 55 0,-2-3-42 16,-1 1 78-16,-2 2-22 0,2-1 37 0,-4 1-5 15,3-1 38-15,0 4-34 0,-1-1-14 0,-1 2-20 16,-1 6-20-16,3-12 4 0,-3 12-30 0,2-7-11 15,-2 7-1-15,0 0-8 0,0 0 1 0,0 0-2 16,9 3-3-16,-9-3-1 0,9 7 0 0,-3 0-10 16,3 0-16-16,-2 4-46 0,1-4 5 0,2 2-87 15,-1 0 3-15,1 1-91 0,1-4-2 0,0 4-61 16,0-2-34-16,2 0-47 0,-2 0-53 0,3-4-75 16,-1 1-358-16,-4-3-415 0</inkml:trace>
  <inkml:trace contextRef="#ctx0" brushRef="#br0" timeOffset="16569.343">27955 7240 444 0,'0'0'631'0,"0"0"-144"15,-2-5-87-15,2 5-54 0,0 0-55 0,-4-7-31 16,4 7-43-16,0 0-42 0,0 0-33 0,0 0-25 0,0 0-8 16,0 0-19-16,0 0-13 0,-2 7-10 0,2-7-7 15,1 8-12-15,3-2-9 0,0 1-5 0,0-2-5 16,2 4-7-16,2-1-44 0,1-1 40 0,1 3-54 16,1-3 38-16,1 2-45 0,0-2 39 0,0 0-46 15,2 1 49-15,-1-1-2 0,-1-1 4 0,-2 0-12 16,-1-1-5-16,-2-1 2 0,1 2 2 0,-3-3-33 15,-5-3 53-15,9 7-46 0,-9-7 49 0,1 6-42 16,-1-6 50-16,-5 6-49 0,5-6 46 0,-9 6-43 16,0-3 42-16,2-1-63 0,-3 1 5 0,1 0-115 15,0-1-19-15,9-2-86 0,-17 2-117 0,17-2-478 16,-14 0-406-16</inkml:trace>
  <inkml:trace contextRef="#ctx0" brushRef="#br0" timeOffset="16731.894">27977 7288 805 0,'-3'-9'564'0,"3"9"-116"0,-5-7-43 0,5 7-54 15,-3-11-68-15,3 11-51 0,0-8-47 0,0 8-34 16,1-10-34-16,-1 10-24 0,9-11-10 0,-1 6-42 16,0-1-58-16,4 2-61 0,1-3-67 0,0 1-72 15,4 2-80-15,-1-3-85 0,5-1-446 0,-4 4-365 16</inkml:trace>
  <inkml:trace contextRef="#ctx0" brushRef="#br0" timeOffset="17265.223">28994 7108 43 0,'-2'-8'392'15,"2"8"-145"-15,0 0 7 0,-2-7-28 0,2 7-7 16,-4-5-6-16,4 5-13 0,0 0-13 0,-7-6-6 15,7 6-28-15,0 0-55 0,-10-3 38 0,10 3-7 16,0 0-1-16,-11 2 11 0,11-2 0 16,-11 3 0-16,11-3-8 0,-15 7 0 0,9-2-11 0,-1-1-9 15,-3 4-11-15,2-1-8 0,1 2-10 0,0-1-8 16,-1 5-13-16,0-3-8 0,1 1-2 0,2 2-11 16,1 0-5-16,-2 1-6 0,4-1-4 0,0-1-4 15,2 1-2-15,2 0-7 0,0 0-12 0,1-1-15 16,2 2-48-16,0-3 41 0,3 0-42 0,-1-1 52 15,3-2-47-15,-1-1 46 0,2 1 2 0,-1-5-1 16,0 0 4-16,0 0 0 0,0-1-1 0,-10-2 12 16,17 0 5-16,-17 0-7 0,17-1 8 0,-17 1 15 15,13-4 3-15,-13 4 6 0,7-5-3 0,-7 5-5 16,2-9-6-16,-2 9-5 0,-6-8 3 0,6 8-8 16,-10-7-2-16,2 2-2 0,-2 2-2 0,1-1 0 15,0 3-2-15,-1-1-5 0,10 2-21 0,-15-2-55 16,15 2-70-16,-15 0-90 0,15 0-92 0,-11 2-69 15,11-2-74-15,0 0-360 0,-6 3-374 0</inkml:trace>
  <inkml:trace contextRef="#ctx0" brushRef="#br0" timeOffset="17462.469">29753 7190 312 0,'0'0'494'0,"0"0"-154"16,0 0-68-16,0 0-2 0,0 0-47 0,0 0-25 0,12 0-41 15,-12 0-45-15,0 0-23 0,8-1-40 0,-8 1-47 16,10-4-61-16,-10 4-27 0,15-3-106 16,-4-1-71-16,0-1-338 0,1 0-115 0</inkml:trace>
  <inkml:trace contextRef="#ctx0" brushRef="#br0" timeOffset="17620.806">30209 7096 337 0,'0'0'437'0,"0"0"-131"0,6 4 3 16,-6-4-113-16,0 0 2 0,0 0-85 0,13 0 15 15,-13 0-87-15,8-2-25 0,-8 2-115 0,11-5-72 16,-1 2-133-16,-1-1-170 0,3-1 42 0</inkml:trace>
  <inkml:trace contextRef="#ctx0" brushRef="#br0" timeOffset="17752.455">30773 7028 318 0,'15'3'678'0,"-15"-3"-188"0,20 1-66 16,-20-1-72-16,14 0-34 0,-14 0-81 15,14 0-25-15,-14 0-64 0,10-4-19 0,-10 4-91 16,0 0-86-16,12-3-208 0,-12 3-205 0,5-4-354 15,-5 4-348-15</inkml:trace>
  <inkml:trace contextRef="#ctx0" brushRef="#br0" timeOffset="18931.727">23581 8628 462 0,'0'0'383'0,"-4"-8"-47"0,4 8-40 0,-7-10 22 15,4 6-50-15,-1-1 44 0,0 1-67 0,-3-2 17 16,2 1-67-16,-2 1 16 0,2 1-69 0,-2-1 12 16,1 1-63-16,6 3 21 0,-14-3-47 0,14 3 25 15,-16-1-51-15,16 1 29 0,-19 4-47 0,10-1 32 16,0 3-44-16,-3-1 36 0,1 3-41 0,0 1 38 16,1-1-43-16,1 1 47 0,1 2-43 0,-1-1 40 15,5-2-38-15,-1 2 42 0,1 0-44 0,4 0 49 16,-1-1-47-16,2 1 44 0,3 0-47 0,0 1 43 15,2-3-49-15,5 4 44 0,-1-4-45 0,4 1 41 16,1 0-50-16,3 2 46 0,0-2-49 0,1 0 47 16,-1 0-50-16,4-1 49 0,-2 1-51 0,-1-1 48 15,2 1-49-15,-3 0 45 0,-2 0-48 0,0-1 3 16,-5 1 8-16,1-1-5 0,-3 2 3 0,-3-2 10 16,-1 0 0-16,-4 0 6 0,-1 0 4 0,-1 0 5 15,-1-2-4-15,-5 2 0 0,-1 0 8 0,-3 1-9 16,-1-2 4-16,-1-1 0 0,0 1-1 0,-2-3 3 15,0 1 0-15,2-2-1 0,1-1 3 0,0 0-11 16,12-2-30-16,-23 0-62 0,13-4-36 0,0 1-127 16,2-1-33-16,0-1-63 0,5-2-79 0,-1-1-65 15,4 2-308-15,0-3-331 0</inkml:trace>
  <inkml:trace contextRef="#ctx0" brushRef="#br0" timeOffset="19438.225">24105 8695 244 0,'0'0'392'0,"0"0"-67"0,0 0-34 0,0 0 0 16,0 0-74-16,0 0 19 0,0 0-65 0,0 0 25 16,-4 7-85-16,4-7 28 0,0 0-67 0,0 0 33 15,0 0-53-15,0 0 50 0,0 0-47 16,0 0 55-16,0 0 5 0,0 0 3 0,0 0 8 0,0 0-19 16,0 0 67-16,0 0-31 0,0 0 40 0,0 0-55 15,0 0 47-15,0 0-51 0,2-9 36 16,-2 9-56-16,0 0 32 0,-4-6-59 0,4 6 21 15,0 0-54-15,-4-8-8 0,4 8-1 0,0 0-13 0,-2-5-6 16,2 5 22-16,0 0-80 0,0 0-20 0,-3-6-121 16,3 6-24-16,0 0-90 0,0 0-21 0,0 0-69 15,0 0-54-15,0 0-42 0,0 0-412 0,5 6-457 16</inkml:trace>
  <inkml:trace contextRef="#ctx0" brushRef="#br0" timeOffset="19602.785">24166 8852 87 0,'0'0'499'0,"1"8"-114"0,-1-8-18 0,0 11-50 16,0-11 84-16,3 6-39 0,-3-6 41 0,0 0-67 15,1 9 6-15,-1-9-105 0,0 0 4 0,0 0-90 16,0 0 15-16,0 0-81 0,0 0 25 0,0 0-76 16,0 0-16-16,0 0-130 0,0 0-61 0,5-7-177 15,-5 7-181-15,-4-5-521 0,4 5-670 0</inkml:trace>
  <inkml:trace contextRef="#ctx0" brushRef="#br0" timeOffset="32016.241">24809 7657 227 0,'0'0'203'0,"0"0"16"16,0 0-58-16,0 0-5 0,0 0 10 0,0 0-39 16,0 0 3-16,0 0-41 0,0 0 10 0,0 0-40 15,0 0 12-15,0 0-20 0,0 0 13 0,0 0 15 16,0 0 4-16,0 0 11 0,0 0-10 0,0 0 21 15,0 0-26-15,0 0 25 0,0 0-30 0,0 0-3 16,0 0 9-16,0 0 5 0,0 0-1 0,0 0 46 16,0 0-50-16,0 0 38 0,0 0-47 0,0 0 44 15,0 0-52-15,0 0 30 0,0 0-44 0,0 0 30 16,0 0-49-16,0 0 32 0,0 0-45 0,0 0 34 16,0 0-40-16,0 0 31 0,0 0-41 0,0 0 31 15,0 0-40-15,-3 8 36 0,3-8-38 0,0 0 40 16,0 0-30-16,3 6 41 0,-3-6-24 0,2 6 42 15,-2-6-38-15,4 8 44 0,-4-8-49 0,4 6 56 16,-4-6-39-16,2 11 47 0,1-6-46 0,-3-5 56 16,2 11-39-16,0-4 39 0,0 0-46 0,0 1 38 15,-1-2-39-15,0 2 47 0,0 1-51 0,1-1 41 16,0 2-38-16,0-2 33 0,-1 0-47 0,0 1 32 16,3 0-43-16,-3 0 35 0,0-1-41 0,2-1 35 15,-2 1-35-15,1 1 32 0,0-4-39 0,-1 2 35 16,1 0-36-16,0 0 29 0,0-2-32 0,-2-5 28 15,2 12-36-15,-2-12 32 0,4 12-34 0,-4-12 30 16,3 8-32-16,-3-8 34 0,2 9-36 0,-2-9 30 16,4 7-30-16,-4-7 31 0,2 7-25 0,-2-7 33 15,0 0-31-15,2 8 30 0,-2-8-27 0,0 0 27 0,0 0-20 16,2 6 32-16,-2-6-20 0,0 0 9 16,0 0 0-16,0 0 1 0,0 0-9 0,0 0 6 15,0 0-18-15,0 0-5 0,0 0-17 0,5-5-46 16,-5 5-27-16,0-6-123 0,0 6-38 0,0 0-90 15,0-11-88-15,0 11-133 0,0 0-626 0,0-9-797 0</inkml:trace>
  <inkml:trace contextRef="#ctx0" brushRef="#br0" timeOffset="32750.42">25000 8415 131 0,'0'0'380'0,"10"-3"-108"0,-10 3-10 15,0 0-41-15,0 0-17 0,0 0-8 0,0-7-25 16,0 7-23-16,0 0-14 0,0 0-19 0,0 0-19 15,2-7-19-15,-2 7-5 0,0 0-2 0,0 0 2 16,0 0 0-16,0 0 5 0,0 0 7 0,0 0-11 16,0 0 0-16,0-6 9 0,0 6 5 0,0 0 3 15,0 0-1-15,0 0 4 0,0 0-8 0,0 0 0 16,0 0-8-16,0 0-3 0,0 0-5 0,0 0-5 16,0 0-5-16,0 0-1 0,0 0-5 0,0 0-10 15,0 0-8-15,0 0-1 0,0 0-12 0,0 0 2 16,0 0 8-16,0 0 9 0,-3 5 4 0,3-5 3 15,0 0 4-15,0 7 14 0,0-7 1 0,3 7 0 16,-3-7 1-16,2 9 8 0,-2-9-5 0,4 9 4 0,-4-9-4 16,3 10-8-16,-3-10-2 0,2 12 0 0,1-4 0 15,-2-2-5-15,3 1-2 0,-3-1 1 16,2 2-3-16,-1 3-4 0,0-4-3 0,0 2-5 16,1-1-4-16,-1 2-2 0,0-3-10 0,0 2 0 0,1-1-1 15,-1 1-2-15,1-1-1 0,-1-1 0 16,1 0-3-16,-1 0 3 0,0 1-9 0,0-3 2 15,-1 2-1-15,2-2 0 0,-3-5-2 0,5 12-1 16,-5-12-1-16,3 10 0 0,-3-10 2 0,4 9-7 16,-4-9-1-16,2 10 0 0,-2-10-1 0,4 6 2 0,-4-6-2 15,1 9 2-15,-1-9-4 0,3 7 3 0,-3-7-2 16,2 6 3-16,-2-6-4 0,0 0 4 16,4 8-4-16,-4-8 5 0,0 0-4 0,0 0-2 15,1 8-23-15,-1-8-45 0,0 0-55 0,0 0-34 0,0 0-152 16,0 0-138-16,0 0-167 0,0 0-715 0,0 0-934 15</inkml:trace>
  <inkml:trace contextRef="#ctx0" brushRef="#br0" timeOffset="33615.387">25859 8390 285 0,'-13'0'234'0,"13"0"5"0,0 0-55 0,0 0 25 15,-14 0-31-15,14 0-6 0,0 0-22 0,-10 0-17 16,10 0-14-16,0 0-6 0,-10-4 0 0,10 4-6 15,0 0-8-15,-7-4-6 0,7 4-13 0,0 0 3 0,-5-8-11 16,5 8-7-16,0 0-6 0,0-10-2 16,0 10-11-16,1-8 3 0,-1 8-3 0,6-7 8 15,-6 7-7-15,6-8-8 0,-6 8-3 0,8-6 1 16,-8 6-2-16,7-4-5 0,-7 4-4 0,8-3 0 16,-8 3 3-16,10-3-7 0,-10 3-2 0,10 3-3 0,-10-3-1 15,9 4-1-15,-3 3 0 0,-3-2-4 0,4 0-4 16,-2 2 4-16,-3 1 32 0,2-1-48 15,-4 0 36-15,3 1-40 0,-1-1 37 0,-2 1-42 16,0-2 46-16,0 2-50 0,0-8 44 0,0 12-45 0,-1-6 46 16,1-6-46-16,-4 11 44 0,4-11-40 0,0 9 46 15,0-9-42-15,-1 6 53 0,1-6-44 0,0 0 42 16,0 0-37-16,-1 6 37 0,1-6-50 16,0 0 38-16,0 0-43 0,0 0 42 0,0 0-50 0,0 0 42 15,14 0-44-15,-14 0 48 0,0 0-48 0,16 3 40 16,-16-3-42-16,13 0 43 0,-8 4-44 0,-5-4 47 15,14 3-42-15,-7 2 34 0,-1-3-44 0,0 2 43 16,-1 2-40-16,-1-1 42 0,0 1-42 0,-1-1 50 16,-3-5-48-16,1 12 48 0,-2-6-45 0,-2-1 48 15,-1 1-47-15,-1 0 47 0,1 1-43 0,-4-2 41 16,0 0-42-16,-1-1 47 0,-3 1-52 0,3-2 48 16,0-1-47-16,-1 0 35 0,10-2-100 0,-15 1-29 15,15-1-103-15,-18-2-135 0,12-1-156 0,-1-1-231 16,1-2-251-16</inkml:trace>
  <inkml:trace contextRef="#ctx0" brushRef="#br0" timeOffset="34250.765">26559 8294 286 0,'0'0'428'0,"0"0"-103"0,0 0-38 0,0 0-38 15,1-8 17-15,-1 8-60 0,0 0-19 0,0 0-26 0,0 0-29 16,0 0-27-16,-10 0-21 0,10 0-17 16,0 0-12-16,-7 3-11 0,7-3-6 0,0 0 2 15,-5 8-4-15,5-8-2 0,-2 6-2 0,2-6-1 16,-1 5-7-16,1-5-2 0,3 10-2 0,-3-10-2 16,5 7-3-16,0-1 5 0,0-2-14 0,1 3 0 0,2 0 1 15,0-2-2-15,0 2 0 0,3 1 40 16,-1 1-48-16,1-2 45 0,0-2-56 0,-1 3 48 15,-1-2-52-15,0 1 46 0,-1-1-49 0,0-1 49 16,-3 0-55-16,2 0 46 0,-7-5-42 0,8 9 64 16,-6-3-48-16,-2-6 45 0,5 9-49 0,-5-9 49 0,-1 7-46 15,1-7 49-15,-5 7-45 0,0-3 47 0,0 2-50 16,5-6 44-16,-11 5-52 0,4-1 47 16,7-4-48-16,-12 6 41 0,12-6-46 0,-9 4 43 15,9-4-31-15,-12 3-15 0,12-3-101 0,-9 2-34 0,9-2-71 16,0 0-95-16,-13 0-102 0,13 0-291 0,-8-3-223 15</inkml:trace>
  <inkml:trace contextRef="#ctx0" brushRef="#br0" timeOffset="34443.844">26536 8370 363 0,'0'0'423'0,"-6"-6"-75"0,6 6-60 0,-3-8-40 0,3 8-29 16,-2-7-17-16,2 7-14 0,1-8-32 0,-1 8-27 15,3-10-22-15,-1 3-22 0,5 1-18 0,-1-1 32 16,3-1-63-16,-3 2 41 0,6-2-66 0,-1 0 43 16,1 1-68-16,2-2 10 0,-1 1-74 0,-2 1-22 15,4-1-57-15,0 0-60 0,-3 2-71 0,2-2-113 16,0 2-174-16,-2-1-90 0</inkml:trace>
  <inkml:trace contextRef="#ctx0" brushRef="#br0" timeOffset="35361.102">27412 8126 272 0,'-12'2'306'0,"12"-2"-65"16,0 0-28-16,0 0-18 0,-11 1-23 0,11-1-15 16,0 0-18-16,0 0-24 0,0 0-19 0,0 0-16 15,0 0-4-15,0 0-20 0,0 0-4 0,8-5-8 16,-8 5-4-16,13-2-8 0,-4-1 0 0,1 1-5 16,1-2-4-16,0 1-2 0,2 0-4 0,-3-2 8 15,4 1-13-15,-2 1-1 0,-1-2 0 0,1 1-4 16,-1 1 1-16,-2-1 1 0,1 0 1 0,-1 0 10 15,-2 0 8-15,-1 2-6 0,-6 2 8 0,12-7-11 16,-12 7-3-16,7-5 2 0,-7 5-8 0,4-6-1 16,-4 6-1-16,0 0 4 0,5-7 10 0,-5 7-4 15,0 0 9-15,2-5-9 0,-2 5 1 0,0 0-4 16,0 0-6-16,0 0-1 0,0 0-2 0,2-7 0 16,-2 7-6-16,0 0 9 0,0 0-8 0,0 0 9 15,0 0 3-15,0 0 16 0,0 0 14 0,0 7 16 16,0-7 16-16,0 6 23 0,0-6 3 0,4 8-5 15,-4-8-6-15,2 12 5 0,0-6 0 0,0 2-1 16,-2 1-1-16,3 0 1 0,-1 0-9 0,2 1-40 16,-2 2 41-16,1-1-49 0,-1 0 38 0,0 1-46 15,3 0 42-15,-2 0-47 0,-1 0 44 0,2-3-47 16,0 3 8-16,-1-1 6 0,-1-2-3 0,3 2 0 16,-1 0-6-16,0-1 4 0,-2-1-10 0,2 1-3 15,0-3-1-15,-1 1-1 0,-1-1-3 0,-2-7-2 16,4 10-1-16,-1-3-1 0,-3-7 3 0,4 10 11 15,-2-4-21-15,-2-6 2 0,4 8 0 0,-4-8 43 16,2 9-56-16,-2-9 49 0,3 7-49 0,-3-7 0 16,1 8 46-16,-1-8-50 0,3 5 46 0,-3-5-51 15,0 0 44-15,2 7-48 0,-2-7 46 0,0 0-51 16,0 0 46-16,0 8-69 0,0-8 26 0,0 0-71 16,0 0 10-16,0 0-79 0,0 0-32 0,4 4-125 15,-4-4-36-15,0 0-34 0,0 0-83 0,0 0-390 16,-6-2-413-16</inkml:trace>
  <inkml:trace contextRef="#ctx0" brushRef="#br0" timeOffset="35540.621">27608 8328 466 0,'0'0'355'0,"-6"-3"-42"0,6 3-20 15,0 0-36-15,-8-3-20 0,8 3-27 0,0 0 8 16,-5-7-98-16,5 7 21 0,0 0-70 0,3-7 49 15,-3 7-93-15,6-7 35 0,1 4-63 0,1-2-5 16,1 1-66-16,0-2-32 0,4-1-55 0,0 1-60 16,1 0-92-16,3-5-324 0,-1 4-147 0</inkml:trace>
  <inkml:trace contextRef="#ctx0" brushRef="#br0" timeOffset="37734.032">28362 8036 207 0,'0'0'172'0,"0"0"-3"16,0 0-34-16,0 0 3 0,4-7-18 0,-4 7 13 0,0 0-30 15,5-5 17-15,-5 5-36 0,3-6 26 0,-3 6-17 16,2-8 35-16,-2 8-45 0,2-8 46 0,-2 8-40 15,1-12 0-15,-1 12-12 0,-1-11 7 0,1 11-10 16,-2-12-13-16,0 5-16 0,-1 0-8 16,-2 1-5-16,1-1-6 0,-1 1-8 0,-1 1-3 15,-1 0-3-15,-1 0-3 0,0 2 1 0,-1 1-6 0,0 1 7 16,-4-1-11-16,13 2 1 0,-19 2 0 0,6 0 0 16,3 0 0-16,-3 0 1 0,2 4 0 0,0-2 2 15,1 1-1-15,0 1 6 0,1 0-10 0,0 0 4 16,0 2 5-16,3-1 4 0,-1-2 3 15,3 3 6-15,-2-2 2 0,4 1 1 0,-1-1 6 0,2 1-8 16,-2-2 7-16,3-5-6 0,0 12-2 0,0-12 5 16,5 9-3-16,-5-9-1 0,10 7-1 0,-10-7-7 15,11 5 3-15,-11-5-9 0,14 2 0 0,-14-2-4 16,18 0 3-16,-18 0-3 0,19-2 0 0,-10-1-1 16,1 1 6-16,1-2-6 0,-3 1 4 0,0 0-3 15,0 1-1-15,0-2 12 0,-1-1 13 0,-1 1 14 16,-6 4 11-16,11-7 18 0,-11 7 3 0,8-7 4 15,-8 7-4-15,9-7 4 0,-9 7 0 16,4-4 1-16,-4 4-5 0,7-6-5 0,-7 6-8 16,4-4-8-16,-4 4-9 0,0 0-9 0,6-7-8 0,-6 7-7 15,0 0-8-15,0 0 0 0,0 0-8 0,6-2 0 16,-6 2-1-16,0 0 1 0,0 0-1 0,7 4 4 16,-7-4 0-16,2 8 8 0,-2-8 9 0,7 8 15 15,-5-1 7-15,4 2 7 0,-2-3 6 16,0 4 4-16,1 0 4 0,-1 2-1 0,1-3-3 0,0 3-4 15,0 1-50-15,0-1 46 0,1 0-43 0,-1 1 35 16,1 0-50-16,-2-2 45 0,1-1-51 0,-1-1 48 16,0 1-50-16,-2-1 46 0,2-1-47 0,-1 1 44 15,-1-4-42-15,1 0 41 0,-2 2-46 0,-1-7 45 16,6 8-42-16,-6-8 45 0,4 9-48 0,-4-9 40 16,4 5-77-16,-4-5-25 0,0 0-145 0,0 0-64 15,0 0-122-15,9-1-112 0,-9 1-560 16,3-8-698-16</inkml:trace>
  <inkml:trace contextRef="#ctx0" brushRef="#br0" timeOffset="38301.659">28965 7925 353 0,'0'0'255'15,"0"0"17"-15,4-6-55 0,-4 6 20 0,0 0-49 16,0 0-2-16,2-5 1 0,-2 5-4 0,0 0-14 16,0 0-5-16,0 0-21 0,1-7 0 0,-1 7-1 15,0 0 2-15,0 0-4 0,0 0-7 0,0 0-13 16,0 0-23-16,0 0-7 0,0 0-18 0,0 0-15 15,0 0-5-15,0 0 8 0,0 0 5 0,0 0 8 16,0 0 2-16,1 6 3 0,-1-6 3 0,0 8 5 16,0-8 0-16,5 11-3 0,-5-11-4 0,3 11-2 15,-1-4 0-15,-2-7-4 0,3 12-1 0,-2-5-9 16,0-2-10-16,1 3-12 0,0-1-3 0,0-2-3 0,-1 3-9 16,1-2-7-16,0 0-3 0,0 0 0 15,0 1-4-15,-2-7-2 0,3 13-4 0,-3-13 3 16,4 9 4-16,-4-9-1 0,4 9-42 0,-4-9 34 15,4 9-56-15,-4-9 26 0,4 8-38 0,-4-8-47 16,3 7-44-16,-3-7-36 0,4 3-32 0,-4-3-54 16,0 0-25-16,8 7-46 0,-8-7-38 0,0 0-40 15,0 0-393-15,0 0-352 0</inkml:trace>
  <inkml:trace contextRef="#ctx0" brushRef="#br0" timeOffset="38581.068">29116 7958 91 0,'0'0'472'16,"0"-8"-127"-16,0 8 31 0,0-10-71 0,0 10-4 16,0 0-13-16,0-7-28 0,0 7-35 0,0 0-29 15,0 0-49-15,0-8-30 0,0 8-25 0,0 0-23 16,0 0-14-16,0 0-7 0,0 0-9 0,0 0-1 16,0 0-5-16,0 0 3 0,0 0 3 0,7 6 4 15,-7-6 4-15,5 7 0 0,-5-7-3 0,3 9-1 16,0-4-2-16,-3-5-3 0,4 13-9 0,-2-6-2 15,1-1-8-15,0 2-2 0,-1 0-3 0,1 1-3 16,1-1-2-16,-1 1 0 0,0 0-5 0,-1 1-6 16,2-2 5-16,-1 2-68 0,-1-2-70 0,1 1-65 0,0-1-61 15,-1-2-57-15,1 1-36 0,-1-2-82 16,-2-5-277-16,8 7-219 0</inkml:trace>
  <inkml:trace contextRef="#ctx0" brushRef="#br0" timeOffset="38758.566">29437 8029 6 0,'0'0'515'0,"0"0"-187"0,0 0-8 16,0 0-79-16,6-1 32 0,-6 1-62 0,0 0-19 16,0 0-25-16,0 0-38 0,4-5-34 15,-4 5-30-15,0 0-29 0,9-5-32 0,-9 5-37 16,9-4 0-16,-9 4-93 0,10-6-30 0,1 4-81 15,-3-1-50-15,1-3-247 0,2 2-41 0</inkml:trace>
  <inkml:trace contextRef="#ctx0" brushRef="#br0" timeOffset="38932.106">29778 7934 305 0,'0'0'333'0,"0"0"-80"16,0 0 11-16,0 0-70 0,0 0 18 0,0 0-72 15,0 0 25-15,0 0-73 0,0 0 21 0,0 0-61 16,8 2 35-16,-8-2-72 0,0 0 1 0,0 0-89 0,0 0-31 16,9-3-76-16,-9 3-50 0,7-4-288 0,-7 4-17 15</inkml:trace>
  <inkml:trace contextRef="#ctx0" brushRef="#br0" timeOffset="39077.696">29995 7897 132 0,'0'0'365'0,"0"0"-61"0,0 0-83 0,0 0 8 16,0 0-75-16,0 0 12 0,0 0-68 0,0 0 21 15,0 0-72-15,14 0-18 0,-14 0-85 0,0 0-33 16,7-3-60-16,-7 3-74 0,10-4-204 0,-10 4 108 16</inkml:trace>
  <inkml:trace contextRef="#ctx0" brushRef="#br0" timeOffset="39243.893">30319 7868 265 0,'0'0'397'0,"0"0"-78"16,9 4-70-16,-9-4 14 0,0 0-69 0,0 0 19 16,0 0-82-16,11 0 25 0,-11 0-80 0,0 0 10 15,10-2-85-15,-10 2-3 0,11-2-100 0,-11 2-42 16,10-5-89-16,-10 5-352 0,16-5-98 0</inkml:trace>
  <inkml:trace contextRef="#ctx0" brushRef="#br0" timeOffset="39377.185">30651 7836 143 0,'11'3'467'0,"-2"-3"-126"0,-9 0-47 0,17 1-64 0,-17-1 70 16,11 1-31-16,-11-1 41 0,12 2-59 0,-12-2-20 15,0 0-58-15,13 1-15 0,-13-1-66 16,0 0-50-16,0 0-129 0,15-1-106 0,-15 1-213 0,0 0-420 15,6-3-362-15</inkml:trace>
  <inkml:trace contextRef="#ctx0" brushRef="#br0" timeOffset="44231.824">25157 9158 13 0,'6'-3'318'0,"-6"3"-123"16,0 0 5-16,0 0-52 0,9-2 36 0,-9 2-22 16,0 0 3-16,12-3-37 0,-12 3 0 0,12-2-24 15,-12 2-10-15,13-3-5 0,-3 1-8 0,-10 2-1 16,20-3 1-16,-7 1-1 0,-1 0-4 16,5 1-7-16,-1-3-3 0,2 1-9 0,1 1-3 0,0-1-2 15,5-2-7-15,-1 2 0 0,1-1-2 0,2 2-3 16,0-3-1-16,2 2-6 0,0-1 9 0,1 1-13 15,3-1-1-15,3-1-1 0,-1 2 38 0,1-1-50 16,0 2 45-16,-1-2-49 0,0 0 43 0,1 0-43 16,-1 0 42-16,1 2-47 0,-1-2 47 0,1 3-45 15,-1-5 45-15,1 2-43 0,-1 2 41 0,-1-1-41 16,2-1 37-16,-2-1-45 0,-3 2 44 0,0 1-42 16,-2-1 45-16,2 1-42 0,-1-3 44 0,1 3-40 15,-2-2 37-15,0 3-37 0,0-2 34 0,-1 1-40 16,1-1 43-16,-3 1-44 0,2-2 38 0,-1 1-6 15,-1 1-4-15,1 0 0 0,-1 1-10 0,0-2-36 16,-5 2 46-16,3 1-6 0,1-3-2 0,-1 1-2 16,0 1-35-16,4-1 45 0,-2 0-34 0,1 1 38 15,0 0-36-15,-1 0 45 0,0-2-43 0,2 3 41 16,-2-1-45-16,1 1 42 0,0-3-44 0,1 3 43 16,1-1-47-16,-1-1 44 0,-1 0-46 0,1 2 50 15,1-2-52-15,0 1 47 0,1 0-44 0,-1 0 46 16,2-1-4-16,0 2-4 0,1-2-8 0,5-1 3 15,-1 2 2-15,1-2-46 0,0-1 45 0,1 3-6 16,0-3-2-16,2 1 0 0,0 0-3 0,-2-2-2 16,3 3 2-16,-1-2-45 0,1 0 51 0,6 0-1 15,0-1-5-15,0 0 1 0,0 0-4 0,3 0 0 16,-3-1 0-16,2 1-2 0,0 1 0 0,0-3 0 16,1 1-2-16,-1 1 3 0,3-2-5 0,-3 1 1 15,3 1 1-15,-1-2-3 0,0-1 1 16,1 2 0-16,2-2 1 0,-3 1-2 0,5-1 0 0,-1-1 0 15,2 2-2-15,1-3-2 0,-3 3 0 0,14-3 1 16,-11 2 2-16,8-3-5 0,-8 3 4 0,-2-2 0 16,2 2 1-16,-2-2-1 0,10-1-2 0,-8 2-1 15,-1 1-1-15,1-1 2 0,-1 0 1 0,1-1-3 16,-4 3 1-16,4-1 0 0,-4 0 3 0,3 0-3 16,-4 0 2-16,0 1-2 0,-2 1-4 0,-3-2 4 15,2 3 1-15,-6-2 0 0,-3 2-1 0,-3 0 3 16,-1 2 0-16,-2-4-5 0,-1 2 5 0,-6 2-4 15,1 1 1-15,0-2-1 0,-3 1 2 0,-4 3 0 16,-1-4-2-16,-1 3-3 0,-1-2 9 0,-2 1 2 16,-2 0-6-16,0 1-4 0,-3 0 5 0,1 0 2 15,-12 1-1-15,17-2 1 0,-17 2 0 0,15-3 1 16,-15 3 0-16,13-1 4 0,-13 1 2 0,10-3 2 16,-10 3 22-16,0 0 5 0,14-1 1 0,-14 1-3 15,0 0-1-15,11-1-1 0,-11 1-7 0,0 0-4 16,0 0-6-16,12-1-8 0,-12 1 2 0,0 0-3 15,0 0 0-15,9-4-4 0,-9 4 2 0,0 0-42 16,0 0 40-16,7-3 5 0,-7 3 0 0,0 0-10 16,0 0 0-16,6-4-2 0,-6 4-2 0,0 0-2 15,0 0-7-15,6-5-20 0,-6 5-23 0,0 0-21 16,0 0-18-16,5-5-51 0,-5 5-22 0,0 0-69 16,6-6-30-16,-6 6-103 0,2-6-43 0,-2 6-84 15,3-9-384-15,-3 9-441 0</inkml:trace>
  <inkml:trace contextRef="#ctx0" brushRef="#br0" timeOffset="44647.61">30822 8311 268 0,'0'0'245'0,"-6"-3"-59"15,6 3 5-15,0 0-21 0,0 0 34 0,-7-2-50 16,7 2 27-16,0 0-57 0,0 0 22 15,0 0-70-15,0 0 26 0,0 0-60 0,0 0 39 16,0 0-45-16,0 0 56 0,0 0-46 0,0 0 1 0,0 0 2 16,0 0 4-16,0 0 10 0,0 0 6 0,8 2 10 15,-8-2-7-15,10 3 0 0,-10-3 0 16,12 3-5-16,-12-3-8 0,15 4 1 0,-6-2-15 0,1 2-4 16,-1 0-7-16,3-1-5 0,-1 1-2 0,2 1 22 15,-2-1-30-15,2 1 15 0,0-1-25 0,-2 1 23 16,3 1-26-16,-3 0 19 0,-1-1-20 0,1 2 17 15,-2-2-25-15,0 0 27 0,-2 0-25 0,2 0 31 16,-2 1-13-16,-2 0 32 0,2 0-12 0,-1-1 17 16,-1 1-3-16,-2-1 15 0,1 1-8 0,0 0 21 15,-2 2-9-15,-1-4 11 0,2 4-11 0,-2-2 3 16,1 1-13-16,-2-1 3 0,0 4-19 0,0-4 3 16,-2 4-9-16,0-2-5 0,-1 2-10 0,1 2 1 15,-2 0-9-15,-3 2 4 0,1 1-12 0,-4 2 4 0,1 0-15 16,-2 0-21-16,-1 2-70 0,0-2-51 15,-6 5-123-15,4-2-72 0,-5-1-171 0,6-3-496 16,-3 0-613-16</inkml:trace>
  <inkml:trace contextRef="#ctx0" brushRef="#br0" timeOffset="50630.462">30394 6854 93 0,'0'0'215'16,"-6"-5"-47"-16,6 5-5 0,0 0-22 16,-7-5-10-16,7 5 8 0,-6-5-8 0,6 5-10 15,0 0 0-15,-12-3-31 0,12 3 12 0,-7-2-21 0,7 2 4 16,-9-2 2-16,9 2-7 0,0 0 5 0,-17-3-19 16,17 3 1-16,-11 0-11 0,11 0 26 0,-14 3-47 15,14-3 35-15,-13 0-36 0,13 0 28 0,-14 4-35 16,14-4 32-16,-13 5-31 0,5-3 42 0,8-2-44 15,-14 6 53-15,8-1-56 0,-1 0 55 0,1-1-59 16,-3 4 50-16,4-4-46 0,-1 4 53 0,-1-2-57 16,3 2 41-16,-3-1-3 0,2 0-7 15,1 2-6-15,0-1 4 0,0 0 1 0,0 1-1 0,3-1 0 16,-2 1-6-16,3-1 5 0,0 0-1 0,0 0-1 16,0 1-8-16,2-2 0 0,0 2-6 0,-1-2 0 15,3 3-3-15,-1-3-5 0,1 1 1 0,0 1-4 16,1-2 6-16,1 2-7 0,-1-3-2 0,2 1-3 15,-1 0 5-15,0-1-1 0,3 0-1 0,0 1 8 16,-2-2-8-16,3 0 1 0,-1 1-4 0,0-2 3 0,0-2-3 16,1 3-4-16,0-3 6 0,-1 0-8 15,3 2 1-15,-2-1-3 0,0-2 4 0,0-1-2 16,-10 0-3-16,20 3 12 0,-20-3-15 0,21 0-1 16,-12-3 1-16,3 3 2 0,-2-1-3 0,0-2 7 0,0 0-7 15,1 1 0-15,0-1 0 0,-2 1 2 16,-1-2 1-16,1 0 0 0,-1 0 6 0,0 1 3 15,-1-2 3-15,0 1 4 0,-1-1-1 0,1 0-2 0,-1-2 0 16,-2 2 1-16,1-2-6 0,-1 2-3 0,1-1-2 16,0-3 0-16,-1 2-46 0,-1 0 53 0,1 0-48 15,-2 0 51-15,1-3-48 0,-1 4 52 0,1-3-51 16,-1 2 53-16,1 0-46 0,-2-1 43 0,0 2-44 16,1-1 49-16,-1 1-47 0,0-1 49 0,-1-1-46 15,0 8 59-15,2-11-55 0,-2 11 51 0,0-12-50 16,0 12 50-16,-2-11-48 0,2 4 52 0,0 7-57 15,-2-11 50-15,0 5-51 0,0 1 57 0,2 5-55 16,-5-12 14-16,2 8 45 0,3 4-59 0,-6-10 68 16,2 5-50-16,4 5 48 0,-9-7-59 0,4 2 49 15,-3 2-55-15,2-2 48 0,-2 1-51 0,-1 1 48 16,-1 2-52-16,1 0 53 0,0-2-56 0,-2 1 55 16,-1 2-55-16,2-1 43 0,10 1-55 0,-22 0 33 0,10 1-80 15,1 1-13-15,11-2-116 0,-20 1-40 16,10 1-86-16,1 0-58 0,-1 1-120 0,10-3-350 15,-15 4-415-15</inkml:trace>
  <inkml:trace contextRef="#ctx0" brushRef="#br0" timeOffset="52047.52">30473 6846 190 0,'0'0'240'0,"0"0"-46"0,0 0-29 16,0 0-12-16,0 0-18 0,0 0-17 0,0 0-20 15,-8-2-8-15,8 2-7 0,0 0-6 0,0 0-6 16,0 0 13-16,-7-3 12 0,7 3-3 0,0 0-37 15,-6-4 9-15,6 4-8 0,0 0 0 0,-11-3-13 16,11 3 12-16,-8-2-21 0,8 2 10 0,-11-3-13 16,11 3 13-16,0 0-23 0,-17 0 28 0,17 0-27 15,-14-1 26-15,14 1-31 0,-14 0 28 0,14 0-29 0,-14 0 33 16,14 0-40-16,-16 1 51 0,16-1-50 16,-17 3 48-16,17-3-48 0,-17 2 46 0,9 0-53 15,-1 1 45-15,1 0-58 0,1 1 55 0,-3-1-54 16,10-3 53-16,-14 5-52 0,8-1 48 0,0-1-49 0,6-3 51 15,-12 6-60-15,6-2 60 0,6-4-50 0,-12 7 62 16,8-2-46-16,-1-1 55 0,1-1-6 16,-1 2-4-16,1-1-3 0,-1 1-5 0,0 0-3 0,1 1 12 15,-1 0-5-15,1 0-6 0,-1-1 0 0,3 1-5 16,-3-1 4-16,1 1-4 0,1-1 0 0,-1 1-1 16,1-1-4-16,0 1-6 0,-1 1 2 0,0-3-8 15,2 1-6-15,0 3 0 0,-4-4 0 0,6-4-2 16,-4 11-1-16,4-11-1 0,-5 11-1 0,5-11 0 15,-4 10-4-15,4-10 5 0,-2 9-6 0,2-9 2 16,-2 10 2-16,2-10 5 0,-2 7 2 0,2-7 3 16,-1 9 6-16,1-9 2 0,0 8-4 0,0-8 12 15,1 9-10-15,-1-9 1 0,2 8-1 0,-2-8-3 16,4 8-1-16,-4-8 3 0,4 8-2 0,-4-8 2 16,5 8 3-16,-5-8-4 0,4 8-4 0,-4-8-3 15,10 6 2-15,-10-6-4 0,7 5-1 0,-7-5 0 16,9 8 0-16,-9-8-3 0,9 7 0 0,-9-7 2 15,11 5-5-15,-11-5 2 0,10 7 0 0,-10-7 1 0,12 4 1 16,-12-4 3-16,11 5 1 0,-11-5-4 0,12 3-1 16,-12-3-1-16,13 5-2 0,-13-5-48 15,14 4 59-15,-14-4 1 0,14 2 1 0,-14-2-5 16,14 3-1-16,-14-3-4 0,16 3 3 0,-16-3-4 0,14 0-2 16,-14 0 0-16,16 3-1 0,-16-3 0 0,14 2-3 15,-14-2 8-15,16 0-53 0,-16 0 61 0,13 0-4 16,-13 0 3-16,17 0-3 0,-17 0-4 0,14 0 2 15,-14 0-52-15,15 0 56 0,-15 0-52 0,14-3 58 16,-14 3-55-16,13-2 56 0,-13 2-52 0,15-2 52 16,-15 2-52-16,15-4 51 0,-15 4-50 0,13-3 52 15,-13 3-51-15,13-6 51 0,-13 6-44 0,14-4 45 16,-14 4-52-16,12-5 53 0,-12 5-54 0,11-5 58 16,-11 5-56-16,12-8 50 0,-12 8-52 0,9-7 53 15,-9 7-52-15,10-8 51 0,-10 8-50 0,8-9 49 16,-8 9-50-16,7-8 53 0,-7 8-54 0,8-9 52 15,-8 9-54-15,8-9 55 0,-5 4-47 0,-3 5 44 16,4-9-53-16,-4 9 55 0,5-11-52 0,-5 11 56 16,6-9-58-16,-6 9 54 0,2-10-54 0,-2 10 54 15,5-9-54-15,-5 9 52 0,5-10-48 0,-5 10 49 16,0-8-50-16,0 8 52 0,4-10-52 0,-4 10 55 0,1-9-52 16,-1 9 58-16,2-9-53 0,-2 9 46 0,0-8-55 15,0 8 55-15,-2-10-52 0,2 10 54 0,0-8-50 16,0 8 48-16,-1-11-51 0,1 11 55 15,-3-7-50-15,3 7 53 0,-1-10-54 0,1 10 56 0,-3-9-57 16,3 9 53-16,-4-8-43 0,4 8 49 0,-3-9-48 16,3 9 49-16,-4-7-50 0,4 7 7 0,-5-8 41 15,5 8-52-15,-5-7-1 0,5 7 2 0,-8-7 4 16,8 7 5-16,-10-3 3 0,10 3-7 0,-9-5 3 16,9 5 3-16,-11-5-2 0,11 5 1 0,-12-9 3 15,12 9-3-15,-13-5-1 0,13 5-1 0,-10-2 1 16,10 2 1-16,-13-3-1 0,13 3 1 0,-11-2 3 15,11 2 36-15,-13-1-57 0,13 1 23 0,-10 1-107 16,10-1-21-16,-14 2-123 0,14-2-56 0,-14 3-126 16,5-1-155-16,-3 2-452 0,2-2-648 0</inkml:trace>
  <inkml:trace contextRef="#ctx0" brushRef="#br0" timeOffset="53064.1">30168 6331 130 0,'-3'-7'350'0,"3"7"-100"0,0 0-2 0,0-9-55 15,0 9 34-15,0 0-44 0,0-8-6 0,0 8 0 16,0 0-8-16,0 0-14 0,0-5-19 0,0 5-12 15,0 0-23-15,0 0-2 0,0 0-23 0,0 0-3 16,0 0-5-16,-2-7 2 0,2 7-2 0,0 0-3 16,0 0 8-16,0 0 8 0,0 0 15 0,2 5 16 0,-2-5 4 15,1 7-11-15,-1-7 3 0,4 12 3 0,-2-7 1 16,0 2 4-16,1 0-7 0,-1 3-4 0,2-3-8 16,-2 4-2-16,1-2-5 0,2 0-3 15,-2 2-3-15,1-1-8 0,-2 1-15 0,2 0-6 0,0 0 3 16,0 0 0-16,0 0-43 0,-1 0 51 0,1 1-48 15,0-1 38-15,-1 0-31 0,1 1 25 0,-1-2-27 16,0 1 31-16,0 0-30 0,-1 1 34 0,2-2-18 16,-2 0 7-16,1-1-15 0,-2 3 2 0,2-4 1 15,-1 2 3-15,0-1 0 0,0 0 2 0,-2-1-6 16,3 0-8-16,-1 0 3 0,0 0-7 0,-1 0-1 16,0-2-1-16,-1 1 5 0,0-7-7 0,2 12 2 15,-2-12-1-15,1 12-6 0,-1-12-1 0,3 8 1 16,-3-8-8-16,2 9 1 0,-2-9 2 0,1 8-4 15,-1-8-1-15,1 9 0 0,-1-9 3 0,2 7-4 16,-2-7 2-16,1 6-4 0,-1-6 2 0,1 7 0 16,-1-7 1-16,0 0-3 0,1 8-1 0,-1-8 4 15,0 0-5-15,3 6 3 0,-3-6-2 0,0 0 4 0,1 7-7 16,-1-7 8-16,0 0-4 0,2 6 0 0,-2-6-3 16,0 0 8-16,0 0-3 0,2 7-4 15,-2-7 4-15,0 0-4 0,0 0 4 0,0 0-2 0,0 0 7 16,0 8-10-16,0-8 2 0,0 0-6 0,0 0 0 15,0 0-3-15,0 0-1 0,0 0-39 0,0 0-48 16,0 0-56-16,0 0-91 0,0 0-31 0,0 0-122 16,0 0-25-16,0 0-92 0,0 0-89 0,4-7-446 15,-4 7-668-15</inkml:trace>
  <inkml:trace contextRef="#ctx0" brushRef="#br0" timeOffset="53563.502">30138 6815 105 0,'0'0'290'0,"-5"-4"-73"0,5 4-33 15,-4-6-5-15,4 6 9 0,-3-5-6 0,3 5 19 16,-3-6-15-16,3 6 14 0,0 0-47 0,-2-8 31 0,2 8-60 16,0 0 50-16,-2-8-53 0,2 8 46 15,-1-7-55-15,1 7 40 0,0 0-49 0,-3-5 40 16,3 5-53-16,0 0 41 0,-1-7-49 0,1 7 40 0,0 0-54 15,0 0 46-15,-1-5-60 0,1 5 42 0,0 0-53 16,0 0 47-16,0 0-56 0,-3-7 47 0,3 7-52 16,0 0 43-16,0 0-54 0,0 0 51 0,0 0-52 15,-1-7 52-15,1 7-59 0,0 0 50 0,0 0-53 16,0 0 51-16,0 0-51 0,0 0 54 0,0 0-50 16,0 0 49-16,0 0-51 0,0 0 49 0,0 0-51 15,1-6 48-15,-1 6-41 0,0 0 59 0,0 0-31 16,13 1 25-16,-13-1-37 0,0 0 4 0,17 2-2 15,-17-2-2-15,14 2 7 0,-14-2-18 0,16 3 25 16,-16-3-8-16,17 3-2 0,-17-3-3 0,17 4-2 16,-8-1-2-16,1-1-5 0,-10-2-2 0,15 3-3 15,-15-3 5-15,15 4-8 0,-15-4-3 0,14 5-1 16,-14-5-3-16,16 4 2 0,-16-4 6 0,11 2-10 16,-11-2-1-16,9 5-1 0,-9-5 1 0,0 0 0 15,14 1 0-15,-14-1 6 0,0 0-6 0,11 3 0 16,-11-3-2-16,0 0-3 0,7 3 1 0,-7-3 3 0,0 0-8 15,0 0-7-15,0 0-21 0,10 2-38 0,-10-2-49 16,0 0-62-16,0 0-24 0,0 0-104 0,9-4-19 16,-9 4-70-16,7-5-44 0,-1 0-22 0,-6 5-27 15,12-10-374-15,-6 5-419 0</inkml:trace>
  <inkml:trace contextRef="#ctx0" brushRef="#br0" timeOffset="53717.489">30501 6675 279 0,'7'-5'365'0,"-7"5"-81"0,0 0-20 16,0 0-31-16,6-3-4 0,-6 3-3 0,0 0-9 16,0 0-16-16,0 0-27 0,0 0-21 0,0 0-28 15,0 0-26-15,0 0-18 0,-9 3-10 0,9-3-17 16,-8 6-17-16,2-3-9 0,-3 2-17 0,0 2-121 16,-1 1-94-16,-3-1-124 0,-4 3-461 0,-4 1-310 15</inkml:trace>
  <inkml:trace contextRef="#ctx0" brushRef="#br0" timeOffset="58330.519">29907 9292 63 0,'0'0'181'0,"0"0"0"0,-4-6-34 15,4 6-2-15,0 0 0 0,-5-5 3 0,5 5 10 16,0 0 2-16,-1-10 2 0,1 10-1 0,0 0-1 16,0 0 6-16,-3-6-5 0,3 6 5 0,0 0-17 15,0 0-7-15,-4-4-11 0,4 4-11 0,0 0-16 16,0 0-10-16,0 0-5 0,0 0-29 0,0 0-9 16,0 0-9-16,-3-5 2 0,3 5-1 0,0 0 14 15,0 0 10-15,0 0 20 0,2 9 11 0,-2-9 5 16,3 8 9-16,-3-8 13 0,4 10 10 0,-2-3 6 15,2 2-4-15,-1 0-10 0,2 2-7 0,-1 3-15 16,2-1-5-16,-2 1-9 0,1 2-5 0,1 0-2 16,-2 1-52-16,4 0 31 0,-1 2-28 0,-3 0 33 15,4 0-33-15,-2 1 24 0,1-5-31 0,-2 2 24 16,1 0-34-16,-1-1 24 0,-1-1-28 0,3 1 19 16,-1-1-18-16,0-2 0 0,-1 2-1 0,1-1 18 15,-1-3-19-15,1 0 15 0,-2-2-19 0,2 1 3 16,-1-2 2-16,1 1 2 0,-1-1 0 0,2-2-3 15,2 1-3-15,-1-2-1 0,2-2-8 0,0 1-15 16,1-3-57-16,1-1 30 0,2 0-79 0,0-3-13 16,-1-2-61-16,4 0-62 0,-2-2-55 0,0 0-46 15,-2-3-70-15,-2 0-16 0,1 1-72 0,-4-5-414 16,-2 4-503-16</inkml:trace>
  <inkml:trace contextRef="#ctx0" brushRef="#br0" timeOffset="58504.42">30022 9555 150 0,'-11'-3'505'0,"-1"2"-129"16,2-1-63-16,10 2-29 0,-17-2-16 0,17 2-14 16,-11-5-13-16,11 5-34 0,-9-7-22 0,9 7-23 15,-5-7-25-15,5 7-38 0,1-10-21 0,1 5-11 16,5-2-13-16,-1 1-17 0,5-2-7 0,1 2-8 16,1-4-11-16,4 3-32 0,2-2-35 0,1-1-50 15,2 0-39-15,0 1-46 0,2-2-13 0,0 2-79 16,-1-1-39-16,3 1-73 0,1-2-154 0,-7 3-58 15</inkml:trace>
  <inkml:trace contextRef="#ctx0" brushRef="#br0" timeOffset="58846.632">30674 9242 224 0,'10'-6'338'0,"-4"2"-63"0,2 2 56 15,-8 2-37-15,10-8 0 0,-10 8 7 0,9-7 0 16,-9 7-27-16,5-6-23 0,-5 6-29 0,4-6-22 15,-4 6-20-15,2-7-20 0,-2 7-19 0,0 0-8 16,-3-5-18-16,3 5-15 0,0 0-17 0,0 0-5 16,-14 0-7-16,14 0 1 0,-13 6 1 0,7 0 4 15,-2-1 8-15,0 1-2 0,0 2-8 0,0 2 3 16,1 1 2-16,0-1-13 0,-2 2-6 0,4 4 2 16,0-4-9-16,-1 2 0 0,2 1-3 0,2 1-8 0,-2-1-6 15,3 0-3-15,0 2-4 0,1-3-1 16,0 1-14-16,2-1-20 0,3 1 33 0,0-1-35 15,1 0 32-15,-1-2-29 0,2-1 25 0,2 1-30 16,0-3 28-16,3-1-14 0,0-1-17 0,1-2 13 16,1 2-16-16,0-5-24 0,2 1-29 0,-2-3-46 15,2 0-42-15,2-3-57 0,0 2-21 0,-1-3-58 16,-1 0-3-16,1-1-86 0,-2 1-10 0,-2-2-57 16,0-1-476-16,-4 0-494 0</inkml:trace>
  <inkml:trace contextRef="#ctx0" brushRef="#br0" timeOffset="59024.158">30743 9419 24 0,'0'0'570'0,"-21"-1"-116"0,12-2-148 0,9 3-9 15,-17 0-54-15,17 0 13 0,-15-1 15 0,15 1-5 0,-10 0-11 16,10 0-39-16,-9-3-45 0,9 3-35 0,0 0-27 16,-2-8-21-16,2 8-19 0,6-6-1 0,1 1-29 15,3-2 1-15,-1 3-52 0,5-2-11 16,0-1-58-16,2 0-1 0,2 0-67 0,1-1-29 0,1 1 5 15,0-1-68-15,2-1-2 0,-2 2-35 0,1-1-49 16,0 0-333-16,0-1-170 0</inkml:trace>
  <inkml:trace contextRef="#ctx0" brushRef="#br0" timeOffset="59682.509">31131 9137 389 0,'0'0'363'0,"0"0"-3"16,0 0-74-16,0 0 2 0,0 0 18 0,0 0-7 15,0 0-23-15,0 0-14 0,0 0-21 0,0 0-26 0,-12-1-38 16,12 1-35-16,0 0-24 0,0 0-29 0,7-5-17 16,-7 5-16-16,12-7-8 0,-5 3-12 0,2 0-5 15,3 2-8-15,-1-3-3 0,2-1-5 0,4 2-3 16,-1-1 7-16,0 0-13 0,1-2 14 0,0 5-15 16,0-2 14-16,-2 0-12 0,4 0 11 0,-5 1-8 15,0 1 13-15,-1-1-16 0,1 2 13 0,-14 1-15 16,19 0 21-16,-19 0-10 0,18 1 7 0,-18-1 6 15,13 4 6-15,-13-4 2 0,10 8 1 0,-10-8-1 16,4 10-3-16,-3-2 4 0,-1-1-4 0,-2 2 1 16,-1 0 1-16,2 2-10 0,-2-1-3 0,-4 4 0 15,2-2-4-15,0 2-5 0,-1 1 0 0,-1 0-4 16,-1 0 0-16,-2 0-1 0,2 2 0 0,-3-1-4 16,0 0 3-16,1-1-7 0,0-1 10 0,1-3-12 15,-1 2 18-15,0-4-4 0,2 2 4 0,0-4-7 16,1 3 4-16,0-3-6 0,0 0 4 0,1-2-5 15,3 0 9-15,3-5-8 0,-8 8 17 0,8-8-13 0,-8 7 19 16,8-7-32-16,-3 4 24 0,3-4-19 0,0 0 9 16,0 0-16-16,0 0 14 0,1 8-14 15,-1-8 11-15,0 0-13 0,12 0 16 0,-12 0-17 0,9 0 13 16,-9 0-16-16,0 0 14 0,18-2-31 0,-18 2 41 16,11-1-16-16,-11 1 9 0,0 0-13 0,14-2 13 15,-14 2-11-15,0 0 10 0,14 0-15 0,-14 0 18 16,0 0-13-16,0 0 10 0,13-1-11 0,-13 1 16 15,0 0-16-15,0 0 16 0,0 0-19 16,11-2-11-16,-11 2-53 0,0 0-54 0,6-4-38 0,-6 4-65 16,0 0-15-16,4-11-91 0,-4 11-16 0,1-9-62 15,-1 9-65-15,4-14-382 0,-2 7-405 0</inkml:trace>
  <inkml:trace contextRef="#ctx0" brushRef="#br0" timeOffset="60431.634">31368 8956 45 0,'0'0'378'0,"-3"-7"-65"15,3 7-33-15,0 0-3 0,-2-7-12 0,2 7 1 0,-2-7-49 16,2 7 45-16,0 0-57 0,-2-7 14 0,2 7-22 16,0 0-41-16,0 0 0 0,-3-6-42 0,3 6 3 15,0 0-34-15,0 0 0 0,0 0-26 0,0 0 11 16,0 0-11-16,0 0 15 0,0 0-10 0,0 0 13 16,0 0-19-16,0 0 11 0,0 0-13 0,0 0 12 15,0 0-7-15,0 0 2 0,0 0-5 0,8 4-5 16,-8-4-13-16,0 0-1 0,0 0-10 0,1 6 2 15,-1-6-11-15,0 0-3 0,0 0-1 0,0 0 4 16,5 4-7-16,-5-4 1 0,0 0-1 0,0 0 4 16,0 0 1-16,0 0-5 0,0 0-4 0,0 0-1 15,0 0-2-15,0 0 1 0,5-4-7 0,-5 4 2 16,0 0-2-16,0-10 2 0,0 10-2 0,2-9-3 16,-2 9 6-16,-2-9-4 0,2 9 1 0,0-12 6 0,0 12-1 15,-3-12 7-15,3 12-4 0,-2-11 6 0,2 11 8 16,-2-11 0-16,2 11 12 0,-3-9 1 0,3 9 14 15,-4-9-24-15,4 9 22 0,-2-7-32 16,2 7 19-16,0 0-20 0,-3-8 9 0,3 8-19 0,0 0 12 16,0 0-16-16,-4-5 13 0,4 5-16 0,0 0 15 15,0 0-14-15,-5 8 14 0,5-8-7 0,-1 7 25 16,1-7-27-16,-1 10 40 0,1-10-24 0,1 13 32 16,-1-6 5-16,1 2 1 0,-1 1 6 0,3 0-6 15,-1 2 6-15,0-3 6 0,0 7 1 0,1 0-6 16,-1 1-9-16,2 0 7 0,-3 0-15 0,3 2-19 15,1 2 19-15,-2 1-9 0,1 0-2 0,0 2-7 16,-2 1-7-16,3-2-6 0,-1 0 3 0,1 3-5 16,0-3-3-16,-2-2 2 0,1 1-4 0,1-1 4 15,-1-4-2-15,-2 0 1 0,3 0 0 0,-1-2-2 16,-1-3-4-16,-1-2 6 0,1 1-1 0,-1-1-1 16,0 0-4-16,0-4-2 0,-2 0 5 0,3 1 0 15,-3-7 1-15,2 12-2 0,-2-12 1 0,2 9-1 0,-2-9-6 16,2 8 2-16,-2-8 5 0,3 7-4 15,-3-7-1-15,0 0-16 0,2 5-28 0,-2-5-34 16,0 0-33-16,0 0-41 0,0 0-49 0,0 0-51 16,0 0-68-16,0-11-30 0,0 11-97 0,-2-9-61 0,0 3-75 15,1-4-443-15,1 1-633 0</inkml:trace>
  <inkml:trace contextRef="#ctx0" brushRef="#br0" timeOffset="60948.778">31519 9078 10 0,'1'-10'363'15,"0"3"-81"-15,-1 0-38 0,0-1 11 0,0 0 10 16,0-1-15-16,0 2-43 0,0-1 45 0,-1 1-49 15,0-1-1-15,-1 1-59 0,0 0 9 0,-1 3-45 16,-1-3 7-16,0 2-41 0,4 5 27 0,-14-5-32 16,14 5 32-16,-14 0-16 0,14 0 27 0,-19 2-14 15,8 2 17-15,-3 2-8 0,2 3 11 0,-1-2-2 0,-1 4 0 16,1 0 4-16,-2 2-12 0,4 1-7 16,-2 1-7-16,3 1-7 0,2-3 3 0,0 1-6 15,2 2-2-15,1 0-3 0,2-2-8 0,1 1-5 0,0-1-4 16,4 0-2-16,0-3-14 0,1 4 7 0,3-2-3 15,2 2-8-15,-1-4-6 0,6 2 1 0,0 2-7 16,1-3-20-16,3 0 14 0,-2 0-5 0,4-2-3 16,-3 2-11-16,3 0 2 0,0-2 4 0,0 2-37 15,0 0 44-15,0 0-49 0,-1-2 45 0,-1 1-30 16,-2 2 36-16,-1-4-43 0,-2 3 47 0,-3-3-34 16,0 2 40-16,-3 0-40 0,-3-2 41 0,-1 2-45 15,-3-3 47-15,-2 3-6 0,-2-2-5 0,-6 2-4 0,1-4 0 16,-3 4-2-16,-4-3-27 0,-3 0 23 15,-1-1-2-15,0 0-1 0,-1-2-11 0,-1-1 5 16,2 0-18-16,-2-3-22 0,3-1-37 0,-1 0-39 0,2-2-49 16,1-1-50-16,-1-1-29 0,3-1-78 0,2 0-12 15,3-2-110-15,-1-1-29 0,5-1-47 0,2 0-394 16,0 0-480-16</inkml:trace>
  <inkml:trace contextRef="#ctx0" brushRef="#br0" timeOffset="61398.204">31457 9068 171 0,'1'-7'346'0,"1"2"-68"16,-1-3-31-16,0 2-2 0,-1 6-6 0,0-13-32 15,0 13 53-15,0-13-47 0,0 5 22 0,-1 3-71 16,1 5 14-16,-4-13-47 0,4 13 16 0,-2-12-31 15,2 12 8-15,-7-9-33 0,7 9 2 0,-6-5-30 16,6 5 4-16,-10-6-20 0,10 6 14 0,-14 0-9 16,14 0 24-16,-18 6-3 0,7-4 27 0,0 3-2 0,-2 2 13 15,2 1-5-15,-2 1-10 0,1 0-14 0,2 0-3 16,-1 2-3-16,3 1-9 0,0-4 0 0,2 4 0 16,0 0-5-16,2-2-1 0,1 2-3 0,3-1 0 15,0 2-4-15,0-2-7 0,5 2-1 0,0 2-14 16,2-2 4-16,0-2-7 0,4 6-4 0,1-2-4 15,1-1 0-15,1-1-5 0,2 2-5 0,1-1 0 16,-2-1-2-16,2 1-30 0,0-1 33 0,1 1-33 16,0-2 36-16,-2-1-34 0,2 3 32 0,0-2-29 15,-1 0 27-15,0 0-28 0,-1-2 35 0,-3-1-30 16,0 0 36-16,-3 2-32 0,0-4 33 0,-1 2-29 16,-3-2 41-16,-2-1-39 0,-1 3 37 0,-3-4-43 0,-3 4 41 15,-3-3-3-15,-1 3-9 0,-5-3-7 16,-2 0-2-16,-3 1-4 0,-5-1-15 0,-1-1-48 15,-1-1-82-15,-3-1-90 0,0-1-78 0,-1-1-110 0,0-2-228 16,1-1-574-16,-3-5-826 0</inkml:trace>
  <inkml:trace contextRef="#ctx0" brushRef="#br0" timeOffset="68912.913">29712 9709 165 0,'0'0'205'16,"0"0"-26"-16,0 0-10 0,0 0-14 0,0 0-7 15,0 0-8-15,0 0-8 0,0 0-5 0,0 0-3 16,0 0-2-16,0 0-5 0,0 0-2 0,0 0 1 16,0 0-5-16,0 0 3 0,0 0-37 0,0 0 27 15,0 0-38-15,0 0 36 0,0 0-47 0,0 0 54 0,0 0-2 16,-6-4-12-16,6 4-5 0,0 0-3 0,0 0-9 16,0 0-5-16,0 0-3 0,0 0-2 15,-6-4-12-15,6 4-3 0,0 0 5 0,0 0-19 0,0 0-6 16,0 0-7-16,-9-2-2 0,9 2-7 0,0 0-8 15,-11-2 2-15,11 2-1 0,-13 0-3 0,13 0-1 16,-17 2-2-16,7-2 0 0,-1 2 3 0,-1-1-6 16,-2 2 2-16,0-1-1 0,-3 1 3 0,1-2-4 15,-2 2-1-15,2-1 4 0,-3 1-6 0,0 1 1 16,1-1 3-16,0 2 1 0,2-3-5 0,-1 1 2 16,1 1-41-16,0-1 50 0,3-1-42 0,-1 1 46 15,4-1-43-15,-1 1 53 0,11-3-52 0,-18 2 48 16,18-2-46-16,-15 2 51 0,15-2-61 0,-11 0 18 15,11 0-100-15,0 0 2 0,-11 0-79 0,11 0-32 16,-8-3-39-16,8 3-31 0,-1-6-23 0,1 6-57 16,1-9-168-16,-1 9-55 0</inkml:trace>
  <inkml:trace contextRef="#ctx0" brushRef="#br0" timeOffset="69263.362">29321 9582 279 0,'0'0'348'16,"0"-9"-41"-16,0 9-80 0,0-8 19 0,0 8-54 15,0 0 0-15,-2-8-5 0,2 8-4 0,0 0-18 16,-5-6-18-16,5 6-10 0,0 0-8 0,0 0-8 16,-11 4-2-16,11-4-9 0,-9 9 5 0,4-5-10 15,-2 4-7-15,-2-2-13 0,2 5-7 0,-1-2-18 16,-1 3-8-16,-1-2-11 0,1 2-6 0,0 0-8 16,-3-1-39-16,5 1 37 0,-2-2-39 0,0 1 41 15,1-2-35-15,2 0 33 0,-1-4-38 0,2 3 51 16,0 0-40-16,0-4 46 0,1 1-44 0,-1 0 40 15,5-5-40-15,-5 9 48 0,5-9-34 0,-5 10 50 16,5-10-43-16,-4 8 41 0,4-8-42 0,0 11 61 16,0-11-47-16,5 9 49 0,-2-2-62 0,2-2 3 15,1 1-6-15,2-1-2 0,1 2-2 0,0-2-4 16,1 1 0-16,5 0 2 0,-3-1-5 0,2 1-3 16,-1-1 35-16,0 0-79 0,-1-1 2 0,0-3-85 15,-1 3-8-15,-2 0-96 0,2 1-21 0,-1-2-10 16,-3 1-25-16,-7-4-26 0,9 8-113 0,-9-8-357 15,4 6-299-15</inkml:trace>
  <inkml:trace contextRef="#ctx0" brushRef="#br0" timeOffset="70447.609">27247 9823 175 0,'0'0'346'0,"0"0"-122"0,-16-1 2 0,16 1-17 15,-9-2-9-15,9 2 5 0,-11-2 4 0,11 2-10 16,-9-3-16-16,9 3-16 0,-8-5-13 0,8 5-10 15,-7-4-16-15,7 4-11 0,-7-6-11 0,7 6-22 16,-2-8-11-16,2 8-7 0,1-6-6 0,-1 6 5 16,6-10 32-16,-1 6-48 0,1-1 0 0,1 2 39 15,0-1-50-15,3-1 33 0,-1 3-45 16,0-1 35-16,2 2-41 0,-2 0 26 0,-9 1-42 16,22 1 28-16,-12 2-33 0,-1 0 42 0,1 2-44 0,-1 2 7 15,-2 0-3-15,-2 2 2 0,1 0 0 0,-3 3 2 16,-1-1-1-16,-2 2-1 0,0 1 4 0,-2 0-7 15,-3 1 3-15,1-1 2 0,-3 0 0 0,2-1 38 16,-4 1-46-16,2-1 41 0,-2-2-41 0,2-1 41 16,-2 1-46-16,-1-1 54 0,4-2-29 0,-1 0 67 15,2-3-48-15,-1 2 55 0,1-2-52 0,5-5 4 16,-7 8 1-16,7-8-2 0,-7 9-2 0,7-9-1 16,-4 4 2-16,4-4-15 0,0 0-5 0,0 0-4 15,0 0-5-15,0 0 2 0,0 0-1 0,7 3-7 16,-7-3 1-16,12-5 0 0,-2 3 2 0,-1-1-6 15,0-2-2-15,4 0 0 0,-2 1-1 0,5-1 3 16,-3 0-18-16,-1-2-28 0,4 3-30 0,-4-1-40 16,1-1-42-16,1 1-56 0,-4 0-59 0,1 1-26 15,-4-1-41-15,1 1-113 0,0-2-444 0,-5 2-456 16</inkml:trace>
  <inkml:trace contextRef="#ctx0" brushRef="#br0" timeOffset="70795.95">27447 9602 411 0,'0'0'571'0,"0"-12"-184"0,0 12-30 16,0-9-110-16,0 9 20 0,0-8-37 0,0 8-30 16,0 0-28-16,0-8-22 0,0 8-15 0,0 0-1 15,0 0-15-15,0 0-49 0,0 0 40 0,8 5-7 16,-8-5 1-16,8 11-41 0,-5-5 44 0,3 2-42 15,-1 1 50-15,1 1-54 0,0-2 44 0,1 6-51 16,-1-2 38-16,1 1-58 0,-1 3 42 0,2-1-57 16,-1-1-3-16,-2 2 2 0,3 2-4 0,0-1 1 15,-2 0-3-15,3 1 0 0,-4-1-2 0,3-3-1 16,-2 2-4-16,3-3 8 0,-4 3-2 0,3-3 47 16,-2-1-56-16,2-1 47 0,-1-1-53 0,0-2 49 15,2-1-54-15,-1 0 1 0,2-4 2 0,1 2-6 16,0-3-26-16,0 0-30 0,3-2-27 0,-1-2-39 0,4 0-44 15,-2-3-56-15,0 2-35 0,-2-4-34 0,2 0-33 16,-6 2-92-16,0-2-55 0,-1 0-229 0,-2-1-217 16</inkml:trace>
  <inkml:trace contextRef="#ctx0" brushRef="#br0" timeOffset="70972.191">27628 9825 111 0,'-11'0'528'16,"-1"-2"-140"-16,12 2-90 0,-18-1-16 0,18 1-42 15,-16-1 23-15,16 1 14 0,-14-3-17 0,14 3-26 0,-10-3-3 16,10 3-82-16,-6-6 8 0,6 6-68 0,-2-6 15 16,2 6-54-16,4-7 28 0,-4 7-51 0,10-10 26 15,-1 5-53-15,0-2 17 0,5 2-73 16,-2-3 5-16,4 1-78 0,-1 1 5 0,4-2-63 16,-4 1-28-16,3 0-50 0,-3 0-55 0,3 2-90 0,-4-2-247 15,1 1-164-15</inkml:trace>
  <inkml:trace contextRef="#ctx0" brushRef="#br0" timeOffset="71180.752">27920 9692 389 0,'0'0'470'0,"0"0"-102"0,0 0-32 0,5 5-61 16,-5-5 62-16,0 0-59 0,0 0 15 0,0 0-67 15,0 0 5-15,0 0-88 0,0 0 10 0,12 0-67 16,-12 0 19-16,9-4-60 0,-9 4 31 0,11-8-51 15,-3 5 30-15,1-1-51 0,0-1 18 0,2 0-67 16,2-2 7-16,0 0-86 0,2 1 1 0,-1-3-83 16,3 2-21-16,-1-3-39 0,2 0-37 15,-2 2-61-15,-1 1-341 0,-2-3-210 0</inkml:trace>
  <inkml:trace contextRef="#ctx0" brushRef="#br0" timeOffset="71430.611">28229 9474 456 0,'0'0'464'0,"0"0"-75"0,0 0-43 16,-1-7-1-16,1 7 0 0,0 0-17 0,0 0-10 16,0 0-18-16,0 0-75 0,-3-6 12 0,3 6-94 15,0 0 17-15,0 0-79 0,0 0 31 0,0 0-51 16,0 0 49-16,0 0-44 0,0 0 52 0,4 8-36 16,-4-8 44-16,4 5-48 0,-4-5 38 0,7 12-46 15,-3-7 33-15,0 2-39 0,0 1 18 0,0 0-28 16,1 3-14-16,-1-1-2 0,3 2-13 0,-1 2-2 15,0 1-5-15,-1-1-5 0,1 1-5 0,-1 2-22 16,1 0-87-16,0 0-109 0,1 4-99 0,-2-5-184 16,0-2-224-16,-1 0-444 0,-1-2-777 0</inkml:trace>
  <inkml:trace contextRef="#ctx0" brushRef="#br0" timeOffset="75128.823">25486 10011 855 0,'0'0'546'0,"0"0"-128"0,0 0-82 0,0 0-57 15,-12-2-42-15,12 2-10 0,0 0-12 0,0 0-16 0,0 0-25 16,0 0-15-16,-7 2-10 0,7-2-2 0,0 0-16 15,-2 8-11-15,2-8 7 0,2 12-11 0,0-7 2 16,0 4 1-16,0 1-3 0,2-1-9 16,0 1-5-16,2 3-18 0,-1 0-10 0,0 0-15 0,2 1-8 15,-1 1-10-15,2-2-8 0,-2 1-5 0,2 1 2 16,0-2-12-16,2 0 0 0,-3-1-5 0,2 0 0 16,3-3-7-16,-2-1-15 0,0 1-32 0,3-4-46 15,-3 0-51-15,3-3-23 0,0-2-113 0,0-1-32 16,3-2-105-16,-3-3-71 0,1 0-63 0,0-6-398 15,-3 2-524-15</inkml:trace>
  <inkml:trace contextRef="#ctx0" brushRef="#br0" timeOffset="75275.103">25561 9965 541 0,'-15'-6'452'0,"1"1"-50"16,2 1-150-16,2 0-50 0,-1 1-31 0,2-1-11 15,0 2 20-15,9 2-80 0,-13-4 21 0,13 4-64 16,-8-4 32-16,8 4-62 0,0 0 21 0,-5-5-64 15,5 5-14-15,5-3-82 0,-5 3-59 0,11-5-69 16,-2 3-113-16,1-2-235 0,1 0-103 0</inkml:trace>
  <inkml:trace contextRef="#ctx0" brushRef="#br0" timeOffset="76013.118">25679 10007 102 0,'2'7'550'0,"-2"-7"-136"16,4 7-114-16,-4-7-38 0,3 7-51 15,-3-7 46-15,2 5-29 0,-2-5 3 0,0 0-63 16,7 7 29-16,-7-7-66 0,5 7 28 0,-5-7-63 0,9 8 32 16,-4-6-63-16,1 3 32 0,0 2-53 15,2-2 32-15,-4 3-55 0,4-1 38 0,-2 3-50 0,-1-1 39 16,2 1-50-16,-4-1 34 0,1-1-42 16,0 1 42-16,-1-1-43 0,-2 1 44 0,0-3-35 0,-1-6 60 15,2 11-33-15,-2-11 61 0,0 7-40 0,0-7 50 16,0 0-57-16,0 0 55 0,0 0-61 0,-7-7 44 15,7 7-56-15,-2-11 48 0,2 11-52 16,-2-12 42-16,2 4-58 0,2 3 47 0,-1-2-58 0,2 1 1 16,-1-1-1-16,1 0 1 0,2 3 46 0,-5 4-55 15,9-8 46-15,-9 8-58 0,11-5 47 0,-11 5-62 16,14-2 17-16,-14 2-76 0,14 3 11 0,-14-3-90 16,17 2-9-16,-7 0-76 0,-1 1 13 0,1-1-8 15,0 0 3-15,1-1 18 0,0 0 12 0,-11-1 22 16,21-2 10-16,-9 2 25 0,-4-4 35 0,4 2 29 15,-2-1 24-15,-3-2 27 0,1 0 42 0,2 0 35 16,-5 0 51-16,1-2 20 0,-1 4 41 0,-5 3 34 16,6-11-16-16,-6 11 8 0,3-7 4 0,-3 7 16 15,3-8-6-15,-3 8 26 0,0 0-64 0,-2-7 19 16,2 7-68-16,0 0 20 0,0 0-59 0,0 0 34 16,0 0-59-16,-12 1 35 0,12-1-51 0,-2 6 45 15,2-6-49-15,-3 10 41 0,3-10-45 0,0 10 40 16,0-10-48-16,2 9 38 0,-2-9-46 0,2 9 42 15,-2-9-51-15,5 6 42 0,-5-6-44 0,10 2 44 16,-10-2-43-16,0 0 41 0,13-4-40 0,-13 4 39 0,12-9-44 16,-8 3 32-16,1-1-23 0,-3-1 5 15,1-1 7-15,-1 0 6 0,-2-2-2 0,-2-2 8 16,-1 0 4-16,-1-1 8 0,-2-1 5 0,1-2 3 16,-3 0 11-16,2 0 54 0,-3 2-37 0,1 1 64 0,1-1-35 15,0 2 54-15,1 2-44 0,-2 1 50 16,4 1-64-16,-1 2 33 0,1 0-69 0,-1 1 35 0,5 6-62 15,-7-9 45-15,7 9-58 0,0 0 43 16,-8-3-48-16,8 3 1 0,0 0 4 0,-4 8 7 0,4-8-7 16,-1 15 2-16,1-8 1 0,1 4 1 0,2 0 1 15,-1 0-2-15,2 4-7 0,4-2-6 0,-2 0-16 16,0 2 23-16,2-3-74 0,4 0 13 16,-1 2-75-16,1-3-5 0,2-2-85 0,-1 0 19 0,2-1-48 15,-1-1-15-15,1 0 3 0,-1-3-42 0,2 0 5 16,-4-1-64-16,2-2 17 0,-1 0-157 0,-2-1-16 15</inkml:trace>
  <inkml:trace contextRef="#ctx0" brushRef="#br0" timeOffset="76646.241">26258 10022 381 0,'0'0'378'0,"0"0"-56"15,0 0-32-15,0 0-52 0,0 0-17 0,0 0-2 16,6-4-7-16,-6 4-18 0,0 0-19 0,0 0-21 16,0 0-27-16,0 0-23 0,-1-7-17 0,1 7-17 15,0 0-16-15,2-7-10 0,-2 7 2 16,4-7-17-16,-1 0-12 0,0 2-5 0,-3 5-2 0,6-9-1 15,-4 3-5-15,1 1-2 0,-1-1 3 0,-2 6 8 16,3-10-4-16,-3 10-3 0,1-10 6 0,-1 10 3 16,0-5-2-16,0 5-4 0,0 0 2 0,-5-6-6 15,5 6 6-15,0 0-7 0,-10 5-3 0,4-1 2 16,6-4-2-16,-9 11 2 0,5-3 41 0,0-1-50 16,1 1 44-16,1 1-50 0,0 1 47 0,1 0-56 15,0 1 36-15,2-1-84 0,0 0 11 0,1-1-77 16,0 1 29-16,3 0-37 0,-1-3 35 0,0 0-6 15,3-3 2-15,-1 2-4 0,0-3-4 0,-6-3 25 16,9 4-5-16,-9-4 25 0,13 0-6 0,-13 0 38 0,8-2-10 16,-8 2 33-16,5-5-12 0,-5 5 31 15,4-10 0-15,-4 10 31 0,0-10 11 0,0 3 11 16,0-1 9-16,0 2 19 0,-2-2-2 0,2-1 4 16,0 1 5-16,0 0 30 0,0-1-58 0,2 2 11 15,-2-2-10-15,2 2-7 0,1 0 19 0,-1-1-33 0,2 3 18 16,2-4-26-16,-1 3 4 0,2 2 2 0,-7 4 2 15,12-6 6-15,-12 6-8 0,13-4 0 16,-13 4 5-16,15 0-7 0,-15 0 3 0,14 5 7 16,-8-2-11-16,-1 1 4 0,2 1-4 0,-1 0-1 0,-2 2 36 15,0-2-47-15,-1 2 48 0,-3-7-44 16,4 10 52-16,-4-10-35 0,4 9 58 0,-4-9-35 16,4 8 71-16,-4-8-42 0,4 5-4 0,-4-5-15 15,0 0-12-15,0 0-12 0,0 0-10 0,0 0-6 16,3-8-9-16,-3 8-6 0,3-13-1 0,-2 5-6 0,-1 0-2 15,3-3-23-15,-2 2 26 0,2 0 3 0,-1 2 0 16,0-1 7-16,0 1-5 0,-2 0-2 0,3 0-2 16,-3 7-4-16,2-10-2 0,-2 10 5 15,5-5 4-15,-5 5 0 0,0 0 0 0,0 0 0 0,0 0 2 16,11 3-5-16,-11-3-4 0,5 10-3 0,-3-4 1 16,2 0-3-16,-1 3 4 0,1-1-7 0,2 1-5 15,-2-1-10-15,0-1-27 0,1 1-48 16,-1 0-6-16,-1-2-103 0,1 1-18 0,1-2-116 0,-5-5-23 15,9 7-55-15,-9-7-40 0,0 0-476 0,13 0-495 16</inkml:trace>
  <inkml:trace contextRef="#ctx0" brushRef="#br0" timeOffset="76781.586">26617 9885 265 0,'0'0'530'0,"1"-9"-122"16,-1 9-84-16,0-8-40 0,0 8-46 0,0 0-30 15,1-8-40-15,-1 8-37 0,0 0-24 0,0-8-14 16,0 8-27-16,0 0-12 0,0 0-14 0,0 0-24 15,0 0-47-15,0 0-52 0,0 0-46 0,11 3-48 16,-11-3-93-16,8 4-60 0,-8-4-269 0,11 2-113 16</inkml:trace>
  <inkml:trace contextRef="#ctx0" brushRef="#br0" timeOffset="76912.461">26764 9934 176 0,'9'7'427'0,"-3"0"-102"16,-1-2-32-16,1 1 14 0,0 0-39 0,-4 0-17 15,3 0 49-15,-2-1-72 0,-3-5 33 0,6 10-61 16,-6-10 6-16,4 7-75 0,-4-7 11 0,6 8-68 15,-6-8 23-15,4 7-67 0,-4-7-12 0,5 4-140 16,-5-4-49-16,0 0-102 0,6 4-116 0,-6-4-485 16,0 0-430-16</inkml:trace>
  <inkml:trace contextRef="#ctx0" brushRef="#br0" timeOffset="77245.787">25852 10574 915 0,'-11'5'523'0,"3"-2"-132"0,8-3-87 0,-10 3-69 16,10-3-56-16,0 0-37 0,0 0-29 0,0 0-14 15,5-5 1-15,-5 5-4 0,14-6-1 0,-1 0 25 16,1 1-59-16,3 0 26 0,3-2-46 0,3 0 46 15,3-1-44-15,3 0 46 0,1-1-40 0,2 0 45 16,1-1-48-16,5-2 37 0,0 0-49 0,-1 0 38 16,-3 2-49-16,3 0 48 0,-5-2-51 0,-2 3 56 15,1-1-53-15,-3 1 46 0,-5 1-58 0,1 2 46 16,-4-1-58-16,-4 1 44 0,1 1-53 0,-2 2 50 16,-2-2-55-16,-2 1 43 0,0-1-66 0,-1 2-12 15,1-2-121-15,-3 1-57 0,0-1-125 0,1 0-173 16,-2-2-464-16,0 0-586 0</inkml:trace>
  <inkml:trace contextRef="#ctx0" brushRef="#br0" timeOffset="80329.808">30144 10655 246 0,'7'2'523'0,"-7"-2"-147"0,0 0-76 15,0 0-43-15,0 0-14 0,5 3 31 0,-5-3 8 16,0 0 41-16,0 0-46 0,0 0-12 0,0 0-28 16,0 0-34-16,0 0-25 0,0 0-33 0,0 0-16 15,0 0-7-15,9-5-14 0,-9 5-17 0,0 0-15 16,0-10-5-16,0 10-8 0,0-7-6 0,0 7-8 15,0-10-5-15,0 10 8 0,0-14-10 0,0 14 29 16,-4-14-52-16,1 6 41 0,-1-1-52 0,-1 3 43 16,0-3-48-16,-1 2 44 0,-1 1-47 0,-3-1 40 15,2 2-43-15,-2 1 36 0,-2 0-33 0,1 3 3 16,0 0-1-16,-3 1 6 0,1 2-2 0,1 2-2 16,-1 0 2-16,-1 1-4 0,1 2 11 0,2 0-12 0,-1 2-41 15,3 0 55-15,0 0-46 0,2-1 60 0,2 0-60 16,2 1 60-16,-1-4-14 0,4 2-9 0,0 1-9 15,0-8-11-15,7 9-15 0,-7-9-2 16,12 5-27-16,-12-5-11 0,18 3 5 0,-6-3-10 0,-1-3 11 16,3 0 13-16,2 1 10 0,-2-2 7 0,2 0 57 15,-4 2-54-15,2-2 60 0,-3 1-54 0,2 1 60 16,-3 0-40-16,1 1 62 0,-11 1-37 0,19 0 14 16,-19 0 19-16,18 3 11 0,-8 2 15 0,-1 0 3 15,-1 1-7-15,0 2-7 0,1 1-2 0,-2 3-16 16,-1 0-4-16,4 0-8 0,-3 1-9 0,0-1-6 15,1 0-1-15,0 4-3 0,1-3-9 0,-2-1-3 16,1 2 12-16,1-2-54 0,-1-2-58 0,-1 2-6 16,1-4-98-16,-2 1 5 0,1-3-46 0,-1-2-30 15,-1 3-25-15,-5-7-44 0,14 4-49 0,-14-4-34 16,0 0-31-16,16-2-427 0,-16 2-432 0</inkml:trace>
  <inkml:trace contextRef="#ctx0" brushRef="#br0" timeOffset="80729.964">30519 10610 179 0,'5'-9'457'16,"-1"4"-105"-16,-1-1-47 0,-3 6-15 0,5-10-69 0,-5 10 32 15,4-10-55-15,-4 10 50 0,2-10-14 0,0 5-21 16,-2 5-3-16,0-12-18 0,0 12-28 0,0-14-20 16,0 14-18-16,-2-11-10 0,0 3-18 15,0 3-11-15,-1 0 0 0,1-2-9 0,-2 2-11 0,4 5-14 16,-8-10-12-16,2 6-8 0,6 4-6 0,-10-6-9 15,10 6-2-15,-11-4-4 0,11 4-3 0,-14 3-2 16,14-3 1-16,-16 1 1 0,9 3-6 0,0 0 0 16,-2 0-47-16,3 1 61 0,0 0-44 0,-1-1 54 15,7-4-39-15,-6 9 47 0,6-9-47 0,-3 7 49 16,3-7-50-16,1 6 50 0,-1-6-58 0,7 3 51 16,-7-3-52-16,10 3 51 0,-10-3-55 0,17 2 50 15,-17-2-50-15,19 0 55 0,-10 3-56 0,1-1 56 16,1 3-44-16,-3 0 68 0,1 1-38 0,2 2 69 15,-1 1-38-15,-1 1 9 0,-2 0 13 0,3 2 6 16,-5-1 6-16,3 1-1 0,-3 1-6 0,0-3-8 16,-2 2-11-16,2-2-11 0,-1 0-11 0,-2 1-4 15,2-2-2-15,-1 0-7 0,-2 0-12 0,3-2-29 0,-3-1-67 16,3 0-20-16,-4-6-115 0,4 9-27 16,-4-9-123-16,5 6-52 0,-5-6-79 0,0 0-80 15,10 0-333-15,-10 0-486 0</inkml:trace>
  <inkml:trace contextRef="#ctx0" brushRef="#br0" timeOffset="81379.917">30809 10394 139 0,'-4'-9'505'0,"1"0"-186"0,-4 0-9 0,1-3-110 16,-2 2-9-16,-1 0-16 0,-2-2-5 0,-1 3-25 15,-1-5-10-15,-4 3-22 0,-1 0-6 0,-2-2-19 16,-1 2-16-16,-5 1-12 0,-2-1-10 0,1 2-7 16,-3 1-10-16,0 2-7 0,-3-1 1 0,0 2-7 15,0 2 19-15,2 1-4 0,-1 2 9 0,-4 1-8 16,-1 2-9-16,-1 0 3 0,1 3 1 0,-4 3 10 16,-1 2 3-16,3-1 5 0,2 3 11 0,1 1 11 15,-1 2 1-15,2 2 4 0,0-1-2 0,5 4-3 16,0 1-10-16,3 0-45 0,2 3 57 0,0 0-49 0,6-3 40 15,0 3-47-15,6-1 11 0,0-2 4 0,2 2 49 16,3-2-52-16,3 0 56 0,1 0-51 0,2-1 50 16,2-1-60-16,2 3 50 0,2 0-55 0,1 1 42 15,2-1-49-15,3 0 53 0,0 2-47 0,4 0 54 16,0-2-53-16,3-1 52 0,1 1-56 0,2-1 48 16,-1-2-58-16,4 1 49 0,4 1-52 0,-4-5 47 15,5 4-54-15,2-2 49 0,-5-4-55 0,2 1 52 16,1-1-54-16,2-2 54 0,0 0-51 0,2-2 46 15,0-1-50-15,0-1 51 0,3-1-47 0,0-4 51 16,0 0-54-16,2 0 32 0,0-4-30 0,0-4 44 16,4 1-51-16,2-2 50 0,3 0-50 0,-1-6 47 15,0 3-7-15,0-4-4 0,-1-1-4 0,-2 1-2 16,1-2-5-16,-1-3 5 0,-4 2-11 0,1-2-2 0,-1-1 4 16,-4 0 1-16,-2 0-4 0,-2 0 1 15,-4 1-2-15,-4-1-37 0,1 0 45 0,-2 0-47 16,-3-1 54-16,1 0-46 0,-4-3 54 0,-2 4-45 0,-3 0 43 15,0-2-49-15,-1-1 52 0,-2 1-52 0,-2 0 53 16,-3 1-3-16,-2 0-9 0,0 0 0 0,-2-2-1 16,-1-2-3-16,-3 0-3 0,-1 1 3 15,-3-3-5-15,-1 1-2 0,-2-2 1 0,-4 2-2 0,1 2 0 16,-7-5-1-16,-2 2 1 0,-3 2-3 0,0 0-7 16,-5 3 0-16,-2 0-12 0,-2 3-33 0,-5 2-47 15,-1 1-59-15,-6 3-65 0,1 2-72 0,-6 1-100 16,-2 2-79-16,-3 2-61 0,0 1-402 0,-5 2-521 15</inkml:trace>
  <inkml:trace contextRef="#ctx0" brushRef="#br0" timeOffset="86329.036">27410 10026 17 0,'0'0'228'0,"0"0"-42"15,0 0-25-15,0 0-5 0,0 0 1 0,0 0 7 16,0 0 8-16,0 0-20 0,0 0 5 0,0 0-18 15,0 0-9-15,0 0-1 0,2-7-31 0,-2 7 4 0,0 0-36 16,5-4 22-16,-5 4-41 0,7-6 29 0,2 1-35 16,1-2 1-16,2-1 2 0,7-3-3 0,2 0-5 15,4-5 0-15,6-1-1 0,2-1-7 16,1-1-2-16,4-2-1 0,-1 1-2 0,2-1 46 16,0-1-50-16,0 0 37 0,0 0-55 0,-1 1 45 0,-1-1-55 15,-3 1 49-15,0-1-6 0,-4 4-2 0,-4 1-5 16,-4 2-11-16,-4 1 5 0,-3 2-11 15,-4 2-5-15,-3 0-5 0,-2 4-6 0,-3-5-1 16,-3 11 1-16,-5-9-2 0,5 9-43 0,-19-2 57 16,2 3 0-16,-5 0-3 0,-6 4-1 0,-14 5-2 15,-1 1 0-15,-6 4 2 0,-7 2-42 0,-2 3 60 16,1 0-56-16,-1 3 62 0,1 0-55 0,2 3 11 0,1-3 6 16,4 4 5-16,8-5 1 0,5 0 0 15,1 0 0-15,6-3 2 0,5-2 13 0,5-1 51 0,5-3-48 16,4-3 54-16,4 2-40 0,4-5 42 0,3-7-46 15,3 10 1-15,6-5-4 0,2-5-2 0,8 0 2 16,3-5-8-16,11-2 0 0,9-3-2 0,3-3 1 16,4-4-2-16,9-2 39 0,4-5-50 15,-1 0 40-15,-1-2-42 0,2 1 39 0,0-1-52 0,-2 1 47 16,0-3-7-16,-1 2-4 0,-3 1-6 0,-2-2 6 16,-3 2 5-16,-10 4-20 0,0 2 0 0,-4-2 2 15,-4 1-5-15,-7 5 1 0,-1-2 2 0,-2 3 1 16,-5 4 7-16,-4 0 6 0,-2 2-10 0,-3-1-8 15,-3 4-2-15,-6 5 2 0,2-7-4 16,-2 7-2-16,-11-2-2 0,0 4 8 0,-9 2-3 0,-8 7 5 16,-7 1-4-16,-6 5 3 0,-12 4-3 0,-2 4 5 15,-3 1-7-15,-4 2 5 0,2 2-46 16,-4 1 55-16,2 1-43 0,0 2 55 0,0 0-48 16,0 2 13-16,6-2 1 0,1-2 1 0,5-2 46 0,12-5-49 15,4-1 47-15,4-5-39 0,10-3 53 0,3-5-24 16,7 1 53-16,3-4-45 0,4-3 38 0,3-5-50 15,6 8 37-15,-6-8-47 0,21-1 39 0,-2-3-47 16,6-3 35-16,8-3-43 0,10-3 2 0,1-4-1 16,11-5-10-16,2-2 18 0,1 0-73 0,1-3 16 15,1-2-87-15,2 0 17 0,-2 0-52 0,-2 3-42 16,-3-3-58-16,0 5-69 0,-11 4-441 0,-8 1-309 16</inkml:trace>
  <inkml:trace contextRef="#ctx0" brushRef="#br0" timeOffset="87280.745">27150 10302 444 0,'0'0'413'0,"-3"-5"-91"0,3 5-47 15,-1-7-35-15,1 7 41 0,-3-5-47 16,3 5 37-16,0 0-74 0,-2-6 9 0,2 6-79 0,0 0 16 16,0 0-73-16,0 0 30 0,0 0-44 0,0 0 37 15,0 0-42-15,0 0 46 0,0 0-42 16,0 0 51-16,10 3-29 0,-5 3 43 0,-3-1-45 15,4 3 47-15,-3 1-44 0,3-1 48 0,-1 5-53 0,0-1 30 16,1 2-63-16,-1 1-6 0,-1-1-3 0,1 1-7 16,0-1 0-16,2 1-6 0,-2 2-2 0,1-3 7 15,-1-2-8-15,1 1 2 0,0 1-1 0,0-4-2 16,2 2 1-16,-2-3-1 0,1-1 0 0,2-2-5 16,-2 0 5-16,2 0-5 0,3-2-6 0,-2-2-8 15,2 0-11-15,0-2-21 0,1-1-25 0,1 0-25 16,-1-1-4-16,0-1-85 0,1 0 2 0,-3-1-96 15,-1-1 8-15,-1 1-45 0,-2 1-65 0,-2-2-55 16,-2-1-400-16,-3 6-364 0</inkml:trace>
  <inkml:trace contextRef="#ctx0" brushRef="#br0" timeOffset="87452.281">27247 10510 307 0,'0'0'314'0,"-18"0"-38"15,18 0-65-15,-13 0-10 0,13 0-33 0,-11 0-13 16,11 0-7-16,-8-5-20 0,8 5-3 0,-4-4-29 15,4 4 11-15,0-11-48 0,3 7 3 16,-3 4-29-16,7-13 13 0,0 7-27 0,0-2 15 0,2-2-26 16,3 0 24-16,0 0-33 0,1 1 13 0,3-1-18 15,0-1-9-15,-1 1-49 0,0 0-54 0,0 3-63 16,-2 0-49-16,1-1-69 0,-1 2-211 0,-3 0-6 16</inkml:trace>
  <inkml:trace contextRef="#ctx0" brushRef="#br0" timeOffset="87735.073">27519 10374 389 0,'0'0'360'0,"0"0"-33"0,0 0-11 16,2 5-44-16,-2-5 57 0,0 0-56 0,0 0 28 15,0 0-26-15,0 0-66 0,2 7 14 0,-2-7-64 16,0 0 17-16,0 0-68 0,0 0 20 0,0 0-64 15,7-2 30-15,-7 2-55 0,8-6 33 0,-8 6-54 16,15-6 32-16,-6 1-45 0,2-1 40 0,1 2-6 16,1-2-10-16,4-2-5 0,-1 1-7 0,1 1-3 15,1-2-3-15,0 0-44 0,2 1 40 0,-4 0-68 16,0 1 12-16,-2-3-46 0,3 6-41 0,-3-1-36 16,-2-3-59-16,-1 3 13 0,-2-1-21 0,0 3-36 15,-9 2-31-15,9-7-31 0,-9 7-44 0,3-5-194 16,-3 5-89-16</inkml:trace>
  <inkml:trace contextRef="#ctx0" brushRef="#br0" timeOffset="87964.514">27736 10231 249 0,'-15'-3'304'0,"15"3"-48"15,-12-2-10-15,12 2-20 0,-10-2-19 0,10 2-8 16,-9-2-2-16,9 2-8 0,0 0-59 0,-9-5 26 0,9 5-68 16,0 0 39-16,0 0-19 0,-8-2 1 0,8 2-4 15,0 0-5-15,0 0-10 0,0 0-11 0,4 7-3 16,-4-7-2-16,5 6-5 0,-1 0-12 15,-1-1-8-15,1 1-9 0,1 2-8 0,1 0-2 16,-1 1-9-16,0 1-8 0,2 0 6 0,-1 1-5 0,3 2-7 16,-1-1-56-16,-2-3 19 0,3 1-84 15,-1 0 17-15,-1-1-72 0,1-1-15 0,2-4-18 16,-2 2-29-16,0-3-57 0,1 1-88 0,-9-4-229 16,19-3-115-16</inkml:trace>
  <inkml:trace contextRef="#ctx0" brushRef="#br0" timeOffset="88196.091">28001 10122 276 0,'1'-5'550'0,"-1"5"-161"0,2-9-50 15,-2 9-85-15,2-7 23 0,-2 7-63 0,0 0 27 16,1-8-60-16,-1 8 21 0,0 0-67 0,0 0 29 16,0 0-62-16,0 0 29 0,0 0-50 0,0 0 32 15,0 0-51-15,0 0 32 0,8 6-46 0,-8-6 31 16,6 7-53-16,-1-1 38 0,-1 0-51 0,4 1 36 15,-1-1-46-15,0 2 38 0,2 0-13 0,1 2 0 16,0-1-1-16,-1 1-15 0,1 0-4 0,2 1-20 16,-2-1-40-16,0 2-41 0,-1 0-46 0,0 0-65 15,0 1-72-15,-4-1-73 0,2 1-86 0,-5-1-408 16,1-1-384-16</inkml:trace>
  <inkml:trace contextRef="#ctx0" brushRef="#br0" timeOffset="88511.951">27813 10644 100 0,'-14'9'411'15,"1"-2"-89"-15,0 1-71 0,2-2-15 0,-2 2 2 16,3-4-13-16,-2 2 13 0,3-2 20 0,0 0-8 16,3-1 23-16,-2 2-72 0,8-5 8 0,-11 5-78 15,11-5 24-15,-9 4-57 0,9-4 27 0,0 0-54 16,-8 1 39-16,8-1-54 0,0 0 2 0,0 0-2 15,8-4-6-15,-2 0-4 0,2 0 1 0,1-1-8 16,3-2-3-16,1-1-7 0,4 0-4 0,0-1-1 16,2 0-7-16,1-3-3 0,-1 2-2 0,6-2 40 15,0-2-52-15,-1 1 44 0,3-1-54 0,-2 1 48 16,0 1-52-16,3-2 36 0,0 2-70 0,-1 0 12 16,0-3-75-16,-2 5-1 0,2-2-45 0,-5 3-47 15,-1 1-38-15,-1 2-33 0,-5 0-20 0,2 2-16 16,-6 1-13-16,2 1-51 0,-4 2-272 0,-9 0-158 15</inkml:trace>
  <inkml:trace contextRef="#ctx0" brushRef="#br0" timeOffset="88796.595">28144 10633 282 0,'-9'7'374'0,"0"3"-98"0,1-5-9 16,0 0-3-16,3 2-5 0,-1-2 29 0,0-3 20 0,6-2-17 15,-9 8-35-15,9-8-42 0,-7 4-40 0,7-4-30 16,0 0-32-16,0 0-19 0,0 0-20 15,0 0-13-15,0 0-10 0,2-8-9 0,-2 8-10 16,9-4-7-16,-9 4-3 0,10-2-9 0,-10 2-2 0,11 0-4 16,-11 0-1-16,9 2 0 0,-9-2 2 15,8 8 0-15,-6-1-3 0,0-2 38 0,-1 2-45 0,-1 2 43 16,-1 2-52-16,-1-2 41 0,1 0-45 0,-3 1 44 16,3 0-45-16,-1-2 46 0,0 1-46 0,1-4 47 15,1-5-38-15,-3 12 45 0,3-12-42 0,2 8 43 16,-2-8-47-16,0 0 45 0,10 4-51 0,-10-4 42 15,14-4-65-15,-4-1 19 0,4-2-81 0,0-1 15 16,5-4-80-16,-2 2-32 0,6-6-21 0,0 0-27 16,-1-3-73-16,0 0-91 0,2-5-353 0,-6-1-273 15</inkml:trace>
  <inkml:trace contextRef="#ctx0" brushRef="#br0" timeOffset="89095.984">28296 10055 6 0,'-3'-7'602'0,"3"7"-124"0,-1-9-130 0,1 9-25 15,-1-8-92-15,1 8 35 0,0-10-68 0,0 10 44 16,4-7-49-16,-4 7 36 0,7-3-67 0,-7 3 29 16,12-2-53-16,-12 2 33 0,16 2-49 0,-4 1 42 15,-1 1-62-15,2 4 54 0,2-2-58 0,3 5 48 16,-2 1-50-16,1-1 41 0,0 4-43 0,-2-1 35 15,2 6-50-15,0-2 29 0,-3 4-43 0,0 1 21 16,-3 1-39-16,-2 1 9 0,0 1-28 0,-4 0 18 16,-1-3-30-16,-4 5 0 0,0-3-11 0,-1 3-7 15,-4 1-31-15,-2 1-67 0,-4-1-81 0,-3 3-83 16,-5 0-58-16,-4-2-128 0,-3 1-140 0,2-5-549 16,-8 0-753-16</inkml:trace>
  <inkml:trace contextRef="#ctx0" brushRef="#br0" timeOffset="89646.318">26968 10398 41 0,'0'0'507'0,"4"-8"-127"16,-4 8-64-16,1-6-42 0,-1 6-15 0,0 0-43 15,1-7 36-15,-1 7-25 0,0 0-35 0,0 0-21 16,0 0-12-16,0 0-4 0,0 0 12 0,-2 9 26 16,0-1-34-16,2 2 60 0,-2 3-33 0,2 0 48 15,0 6-65-15,0 1-6 0,4 4 1 0,-3 2-58 16,4 5 38-16,-1 1-19 0,1 0-18 0,2 1-19 16,3 5-12-16,0-1-13 0,4-2-13 0,1 1-7 15,5-3-6-15,0-2-9 0,3-3-15 0,5 1-53 16,2-7-109-16,4-1-95 0,5-3-189 0,4-7-179 15,3-2-722-15,5-5-936 0</inkml:trace>
  <inkml:trace contextRef="#ctx0" brushRef="#br0" timeOffset="94178.286">31391 7732 58 0,'0'0'238'0,"0"0"-29"0,6-4-2 0,-6 4-4 15,0 0 6-15,8-5 4 0,-8 5-17 0,0 0-1 16,5-5-55-16,-5 5 46 0,0 0-55 0,4-5 39 15,-4 5-55-15,0 0 36 0,5-5-36 0,-5 5 24 16,0 0-36-16,6-5 16 0,-6 5-36 0,5-5 21 0,-5 5-26 16,5-8 13-16,-5 8-30 0,4-5 19 15,-4 5-16-15,3-11 13 0,-3 11-20 0,2-7 8 16,-2 7-24-16,0-13 6 0,0 13-20 0,0-9 17 16,0 9-14-16,-4-10-8 0,4 10-5 0,-5-10 0 0,5 10 2 15,-8-7-16-15,8 7 11 0,-9-5-16 16,9 5 11-16,-13-2-13 0,13 2 13 0,-17 0-13 15,9 2 10-15,-2 0-14 0,0 1 12 0,0 2-11 0,0 1 12 16,-1-1-7-16,2 1 8 0,2 1-13 0,-3-1 13 16,2 2-15-16,1-1 12 0,2-3-11 0,-2 4 14 15,2-2-12-15,1-1 11 0,1 0-12 16,-1 2 13-16,4-7 3 0,-2 8-3 0,2-8-2 0,0 9 5 16,0-9-12-16,5 5 13 0,-5-5-15 0,9 3 14 15,-9-3-14-15,14 1 13 0,-14-1-8 0,15-1 8 16,-15 1-13-16,19-3 13 0,-8 2-12 0,-1-1 9 15,0 0-10-15,0 0 12 0,-1-1-14 0,1 0 12 16,-10 3-11-16,15-4 15 0,-15 4-14 0,13-2 12 16,-13 2-16-16,13-3 18 0,-13 3-15 0,0 0 18 15,16 0-8-15,-16 0 19 0,0 0-13 0,14 3 14 16,-14-3-7-16,10 2 16 0,-10-2-10 0,11 7 8 16,-7-2-5-16,1 2 14 0,1-2-13 0,-1 0 5 0,1 3-9 15,-2-1 6-15,2 2-14 0,-2-3 5 16,1 2-7-16,-2 1 1 0,1 2-1 0,1-4-2 15,-2 3-3-15,1-1-3 0,0 1-3 0,-1-1-4 0,1 0-15 16,-2 0-45-16,1 1-36 0,-1-1-40 0,1-1-49 16,-2-2-50-16,0 2-87 0,-1-3-78 0,0-5-31 15,2 11-433-15,-2-11-414 0</inkml:trace>
  <inkml:trace contextRef="#ctx0" brushRef="#br0" timeOffset="94795.091">31775 7681 102 0,'0'0'177'0,"2"-7"-19"0,-2 7 2 0,0 0-10 15,1-9-5-15,-1 9-3 0,0-8-23 0,0 8-4 16,0-8-13-16,0 8-9 0,-1-11-10 0,1 11-11 0,-3-10 3 16,0 4-4-16,1 0 4 0,2 6-5 0,-6-10-3 15,3 4-2-15,-1 2-15 0,0-1-8 16,-1 0-1-16,0 1-4 0,-2 0-7 0,7 4-5 0,-13-5-6 16,13 5-2-16,-16-3-4 0,16 3-38 0,-16 2 46 15,7 0-43-15,-1 1 52 0,1-1-39 0,0 2 42 16,-1 2-42-16,2-1 41 0,0 0-38 0,0-1 47 15,1 1-40-15,2 1 40 0,0-2-40 0,1 1 48 0,0 1-45 16,4-6 50-16,-5 9-45 0,5-9 44 16,-2 8-53-16,2-8 65 0,0 7-74 0,0-7 44 15,2 8-48-15,-2-8 45 0,7 6-47 0,-7-6 45 0,9 3-11 16,-9-3 7-16,13 1-7 0,-13-1-9 0,14 1 7 16,-14-1-9-16,15-1-1 0,-15 1 0 0,17 0 2 15,-17 0 1-15,15-2 5 0,-15 2 13 0,13-2 12 16,-13 2 14-16,13-2 8 0,-13 2 12 0,10-2 5 15,-10 2 4-15,9-1 0 0,-9 1-9 0,0 0-4 16,0 0-15-16,11-1-10 0,-11 1-9 0,0 0-11 16,0 0 0-16,0 0 0 0,12 1 7 0,-12-1 2 15,5 5 4-15,-5-5 7 0,5 4-4 0,-5-4 3 16,8 9 9-16,-4-3 4 0,-4-6 2 0,8 10 6 0,-5-3 3 16,1 0-7-16,0 1-2 0,1-1-13 0,3 0-6 15,-4 2-6-15,1-1-8 0,-1 0-2 0,1 0-9 16,-1 1 2-16,0-1-3 0,2-1-1 0,-2 1-2 15,-2-1-10-15,3 1 1 0,-1 0-8 0,-3-1-24 16,3-2-45-16,-2 2-40 0,-2-7-69 0,2 9-90 16,-2-9-130-16,-1 8-113 0,1-8-434 0,-8 4-534 15</inkml:trace>
  <inkml:trace contextRef="#ctx0" brushRef="#br0" timeOffset="96062.063">31430 7390 238 0,'0'0'279'0,"0"0"-44"16,0 0-21-16,0 0-8 0,0 0-9 0,0 0-11 15,0 0-7-15,0 0-13 0,0 0-9 16,0 0-4-16,0 0-7 0,0 0-58 0,0 0 48 0,0-5-5 16,0 5-2-16,0 0-8 0,0 0-11 0,0 0-4 15,0 0-20-15,0-8 0 0,0 8-7 16,0 0-2-16,0 0 4 0,0-9-3 0,0 9-4 0,0-8-1 16,0 8-3-16,2-7-8 0,-2 7-4 0,-2-11-11 15,2 11-10-15,-1-11-12 0,0 3 15 0,0 1-8 16,-1-2-5-16,1 1-4 0,-2-3-3 0,2 1-4 15,-1-1-4-15,0 0-7 0,-2-1 1 0,2-1 2 16,-1 1-3-16,-2-4 0 0,1 3-1 0,1-2 0 16,-1 3-1-16,0-2-3 0,1-1 3 0,-2 2-1 15,1 2-2-15,-1-1 11 0,3 2 4 0,-2-1-1 16,1 2-8-16,-2-2 16 0,3 4 0 0,-1-3 16 16,-1 3 2-16,2-2 7 0,0 2-3 0,-1 3-2 15,0-3-8-15,3 7-4 0,-4-10-1 0,4 10-8 16,-4-9-3-16,4 9-16 0,-2-8 8 0,2 8 0 15,-3-5-7-15,3 5-2 0,-2-7-1 0,2 7-2 16,0 0 0-16,0 0 0 0,0 0-1 0,0 0 3 16,0 0-6-16,0 0 3 0,-8 4 0 0,8-4 6 15,-4 11-3-15,2-6 0 0,0 3 3 0,1-1-1 16,0 2-3-16,-2 1 1 0,2 1 0 0,0-1 4 16,-1 1-4-16,0 1-4 0,1-3 6 0,-1 3 0 15,1 0 1-15,0-2-3 0,-1 2 0 0,1-3 0 16,0 1 2-16,0 0-1 0,-1-3 1 0,2 2-7 15,0-2 7-15,-2-1-2 0,1 0 4 0,1-6 3 0,-2 11-5 16,2-11 12-16,0 8-17 0,0-8 36 16,0 0 19-16,0 9-15 0,0-9 15 0,0 0-29 15,0 0 20-15,0 0-28 0,0 0 13 0,0 0-15 16,5-10 7-16,-5 10-20 0,3-13 17 0,-1 5-19 0,0-3 12 16,2 0-15-16,-1-2 14 0,1 1-16 0,-1-1 15 15,2 0-17-15,0-1 15 0,0 1-15 0,-1 2 16 16,0-2-12-16,0 4 12 0,0-1-14 15,-1 0 9-15,2 2-9 0,-2-1 14 0,-1 1-14 0,2 1 14 16,-2 2-14-16,0-2 14 0,-2 7-13 0,5-6 8 16,-5 6-13-16,3-8 8 0,-3 8-7 15,4-7 10-15,-4 7-27 0,0 0 34 0,9-3-10 16,-9 3 13-16,0 0-13 0,10 2 11 0,-10-2-12 0,8 3 9 16,-8-3-10-16,10 7 10 0,-10-7-10 0,9 7 12 15,-4-2-13-15,0-1 12 0,1 3-10 0,1-3 12 16,-1 0-13-16,-1 2 12 0,2 0-13 0,-1-3 14 15,0 3-14-15,1-2 15 0,-2 2-19 0,1-1-27 16,-2-1-34-16,4 1-53 0,-8-5-57 0,9 8-62 16,-9-8-81-16,7 9-145 0,-7-9-140 0,3 7-346 15,-3-7-540-15</inkml:trace>
  <inkml:trace contextRef="#ctx0" brushRef="#br0" timeOffset="97681.795">31066 6532 202 0,'0'0'207'0,"0"0"14"0,-6-6-66 0,6 6 33 16,0 0-44-16,-9-4 30 0,9 4-59 0,0 0 30 0,-9-2-43 15,9 2 28-15,0 0-41 0,-12-3-5 0,12 3-1 16,0 0-6-16,-10 0 6 0,10 0-18 16,-8 3 2-16,8-3 13 0,-10 6 19 0,4-3 6 15,1 2 5-15,0 0 1 0,-1 1-1 0,-2 2-6 0,1-1 1 16,1 1-9-16,1 1-9 0,-3-1 1 0,4 2-4 16,-1-1-19-16,1 2 6 0,-1-2-23 0,1 3 18 15,0-3-19-15,3 1 12 0,-3 0-16 0,3 0 10 16,1-1-15-16,0 1 5 0,0-1-13 0,4-1 7 15,-2 1-16-15,2-1-2 0,1-1 0 0,2 0 6 16,-1 1-4-16,4-1-7 0,1-2-54 0,0 2-30 16,4-4-86-16,-2 2-37 0,2-4-123 0,2 2-58 15,2-2-96-15,-1-1-354 0,-2 0-361 0</inkml:trace>
  <inkml:trace contextRef="#ctx0" brushRef="#br0" timeOffset="98178.132">31488 6425 98 0,'0'0'345'0,"0"0"-37"0,5-4-80 15,-5 4 33-15,0 0-43 0,0 0 15 0,0 0-29 16,6-5-13-16,-6 5-18 0,0 0-27 0,0 0-32 16,0 0-16-16,0 0-9 0,0 0-11 0,0 0-5 15,0 0 1-15,14 0 7 0,-14 0 0 0,0 0 6 16,8 6 7-16,-8-6-6 0,10 6 3 0,-10-6-1 16,9 10 4-16,-2-5 8 0,-2 1-2 0,2 1 20 15,-2-2 0-15,2 4-14 0,-1-2 15 0,1 0-14 16,0 2-15-16,0-2-8 0,-1 2-7 0,1-1-13 15,0 1-19-15,-2-1 7 0,2 1-16 0,-1-1-6 16,-1 2-7-16,-2 0 0 0,0-1-12 0,-1 1-40 16,-6 3-104-16,-1 3-103 0,-5 1-158 0,-7 0-260 15,-5 4-441-15,-10 0-713 0</inkml:trace>
  <inkml:trace contextRef="#ctx0" brushRef="#br0" timeOffset="101061.78">31023 6057 116 0,'0'0'362'0,"0"0"-66"0,0 0-95 0,-9-4 0 0,9 4-64 15,0 0 16-15,0 0-49 0,0 0 25 16,0 0-37-16,0 0 42 0,-10 4-43 0,10-4 38 16,0 0-48-16,-4 5 40 0,4-5-56 0,-3 5 42 15,3-5-54-15,-2 9 38 0,2-9-35 0,-2 6 37 0,2-6-38 16,2 11 28-16,-2-11-30 0,5 10 30 0,-3-5-40 15,2 1 24-15,4-1-30 0,-1 1 23 16,0 1-30-16,2-1 26 0,2 1-1 0,2 0-13 16,0-2 2-16,0 2-2 0,-2-1-10 0,4-2-11 15,-2 3 1-15,1-2-9 0,-4 0-1 0,2-3-4 16,-3 3-1-16,0-3-6 0,-1 3-3 0,-8-5 12 16,12 7 6-16,-12-7 3 0,8 5 3 0,-8-5 8 15,3 9-4-15,-3-9 0 0,-3 6-2 0,3-6-3 16,-9 9-2-16,0-6 1 0,0 2-5 0,0-1 4 15,-1-1-9-15,-2 2-1 0,2-2-3 0,1-1 0 0,0 1-5 16,0 0 1-16,9-3-2 0,-16 3-1 0,16-3-28 16,-12 3-67-16,12-3-93 0,0 0-156 15,-13-3-83-15,13 3-479 0,-4-9-474 0</inkml:trace>
  <inkml:trace contextRef="#ctx0" brushRef="#br0" timeOffset="101596.097">31072 6024 31 0,'0'0'567'0,"-8"-3"-207"0,8 3-23 0,0 0-90 0,-8-2 20 16,8 2-87-16,0 0 29 0,-4-7-70 0,4 7 25 15,0 0-63-15,3-8 18 0,-3 8-58 0,9-6 22 16,-1-1-44-16,0 2 21 0,2 1-43 0,6-3 27 15,-1 2-6-15,2-1-23 0,-1 1-19 0,5-3-29 16,0 3-44-16,-4 0-38 0,1 0-19 0,-3 0-28 16,3 1-9-16,-4 1-14 0,5-1-16 0,-8 1-11 15,1 1 3-15,-3 0 19 0,0 1 35 0,-9 1 24 16,14-3 20-16,-14 3 29 0,9-1 35 0,-9 1 35 16,0 0 29-16,0 0 28 0,16 0 28 0,-16 0 10 15,0 0 5-15,0 0 7 0,0 0-20 0,10 2 0 16,-10-2 3-16,0 0 12 0,0 0 23 0,2 7 16 15,-2-7 5-15,0 0 0 0,-1 9 0 0,1-9-43 16,0 10 41-16,0-10-47 0,0 10 32 0,0-3-51 16,0 1 35-16,0 1-48 0,0 1 27 0,0-2-42 15,5 6 32-15,-5-5-27 0,2 1 38 0,0 0-28 16,1 0 23-16,-1-3-10 0,3 0 23 0,-2 0-22 16,1 1 20-16,0-3-13 0,-1-1 11 0,3-1-3 15,-6-3 14-15,13 6-21 0,-13-6 10 0,16 1-21 16,-16-1 3-16,16-1-22 0,-7-1 0 0,0-2-16 0,1 1 5 15,-2-2-3-15,0-2 2 0,-2 2-4 0,1-3 5 16,-2 2-16-16,-1-4 2 0,-2 1-10 16,-2 0-10-16,0-2 1 0,-2 0 2 0,-2 0-4 0,1 2 1 15,-6-3-9-15,3 2 6 0,-2 0-6 0,-1 3-31 16,-1 0-43-16,1 2-48 0,1 2-55 0,-2-1-82 16,-1 4-144-16,11 0-160 0,-22 0-323 0,11 0-460 15</inkml:trace>
  <inkml:trace contextRef="#ctx0" brushRef="#br0" timeOffset="130579.916">4409 7543 246 0,'0'0'274'0,"-7"-3"-32"16,7 3-11-16,0 0-1 0,-9-4-14 0,9 4 4 15,0 0 29-15,-10-3-84 0,10 3 29 0,0 0-69 16,-8-2 33-16,8 2-21 0,0 0-13 0,0 0-21 15,0 0-15-15,-9-3-9 0,9 3-10 0,0 0 1 16,0 0-11-16,0 0 1 0,0 0 2 0,0 0 1 16,0 0 9-16,-8-1 3 0,8 1 9 0,0 0 5 15,0 0 22-15,0 0 26 0,0 0-32 0,0 0 63 16,0 0-53-16,12-5 40 0,-12 5-53 0,13-1 26 0,-13 1-58 16,19-3 32-16,-9 2-58 0,4-2 28 15,-1 0-53-15,1 2 39 0,0-2-45 0,2 0 28 16,0 1-45-16,0 0 38 0,1-1-43 0,0 2 42 15,-2 0-47-15,-1-4 42 0,0 5-45 0,0-1 42 0,0 0-44 16,-1-1 43-16,0 1-41 0,-3 0 35 16,-10 1-36-16,19-1 41 0,-19 1-44 0,14-1 41 15,-14 1-38-15,14 0 39 0,-14 0-28 0,10-1 25 0,-10 1-43 16,0 0 44-16,14 0-43 0,-14 0 47 0,0 0-42 16,0 0 40-16,12-2-46 0,-12 2 45 15,0 0-44-15,0 0 44 0,0 0-31 0,0 0 29 0,14 2-27 16,-14-2 28-16,0 0-43 0,0 0 46 0,0 0-41 15,0 0 44-15,0 0-45 0,0 0 46 0,12-2-45 16,-12 2 42-16,0 0-41 0,0 0 44 0,0 0-37 16,0 0 30-16,0 0-40 0,0 0 42 0,0 0-42 15,0 0 42-15,0 0-43 0,0 0 34 0,0 0-34 16,0 0 42-16,0 0-44 0,0 0 36 0,0 0-32 16,5 5 38-16,-5-5-39 0,0 0 43 0,-3 8-43 15,3-8 49-15,-4 10-48 0,3-2 8 0,-3 1 8 16,-1 0 32-16,0 3-41 0,-3 4 40 0,1 0-41 15,-4 2 40-15,0 0-42 0,1 2 34 0,-6 2-35 16,4-2 40-16,-5 0 0 0,4 1-9 0,0-3 3 0,-1-1-8 16,1 1-2-16,1-1-2 0,-1-3-1 15,-1 1 3-15,4-3-3 0,-1 1 2 0,0-4-6 0,2 3 7 16,0-5-4-16,2 0 1 0,0 0 1 0,1-2-3 16,-1 2 1-16,3-2-6 0,-1-2 8 0,5-3-3 15,-10 6-1-15,10-6 2 0,-8 8 1 16,8-8 0-16,-6 3-6 0,6-3 5 0,0 0-4 0,-9 4-3 15,9-4-3-15,0 0-4 0,0 0-14 0,-5 5 6 16,5-5 2-16,0 0 0 0,0 0 3 0,0 0 5 16,13 2 4-16,-13-2-7 0,10 3 7 0,-10-3-1 15,16 0 0-15,-16 0 1 0,19 3 5 0,-8-2-9 16,-1 0-11-16,2 0 19 0,0 1 0 0,0 2-5 16,3-4-1-16,-3 3 4 0,1-1-6 0,1-1-3 15,-3 2-2-15,3-2-4 0,-2 0-9 0,-2 0-1 16,3-1 2-16,-3 0-4 0,-10 0 2 0,19 1-2 15,-19-1 1-15,17-1-5 0,-17 1-1 0,15 0-8 16,-15 0-4-16,14 0-21 0,-14 0-24 0,11-2-26 0,-11 2-21 16,11-3-28-16,-11 3-29 0,10-2-23 15,-10 2-25-15,10-5-28 0,-10 5-25 0,7-6-22 16,-7 6-65-16,6-6-368 0,-6 6-262 0</inkml:trace>
  <inkml:trace contextRef="#ctx0" brushRef="#br0" timeOffset="130828.041">4555 7788 361 0,'0'0'585'0,"0"0"-131"0,-14-2-86 16,14 2-27-16,0 0-11 0,-13-1-9 0,13 1-3 15,0 0-16-15,-9-1-33 0,9 1-36 0,0 0-44 16,0 0-41-16,-6-3-28 0,6 3-28 0,0 0-18 15,1-6-15-15,-1 6-13 0,8-4-10 0,-8 4-8 16,9-6-4-16,-9 6-6 0,15-7-2 0,-6 3-15 0,0 0-26 16,1 0-24-16,3 2-31 0,0-5-34 15,1 2-50-15,-1 1-58 0,2-1-64 0,-1-3-48 16,1 3-75-16,1-2-100 0,-2 0-295 0,0 1-332 16</inkml:trace>
  <inkml:trace contextRef="#ctx0" brushRef="#br0" timeOffset="131580.34">5047 7632 150 0,'-4'3'707'0,"4"-3"-219"0,0 0-27 0,0 0-69 16,0 0 27-16,-5 4-56 0,5-4 36 15,0 0-77-15,0 0 3 0,0 0-87 0,0 0-39 0,0 0-31 16,0 0-33-16,0 0-27 0,0 0-13 0,0 0-25 15,0 0-15-15,5-4-10 0,-5 4-10 0,9-3-2 16,-9 3-10-16,15-7-7 0,-7 5-5 0,3-1-9 16,0-1-54-16,-1 1-41 0,3-2-40 0,-3 3 4 15,4-4-90-15,0 2-1 0,-1 2-98 0,2-2-12 16,-5 0-22-16,3 1-60 0,-4 2-52 0,3-2-339 16,-12 3-330-16</inkml:trace>
  <inkml:trace contextRef="#ctx0" brushRef="#br0" timeOffset="131746.893">5121 7732 507 0,'-5'9'369'0,"-3"-4"-55"16,3 2-59-16,5-7-4 0,-6 8 14 0,6-8 16 15,-5 7-19-15,5-7-20 0,-4 6-26 0,4-6-20 0,0 0-25 16,0 0-29-16,0 0-26 0,13 1-23 16,-13-1-23-16,16-7-28 0,-4 4-46 0,2-4-58 15,1 2-53-15,4-2-92 0,-1-3-29 0,4 2-39 0,-2-2-43 16,2 0-41-16,2 0-344 0,2-2-209 0</inkml:trace>
  <inkml:trace contextRef="#ctx0" brushRef="#br0" timeOffset="132279.78">5750 7428 316 0,'9'-11'324'0,"-3"5"-49"0,-2-2-2 15,1 0-3-15,-1 2 22 0,0-5-27 0,-2 3 50 16,1-2-39-16,-2 2-31 0,-1-1-30 0,0 0-21 15,0 0-8-15,-1 1-8 0,-2-1 0 0,0 1 2 16,0 2-12-16,-1-3-8 0,-1 3-12 0,1 1-24 16,0-2-17-16,4 7-23 0,-12-6-17 0,12 6-4 15,-13-3-9-15,13 3-7 0,-19 2-8 0,10 1 6 16,-3 1-7-16,1 3-6 0,-1 1-3 0,2 1-8 16,-3 0 1-16,4 2-46 0,0 0 50 0,2 1-41 15,0 0 41-15,2-1-45 0,2 2 46 0,2-2-44 16,1 1 43-16,3 1-43 0,-1 1 14 0,5-2-8 0,-1 2 2 15,3 1 5-15,4-1 0 0,-3 1 4 0,3-3-6 16,0 4-5-16,-2-2-13 0,2 0-12 16,-3 2 42-16,2 0-45 0,-6-2 47 0,-1 0-43 0,-1 0 44 15,-1-1-44-15,-2-1 55 0,-4 0-51 0,-1 1 49 16,-2 0-45-16,0-2 52 0,-6 1-51 0,3 0 52 16,-1-3-48-16,-1-3 50 0,0 2-45 0,2-3 50 15,-1 1-49-15,2-1 54 0,2-1-48 0,6-4 48 16,-12 4-55-16,12-4 34 0,0 0-64 0,0 0 33 15,0 0-57-15,0 0 42 0,0 0-53 0,0 0 44 16,0 0-49-16,17 0 63 0,-17 0-48 0,17 1 55 16,-7 0-42-16,-1 3 48 0,1 0-39 0,-2 2 50 15,-1-1 2-15,1 4 2 0,-2-1 4 0,0 2 12 16,-3 1 27-16,0 1 31 0,1-1-30 0,-3 0 54 16,-1 1-44-16,3 0 37 0,-3 1-52 0,0-2 33 15,0 0-57-15,0 0 36 0,1-1-50 0,-1 1 35 16,1-4-56-16,2 0 10 0,-2 2-79 0,4-4 0 0,0 1-114 15,2-3-28-15,2 0-86 0,-9-3-87 0,21 0-62 16,-4-3-58-16,0-3-394 0,0 0-483 16</inkml:trace>
  <inkml:trace contextRef="#ctx0" brushRef="#br0" timeOffset="132502.214">6035 7749 30 0,'-13'-3'614'0,"13"3"-117"0,0 0-140 0,-13 0 37 16,13 0-52-16,0 0 38 0,-9-4-50 0,9 4 38 16,0 0-78-16,-7-3 25 0,7 3-80 0,0 0 10 15,0 0-94-15,-4-7 19 0,4 7-73 0,0 0 21 16,5-5-63-16,-5 5-10 0,9-7-7 0,-9 7-11 16,10-8-16-16,-1 4-37 0,0 2-15 0,-1-4-109 15,1 2-30-15,1-1-108 0,0 3-20 0,-1-1-69 16,2-5-39-16,0 7-35 0,-2-4-61 0,2 3-238 15,-2 1-259-15</inkml:trace>
  <inkml:trace contextRef="#ctx0" brushRef="#br0" timeOffset="132645.387">6260 7683 497 0,'0'0'434'0,"6"3"-55"0,-6-3-75 0,0 0 67 16,8 4-44-16,-8-4 20 0,0 0-58 0,0 0 4 15,0 0-85-15,9 4 7 0,-9-4-81 16,0 0 11-16,0 0-96 0,11-3-6 0,-11 3-132 0,9-2-45 15,-9 2-120-15,13-4-79 0,-4 0-93 0,2 0-455 16,-3-1-436-16</inkml:trace>
  <inkml:trace contextRef="#ctx0" brushRef="#br0" timeOffset="132781.643">6518 7653 304 0,'7'4'488'0,"-7"-4"-141"0,7 4-65 0,-7-4-60 16,0 0 8-16,8 4-60 0,-8-4 19 0,0 0-82 15,0 0 10-15,0 0-69 0,12 2-25 0,-12-2-65 16,0 0-77-16,0 0-60 0,13-3-161 0,-13 3-237 0,11-2-92 16</inkml:trace>
  <inkml:trace contextRef="#ctx0" brushRef="#br0" timeOffset="132909.299">6715 7620 175 0,'0'0'397'0,"0"0"-93"0,12 2-83 15,-12-2-37-15,0 0-55 0,0 0-11 0,0 0-66 16,13-1-43-16,-13 1-137 0,9-3-82 0,-9 3-187 16,9-3 144-16</inkml:trace>
  <inkml:trace contextRef="#ctx0" brushRef="#br0" timeOffset="133063.887">6892 7572 234 0,'0'0'540'0,"0"0"-151"0,15 2-91 0,-15-2-60 15,0 0-42-15,12 3-32 0,-12-3-21 0,0 0-24 16,8 2-30-16,-8-2-18 0,6 4-12 0,-6-4-12 16,8 7-16-16,-8-7-2 0,3 6-34 0,-3-6-35 15,3 10-61-15,-3-10-102 0,-1 10-114 0,1-10-306 16,-4 13-134-16</inkml:trace>
  <inkml:trace contextRef="#ctx0" brushRef="#br0" timeOffset="133510.16">7300 7646 200 0,'0'0'285'0,"0"0"-52"15,0 0-28-15,0 0-11 0,0 0-2 0,0 0-36 16,0 0-12-16,0 0-18 0,0 0-5 0,0 0 9 15,0 0-7-15,0 0 60 0,0 0-54 0,0 0 22 16,0 0 63-16,0 0-44 0,0 0 47 0,0 0-51 16,0 0 30-16,0 0-58 0,11 3 42 0,-11-3-57 0,0 0 51 15,4 4-55-15,-4-4 44 0,5 7-60 0,-5-7 30 16,3 9-57-16,-3-9 34 0,-1 12-60 16,-1-4 32-16,-3 2-56 0,1-1 29 0,-2 3-53 0,-3 0 22 15,-1 0-117-15,-2 0-22 0,-2 0-79 0,0 2-79 16,-1-1-100-16,-1-4-76 0,4 1-73 0,0-3-441 15,2 1-547-15</inkml:trace>
  <inkml:trace contextRef="#ctx0" brushRef="#br0" timeOffset="133986.959">7793 7500 41 0,'-10'2'491'0,"10"-2"-127"0,-9 5-49 16,9-5-41-16,-10 4 4 0,10-4 37 0,-12 5 16 15,12-5-8-15,-8 3-13 0,8-3-28 0,0 0-27 16,-10 3-22-16,10-3-16 0,0 0-19 0,0 0-18 16,0 0-19-16,0 0-25 0,0 0-12 0,0 0 1 15,0 0-16-15,0 0-11 0,13-2-20 0,-3 0-14 16,0-2-14-16,2 0-9 0,1 1-8 0,-3 0-6 15,3 1-2-15,1 0-6 0,-3-2-6 0,2 3-4 16,-1-4-3-16,-1 4 1 0,1-2 4 0,-3 2-8 16,-9 1 0-16,16-2 0 0,-16 2 3 0,12-2 3 15,-12 2-4-15,10-2 5 0,-10 2-3 0,0 0-10 0,11-1 1 16,-11 1-3-16,0 0-2 0,0 0-14 16,11-3-24-16,-11 3-32 0,0 0-51 0,0 0-13 15,10-2-120-15,-10 2-38 0,0 0-121 0,9-5-145 0,-9 5-568 16,7-4-748-16</inkml:trace>
  <inkml:trace contextRef="#ctx0" brushRef="#br0" timeOffset="134414.863">8102 7406 471 0,'0'0'534'15,"0"0"-156"-15,-15 0 5 0,15 0-70 0,0 0 47 16,-13 0-62-16,13 0 20 0,-6-6-76 0,6 6 21 15,-6-6-93-15,6 6 15 0,-1-8-85 0,1 8 27 16,3-9-59-16,1 3 17 0,1-1-64 0,0 0 38 16,3 2-12-16,0 0-56 0,1 0 46 0,1 1-56 15,0 1 44-15,-1 1-53 0,-9 2 45 0,15-1-52 16,-15 1 45-16,17 1-46 0,-17-1 43 0,11 6-44 16,-8 0 50-16,-2 0-42 0,3 0 43 0,-8 4-44 15,3-3 48-15,-4 4-45 0,1-2 47 0,-3 0-47 16,2 0 52-16,0-1-48 0,-3 0 51 0,5-1-51 0,-3 0 50 15,3-3-49-15,3-4 56 0,-6 10-46 0,6-10 44 16,-3 8-52-16,3-8 41 0,0 0-48 0,5 6 47 16,-5-6-45-16,9 2 42 0,-9-2-56 0,16 2 47 15,-7 2-48-15,2-3 48 0,0 2-46 0,-1 0 5 16,-2 1 5-16,2 2 1 0,-1 0 4 0,-3 0 6 16,1 3 6-16,-3-1 9 0,-2 0 2 0,1 1 15 15,-3 3 20-15,-4-2 65 0,0 1-45 0,-1 0 55 16,-1 0-56-16,-2 0 41 0,-1-1-67 0,0 1 40 15,0-3-61-15,-1 1 44 0,4-2-57 0,-1-2 46 16,2 0-81-16,5-5-47 0,-8 6-197 0,8-6-126 16,0 0-98-16,0 0-563 0,-3-8-689 0</inkml:trace>
  <inkml:trace contextRef="#ctx0" brushRef="#br0" timeOffset="134586.035">8474 7524 311 0,'13'0'718'0,"-13"0"-209"0,15 3-106 15,-15-3-50-15,11 5-22 0,-11-5 10 0,10 4 20 0,-10-4 13 16,6 7-57-16,-6-7 34 0,5 6-127 16,-5-6-1-16,4 7-96 0,-4-7 25 0,4 9-77 15,-4-9 36-15,1 9-86 0,-1-9 16 0,-2 8-118 0,2-8-57 16,-3 10-99-16,3-10-128 0,-4 10-97 0,4-10-154 16,-8 9-473-16,8-9-701 0</inkml:trace>
  <inkml:trace contextRef="#ctx0" brushRef="#br0" timeOffset="135079.08">8617 7432 10 0,'0'0'660'0,"0"0"-197"0,0 0-51 0,0 0 24 16,0 0-76-16,0 0 20 0,0 0-62 0,4 5 33 15,-4-5-78-15,0 0-21 0,0 0-35 0,0 0-41 16,0 0-40-16,0 0-29 0,9-2-22 0,-9 2-13 15,14-3-13-15,-14 3 26 0,18-4-60 0,-7 1 42 16,1 1-60-16,2-1 36 0,0-2-64 0,3 3 27 0,-3-1-75 16,2 0 27-16,0-1-78 0,0 1 12 15,-3-1-76-15,1 1-2 0,-1 0-93 0,-2 2-3 16,2-3-31-16,-4 0-59 0,0 0-44 0,0 1-407 0,-3-1-361 16</inkml:trace>
  <inkml:trace contextRef="#ctx0" brushRef="#br0" timeOffset="135309.99">8915 7302 257 0,'2'-6'473'0,"-2"6"-68"16,0 0-70-16,3-8 31 0,-3 8 2 0,0 0-44 15,4-5-28-15,-4 5-27 0,0 0-36 0,0 0-32 16,0 0-42-16,0 0-20 0,0 0-3 0,0 0-42 16,0 0 46-16,5 4-62 0,-5-4 46 0,5 9-68 15,-5-9 36-15,3 15-59 0,-2-8 43 0,3 3-60 16,-2-2 45-16,1 3-59 0,-2-1 44 0,2 2-52 15,-1 0 1-15,1 0-2 0,-2 1-2 0,3-2-6 16,-3 1-32-16,1 3-92 0,0-4-51 0,-2 0-76 16,3 1-45-16,-1-2-35 0,-2-2-88 0,3-2-39 15,-3-6-328-15,2 11-328 0</inkml:trace>
  <inkml:trace contextRef="#ctx0" brushRef="#br0" timeOffset="136092.977">8883 7354 567 0,'0'0'551'16,"-6"-4"-134"-16,6 4-3 0,-3-7-19 0,3 7-52 16,-1-7-15-16,1 7-77 0,1-7 14 0,-1 7-89 15,6-9 19-15,-6 9-90 0,8-7 26 0,-2 5-71 16,1-4 37-16,-7 6-67 0,15-5 43 0,-15 5-61 0,17-1 40 15,-17 1-55-15,18 0 48 0,-9 1-47 16,0 3 44-16,-1 0-52 0,0 3 51 0,0 0-54 16,-3 2 49-16,1 0-24 0,-2 2 13 0,-3 0-47 0,-2 4 10 15,0 1-3-15,-3-1 4 0,-3 5 4 0,-1-2 2 16,-1 1-1-16,1-2 1 0,-2-2 6 16,1-2-5-16,3 1 4 0,-2-2 8 0,2-4 15 15,0 1 15-15,3-2 16 0,-1 0 22 0,0-1 22 0,4-6 24 16,-4 9-7-16,4-9-69 0,0 0 42 0,0 0-64 15,5 4 38-15,-5-4-59 0,12-4 51 0,-12 4-61 16,16-4 54-16,-7 0-62 0,0 0 52 0,3-1-56 16,-2 2 52-16,0-1-64 0,2 2 32 0,-1-1-79 15,-2-1 2-15,3 0-62 0,-2 2-58 0,0-1-63 16,0 2-73-16,-1-2-45 0,-9 3-20 0,17 0-71 16,-17 0-13-16,15-1-341 0,-15 1-359 0</inkml:trace>
  <inkml:trace contextRef="#ctx0" brushRef="#br0" timeOffset="136279.702">9293 7504 197 0,'0'0'722'0,"14"-1"-146"0,-14 1-91 0,0 0-50 15,14-1-35-15,-14 1 5 0,0 0-2 0,0 0-79 0,14 1 23 16,-14-1-106-16,0 0 33 0,8 4-76 16,-8-4 25-16,0 0-89 0,4 9 28 0,-4-9-79 15,0 8 30-15,0-8-64 0,0 12 26 0,-1-4-52 0,-2 1 37 16,-1-1-89-16,1 3 13 0,-1-1-107 0,0 0-18 15,1-2-81-15,-2 3-80 0,0-2-78 0,1-1-72 16,0-1-98-16,2-2-27 0,2-5-404 0,-7 10-574 16</inkml:trace>
  <inkml:trace contextRef="#ctx0" brushRef="#br0" timeOffset="136760.006">9457 7261 231 0,'0'0'544'0,"0"0"-49"0,0 0-127 0,0 0 41 16,-3-8-57-16,3 8 25 0,0 0-59 0,0 0 19 15,0 0-86-15,0 0 8 0,0 0-90 0,0 0 32 16,0 0-44-16,0 0 52 0,0 0-36 0,0 0-10 15,4 9-7-15,-4-9-1 0,2 11-4 0,1-5-12 16,-2 1-10-16,2 3-13 0,-2-2-8 0,2 3-15 16,-2-2-17-16,2 2-12 0,-2 1-9 0,0 1-17 15,2-2-41-15,-2 1 39 0,0 0-47 0,2 1 46 16,-3 1-49-16,4-4 36 0,-3 3-47 0,0-3 8 16,2 1-79-16,-2-2-27 0,2 0-102 0,-1-3-24 15,-2 4-60-15,3-6-58 0,-3-4-49 0,5 12 24 16,-5-12-105-16,5 5-75 0,-5-5-389 0,0 0-547 0</inkml:trace>
  <inkml:trace contextRef="#ctx0" brushRef="#br0" timeOffset="136932.544">9697 7483 650 0,'19'1'621'0,"-19"-1"-157"16,14 2-78-16,-14-2-31 0,12 4-4 0,-12-4 4 15,9 2 3-15,-9-2-2 0,7 4-26 0,-7-4-89 16,9 4 11-16,-9-4-98 0,7 4 25 0,-7-4-90 15,5 6 55-15,-5-6-83 0,4 9 26 0,-4-9-72 16,2 9 50-16,0-1-86 0,-4-3-14 0,1 6-114 16,-3-3-64-16,0 4-92 0,-2-2-93 0,-2 3-82 15,1-1-135-15,-1-1-414 0,0 2-638 0</inkml:trace>
  <inkml:trace contextRef="#ctx0" brushRef="#br0" timeOffset="137685.058">10138 7286 168 0,'2'-7'359'0,"-2"7"-57"0,0 0-11 0,0 0-15 15,0 0 12-15,-1-5-56 0,1 5 46 0,0 0-72 0,0 0 29 16,0 0-53-16,-4-7 33 0,4 7-50 0,0 0-3 16,0 0-47-16,0 0 31 0,0 0-49 0,-10 0 45 15,10 0-54-15,-9 3 43 0,9-3-58 0,-6 4 44 16,6-4-64-16,-8 5 48 0,3 1-59 0,2 0 42 16,-4-1-53-16,4 2 45 0,-2 1-55 0,1-2 10 15,2 2-1-15,-1 1-3 0,2-1-5 0,-1 2 4 16,2-2 2-16,2 2-9 0,-1-2-4 0,2 3 0 15,-1-2-1-15,2 0-2 0,0-1 0 0,1 2-32 16,1-3 30-16,-1 2-25 0,2-4 24 0,1 3-28 16,-2-1 20-16,4-3-31 0,-2-2 21 0,1 2-9 15,-9-4-3-15,15 2 0 0,-15-2-4 0,17-1 3 16,-7-1 9-16,-2-2-3 0,-2-1 0 0,3-1 3 16,-3 0 7-16,1-2-1 0,-2-1 50 0,-1 0-53 0,0-2 53 15,-3-1-56-15,0 1 51 0,-1-4-53 16,1 5 62-16,-2-1-48 0,1-2 45 0,-2 5-44 15,-1-2 47-15,-1 1-51 0,2 0 45 0,-1 1-52 0,-1 2 43 16,0-1-54-16,4 7 47 0,-7-8-59 0,7 8 8 16,-8-8-113-16,8 8-34 0,0 0-140 0,-9 0-49 15,9 0-56-15,0 0-95 0,0 0-422 0,-6 6-511 16</inkml:trace>
  <inkml:trace contextRef="#ctx0" brushRef="#br0" timeOffset="137906.11">10460 7338 861 0,'10'1'480'0,"-10"-1"-66"16,14 3-106-16,-14-3 46 0,14 5-48 0,-14-5 51 0,10 5-27 15,-10-5 29-15,12 5-56 0,-12-5-6 16,9 5-31-16,-5 1-35 0,-4-6-43 0,7 9-31 16,-4-4-23-16,1 2-27 0,1-1-72 0,-1 2 46 15,-2 0-68-15,-1 1 52 0,1 0-51 0,-1-1 25 16,0 1-65-16,1 0 32 0,-1 1-118 0,0-3-10 15,-1 2-94-15,0-9-68 0,3 14-75 0,-3-14-50 16,1 9-13-16,-1-9-1 0,7 9-39 0,-7-9-440 0,7 4-465 16</inkml:trace>
  <inkml:trace contextRef="#ctx0" brushRef="#br0" timeOffset="138159.922">10760 7212 301 0,'0'0'751'0,"4"-10"-198"0,-4 10-31 0,1-10-95 16,-1 10 25-16,3-5-61 0,-3 5 33 0,0 0-70 16,1-9-48-16,-1 9-52 0,0 0-29 0,0 0-12 15,0 0-22-15,0 0-17 0,0 0-13 0,0 0-27 16,8 6-23-16,-8-6-12 0,2 9-14 0,2-2-17 16,-3-1-7-16,2 2-13 0,3 0-12 0,-3 2-4 15,1-1-10-15,0 3-15 0,1-3-17 0,-1 3-46 0,-2-1-55 16,2 3-112-16,1-2-37 0,-1-2-67 15,-2 2-75-15,2-2-65 0,-1 1-51 0,-2 1-95 16,4-4-453-16,-2-4-682 0</inkml:trace>
  <inkml:trace contextRef="#ctx0" brushRef="#br0" timeOffset="138511.135">11039 7367 305 0,'0'0'593'0,"-2"-10"-121"16,2 10-57-16,0 0 3 0,-6-6 30 0,6 6-61 16,-5-5-19-16,5 5-18 0,-1-7-31 0,1 7-36 15,-3-6-56-15,3 6-46 0,1-8-39 0,-1 8-30 16,3-5-20-16,-3 5-24 0,9-7-16 0,-9 7-13 16,9-2-10-16,-9 2-4 0,10-4-12 0,-10 4-12 15,14 1-3-15,-14-1-8 0,12 5 0 0,-12-5-1 16,11 7 1-16,-6-3 5 0,0 4-6 0,-2-1 1 0,-3 0 3 15,1 1-2-15,-2 5 9 0,-2-3-42 16,1 2 46-16,-3-2-36 0,0 1 43 0,1-1-40 16,-1-1 46-16,1 2-46 0,-1-2 55 0,1-2-48 0,0 1 45 15,2-2-39-15,-1-2 55 0,3-4-51 0,-4 10 61 16,4-10-56-16,0 0 41 0,0 6-60 16,0-6 33-16,0 0-58 0,0 0 11 0,18 0-58 0,-18 0-18 15,17-5-37-15,-6 3-37 0,-1 0-38 0,2-4-57 16,3 3-11-16,-1-2-21 0,0 2-38 15,-1-5-7-15,2 4-102 0,-2-2-266 0,-2 2-233 0</inkml:trace>
  <inkml:trace contextRef="#ctx0" brushRef="#br0" timeOffset="138707.953">11349 7378 502 0,'0'0'420'0,"9"-1"-81"16,-9 1 7-16,0 0-35 0,9-5 78 0,-9 5-56 15,0 0 33-15,0 0-89 0,9-2 2 0,-9 2-102 16,0 0 14-16,0 0-77 0,0 0 34 0,10 2-65 0,-10-2 30 15,0 0-69-15,8 5-8 0,-8-5-5 16,6 9-6-16,-6-9-6 0,3 8-9 0,-3-8 1 16,2 12-6-16,0-6-5 0,0 2-8 0,-2-1-30 0,0-1-40 15,0 2-57-15,-1-3-62 0,0 3-55 0,-2 1 22 16,3-2-102-16,0-7-42 0,-4 11-73 16,4-11-338-16,-5 7-307 0</inkml:trace>
  <inkml:trace contextRef="#ctx0" brushRef="#br0" timeOffset="139207.37">11375 7236 485 0,'-8'-7'551'16,"2"2"-151"-16,1 1 32 0,1-1-62 0,1 0 8 15,-1-2-92-15,2 1 5 0,0-1-85 0,2 7 16 0,2-12-93 16,-1 5 17-16,2 1-74 0,2 0 31 16,1-1-66-16,-2 1 36 0,5 4-56 0,-9 2 34 15,11-7-49-15,-11 7 45 0,12-1-50 0,-12 1 46 0,14 5-52 16,-9 0 45-16,-1-1-51 0,-1 5 44 0,-1-2-46 15,-2 4 46-15,1-1-47 0,-2 2 49 0,0-1-52 16,0 0 47-16,-2 0-46 0,0 1 47 0,1 0-52 16,-1-3 51-16,2 1-45 0,0-2 48 0,-2 0-44 15,3 0 48-15,0-8-45 0,-1 12 51 0,2-7-53 16,-1-5 48-16,5 12-49 0,-1-6 45 0,3-1-52 16,-1 1 50-16,3 0-51 0,-3 0 8 0,3-1-4 15,-2 2 3-15,0-2-1 0,1 3 4 0,-3-1-2 16,1-1 2-16,0 2 8 0,-3-1 0 0,1 0 8 15,-3 0 9-15,-1-7 16 0,-1 13 9 0,0-4 10 16,-2-2-8-16,-4 1-4 0,2-2-5 0,-3 1-7 16,0 2-3-16,1-3-5 0,-1 0-25 0,0 0 21 15,2-3-26-15,1 3 18 0,5-6-55 0,-10 7-57 16,10-7-100-16,-7 3-111 0,7-3-84 0,0 0-88 16,0 0-467-16,0 0-545 0</inkml:trace>
  <inkml:trace contextRef="#ctx0" brushRef="#br0" timeOffset="139759.857">10970 7436 372 0,'0'0'300'0,"1"-7"-15"16,-1 7-25-16,0 0-21 0,0 0 4 0,1-6-4 15,-1 6 21-15,0 0-2 0,0 0-2 16,0 0-7-16,3-6-12 0,-3 6-1 0,0 0-37 0,0 0-22 15,0 0-22-15,0 0-18 0,0 0-11 0,0 0 25 16,0 0-2-16,0 0 1 0,5 7-40 0,-5-7 52 16,4 9-67-16,-3-2 58 0,3-1-76 0,-2 1-6 15,1 1-2-15,0-1-10 0,-1 3-7 0,-2 0 4 16,3 1-16-16,-2-3-5 0,-1 4-5 0,0-3-8 16,-1 2-4-16,-2-1-6 0,2 1 31 0,-3-1-110 15,-1-1-12-15,0 1-99 0,-2-3-60 0,-2 3-86 16,3-3-72-16,-3-3-53 0,0 1-29 0,0-2-107 15,9-3-352-15,-14 4-513 0</inkml:trace>
  <inkml:trace contextRef="#ctx0" brushRef="#br0" timeOffset="140626.443">11766 7474 533 0,'0'0'481'0,"0"0"-59"15,0 0-16-15,6-4 10 0,-6 4-16 0,0 0-10 16,0 0-11-16,7-5-22 0,-7 5-74 0,0 0 16 15,0 0-99-15,5-4 29 0,-5 4-89 0,0 0 42 16,0 0-73-16,0 0 48 0,0 0-68 0,0 0 43 16,7 4-67-16,-7-4 45 0,3 6-70 0,-3-6 42 15,0 11-60-15,-4-5 4 0,4 2-11 0,-5 0-6 16,2 2-8-16,-2 0-10 0,0 2 17 0,-1-3-106 16,-2 3-9-16,2-2-86 0,-1 0-33 0,2-2-62 15,0 1-74-15,-1-4-54 0,3 2-51 0,-1-2-86 0,4-5-34 16,-2 5-258-16,2-5-385 0</inkml:trace>
  <inkml:trace contextRef="#ctx0" brushRef="#br0" timeOffset="140814.078">11923 7446 657 0,'0'0'537'0,"0"0"-105"16,0 0-48-16,10 0-2 0,-10 0-3 0,0 0 7 15,0 0-13-15,0 0-38 0,0 0-56 0,0 0-48 16,13 0-66-16,-13 0-36 0,0 0-40 0,10-6-54 16,-10 6-67-16,9-5-62 0,-9 5-69 0,14-6-90 15,-5 5-87-15,-1-3-70 0,3 0-149 0,-1-1-364 16,-1 2-495-16</inkml:trace>
  <inkml:trace contextRef="#ctx0" brushRef="#br0" timeOffset="140963.433">12200 7442 303 0,'4'7'518'0,"-4"-7"-121"16,4 6-85-16,-4-6-15 0,3 6 27 0,-3-6-12 0,0 0-24 15,2 5-52-15,-2-5-46 0,0 0-48 0,0 0-72 16,0 0-124-16,10 2-103 0,-10-2-83 16,0 0-145-16,14-3-422 0,-14 3-338 0</inkml:trace>
  <inkml:trace contextRef="#ctx0" brushRef="#br0" timeOffset="141126">12479 7417 560 0,'0'0'453'0,"6"3"-67"0,-6-3-15 16,0 0-9-16,0 0-43 0,0 0-61 0,10-3-53 16,-10 3-41-16,0 0-46 0,7-4-81 0,-7 4-96 15,6-5-56-15,-6 5-61 0,9-5-72 0,-9 5-27 16,12-5-149-16,-6 0-183 0,2 1-121 0</inkml:trace>
  <inkml:trace contextRef="#ctx0" brushRef="#br0" timeOffset="141250.757">12632 7379 275 0,'0'0'400'0,"0"0"-78"16,0 0-27-16,4 7-24 0,-4-7-3 0,0 0 21 0,0 0-14 16,0 0-47-16,0 0-45 0,0 0-43 15,0 0-62-15,13-1-77 0,-13 1-65 0,6-6-68 0,-6 6-72 16,9-2-49-16,-9 2-155 0,13-8-209 0,-7 1-129 15</inkml:trace>
  <inkml:trace contextRef="#ctx0" brushRef="#br0" timeOffset="141693.074">12786 7132 71 0,'-2'-11'464'0,"2"1"-72"0,-1-1-41 0,0 1-34 15,1-1-5-15,1 2-12 0,0-2-28 0,-1 3-41 16,3-3-37-16,-2 3-39 0,3-1-28 0,1 1-27 16,-1 1-19-16,2-1-17 0,-2 4-13 0,2-1 32 15,1 1-64-15,-7 4 35 0,13-3-51 0,-13 3 38 16,14 2-53-16,-7 3 39 0,-3 0-45 0,1 1 41 16,-1 3-44-16,1 0 45 0,-2 3-44 0,-2-1 43 15,2 3-44-15,-2-1 50 0,-1 1-36 0,1 0 55 16,-1 0-36-16,0 1 42 0,3-3-36 0,-3 2 39 0,0-2-49 15,0 1 47-15,1-2-47 0,0 0 47 0,-1-1-47 16,0-2 41-16,1-2-49 0,1 1 44 0,-1 0-51 16,4-2 43-16,-5-5-38 0,8 10 32 0,-8-10-47 15,10 8 42-15,-10-8-49 0,8 6 43 0,-4 0-42 16,-4-6 45-16,6 9-38 0,-6-9 64 0,5 13-34 16,-4-8 81-16,-1 3-16 0,0 1 16 0,-1 2 19 15,1-1 10-15,-1 2 10 0,-2-2-58 0,1 2 64 16,0 1-56-16,1-2 47 0,0 1-65 0,0 0-5 15,-1 0-14-15,2 0-2 0,0-2-5 0,2 0-6 16,-1-1 2-16,1 1-15 0,1-3-5 0,0 2-21 16,-1-4-62-16,1 1-36 0,-2 1-103 0,-1-7-52 15,6 10-72-15,-6-10-17 0,0 9-108 0,0-9-81 16,-10 5-511-16,2-1-666 0</inkml:trace>
  <inkml:trace contextRef="#ctx0" brushRef="#br0" timeOffset="146678.771">9282 7374 242 0,'0'0'265'0,"0"0"-36"16,0 0-22-16,0 0-8 0,0 0-12 0,0 0-23 15,0 0-10-15,0 0-13 0,0 0 12 0,0 0-57 16,0 0 4-16,0 0-30 0,0 0 5 0,0 0-27 16,0 0 12-16,-12 0-29 0,12 0 22 0,0 0-27 0,0 0 23 15,0 0-27-15,0 0 28 0,0 0-32 0,0 0 31 16,0 0-36-16,0 0 53 0,0 0-48 0,0 0 55 16,0 0-46-16,0 0 51 0,0 0-56 0,0 0 52 15,0 0-36-15,0 0 59 0,0 0-36 0,0 0 49 16,0 0-34-16,5 5 36 0,-5-5-46 0,0 0 35 15,9 2-48-15,-9-2 32 0,0 0-47 0,13 1 32 16,-13-1-49-16,0 0 42 0,17 1-54 0,-17-1 35 16,0 0-47-16,11 0 40 0,-11 0-46 0,0 0 43 15,0 0-41-15,14 2 43 0,-14-2-45 0,0 0 45 16,0 0-42-16,0 0 40 0,9 1-44 0,-9-1 44 16,0 0-47-16,0 0 44 0,0 0-47 0,0 0 46 15,0 0-49-15,0 0 50 0,9 0-25 0,-9 0 13 16,0 0-47-16,0 0 49 0,0 0-47 0,0 0 47 15,0 0-44-15,0 0 42 0,0 0-49 0,0 0 39 16,0 0-53-16,0 0 33 0,0 0-40 0,0 0 3 16,14 0-97-16,-14 0-19 0,0 0-93 0,0 0-64 0,0 0-92 15,12 0-482-15,-12 0-457 0</inkml:trace>
  <inkml:trace contextRef="#ctx0" brushRef="#br0" timeOffset="157792.002">8150 8020 21 0,'0'0'324'0,"0"-8"-85"16,0 8-45-16,0 0-8 0,-3-9 1 0,3 9-9 15,0-6-10-15,0 6 3 0,-3-7-19 0,3 7-15 16,-1-5-12-16,1 5-13 0,0 0-12 0,0-11-19 0,0 11 16 16,0 0 1-16,-2-5-58 0,2 5 47 15,0 0 10-15,0 0 2 0,0-8-8 0,0 8 2 16,0 0-4-16,0 0 0 0,0 0-5 0,0 0-6 0,-3-7-11 16,3 7-2-16,0 0-16 0,0 0-6 0,0 0-2 15,0 0 12-15,0 0-1 0,0 0 4 0,0 8 10 16,0-8 3-16,3 10 17 0,-1-5 12 0,-1 1-39 15,2 1 50-15,0 1-51 0,2 1 54 0,-3 2-48 16,3-1 50-16,-1-2-52 0,1 5 42 0,0-1-46 16,3 1 1-16,-3-2-5 0,0 2-6 0,0 2-6 15,2-3 4-15,-1 2-4 0,-1-2-6 0,0 0 2 16,0-1-17-16,1 0 0 0,-3-1-5 0,4-2-40 16,-3 2 48-16,-1-2-46 0,1 0 43 0,0-2-46 15,-1 1 47-15,1-1-44 0,-4-6 44 0,3 9-44 16,-3-9 47-16,7 10-57 0,-7-10 23 0,2 5-64 15,-2-5 0-15,4 5-44 0,-4-5-50 0,0 0-82 16,0 0-95-16,0 0-51 0,0 0-74 0,0 0-26 16,-5-7-415-16,-1 2-480 0</inkml:trace>
  <inkml:trace contextRef="#ctx0" brushRef="#br0" timeOffset="158125.11">8175 7996 4 0,'0'0'329'0,"0"0"-100"0,0-7 1 0,0 7-38 0,0 0-4 16,0 0-14-16,-1-8-14 0,1 8-8 0,0 0-19 16,0 0-17-16,0 0-11 0,-4-4-12 0,4 4-9 15,0 0-15-15,0 0-2 0,0 0-23 0,0 0-6 16,0 0-5-16,0 0 4 0,-10 3 8 0,10-3 20 15,-7 6-46-15,7-6 45 0,-9 8-3 0,6-2-1 16,-4 0 4-16,2 0-6 0,1 2-8 0,-3-1-10 16,2-2-5-16,-2 4-5 0,3-1 1 0,-2-1-13 15,1 0 3-15,-2-1-8 0,4 0-4 0,-1 1-42 16,0-1 48-16,0-1-49 0,0 2 56 0,4-7-57 16,-4 8 30-16,4-8-69 0,-6 10-2 0,6-10-40 0,-3 4-17 15,3-4-29-15,0 0-33 0,0 0-66 16,0 0-77-16,0 0-203 0,12-3-52 0</inkml:trace>
  <inkml:trace contextRef="#ctx0" brushRef="#br0" timeOffset="158397.115">8201 7940 124 0,'0'0'367'16,"0"0"-102"-16,0 0-54 0,0 0-27 0,0 0-6 15,-4-6 1-15,4 6 8 0,0 0-6 0,0 0-20 16,0 0-17-16,0 0-33 0,0 0-25 0,0 0-19 15,0 0-8-15,0 0-11 0,0 0-7 0,0 0 6 16,-8-2-21-16,8 2-3 0,0 0-6 0,0 0 6 16,0 0-17-16,0 0 57 0,0 0 9 0,5 3 9 15,-5-3 28-15,0 0-12 0,7 7-6 0,-7-7-12 16,5 5-7-16,-5-5-1 0,7 5-2 0,-7-5-5 16,8 8-7-16,-8-8-5 0,9 7-4 0,-9-7-1 15,10 5-13-15,-10-5-4 0,12 7-4 0,-6-3-4 16,-6-4-7-16,10 6-14 0,-2-2-34 0,-8-4-59 0,9 6-109 15,-9-6-36-15,10 7-76 0,-10-7-77 0,9 5-452 16,-9-5-384-16</inkml:trace>
  <inkml:trace contextRef="#ctx0" brushRef="#br0" timeOffset="163941.723">6495 8901 9 0,'0'0'457'0,"0"0"-123"0,-13 2-36 0,13-2-22 16,0 0-3-16,0 0 12 0,0 0 6 0,-13 0-29 15,13 0-26-15,0 0-26 0,0 0-34 0,0 0-26 16,0 0-19-16,0 0-12 0,-11-2-13 0,11 2-8 16,0 0-4-16,0 0-3 0,0 0 6 0,0 0 20 0,0 0 12 15,0 0 7-15,11 0-57 0,-11 0 42 16,14 0-46-16,-14 0 37 0,19-2-57 0,-6 1 37 15,0 0-57-15,0 0 30 0,1-1-45 0,0 1 37 0,4-1-49 16,-1 1 37-16,2-1-47 0,-3 0 41 16,2-2-47-16,1 2 39 0,-1-1-43 0,-1 1 39 15,-1 1-47-15,1-1 50 0,-2-1-43 0,-2 3 39 16,1-4-47-16,-1 3 43 0,-3 0-45 0,0 0 43 0,-10 1-45 16,17-2 42-16,-17 2-43 0,13 0 48 0,-13 0-44 15,11 0 41-15,-11 0-44 0,0 0 46 16,12 0-45-16,-12 0 48 0,0 0-44 0,0 0 44 0,10 4-43 15,-10-4 50-15,0 0-47 0,1 10 40 0,-1-10-47 16,-2 6 47-16,2-6-45 0,-4 11 43 0,0-5-43 16,0 3 45-16,-1-2-45 0,1 2 47 0,-1 0-45 15,-1 4 4-15,-3-1 6 0,1 1-2 0,0 1 4 16,-2 3 2-16,0 2 4 0,1-2-2 0,-4 1 3 16,3 0 10-16,0 0-8 0,-3 2 32 0,4-4-47 15,-1 1 42-15,-3 0-44 0,4-2 46 0,0-1-48 16,-1 0 43-16,1-3-44 0,3 0 40 0,-2-1-42 15,-1-2 43-15,4-2-37 0,-2 2 35 0,2-1-38 16,0-5 49-16,5-2-48 0,-10 8 46 0,10-8-45 0,-5 7 41 16,5-7-37-16,-6 2 30 0,6-2-51 15,0 0 41-15,0 0-48 0,-6 4 53 0,6-4-50 16,0 0 45-16,0 0-43 0,0 0 49 0,15 1-44 0,-15-1 46 16,12 0-43-16,-12 0 45 0,17 0-44 0,-17 0 47 15,20 0-44-15,-7 0 43 0,-13 0-45 16,24 0 47-16,-11 0-41 0,1-1 41 0,-1 1-48 0,2 0 48 15,-1 0-46-15,2-1 39 0,-2 1-68 0,0-1 26 16,-1 1-74-16,2 0 30 0,-2-3-70 0,-2 2 19 16,3 1-68-16,-1-3 7 0,-3 1-104 0,1 0 14 15,-2-1-45-15,-2 0-74 0,1-1-67 0,-2 0-364 16,-6 4-358-16</inkml:trace>
  <inkml:trace contextRef="#ctx0" brushRef="#br0" timeOffset="164158.113">6639 9150 428 0,'-11'-3'515'0,"3"-1"-121"0,8 4-78 16,-14-3 4-16,14 3 22 0,-13-5 33 0,13 5-52 15,-9-4-28-15,9 4-45 0,-5-6-50 16,5 6-40-16,-3-6 17 0,3 6-83 0,3-5 25 16,-3 5-72-16,9-11 35 0,0 7-62 0,1-1 30 0,-1 1-86 15,4-1 17-15,3 0-81 0,0 0 4 0,2-2-73 16,2 2 23-16,-1-2-73 0,3-1 11 0,0 1-39 15,-2 2-36-15,2-5-12 0,1 3-68 0,-1-2-377 16,-2 2-245-16</inkml:trace>
  <inkml:trace contextRef="#ctx0" brushRef="#br0" timeOffset="164368.558">6993 8811 777 0,'0'0'546'0,"0"0"-109"0,-8-5-47 0,8 5-39 16,0 0-21-16,0 0-8 0,-6-5-22 0,6 5-40 16,0 0-43-16,0 0-45 0,3-4-31 0,-3 4-28 15,6-6-26-15,-6 6-14 0,15-5-18 0,-6 1-9 16,2 2-12-16,1-1-9 0,1-2-25 0,4 1-44 16,-2-1-45-16,2 1-41 0,-1-2-43 0,2 0-32 15,-1 0-35-15,-1 1-48 0,2-1-47 0,-5 0-44 0,1 1-48 16,-1-3-325-16,-4 2-261 0</inkml:trace>
  <inkml:trace contextRef="#ctx0" brushRef="#br0" timeOffset="164559.663">7171 8665 444 0,'-17'-1'505'0,"17"1"-89"0,-14 0-60 0,14 0-33 0,-13-3-14 16,13 3-18-16,0 0-12 0,-14 0-18 0,14 0-27 16,0 0-22-16,0 0 2 0,-10 3 6 0,10-3-4 15,0 0-17-15,0 0-16 0,4 6-52 0,-4-6 20 16,5 8-52-16,0-3 6 0,0 0-41 0,1 2 20 15,1 1-45-15,-2-3 20 0,3 4-38 0,1 0 28 16,-3 3-34-16,2-2 18 0,-1 2-45 0,1 3 7 16,-2-3-108-16,1 3-19 0,-2 2-129 0,0-1-63 15,0 2-128-15,0 0-139 0,-2-1-545 0,1-1-749 16</inkml:trace>
  <inkml:trace contextRef="#ctx0" brushRef="#br0" timeOffset="164804.013">7490 9155 761 0,'-10'5'746'0,"10"-5"-210"0,-6 6-73 15,6-6-95-15,0 0 51 0,-7 3-62 0,7-3-45 16,0 0-59-16,0 0-54 0,0 0-46 0,0 0-35 15,8-9-27-15,-3 4-44 0,5 0-51 0,2-1-53 16,2-1-40-16,1 1-40 0,3-4-4 0,1 3-117 16,2-1-21-16,-1-1-60 0,-2 4-64 0,0-2-75 15,-3 2-352-15,-1 1-369 0</inkml:trace>
  <inkml:trace contextRef="#ctx0" brushRef="#br0" timeOffset="164941.645">7563 9235 401 0,'-10'12'470'0,"2"-2"-100"0,-2-1-81 15,5 1-34-15,0-1-11 0,-1-4 2 0,4 3-8 16,2-8-5-16,-5 9-29 0,5-9-38 0,6 5-37 16,-6-5-58-16,13-2-136 0,0 0-17 0,2-1-82 0,2-3-53 15,2-3-76-15,8 0-99 0,2-6-272 0,-2 2-174 16</inkml:trace>
  <inkml:trace contextRef="#ctx0" brushRef="#br0" timeOffset="165492.86">8144 8884 134 0,'4'-9'419'0,"0"3"-79"16,-1-3-4-16,-1 2-17 0,1-3 13 0,-2 3-17 15,2-1-19-15,-3 0-14 0,0 2-20 0,1-2-29 16,-2 1-27-16,1 7-25 0,-3-14-23 0,3 14-29 15,-5-9-19-15,5 9-19 0,-9-11-13 0,9 11-6 16,-13-5-1-16,13 5-5 0,-16-1-7 0,16 1-5 16,-18 4-4-16,5-2-6 0,4 1-6 0,-1 4-7 15,0-2 0-15,1 0-3 0,1 1 0 0,0 2-6 0,1-1-2 16,2 1 3-16,-1-1-5 0,4 3-4 0,-1-1-45 16,3-1 51-16,1 1-47 0,2 1 50 15,1-1-47-15,2 1 48 0,3 1-55 0,0 0 46 0,0-1-51 16,1 2 35-16,1 0-59 0,-1-2 39 0,0 2-45 15,-2-1 44-15,-2 0-43 0,1 2 52 0,-2-2-38 16,-4 1 4-16,3-2 60 0,-8 0-50 0,3 1 51 16,-3-1-44-16,-1-1 49 0,-2-1-43 0,1 1 53 15,-3-1-46-15,3-3 48 0,-1 0-45 0,2 2 55 16,0-5-46-16,5-2 53 0,-9 8-52 0,9-8 49 16,-6 4-63-16,6-4 26 0,0 0-72 0,0 0 28 15,0 0-41-15,5 5 56 0,-5-5-45 0,11 2 47 16,-11-2-44-16,16 3 52 0,-16-3-42 0,16 5 49 15,-8 0-37-15,0 0 46 0,-2 0-38 0,0 3 52 16,1 0-35-16,-2 1 49 0,-3-1-36 0,2 0 64 16,-3 3 12-16,1-1 8 0,-1 0-51 0,-1 0 47 15,0-1-12-15,0-1-55 0,1 0 45 0,-1 0-10 0,2 0-4 16,-2-8-11-16,2 12-16 0,1-5-70 16,-3-7-3-16,6 8-75 0,-6-8-89 0,14 7-99 15,-14-7-65-15,21 0-95 0,-5-5-472 0,-2 2-536 16</inkml:trace>
  <inkml:trace contextRef="#ctx0" brushRef="#br0" timeOffset="166175.02">8043 9136 228 0,'0'0'477'15,"-7"4"-134"-15,7-4-70 0,0 0-73 0,-9 2 10 16,9-2-37-16,0 0 32 0,0 0-51 0,0 0-15 16,0 0 38-16,0 0-69 0,0 0 34 0,0 0-67 15,10-4 32-15,-10 4-52 0,9-6 7 0,-4 2 43 16,2-5-53-16,-1 4 43 0,-2 0-52 0,1-3 34 0,-1 0-53 16,0 0 36-16,-2-1-41 0,-2-2 31 15,1 2-13-15,-1-1-8 0,-1 0-2 0,0-1 3 16,-2 3-5-16,1-2-4 0,-3 1 14 0,1 1-5 15,-2-1-6-15,0 2-2 0,1-1 6 0,0 3-8 0,1 0-1 16,4 5-11-16,-10-7-1 0,10 7-3 0,-11-2 2 16,11 2 0-16,-11 4-1 0,6-1 7 15,0 4-3-15,-1-2 6 0,2 4-40 0,0-1 48 0,3 1-41 16,1 1 45-16,0-2-41 0,0 1 42 0,1-3-49 16,3 3 47-16,-2-2-40 0,4 0 41 0,-2 1-40 15,2-4 43-15,-6-4-46 0,10 5 44 0,-10-5-43 16,14 3 40-16,-14-3-41 0,13-4 44 0,-13 4-47 15,10-6 43-15,-4 1-44 0,-1-2 44 0,-2 0-7 16,1-2-2-16,-3 1 8 0,-1-2-13 0,0 2-5 16,0-3-1-16,-1 1 0 0,-3 0-3 0,0 1 4 15,0-2-5-15,1 5 4 0,-1-5 4 0,0 5-2 16,0 1-3-16,1-2-7 0,3 7 4 0,-5-8-6 16,5 8 4-16,0 0-1 0,0 0 3 0,-11 3 0 15,11-3 2-15,-1 12 6 0,-1-6-2 0,4 5 2 16,-1-2-40-16,3 4 50 0,-1 1-44 0,3-2 48 15,0 3-45-15,0-1 45 0,3-1-50 0,2-1 46 0,-2 0-50 16,2 0 46-16,-1-3-39 0,1-1 44 0,-1-1-44 16,-1-2 48-16,-2-3-41 0,-7-2 44 15,16 3-43-15,-16-3 53 0,10-3-54 0,-10 3 49 0,5-5-51 16,-5 5 49-16,1-12-47 0,-2 6 51 0,-3-2-51 16,-1 0 48-16,0 1-10 0,-5-3-2 0,1 3-6 15,-2-3-4-15,0 3 2 0,1 0-7 0,-1 2 0 16,0 0-3-16,2 1-3 0,0 1-3 0,0 1 1 15,9 2 3-15,-14 1-20 0,14-1-66 0,-9 6-71 16,9-6-112-16,-7 8-18 0,7-8-30 0,1 13-83 16,4-7-97-16,0 3-237 0,1-2-242 0</inkml:trace>
  <inkml:trace contextRef="#ctx0" brushRef="#br0" timeOffset="166459.303">8475 8879 425 0,'2'-12'788'0,"-2"2"-133"15,0-1-42-15,0 2-72 0,1 3-6 0,-1-5-58 16,0 2-4-16,0 2-31 0,0 7-8 0,0-11-30 0,0 11-54 16,0-12-64-16,0 12-67 0,0-11-42 0,0 11-40 15,0-7-31-15,0 7-25 0,0 0-9 0,0 0-7 16,0 0-5-16,0 0-1 0,10 5-11 0,-7 2-3 15,2 0-7-15,-1 1-3 0,1 1-12 0,0 3 3 16,1 0-5-16,2 1-4 0,-3 3-6 0,3-3 7 16,-2 6-32-16,3 0-7 0,-1 0-88 0,-2 1-20 15,1-1-112-15,0 1-33 0,-1 1-120 0,1-2-82 16,-2-2-101-16,-1-1-113 0,2-2-819 0,-2-2-1137 16</inkml:trace>
  <inkml:trace contextRef="#ctx0" brushRef="#br0" timeOffset="167058.504">9527 8688 83 0,'0'0'616'16,"0"0"-121"-16,0 0-64 0,-9 2 13 0,9-2 15 15,0 0 8-15,0 0-59 0,-13-3 5 0,13 3-85 16,0 0-9-16,-4-6-96 0,4 6-41 0,2-8-39 16,-2 8-25-16,6-9-30 0,-1 3-17 0,4 0-13 0,-1 1-12 15,2 0-5-15,0 0-13 0,1 3-11 0,0-2-4 16,0 1-6-16,1 2-4 0,1 1-3 0,-3 1 15 15,2 1-19-15,-2 3 25 0,-1 0-31 0,-2 2 31 16,0 0-33-16,-1 4 33 0,-3 0-34 0,-2 3 33 16,-1 0-35-16,-4 2 34 0,-1 0-36 0,-1 1 4 15,-2 2 9-15,0-5-2 0,1 1-1 0,-1-2 2 16,3-1 4-16,0-2 1 0,1 0 4 0,0-2 13 16,-1-2 18-16,1 3 10 0,3-4 10 0,1-5 8 15,-4 8 4-15,4-8-15 0,1 8-7 0,-1-8-6 16,8 3-7-16,-8-3-6 0,18 1-2 0,-7-2-12 15,2 0-6-15,3 0-23 0,0 0-37 0,2-3-53 16,2 0-55-16,1 1-16 0,2-2-117 0,-1 2-20 16,1-3-108-16,0 1-39 0,1 0-72 0,-2 0-555 0,2-2-707 15</inkml:trace>
  <inkml:trace contextRef="#ctx0" brushRef="#br0" timeOffset="167660.017">10754 8589 119 0,'0'0'526'0,"0"0"-102"0,0 0-86 16,-8-3 44-16,8 3-27 0,0 0 54 0,-6-5-63 15,6 5 25-15,-4-5-89 0,4 5 11 0,-2-7-93 16,2 7 14-16,2-11-89 0,-1 6 23 0,2-3-69 16,0-1-22-16,5 1-13 0,-1-2-9 0,3 0-6 0,0 3-9 15,2-2-3-15,0 2-5 0,1 0 0 0,0 2-9 16,-3 0-2-16,2 2-2 0,-2 1-1 16,-10 2 2-16,15-2-7 0,-15 2 3 0,14 7-2 0,-7-1 3 15,-5 2 44-15,-1 1-52 0,-1 1 44 0,-1 0-51 16,-1 2 47-16,-2 1-50 0,-1 1 49 0,-2-2-51 15,2 0 49-15,0-1-47 0,1-2 49 0,0 0-52 16,2-1 48-16,-2 1-53 0,3-2 48 0,1-7-44 16,0 12 43-16,0-12-51 0,2 10 46 0,5-3-46 15,-2-2 46-15,2 0-45 0,4 2 46 0,-2-1-53 16,2 1 52-16,2-1-49 0,-3 0 44 0,2 3-53 16,-2-2 47-16,-4 1-53 0,2-1 54 0,-3 2-46 15,0-1 52-15,-4-1-45 0,-1 3 53 0,0-3-44 16,-6 3 40-16,2-1-41 0,-2-1 49 0,-2-1-45 15,-1 3 47-15,-2-3-51 0,-1 0 48 0,1 0-76 16,2-2-27-16,-2-1-146 0,1-2-97 0,10-2-141 16,-13 2-609-16,13-2-692 0</inkml:trace>
  <inkml:trace contextRef="#ctx0" brushRef="#br0" timeOffset="168141.213">12168 8411 494 0,'-5'-9'656'0,"5"9"-143"0,-4-6-67 15,4 6-54-15,-6-6-53 0,6 6-36 0,0 0-40 16,-6-5-51-16,6 5-27 0,0 0-6 0,0 0-11 16,-7 3-17-16,7-3-25 0,0 8-22 0,0-8-16 15,3 12-13-15,-2-2-11 0,4-2-11 0,-2 2-8 0,4 0-6 16,0 0-3-16,2-1-3 0,0 1-11 16,1 0 37-16,0-1-50 0,2-4 0 0,-1 3 0 15,1-4-1-15,0 0 6 0,-1-1-8 0,-11-3-1 0,21 1 4 16,-10-2-4-16,-1-2 3 0,1 1-3 0,-2-3 2 15,1-2 2-15,1 1 15 0,-5-3 5 0,2 1 11 16,-2-2-21-16,3 2 67 0,-4 1-39 0,0 0 66 16,-1 0-50-16,0 1 54 0,0 0-64 0,1 3 27 15,-5 3-66-15,6-9 38 0,-6 9-56 0,0 0 52 16,7-4-58-16,-7 4 49 0,6 6-55 0,-6-6 51 16,8 9-7-16,-2-2-6 0,-1 1-3 0,-1 2-23 15,4 0-43-15,-2 1-57 0,2 2-59 0,1-1-94 16,-3-1-37-16,3 1-116 0,1-1-18 0,-1 0-59 15,3 0-69-15,2-6-472 0,-4 2-639 0</inkml:trace>
  <inkml:trace contextRef="#ctx0" brushRef="#br0" timeOffset="168509.234">13064 8276 150 0,'0'0'380'0,"0"0"-104"15,0 0-15-15,8-2-40 0,-8 2-19 0,0 0 5 16,0 0-15-16,0 0-1 0,0 0 0 0,0 0-7 16,6 5 4-16,-6-5-8 0,4 6-11 0,-4-6-7 15,4 7-8-15,-4-7-9 0,8 9-22 0,-2-4-17 16,-1 2-19-16,3-2-16 0,-1 2-13 0,6 0-9 15,-3 2-12-15,3-1-7 0,1 1-6 0,3 1-2 16,1 0-8-16,-1 0 40 0,0 0-53 0,2-1 40 16,-3 1-46-16,-1-3 38 0,-2 1-45 0,-2 1 48 15,-1-3-43-15,-2 0 49 0,0 1-39 0,-3-2 59 16,-3 3-48-16,-2-8 51 0,0 12-46 0,-2-7 42 16,-3 2-50-16,-2-5 40 0,1 5-48 0,-2-2 37 15,-2-2-50-15,1-1 42 0,0 2-50 0,9-4 44 16,-16 4-87-16,16-4-48 0,-16 1-158 0,16-1-82 0,-15-4-102 15,15 4-603-15,-10-7-670 0</inkml:trace>
  <inkml:trace contextRef="#ctx0" brushRef="#br0" timeOffset="168669.797">13133 8358 778 0,'0'0'647'0,"-9"-7"-127"0,9 7-49 0,-4-6-58 15,4 6-58-15,-1-10-60 0,1 10-43 0,3-8-44 16,-1 1-41-16,7 2-29 0,-1-2-34 0,5 0-31 15,0-1-49-15,6 1-28 0,2-2-111 0,1 2-38 16,5-6-101-16,1 4-1 0,1 1-9 0,3 1-24 16,0-2-60-16,4 1-66 0,5-1-333 0,-7 1-255 15</inkml:trace>
  <inkml:trace contextRef="#ctx0" brushRef="#br0" timeOffset="169092.019">14169 8247 137 0,'0'0'500'0,"0"0"-106"15,4-7-18-15,-4 7-64 0,0 0 47 16,0 0-73-16,0 0 5 0,-1-7-79 0,1 7 13 0,0 0-78 15,0 0 21-15,0 0-49 0,-14 2 38 0,14-2-47 16,-8 8 36-16,2-4-48 0,-1 2-4 0,2 2-5 16,-1 1-11-16,1 0-10 0,0 1-12 0,1-1-3 15,1 4-7-15,-2 3-6 0,5-3-1 0,-1 0-9 16,2 3 38-16,2 0-55 0,1 0 40 0,1 0-53 16,1-2 42-16,2-1-52 0,1 2 28 0,1-4-60 0,-1 0 43 15,2-1-53-15,0-2 46 0,1 0-46 16,-4-2 50-16,1-3-42 0,-1 1 52 0,-8-4-47 15,14 3 49-15,-14-3-48 0,0 0 53 0,13-2-52 16,-13 2 49-16,0 0-49 0,2-7 49 0,-2 7-47 16,-6-8 48-16,-1 3-32 0,-2 1 32 0,-1 1-45 15,1-1 46-15,-2-1-43 0,-1 2 35 0,1 1-70 16,-2 0-18-16,3-1-115 0,-1 2-35 0,0-1-89 0,11 2-83 16,-13-2-45-16,13 2-403 0,-9-2-400 0</inkml:trace>
  <inkml:trace contextRef="#ctx0" brushRef="#br0" timeOffset="169541.349">15409 8103 498 0,'0'0'374'0,"-13"-1"-30"0,13 1-40 0,0 0 68 0,-15-1-35 15,15 1 37-15,-9-3-52 0,9 3 20 16,-8-3-78-16,8 3-26 0,-1-7-88 0,1 7 19 15,4-7-76-15,-4 7 28 0,11-8-63 0,-2 2 38 0,0 3-57 16,2-3 46-16,1 4-49 0,1-1 49 0,2 1-47 16,-3 0 45-16,2 2-44 0,0 0 47 0,0 0-36 15,-1 4 42-15,1 1-29 0,0 2-2 0,-3 1 7 16,2 1 4-16,-4-1-7 0,0 4-2 0,1 0-11 16,-3 0-9-16,-2 2-5 0,0 2-58 0,-3 0 58 15,1-2-58-15,1 2 54 0,-4 0-56 0,1-2 54 16,-1 0-61-16,0 0 53 0,0 0-68 0,0-2-5 15,-1-1-64-15,1 0-75 0,0-1-74 0,0-1-82 16,0-1-61-16,-3-2-68 0,3-6-148 0,-1 8-364 16,1-8-581-16</inkml:trace>
  <inkml:trace contextRef="#ctx0" brushRef="#br0" timeOffset="169677.985">15523 8276 891 0,'-11'-6'658'0,"11"6"-167"16,-7-6-6-16,7 6-79 0,-7-6-19 0,7 6-57 15,-6-7-63-15,6 7-52 0,1-8-39 0,-1 8-46 16,9-9-44-16,-1 4-30 0,1 0-138 0,5-3-57 0,1 3-150 16,2-2-39-16,2 0-50 0,3 0-106 0,1-2-420 15,1 0-469-15</inkml:trace>
  <inkml:trace contextRef="#ctx0" brushRef="#br0" timeOffset="170142.284">16508 8040 31 0,'0'0'443'0,"9"-4"-72"16,-9 4-12-16,6-7-24 0,-6 7-66 16,8-5 21-16,-8 5-27 0,4-9-31 0,-4 9-17 15,5-9-9-15,-3 3-13 0,0 0-23 0,-2 6-17 0,2-12-4 16,-2 12-55-16,0-12 37 0,0 5-54 15,0 0 31-15,-2 2-56 0,2 5 37 0,-7-11-56 16,3 6 37-16,-3 2-59 0,7 3 47 0,-17-4-38 0,7 1 59 16,-3 6-45-16,0-3 55 0,-3 4-42 0,0-1 49 15,-2 4-47-15,4 0 42 0,-2-3-52 0,-1 4 33 16,4 0-43-16,2 1 44 0,-1-1-41 0,3 0-4 16,3 1-6-16,1 0-3 0,2 1 0 0,0-3 1 15,6 5-9-15,0-4 1 0,2 4-8 0,4-4-11 16,1 2-14-16,4 1-26 0,2-1-13 0,2 0-12 15,-1 0 32-15,-1-1-53 0,-2-2 37 0,-1 1-55 16,-2 1 37-16,-1-4-32 0,-3 2 67 0,-2 0-40 16,-3-1 56-16,-2-6-34 0,-1 11 51 0,1-11-35 15,-9 8 52-15,1-3-44 0,-2-1 66 0,1-2-19 16,-1 1 32-16,-1-3 18 0,11 0 10 0,-18 0 5 16,8-3-15-16,2 2-7 0,0-3-10 0,2-2-13 15,1 1-12-15,2-2-15 0,4 0-120 0,2-3-37 16,3 0-117-16,5-1-39 0,1-1-57 0,6-1-62 0,4-2-71 15,1 1-371-15,3 0-419 0</inkml:trace>
  <inkml:trace contextRef="#ctx0" brushRef="#br0" timeOffset="170294.458">17019 8024 331 0,'0'0'443'0,"5"4"-61"0,-5-4-67 0,0 0 22 15,8 4-81-15,-8-4-2 0,0 0-107 0,0 0 5 16,10 0-106-16,-10 0-45 0,10-3-92 0,-10 3-111 16,17-4-123-16,-6 1-320 0,-1-1-155 0</inkml:trace>
  <inkml:trace contextRef="#ctx0" brushRef="#br0" timeOffset="170433.582">17457 7986 320 0,'9'4'488'0,"-9"-4"-71"0,0 0-97 0,12 1 43 0,-12-1-70 16,0 0 7-16,9 3-62 0,-9-3-51 16,0 0-67-16,11-3-96 0,-11 3-120 0,13-1-72 15,-13 1-100-15,19-4-129 0,-6-1-281 0,1 2-184 0</inkml:trace>
  <inkml:trace contextRef="#ctx0" brushRef="#br0" timeOffset="170566.761">18003 7938 555 0,'10'2'529'0,"-10"-2"-171"16,19 3-22-16,-19-3-76 0,12 2 44 0,-12-2-90 16,11 0 3-16,-11 0-85 0,0 0 8 0,17 0-92 15,-17 0-143-15,11-2-136 0,-11 2-200 0,11-3-312 16,-11 3-249-16</inkml:trace>
  <inkml:trace contextRef="#ctx0" brushRef="#br0" timeOffset="172407.912">6597 10106 72 0,'0'0'609'0,"0"0"-195"16,0 0-71-16,-5 4-42 0,5-4-8 0,0 0-12 15,0 0-31-15,0 0-25 0,0 0-29 0,0 0-29 16,0 0-33-16,0 0-17 0,0 0-7 0,0 0-14 16,0 0-14-16,15-2-9 0,-6 0-9 0,3 0-13 15,-1-1-9-15,5 0-8 0,0-2-5 0,-2 1-3 16,4 1-6-16,0-4-4 0,0 2-3 0,1 0 5 15,-4 0-10-15,2 1 1 0,-3-1 0 0,1-1 12 16,-2 2 13-16,-4-1 26 0,2 4 27 0,-2-3-32 0,-9 4 65 16,16-4-40-16,-16 4 46 0,10-3-49 0,-10 3 37 15,10-4-56-15,-10 4 33 0,0 0-55 16,12-3 35-16,-12 3-54 0,0 0 36 0,0 0-49 16,10-2 30-16,-10 2-47 0,0 0 39 0,0 0-41 0,6 5 43 15,-6-5-45-15,2 8 38 0,-2-8-40 0,-3 12 44 16,3-3-44-16,-2 0 43 0,-1 3-41 15,-1 3 35-15,0 2-37 0,-6 3 44 0,2 1-45 0,-2 4 46 16,-1 1-48-16,-1 0 49 0,-2 1-45 0,0 0 38 16,-1-4-44-16,-2 10 44 0,3-12-41 0,0 1 51 15,1-3-54-15,1-2 29 0,-1 0-23 0,0-1 1 16,4-5 8-16,0 0 0 0,0 1 6 0,1-4 5 16,2-1-1-16,2 1 6 0,-1-4-3 0,5-4-16 15,-6 8-28-15,6-8 30 0,-9 3-52 0,9-3 43 16,0 0-47-16,0 0 52 0,0 0-41 0,-3-8 57 15,3 8-50-15,4-5 58 0,-4 5-51 0,8-5 52 16,-8 5-49-16,7-6 53 0,-7 6-51 0,11-4 53 16,-11 4-49-16,15-4 54 0,-15 4-54 0,14-1 55 15,-14 1-51-15,19 0 51 0,-7 1-43 0,-2-1 43 16,4 2-51-16,-3-1 53 0,2 0-47 0,0-1 51 16,2 3-54-16,-2-2 50 0,2 2-51 0,-2-3 48 0,0 0-61 15,2-2 38-15,-2 1-70 0,2 0 29 0,1-2-32 16,-1-1-31-16,-1 1-16 0,1-2-19 15,0 0-34-15,-3 0-37 0,1 1-38 0,-3-3-44 0,-1 1-45 16,0 2-43-16,-2-3-440 0,-3 0-356 0</inkml:trace>
  <inkml:trace contextRef="#ctx0" brushRef="#br0" timeOffset="172572.762">6791 10330 778 0,'0'0'583'0,"-16"0"-138"0,16 0-84 0,-12 0-53 0,12 0-8 15,0 0 17-15,-15 0 17 0,15 0-28 0,0 0-105 16,-5-4 2-16,5 4-39 0,2-9-37 0,2 3-30 16,5 0-30-16,1-2-42 0,0-1-56 0,7-2-63 0,-2-1-55 15,5 0-73-15,-1-1-76 0,1-3-83 16,3 2-65-16,-1-2-493 0,-5 3-516 0</inkml:trace>
  <inkml:trace contextRef="#ctx0" brushRef="#br0" timeOffset="173408.093">4761 10580 145 0,'5'-8'501'0,"-5"8"-93"0,4-9-47 0,-4 9-10 15,1-8 2-15,-1 8-3 0,3-10-29 0,-3 10-17 16,0-9-19-16,0 9-35 0,-2-8-33 0,2 8-27 16,-1-6-37-16,1 6-25 0,0 0-33 15,-6-6-22-15,6 6-15 0,0 0-12 0,-12 3-9 0,6 0-9 16,1 2-2-16,-3 2-5 0,0 1-7 0,1 1-48 15,-1 3 53-15,1 2-46 0,1-2 50 0,2 1-5 16,-1 2-2-16,4-1-4 0,0-1-2 0,1 0 1 16,0-1-8-16,2 1 1 0,3-3-7 0,-1-1-3 15,2 1-5-15,1-3-4 0,3 0-2 0,-1-3-6 16,3-3 2-16,-1 1-1 0,1-4-8 0,-1 2-42 16,3-3 57-16,-1-2-40 0,1-2 46 0,-4 2-41 15,2-4 62-15,-3 3-55 0,-3 0 49 0,0-4-40 16,0 3 52-16,-4-3-43 0,1 3 46 0,-3-3-5 15,-3 1-3-15,1 2-1 0,-2-3 2 0,-1 2-4 16,-2-1 2-16,2 3 3 0,-4-2 12 0,4 0 13 16,1 2 7-16,-1 0-2 0,1 1-7 0,4 5-5 15,-6-8-6-15,6 8-17 0,-5-10-5 0,5 10-1 0,0-6 1 16,0 6-2-16,7-6 1 0,-7 6-2 16,13-7 2-16,-4 3-3 0,4 4 0 0,-3-3 2 15,4 2 0-15,-1-1-1 0,1 1-4 0,1 2 0 0,-2-1-1 16,4 2-3-16,-4-1 2 0,0 2-3 0,-1 1 3 15,2-1-5-15,-4 3-43 0,1-1 53 0,-4 0-42 16,2 1 52-16,-4-1-46 0,0 0 57 0,-2 1-40 16,-3-6 65-16,4 10-36 0,-4-10 73 0,-1 6-27 15,1-6 47-15,-6 6-32 0,6-6 10 0,0 0-2 16,-11 1-2-16,11-1-1 0,-12-5-11 0,12 5 7 16,-10-6 4-16,6-2-36 0,0 1 9 0,3 0-40 15,-1-4-11-15,0 4-69 0,4-5-9 0,0 1-45 16,1 0-52-16,2-1-48 0,0 0-43 0,3 2-30 15,2-1-40-15,0 1-27 0,0 2 17 0,3-2-41 16,-1 5-8-16,2-4-414 0,-3 4-341 0</inkml:trace>
  <inkml:trace contextRef="#ctx0" brushRef="#br0" timeOffset="173891.758">5355 10449 85 0,'0'0'549'0,"0"0"-173"0,0 0-43 0,0 0-27 16,-3-5 7-16,3 5-13 0,0 0-35 0,-6-6-14 15,6 6-18-15,-4-5-26 0,4 5-42 0,0 0-32 16,-9-4-28-16,9 4-24 0,0 0-16 0,-14 0-13 16,14 0-10-16,-9 1-12 0,1 4-1 0,1-1-10 15,1 1-3-15,-1 0-3 0,1 0-4 0,0 2-1 16,0-1 2-16,2 0 3 0,2 1-3 0,2-7-4 15,-4 13 0-15,4-6 0 0,0-7-7 0,3 10-7 16,-1-4-6-16,-2-6-9 0,7 10 0 0,-7-10-1 16,11 7 2-16,-11-7 1 0,12 2-1 0,-12-2 0 15,15-1-4-15,-15 1-2 0,15-7 3 0,-8 2 0 16,0 1 1-16,0-4 6 0,-4 0-2 0,1-1 6 0,-1-1 21 16,-2-1-15-16,-1-1 9 0,-2-4-6 15,-1 2 29-15,-2-2-17 0,-3-2 31 0,-2 0-13 16,1 0 32-16,-1 1 4 0,-2-3 14 0,2 2 16 15,0 1 17-15,-3 1 10 0,4 2 19 0,0 1 3 0,2 2-2 16,0 1-27-16,2 3-24 0,0 0-18 0,0 2-18 16,1-1-13-16,4 6-5 0,-6-5-10 15,6 5-3-15,0 0-2 0,-3 8-3 0,3-8-2 0,4 10-4 16,2 0 5-16,-2-1-8 0,1 3-12 0,3 1 2 16,0-1-23-16,2 5-49 0,0-2-51 0,2 1-46 15,0-1-36-15,1-1-33 0,1 1-31 0,0-3-22 16,-1-2-21-16,0-2-21 0,1 0-23 0,-2-3-76 15,0-1-301-15,2-1-241 0</inkml:trace>
  <inkml:trace contextRef="#ctx0" brushRef="#br0" timeOffset="174424.895">5506 10361 554 0,'0'0'488'16,"0"0"-141"-16,0 0-61 0,5-6-25 0,-5 6-11 15,0 0-19-15,0 0 1 0,0 0-51 0,4-4 4 16,-4 4-38-16,0 0 0 0,0 0-45 0,2-7-5 15,-2 7-39-15,4-5 10 0,-4 5-29 0,5-8 7 0,-5 8-26 16,4-9 15-16,-4 9-22 0,5-11 10 16,-5 5-17-16,0 6 16 0,3-12-22 0,-3 12 19 15,0-13-19-15,0 13 21 0,0-12-12 0,0 12 22 16,0-10-15-16,0 10 13 0,-3-9-23 0,3 9 10 0,0 0-22 16,0-9 12-16,0 9-12 0,0 0 12 0,0 0-16 15,0 0 17-15,0 0-13 0,0 0 13 0,6 9-15 16,-3-4 17-16,-3-5-24 0,6 11 11 0,0-4-26 15,-1 0 0-15,1-1-20 0,4-1-5 0,-3 1 0 16,2-3 0-16,1 0 6 0,-1 0 11 0,1-2 4 16,-10-1 7-16,20-1 2 0,-8-2-3 0,-2 0 2 15,0 0 0-15,-1-3 10 0,-1 1-15 0,2-1-1 16,-3-2-1-16,-2 2 3 0,-1-3 2 0,-2 2 8 16,-1 1 6-16,-1-2 3 0,-1 1-4 15,0 1-2-15,-3 1 4 0,0-1-1 0,4 6 0 0,-9-6 5 16,9 6 2-16,-11-8-4 0,11 8-1 0,-9-3 7 15,9 3-1-15,0 0 8 0,-12 3-6 0,12-3 4 16,-6 8 1-16,6-8 1 0,0 7 3 0,0-7-5 16,4 12 1-16,1-5-2 0,0-1-7 0,1 1 1 15,2 0-19-15,2 0-6 0,2 0 1 0,-1-1-1 16,2 1 9-16,-1-3 8 0,-1 2-6 0,-1-1 4 0,1-1 5 16,-1 0 1-16,-3 0 0 0,1 0 19 0,-8-4 4 15,13 5 19-15,-13-5 11 0,10 5 8 0,-10-5 22 16,8 5-6-16,-8-5-7 0,8 2-7 15,-8-2-17-15,0 0-47 0,12 0-45 0,-12 0-52 0,13-4-66 16,-4 0-32-16,0 2-100 0,1-3-111 0,4 0-212 16,-1 0-140-16</inkml:trace>
  <inkml:trace contextRef="#ctx0" brushRef="#br0" timeOffset="175041.467">5567 10781 224 0,'0'0'580'0,"0"0"-136"16,0 0-103-16,0 0-73 0,0 0-44 0,0 0-45 0,0 0-32 15,0 0-11-15,0 0-11 0,-6 5-15 0,6-5-21 16,1 8-16-16,-1-8-15 0,3 11-9 15,-1-4-4-15,2 3-11 0,-2-3-10 0,2 3-3 16,-3-1-5-16,2 0-6 0,2 1-2 0,-2-2 4 0,1-1-29 16,-2 1-10-16,-2-8 6 0,5 9 4 0,-5-9 2 15,7 5 4-15,-7-5-3 0,0 0 14 0,0 0-11 16,5-7 2-16,-5 7 2 0,-2-12 5 0,1 6 6 16,-1-5 9-16,-1 3 7 0,-1-4 5 0,1 0 15 15,-1-5 2-15,0 3-36 0,1-1 67 0,-1 1-27 16,2 2 49-16,0-1-51 0,1 3 34 0,1-1-16 15,0 2-14-15,3-2-12 0,-2 2-5 0,4 2-2 16,-1 2-8-16,1-1-6 0,4 1-37 0,-9 5 49 16,14-4-43-16,-14 4 43 0,20 2-39 0,-9 0 42 15,3 5-40-15,-4 0 42 0,3 2 1 0,1 3-10 16,-3 4-7-16,2 2 3 0,0 3-3 0,0 1-3 16,-2 6-2-16,1-3 0 0,-1 3-2 0,-2-2 5 15,0 3-4-15,-1-3 3 0,-2-4 5 0,2-1 7 0,-3-1 6 16,1 0 0-16,0-5 7 0,-2-1-2 15,2 0-1-15,-4-4 3 0,2 0 4 0,0-3-2 16,0 2-4-16,1-5-9 0,-5-4-7 0,13 4-25 0,-13-4-28 16,14-5-29-16,-3-2-17 0,-3 2-10 0,0-4-27 15,-2-1-45-15,0 2-40 0,-3-3-5 0,-2 1 14 16,-1-3 42-16,-1 2 20 0,-2 1 20 0,-3-3 25 16,0 2 28-16,-2 1 48 0,-1-2 49 0,-1 4 46 15,1-1 32-15,0 2 29 0,0 0 19 0,1 1 11 16,2 0 9-16,-1 0-12 0,2 0-27 0,2 1-38 15,0-2-79-15,2-1-64 0,2 3-54 0,5-7-65 16,2 0-116-16,5-5-101 0,6-3-145 0,5-6-343 16,7 1-404-16</inkml:trace>
  <inkml:trace contextRef="#ctx0" brushRef="#br0" timeOffset="175623.348">7761 10181 255 0,'-4'4'477'0,"4"-4"-77"0,-4 5-37 0,4-5 2 15,0 0 4-15,-3 8-15 0,3-8-9 0,0 0-18 16,-4 5-20-16,4-5-36 0,0 0-31 0,0 0-33 16,0 0-73-16,0 0 22 0,0 0-64 0,0 0 33 15,0 0-65-15,0 0 26 0,0 0-62 0,0 0 40 16,0 0-65-16,11-3 21 0,-4 0-83 0,-1-1 15 16,3 0-47-16,1 0-47 0,-1 0-43 0,1-1-42 15,2 2-50-15,-2-1-46 0,0 1-28 0,2 1-9 16,-12 2 10-16,15 0-43 0,-15 0-313 0,9 2-213 15</inkml:trace>
  <inkml:trace contextRef="#ctx0" brushRef="#br0" timeOffset="175742.092">7814 10281 335 0,'-7'8'418'15,"1"0"-84"-15,2-4-58 0,0 2-9 0,4-6-36 0,-8 7 16 16,8-7 2-16,-2 5-31 0,2-5-37 0,0 0-35 16,0 0-35-16,11-1-59 0,0-3-92 15,-1-3-102-15,4-1-94 0,3-2-95 0,2-2-406 16,1-4-241-16</inkml:trace>
  <inkml:trace contextRef="#ctx0" brushRef="#br0" timeOffset="185891.08">8769 9878 287 0,'0'0'373'16,"0"0"-90"-16,0 0-15 0,-5-4-26 0,5 4-17 15,0 0-19-15,0 0-25 0,-5-5-22 0,5 5-29 0,0 0-25 16,0 0-19-16,-8-4-9 0,8 4-6 0,0 0 1 16,0 0 18-16,-6-4-22 0,6 4-9 15,0 0 3-15,0 0-14 0,-9-1 2 0,9 1 0 0,0 0-5 16,0 0 0-16,-14 1 0 0,14-1 8 0,-9 4 6 16,9-4 7-16,-13 4 6 0,7 1 11 0,-2-1 9 15,2 1-3-15,-2 1 1 0,-2-1-11 0,4 1-6 16,-1 1-7-16,-1 0-2 0,1 0-14 0,-1 0-7 15,3 1 46-15,1 0-65 0,-2-1 50 0,2 2-55 16,-1 1 46-16,1-2-52 0,3 1 45 0,0-2-47 16,1 1 47-16,1 0-55 0,-1-1 50 0,2 2-56 15,1 0 53-15,2-1-54 0,0-1 42 0,0 0-52 16,0 1 51-16,3-2-49 0,0-1 50 0,-1 1-56 16,1-2 51-16,1 1-51 0,1-2 49 0,0 1-32 15,1-1 26-15,-1-1-48 0,0-1 53 0,0 1-54 16,-10-2 52-16,22 0-50 0,-22 0 48 0,22-2-49 15,-12 1 55-15,-1-1-47 0,4 0 40 0,-4-2-47 0,2 2 50 16,-2-2-51-16,0 1 53 0,-1-4-53 0,2 2 16 16,-4 0-5-16,2 1 11 0,-3-4 9 15,3 3 10-15,-5-3 6 0,1 0 8 0,0 0-2 0,-4-1 0 16,1 1-1-16,-2-2-2 0,0 2-4 0,-4-3-45 16,0 0 52-16,-4-1-12 0,0 1-8 0,-3 0-2 15,1 0-2-15,-2 1 0 0,-1 1-6 0,1 1-6 16,-2-1 0-16,2 4-20 0,0 1-79 0,-2 1-133 15,1 1-162-15,-1 2-187 0,-2 2-632 0,-2 3-829 16</inkml:trace>
  <inkml:trace contextRef="#ctx0" brushRef="#br0" timeOffset="194423.644">9945 9737 35 0,'-13'0'67'0,"13"0"-41"0,0 0 2 15,0 0-4-15,0 0-8 0,0 0 26 16,0 0-38-16,0 0 0 0,-11 0-4 0,11 0 4 15,0 0 5-15,0 0 6 0,0 0 60 0,0 0-67 0,0 0-8 16,-12 2-4-16,12-2 9 0,0 0 7 0,0 0 15 16,0 0-16-16,0 0 17 0,-14-2-2 0,14 2 3 15,0 0 6-15,0 0 4 0,0 0-1 0,-10-1 13 16,10 1 14-16,0 0 7 0,0 0 16 0,0 0 4 16,-10-1 2-16,10 1 1 0,0 0 2 0,0 0 0 15,0 0 14-15,-9-3 3 0,9 3 12 0,0 0 7 16,0 0 27-16,0 0-18 0,-9-1 41 0,9 1-50 15,0 0 58-15,0 0-44 0,0 0 49 0,0 0-42 16,0 0 36-16,0 0-47 0,-9-3 36 0,9 3-54 16,0 0 37-16,0 0-55 0,0 0 46 0,0 0-53 15,0 0 41-15,0 0-57 0,0 0 45 0,0 0-55 16,-8-4 1-16,8 4-3 0,0 0 2 0,0 0 6 16,0 0-7-16,0 0 0 0,0 0-2 0,0 0 4 15,0 0 1-15,0 0-7 0,0 0-7 0,0 0-4 0,0 0-5 16,0 0-3-16,0 0-7 0,0 0-2 0,0 0-7 15,0 0-8-15,0 0-4 0,0 0-6 16,0 0 4-16,0 0-10 0,0 0-6 0,0 0-1 0,-5 4-2 16,5-4 4-16,0 0 4 0,0 0-1 0,4 7 11 15,-4-7 9-15,4 5 2 0,-4-5 2 0,6 9 5 16,-6-9 2-16,6 11-5 0,-2-6-38 0,1 2 50 16,1-1-40-16,-1 2 43 0,0-1-42 0,1 1 41 15,-1 0-48-15,2 1 46 0,-1-1-46 0,-1-1 31 16,3 3-36-16,-2-2 40 0,1 2-40 0,-2-3 41 15,1 3-47-15,-1-2 43 0,1 0-42 0,0 0 41 16,-1 0-43-16,0 1 41 0,1-2-5 0,-2 1-4 16,1-1-1-16,-2 0-2 0,1-2-3 0,-2 1-4 15,-2-6 1-15,7 9-3 0,-7-9-3 0,6 10-1 16,-6-10 1-16,4 9-3 0,-4-9-1 0,4 7 0 16,-4-7 0-16,3 6 3 0,-3-6-3 0,3 7 3 15,-3-7-2-15,0 0 5 0,5 7-3 0,-5-7 1 0,0 0-1 16,0 0-1-16,3 4-2 0,-3-4 6 15,0 0-5-15,0 0-2 0,0 0-1 0,0 0-54 16,0 0-45-16,0 0-110 0,0 0-121 0,0 0-107 0,-3-4-121 16,3 4-102-16,-8-10-716 0,5 5-978 0</inkml:trace>
  <inkml:trace contextRef="#ctx0" brushRef="#br0" timeOffset="195894.53">12329 9424 238 0,'0'0'245'15,"0"0"-28"-15,0 0-29 0,0 0 6 0,-14 0 12 16,14 0-19-16,0 0 18 0,-9-4-45 0,9 4 0 16,0 0-42-16,-7-4 26 0,7 4-43 0,-4-5 31 15,4 5-55-15,-3-5 53 0,3 5-50 0,0 0 46 0,-2-9-55 16,2 9 36-16,1-7-55 0,-1 7 39 0,3-8-46 16,-3 8 37-16,6-6-39 0,-6 6 42 15,8-8-46-15,-1 4 38 0,-2 0-48 0,-5 4 38 16,13-4-44-16,-3 1 36 0,-10 3-44 0,13-3 40 0,-13 3-44 15,18-2 39-15,-18 2-43 0,14 2 39 0,-14-2-39 16,17 4 40-16,-11-2-44 0,2 2 43 0,-2 1-40 16,-1 1 41-16,3 0-43 0,-4-1 48 0,0 5-49 15,-2-3 44-15,1 3-47 0,-2-3 49 0,-1 3-50 16,0-1 45-16,-1 1-46 0,-2 0 47 0,1 1-51 16,-1-2 45-16,-2 2-46 0,2-1 47 0,-3 0-19 15,1-1 10-15,0 1-41 0,-2-3 44 0,2 3-46 16,0-3 44-16,-1 3-50 0,1-4 51 0,0 1-52 15,-1-1 49-15,1 1-51 0,5-7 49 0,-7 9-50 16,7-9 58-16,-8 10-51 0,8-10 55 0,-5 6-41 16,5-6 63-16,-4 6-52 0,4-6 52 0,-4 6-38 15,4-6 38-15,0 0-45 0,-4 5 51 0,4-5-46 16,0 0 49-16,-6 6-50 0,6-6 18 0,0 0-12 16,0 0 1-16,0 0 0 0,-4 4-3 0,4-4 5 15,0 0 2-15,0 0-9 0,0 0 2 0,0 0-2 16,0 0 2-16,0 0-4 0,0 0 2 0,0 0 17 15,0 0 5-15,5 4 12 0,-5-4 3 0,0 0 7 0,16-2-6 16,-16 2-2-16,12-3-4 0,-2 0-8 0,0-1-7 16,0 0-1-16,1 1-9 0,-2 0-5 0,3-1-5 15,0-1-4-15,0 0 1 0,-1 2-6 0,1-2 1 16,-3 1-7-16,2-1 6 0,-2 2-7 0,0 0-1 16,-1-1 0-16,-8 4 6 0,14-4-4 0,-14 4 0 15,10-5 2-15,-10 5-6 0,9-4-3 0,-9 4-9 16,8-1-5-16,-8 1-44 0,0 0-58 0,9-3-82 15,-9 3-91-15,0 0-78 0,8-2-156 0,-8 2-182 16,0 0-494-16,6-7-812 0</inkml:trace>
  <inkml:trace contextRef="#ctx0" brushRef="#br0" timeOffset="200157.932">14348 9211 67 0,'0'0'310'0,"0"0"-75"16,0 0-27-16,0 0-17 0,0 0-11 0,0 0-16 16,0 0-17-16,0 0-3 0,0 0-15 0,0 0-6 15,0 0-6-15,0 0-7 0,0 0-3 0,0 0-8 16,0 0 40-16,0 0-41 0,0 0 38 0,-6-5-24 15,6 5 8-15,0 0 1 0,0 0 3 0,0 0-2 0,0 0 4 16,0 0-1-16,0 0 4 0,-4-5-1 0,4 5-16 16,0 0 3-16,0 0-20 0,-1-8 10 15,1 8-25-15,0 0 11 0,0-7-35 0,0 7 9 0,0 0-34 16,1-11 14-16,-1 11-28 0,4-6 16 0,-4 6-24 16,9-9 15-16,-9 9-23 0,7-7 18 0,-7 7-20 15,12-8 17-15,-4 3-21 0,-2 3 20 0,2-1-27 16,-8 3 33-16,16-4-30 0,-16 4 19 0,14 0-20 15,-14 0 21-15,17 0-26 0,-17 0 23 0,14 6-21 16,-7-3 20-16,1 4-20 0,-4-1 21 0,0 1 1 16,0 4-4-16,-3-3 6 0,2 2-10 0,-3 2 1 15,-2-2 1-15,1 2 1 0,-1 0-4 0,-1 0 2 16,-1 0 21-16,0-2-25 0,-2 2 1 0,2-3 0 16,-1 1 5-16,1-3-3 0,2 3 6 0,-2-3-6 15,1-2 0-15,1 2 2 0,2-7 26 0,-5 7-31 16,5-7-1-16,-3 10 4 0,3-10-8 0,0 0 3 15,-1 5 0-15,1-5 0 0,0 0 3 0,9 5-3 16,-9-5 1-16,9 2 0 0,-9-2 0 0,11 3 2 0,-11-3-2 16,17 4 1-16,-10-1 4 0,1-1-5 15,4 2-4-15,-5 0 3 0,1 1-3 0,-2-1-1 0,3 1 4 16,-4 1-1-16,1 0 2 0,-3-1 0 0,1 2 3 16,-4 1 1-16,0-3 1 0,0 2 9 0,-5 2-12 15,1-1-1-15,-2 1 2 0,-2-3 1 0,-2 5-2 16,1-5 0-16,-3 2 5 0,1-2-6 0,-2-1-1 15,2 1-16-15,-1-3-44 0,12-3-66 0,-21 1-103 16,21-1-112-16,-18-3-84 0,9 0-180 0,1-2-311 16,2 1-491-16</inkml:trace>
  <inkml:trace contextRef="#ctx0" brushRef="#br0" timeOffset="201657.319">16560 8803 86 0,'-2'-6'208'15,"2"6"-38"-15,0 0-20 0,0 0-16 0,0 0-7 16,-3-7-12-16,3 7-10 0,0 0-6 0,0 0-13 15,0-8-6-15,0 8 9 0,0 0 0 0,0 0 23 16,0 0-6-16,0-6 7 0,0 6 11 0,0 0-14 16,0 0 37-16,0-8-45 0,0 8 39 0,0 0-51 15,0 0 54-15,0 0-54 0,0 0 33 0,0 0-53 16,0 0 34-16,0 0-59 0,0 0 38 0,0 0-49 16,0 0 44-16,0 0-42 0,0 0 41 0,0 0-44 15,3 9 45-15,-3-9-39 0,5 8 38 0,-5-8-42 0,3 12 41 16,0-8-50-16,2 3 40 0,-1 0-51 0,1-1 44 15,-1 4-48-15,1-5 33 0,1 2-40 16,0 0 1-16,0-2 3 0,-1 0 5 0,3 2-5 0,-3-2 6 16,0-1-4-16,-5-4-3 0,12 10 0 0,-12-10 1 15,12 5 1-15,-12-5-3 0,12 2-2 0,-12-2-1 16,11 1-1-16,-11-1-4 0,16-2-2 16,-16 2 1-16,13-3-1 0,-13 3-1 0,12-7-4 0,-5 4 3 15,-2-1 40-15,1 1-40 0,-1-2 36 16,0 0-46-16,-1 0 48 0,-4 5-50 0,7-8 42 0,-5 3-43 15,-2 5 50-15,7-9-44 0,-7 9 47 0,2-10-44 16,-2 10 46-16,5-9-42 0,-5 9 51 0,3-7-44 16,-3 7 54-16,1-8-42 0,-1 8 47 0,1-7-46 15,-1 7 51-15,0 0-44 0,0-8 46 0,0 8-45 16,0 0 17-16,0-6 0 0,0 6 6 0,0 0 5 16,0 0 2-16,0-8-1 0,0 8 3 0,0 0-10 15,0 0 1-15,0 0-1 0,0 0-3 0,3-7-1 0,-3 7-1 16,0 0 5-16,0 0-6 0,0 0 0 15,0 0-1-15,0 0 5 0,0 0 6 0,0 0-2 16,0 0 2-16,0 0-45 0,0 0 62 0,0 0 0 16,0 0-2-16,0 0-10 0,0 0 6 0,0 0-7 0,0 0-2 15,0 0-4-15,0 0 0 0,0 0-11 0,0-6-3 16,0 6-4-16,0 0-4 0,0 0-4 0,0 0 4 16,0 0-11-16,0 0-1 0,0 0-2 0,0 0 0 15,0 0-5-15,0 0 1 0,0 0 0 0,0 0-6 16,0 0 4-16,0 0-3 0,0 0-1 0,0 0 3 15,0 0 0-15,0 0-4 0,0 0 4 0,0 0 11 16,0 0 8-16,0 6 3 0,0-6 6 0,0 0 4 16,2 10 0-16,-2-10 12 0,4 7 1 0,-4-7 5 15,2 12-37-15,0-7 40 0,-1 2-29 0,3 2 29 16,-2-1-30-16,1 1 28 0,0-1-45 0,-1 4 37 16,2-4-43-16,-1 3 38 0,1-3-41 0,-2 2 34 15,1-2-43-15,1 1 39 0,-2-1-41 0,2 0 39 0,0-2-36 16,-2 1 34-16,1 0-43 0,-2-2-1 0,3 0 13 15,-1 1-102-15,-3-6-53 0,5 10-158 16,-5-10-143-16,5 10-188 0,-5-10-165 0,3 7-599 16,-3-7-1019-16</inkml:trace>
  <inkml:trace contextRef="#ctx0" brushRef="#br0" timeOffset="-213040.763">10832 9753 231 0,'-4'4'324'0,"4"-4"-79"0,0 0 17 0,0 0-7 16,0 0-16-16,-8 4 29 0,8-4-63 0,0 0-8 16,0 0-14-16,0 0-14 0,0 0-2 0,0 0 20 15,0 0-50-15,-6 3 33 0,6-3-47 0,0 0 34 16,0 0-50-16,0 0 33 0,0 0-51 0,0 0 32 15,0 0-52-15,0 0 40 0,0 0-55 0,0 0 2 16,0 0 7-16,0 0 13 0,0 0-2 0,11-4 7 16,-11 4 1-16,9-5 1 0,-2 3-1 0,2-2-9 15,1-1-5-15,0 1-10 0,-1-1-7 0,5 1-8 16,-1-4-8-16,1 1-2 0,0 2-8 0,1 0-7 16,1-2-3-16,-1 2-2 0,-1-1-4 0,1 0 2 15,1 1-3-15,-1-1-2 0,-1 0-1 0,0 0-1 16,-2 3 1-16,-2 0-3 0,1-2 3 0,-3 0 6 15,0 3-9-15,-8 2 2 0,14-4 0 0,-14 4 0 16,10-4-4-16,-10 4-4 0,10-4 1 0,-10 4-18 16,0 0-11-16,10-4-30 0,-10 4 5 0,0 0-96 0,8-3-21 15,-8 3-124-15,0 0-50 0,0 0-78 0,5-5-69 16,-5 5-53-16,0 0-302 0,0-7-395 16</inkml:trace>
  <inkml:trace contextRef="#ctx0" brushRef="#br0" timeOffset="-212788.945">11187 9513 249 0,'0'0'513'0,"-3"-7"-60"0,3 7-93 16,-1-7 35-16,1 7-42 0,0 0 17 0,-1-8-56 15,1 8 17-15,0 0-92 0,-3-5 9 0,3 5-98 16,0 0 14-16,0 0-78 0,0 0 27 0,-1-7-66 16,1 7 43-16,0 0-47 0,0 0 47 0,5 5-40 15,-5-5 53-15,10 7-40 0,-6-2 52 0,1 2-43 16,2-1 27-16,-1 3-39 0,3 1 5 0,-1 1 3 15,-2 1-1-15,4 2-18 0,-1 2 0 0,0 1-12 16,0 0-9-16,1 1-6 0,-2 0-47 0,0-1 54 16,-2 2-55-16,3-4 47 0,-4 1-59 0,2-1 7 0,-1 0-102 15,0-2-54-15,-1 0-101 0,0 0-122 0,1 0-101 16,-1-4-205-16,0 0-295 0,0-2-617 16</inkml:trace>
  <inkml:trace contextRef="#ctx0" brushRef="#br0" timeOffset="-211970.9">13285 9401 276 0,'0'0'281'0,"0"0"-19"0,0 0-9 0,0 0 1 16,0 0-19-16,0 0 10 0,-1 6-47 0,1-6 38 16,0 0-69-16,0 0 40 0,0 0-45 0,0 0 39 15,0 0-42-15,0 0 29 0,0 0-47 0,0 0 35 16,0 0-62-16,0 0 37 0,0 0-61 0,0 0 42 16,0 0-56-16,0 0 45 0,0 0-63 0,0 0 42 15,0 0-58-15,0 0 45 0,0 0-52 0,0 0 43 16,0 0-35-16,10-2 22 0,-10 2-57 0,14-6 2 15,-4 4 0-15,-2-1-3 0,2 1 3 0,3-3-7 16,-3 0 2-16,4 1-3 0,-1-1 2 0,0 0-1 16,1 1-3-16,-4-1 9 0,3-1-6 0,-3 3-3 15,-1-1 2-15,1 0 3 0,-1 1 6 0,-9 3 2 16,13-3 5-16,-13 3 4 0,11-4-3 0,-11 4-7 16,8-5-2-16,-8 5-5 0,7-3 0 0,-7 3-9 15,0 0-2-15,5-5-2 0,-5 5-10 0,0 0-32 16,0 0-48-16,5-4-51 0,-5 4-56 0,0 0-72 15,0 0-43-15,3-5-39 0,-3 5-68 0,0 0-19 16,7-6-394-16,-7 6-381 0</inkml:trace>
  <inkml:trace contextRef="#ctx0" brushRef="#br0" timeOffset="-211372.485">13679 9231 327 0,'0'0'362'16,"0"0"-48"-16,0 0-20 0,0 0-12 16,-13-3-8-16,13 3-7 0,0 0-15 0,-8-5-26 15,8 5-28-15,0 0-22 0,-5-8-43 0,5 8-27 16,0 0-24-16,-1-6-13 0,1 6-10 0,4-5-14 0,-4 5-14 16,6-6-5-16,-6 6-8 0,8-4-2 0,-8 4-1 15,11-3-4-15,-11 3 3 0,16-2-4 0,-16 2 2 16,14 2 0-16,-14-2 5 0,14 2 5 0,-8 2-1 15,4 2 7-15,-3-3-1 0,-1 4 2 0,1 0 38 16,-1 3-47-16,-2 0 40 0,-2-1-45 0,2 6 39 16,-3-3-49-16,1 0 44 0,-4 2-41 0,1-1 53 15,-2 1-43-15,0 0 56 0,-4 1-42 0,2-1 45 16,-1-1-38-16,-2-1 62 0,2 1-38 0,-2-3 60 16,-1 1-49-16,4-2 14 0,0-1-20 0,1-2-5 15,-2 1-4-15,3-1-3 0,-2-1 2 0,1-2-2 16,4-3-10-16,-4 9-2 0,4-9 3 0,-5 5 1 15,5-5-7-15,0 0-6 0,-2 9-2 0,2-9-11 16,0 0-2-16,0 0-2 0,0 0-5 0,2 5 8 16,-2-5-10-16,0 0-1 0,0 0 17 0,0 0-23 0,13 0 0 15,-13 0-2-15,0 0 3 0,15-3-1 16,-15 3-18-16,11-2-16 0,-11 2-32 0,12-5-43 0,-3 3-6 16,2 0-108-16,-2-1-21 0,1 1-108 0,0-1-35 15,0-2-62-15,3 1-114 0,1 1-411 16,1-4-561-16</inkml:trace>
  <inkml:trace contextRef="#ctx0" brushRef="#br0" timeOffset="-210454.691">15578 9169 116 0,'0'0'248'0,"-8"3"-9"0,8-3-68 0,0 0 17 15,0 0-29-15,-8 2 19 0,8-2-19 0,0 0-10 0,0 0-6 16,0 0-5-16,-10 2-9 0,10-2 4 0,0 0-4 15,0 0 1-15,0 0 17 0,0 0 0 16,0 0 9-16,0 0 3 0,0 0-2 0,-9 4-2 0,9-4-9 16,0 0-2-16,0 0-4 0,0 0-9 0,0 0-11 15,0 0-8-15,0 0-11 0,0 0-13 16,0 0-13-16,0 0-9 0,0 0-9 0,0 0-10 0,0 0-8 16,-6 3-9-16,6-3 2 0,0 0-3 0,0 0-8 15,0 0 0-15,0 0 4 0,0 0 0 0,0 0 2 16,0 0 1-16,0 0 2 0,0 0 2 0,0 0 0 15,-6 5 2-15,6-5-7 0,0 0-1 0,0 0-1 16,0 0-13-16,-10 1-3 0,10-1 2 0,0 0-1 16,-9 2-4-16,9-2 2 0,0 0 3 0,-10 2-10 15,10-2 3-15,-10 3-1 0,10-3-2 0,0 0 2 16,-10 2 6-16,10-2-8 0,0 0 0 0,-9 3 0 16,9-3 0-16,0 0 0 0,0 0 0 0,0 0 5 15,-12 2-6-15,12-2 0 0,0 0 3 0,0 0-1 0,0 0 3 16,0 0-35-16,0 0 42 0,0 0 0 15,0 0-1-15,0 0-36 0,14-4 40 0,-14 4-38 16,13-3 50-16,-3 0-48 0,-1 1 38 0,2 0-37 0,1-1 41 16,0-3-44-16,1 2 46 0,2 0-43 0,-5 1 42 15,5-1-41-15,-3-1 41 0,-2 2-40 0,2-1 42 16,-3 1-39-16,0 1 39 0,-2-1-38 0,1 0 48 16,-8 3-39-16,10-4 47 0,-10 4-46 0,10-3 52 15,-10 3-59-15,11-3 40 0,-11 3-50 0,0 0 42 16,0 0-50-16,10-1 44 0,-10 1-58 15,0 0 3-15,0 0-63 0,5-5-33 0,-5 5-52 0,0 0-56 16,0 0-56-16,6-3 19 0,-6 3-79 0,0 0-34 16,0 0-74-16,4-8-387 0,-4 8-403 0</inkml:trace>
  <inkml:trace contextRef="#ctx0" brushRef="#br0" timeOffset="-209841.308">15745 9022 141 0,'0'0'339'0,"0"0"-84"0,0 0 12 0,0 0-12 15,-1-6-28-15,1 6 10 0,0 0-46 0,0 0-9 16,-2-8 0-16,2 8-17 0,0 0-28 0,0 0-7 16,-1-5-6-16,1 5-14 0,0 0-7 0,0 0-4 15,0 0-4-15,-1-8 29 0,1 8-60 0,0 0 29 16,0 0-51-16,0 0 33 0,0 0-52 0,0 0 35 15,0-7-44-15,0 7 38 0,0 0-45 0,0 0 39 16,0 0-35-16,0 0 39 0,0 0-37 0,0 0 44 16,0 0-48-16,0 0 41 0,0 0-44 0,2-6 44 15,-2 6-42-15,0 0 48 0,0 0-50 0,0 0 45 16,0 0-48-16,3-6 47 0,-3 6-48 0,0 0 48 16,0 0-45-16,5-6 41 0,-5 6-49 0,0 0 43 15,5-4-46-15,-5 4 49 0,7-2-54 0,-7 2 48 16,7-6-49-16,-7 6 46 0,13-6-49 0,-13 6 44 15,14-5-48-15,-14 5 51 0,14-3-38 0,-14 3 30 16,17-4-49-16,-17 4 49 0,18-1-49 0,-18 1 49 16,14 1-42-16,-14-1 41 0,15 3-48 0,-15-3 5 0,9 6 7 15,-9-6-2-15,6 8 3 0,-6-8 4 0,3 11 1 16,-3-11-1-16,-4 13 4 0,3-7 1 16,-3 1 1-16,0 1 5 0,0-3-5 0,2 0 1 15,-2 2 1-15,1-2 1 0,3-5-2 0,-7 8 1 0,7-8-1 16,-5 7 1-16,5-7-3 0,-4 5-5 15,4-5-2-15,0 0-1 0,-2 9 8 0,2-9-5 16,0 0 1-16,8 5 2 0,-8-5 3 0,10 2-1 0,-10-2-2 16,13 4 4-16,-13-4-5 0,17 4 0 0,-11 0 1 15,3 0 1-15,-1 0-3 0,1-2 3 0,-3 5-3 16,-1-2 2-16,2 2-2 0,-3 1 3 0,-1-2 0 16,0 3 0-16,-3-1 3 0,0 0-3 0,-3 1 2 15,-2-1 0-15,0 1 2 0,-1-1-2 0,-1 1 27 16,-3-1-33-16,2-1 44 0,1 1-55 0,-2-3 14 0,-1 2-117 15,2-3-57-15,-1 0-140 0,9-4-162 16,-17 2-518-16,17-2-601 0</inkml:trace>
  <inkml:trace contextRef="#ctx0" brushRef="#br0" timeOffset="-209216.005">17525 8860 397 0,'0'0'566'0,"0"0"-174"0,5 5-53 0,-5-5-106 15,0 0 41-15,0 0-73 0,0 0 29 0,0 0-69 16,0 0 11-16,0 0-71 0,0 0 9 0,0 0-79 15,8 4 1-15,-8-4-97 0,0 0-10 0,7-4-78 0,-7 4-62 16,9-3-78-16,-9 3-108 0,13-5-240 0,-7 1-154 16</inkml:trace>
  <inkml:trace contextRef="#ctx0" brushRef="#br0" timeOffset="-209084.698">17750 8808 134 0,'0'0'185'0,"0"7"-81"0,0-7-90 0,0 0-80 16,0 0-59-16,0 0 40 0</inkml:trace>
  <inkml:trace contextRef="#ctx0" brushRef="#br0" timeOffset="-207573.913">17397 8015 46 0,'0'0'294'16,"3"-7"-62"-16,-3 7-20 0,0-9-8 0,0 9-5 16,-2-9-14-16,2 9 1 0,-1-11-20 0,1 11-17 15,0-12-13-15,-1 5-6 0,0-1-13 0,-2 1-24 16,2-4-33-16,-2 2 32 0,-1 0-37 0,2 0 25 0,-2-1-41 15,0-1 42-15,-1 3-54 0,1-2 49 16,-1 2-50-16,1 1 47 0,-1-2-62 0,-1 4 41 16,1-1-52-16,-2 3 40 0,7 3-53 0,-11-6 47 0,11 6-47 15,-17 3 47-15,9 2-12 0,-2 2-1 0,0-1-2 16,1 5-3-16,-1-2-1 0,1 3-2 0,1-2 7 16,2 2-3-16,1 0 4 0,-2-2 7 0,4 1-3 15,0-1 8-15,2-1-7 0,1 0 2 0,0-1 3 16,1-2-3-16,2 0-1 0,-1 0 4 15,2-2-3-15,4-1 0 0,-8-3-3 0,11 5-2 0,-11-5-2 16,19 1 1-16,-19-1 0 0,20-2 9 0,-9 1-1 16,-1-1 1-16,1-1-5 0,-1 2 0 0,0 0 1 15,-10 1 4-15,16-3-2 0,-16 3 3 0,17 3 8 16,-9-2-3-16,2 3 3 0,-2 1 6 0,-1 2 4 16,2 2-3-16,0 3-44 0,0 0 43 0,-2 1-48 15,0 5 41-15,1 0-27 0,-2 1 17 0,1 0-42 16,0-1 5-16,-3-1-2 0,1-1 4 0,2-1-2 15,-2 0 0-15,1-1-34 0,-1-1-71 0,0 0-83 16,-1-2-64-16,0 0-53 0,1-1-92 0,-2 0-72 16,1-3-310-16,-2 0-309 0</inkml:trace>
  <inkml:trace contextRef="#ctx0" brushRef="#br0" timeOffset="-207157.86">17478 8806 316 0,'0'0'399'15,"0"0"-87"-15,-7 3-14 0,7-3-41 0,0 0 42 16,0 0-40-16,-9 5 35 0,9-5-76 0,0 0 17 16,0 0-67-16,0 0 22 0,0 0-62 0,0 0 18 15,0 0-43-15,0 0 44 0,0 0-44 0,0 0 46 16,9-5-67-16,-9 5 38 0,10-5-60 0,-10 5 37 15,13-5-60-15,-4 3 42 0,0-1-55 0,0-1 40 0,-1 0-54 16,1 0 43-16,0 2-55 0,0-1 50 16,-1-1-54-16,0 1 41 0,1-2-53 0,0 4 33 0,0-3-77 15,-9 4 1-15,13-4-84 0,-13 4-10 0,13-5-96 16,-13 5 5-16,11-7-55 0,-11 7-38 0,10-5-47 16,-2 1-42-16,-3-2-318 0,0 1-252 0</inkml:trace>
  <inkml:trace contextRef="#ctx0" brushRef="#br0" timeOffset="-206774.323">17737 8653 117 0,'0'0'478'0,"0"0"-98"0,4-4-32 0,-4 4-66 16,0 0 27-16,0 0-69 0,0 0 19 0,6-5-78 15,-6 5 12-15,0 0-80 0,0 0 17 0,0 0-62 16,0 0 45-16,0 0-46 0,3 5 35 0,-3-5-50 0,1 5 39 16,-1-5-46-16,5 11 33 0,-5-11-46 15,4 11 32-15,-1-4-48 0,1 0 37 0,-2 0-39 16,4 1 37-16,-2-1-41 0,3 1 35 0,-2-4-43 0,1 2 41 15,2 0-41-15,-2-1 36 0,2-3-42 0,-8-2 45 16,13 5-50-16,-13-5 42 0,15 3-46 16,-15-3 44-16,13-3-46 0,-4 1 48 0,-9 2-51 0,11-5 44 15,-2 0-41-15,-5 0 44 0,4 0-30 0,-3 1 59 16,-5 4-24-16,7-9 65 0,-7 9-33 0,8-6 63 16,-8 6-45-16,6-7 41 0,-6 7-68 0,5-5 0 15,-5 5-22-15,0 0 37 0,7-3-53 0,-7 3 41 16,0 0-46-16,5 4 5 0,-5-4-8 0,3 7 1 15,-3-7 2-15,4 10-1 0,-2-2-4 0,-1-3 0 16,4 4 8-16,-1-1-9 0,0 2-3 0,0 0 4 16,0 0-3-16,1-1-1 0,0 0-1 0,1-1-44 15,-2 1-54-15,1-2-26 0,0 1-112 0,1 0-34 16,0-3-100-16,0-1-38 0,-2 1-33 0,-4-5-122 0,10 5-282 16,-10-5-383-16</inkml:trace>
  <inkml:trace contextRef="#ctx0" brushRef="#br0" timeOffset="-206599.095">18240 8743 462 0,'0'0'499'16,"0"0"-143"-16,0 0-24 0,0 0-69 0,0 0 65 16,0 0-74-16,0 0 17 0,0 0-82 0,0 0 3 15,0 0-75-15,0 0 17 0,0 0-76 0,0 0-3 16,8-3-92-16,-8 3-2 0,0 0-92 0,7-6-2 15,-7 6-62-15,10-7-63 0,-4 4-63 0,3-1-87 16,-1-4-217-16,2 3-137 0</inkml:trace>
  <inkml:trace contextRef="#ctx0" brushRef="#br0" timeOffset="-206456.961">18494 8641 67 0,'0'0'320'0,"0"0"-74"15,7 3-29-15,-7-3-15 0,0 0-7 16,0 0-10-16,9 3-23 0,-9-3-21 0,0 0-29 15,0 0-14-15,0 0-29 0,0 0-18 0,0 0-27 16,13 0-62-16,-13 0-68 0,8-3-80 0,-8 3-124 0,12-7-147 16,-4 2 66-16</inkml:trace>
  <inkml:trace contextRef="#ctx0" brushRef="#br0" timeOffset="-206310.36">18752 8608 357 0,'0'0'283'0,"0"0"-59"15,5 3-14-15,-5-3-3 0,0 0-9 0,0 0-22 16,6 4 2-16,-6-4-49 0,0 0-10 0,0 0-47 16,0 0-35-16,13 0-54 0,-13 0-74 0,10-4-68 15,-1 2-76-15,0-1-44 0,3-4-166 0,-1 1 82 16</inkml:trace>
  <inkml:trace contextRef="#ctx0" brushRef="#br0" timeOffset="-206197.662">19217 8529 170 0,'16'0'420'15,"-3"0"-107"-15,-13 0-68 0,22 2-29 0,-22-2-16 16,17 0-12-16,-17 0-8 0,13 0-56 0,-13 0 1 16,12-2-78-16,-12 2-147 0,0 0-172 0,10-4-308 15,-10 4-95-15</inkml:trace>
  <inkml:trace contextRef="#ctx0" brushRef="#br1" timeOffset="-173975.009">19442 12155 24 0,'0'0'328'0,"0"0"-62"0,2-8-34 0,-2 8-16 16,0 0-7-16,0-8-10 0,0 8 2 0,3-5-24 0,-3 5 18 16,2-8-40-16,-2 8 30 0,0 0-60 15,2-7 48-15,-2 7-52 0,0 0 38 0,1-7-59 16,-1 7 28-16,0 0-58 0,0 0 28 0,1-8-56 0,-1 8 26 16,0 0-47-16,0 0 44 0,0 0-40 0,0 0 40 15,0 0-37-15,0 0 36 0,10 3-34 0,-10-3 40 16,6 5-38-16,-6-5 45 0,7 5-31 15,-7-5 34-15,9 9-44 0,-2-3-1 0,-2-1 0 0,1 1 4 16,2 2-1-16,-2-1 8 0,1 0-4 0,0 0 39 16,1 1-58-16,-1-1 41 0,1 0-50 0,1 2 41 15,0-2-51-15,-1-1 45 0,-2 1-48 0,4 0 39 16,-3-2-50-16,-1 1 52 0,2 0-41 0,-2-2 49 16,2 2-40-16,-2-3 51 0,-6-3-41 0,9 6 58 15,-9-6-31-15,13 4 43 0,-13-4-37 0,10 2-4 16,-10-2-3-16,13-2-3 0,-13 2-5 0,15-5-4 15,-6 2-5-15,0-4 11 0,3 0-16 0,-1 2-7 16,2-5-4-16,1-1-1 0,1-1 0 0,2-2 0 16,1 0-8-16,1-3-1 0,1-1 31 0,2 0-36 15,2-1 27-15,2-4-33 0,0 1 27 0,2-1-26 16,-1 2 27-16,-1-3-31 0,1 2 34 0,1-1-40 16,-2 1 34-16,-6 3-31 0,2 0 22 0,0-1-23 0,-2 2 33 15,1 0-31-15,-1-2 31 0,-2 4-27 0,1-2-3 16,-3 4 2-16,-1 0 1 0,0 0-1 0,-1-1 6 15,-1 3 0-15,0 1 10 0,-2 2 5 0,-2 0 2 16,0 0 3-16,0 2 9 0,-2 1 7 0,1-2 3 16,-3 1-2-16,2 3 4 0,-2-2-4 0,0 2 2 15,-5 4-5-15,9-7-2 0,-9 7-3 0,6-5-4 16,-6 5-4-16,6-6-3 0,-6 6-3 0,5-6 4 16,-5 6-8-16,0 0-4 0,6-4 2 0,-6 4-4 15,0 0 0-15,5-4-1 0,-5 4-3 0,0 0-6 16,0 0-14-16,0 0-48 0,5-4-68 0,-5 4-45 15,0 0-146-15,0 0-127 0,0 0-236 0,0 0-598 16,-11 1-893-16</inkml:trace>
  <inkml:trace contextRef="#ctx0" brushRef="#br1" timeOffset="-169243.201">4845 12252 212 0,'0'0'200'0,"0"0"-28"15,0 0-13-15,0 0-5 0,0 0-12 0,-8-4-7 16,8 4-19-16,0 0-21 0,0 0-10 0,0 0-5 16,0 0-9-16,0 0 10 0,0 0-7 0,0 0-8 15,0 0-1-15,0 0-4 0,0 0 0 0,0 0-4 0,0 0 5 16,0 0 12-16,-9-1-4 0,9 1 2 0,0 0-20 16,0 0 35-16,0 0-30 0,0 0 46 15,0 0-48-15,0 0 60 0,0 0 0 0,0 0 0 16,0 0 8-16,0 0-17 0,0 0-1 0,0 0-6 0,0 0-6 15,0 0-3-15,0 0-4 0,0 0-5 0,0 0-6 16,0 0-38-16,0 0 43 0,0 0-49 16,0 0 41-16,0 0-47 0,0 0 45 0,0 0-45 0,0 0 52 15,0 0-50-15,0 0 50 0,16-3-43 0,-16 3 51 16,10-3-46-16,-10 3 44 0,14-5-51 0,-4 4 48 16,-1-2-54-16,2 1 4 0,-1-1-5 0,1-1-3 15,-2 2 5-15,3-1-12 0,-2 0-2 0,0 1-2 16,0-1 0-16,-2 1-1 0,1-1-2 0,-9 3-1 15,15-4 0-15,-15 4 3 0,12-3 1 0,-12 3 4 16,11-1 7-16,-11 1 8 0,9-3-2 0,-9 3 4 16,0 0 3-16,9-2 5 0,-9 2 13 0,0 0-3 15,9-1 3-15,-9 1 0 0,0 0-5 0,8-4-6 16,-8 4-9-16,0 0 1 0,0 0-12 0,0 0-8 16,0 0-2-16,9-2-11 0,-9 2-47 0,0 0-84 15,0 0-105-15,0 0-81 0,0 0-157 0,0 0-111 16,0 0-118-16,0 0-285 0,10 1-584 0</inkml:trace>
  <inkml:trace contextRef="#ctx0" brushRef="#br1" timeOffset="-140671.885">15212 13423 264 0,'0'0'380'0,"-4"-9"-91"0,4 9 44 16,-5-9-64-16,5 9 48 0,-9-9-58 0,4 4-14 16,1 1-4-16,0-1-37 0,1-2-24 0,-4 3-30 15,2-1 7-15,-2 0-35 0,0 1-9 0,1 0-27 16,-2 0 10-16,-2 1-30 0,10 3 5 0,-21 0-22 16,11 0 14-16,-3 2-11 0,-2 1 11 0,0 3 3 15,-2-1 16-15,-1 4-6 0,-1 0 2 0,2 0-11 16,-2 3-4-16,0-1-4 0,5 0-2 0,-1 1-13 15,3 0-5-15,0 0-7 0,4-3-2 0,0 2 2 16,3 0-6-16,1-1 3 0,4 0-6 0,3 0 1 16,2-1-7-16,2 1-1 0,6 1-2 0,3 1-5 15,4-2-42-15,4 2 49 0,3 1-46 0,0-1 47 16,9 3-45-16,-2 0 49 0,3 1-44 0,-2 1 46 16,-1 0-28-16,1 0 22 0,-3 3-7 0,-3-2-5 15,-5-1-4-15,-2-1-1 0,-6 0-3 0,-3-1 2 16,-2 0 3-16,-5-1 0 0,-2 0 3 0,-4-2 6 15,-4 3 9-15,-4-3-1 0,-2 2 5 0,-4-1 1 0,-1-1-4 16,-6 0-5-16,2-1 3 0,-3-5-6 0,1 4-7 16,0-7 5-16,2 1-7 0,0-4-5 15,1 0-56-15,0-2-100 0,3-1-94 0,0-2-133 0,2-2-126 16,1 1-97-16,5-3-384 0,1 1-587 0</inkml:trace>
  <inkml:trace contextRef="#ctx0" brushRef="#br1" timeOffset="-138675.611">13285 13779 466 0,'-5'-5'393'0,"1"0"-29"15,4 5-24-15,-6-8-39 0,6 8 47 0,-7-9-27 16,7 9-28-16,-5-6-29 0,5 6-41 0,-5-6-46 15,5 6-35-15,0 0-30 0,-7-6-11 0,7 6 23 16,0 0-10-16,0 0 59 0,-2 9-30 0,2-9 39 16,4 11-34-16,1-3 33 0,0 2-17 0,2 2 11 15,-2 0-24-15,3 2 10 0,2 3-13 0,-1 1-14 16,0 0-15-16,2 2-13 0,-2-1-23 0,0 2-8 16,4-3-8-16,-4 2-14 0,1-1-7 0,0 1-7 0,-1-4-13 15,0 1 2-15,1 0-6 0,-2-3-5 16,0-1 2-16,-2-1-5 0,3 1-5 0,-3-3-5 15,-2 0 2-15,3-2-14 0,-4 1 3 0,1-2-35 0,1 1-15 16,-1-1-33-16,-1-2-26 0,-3-5-23 16,5 10-33-16,-5-10-89 0,0 7-114 0,0-7-78 15,-5 5-135-15,5-5-113 0,-13 0-426 0,3-1-740 0</inkml:trace>
  <inkml:trace contextRef="#ctx0" brushRef="#br1" timeOffset="-138394.149">13002 13957 338 0,'-4'-5'560'16,"0"-1"-132"-16,1 1-88 0,3 5-23 0,-5-12-21 15,2 7-22-15,2-1-14 0,1 6-14 0,0-13-22 16,3 5-29-16,1 0-23 0,1-1-22 0,1 1-20 16,4-2-17-16,2-1-8 0,2 1-6 0,3-2-6 15,2 0-12-15,1 0-49 0,3 0 40 0,3-2-13 16,-1 2-9-16,1 1-8 0,0 1-9 0,-1-3-7 15,2 5-6-15,-4-1-2 0,-2 1-3 0,0 1-2 16,-1 0-3-16,-2 0-5 0,-2 3 1 0,-1-1-1 0,-1 0-1 16,-4 4-9-16,2-3 5 0,-2 1-41 15,-2 0 39-15,-8 3-12 0,16-4-13 0,-16 4-28 16,12 0-38-16,-12 0-45 0,12-1-60 0,-12 1-76 0,0 0-74 16,15 1-93-16,-15-1-116 0,10 0-276 0,-10 0-371 15</inkml:trace>
  <inkml:trace contextRef="#ctx0" brushRef="#br1" timeOffset="-137909.873">14301 13672 242 0,'0'0'331'0,"0"0"-2"0,0-11-45 16,0 11-20-16,-4-6 6 0,4 6-6 0,-8-9-19 16,8 9-43-16,-11-7-4 0,6 3 6 0,-3 0-27 0,8 4-18 15,-16-5-10-15,7 3-22 0,0 0-7 0,-1-1 3 16,10 3-6-16,-20 0-8 0,11 2-15 15,-3-1-9-15,0 3-5 0,1-1 0 0,-2 3-2 0,1 0-10 16,-2 1-8-16,3 2-3 0,-2 0-37 0,4 2 44 16,-1 1-1-16,0 0 0 0,3 0-1 0,-2 3-3 15,4-3 1-15,0 3-5 0,1-1 1 16,2 1-3-16,0-1-3 0,4-1-5 0,-2-1-4 0,4 2 1 16,-2 0-1-16,3 1-1 0,3-2-11 0,0-2 1 15,-1 0-4-15,5 2-3 0,-1-4-2 0,2 1-3 16,0-3-2-16,0-1-7 0,3 1 4 0,1-2-2 15,-2-1-4-15,3-1 3 0,-1 0-2 0,2-2-3 16,-3-1-12-16,3 0-18 0,1-1-16 0,-2-1-23 16,1-1-28-16,-3 1-31 0,2-1-44 0,0 2-48 15,-4-1-25-15,-2 0-81 0,0 1-55 0,-1 0-17 16,-11 1-46-16,16-1-58 0,-16 1-311 0,9 2-339 16</inkml:trace>
  <inkml:trace contextRef="#ctx0" brushRef="#br1" timeOffset="-137677.482">14180 14197 443 0,'-7'5'413'0,"1"2"-128"15,2-2 11-15,4-5-38 0,-9 7 60 0,9-7-18 16,-4 5 22-16,4-5-14 0,0 0-7 0,0 0-30 16,4 9-23-16,-4-9-24 0,0 0-20 0,15 0-11 15,-15 0-18-15,16-1-20 0,-6 0-21 0,0-2-22 16,2 2-21-16,0-3-12 0,1 2-15 0,2-3-9 15,1 1-18-15,-1 2-3 0,2-3-11 0,-2 0-1 16,3 0-5-16,-1 3-10 0,2-4-17 0,-3 1-57 16,4 1-59-16,-4-1-58 0,2 1-88 0,0-1-44 15,0 1-140-15,-2-1-104 0,1-1-500 0,-3 2-677 16</inkml:trace>
  <inkml:trace contextRef="#ctx0" brushRef="#br1" timeOffset="-136126.802">17406 13246 283 0,'4'-7'385'0,"-3"1"-66"0,2-2 59 0,-3 1-77 15,0-1-14-15,-2 1-6 0,0-2-3 0,-2 1-11 16,-1 0-17-16,-1-1-7 0,-1 4-9 0,-3-2-31 15,0 0 0-15,-2 4-4 0,-3 0-1 0,2 2-20 16,-5 1-21-16,0 1-22 0,-1 2-47 0,-2 0 27 16,0 4-52-16,-1 1 22 0,3 1-11 0,1 1-23 15,-1 2-2-15,6-3-7 0,-1 7-7 0,5-4-1 16,3 1-14-16,3 0 4 0,1 0-7 0,4 3 1 16,5-2-3-16,2 3-6 0,6 0-1 0,4 2-8 15,4-2-15-15,5 3-21 0,4 1-13 0,0-4 2 16,0 3-1-16,0-3-2 0,1-2 2 0,-5-1 0 15,-1-2 0-15,-1 2-1 0,-6-4-3 0,-2 0-4 16,-4-1 5-16,-2-1 14 0,-3-1 9 0,-3 0 3 16,-2 0 8-16,-3 1 2 0,-6-2 3 0,0 0 3 15,-4 1 0-15,-4 0 6 0,-1 0-44 0,-7-1 52 16,1 1-42-16,-3-1 47 0,0 0-43 0,3-2 47 16,1 1-53-16,2-2 6 0,2 0-119 0,1-1-57 0,3 0-142 15,11-2-138-15,-12 0-116 0,12 0-278 0,0 0-441 16</inkml:trace>
  <inkml:trace contextRef="#ctx0" brushRef="#br1" timeOffset="-135922.832">17768 13387 1031 0,'11'-8'668'0,"-3"1"-117"16,-3 3-66-16,0-1 3 0,-1 0-6 0,-4 5-55 15,9-5-42-15,-9 5-76 0,6-5-56 0,-6 5-50 16,0 0-22-16,0 0-43 0,0 0-9 0,11 3-37 15,-11-3-2-15,5 7-31 0,-5-7 4 0,7 12-23 16,-3-5 5-16,1 0-22 0,-1 1-2 0,3 1-29 16,0-2-19-16,-2 1-57 0,2-1-22 0,-2 0-108 15,1 2-28-15,-2-1-71 0,2-3-60 0,-3 2-77 16,-3-7-147-16,1 8-582 0,-1-8-790 0</inkml:trace>
  <inkml:trace contextRef="#ctx0" brushRef="#br1" timeOffset="-135777.65">17609 13251 24 0,'-4'-12'616'0,"3"0"-174"0,-1 2-99 16,2 1-70-16,1 0-35 0,0 0-49 0,3 0-43 15,1 2-33-15,3-2-26 0,1 3 9 0,2-1-63 16,3 2-76-16,0 0-80 0,3 1-102 0,1 0-116 16,2 2-244-16,-3 0-97 0</inkml:trace>
  <inkml:trace contextRef="#ctx0" brushRef="#br1" timeOffset="-135510.948">18131 13097 485 0,'0'0'440'0,"0"0"-32"0,-8 4 0 15,8-4-3-15,-13 3-13 0,13-3-41 0,-14 5-37 16,8-3-49-16,-1 3-49 0,2 0-32 0,-1 1-22 16,2-1-30-16,2 2-20 0,0 1-20 0,2 0-20 15,3 1-12-15,1 1-10 0,1 2-9 0,5 0-8 0,0 2-15 16,4-1-16-16,2 1-11 0,-1 1-23 15,0-3 8-15,2 0-21 0,-2 2 16 0,-1-4-17 0,-2 2 10 16,-2-2-13-16,-1-1 15 0,-3 1-4 16,-2-2 24-16,-3 2-12 0,-2-3 17 0,-2 2-11 0,-2 1 15 15,-3-2-10-15,-3 1 15 0,0 0-11 0,-3-1 15 16,2-1-14-16,-3 0 13 0,2 0-14 16,3-2 6-16,0-1-70 0,1 0-81 0,9-4-175 0,-12 4-164 15,12-4-483-15,0 0-567 0</inkml:trace>
  <inkml:trace contextRef="#ctx0" brushRef="#br1" timeOffset="-135274.823">18694 13065 543 0,'0'-10'612'0,"0"3"-181"0,-2 0 6 15,-2 2-70-15,-1 1 19 0,5 4-42 0,-12-6 34 16,12 6-73-16,-15-2 6 0,15 2-81 0,-21 2-9 0,11 1-75 15,0 2 2-15,0 2-58 0,-1 2 22 0,3-1-54 16,1 5 17-16,-1-1-9 0,5-1-16 16,1 1-8-16,0 3-9 0,4-4-18 0,0 2-31 0,3 1-13 15,1-2-35-15,2 0-43 0,3 1-52 0,0-4-42 16,5 3-34-16,0-2-2 0,3-3-74 16,1 0-21-16,1-3 2 0,0 1-57 0,-1-4-17 15,2-1-414-15,5 0-351 0</inkml:trace>
  <inkml:trace contextRef="#ctx0" brushRef="#br1" timeOffset="-134961.119">19067 13089 127 0,'-1'-7'543'0,"-2"-3"-106"0,2 4-41 15,-5-2-16-15,-1 3-4 0,-1 0-30 0,-3 0-12 16,2 0-12-16,-2 1-62 0,-1 3 13 0,-3 0-81 16,2 1 8-16,2 1-84 0,-3 2 19 0,1 0-26 15,-1 4-15-15,2 0-20 0,2 1-11 0,1 2-11 16,0-1-7-16,4 3-7 0,1 0-7 0,2-2 1 15,2 2-14-15,2-1-5 0,2-1-4 0,2 2-13 16,2-2-6-16,5 0-8 0,-3-2-1 0,4-1-6 16,0-1-2-16,2-2 4 0,-1-3 5 0,-2-1-1 15,2 0 11-15,-2-1-2 0,1-3 5 0,-1 0-3 0,-1-3 7 16,-3-1 3-16,0-1 7 0,-2 1 1 0,-1-1 3 16,-3-2-5-16,-2 0-3 0,-1 0-1 15,-3 0-43-15,-2 1 45 0,0-2-46 0,-4-1 53 0,0 4-52 16,-1-3 32-16,0 5-101 0,1-3-31 0,-3 3-117 15,6 0-63-15,-2 0-68 0,3 4-60 0,5 3-51 16,-4-5-326-16,4 5-362 0</inkml:trace>
  <inkml:trace contextRef="#ctx0" brushRef="#br1" timeOffset="-134325.051">19176 12993 141 0,'11'0'583'0,"-11"0"-162"0,18 1-96 0,-18-1-36 15,12 3-42-15,-12-3 81 0,10 1-7 0,-10-1 4 16,10 7-16-16,-10-7-30 0,5 9-36 0,-5-9-36 15,7 9-29-15,-5-3-27 0,2-1-27 0,-1 4-24 16,2-2-13-16,0 1-16 0,-1 2-14 0,2-2-9 16,-1 3-5-16,0-4-10 0,4 3-5 0,-4-3-5 15,2 3-4-15,-1-5-6 0,2 1 3 0,-2-1-2 16,-6-5-1-16,9 6-3 0,-9-6-2 0,11 2-4 0,-11-2-2 16,8-3-3-16,-8 3 2 0,9-8-1 0,-6 4-2 15,-2-3-6-15,3 0-42 0,-1-3 53 0,-1 3-45 16,-2-1 49-16,1 1-41 0,2-2 49 0,-2 4-47 15,-1 5 43-15,3-15-68 0,-3 15 25 0,2-7-41 16,-2 7 50-16,0 0-41 0,5-5 52 16,-5 5 2-16,0 0 2 0,11 3-4 0,-11-3 0 0,7 8-10 15,1-4-11-15,-3 3-31 0,2 0-18 0,-1-3-25 16,0 4-25-16,2-3 4 0,-4-1 5 0,2 3 12 16,-2-3 22-16,-4-4 30 0,10 4 3 0,-10-4 9 15,9 2 10-15,-9-2 7 0,0 0 5 0,9-5 15 16,-9 5-1-16,4-9 5 0,-4 9 16 0,3-12 13 15,-2 3 17-15,0 1-31 0,3-4 52 0,-3 5-38 16,2-4 44-16,-1 2-35 0,1-2 38 0,-2 3-46 16,4-1 30-16,-1 3-45 0,0-1 29 0,1 0-42 15,0 4 39-15,-5 3-41 0,10-5 39 0,-10 5-40 16,16-1 37-16,-16 1-39 0,14 5 41 0,-8-1-11 0,4-1 0 16,-2 3-7-16,-2 0 0 0,1 1-3 15,-1 0-3-15,0 0 11 0,0 1-12 0,-4-1 5 16,2-2 18-16,-4-5 34 0,5 10 29 0,-5-10 1 0,3 5-6 15,-3-5-7-15,0 0 0 0,0 0-3 0,0 0-47 16,0 0 48-16,0-10-44 0,0 10 42 16,1-12-57-16,3 3 40 0,0 0-47 0,-2-2 38 15,3 3-48-15,-1-4 26 0,1 3-29 0,2-1 40 16,0 3-47-16,0-1 35 0,-1 1-42 0,2 2 38 0,1-2-40 16,-2 5 42-16,1-1-42 0,-8 3 42 0,18-1-41 15,-18 1 48-15,18 1-46 0,-7 4 36 0,-2 1-44 16,2-2 35-16,1 2-79 0,-2 2 10 0,2-3-103 15,1 3-11-15,-6-1-53 0,4-2-52 0,-1-1-65 16,-1 0-46-16,1 1-57 0,-10-5-80 0,15 3-309 16,-15-3-369-16</inkml:trace>
  <inkml:trace contextRef="#ctx0" brushRef="#br1" timeOffset="-134126.936">19917 12758 549 0,'-4'-15'516'0,"-2"3"-75"16,1 0 33-16,-2 2-29 0,4 1-9 0,-3 1-27 15,3-1-45-15,-1 3-65 0,1 0-65 0,1 1-38 0,2 5-29 16,-4-5-14-16,4 5-7 0,0 0-19 16,0 0-18-16,1 10-28 0,2-5-2 0,0 2-12 15,4 3-16-15,-1 0-9 0,4 2-30 0,1 3 24 0,2 1-33 16,-1-3 28-16,4 3-37 0,-1 0 32 0,2 2-33 16,-1-2 6-16,2 1-15 0,-1-2-48 0,-3-1-32 15,0 1-126-15,-3-2-28 0,1-3-82 0,-5 2-80 16,-1-3-111-16,-3-2-593 0,-3-7-731 0</inkml:trace>
  <inkml:trace contextRef="#ctx0" brushRef="#br1" timeOffset="-133160.839">19911 12869 342 0,'-4'-5'616'0,"1"0"-111"0,1-2-80 16,2 7-39-16,-2-9-46 0,2 9-38 0,4-13-32 15,0 10-51-15,1-2-43 0,0 1-36 0,4-1-27 0,3 1-22 16,-2 0-29-16,5 3-49 0,1-3-62 15,0 1-48-15,2 0-47 0,1 2-26 0,2 0-24 16,-1 0-3-16,1-1 13 0,0 0 14 0,0-1 65 16,-1 2-15-16,1-3 58 0,-3 0-19 0,1 1 50 15,-1-2-10-15,-4 0 32 0,0-2-17 0,-3 5 75 16,0-5-1-16,-4 2 31 0,-1 0 10 0,0 1 32 0,-6 4 12 16,5-10 16-16,-5 10-9 0,-2-7 18 0,2 7-18 15,-5-6 7-15,5 6 0 0,0 0-23 0,-15 0-18 16,15 0-12-16,-13 5-21 0,5-3-12 15,1 3-5-15,1 2-11 0,-1-1-7 0,2 1-3 0,0 3-7 16,-1-2-3-16,3 3-4 0,0-2-5 0,2 1-7 16,1 1-11-16,3-2-18 0,-1 0-14 0,2-1-54 15,4-1 41-15,-3 0-51 0,3 0 41 0,-2-4-38 16,4 0 49-16,-10-3-12 0,16 4 0 0,-16-4 11 16,19-4 6-16,-10 1 5 0,0 0 7 0,1-1 10 15,-3-2 1-15,1-1 1 0,2 0 16 0,-3 0-8 16,-1 0 4-16,1 2 9 0,-1-5 24 0,0 5 7 15,-1 0 11-15,-1 0-10 0,-4 5-11 0,9-7 1 16,-9 7 4-16,12-5-3 0,-12 5-4 0,0 0 2 0,15 0-8 16,-15 0-1-16,14 5-4 0,-6-2 0 0,-1 1-4 15,2 1-1-15,0 0 3 0,2-2-15 16,-1 1-8-16,0 0-21 0,0-3-18 0,-1 2-27 16,-9-3-30-16,17 2-24 0,-17-2-13 0,14-2-2 0,-14 2 2 15,12-10 13-15,-6 5 25 0,-2-1 31 16,-2-5 4-16,-1 2 55 0,-2-3-33 0,1-1 52 15,-1-1-24-15,-3-3 79 0,0 0-39 0,0-1 38 0,-2 0 52 16,1-2 42-16,0 3 8 0,0 0 38 0,1 3 33 16,-1-1 9-16,1 5-8 0,0-1-17 0,0 3-45 15,2-1-36-15,-1 3-24 0,3 6-25 0,-4-9-6 16,4 9-8-16,0 0-9 0,0 0-3 0,0 0-11 16,0 0 0-16,0 10-12 0,3-3 1 0,1 1-7 15,2-1-3-15,3 5-3 0,1-2 0 0,2 1-4 16,3 2-7-16,0-1 1 0,3 0-1 0,4-1-1 15,2 1-5-15,-1 1 2 0,3 2-12 0,-1-3-5 16,1 2-10-16,-3 1-8 0,-5-1-8 0,0-3-8 16,-3 2 3-16,0 0 6 0,-6-1-42 0,-1 0 57 15,-3-3-37-15,-1 0 56 0,-4 0-44 0,-4 0 63 16,2-2-50-16,-2 3 47 0,-3-3-41 0,1-4 60 16,-2 4-30-16,1-3 58 0,7-4-46 0,-13 3 41 0,13-3-50 15,-12 0 43-15,12 0-51 0,-10-5 40 0,6-2-8 16,4 0-14-16,-1-1-14 0,2-2-15 15,2-3-24-15,1 0-3 0,1-4-4 0,4-1 2 16,-2-2-7-16,0 0-7 0,-1-4 9 0,2 2 7 0,-2-3 6 16,-1 1 10-16,2 1 5 0,-3 1 9 0,0 0 3 15,-1 1 14-15,1 4 22 0,-3 0 14 0,2 4 20 16,-2 1 0-16,0 0-5 0,1 3-14 0,0 0-8 16,-2 1-12-16,0 8-6 0,2-10 0 0,-2 10-7 15,0 0-2-15,0 0 4 0,0 0-6 0,7 5-3 16,-3 0 4-16,0 4 2 0,0-1-4 0,1 1 2 15,1 4 3-15,3 0-5 0,0 0 3 0,1 3 1 16,2 0-2-16,0 0-3 0,1-1 0 0,3-1 2 16,-2 2-4-16,1-2-11 0,-1 1-19 0,0-4-57 15,0 3-69-15,-1-6-67 0,-3 2-63 0,2-3-78 16,-2 0-113-16,0-3-159 0,-1-1-323 0,-9-3-542 16</inkml:trace>
  <inkml:trace contextRef="#ctx0" brushRef="#br1" timeOffset="-132411.303">13313 14507 230 0,'-10'2'373'0,"10"-2"-41"0,0 0-55 0,0 0-12 0,0 0-3 16,0 0-4-16,-6 3-18 0,6-3-26 15,0 0-34-15,0 0-18 0,0 0-16 0,0 0-21 0,0 0-9 16,0 0-13-16,0 0-3 0,6-4-16 0,-6 4-8 15,10-4-13-15,-2 0-11 0,1 1-9 0,0 1-5 16,2-2-8-16,2-2-6 0,1 1-2 0,1 1-8 16,2-2-9-16,0-1-29 0,-1 2-43 0,4-2-62 15,-1-2-53-15,1 4-35 0,-5-3-35 0,3 2-82 16,-5 0-86-16,4-1-280 0,-4 0-208 0</inkml:trace>
  <inkml:trace contextRef="#ctx0" brushRef="#br1" timeOffset="-132217.814">13373 14557 334 0,'-6'6'389'0,"6"-6"-106"0,-6 7 30 0,6-7-64 0,0 0 39 16,0 0-58-16,0 0-18 0,0 0-32 0,0 0-18 16,9-1-26-16,-2-3-27 0,2 0-2 15,0-3-6-15,4 1-1 0,-3-1-6 0,5 0-13 16,-3-1-19-16,-1 0-10 0,2 2-13 0,0 1-10 0,-3-2-21 15,-1 4-55-15,0-2-80 0,-1 1-81 0,-8 4-58 16,11-3-85-16,-11 3-458 0,9-2-340 0</inkml:trace>
  <inkml:trace contextRef="#ctx0" brushRef="#br1" timeOffset="-130741.478">15111 14233 359 0,'0'0'311'0,"0"0"-48"0,0 0-64 0,-4 5 31 15,4-5-39-15,0 0 5 0,0 0 3 16,0 0-6-16,0 0-19 0,0 0-35 0,0 0-15 16,0 0-9-16,12 1-4 0,-12-1-13 0,10-4-9 0,0 2-5 15,-1-2-15-15,2-1-11 0,1 0-12 0,1 0-5 16,2 0-8-16,-2-2-9 0,5 2 2 0,-4 0-13 16,4-2-6-16,-4 2-11 0,4-1-22 0,-4 0-43 15,1 1-51-15,-1 1-44 0,0 1-39 0,-3-2-9 16,-2 3-49-16,-1-1-25 0,-8 3-60 0,13-2-186 15,-13 2-36-15</inkml:trace>
  <inkml:trace contextRef="#ctx0" brushRef="#br1" timeOffset="-130566.951">15213 14280 137 0,'-11'7'449'0,"1"-2"-116"0,2-1-50 16,0 1-23-16,2-2-8 0,6-3 23 0,-11 7 18 15,11-7-18-15,-8 3-19 0,8-3-14 0,0 0-22 16,0 0-34-16,0 0-29 0,0 0-26 0,0 0-23 15,16-3-20-15,-8-1-16 0,1-1-15 0,5-1-9 16,-1 0-9-16,2 0-10 0,2-3-8 0,1 2-25 16,0-1-60-16,1 0-91 0,-4 0-113 0,2 2-127 15,-1 1-136-15,-4-2-348 0,-2 4-435 0</inkml:trace>
  <inkml:trace contextRef="#ctx0" brushRef="#br1" timeOffset="-126643.983">15210 14429 634 0,'-3'-12'607'0,"0"0"-85"16,2 3-82-16,-2-1-44 0,2 4-38 0,0-1-19 15,0 1-45-15,1 6-49 0,-3-9-44 0,3 9-38 16,-4-8-22-16,4 8-15 0,0 0-4 0,0 0-9 15,0 0-7-15,7 9-7 0,-5-4-48 0,1 5 31 16,1 1-41-16,0 2 27 0,-1 3-40 0,1-1 31 16,0 2-43-16,2 3 31 0,-1-1-41 0,1 4 34 15,-1-2-12-15,-1 0-1 0,1-1-8 0,1 1 1 16,-1 0-7-16,-1 0 1 0,4-3-3 0,-2 2-22 16,3-4 22-16,0 1-7 0,0-1-6 0,2-4-22 15,2-2-15-15,-1-1-37 0,3-1-25 0,3-3-28 0,0 0-21 16,2-4-43-16,2-1-4 0,1-2-26 15,4-3 15-15,-3 0-39 0,2-2 38 0,-2-2-39 16,-2 1 62-16,-1-3-18 0,0 2 64 0,-4-3 0 0,-1 0 54 16,-2 1-16-16,-4-1 58 0,-1 2-17 0,-2-2 79 15,-3 3 3-15,-2-1 41 0,1 2 40 0,-2 1 30 16,-1 0 45-16,-1-2 31 0,1 9 18 0,-3-11 12 16,3 11-8-16,-1-11-31 0,1 11-42 0,-1-8-31 15,1 8-26-15,0 0-13 0,1-7-14 0,-1 7-10 16,0 0-4-16,10 4-7 0,-10-4-8 0,11 8-4 15,-1-1-8-15,0 3-2 0,1-2-10 0,1 4 3 16,2 0-6-16,-3 2-2 0,1 3 3 0,-2-3-3 16,-2 4-17-16,-2-3 17 0,-1 2-11 0,-5 0 6 15,-4 1-10-15,-1 1 16 0,-4 0-26 0,-4 3 16 16,-3-1-28-16,-5 0-35 0,1-2-66 0,-3-2-91 16,-4 3-65-16,4-7-144 0,-2 0-105 0,4-1-549 15,3-7-693-15</inkml:trace>
  <inkml:trace contextRef="#ctx0" brushRef="#br1" timeOffset="-125378.103">16685 14727 497 0,'0'0'401'16,"0"0"-67"-16,-6 5-31 0,6-5-30 0,0 0 56 0,0 0-41 16,0 0-23-16,0 0-57 0,0 0-24 15,0 0-48-15,0 0-14 0,1-9-41 0,-1 9 2 16,10-6-29-16,-2 0-1 0,0-2-23 0,2 0 11 0,-1-1-22 16,3 2 15-16,-1-5-24 0,-1 3 3 0,2-2 9 15,-1 1 13-15,-2-1 5 0,0-1 6 0,1 2 6 16,-2-2 10-16,-3 3-2 0,2-1-2 0,-2 2 2 15,-3-2-9-15,-2 3-8 0,0-1-7 0,0 2 2 16,-2 1-7-16,-2-2-6 0,-1 2-4 0,5 5 0 16,-12-8-4-16,12 8-4 0,-15-2-4 0,15 2 0 15,-16 0 1-15,16 0-4 0,-16 2-2 0,8 1 0 16,2 1 0-16,-2-1 0 0,3 3 1 0,0-1 4 16,4 1-3-16,-2 1 1 0,3-7 0 0,3 14-1 15,-1-4 6-15,2-2-7 0,6 3 0 0,-1-2-2 16,0 3 6-16,5-1-6 0,-1 1 0 0,2 0 0 15,-2 0 4-15,4 0-8 0,-3 1 7 0,1-2-8 16,-3 0 6-16,-1 0-10 0,-1-1 6 0,-1 0-6 0,-1 0 6 16,-2-1-8-16,-2 1 9 0,0-2-5 15,-3 1 6-15,-3 0-7 0,-1-1 5 0,-1 2-4 16,-3-1 6-16,-1-2-6 0,-1 1 4 0,0-1-8 0,-2 0-10 16,2 0-35-16,-1-3-49 0,1 0-76 0,0 0-27 15,9-4-92-15,-14 3-40 0,14-3-100 0,0 0-72 16,-12-1-271-16,12 1-299 0</inkml:trace>
  <inkml:trace contextRef="#ctx0" brushRef="#br1" timeOffset="-125195.08">17048 14720 521 0,'8'-3'587'0,"-8"3"-100"0,12-5-115 16,-12 5-16-16,10-4-69 0,-10 4 1 0,0 0-33 15,10-3 12-15,-10 3-4 0,0 0-7 0,9 3-18 16,-9-3-31-16,5 10-47 0,1-6-28 0,-3 4-27 15,1-1-44-15,0 1 0 0,-2 4 2 0,2-3-25 16,1 1 1-16,-1 4-27 0,2-4-46 0,-2 4-78 16,1-2-96-16,-2-1-75 0,1 2-153 0,-2-2-109 15,2-2-528-15,1 2-690 0</inkml:trace>
  <inkml:trace contextRef="#ctx0" brushRef="#br1" timeOffset="-124642.763">17825 14564 555 0,'0'0'460'0,"0"0"-76"0,0 0-25 0,-9-3-9 16,9 3-22-16,0 0-38 0,-5-7-31 0,5 7-26 15,-1-6-33-15,1 6-40 0,1-7-66 0,0 2 19 16,3-1-57-16,-1 1 23 0,2-3-13 0,0 0-14 16,3 0-11-16,-2 2-4 0,3-6-13 0,-1 3-2 15,3-2-4-15,-3 2-2 0,0-3-3 0,-1 2 2 0,2-2 21 16,-4 3-10-16,-1 1 14 0,0-2-7 0,-1 2 4 15,-1 2 7-15,-2-4-3 0,0 5-4 16,0 5 9-16,-5-12-7 0,1 7-10 0,4 5 7 16,-9-5 1-16,9 5-6 0,-11-2-9 0,11 2-1 0,-12 0-7 15,12 0 0-15,-11 3 1 0,11-3-1 0,-10 8-1 16,6-1 1-16,4-7 1 0,-3 11-1 0,3-1-42 16,1-1 48-16,3 0-41 0,1 2 43 0,4 3-47 15,0-2 48-15,3 3-7 0,0-2-5 0,3 1 2 16,0 0-8-16,-2-2 2 0,3 2-6 0,-3-1-2 15,2-3 0-15,-4 1-4 0,-2 0-4 0,1-3-3 16,-4 0 0-16,1 1 3 0,-4-3 2 0,0 3 1 16,-2-3 5-16,-3 1-1 0,-1 0 0 0,-1 2-1 15,-3-3-2-15,-1 1-2 0,-2 0-3 0,1-2-10 16,-2 2-22-16,0-3-39 0,2-1-45 0,0 3-68 16,0-2-31-16,9-4-100 0,-14 3-41 0,14-3-109 15,0 0-463-15,-13 1-513 0</inkml:trace>
  <inkml:trace contextRef="#ctx0" brushRef="#br1" timeOffset="-124341.848">18124 14587 489 0,'4'-4'478'0,"-4"4"-75"16,0 0-21-16,4-6 5 0,-4 6 0 0,0 0-27 16,0 0-29-16,3-5-50 0,-3 5-54 15,0 0-41-15,0 0-37 0,8-3-32 0,-8 3-22 0,0 0-16 16,17 1-21-16,-17-1-11 0,17 5-8 0,-8 0-9 15,0-1-14-15,1 2-7 0,-1 1-11 0,-3 3-4 16,1-1-2-16,-3 3 5 0,-1-2-6 0,0 2 9 16,-3 0-12-16,-3 0 13 0,2-1-12 0,-2 0 14 15,-3 0-7-15,2 0 18 0,0-2-6 0,-1 1 16 16,1-2-4-16,-1 1 6 0,0-2 15 0,3-2 3 16,2-5 17-16,-4 9-3 0,4-9-1 0,-3 5-17 15,3-5 0-15,0 0-11 0,9 6-7 0,-9-6-34 16,17-6-37-16,-7 5-39 0,6-4-45 0,1-1-18 15,4-1-53-15,2 0-18 0,-1-3-86 0,4-1-23 16,1-2-97-16,0 1-87 0,-3 0-290 0,2-1-331 16</inkml:trace>
  <inkml:trace contextRef="#ctx0" brushRef="#br1" timeOffset="-123860.511">18873 14451 207 0,'0'0'601'15,"0"0"-154"-15,0 0-91 0,0 0-33 0,0 0-46 16,0 0-49-16,5-7-27 0,-5 7-28 0,5-8-20 16,-1 2-25-16,3-1-7 0,0 2-47 0,2-5 6 15,1 2-35-15,3-3 8 0,-1 1-27 0,2-2 16 16,-2-1-29-16,3 0 23 0,-3-3-31 0,0 2 21 15,-1-1-23-15,-2 3 21 0,-1-2-17 0,-3 1 16 16,1 2-16-16,-4-1 18 0,-1 2-20 0,-1 0 25 16,-1 1-12-16,-1 1 19 0,-1 0-16 0,-2 2 19 15,-2 1-17-15,7 5 14 0,-10-7-16 0,10 7 9 16,-14-3-15-16,14 3 15 0,-14 2-11 0,14-2 11 0,-13 6-9 16,9-2 13-16,-1 1-8 0,4 2 12 15,-2-2-15-15,3 4 11 0,3-1-13 0,1 0 9 16,1 1-16-16,4 1 6 0,0 1-9 0,2-1 7 0,3 1-13 15,2 3 9-15,1-4-12 0,-1 1 2 0,2-1-1 16,-3 2-1-16,4-1 2 0,-2-2-2 0,-5 0-3 16,1-1 0-16,0-1 0 0,-3 2-4 15,-2-3 2-15,1 1 7 0,-4-1-3 0,-1 0-1 0,-3 3 1 16,-1-9 1-16,-4 12-1 0,-1-4 2 0,-1-1-2 16,-4 1 1-16,-1-1-2 0,0 2 1 0,-2-3-4 15,3 0-1-15,-3-1-11 0,3 1-37 0,1-2-52 16,0 1-68-16,9-5-82 0,-13 5-103 0,13-5-71 15,-5 4-115-15,5-4-236 0,0 0-300 0</inkml:trace>
  <inkml:trace contextRef="#ctx0" brushRef="#br1" timeOffset="-123475.969">19370 14420 74 0,'0'0'528'0,"0"0"-182"0,-6-6 7 15,6 6-76-15,-4-7-27 0,4 7-25 0,-1-7-20 0,1 7-29 16,2-10-40-16,-2 10-22 0,8-10 9 0,-3 6-49 16,4-3 9-16,0 2-49 0,0 0-4 15,0 2-7-15,1-2-6 0,-1 4-3 0,0-2 0 0,-9 3-7 16,15-2-2-16,-15 2 3 0,13 0 6 0,-13 0 10 16,10 2-1-16,-10-2 0 0,8 8 2 0,-8-8-1 15,4 11 3-15,-4-11-2 0,1 13 4 0,-1-13-6 16,0 12-3-16,0-5 3 0,-1 0 4 0,1 2 4 15,1-3-6-15,0 2 14 0,1 1-14 0,0-2 0 16,3 1-3-16,-1-1-5 0,1 0-2 0,3 0-2 16,-2-1-1-16,3-2-9 0,0 4 5 0,-1-4-5 15,-2 1-4-15,2 0-6 0,-2 2-1 0,-1-5-3 16,-1 3 6-16,-4-5 12 0,5 10-6 0,-5-10-1 16,-2 10 2-16,-1-4 5 0,-1-1-5 0,-2-1 4 15,-3 3-4-15,0-3 1 0,1 1-1 0,0-2 2 16,0 1-4-16,0 0 2 0,8-4-2 0,-14 5-22 15,14-5-75-15,-9 1-105 0,9-1-101 0,0 0-75 0,-6-5-463 16,6 5-382-16</inkml:trace>
  <inkml:trace contextRef="#ctx0" brushRef="#br1" timeOffset="-123317.88">19798 14397 83 0,'0'0'515'0,"13"-2"-178"0,-13 2 6 16,0 0-66-16,11-4 8 0,-11 4-3 0,8-2-20 15,-8 2-15-15,0 0-68 0,10-3-14 0,-10 3-68 16,8-3-16-16,-8 3-91 0,9-7-21 0,0 4-109 16,1-2-38-16,-1 1-82 0,6-1-30 0,-1-2-64 15,7 0-238-15,-2-1-105 0</inkml:trace>
  <inkml:trace contextRef="#ctx0" brushRef="#br1" timeOffset="-123183.218">20311 14255 436 0,'0'0'329'0,"14"0"16"16,-14 0-62-16,0 0 30 0,0 0-76 0,0 0-37 16,0 0 2-16,11-1-89 0,-11 1-18 0,0 0-126 0,9-3-52 15,-9 3-122-15,10-5-111 0,-1 0-285 16,-1 0-115-16</inkml:trace>
  <inkml:trace contextRef="#ctx0" brushRef="#br1" timeOffset="-123044.409">20681 14163 93 0,'12'3'424'0,"-12"-3"-121"0,0 0-46 16,0 0-2-16,0 0-6 0,0 0-59 0,7 2 22 15,-7-2-87-15,0 0 7 0,0 0-123 0,0 0-60 16,13-2-95-16,-13 2-104 0,14-4-312 0,-7 0-77 16</inkml:trace>
  <inkml:trace contextRef="#ctx0" brushRef="#br1" timeOffset="-122905.231">21067 14107 435 0,'13'1'640'0,"-13"-1"-190"15,10 3-68-15,-10-3-64 0,0 0-10 0,12 0-67 16,-12 0-28-16,7-3-61 0,-7 3-20 0,10-3-102 16,-10 3-102-16,13-4-217 0,-5-1-634 0,2-1-493 15</inkml:trace>
  <inkml:trace contextRef="#ctx0" brushRef="#br1" timeOffset="-118585.125">13440 14557 34 0,'0'0'278'0,"0"0"-69"0,0 0 8 15,0 0-40-15,-4-5 25 0,4 5-42 0,0 0 16 16,0 0-47-16,0 0 28 0,0 0-47 0,0 0 27 0,-3-5-50 15,3 5 1-15,0 0-1 0,0 0-2 0,0 0-9 16,0 0 4-16,0 0-14 0,0 0-4 16,0 0 1-16,0 0-1 0,0 0-2 0,-6-4-1 0,6 4-1 15,0 0 0-15,0 0-1 0,0 0-4 0,0 0-5 16,0 0-5-16,0 0-8 0,0 0-9 0,0 0 0 16,0 0 14-16,-4 4 18 0,4-4 3 0,0 0 11 15,1 11 19-15,-1-11 11 0,3 12-9 0,-3-5 8 16,3 3-8-16,0 3 14 0,1 0-13 0,0 3 2 15,0 0-3-15,1 6-10 0,-1 0-7 0,1 1-8 16,1 2-3-16,3 2-11 0,-2 2-26 0,-1-1 23 16,2 1-5-16,-2-2 0 0,3 0-2 0,-4-2 1 15,2-1-6-15,0-1 8 0,0-1-7 0,-1 0-3 16,2 0-2-16,-1-1-3 0,0-1-40 0,-2 1 38 0,1-1-2 16,-1-3-6-16,2-3-16 0,-2 3 13 15,-1-2-2-15,1-1-7 0,-1-2 2 0,-1 3-5 16,0-5-5-16,3 0 4 0,-3 1 1 0,-1-1-3 0,2-3-3 15,-1 1 3-15,-2-1-2 0,2-1-2 0,-3-6 2 16,4 11 2-16,-2-5 0 0,-2-6-4 0,3 9 2 16,-3-9 1-16,1 7 1 0,-1-7-4 15,4 6 7-15,-4-6-6 0,0 0-2 0,2 7 2 0,-2-7-2 16,0 0 1-16,3 7-2 0,-3-7 5 0,0 0-8 16,0 0 3-16,1 7 0 0,-1-7 0 15,0 0-1-15,0 0-2 0,0 0-2 0,0 0-6 0,0 0-11 16,4 4-13-16,-4-4-21 0,0 0-22 0,0 0-17 15,0 0-40-15,0 0-23 0,0 0-64 0,0 0-33 16,0 0-110-16,0 0-34 0,0 0-63 0,-8 5-88 16,8-5-241-16,0 0-314 0</inkml:trace>
  <inkml:trace contextRef="#ctx0" brushRef="#br1" timeOffset="-118275.944">13427 15393 57 0,'0'0'420'0,"-13"-1"-99"0,13 1-33 0,0 0-7 0,-11-4 5 16,11 4-53-16,0 0 35 0,-12-2-51 0,12 2 3 16,0 0-42-16,-6-4-21 0,6 4-51 0,0 0 4 15,0 0-47-15,0 0 18 0,4-7-28 0,-4 7 19 16,10-2-30-16,-10 2 12 0,15-2-20 0,-15 2 9 15,19 0-25-15,-8 2 17 0,0-2-20 0,3 1 11 16,-2 1-22-16,3 0 19 0,-2 0-27 0,3 1 20 16,-3 0-21-16,4 1 15 0,-3 1-21 0,-1 0 20 15,3-1-5-15,-3 1-15 0,1 2-31 0,-2 1-64 16,0-3-77-16,1 0-132 0,-3-1-95 0,2 1-428 16,-2-2-380-16</inkml:trace>
  <inkml:trace contextRef="#ctx0" brushRef="#br1" timeOffset="-118106.405">13920 15243 165 0,'0'0'491'0,"-5"-7"-176"0,5 7-23 0,0 0-94 0,0 0 25 16,-14 1-71-16,14-1 12 0,-12 5-70 0,5 0 22 15,-1 0-65-15,2 2 30 0,-3 1-56 0,-1 1 28 16,1 3-52-16,1-2 35 0,-1 3-81 0,0 1-60 15,0-3-129-15,0 1-136 0,2-3-162 0,0 3-38 16</inkml:trace>
  <inkml:trace contextRef="#ctx0" brushRef="#br1" timeOffset="-112695.623">20616 14130 17 0,'0'0'385'0,"0"0"-91"15,0 0-33-15,0 0-4 0,0 0-13 0,0 0-50 0,0 0 28 16,0 0-70-16,0 0 23 0,0 0-64 0,0 0 26 16,0 0-41-16,0 0 22 0,0 0-38 0,0 0 25 15,0 0-42-15,0 0 21 0,-3-5-35 0,3 5 25 16,3-6-28-16,-3 6 16 0,5-11-30 0,-2 6 26 15,2-2-23-15,-1-1 21 0,1 0-26 0,0-3 19 16,0 4-16-16,0-5 16 0,3-1-22 0,-3 1 14 16,0-1-18-16,-1 1 5 0,0-1-13 0,-2 1 16 15,0 3-23-15,-1-2 17 0,-1 2-16 0,-1-1-5 16,-1 1-6-16,-2 1 3 0,1 1-5 16,-4 2 1-16,3 0-1 0,4 5 1 0,-15-5-5 0,15 5 7 15,-17 0 19-15,7 3-22 0,1 1 12 0,0 1-13 16,-2 0 14-16,2 2-17 0,1 1 17 0,-2 2-14 15,5 1 17-15,0-3-21 0,2 5 21 0,1-2-12 16,2 1 11-16,2 0-13 0,1 3 16 0,3-3-19 16,2 2 17-16,3 3-16 0,0-1 11 0,1 0-12 15,1-1 21-15,4-1-22 0,-3 2 17 0,2-1-18 16,-3-1 18-16,2-1-18 0,-3 1 12 0,-2-2-10 0,0-3 10 16,-3 3-16-16,-1-3 18 0,-3 2-12 0,-1-3 16 15,0 2-21-15,-4-3 20 0,0 2-29 16,-2-1 16-16,-4 2 13 0,2 0-13 0,-6-2-4 0,2 0 3 15,0-1-2-15,-3 1-2 0,0-1-15 0,3-3-56 16,0 1-66-16,0-2-59 0,0-1-76 0,10-2-72 16,-15 3-109-16,15-3-257 0,0 0-224 0</inkml:trace>
  <inkml:trace contextRef="#ctx0" brushRef="#br1" timeOffset="-112343.522">20828 14204 573 0,'9'-7'440'0,"-1"3"-31"0,-3 0-96 0,-5 4 21 16,8-9-45-16,-8 9-15 0,7-4-55 0,-7 4-28 16,6-3-59-16,-6 3 2 0,0 0-35 0,11 1 10 15,-11-1-27-15,8 6 2 0,-3-2-21 0,1 3 7 16,0-1-21-16,-2 2 1 0,4-1-21 0,-2 2 10 16,3 0-19-16,-1 1 7 0,0 0-15 0,-1-2 10 15,2 1-14-15,-3-3 11 0,2 1-14 0,-4 0 14 16,4-2-12-16,-3 2 19 0,-5-7 11 0,7 8 32 15,-7-8-19-15,8 4 1 0,-8-4-20 0,0 0 4 0,0 0 1 16,10-4 5-16,-10 4-6 0,3-11 4 0,-3 11-6 16,1-10 4-16,-1 10 10 0,3-13 2 0,-3 13 13 15,2-11-13-15,0 6-2 0,-2 5-21 0,2-9 1 16,-2 9-12-16,7-7 2 0,-7 7-11 0,7-3 7 16,-7 3-8-16,0 0 4 0,18 1 3 0,-10 3-9 15,1-1 1-15,1 1-6 0,0-1-13 0,0 2-26 16,3 2-44-16,0-2-70 0,0 2-57 0,1 0-29 15,2 0-102-15,-1 1-51 0,2-3-27 0,-3 0-100 16,4-1-300-16,-4 1-359 0</inkml:trace>
  <inkml:trace contextRef="#ctx0" brushRef="#br1" timeOffset="-111894.875">21836 14012 571 0,'8'-4'542'0,"-8"4"-94"0,0 0-121 0,4-7 14 15,-4 7-26-15,0 0-5 0,2-6-38 0,-2 6-30 16,4-8-48-16,-4 8-27 0,4-10-43 0,1 4-16 0,-1-3-30 16,5 2-10-16,-1-4-18 0,-1 1-9 0,2-1-9 15,1-1-3-15,-1 1-9 0,-1-2-4 0,2 1 2 16,-3-1-8-16,-1 2-4 0,-1 0-4 0,-1 1-4 15,-3 1-1-15,2 1-2 0,-3 0 1 0,-3 2 2 16,1 1-1-16,-1 0 1 0,3 5 3 0,-11-4 4 16,11 4 5-16,-14-1-4 0,14 1 0 0,-16 4-1 15,9-1 0-15,-1 2 2 0,2 1-3 0,0 0 10 16,3 3-8-16,1-1 10 0,0 4-14 0,2-3 7 16,2 3-7-16,2 1 9 0,3 0-12 0,-1 0 6 15,4 1-13-15,2 1 4 0,2-2-12 0,0 1 15 16,1-1-9-16,-1-1 8 0,3 1-9 0,-3 0 12 15,1-3-11-15,-3 0 10 0,-1-1-14 0,-1 0 10 16,-1-1-8-16,-2 1 13 0,-1-2-9 0,-3 0 8 16,0 0-4-16,-1-1 10 0,-2 2-6 0,-4-1 6 15,0 0-14-15,-1 2 12 0,0-3-11 0,-3 1 8 16,-1 0-10-16,2-2 9 0,-2 2-28 0,1-2-31 16,-1-2-87-16,0 1-56 0,9-4-130 0,-11 2-82 0,11-2-105 15,-9-2-306-15,9 2-363 0</inkml:trace>
  <inkml:trace contextRef="#ctx0" brushRef="#br1" timeOffset="-111627.594">22141 14030 43 0,'10'-5'591'0,"-4"2"-107"0,-6 3-156 15,10-4-5-15,-10 4-77 0,9-4 14 0,-9 4-58 16,0 0 25-16,0 0-15 0,14 2 3 0,-14-2-44 16,7 5-16-16,-7-5-39 0,6 9-8 0,0-5-29 15,1 2-1-15,-2 1-22 0,1 1 0 0,2-1-21 16,3 0 5-16,0 3-19 0,3-1 9 0,-3-1-20 15,2 1 11-15,0-2-17 0,-2 1 12 0,2 0-17 16,-3 0 0-16,-2-2-5 0,2 1 10 0,-3-2-10 16,-2 0 15-16,-1 0-13 0,-2 1 14 0,-2-6-14 15,-1 10 11-15,-2-5-7 0,-2 1 7 0,-1-2-11 16,-2 1 13-16,-1-1-13 0,0-1 11 0,0 2-14 16,-2-3 10-16,1 1-21 0,-2-2-42 0,3 0-122 15,9-1-79-15,-18-1-194 0,8-3-536 0,4 2-587 16</inkml:trace>
  <inkml:trace contextRef="#ctx0" brushRef="#br1" timeOffset="-111482.981">22234 14038 574 0,'0'0'548'0,"1"-8"-98"0,-1 8-104 0,0-8 26 16,0 8-43-16,0-8-32 0,0 8-54 0,4-8-33 0,-4 8-53 15,6-11-19-15,1 5-40 0,-1 0-9 0,8-2-46 16,-2 1-31-16,3-1-79 0,3 0-38 0,2-1-116 15,2 1-57-15,-3 0-114 0,5-1-502 0,1 2-454 16</inkml:trace>
  <inkml:trace contextRef="#ctx0" brushRef="#br1" timeOffset="-111325.403">22866 13916 233 0,'0'0'368'0,"4"3"-61"0,-4-3-52 0,0 0 41 15,0 0-48-15,8 5 27 0,-8-5-82 0,0 0-18 16,0 0-44-16,0 0-44 0,0 0-53 0,11-1-39 16,-11 1-67-16,11-5-107 0,-11 5-84 0,15-6-395 0,-7 3-166 15</inkml:trace>
  <inkml:trace contextRef="#ctx0" brushRef="#br1" timeOffset="-111191.148">23315 13834 156 0,'0'0'175'0,"0"0"-21"0,15 3-29 0,-15-3-5 16,9 0-38-16,-9 0-4 0,10 0-78 0,-10 0-124 15,16-3-118-15,-7 2 78 0</inkml:trace>
  <inkml:trace contextRef="#ctx0" brushRef="#br1" timeOffset="-111066.438">23973 13755 137 0,'0'0'220'0,"13"0"-42"0,-13 0-63 0,0 0-65 15,16-1-152-15,-16 1-88 0,10-4 56 0</inkml:trace>
  <inkml:trace contextRef="#ctx0" brushRef="#br1" timeOffset="-86196.663">3729 12647 313 0,'0'0'431'0,"-6"4"-104"0,6-4-73 16,0 0-84-16,-10 4 57 0,10-4-44 0,0 0-3 0,-8 3 6 15,8-3-17-15,0 0-14 0,0 0-20 0,0 0-22 16,-8 3-10-16,8-3-13 0,0 0-7 0,0 0-3 16,0 0 24-16,0 0-14 0,0 0 6 15,0 0 5-15,0 0-1 0,0 0 3 0,0 0-2 0,0 0-3 16,0 0-7-16,6 4-3 0,-6-4-10 0,0 0-5 16,0 0-6-16,11 3-6 0,-11-3-2 0,0 0-4 15,14 3-1-15,-14-3-9 0,12 2-3 0,-12-2-2 16,12 4-2-16,-12-4 0 0,15 3-7 0,-6-1-2 15,-9-2-1-15,19 2-3 0,-9 0-2 0,0 1-2 16,0-2 2-16,2 2-2 0,-1-2 3 0,2 2-2 16,-2-3 0-16,1 1-2 0,1 1-4 0,1-2 7 15,-1 2-47-15,1-1 45 0,1 1-46 0,-1 0 50 16,0 0-47-16,1-2 52 0,0 2-54 0,1-1 38 16,0 1-36-16,1-1 51 0,0 0-53 0,1 0 52 15,-1 2-48-15,0-1 44 0,3 2-45 0,-5-2 48 16,4 0-51-16,-1 0 50 0,0 0-51 0,1 1 52 15,-1 1-44-15,0-1 42 0,0-1-50 0,1 2 49 0,0 0-45 16,-1-3 51-16,1 3-57 0,-1 2 51 0,0-3-48 16,1 1 48-16,-1-1-49 0,1 1 53 15,0-1-52-15,1 2 50 0,-1-3-51 0,-1 2 49 0,2 0-50 16,-1 0 52-16,-1 1-52 0,2-1 54 0,0 0-46 16,0 0 43-16,-2 0-49 0,6 1 48 15,-6-2-46-15,3 1 7 0,-1 0-2 0,-2 0 6 0,4-1 1 16,-2 2 2-16,1-3 0 0,-2 2 5 0,1-1 2 15,-1 0 5-15,2 0-9 0,-2-1 1 0,1 1 1 16,1 3 1-16,-2-4-1 0,1 1 1 0,1 0 17 16,-2 1-18-16,4 1 0 0,-4-2 0 0,3 1 2 15,0 0 2-15,-3 0 3 0,4 0-7 0,-1 1 1 16,-1-1 1-16,1 1 1 0,-3 1-3 0,2-4 4 16,-1 3 5-16,3-2-7 0,-2-1 1 0,0 4 1 15,2-2 13-15,-2-3-15 0,3 3-2 0,-1-2 1 16,-3-2 2-16,3 3 1 0,2 1-1 0,-1-1-1 15,0-2 4-15,-2 2 2 0,2-1-6 0,-2-1 1 0,2 1 0 16,-3-2 0-16,2 2 3 0,2 0-4 0,2-1 0 16,-1 1 1-16,-1-1 1 0,-3 0-1 0,6-1 2 15,-2 1 0-15,0 1 4 0,1-1-7 0,0-1 0 16,1 1 1-16,0-1 0 0,-2 1 0 0,1 1 0 16,0-2 4-16,-1 1-7 0,1-1 2 0,0 2 0 15,1-2 0-15,0 2 3 0,-1 0-3 16,-1-1 0-16,2 1 1 0,-1 0-2 0,-1-2 2 0,1 2 0 15,0 1 2-15,1-3 6 0,-1 2-9 0,1-2 3 16,0 1-1-16,-2 1 2 0,2-1 0 0,0 1-4 16,0-2 3-16,0 1-3 0,2 0 3 0,-1-1-2 15,-1 0 0-15,3 0 4 0,-2 2 3 0,2-2-8 16,-3 0 1-16,3 0 1 0,-2 0 2 0,2 0-3 16,-2 0 1-16,0 2 6 0,2-2-7 0,-1 1 1 15,0-2 0-15,1 1 1 0,0-2 2 0,-1 2 4 16,0-2-11-16,-1 0 4 0,3-1 0 0,-3 0 1 15,2 2-1-15,1 0 1 0,1-2 8 0,2-1-11 0,-1 2 2 16,0-3-4-16,0 3 18 0,0-1-14 16,1 1 2-16,-2-2-4 0,2-3-1 0,-2 5 1 15,0-2-1-15,2 0 4 0,-6 0 4 0,6 1 1 16,0-1-6-16,-2 1-2 0,2-1 1 0,-2 1 0 16,2-2 1-16,-6 1 0 0,3 1 9 0,-1-2-9 15,2 3-2-15,-4-3 1 0,1 3 1 0,-1-1 4 16,1 1 0-16,0-2-5 0,0 1 0 0,3-1-3 0,-4 3 5 15,1-2-4-15,-1 1 3 0,2-2 19 0,-2 1-20 16,6 0-2-16,-2-1 4 0,0 1 2 0,-2-1 7 16,2 1-6-16,-1 0 3 0,2-3 0 0,-4 2 3 15,2 2-3-15,-2-3 2 0,2 2 3 0,-4-1 1 16,6-1-12-16,-6 2 2 0,1-1 2 0,-2 1-5 16,1-2 8-16,2 3-6 0,-1-2 10 0,-1 0-10 15,0 0-3-15,4-3 0 0,-4 5 2 0,2-2 4 16,-2 0 0-16,0 0-4 0,0 0-2 0,1 2 2 15,-1-2-3-15,2 1 3 0,-2-2 4 0,0 1 2 0,4 0-3 16,-4 0 0-16,-2 0 2 0,2-1 1 0,-1 2 6 16,-1 1-4-16,1-1 0 0,0-1 4 0,-2 2-1 15,1-1-1-15,0-1 0 0,-2 1 7 16,2 1 1-16,-4 2-11 0,3-3 0 0,-1 0 1 0,-1-1 1 16,1 2-55-16,1-2 66 0,-5 2-58 15,2 0 63-15,-2-1-4 0,3 1-5 0,-1-2 3 16,0 1 4-16,2 1 9 0,0-1-27 0,-2 0 4 0,2 0 0 15,1-1 10-15,-1 1-5 0,0 1-1 0,-1-2 0 16,1 1-1-16,2 1 2 0,-2-1-1 0,-2-1-2 16,4 1 0-16,-3 1-1 0,-2-1 16 0,3 1-20 15,-3-1 2-15,-1 0 3 0,2 1-7 0,-3-1-1 16,3 1 1-16,-3 0-2 0,-1 0 1 0,2-1 1 16,0 0-1-16,-4 2 1 0,2-3-3 0,-2 3-1 15,-1-2 13-15,-1 3-15 0,0-1 6 0,-1 0-7 16,-3 1-2-16,4-2 4 0,-4 1-2 0,2 0 1 15,-1 0-1-15,-11 1 0 0,16-3-6 0,-16 3 4 16,14-2-20-16,-14 2-39 0,11-1-69 0,-11 1-96 0,0 0-124 16,17 0-152-16,-17 0-278 0,0 0-452 15,0 0-842-15</inkml:trace>
  <inkml:trace contextRef="#ctx0" brushRef="#br1" timeOffset="-54210.774">22281 12187 467 0,'-9'-11'418'0,"0"3"-82"16,4-2-63-16,-1 0-64 0,3 0 2 15,0-2-44-15,3 1 21 0,3-2-13 0,2-1-32 16,-1 0-26-16,6 1-23 0,0-1-18 0,3 1-15 16,3 1-12-16,-1 0-6 0,3 2-7 0,0 1-11 0,-2 4-6 15,2 2-2-15,-1 0-3 0,-1 3-2 0,1 1 1 16,2 5 4-16,-5 0 0 0,3 6-1 0,-2 2-44 16,-3 3 57-16,-2 2-44 0,-2 4 38 0,-1 6 50 15,-4 1-28-15,-1 4 66 0,-2 0 11 0,0 2 7 16,-2 2 9-16,0 0 0 0,1-1 4 0,1 1-14 15,3-1-11-15,-1 0-21 0,2 3-18 0,5-1-53 16,1-1 40-16,-1-6-51 0,4 2 37 0,1-3-54 16,4 3 49-16,-1-11-50 0,-1 0 0 0,5 0 0 15,0-5 18-15,2 2-23 0,-1-7 1 0,1 1-2 16,-1-3-1-16,-3-4-7 0,3-1 6 0,-6 0-2 16,0-3 1-16,-2-1 3 0,-3 1 4 0,-11-3-1 15,18 1-1-15,-18-1 6 0,0 0 2 0,14 0 16 16,-14 0 14-16,0 0 21 0,0 0 24 0,0 0 5 15,0 0-2-15,0 0-8 0,3 6-8 0,-3-6-5 16,-1 8-10-16,1-8 3 0,1 15-7 0,0-5-9 16,4 3-7-16,1 3-4 0,2 4-2 0,2 0-2 0,4 4-7 15,3 6 29-15,6 1-42 0,-3 2 30 0,1 1-47 16,2-2 29-16,-1 2-42 0,-2 0 26 0,-2-1-45 16,0 2 48-16,-3-1-45 0,-6-6 45 0,0 0-39 15,-6-3 50-15,-1 0-36 0,-4-3-1 0,-3 0 8 16,-4 0 7-16,-3 1 0 0,1-5 5 0,-9 3-5 15,0-3-41-15,0 0-64 0,-3-2-92 0,-3-3-102 16,-1-3-169-16,4-2-261 0,-1-2-275 0,-2-5-625 16</inkml:trace>
  <inkml:trace contextRef="#ctx0" brushRef="#br2" timeOffset="-41880.766">2912 7356 26 0,'2'-9'263'0,"1"1"-49"0,-2 1-12 0,-1-1 4 16,0 8 0-16,0-11-24 0,0 3-19 0,0 2 2 16,-1-1-7-16,0 0-55 0,-2 1 33 0,2 0-47 15,-2-2 38-15,0 3-57 0,3 5 48 0,-5-12-56 16,2 7 29-16,-1 0-55 0,4 5 41 0,-8-9-48 0,8 9 27 15,-9-5-51-15,9 5 40 0,-12-3-51 16,12 3 41-16,-16 3-43 0,6 1 46 0,-3 4-56 16,1 0 42-16,-3 4-42 0,1-1 43 0,-1 5-45 0,-2 3 48 15,2 1-32-15,1 0-6 0,-1 4 7 0,3-1-3 16,2 1 9-16,0 4 8 0,3-2-4 0,1 3 18 16,2-3-17-16,3 2-1 0,1 1 37 0,2 6-42 15,2 0 41-15,1 5-43 0,4-1 41 0,4 0-41 16,0 1 35-16,3 0-43 0,1-1 39 0,2 0-31 15,3 1 26-15,0 1-32 0,3 4 1 0,2 0 4 16,1-1 2-16,-1 2 4 0,1 0-6 0,-1-3 7 16,-5-3-6-16,-2-1 2 0,2 3 0 0,-4-2-2 15,1 4 8-15,-5-3-10 0,1 2 5 0,-2 1-3 16,-3-1 0-16,-5 1 3 0,-1-1-2 0,-3-5 6 16,-3 4-6-16,-5 0-49 0,-1 1 58 0,-5-3-2 15,-3-2-2-15,0-2-2 0,-5 0 2 0,2-7 3 16,-4 0-4-16,0-3 2 0,2-6 4 0,1-2 30 15,-1-2-31-15,0-4 25 0,3-2-45 0,0-2 16 16,4-3-2-16,-2-1 3 0,4-2-5 0,1 1-3 16,11-3-14-16,-14 0-12 0,14 0-4 0,0 0-4 15,-7-5 8-15,7 5 0 0,8-7 4 0,1 2 0 0,1 2-5 16,2-1-1-16,3 2-2 0,-1 2 4 16,5 0 1-16,-1 2 1 0,4 2 9 0,-1 4 3 0,0 1-6 15,3 6 3-15,-1 3 2 0,-3 2 2 0,2 5 2 16,-1 4 2-16,-2 3 8 0,-4 0-7 0,0 5 4 15,-3 2 0-15,1 2 2 0,-3 0 2 0,-1 3-27 16,-1 2 53-16,-3 0-39 0,4 1 48 0,-4 0-2 16,0 2 3-16,-1-1-4 0,1 0-8 0,-1-2-3 15,2 0-4-15,0 0-8 0,1-3 5 0,1-1-5 16,-1-2 4-16,2-3-4 0,3-1-3 0,-1-7 1 16,1 0-5-16,1-4-51 0,3-2 20 0,2-1-88 15,-1-4-64-15,3-1-104 0,-2-5-483 0,2-2-282 16</inkml:trace>
  <inkml:trace contextRef="#ctx0" brushRef="#br2" timeOffset="-37780.822">1515 6295 401 0,'0'-6'519'16,"0"6"-116"-16,-3-11-92 0,3 11-55 0,-1-9-54 16,1 9-19-16,-2-6-22 0,2 6-19 0,-3-7-20 0,3 7-29 15,0 0-12-15,-1-7-23 0,1 7-10 0,0 0-15 16,0 0 0-16,0 0 20 0,0 0-3 0,4 6 12 16,-4-6 1-16,6 8-3 0,-2-3-3 0,0 2-3 15,1 0-4-15,1 0 3 0,0 1 2 0,1-1-4 16,2 3-1-16,0 0 4 0,0-2 7 0,0 1-1 15,0 0-5-15,1 0 11 0,0-1 16 0,-1 1 8 16,3-1-9-16,-3 0-8 0,0-4 19 0,1 3 11 16,-1-1-11-16,0-2 29 0,1-1-14 0,0 2 42 15,-1-4-24-15,-9-1 41 0,23 0-40 0,-11-2 19 16,3-4-50-16,4-2 20 0,-1-3-51 0,5-5 25 16,1-1-35-16,4-4 21 0,0-4-13 0,1-1-7 15,0-1-12-15,-1 0-12 0,3-2 4 0,-3 0-21 16,0 0 10-16,0 0-5 0,-1 2-3 0,-3-2-23 15,2 3 15-15,-5 0 1 0,0 5 2 0,-2 0-6 16,-4 0 4-16,1 6 0 0,-5 1-3 0,3-1 0 16,-5 3-1-16,0 2 1 0,-1 1-5 0,-1 1 1 0,0 1 1 15,-2 1-12-15,0 0-39 0,-1 1-61 0,-4 5-90 16,9-9-152-16,-9 9-204 0,6-6-132 16,-6 6-730-16,8-4-1023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10:01:13.4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7311 6452 285 0,'0'0'412'0,"0"0"-95"16,0 0-23-16,0-7-18 0,0 7-5 0,0 0-4 16,0-10-1-16,0 10-16 0,-1-8-2 0,1 8-15 15,-1-9-9-15,1 9 3 0,-2-10-1 0,2 10-11 16,-1-12-10-16,1 12-22 0,-4-10-69 0,4 10 42 16,-3-11-45-16,0 6 40 0,3 5-39 0,-5-11 21 15,5 11-45-15,-8-9 10 0,8 9-39 16,-9-6 17-16,9 6-28 0,-14-6 2 0,14 6-14 0,-13-2 14 15,13 2-32-15,-16 2 14 0,5 1-16 0,0 1 7 16,1 1-19-16,0 3 19 0,-2 1-23 0,2 1 20 16,0 0-19-16,-2 0 14 0,5 4-18 0,-1-3 19 15,0 2-22-15,3 1 22 0,0-1-22 0,4-1 19 16,-2 2-18-16,4 1 20 0,2-1-19 0,2 3 18 16,0-1-22-16,4 2 6 0,0 1 0 0,1-3 0 15,3 2 3-15,0-1-1 0,1-1-3 0,-1 1 1 16,1 0-54-16,0 0 65 0,-2-1-10 0,0 0-6 15,0-1-3-15,-4-2 2 0,0 0 1 0,-1 0 3 16,-2 0 4-16,-3-2 2 0,1 2 4 0,-3-2 2 0,-4 0 5 16,0 0 6-16,-1 1-5 0,-4-1-1 15,-2-2 3-15,-1 1 2 0,-1-2 12 0,-2-2-17 16,2-1-5-16,-2 0-1 0,-1-1-1 0,2-2-3 0,2-1-2 16,-2-2-10-16,1 0-43 0,0-3-77 0,3 0-81 15,1 0-37-15,1-1-116 0,-1-3-30 0,5 0-67 16,3-1-81-16,1-1-30 0,1-3-364 0,5 0-512 15</inkml:trace>
  <inkml:trace contextRef="#ctx0" brushRef="#br0" timeOffset="237.358">7559 6603 249 0,'0'0'596'0,"5"4"-98"0,-5-4-164 0,0 0 11 16,8 4-49-16,-8-4 48 0,0 0-34 0,9 5 43 16,-9-5-86-16,0 0-4 0,0 0-103 0,10-2 16 15,-10 2-83-15,10-4 29 0,-10 4-70 0,17-6 29 16,-8 2-64-16,1 1 34 0,4-4-74 0,-1 4 7 0,4-3-53 16,-1 0-45-16,1 2-51 0,1-2-47 15,-3 2-38-15,3 1-37 0,-3 1-34 0,-1 1-26 0,-1 1-16 16,-4 1-411-16,1 3-291 0</inkml:trace>
  <inkml:trace contextRef="#ctx0" brushRef="#br0" timeOffset="358.034">7734 6731 429 0,'-11'11'336'0,"3"-1"-80"15,0-2-65-15,3 1-12 0,-1-4-12 0,0 0 8 16,2 0 38-16,4-5-51 0,-4 6-28 0,4-6-27 16,0 0-21-16,0 0-37 0,16-4-44 0,-5-3-41 15,2-1-41-15,6-2-74 0,4-3-74 0,1-1-89 16,6-5-213-16,1-1-31 0</inkml:trace>
  <inkml:trace contextRef="#ctx0" brushRef="#br0" timeOffset="898.901">8414 6256 503 0,'0'-10'468'0,"-1"2"-106"0,-2-1 4 16,1 0-43-16,-2-1 47 0,1 0-77 0,-2 1 26 15,-1 0-58-15,1-2 13 0,0 2-82 16,-2 0 27-16,3 1-67 0,-3-1-14 0,0 1-23 0,2 2-25 16,-1-2-20-16,-2 4-9 0,1-2-15 0,0 1-12 15,7 5 36-15,-14-2-58 0,14 2 41 0,-17 2-54 16,7 2 43-16,2 2-53 0,-3 1 46 0,2 2-52 16,0 1 50-16,0 3-49 0,3 0 45 0,-2 3-6 15,3-1 0-15,-1 3-4 0,3 1-3 0,1-2-3 16,0 3 0-16,4 0-1 0,0 3-2 0,3 0-2 15,0-1-40-15,4 0 46 0,-1-1-50 0,3 4 47 16,1-2-51-16,1-1 44 0,-2-3-71 0,1-1 36 16,-1 0-60-16,-2 1 42 0,0-2-40 0,0-1 50 15,-4 0-32-15,0 0 54 0,-5-2-39 0,0 0 13 16,-5 1 5-16,-1-1 13 0,-2 1 3 0,-2 1 4 16,-3-2 5-16,-1-1 3 0,4-3 3 0,-4-1 47 15,2 0-41-15,1-1 41 0,0-3-48 0,4 2 48 0,-1-2-50 16,1-1 3-16,7-4-8 0,-11 6-27 15,11-6-15-15,-6 5-5 0,6-5 10 0,0 0 5 16,2 5 6-16,-2-5 8 0,11 4 4 0,-11-4 1 0,15 5 3 16,-5-1 6-16,-1 1 3 0,0 0 5 0,3 5 42 15,-1-1-36-15,-1 1 50 0,-1 4-41 0,-1-1 54 16,2 2-34-16,-2 3 66 0,-2 0-34 0,-2 1 63 16,1-1-47-16,-1 0 37 0,0-1-59 0,0 2 38 15,-2-2-54-15,2-1 47 0,-1 0-59 0,-1-2 40 16,2-1-55-16,1 2 43 0,0-6-60 0,0 1 4 15,0-3-111-15,3-1-30 0,1-2-142 0,5-1-63 16,-1-4-64-16,3-5-137 0,6 0-382 0,-1-5-510 16</inkml:trace>
  <inkml:trace contextRef="#ctx0" brushRef="#br0" timeOffset="1399.34">8900 6333 274 0,'-3'-6'418'0,"3"6"-79"0,-4-11-32 0,0 5-16 16,2 0 3-16,-3 1-5 0,-3-1-31 0,3 0-34 15,-1 1-25-15,-2 1-18 0,-1-1-23 0,0 1-23 16,0 1-24-16,0 1-20 0,-2 1 0 0,11 1-15 15,-18 0-7-15,6 1-10 0,3 1-13 0,-3 1-7 16,1 3-5-16,0 1-4 0,-1 1-4 0,2 1-4 16,1 1 0-16,-1 1-2 0,4 0-2 0,-1-1 4 15,2 3-5-15,1-2 0 0,0 0 1 0,4-1-4 16,0-1-5-16,0 1-3 0,3-1 3 0,-2-1-7 16,4-2-4-16,-1 1-8 0,4-2-4 0,-2-2-10 15,-6-3-11-15,18 2 0 0,-18-2-19 0,22-3-8 16,-12 0 2-16,5-3 12 0,-4 0 2 0,0-3 13 15,2 2 4-15,-3-3 8 0,-1 2 9 0,1-3 10 16,-3 3 22-16,-1-1 23 0,-1-1 22 0,-1 3 13 16,2 0 18-16,-2-1 8 0,-1 3-2 0,-3 5-13 0,5-9-20 15,-5 9-13-15,4-8-18 0,-4 8-12 0,4-4-4 16,-4 4-3-16,0 0-3 0,0 0-3 16,6 4-1-16,-6-4-2 0,6 9 0 0,-6-9 0 15,7 11-2-15,-4-4 0 0,3 0-2 0,0 1-6 0,2-2-14 16,-1 2-22-16,4 0-26 0,1-1-28 0,-1-1-40 15,0 1-55-15,3-3-46 0,-1 1-33 0,1-3-37 16,-1 0-36-16,1-2-55 0,-1-2-438 0,-2-1-365 16</inkml:trace>
  <inkml:trace contextRef="#ctx0" brushRef="#br0" timeOffset="1682.129">9169 6084 191 0,'-1'-13'694'16,"-2"1"-160"-16,2 2 4 0,0 2-63 0,-2-1 17 15,3 1-72-15,-2 3 14 0,2 5-91 0,-3-12-61 16,3 12-56-16,-1-8-52 0,1 8-36 0,-4-6-29 16,4 6-24-16,0 0-7 0,0 0-13 0,0 0-3 15,0 10-5-15,0-2-29 0,4 5 63 0,-3 1-5 0,2 5 9 16,-1 3-14-16,2 4 1 0,0 6-22 16,0 2 3-16,1 10-26 0,0-1 7 0,0 1-14 15,0 0-7-15,3 1-3 0,-3-1-4 0,2-1-1 0,0-1-44 16,1-1 55-16,-2-2-49 0,1-5 50 0,0-3-49 15,1 0 39-15,0-2-75 0,-3-4 22 0,2-3-70 16,-2 0-75-16,0-3-62 0,1-3-66 0,-4-2-24 16,2-3-85-16,0-2-47 0,1-2-116 0,-5-7-491 15,6 4-689-15</inkml:trace>
  <inkml:trace contextRef="#ctx0" brushRef="#br0" timeOffset="2032.192">9384 6471 415 0,'0'-17'606'0,"-1"4"-154"0,1 2 32 16,0-1-1-16,-3 4-84 0,3-1 26 0,0 2-93 16,0 0-12-16,0 7-106 0,-1-11-7 0,1 11-90 15,-3-9 17-15,3 9-66 0,0 0 34 0,0 0-61 16,0 0 41-16,5 10-53 0,-1-3 30 0,-2 2-53 16,0 1 43-16,2 0-53 0,1 2 44 0,-1-2-50 0,0 2 42 15,-2-2-45-15,2 2 45 0,1-3-45 16,-2 1 47-16,1-3-48 0,-1 1 47 0,1-3-43 0,-1 2 48 15,1-2-47-15,-4-5 47 0,9 4-48 0,-9-4 46 16,13 0-49-16,-13 0 40 0,19-4-49 16,-9 1 43-16,0-1-47 0,0 2 46 0,0-1-53 0,1 0 29 15,-11 3-36-15,15-1 43 0,-15 1-50 0,18 1 50 16,-18-1-46-16,13 4 51 0,-7 4-53 0,-1-4 55 16,-2 2-48-16,-1 1 53 0,-2 1-47 0,-1-1 59 15,-3 3-52-15,0-1 45 0,-1 1-51 0,-4 0 55 16,2-1-52-16,-4 0 54 0,4-3-57 15,-2 2-4-15,0-4-33 0,-1-1-41 0,1 1-137 0,9-4-63 16,-17 1-98-16,17-1-126 0,-14-6-485 0,10 1-626 16</inkml:trace>
  <inkml:trace contextRef="#ctx0" brushRef="#br0" timeOffset="2438.456">9875 6496 406 0,'0'0'514'0,"11"3"-36"0,-11-3-52 0,9 1 16 0,-9-1 4 16,6 4-30-16,-6-4 58 0,0 0-52 0,8 4-21 16,-8-4-50-16,0 0-25 0,0 0-18 0,9 4-18 15,-9-4-23-15,0 0-19 0,0 0-26 0,0 0-27 16,0 0-21-16,5 3-25 0,-5-3-17 0,0 0-17 15,0 0-5-15,0 0-20 0,0 0-9 0,0 0-9 16,0 0-8-16,0 0-8 0,0 0-6 0,0 0-6 16,0 0-14-16,0 0 2 0,0 0-7 0,0 0 2 15,0 0-7-15,0 0 4 0,13 0-3 0,-13 0 2 16,0 0 8-16,0 0 1 0,0 0 0 0,0 0 0 0,0 0-3 16,0 0 0-16,0 0-7 0,0 0-9 0,0 0-13 15,0 0 0-15,0 0 0 0,0 0 0 16,0 0 0-16,0 0 0 0,0 0 0 0,0 0 0 15,0 0 0-15,0 0 0 0,0 0 0 0,0 0 0 0,0 0-34 16,0 0-37-16,0 0-28 0,5-3-28 0,-5 3-34 16,0 0-74-16,0 0-62 0,0 0-69 0,4-7-26 15,-4 7-110-15,0 0-31 0,-2-9-81 0,2 9-103 16,-2-8-561-16,0 2-886 0</inkml:trace>
  <inkml:trace contextRef="#ctx0" brushRef="#br0" timeOffset="3531.371">10395 6145 470 0,'0'0'437'0,"1"-9"-96"0,-1 9-12 16,0-9-42-16,0 9 6 0,-1-9 26 0,1 9-65 16,-3-8 22-16,3 8-61 0,-2-9 17 0,2 9-74 15,-3-5-23-15,3 5 22 0,0 0-74 0,-4-8 26 16,4 8-61-16,0 0 28 0,0 0-58 0,-9-4 40 16,9 4-54-16,-10 5 41 0,6 0-52 0,-1 0 46 15,0 2-52-15,-2 1 47 0,2-2-51 0,-1 4 50 16,1-2-47-16,1 3 52 0,0-1-49 0,2 2 48 15,-1-2-44-15,3 0 45 0,0 2-47 0,3 0 45 16,-2-2-1-16,4 1-11 0,2 0-4 0,1 2-5 16,3-4-9-16,-1 3 2 0,1-2-11 0,2 1-12 0,-3-1-8 15,3-1-11-15,-1 2-4 0,-1-2-1 16,-2 0-1-16,-1-1 10 0,-2 0 0 0,-1 0 6 16,2 0 6-16,-5-3 9 0,-2 2 1 0,1-1 4 0,-1-6 2 15,-3 11 0-15,0-6 10 0,-2 1 3 0,5-6 8 16,-9 8-3-16,9-8 0 0,-9 5-1 15,9-5-3-15,0 0-5 0,-14-2-29 0,14 2-34 0,-6-5-38 16,6 5-13-16,-3-12-16 0,3 12-3 16,3-13 7-16,1 4 24 0,2-1 12 0,0 2 18 0,-2-1 16 15,4 0 11-15,-2 0 12 0,2 1 18 0,-2 3 21 16,-1-3 10-16,0 4 11 0,1 0 15 0,-6 4 10 16,10-6 10-16,-10 6 6 0,0 0-3 0,14 1-6 15,-14-1-6-15,10 5-13 0,-10-5-5 0,11 8-5 16,-4-2-7-16,-2 1-7 0,2-2-8 0,-1 2-32 15,0-2 43-15,1 2-2 0,-2-2-3 0,1 1-1 16,0-3-4-16,0 2-1 0,-6-5 10 0,11 5-12 16,-11-5-5-16,14 2 0 0,-14-2-5 0,13-5-7 15,-7 1-3-15,3-1-4 0,-4-1-12 0,2 0-32 16,-1-2 49-16,-2 0-2 0,1 0-4 0,0-1 8 16,-1 1-6-16,0 1 5 0,0 0 2 0,-2 1-3 15,2 1-8-15,-4 5-15 0,4-8-22 0,-4 8-14 0,6-6 8 16,-6 6 10-16,0 0 8 0,0 0-25 15,0 0-43-15,11 1-47 0,-11-1-50 0,2 6-29 16,-2-6-45-16,3 7-50 0,-3-7-97 0,0 0-215 0,-3 10-149 16</inkml:trace>
  <inkml:trace contextRef="#ctx0" brushRef="#br0" timeOffset="3865.32">10280 5893 574 0,'-10'-18'517'0,"-1"0"-79"16,2 3-28-16,2 1-6 0,-1 2-24 0,3-1 7 15,0 4-11-15,1-1-40 0,-1 3-94 0,1 2-8 16,0-2-83-16,4 7-12 0,-6-8-26 0,6 8-13 16,0 0-36-16,0 0 51 0,0 0-36 0,0 0 33 15,4 14-16-15,-2-3 33 0,6 3-12 0,-2 6 5 0,2 2 3 16,1 7 11-16,2 8-28 0,1 5 43 0,-1 5-7 15,5 13-26-15,-5 1-10 0,3 6-3 0,-2 1-14 16,0 3-8-16,-1 0-10 0,-1 2-37 16,0 2 29-16,-1 2-45 0,0 0 34 0,-1 0-9 0,1-3-9 15,-3 1-6-15,2-6-12 0,-2 0-30 0,0-3 36 16,1-14-41-16,-2 0 32 0,0-5-56 16,-1-5 4-16,0-7-74 0,-2-9 14 0,2-3-49 0,-1-3 29 15,-1-11-137-15,-2 2-85 0,0-11-129 0,0 0-119 16,0 0-70-16,-4-20-722 0,-1-5-978 0</inkml:trace>
  <inkml:trace contextRef="#ctx0" brushRef="#br0" timeOffset="4181.743">10312 6029 358 0,'-9'-30'408'0,"2"1"-88"0,2 6-42 15,-3 1-31-15,2 1-7 0,-1 3 8 0,0 1-4 16,3 1-9-16,-1 1-18 0,1 2-13 0,-2 4-26 0,2-1-38 15,2 0-29-15,-2 3-23 0,1 0-23 16,1 2-20-16,2 5-3 0,-4-7-13 0,4 7-6 16,0 0-1-16,0 0-1 0,-7 5 1 0,8 1 18 0,1 5 22 15,-1 0 9-15,2 5-22 0,-1 3 66 0,2 4-31 16,1 7 16-16,3 4 55 0,1 7-30 0,1 4 37 16,0 3-47-16,4 13 39 0,-1 2-37 0,1 0 1 15,-1 3-9-15,2 1-11 0,-3 1-11 0,2 0-53 16,-4-1 49-16,2 1-17 0,0 0-12 0,-4-3-5 15,4-2-12-15,-5-11-6 0,1-2-7 0,0-2-3 16,-2-4-7-16,3 0-6 0,-3-5-8 0,1-7-44 16,-2-3-109-16,1-7-42 0,-1-1-72 0,-1-9-71 15,1-1-102-15,0-4-109 0,-5-7-708 0,0 0-866 16</inkml:trace>
  <inkml:trace contextRef="#ctx0" brushRef="#br0" timeOffset="4898.314">11623 6065 115 0,'0'0'381'0,"0"0"-59"0,0 7-31 16,0-7-19-16,0 0 32 0,0 0-33 0,-3 5 3 16,3-5-15-16,0 0-3 0,0 0-71 0,0 0-18 15,-4-5-13-15,4 5-8 0,-2-8-23 0,2 8-18 0,-4-9-11 16,3 4 0-16,1 5 48 0,-3-12-67 0,1 5 44 16,0 0-54-16,0-1 46 0,-1-1-63 15,-1 1 32-15,2 0-58 0,-4 0 37 0,3 0-48 16,-4 2 44-16,2 0-57 0,0 1 44 0,-1-1-58 0,6 6 48 15,-14-6-52-15,14 6 43 0,-16 0-46 0,5 1 52 16,2 3-50-16,1 1 47 0,-2 2-49 0,-1 0 6 16,-1 4 4-16,4-1 3 0,-2 2 9 0,1 1 36 15,3-3-49-15,1 5 47 0,-3-6-53 0,6 1 45 16,-2 0-56-16,1-1 48 0,3-1-51 0,-1-1 48 16,1-7-51-16,1 11 50 0,-1-11-51 0,5 6 54 15,-5-6-55-15,0 0 43 0,15 0-45 0,-7-3 49 16,0-2-48-16,0-1 8 0,0 1 13 0,3-5-2 15,-2 4 5-15,-2-3 3 0,2 2 47 0,-2 0-45 16,-1-1 54-16,3 1-34 0,-4 1 57 0,0-1-43 16,0 3 47-16,1-2-57 0,-6 6 41 0,8-8-57 15,-8 8 42-15,7-3-46 0,-7 3 3 0,0 0 4 16,13 0-1-16,-13 0 1 0,10 8 21 0,-5-1-21 0,1-2 0 16,1 3 0-16,-1 1 4 0,4 0-5 15,-3 3-2-15,0 0-35 0,1-2-1 0,1 2-97 16,0 1-11-16,-1-2-114 0,-2 0-1 0,3-2-44 0,-3-1-29 15,1-2-31-15,-1-1-45 0,-6-5-357 0,14 3-284 16</inkml:trace>
  <inkml:trace contextRef="#ctx0" brushRef="#br0" timeOffset="5055.585">11853 6063 227 0,'9'-6'523'0,"-3"2"-120"0,-1-3-87 16,-5 7-56-16,9-5-24 0,-9 5 18 0,8-3 12 15,-8 3-11-15,0 0-8 0,11 0-16 0,-11 0-21 16,7 4-32-16,-7-4-29 0,8 11-29 0,-4-6-24 15,0 2-14-15,0 2-18 0,0-1 31 0,-3 3-65 16,3 0 36-16,-1 1-63 0,-2 0 9 0,0 1-116 16,1-1-26-16,-2 0-114 0,0-2-24 0,0 1-46 15,0-2-77-15,0-1-90 0,0-8-278 0,0 9-272 16</inkml:trace>
  <inkml:trace contextRef="#ctx0" brushRef="#br0" timeOffset="5517.252">12034 5797 464 0,'0'0'481'0,"-2"-9"-43"0,2 9-27 15,-2-9-7-15,2 9-37 0,-1-9-9 0,1 9-19 16,-1-7-25-16,1 7-41 0,0 0-100 0,-2-9 9 15,2 9-40-15,0 0-78 0,0 0 36 0,0 0-53 16,0 0 38-16,0 0-55 0,7 4 45 0,-3 2-53 16,-1 1 42-16,1 1-52 0,0 4 50 0,0-1-50 15,1 3 44-15,-4-2-51 0,3 3 2 0,1 3 3 16,-2-1-3-16,-2 1 0 0,2 0 1 0,-1-1-2 16,-2-1-2-16,2-2 2 0,-2 0 1 0,1-3 3 15,0-2 1-15,-1 0 9 0,0 1 19 0,3-3 22 16,-3-7-4-16,2 7-59 0,-2-7 35 0,0 0-56 15,14 0 32-15,-7-4-25 0,0 1-14 0,4-3-15 0,3-2-12 16,-2 3-16-16,4-2 48 0,-1 3-46 16,0-1 56-16,1 0-45 0,-2 2 51 0,-1 2-44 15,-1-1 44-15,0 2-48 0,-2 2 50 0,0 1-40 0,-3 0 0 16,-1 2 33-16,-3 2-18 0,-1 0 8 0,-4 1 4 16,-1 2 4-16,-3 1 47 0,-3 0-50 0,-1 1 50 15,-3 1-54-15,-3-1 52 0,2 1-54 0,-1-4 45 16,2 1-58-16,-2-3 4 0,2 0-114 15,0-2-65-15,3-2-130 0,-1-1-116 0,11-2-582 0,-17-3-656 16</inkml:trace>
  <inkml:trace contextRef="#ctx0" brushRef="#br0" timeOffset="7344.506">12623 5913 83 0,'0'0'144'16,"0"0"8"-16,0 0-5 0,0 0 10 0,0 0 1 16,0 0 3-16,0 0 9 0,9-3-9 0,-9 3 3 0,0 0 1 15,0 0 4-15,0 0-19 0,0 0 28 0,0 0-43 16,0 0 40-16,0 0-64 0,0 0 45 0,0 0-64 16,0 0 37-16,0 0-56 0,0 0 36 0,0 0-51 15,0 0 34-15,0 0-52 0,0 0 39 0,0 0-49 16,0 0 44-16,0 0-51 0,0 0 38 0,0 0-46 15,0 0 43-15,0 0-43 0,0 0 44 0,0 0-40 16,0 0 38-16,0 0-39 0,0 0 42 0,0 0-41 16,0 0 59-16,0 0-49 0,0 0 43 0,0 0-44 15,0 0 52-15,0 0-53 0,0 0 49 0,0 0-48 16,0 0 46-16,0 0-50 0,0 0 47 0,0 0-49 16,0 0 50-16,0 0-53 0,0 0 48 0,0 0-48 15,0 0 49-15,0 0-50 0,0 0 37 0,0 0-52 16,0 0 45-16,0 0-49 0,0 0 43 0,0 0-51 15,0 0 49-15,0 0-48 0,0 0 5 0,0 0 6 0,0 0 3 16,0 0 5-16,0 0-2 0,0 0 0 16,0 0-2-16,0 0 0 0,0-6 1 0,0 6-2 0,0 0 0 15,0 0 3-15,0 0-7 0,0 0 0 0,0 0 0 16,0 0 0-16,0 0-2 0,0 0 0 0,0 0 6 16,0 0-6-16,0 0-3 0,0 0 0 15,0 0 4-15,0 0 0 0,0 0 6 0,0 0-10 0,0 0 1 16,0 0-1-16,0 0 4 0,0 0-2 0,0 0 17 15,0 0-16-15,0 0-4 0,0 0 0 0,0 0 1 16,0 0 0-16,0 0 2 0,0 0-4 0,0 0 1 16,0 0 1-16,0 0 1 0,0 0-4 0,0 0 6 15,0 0-1-15,0 0 8 0,0 0-10 0,0 0-1 16,0 0 1-16,0 0 2 0,0 0-2 0,0 0 1 16,0 0 15-16,0 0-18 0,0 0 1 0,0 0 1 15,0 0 1-15,0 0 2 0,0 0 4 0,0 0-7 16,0 0 3-16,0 0-1 0,0 0-2 0,0 0 2 0,0 0-2 15,0 0 7-15,0 0-5 0,0 0 1 16,0 0-3-16,0 0 42 0,0 0-49 0,0 0-1 16,0 0 3-16,0 0-4 0,0 0 3 0,0 0 1 15,0 0 0-15,0 0-12 0,0 0 29 0,0 0-69 0,0 0 23 16,0 0-70-16,0 0 16 0,0 0-78 0,0 0-14 16,0 0-112-16,0 0-29 0,0 0-52 15,0 0-88-15,0 0-436 0,0 0-463 0</inkml:trace>
  <inkml:trace contextRef="#ctx0" brushRef="#br0" timeOffset="7601.817">12826 5840 67 0,'0'0'15'0,"-3"-7"-44"0,3 7 10 16</inkml:trace>
  <inkml:trace contextRef="#ctx0" brushRef="#br0" timeOffset="8543.479">12949 5886 126 0,'0'0'609'0,"0"0"-145"0,1-7-127 16,-1 7 31-16,0 0-5 0,0 0-27 0,0 0-7 16,0 0-16-16,-2-5-65 0,2 5 21 0,0 0-87 15,0 0 15-15,0 0-88 0,0 0 25 0,0 0-74 16,-5-5 27-16,5 5-59 0,0 0 39 0,0 0-58 15,0 0 41-15,0 0-37 0,0 0 23 0,0 0-51 16,0 0 44-16,0 0-47 0,0 0 50 0,0 0-48 0,0 0 44 16,0 0-50-16,0 0 51 0,0 0-41 0,0 0 52 15,0 0-31-15,0 0 46 0,0 0-37 16,0 0 52-16,-3-5-40 0,3 5 47 0,0 0-37 0,0 0 33 16,0 0-39-16,0 0 35 0,0 0-41 0,0 0 31 15,0 0-37-15,0 0 4 0,0 0-5 0,0 0-7 16,0 0-1-16,0 0-2 0,0 0-2 0,0 0-3 15,0 0-2-15,0 0 8 0,0 0-9 0,0 0 2 16,0 0-3-16,0 0-2 0,0 0 7 0,0 0-7 16,0 0 0-16,0 0-3 0,0 0 6 0,0 0-2 15,0 0 2-15,0 0 5 0,0 0-3 0,0 0-3 16,0 0 1-16,0 0-2 0,0 0 1 0,0 0 7 16,0 0-9-16,0 0 0 0,0 0-2 0,0 0 2 15,0 0 2-15,0 0 0 0,0 0 3 0,0 0-3 16,0 0-5-16,0 0-4 0,0 0 7 0,0 0-1 15,0 0-4-15,0 0 3 0,0 0 6 0,0 0-8 16,0 0 1-16,0 0-3 0,0 0 0 0,0 0 5 0,0 0-2 16,0 0-7-16,0 0-6 0,0 0 20 0,0 0-48 15,0 0 32-15,0 0-48 0,0 0 25 16,0 0-41-16,0 0 52 0,0 0-45 0,0 0 56 0,0 0-39 16,1-7 52-16,-1 7-44 0,0 0 53 0,0 0-45 15,0 0 49-15,0 0-42 0,0 0 49 16,0 0-43-16,0 0 40 0,0 0-47 0,0 0 51 0,0 0-50 15,0 0 30-15,0 0-79 0,0 0 6 0,0 0-57 16,0 0-48-16,0 0-42 0,-1-5-53 0,1 5-59 16,0 0-41-16,0 0-39 0,0-7-49 0,0 7-330 15,0 0-313-15</inkml:trace>
  <inkml:trace contextRef="#ctx0" brushRef="#br0" timeOffset="9035.874">12935 5854 275 0,'0'0'408'0,"0"0"-57"0,0 0-30 0,0 0-22 16,0 0-59-16,0 0 33 0,0 0-68 0,0 0 26 16,0 0-33-16,-3 7-29 0,3-7-18 0,0 0 7 15,0 0 6-15,-1 10-34 0,1-10 51 0,-1 8-41 16,1-8 45-16,0 12-68 0,1-4 44 0,-1 0-64 16,3 0-2-16,-2 3-9 0,2-1-9 0,-1 0-3 15,2 3-19-15,2-2-7 0,-3 1-9 0,1-2-6 0,1 0-1 16,-1-1-2-16,0 1-12 0,-1 0-1 15,4 0-3-15,-5-3-10 0,2 0-27 0,0-2-48 16,-4-5 4-16,5 10-99 0,-5-10-52 0,4 6-169 16,-4-6-103-16,0 0-63 0,0 0-417 0,-5-6-560 0</inkml:trace>
  <inkml:trace contextRef="#ctx0" brushRef="#br0" timeOffset="9194.847">12796 5816 545 0,'-8'-8'480'0,"4"1"-77"0,-1 2-46 15,5 5-16-15,-5-11-27 0,5 11-30 0,-5-6-20 16,5 6-36-16,-6-8-34 0,6 8-47 0,-3-6-29 16,3 6-26-16,0 0-23 0,6-7-37 0,-6 7-46 15,9-3-46-15,-9 3-59 0,12-1-67 0,-12 1-64 16,18 1-54-16,-18-1-64 0,19 3-443 0,-9-2-344 16</inkml:trace>
  <inkml:trace contextRef="#ctx0" brushRef="#br0" timeOffset="9580.912">13058 5827 420 0,'4'4'452'0,"-4"-4"-108"0,0 0-84 16,5 6-50-16,-5-6-38 0,0 0-11 0,3 6-6 15,-3-6-38-15,4 9 32 0,-4-9-69 0,4 7 30 0,-1 0-67 16,-1-2 33-16,1 3-56 0,-1 1 40 0,2-2-57 15,-1 1 47-15,-1-1-54 0,2 0 8 0,-1 1 36 16,-1-4-51-16,-1 3 23 0,-1-7-22 0,4 10 3 16,-4-10 21-16,4 7 36 0,-4-7 75 0,1 7-43 15,-1-7 27-15,0 0-56 0,0 0 39 0,0 0-64 16,0 0 40-16,6-7-49 0,-6 7 37 0,2-9-5 16,1 3-8-16,-2 0 4 0,4 0 0 0,-2 0-12 15,0-2-6-15,1 1-5 0,0 2-5 16,0 0-8-16,1 1 0 0,0-1-2 0,-5 5-2 0,9-7 1 15,-9 7-1-15,10-3 4 0,-10 3-8 0,0 0 6 16,18 3-6-16,-18-3-2 0,12 7-36 0,-6-5 45 16,0 2-52-16,1 1 22 0,-2 1-68 0,1-2 6 15,1 1-100-15,-1 0-25 0,-1 0-31 0,-5-5-15 0,9 7-56 16,-9-7-70-16,11 3-302 0,-11-3-189 0</inkml:trace>
  <inkml:trace contextRef="#ctx0" brushRef="#br0" timeOffset="9832.246">13335 5707 20 0,'-1'-12'523'0,"-2"3"-138"0,1 1-13 0,-1 1-58 0,3 7-19 15,-4-8-19-15,4 8-34 0,-2-12-44 0,2 12-32 16,-3-7-31-16,3 7-31 0,0 0-17 0,-4-8 6 16,4 8 1-16,0 0 0 0,0 0 1 0,3 7-7 15,-3-7-10-15,4 6 13 0,-2 1-7 0,2 0 1 16,1-1-5-16,-1 2-1 0,1 0-7 0,4 2-7 15,-4-1-8-15,3 3-4 0,-2-2-7 0,3 2-47 16,-3 0 40-16,2 0-47 0,-1 1 49 0,0-2-50 16,0 2 41-16,-2 1-21 0,0-3 10 0,0 1-55 15,-2 0 20-15,0-1-88 0,1 0-20 0,-1-2-111 16,-2 0-50-16,0 0-53 0,-1-2-108 0,0-7-82 0,-1 11-236 16,1-11-278-16</inkml:trace>
  <inkml:trace contextRef="#ctx0" brushRef="#br0" timeOffset="9980.844">13382 5871 394 0,'0'0'481'0,"-2"-5"-86"0,2 5-54 0,-4-7-11 15,4 7-3-15,-3-6-55 0,3 6-25 0,-2-8-51 16,2 8-38-16,0-8-34 0,0 8-24 0,3-9-44 16,-3 9-56-16,8-9-61 0,-8 9-66 0,9-9-63 15,-2 3-53-15,0 1-54 0,1 2-93 0,2-5-278 16,-2 2-176-16</inkml:trace>
  <inkml:trace contextRef="#ctx0" brushRef="#br0" timeOffset="10585.687">13589 5813 124 0,'4'3'289'0,"-4"-3"-27"0,0 0-3 0,6 5 9 15,-6-5-25-15,0 0-63 0,0 0-35 0,0 0-28 16,12-3-24-16,-12 3-19 0,10-5-15 0,-10 5-13 15,9-10-9-15,-4 6-8 0,2-1-4 0,0-3-1 0,-3 3-8 16,3-1 4-16,-2-2-3 0,-1 3 16 0,-2-2 15 16,3 2 10-16,-2-2-1 0,-3 7 6 15,2-10 5-15,-2 10-19 0,0-9-6 0,0 9-11 16,-2-8 2-16,2 8-13 0,-8-7-8 0,8 7 1 0,-6-2-4 16,6 2-3-16,0 0 0 0,-12 0 6 15,12 0-2-15,-10 4-7 0,10-4 0 0,-9 9 9 0,9-9 0 16,-5 9-36-16,2-2 43 0,1-2-35 0,-1 1 49 15,3 1-55-15,0-7 50 0,0 13-47 0,3-6 46 16,-1-2-50-16,2 0 67 0,0 2-76 0,2-2 44 16,3-2-49-16,-2 0 28 0,2 1-44 0,-9-4 34 15,19 3-43-15,-19-3 28 0,19-1-14 0,-6-1-9 16,-3-1 3-16,1-1 10 0,0 1 7 0,-2-1 5 16,1-3 6-16,-1 1 6 0,-3-1 3 0,3 0 1 15,-5-1 11-15,4-1 6 0,-3 2 38 0,-1-2 16 16,-2 1 6-16,2-1 20 0,-1 1 8 0,-1 3 7 15,-2-2 4-15,0 7-10 0,1-12-10 0,-1 12-15 16,-1-9-13-16,1 9-5 0,-2-6-14 0,2 6-5 0,0 0-8 16,-7-4-2-16,7 4 0 0,0 0-1 15,-9 5 0-15,9-5 1 0,-4 9 0 0,4-9 4 16,-2 12 0-16,2-12 0 0,1 14-4 0,0-6 0 0,2 1-5 16,1 3 3-16,2-2-3 0,1 4-2 0,0-1-2 15,2-2 2-15,0 2-46 0,5 2 49 0,-2-3-48 16,-1 3 52-16,2-2-43 0,-2 0 43 0,1-1-40 15,-3 0 41-15,0-2-47 0,-1 2 45 16,-2-3-44-16,-1 0 6 0,-3-3 5 0,1 4 4 0,0-3 10 16,-3 2-3-16,-2-3 4 0,2-6-1 0,-5 11-1 15,1-8 4-15,4-3-5 0,-10 7 3 0,10-7-7 16,-9 5-34-16,9-5-69 0,0 0-52 0,-14 0-58 16,14 0-92-16,-7-5-77 0,7 5-345 0,-3-10-240 15</inkml:trace>
  <inkml:trace contextRef="#ctx0" brushRef="#br0" timeOffset="11115.991">14025 5845 334 0,'0'0'344'15,"0"0"-55"-15,5-7-18 0,-5 7-37 0,0 0-16 16,5-6-20-16,-5 6-27 0,4-7-37 0,-4 7-30 16,5-7-23-16,-5 7-16 0,6-10-19 0,-2 4 9 0,2 0-18 15,-3-1 23-15,3 0-72 0,-3 0 26 0,2-1-1 16,-1 0-4-16,0-1-1 0,-1 2 7 0,-1 2 1 15,1-4 3-15,-3 9 1 0,1-10 6 0,-1 10 3 16,0-12-5-16,0 12-6 0,0-9-7 0,0 9-4 16,-4-6-5-16,4 6 0 0,0 0 4 0,-6-4-4 15,6 4-2-15,0 0 4 0,-8 4-2 0,8-4 4 16,-5 7 9-16,5-7 6 0,-4 8-6 0,4-8 0 16,0 10 2-16,0-10-2 0,2 9 5 0,-2-9-6 15,6 10 1-15,-6-10-1 0,9 6-4 0,-9-6-1 16,13 5-1-16,-13-5 5 0,16 3-5 0,-16-3-7 15,19-2 0-15,-19 2 0 0,16-3 2 0,-7-1-2 16,1 1 18-16,-3 1-20 0,1-4-7 0,-1 2-3 16,0-1 0-16,-2 1 3 0,-2-2 1 0,-1 2-8 15,-2 4 14-15,3-12-16 0,-3 12 5 0,0-12 1 16,0 12 4-16,-4-10 10 0,4 10-5 0,-2-10-1 16,2 10 2-16,-3-9 1 0,3 9-3 0,-3-6 0 15,3 6 5-15,0 0-1 0,-1-7-7 0,1 7 3 0,0 0 1 16,0 0-1-16,0 0 3 0,0 0-2 0,0 0 10 15,13 3-10-15,-13-3 0 0,9 7 3 16,-3-2-2-16,1 2 6 0,-2-1-4 0,1 2-5 16,-2 0 5-16,1 2 2 0,0-2-35 0,0 0 52 0,-1 2-35 15,0-2 77-15,1 1-32 0,-2-1 67 0,1 0-22 16,-1-2 67-16,0 1-32 0,-1-2 54 0,-2-5-36 16,6 9 56-16,-6-9-71 0,6 8 25 0,-6-8-72 15,10 3 18-15,-10-3-125 0,17-4-73 0,-8 0-174 16,2-1-123-16,1-3-193 0,-2 0-307 0,1-1-481 15</inkml:trace>
  <inkml:trace contextRef="#ctx0" brushRef="#br0" timeOffset="14298.152">12093 6583 331 0,'0'0'387'0,"0"0"-55"0,0 0-17 0,0 0-45 15,-9 4 34-15,9-4-60 0,0 0 36 0,0 0-71 16,0 0 24-16,0 0-58 0,0 0 21 0,-10-4-62 16,10 4 33-16,0 0-54 0,0 0 42 0,0 0-59 15,0 0 39-15,0 0-57 0,0 0 15 0,0 0-63 16,-3-5 38-16,3 5-51 0,5-5 34 0,-5 5-51 16,7-5 40-16,-7 5-52 0,9-7 46 0,-9 7-46 0,12-7 42 15,-4 3-48-15,0-1 50 0,1 2-52 0,0-3 43 16,0 2-48-16,0-1 32 0,1 0-67 15,-1 0 8-15,0 1-38 0,-1-1-45 0,-8 5-35 16,17-5-36-16,-10 1-49 0,-7 4 14 0,12-5 2 0,-12 5-5 16,9-6-10-16,-9 6-38 0,0 0-74 15,7-5-225-15,-7 5-105 0</inkml:trace>
  <inkml:trace contextRef="#ctx0" brushRef="#br0" timeOffset="14501.614">12172 6467 345 0,'0'0'317'0,"-10"-3"-30"0,10 3 14 16,-10-2-6-16,10 2-36 0,0 0 46 0,-12-2-8 15,12 2-40-15,0 0-29 0,-9-3-31 0,9 3-42 16,0 0-32-16,0 0-27 0,0 0-18 0,-11 0-19 16,11 0-13-16,0 0-9 0,0 0-5 0,0 0-1 15,1 5-3-15,-1-5-4 0,8 8-4 0,-8-8 1 16,9 7-6-16,-4-2-4 0,1 1 0 0,2 0 0 16,-1 0-4-16,1 2 0 0,0-1 2 0,2 2-47 15,-2-1 38-15,-2-2-65 0,3 2 9 0,-1 0-108 16,-2-1-11-16,2-1-58 0,-2 0-55 0,1-1-53 15,-1 0-81-15,-6-5-250 0,10 6-182 0</inkml:trace>
  <inkml:trace contextRef="#ctx0" brushRef="#br0" timeOffset="15130.981">12360 6445 485 0,'0'0'429'0,"0"0"-69"0,0 0-52 0,-4-7-60 0,4 7 26 16,0 0-24-16,0 0-44 0,0 0-34 0,0 0-35 16,0-7-30-16,0 7-20 0,0 0-18 0,0 0-10 15,0 0-11-15,0 0-7 0,9 2-7 0,-9-2-4 16,8 3-3-16,-8-3-6 0,11 5-6 0,-11-5-4 16,12 4 0-16,-5-1 1 0,-7-3-4 0,13 5-2 15,-13-5 0-15,13 4 0 0,-13-4-1 0,13 3 7 16,-13-3 12-16,9 2 32 0,-9-2 31 0,6 4 36 0,-6-4-22 15,0 0 32-15,0 0-59 0,13-2 40 0,-13 2-59 16,0 0 38-16,4-7-66 0,-4 7 42 16,-2-9-54-16,2 9 39 0,-1-12-56 0,0 7 45 0,-2-3-57 15,3 1 49-15,-2 0-68 0,0-3 11 0,1 3-95 16,-1-1-14-16,2-1-58 0,0 1-75 16,0 0 16-16,2 2-23 0,1-2-2 0,-1 1 9 0,2 0 1 15,1 0-1-15,0 2 3 0,2-2 21 0,-1 2 25 16,2 1 35-16,-8 4 31 0,11-5 19 0,-11 5 34 15,13-5 16-15,-13 5 11 0,13-2 18 0,-13 2 15 16,0 0 16-16,15-2 45 0,-15 2 37 0,0 0 27 16,10 0 24-16,-10 0 18 0,0 0 12 0,0 0 3 15,12 1 4-15,-12-1 9 0,0 0 18 0,0 0-30 16,0 0 39-16,0 0-51 0,0 0 45 0,13-1-78 16,-13 1 29-16,0 0-71 0,0 0 33 0,3-8-62 15,-3 8 36-15,2-6-59 0,-2 6 49 0,1-9-57 16,-1 9 53-16,0-6-44 0,0 6 56 0,-1-7-44 15,1 7 58-15,-3-7-40 0,3 7 40 0,0 0-54 16,-2-5 33-16,2 5-51 0,0 0 42 0,0 0-52 16,0 0 42-16,-12 3-45 0,12-3 50 0,-4 7-36 15,4-7 43-15,-2 12 7 0,2-12-6 0,0 12 0 0,0-6 0 16,1 0-4-16,0 2 1 0,2-1-43 0,2-2 45 16,-1 0-46-16,2 2 45 0,1-5-52 15,-1 3 38-15,4-3-73 0,-1-1-6 0,3 1-111 0,-12-2-24 16,20 0-88-16,-8-2-75 0,0 0-93 0,1-1-423 15,-2-1-403-15</inkml:trace>
  <inkml:trace contextRef="#ctx0" brushRef="#br0" timeOffset="16247.226">12756 6804 403 0,'-1'-5'560'16,"1"5"-151"-16,0 0-43 0,-4-9-15 16,4 9-12-16,-3-4-19 0,3 4-5 0,-2-7-9 15,2 7-19-15,0 0-32 0,-3-5-41 0,3 5-43 0,0 0-38 16,0 0-32-16,0 0-24 0,0 0-15 0,0 0-6 16,0 0-2-16,0 0 1 0,0 0-4 0,0 0-7 15,7 4 3-15,-7-4-32 0,9 11 36 0,-2-5-6 16,-3 2-2-16,1 1-5 0,3 1-4 0,-3 2-6 15,4 0-4-15,-4 1 1 0,1 0 0 0,1 0-9 16,-2 1-3-16,1-1-2 0,-2-1-1 0,0 0-2 16,-1-2-1-16,-1 0 5 0,2-3 10 0,-1 1-17 15,-1-1 2-15,1-1 7 0,-3-6 16 0,2 10 5 16,-2-10-3-16,0 0-10 0,8 2-4 0,-8-2-9 0,0 0-2 16,8-5-5-16,-8 5 2 0,9-9-11 15,-4 2-3-15,2 2-4 0,0-2-2 0,0 1 3 16,1-1-4-16,2 3-1 0,-2-1-1 0,1 0-3 15,0 1-3-15,-2 1-4 0,-7 3 2 0,13-2-1 0,-13 2-3 16,14 0 0-16,-14 0 2 0,10 1 4 0,-10-1 4 16,8 6 3-16,-8-6 8 0,4 7 38 0,-4-7-46 15,0 12 43-15,0-12-46 0,-4 10 47 0,-1-3-42 16,0 0 41-16,-3-2-49 0,2 0 45 0,-3 3-45 16,3-4 45-16,-4 0-37 0,2-1-16 0,0 1 0 15,8-4-108-15,-15 3-19 0,15-3-101 0,-14 2-29 16,14-2-101-16,-12-2-76 0,12 2-56 0,-6-8-393 15,6 8-484-15</inkml:trace>
  <inkml:trace contextRef="#ctx0" brushRef="#br0" timeOffset="16446.24">13094 6856 575 0,'0'0'439'15,"15"-1"-92"-15,-15 1-65 0,0 0-20 0,0 0 19 16,10 1 15-16,-10-1-12 0,0 0 28 0,0 0-78 15,13-1-36-15,-13 1-40 0,0 0-33 0,10-3-20 0,-10 3-27 16,14-6-14-16,-4 2-13 0,1-2-10 0,0 2-23 16,4-3-35-16,0 2-50 0,1-2-52 15,-2 2-61-15,1-3-37 0,0 4-25 0,0-1-37 0,-4 3-8 16,2-1-62-16,-4 0-6 0,-9 3-287 0,16-1-153 16</inkml:trace>
  <inkml:trace contextRef="#ctx0" brushRef="#br0" timeOffset="16584.566">13289 6884 17 0,'-9'8'372'15,"1"2"-87"-15,3-5-59 0,-1 4-32 0,1-3-15 16,1-1-9-16,4-5 19 0,-8 9-1 0,8-9 38 16,-2 5-60-16,2-5 12 0,0 0-87 0,0 0 34 15,14 3-65-15,-7-6 24 0,2-2-61 0,4 0-11 16,1-2-15-16,0-2-36 0,4 0-34 0,-1-2-61 16,-2 0-82-16,3 0-67 0,-4-1-358 0,0 3-154 0</inkml:trace>
  <inkml:trace contextRef="#ctx0" brushRef="#br0" timeOffset="16832.506">13306 6705 85 0,'0'0'487'16,"0"0"-132"-16,-16 0-77 0,16 0-53 0,0 0-31 0,-14 1 12 16,14-1-32-16,-7 4 49 0,7-4-53 0,-7 5 38 15,7-5-48-15,-4 6 44 0,4-6-49 0,-2 11 35 16,2-4-51-16,0 1-11 0,0 2-11 0,1 2 37 15,0-2-60-15,2 6 31 0,-2 0-65 0,2 2 34 16,-1-1-65-16,1 7 42 0,-1-2-60 16,1 2 42-16,0 0-54 0,-1-1 42 0,3 0-53 0,-2-1 44 15,-1-3-64-15,1-1 3 0,-2-3-97 0,2 2-25 16,-1-6-75-16,1 0-73 0,-1-2-49 0,2-2-67 16,-4-7-473-16,10 6-446 0</inkml:trace>
  <inkml:trace contextRef="#ctx0" brushRef="#br0" timeOffset="17315.21">13670 6646 176 0,'-1'-8'298'0,"1"8"-53"0,-3-6-11 0,3 6-7 16,-4-6-12-16,4 6 1 0,0 0-14 0,-4-7-36 0,4 7 10 16,0 0-55-16,-5-7 18 0,5 7-59 0,0 0 27 15,0 0-57-15,-6-3 40 0,6 3-57 0,0 0 53 16,0 0-39-16,-10 5 58 0,10-5-50 0,-7 7 35 16,7-7-56-16,-4 10 45 0,0-5-45 0,2 2 40 15,1 0-42-15,-1 1 38 0,1-1-46 0,-1 3 2 16,0-3 12-16,2 3-6 0,2 0 1 0,1-1-5 15,-3 2-4-15,3-2-1 0,1 0-1 0,0 0-3 16,-2 1-3-16,3-2 2 0,-1 2-2 0,4-4-3 16,-2 1-1-16,-1-1 0 0,3 1-1 0,-3-2 2 0,4-1-2 15,-1-1 0-15,-8-3-3 0,14 5 3 16,-14-5-5-16,15 1 0 0,-15-1 3 0,14-1-3 16,-14 1-3-16,14-5 3 0,-6 0 1 0,-2 0 2 15,2 0 40-15,-4 0-44 0,1-1 44 0,-1-2-46 0,-2 1 42 16,-2 0-48-16,1-1 46 0,-2-1-43 15,1-1 41-15,-1 1-47 0,-3 0 50 0,1 0-60 16,0 1 42-16,-1-1-49 0,-2 4 42 0,-1-2-44 0,1 2 40 16,-2 0-49-16,-2 1 19 0,0 1-107 15,10 3-61-15,-23 0-137 0,11 0-164 0,-1 3-474 0,-1 1-545 16</inkml:trace>
  <inkml:trace contextRef="#ctx0" brushRef="#br0" timeOffset="18332.04">14988 5734 79 0,'0'0'482'0,"-12"-4"-119"0,12 4-54 0,-12-4-24 16,12 4-19-16,-9-5-27 0,9 5-7 0,-7-4-37 16,7 4-28-16,-4-8-34 0,4 8-29 0,0-6-21 15,0 6-18-15,7-8-5 0,-7 8-16 0,9-5-8 16,-9 5-9-16,16-7-8 0,-5 6 2 0,-2 0-11 16,3 1 0-16,-1 1-4 0,-1 0-1 0,1 1 3 15,0 3 1-15,-2 0 12 0,0 2 1 0,1 0 8 16,-1 4 10-16,-5-2 12 0,2 3 13 0,1 4 10 15,-2-2 15-15,-3 1-41 0,2 3 48 0,-4 1-44 16,3-1 48-16,-3 0-48 0,1 2-4 0,-1 1-5 16,3-1-3-16,-1-2 43 0,0 2-56 0,0-1 43 15,2-1-53-15,0-1 37 0,1 0-51 0,1-1 41 0,-1-2-49 16,2 1 45-16,2-5-51 0,0 2 43 0,0-4-49 16,2-1 44-16,-1-2-50 0,-1-1 41 15,1-1-48-15,-1-1 46 0,-9-2-45 0,16 3 44 0,-16-3-49 16,11 0 49-16,-11 0-53 0,0 0 8 0,0 0 5 15,12 0 10-15,-12 0-2 0,0 0 5 0,0 0 6 16,-7 4 46-16,7-4-46 0,-7 5 46 0,-1 0-44 16,4 1 51-16,-4 0-43 0,2 1 45 0,1 3-56 15,0-2 47-15,-3 4-48 0,3 0 52 0,1 0-50 16,0 0 50-16,3 0-56 0,0 2 52 0,1-1-52 16,2 4 48-16,2 0-52 0,0 4 53 0,3-1-57 15,0-1 51-15,2 3-52 0,0-1 48 0,0 1-49 16,4 3 52-16,-3-1-48 0,-1-2 40 0,0-1-46 15,-3 3 5-15,1-4 6 0,-2 2 3 0,-3-1 0 16,2-3 6-16,-4 1 3 0,-1-2 7 0,-3 3-2 16,-1-4-1-16,0 3 1 0,-4-2 5 0,-4 0-11 15,2-2-2-15,-2 1-7 0,-4-3-53 0,-1 1-113 0,0-2-155 16,-2-1-137-16,1-3-676 0,-4 0-758 0</inkml:trace>
  <inkml:trace contextRef="#ctx0" brushRef="#br0" timeOffset="26435.887">2211 9314 290 0,'0'0'536'0,"0"0"-135"15,-11 1-93-15,11-1-43 0,0 0-8 0,0 0-13 16,0 0-14-16,0 0-11 0,-9 1-19 0,9-1-26 0,0 0-24 16,0 0-26-16,0 0-20 0,0 0-18 15,0 0-15-15,0 0-13 0,0 0-3 0,0 0 4 16,0 6 22-16,0-6 27 0,13 3 15 0,-13-3-9 0,15 6-11 16,-6-4-18-16,5-1-10 0,-1 1 3 0,2 0-32 15,2-1 28-15,2 1-19 0,0-2-1 0,2 1-18 16,0 0 2-16,2 0-13 0,-2 1 4 0,3-2-16 15,-1 0 11-15,0 0-14 0,-1 0 6 0,0 0-23 16,-2 0 23-16,2 0-11 0,-3-2 7 0,0 2-8 16,-5-1 8-16,3 1-11 0,-4 0 10 0,-1-1-19 15,-12 1 23-15,21 0-15 0,-21 0 19 0,15 0-16 16,-15 0 22-16,14 0-22 0,-14 0 16 0,0 0-20 16,14 1 12-16,-14-1-17 0,0 0 12 0,10 1-16 15,-10-1 16-15,0 0-15 0,0 0 12 0,0 0-11 16,0 0 11-16,-1 9-13 0,1-9 17 0,-5 6-23 15,5-6 26-15,-9 9-17 0,3-2 18 0,-1 0-19 16,0 3 15-16,-2-1-11 0,-3 4 8 0,2-1-11 16,-4 2 17-16,1 3-16 0,-1-2 10 0,-4 5-10 15,0-1 13-15,3 1-12 0,-3-2 12 0,1 2-13 16,2-3 12-16,1-1-11 0,0-2 11 0,1-1-9 0,3-1 12 16,-3 0-14-16,3-4 13 0,0 3-15 0,2-3 17 15,-1-1-12-15,3 0 14 0,-2-2-15 0,2 3 13 16,1-4-8-16,5-4 10 0,-11 7-17 0,11-7 18 15,-8 5-13-15,8-5 16 0,-8 5-23 0,8-5 18 16,-7 4-15-16,7-4 18 0,0 0-24 0,-7 3 13 16,7-3-19-16,0 0 7 0,0 0-22 0,-4 5 14 15,4-5-5-15,0 0 13 0,6 5-7 0,-6-5 10 0,8 3-5 16,-8-3 11-16,15 4-9 0,-6-2 14 0,1-1-1 16,3 1 3-16,-1-2-3 0,1 3-1 0,2-3-2 15,-1 1 11-15,1 0-6 0,1 1-1 0,0-2-1 16,2 0 0-16,-4 0-3 0,5-2 3 0,-2 1 8 15,-1 0-14-15,0 1-6 0,-1 0-22 0,-2 0-18 16,2-3-27-16,-3 3-39 0,-2-2-14 0,-10 2-30 16,19-1 2-16,-19 1-31 0,13 0 21 0,-13 0-51 0,13-1-7 15,-13 1-129-15,0 0-56 0,0 0-98 16,6-4-243-16,-6 4-259 0</inkml:trace>
  <inkml:trace contextRef="#ctx0" brushRef="#br0" timeOffset="26651.096">2430 9622 645 0,'-10'-3'484'16,"1"0"-116"-16,1 1-56 0,2-2-30 15,6 4-12-15,-12-5-10 0,12 5-14 0,-9-5-13 0,9 5-31 16,-6-5-41-16,6 5-31 0,-4-7-30 0,4 7-21 16,4-6-15-16,-4 6-14 0,9-10-9 0,1 3-10 15,-1 2-5-15,3-3-9 0,3 3-21 0,-1-3-21 16,5-1-23-16,1 1-17 0,1-1-22 0,2 2-19 15,0-3-17-15,1 3-13 0,-2-1-46 0,6-1-40 16,-2 2-29-16,3-1-45 0,-5 0-70 0,4-1-293 16,-3 1-171-16</inkml:trace>
  <inkml:trace contextRef="#ctx0" brushRef="#br0" timeOffset="26944.348">2969 9236 490 0,'0'0'587'0,"0"0"-185"16,-10 3-29-16,10-3-61 0,0 0 6 0,0 0-33 16,0 0 10-16,0 0-36 0,-13 0-22 0,13 0-57 15,0 0-25-15,0 0-44 0,4-7-13 0,-4 7-29 16,11-5 0-16,-3 1-26 0,0 1 1 0,1-2-16 15,1 1-5-15,0 1-2 0,3-2-11 0,0 0-6 16,0 0-8-16,2 1-18 0,-1 1-33 0,0-3-34 16,-1 2-22-16,-2 2-55 0,2-1-45 0,-4 1-38 15,2-1-33-15,-2-1-20 0,-9 4 16 0,15-2-12 16,-15 2-3-16,11-3-33 0,-11 3-198 0,0 0-38 16</inkml:trace>
  <inkml:trace contextRef="#ctx0" brushRef="#br0" timeOffset="27148.348">3135 9144 185 0,'-11'-4'474'0,"11"4"-112"0,-11-5-26 0,11 5-18 16,-11-7-18-16,11 7 23 0,-8-7-3 0,8 7-5 16,-6-6-15-16,6 6-21 0,-9-4-25 0,9 4-43 15,-5-5-38-15,5 5-34 0,0 0-33 0,-6-4-25 0,6 4-22 16,0 0-12-16,0 0-10 0,0 0-5 0,0 0-2 16,-7 7-7-16,7-7-1 0,3 7-7 0,-3-7 2 15,1 15-6-15,2-6 0 0,-1 3-5 0,1 1 3 16,-2 1-5-16,3 3-12 0,-3 1-25 0,4 3-40 15,-1 3-98-15,0-2-55 0,0 1-93 0,1 0-111 16,0 3-38-16,1-6-493 0,2 1-548 0</inkml:trace>
  <inkml:trace contextRef="#ctx0" brushRef="#br0" timeOffset="27534.328">3534 9440 436 0,'0'0'723'0,"0"0"-180"0,-13 0-57 0,13 0-73 15,0 0-4-15,0 0-14 0,0 0-34 0,0 0-24 16,-10 0-54-16,10 0-72 0,0 0-37 0,0 0-36 15,0 0-43-15,0 0-27 0,0 0-82 16,0 0-91-16,0 0-111 0,0 0-53 0,0 0-95 0,0 0-59 16,0 0-112-16,8-3-449 0,-8 3-577 0</inkml:trace>
  <inkml:trace contextRef="#ctx0" brushRef="#br0" timeOffset="27671.022">3612 9628 800 0,'0'8'497'0,"1"-2"-86"0,-1-6-120 0,2 11-17 0,-2-11-89 16,1 6-6-16,-1-6-55 0,0 8 1 0,0-8-54 16,0 0-9-16,2 6-116 0,-2-6-119 0,0 0-179 15,0 0-422-15,0 0-291 0</inkml:trace>
  <inkml:trace contextRef="#ctx0" brushRef="#br0" timeOffset="28248.404">4367 9300 102 0,'0'0'598'0,"-4"-12"-129"0,4 12-52 16,-2-7-11-16,2 7-13 0,-4-10-21 0,4 10 0 15,-5-6-22-15,5 6-32 0,-4-4-47 0,4 4-56 16,-4-7-44-16,4 7-37 0,0 0-33 0,0 0-22 15,0 0-6-15,0 0-9 0,0 0-2 0,0 0 7 16,-5 7 6-16,5-7 8 0,-1 12 1 0,1-4-3 16,1-1-20-16,-1 2-5 0,0 1-9 0,0 2-8 0,1-2-7 15,1 2-6-15,-1 1-25 0,0 1 17 16,-1 3 5-16,1-3-5 0,1 2-3 0,-1 1-4 16,2-1-30-16,-2 0-41 0,1-1-54 0,1 0-74 0,1 0-86 15,-3-1-55-15,4 0-110 0,-1-4-96 0,0 2-71 16,1-5-377-16,2 0-575 0</inkml:trace>
  <inkml:trace contextRef="#ctx0" brushRef="#br0" timeOffset="28814.728">5392 9259 196 0,'0'0'539'0,"0"0"-109"15,-10-6-32-15,10 6-19 0,0 0-12 0,-8-6-52 16,8 6-34-16,-4-4-37 0,4 4-35 0,-1-8-46 16,1 8-27-16,4-7-32 0,-4 7-21 0,6-8-18 15,-1 3-12-15,3 3-12 0,-2-2-7 0,2 3-4 16,1-1-10-16,-9 2-4 0,19-2-2 0,-19 2 1 15,19 2-4-15,-8 1-2 0,-2 1 5 0,1 1-7 16,-4 2 0-16,2-1 1 0,-3 5 4 0,0-2 3 16,0 4-5-16,-5-1 0 0,0 0 1 0,-1 3-4 15,-4 1 5-15,1-1 2 0,-1-2 22 0,-3 1-3 16,2 0 1-16,-2-2 13 0,0-2 4 0,2 0 6 16,1-2 2-16,0 0 7 0,0 0 9 0,1-3 1 15,4-5 5-15,-5 11 2 0,5-11 0 0,-4 7 8 16,4-7-15-16,0 0-14 0,-3 7-16 0,3-7-6 15,0 0-12-15,0 0-4 0,13 0 0 0,-13 0-18 16,17-4-8-16,-8 2-28 0,2 0-30 0,2-2-29 16,1 0-33-16,1-1-32 0,1 2-25 0,3-1-25 15,0-1-34-15,2-2-73 0,0 2-52 0,3 0-50 0,1-3-50 16,4-1-426-16,-1 0-450 0</inkml:trace>
  <inkml:trace contextRef="#ctx0" brushRef="#br0" timeOffset="29414.628">6744 9174 341 0,'0'0'499'0,"0"0"-117"0,-10-5-15 0,10 5-55 15,-7-4 6-15,7 4 18 0,-6-8-74 0,6 8-6 16,-3-7-85-16,3 7 5 0,0-10-69 0,0 10 8 16,4-12-60-16,1 4 25 0,2 2-53 0,-1-2 31 15,3 1-52-15,1 2 36 0,-1 0-43 0,0-2 35 16,3 3-52-16,-3 2 36 0,0-1-45 0,-9 3 43 16,15-1-43-16,-15 1 36 0,13 3-37 0,-13-3 43 15,6 7-41-15,-5 0 42 0,1-2-31 0,-5 3 29 16,2 1-40-16,-3 0 43 0,0 2-42 0,-1-2 46 15,0 0-3-15,0-1-6 0,0 1-5 0,1-3 3 16,0-1-3-16,0 2-6 0,4-7-9 0,-2 9-5 16,2-9-5-16,-3 10 0 0,3-10 9 0,5 7-16 15,-5-7-1-15,12 8-1 0,-2-4 0 0,-1 1-6 16,1-1 2-16,3 0-1 0,-3 1 1 0,3-1 4 0,-3 1 1 16,-1 0 3-16,0 2 2 0,0-3 4 15,-3 2 3-15,1 1 6 0,-3-2 10 0,-2 2 15 16,-2 0-4-16,0-7 7 0,-2 11 0 0,-2-3-5 0,-1-2-4 15,-2-1-1-15,1 2 2 0,-3-2-6 0,1 0-1 16,0 1-2-16,2-2 0 0,6-4-44 16,-13 5-111-16,13-5-160 0,0 0-165 0,-11-1-360 0,11 1-378 15</inkml:trace>
  <inkml:trace contextRef="#ctx0" brushRef="#br0" timeOffset="29897.408">7758 9024 365 0,'0'0'542'0,"0"0"-64"0,2-8-92 0,-2 8-57 0,0 0-50 16,0 0-55-16,-2-8-40 0,2 8-34 16,0 0-17-16,0 0 3 0,0 0-4 0,0 0-17 15,3 11-56-15,-3-11 27 0,3 8-50 0,-2 1 39 0,3-3-52 16,-2 5 37-16,2-4-48 0,1 4 40 0,4-1-47 16,-3 2 36-16,1-3-47 0,2 3 41 0,0-5-4 15,0 3-5-15,-3-3 5 0,5-1-18 0,-3 0-39 16,0-2 42-16,0-1-41 0,-8-3 47 0,15 3-42 15,-15-3 41-15,14 0-43 0,-14 0 50 0,14-5-48 16,-8 2 48-16,2-2-38 0,-4-2 56 0,4 3-37 16,-3-1 59-16,0-3-37 0,0 1 59 0,-1 2-33 15,0 0 59-15,-4 5-50 0,7-9 43 0,-7 9-62 16,5-7 27-16,-5 7-67 0,6-5 40 0,-6 5-50 16,0 0 46-16,9-3-53 0,-9 3 44 0,6 3-48 15,-6-3 49-15,10 7-51 0,-5-2 8 0,2-1 46 16,-1 2-48-16,3 1 25 0,-1-2-88 0,1 4 3 15,2-2-94-15,-1 1-27 0,2 1-113 0,-1-1-38 16,2 1-66-16,0-3-71 0,2 2-421 0,-2-2-463 0</inkml:trace>
  <inkml:trace contextRef="#ctx0" brushRef="#br0" timeOffset="30347.995">9058 8928 194 0,'-6'4'576'0,"6"-4"-132"0,0 0-119 16,-12 0 13-16,12 0-29 0,0 0-38 0,-11 3-35 16,11-3-44-16,0 0-35 0,0 0-29 0,-9 1-12 0,9-1-19 15,0 0-10-15,-3 8-11 0,3-8-12 16,3 7-10-16,1-2-48 0,1 0 40 0,2 0-41 16,1 3 36-16,2-1-46 0,4-1 44 0,-2 2-54 0,2 0 45 15,-1-1-46-15,1 0 2 0,0 0 4 0,0-1 3 16,0 3-2-16,-4-4 0 0,3 4 2 15,-4-3 1-15,-2 0-3 0,1 0 9 0,-3 1 8 0,-1-3 6 16,-4 3 8-16,0-7 1 0,0 10 39 0,0-10-36 16,-5 12 41-16,5-12-49 0,-10 8 36 0,10-8-47 15,-11 7 35-15,11-7-48 0,-11 5 42 0,11-5-50 16,-10 2-1-16,10-2-129 0,0 0-97 0,-13-2-54 16,13 2-98-16,-9-7-61 0,7 2-350 0,-1 0-332 15</inkml:trace>
  <inkml:trace contextRef="#ctx0" brushRef="#br0" timeOffset="30494.603">9118 8970 574 0,'0'0'527'0,"-5"-6"-93"0,5 6-18 0,-4-10 1 0,4 10-24 15,-2-7-51-15,2 7-59 0,0-8-53 16,0 8-42-16,2-9-42 0,1 4-30 0,3-2-28 16,3 0-39-16,1 0-55 0,3-1-59 0,1 1-64 15,4-3-53-15,4 2-66 0,1-3-1 0,4 3-23 0,3-4-20 16,2 3-27-16,7-3-39 0,3 0-300 15,-4 2-166-15</inkml:trace>
  <inkml:trace contextRef="#ctx0" brushRef="#br0" timeOffset="30980.51">10754 8726 292 0,'-5'-4'431'0,"5"4"-96"15,-7-3-44-15,7 3-33 0,0 0 3 0,-12-4-24 16,12 4-24-16,0 0-33 0,-13 2-23 0,13-2-18 0,-11 5-15 15,11-5 1-15,-10 7-10 0,5-1-21 16,0 0-11-16,0 1-10 0,1 3-1 0,-1-3-5 16,1 6-7-16,-1-1-8 0,1 2-6 0,3 1-7 0,-3 1-2 15,4 1-45-15,-1 0 40 0,2 0-41 0,-1-2 45 16,3 2-42-16,-1-3 42 0,2 3-40 0,1-2-1 16,0-1 3-16,2-2 2 0,-1 1 1 0,2-6 2 15,0 5 0-15,0-5 3 0,0 0 0 0,1-4-1 16,1 1-4-16,-1-1 0 0,-9-3 1 0,18 2 2 15,-18-2 0-15,14-2 2 0,-14 2 43 0,15-5-43 16,-15 5 46-16,8-5-44 0,-8 5 44 0,6-11-48 16,-6 11 34-16,0-11-44 0,0 11 38 0,-3-10-45 15,-3 5 37-15,1-1-40 0,-2 3 37 0,-1-1-42 16,-1 1 41-16,-1 1-42 0,10 2 38 0,-17 0-38 16,17 0 9-16,-16 0-108 0,16 0-42 0,-16 2-110 15,16-2-75-15,-12 5-76 0,12-5-449 0,-6 5-426 16</inkml:trace>
  <inkml:trace contextRef="#ctx0" brushRef="#br0" timeOffset="31654.138">11680 8632 420 0,'0'0'481'0,"0"0"-121"0,4-5-59 16,-4 5-59-16,5-7 43 0,-5 7-56 0,9-6 22 15,-3 2-66-15,2 0 15 0,-2 1-65 0,4-1 16 16,-2 2-58-16,3-1 28 0,-11 3-48 0,20-1 36 0,-10 2-40 16,1 2 43-16,1 1-38 0,-1 1 45 15,0 2-53-15,-1 0 43 0,2 3-49 0,-3 0 50 16,1 1-53-16,-2 2 47 0,-2-1-37 0,0 2 38 0,2 0-51 16,-4 1 38-16,0 0-48 0,-2-1 39 15,1 1-61-15,-2 0 40 0,0-2-55 0,1 0 2 16,-2 1-2-16,1-1-3 0,-2-1 0 0,1 0-1 15,1 0-32-15,-1-3-61 0,0 1-70 0,0-2-31 0,0-1-124 16,1 1-36-16,-1-8-18 0,2 9-61 0,-2-9-553 16,0 0-577-16</inkml:trace>
  <inkml:trace contextRef="#ctx0" brushRef="#br0" timeOffset="31801.352">11795 8879 403 0,'0'0'464'0,"-10"-3"-54"16,10 3-93-16,0 0 42 0,-12-2-43 0,12 2-17 15,0 0-98-15,-3-7 0 0,3 7-78 0,3-7 13 16,-3 7-61-16,12-7 17 0,-3 3-76 0,1-2-2 16,3 0-114-16,2 1-22 0,1-2-72 0,0 1-70 15,2 1-73-15,4-5-427 0,-2 3-280 0</inkml:trace>
  <inkml:trace contextRef="#ctx0" brushRef="#br0" timeOffset="31978.294">12357 8761 113 0,'0'0'527'0,"0"0"-140"15,6 7-43-15,-6-7-50 0,0 0 42 16,0 0-35-16,0 0-56 0,6 2-46 0,-6-2-40 0,0 0-36 16,0 0-58-16,6-2-75 0,-6 2-86 0,8-4-64 15,-8 4-65-15,13-4-75 0,-6 0-431 0,1 1-239 16</inkml:trace>
  <inkml:trace contextRef="#ctx0" brushRef="#br0" timeOffset="32125.902">12747 8727 323 0,'0'0'386'16,"9"3"-79"-16,-9-3-25 0,7 4-18 0,-7-4-55 15,0 0-7-15,0 0-55 0,12 1-18 0,-12-1-66 16,0 0-59-16,9-4-77 0,-9 4-95 0,12-4-84 15,-12 4-318-15,12-3-82 0</inkml:trace>
  <inkml:trace contextRef="#ctx0" brushRef="#br0" timeOffset="32270.513">13151 8649 281 0,'0'0'226'0,"0"0"-53"0,11-2-45 0,-11 2-26 16,11 0-52-16,-11 0-96 0,11-6-240 0,-2 1 259 0</inkml:trace>
  <inkml:trace contextRef="#ctx0" brushRef="#br0" timeOffset="32395.178">13495 8575 453 0,'0'0'615'16,"11"1"-173"-16,-11-1-26 0,10 1-87 0,-10-1-16 15,0 0-103-15,13 0-4 0,-13 0-135 0,0 0-135 16,12-3-276-16,-12 3-497 0,6-6-376 0</inkml:trace>
  <inkml:trace contextRef="#ctx0" brushRef="#br0" timeOffset="36280.399">2525 10602 373 0,'0'0'371'0,"2"-5"19"0,-2 5-80 16,0 0-11-16,0 0 3 0,3-8-8 0,-3 8-1 15,0 0-32-15,-3-9 2 0,3 9-41 0,0 0-24 16,-5-5-27-16,5 5-9 0,0 0-18 0,-5-7-9 15,5 7-9-15,0 0-20 0,-9-3-18 0,9 3-17 16,0 0-11-16,-15 0-13 0,15 0-7 0,-13 5-8 16,3-1-1-16,1 1 2 0,-3-1 3 0,1 3 5 15,-1 2 7-15,-3 2 3 0,2 0 11 0,-1 2 7 0,-1-2 13 16,2 4-5-16,-1-1-8 0,1 1-23 0,0-1 0 16,4 0-8-16,2-1-7 0,0 1-11 0,1 2 4 15,3-4-1-15,2 0-6 0,2 1-10 0,3 0 10 16,2-1-6-16,2 1-1 0,1-3-11 0,1 2 6 15,6-1-6-15,-1 0-1 0,4 0-1 0,2-4-17 16,-2 4 3-16,1-2-3 0,2 0-6 0,-4-1-3 0,2 1-6 16,-1 0-2-16,-4-1-3 0,0 0 7 15,-2-1-15-15,-3 3 22 0,0-3-8 0,-4 2 28 16,0-2-1-16,-3 2-34 0,-1-1 45 0,-4-1 4 0,0 3 6 16,-3-2 2-16,-3 2 8 0,-3-2-3 0,-1 0 2 15,-1 4-4-15,-2-4-2 0,2-4 4 0,-1 1-11 16,4-3 0-16,-4 1-32 0,1-1 19 0,3-1-57 15,10-1-55-15,-19-1-69 0,19 1-94 0,-17-5-47 16,11 3-99-16,6 2-74 0,-8-7-77 0,8 7-344 16,0-13-490-16</inkml:trace>
  <inkml:trace contextRef="#ctx0" brushRef="#br0" timeOffset="36706.256">3319 10705 1414 0,'-3'6'637'0,"3"-6"-98"15,0 0-68-15,-8 2-50 0,8-2 40 0,0 0-49 16,0 0-41-16,-11 1-61 0,11-1-48 0,0 0-56 16,0 0-32-16,0 0-45 0,0 0-17 0,-10-1-44 15,10 1-40-15,0 0-90 0,0 0-94 0,0 0-67 16,0 0-151-16,0 0-32 0,0 0-67 0,0 0-45 16,8-5-22-16,-8 5-478 0,0 0-626 0</inkml:trace>
  <inkml:trace contextRef="#ctx0" brushRef="#br0" timeOffset="36830.449">3355 10835 407 0,'3'8'589'0,"-2"-1"-91"0,-1-7-44 16,1 11-30-16,-1-11-46 0,0 7-4 0,0-7-1 15,0 9-21-15,0-9-47 0,0 0-60 0,1 6-54 16,-1-6-56-16,0 0-84 0,0 0-151 0,0 0-202 0,0 0-217 16,7-3-696-16,-7 3-824 0</inkml:trace>
  <inkml:trace contextRef="#ctx0" brushRef="#br0" timeOffset="44917.062">23413 8457 198 0,'0'0'226'0,"0"0"-22"0,0 0-10 16,-7 4-9-16,7-4-7 0,0 0-5 0,-7 3-33 15,7-3 3-15,0 0-16 0,0 0-8 0,-8 4 5 16,8-4-17-16,0 0 20 0,0 0-33 0,0 0 33 16,-7 2-47-16,7-2 10 0,0 0 43 0,0 0-35 15,0 0 53-15,0 0-40 0,0 0 41 0,0 0-37 0,-8 4 39 16,8-4-43-16,0 0 37 0,0 0-48 0,0 0 33 16,0 0-53-16,0 0 36 0,0 0-51 0,0 0 33 15,0 0-55-15,0 0 41 0,0 0-55 16,0 0 46-16,0 0-56 0,0 0 49 0,0 0-50 0,0 0-7 15,0 0-3-15,0 0 0 0,0 0 5 0,0 0 3 16,9-2 3-16,-9 2 2 0,0 0 11 0,17-2-7 16,-17 2 2-16,14-2-2 0,-4-1-1 15,0 2-4-15,-1-2 1 0,4 2 8 0,-2-2-5 0,2 2-12 16,3-2-1-16,1-1-1 0,-1 1-1 0,0-1 0 16,2 1-2-16,0 0-3 0,0-2 0 0,1 0-30 15,2 3 35-15,-2-3-32 0,1 1 36 0,-2 0-36 16,0 0 37-16,1 1-33 0,0 0 35 0,-1-1-35 15,0 2 37-15,-1-1-37 0,-1 1 37 0,-1-1-5 16,-2 1-32-16,0 0 41 0,1 1-42 0,-5-2 37 16,2 2-4-16,-11 1-7 0,17-2 3 0,-17 2 2 15,15-2-33-15,-15 2 49 0,12-1-15 0,-12 1-5 16,10-2 2-16,-10 2-3 0,0 0 1 0,13-2-2 16,-13 2 2-16,0 0-36 0,10-1 25 0,-10 1-20 15,0 0 40-15,0 0-40 0,11-2 40 0,-11 2-39 16,0 0 45-16,0 0-45 0,0 0 44 0,11-1-48 15,-11 1 8-15,0 0-32 0,0 0-32 0,0 0-38 16,0 0-38-16,9-1-41 0,-9 1-46 0,0 0-41 16,0 0-18-16,0 0-61 0,0 0-148 0,0 0-357 15,0-8-422-15</inkml:trace>
  <inkml:trace contextRef="#ctx0" brushRef="#br0" timeOffset="45221.658">23873 8258 315 0,'-9'-1'407'16,"9"1"-71"-16,0 0 4 0,-10-4-75 0,10 4-1 15,0 0 15-15,-8-2-19 0,8 2-26 0,0 0-36 0,0 0-33 16,-8-3-35-16,8 3-26 0,0 0-19 0,0 0 15 16,0 0-55-16,0 0-5 0,0 0-3 0,0 0-4 15,0 0 1-15,0 0-4 0,0 0 2 16,11 4 2-16,-11-4 43 0,10 5-48 0,-10-5 0 0,12 5 4 15,-5 0 4-15,2-2 4 0,-2 2 0 0,0 0-2 16,2 1 0-16,0 1-1 0,-1 1-6 0,-2-1-3 16,3 3-5-16,-2 0 0 0,0 2-5 0,-3-3 37 15,-1 5-58-15,-1-3 41 0,-2 2-53 0,0 1 24 16,-5 0-96-16,1 2-46 0,-5 2-150 0,-3 1-111 16,-3 0-158-16,-4 2-373 0,0-1-494 0</inkml:trace>
  <inkml:trace contextRef="#ctx0" brushRef="#br0" timeOffset="65480.558">22708 8475 465 0,'0'0'628'0,"0"0"-159"0,-4 6-100 0,4-6-71 16,0 0-43-16,0 0 37 0,-4 5-51 0,4-5 20 15,0 0-82-15,0 0-32 0,0 0-33 0,0 0-21 0,0 0-18 16,0 0-18-16,5-5-9 0,-5 5-8 0,4-8-6 15,-4 8-6-15,7-9-7 0,-4 2-4 16,4-1-3-16,-5 0-1 0,3-2-1 0,1-1 1 0,-4-2-4 16,3-1-1-16,-3-1 0 0,0-2-2 0,-2 1 41 15,0-2-48-15,0-1 49 0,0 1-45 0,-2 2 48 16,0-1-41-16,0 0 55 0,-2 2-46 16,1 1 55-16,-2 0-43 0,1 3 54 0,2 2-44 0,-2 0 49 15,-1-1-50-15,1 3 31 0,0 2-61 0,0-1 39 16,4 6-49-16,-6-5 38 0,6 5-45 0,0 0 44 15,-12 1-51-15,12-1 48 0,-5 8-50 0,4-1 5 16,-2 2 7-16,3 1 0 0,0 2 8 0,2 3 2 16,0 1-5-16,2 2-24 0,0 2 34 0,2 3 0 15,-2-1-1-15,4 2-1 0,0 2 3 0,0 1-4 16,0 0-1-16,0-2 2 0,0-2 1 0,0 1-1 16,-1-2 5-16,3 0-6 0,-2 2 9 0,-1-6-6 15,-3-2-1-15,1 0 1 0,-1-3 0 0,0-1-1 16,-1-1 5-16,-1-2 2 0,6 1 13 0,-6-3 20 15,-2 0 25-15,0-7 18 0,4 10-4 0,-4-10-17 16,0 0-16-16,3 6-12 0,-3-6-8 0,0 0-12 16,1-9-11-16,-1 9-6 0,1-12-11 0,2 5-10 15,-1 0-5-15,2-2-46 0,2 1 55 0,0-1-47 16,0 3 56-16,-1-3-52 0,4 3 62 0,-1 2-52 0,-1-1 44 16,2 1-45-16,-1 1 53 0,4 1-52 15,-12 2 53-15,14 2-1 0,-6 1-4 0,0 2-9 16,-1 0 2-16,-4 1-3 0,1 1 2 0,0 1-1 0,-4 3 4 15,0-2 0-15,-2 1-3 0,-2 1 1 0,-1 1 0 16,-2-2 2-16,1 1-1 0,-3 0-2 0,0 0 9 16,1-1-5-16,-2-2 0 0,1-2-7 0,0 2-11 15,3-5-41-15,-4 1-84 0,10-4-47 0,-15 3-113 16,15-3-72-16,-12-2-76 0,12 2-57 0,-8-8-58 16,7 0-332-16,0 1-461 0</inkml:trace>
  <inkml:trace contextRef="#ctx0" brushRef="#br0" timeOffset="65660.079">23008 8436 137 0,'3'-5'570'0,"-3"5"-160"0,0 0-74 0,0 0-38 16,2-7 17-16,-2 7 15 0,0 0-12 0,0 0-21 16,2-7-34-16,-2 7-44 0,0 0-48 0,3-7-38 15,-3 7-24-15,9-6-25 0,-4 3-8 0,3-1-22 16,1-1-10-16,2 1-16 0,2-2-30 0,3 2-38 15,-1-4-44-15,0 3-39 0,3 1-43 0,-1-1-36 16,-2 1-24-16,2 1-21 0,-3 1-19 0,-3 1-42 16,-11 1 6-16,16 0-404 0,-16 0-213 0</inkml:trace>
  <inkml:trace contextRef="#ctx0" brushRef="#br0" timeOffset="65765.795">23108 8490 97 0,'-8'7'263'15,"0"-1"-75"-15,3-1-35 0,5-5-22 0,-7 8-14 0,7-8-23 16,0 0-17-16,0 0-15 0,0 0-18 0,0 0-1 15,16-2-112-15,-7-4-51 0,5-3-220 0,-2 0 201 16</inkml:trace>
  <inkml:trace contextRef="#ctx0" brushRef="#br0" timeOffset="65973.403">23356 8223 432 0,'-4'-9'693'15,"4"9"-185"-15,-5-7-48 0,5 7-94 0,-5-6 16 16,5 6-45-16,-7-4 47 0,7 4-56 0,0 0-11 15,0 0-21-15,-12 2-41 0,12-2-30 0,-4 5-28 16,4-5-18-16,0 10-20 0,0-10-63 0,2 14 29 16,0-7-61-16,0 3 34 0,4 2-59 0,-2 0 34 15,5 1-56-15,-1 4 37 0,2 2-52 0,0-1 13 16,1 7-60-16,3-3-70 0,-3 2-72 0,-2 2-82 16,4 0-51-16,-6 1-142 0,1 1-98 0,0-4-136 15,-4 1-381-15,-2 1-692 0</inkml:trace>
  <inkml:trace contextRef="#ctx0" brushRef="#br0" timeOffset="66812.03">23303 10168 275 0,'0'0'533'0,"-10"-4"-143"0,10 4-23 0,-9-3-56 16,9 3 47-16,-8-6-77 0,8 6 11 0,-6-6-75 15,6 6 9-15,-8-6-76 0,8 6 10 0,-3-8-69 16,3 8 21-16,-2-9-63 0,2 9 30 0,4-11-54 16,-1 2 33-16,2 2-50 0,0-3 39 0,1 2-46 15,1-4-2-15,0 0 1 0,2-1 2 0,0 0-1 16,-2-1 1-16,-1-1 2 0,4-2-2 0,-5-3 3 15,0 1-6-15,-1 1 38 0,0 0-44 0,-2-2 34 16,-2 2-41-16,0-2 40 0,-2 3-39 0,0-3 38 0,-1 3-38 16,-1 0 40-16,0 1-37 0,-1 1 46 0,-1 1-45 15,0 1 42-15,2 4-46 0,-1-1 39 16,-1 3-44-16,1-1 38 0,1 2-43 0,4 6 44 16,-10-6-45-16,10 6 45 0,0 0-43 0,-11 1 47 0,11-1-46 15,-7 9 41-15,2-3-40 0,3 2 43 0,0 2-41 16,1 0 44-16,1 0-42 0,1 2 5 0,1 2-2 15,3 1 8-15,-1-1 4 0,-1 3 3 0,4 0 4 16,-1 1 41-16,1 1-46 0,1 2 42 0,2-2-43 16,-3 3 50-16,3-2-31 0,1 6 47 0,0-2-52 15,-1 2 48-15,-1 2-53 0,0 0 44 16,1-1-54-16,-2 0 44 0,-1-5-54 0,0 2 49 0,-3-2-52 16,4-1 51-16,-3-1-53 0,-1-3 49 0,-2-1-51 15,2-2 52-15,-1-1-44 0,-1-2 59 0,1 0-41 16,-2-1 71-16,1-3-33 0,0-1 45 0,-2-6-59 15,2 8 36-15,-2-8-51 0,0 0 37 0,0 0-53 16,0 0 41-16,-6-8-52 0,6 8 44 0,0-13-51 16,0 3 38-16,4 1-48 0,-2-1 46 0,0 0-46 15,0 1 46-15,3-2-49 0,-1 2 47 0,3 0-45 16,-1 0 51-16,0 2-56 0,1 0 51 0,-1 3-51 16,3-2 50-16,-1 2-51 0,-8 4 47 0,14-2-45 15,-14 2 47-15,14 1-43 0,-14-1 45 0,11 8-52 16,-7-3 52-16,-1-1-46 0,-1 3 47 0,-2-7-47 0,4 14 45 15,-5-7-46-15,0 2 52 0,-2 1-51 16,-1-2 53-16,0 2-50 0,-1-3 46 0,1 3-54 16,-3-4 32-16,2 1-88 0,-2 0 0 0,1-2-108 15,-1-1-29-15,7-4-122 0,-11 5-65 0,11-5-90 16,-9-1-461-16,9 1-554 0</inkml:trace>
  <inkml:trace contextRef="#ctx0" brushRef="#br0" timeOffset="67209.295">23675 10118 150 0,'5'-5'568'0,"-5"5"-182"0,0 0-52 15,3-5-35-15,-3 5-8 0,0 0 71 0,0 0-44 16,1-7 32-16,-1 7-86 0,0 0 9 0,0 0-101 16,5-6 8-16,-5 6-83 0,0 0 27 0,5-6-69 15,-5 6 32-15,8-3-64 0,-8 3 39 0,9-2-62 16,-9 2 0-16,0 0-1 0,15 0 43 0,-15 0-49 15,9 3 42-15,-9-3-46 0,9 6 41 0,-9-6-46 16,5 8 49-16,-2-1-44 0,-1 0 47 0,-2 0-47 0,0 2 47 16,0 0-45-16,-3 1 43 0,0 1-48 15,0-1 49-15,2 0-47 0,-3-1 50 0,0-1-49 16,3 1 51-16,-3-2-54 0,3-2 50 0,-3 0-48 16,4-5 55-16,-2 11-43 0,2-11 54 0,-3 8-24 15,3-8 29-15,-2 6-54 0,2-6 43 0,0 0-53 16,0 0 47-16,0 0-52 0,0 0 45 0,0 0-51 15,0 0 46-15,0 0-49 0,0 0 48 0,0 0-50 0,0 0 53 16,0 0-35-16,0 0-21 0,0 0 52 0,5-6-59 16,-5 6 39-16,0 0-77 0,2-7 15 15,-2 7-83-15,1-7 6 0,-1 7-92 0,3-7-18 16,-3 7-74-16,1-11-30 0,-1 11-12 0,3-11-74 0,-2 4-412 16,0 0-385-16</inkml:trace>
  <inkml:trace contextRef="#ctx0" brushRef="#br0" timeOffset="67415.268">23735 10071 233 0,'-6'-5'454'16,"6"5"-91"-16,-8-4-4 0,8 4-62 0,-7-2 21 15,7 2 53-15,0 0-58 0,-8-5 35 0,8 5-65 16,0 0-21-16,-7-5-39 0,7 5-34 0,0 0-35 16,0-7-28-16,0 7-20 0,4-8-18 0,-4 8-15 15,7-11-13-15,-1 6-12 0,3 0-7 0,1 0-9 0,0-3-5 16,3 1-4-16,1 1-7 0,0-1-3 15,2 1-6-15,0-1-28 0,0 2-50 0,0 0-51 16,-2 0-71-16,4 1-80 0,-5 1-46 0,0 1-23 16,-2 1-20-16,-11 1-82 0,14 0-43 0,-14 0-208 15,9 6-202-15</inkml:trace>
  <inkml:trace contextRef="#ctx0" brushRef="#br0" timeOffset="67572.665">23827 10126 97 0,'-8'13'412'0,"0"-2"-109"0,1 0-44 0,1 0-25 16,-1-2 7-16,2-1-21 0,0 0 46 0,1 0-45 15,3-3 45-15,-1 1-58 0,2-6 12 16,2 8-78-16,-2-8 16 0,7 2-71 0,-7-2 22 16,15-2-62-16,-5 0 33 0,4-4-54 0,2 0 26 15,3-4-88-15,2 0-3 0,4-2-113 0,3-2-25 0,4-3-53 16,2-3-91-16,-1 3-99 0,-1-4-303 0,0 3-226 16</inkml:trace>
  <inkml:trace contextRef="#ctx0" brushRef="#br0" timeOffset="67867.88">24227 9900 664 0,'0'0'481'0,"-11"-3"-105"0,3-1-38 0,8 4 10 15,-10-4-10-15,10 4-33 0,-8-6-4 0,8 6-36 16,-6-5-32-16,6 5-54 0,-2-9-34 0,2 9-28 16,4-5-22-16,-4 5-18 0,11-7-13 0,-4 5-7 15,3-1-12-15,1 2-8 0,0 2-7 0,2 1-6 16,-3 1-6-16,3 1-3 0,-3 1 2 0,-1 5-8 15,1-1 22-15,-3 4-31 0,-5-1 4 0,-1 2 46 16,-2 1-54-16,-1 2 57 0,-2 2-43 0,-4 0 64 16,1 1-25-16,-2-3 68 0,-1 1-30 0,0-1 8 15,3-4-3-15,0 1-19 0,1-3-10 0,0 0-3 16,0-4-12-16,5 1 0 0,-1-1-4 0,2-7-11 0,2 10-21 16,-2-10-61-16,14 0-69 0,-2 0-26 15,3-3-125-15,4-2-40 0,4-2-114 0,5-2-101 16,-1-1-71-16,2 0-401 0,1-2-593 0</inkml:trace>
  <inkml:trace contextRef="#ctx0" brushRef="#br0" timeOffset="68641.921">23128 11836 468 0,'0'0'601'0,"-4"4"-148"0,4-4-83 0,0 0-40 16,0 0-51-16,0 0-33 0,0 0-24 0,-1-9-14 0,1 9-36 16,4-9-34-16,0 3-25 0,0 0-20 0,2-3-21 15,3 0-14-15,-1-3-6 0,1 1-17 0,-2-1-4 16,5-2-44-16,-3 0 44 0,1-1-43 0,-1 1 39 15,-1-1-38-15,-2 0 41 0,-1-1-42 0,0 2 42 16,-2-2-44-16,-1 0 39 0,-2 4-39 0,0-2 7 16,0 1 9-16,-2 2 12 0,0 0 9 0,-1 0-3 15,0 4 3-15,1-4 1 0,0 5-3 0,0 1-10 16,-1-1 2-16,3 6-2 0,-4-7-3 0,4 7 38 16,0 0-50-16,-9 3 41 0,9-3-48 0,-7 8 44 15,4-1-48-15,-1 2 44 0,3 1-40 0,-2 5 45 16,2-3-48-16,1 5 52 0,0 1-9 0,3 2-6 15,-1-1-3-15,2 3 5 0,-1 0-8 0,3 0-1 16,-1-1-1-16,0 2-2 0,2-2-1 0,-2-2-42 0,2 0 46 16,-2-2-44-16,1-1 48 0,-1-2-47 15,-1 1 48-15,-1-3-44 0,0-2 52 0,3-2-43 16,-4 2 64-16,0-3-21 0,-2-7 48 0,3 11-55 0,-3-11 48 16,1 5-51-16,-1-5 38 0,0 0-50 0,0 0 51 15,0 0-51-15,-5-4 50 0,5 4-35 0,-1-7 25 16,1 7-51-16,0-9 44 0,0 9-53 15,2-9 44-15,-2 9-47 0,7-8 43 0,-7 8-51 0,9-8 49 16,-9 8-49-16,13-5 49 0,-13 5-50 0,15-1 49 16,-15 1-45-16,16 2 43 0,-7 2-49 0,0 1 47 15,0 0-47-15,-3 1 47 0,1 1-48 0,-2 2 49 16,0 0-48-16,-2 1 51 0,0 1-52 0,-3-1 51 16,0 2-46-16,0-1 47 0,-3-1-49 0,0 0 4 15,-1-1 5-15,-1 0 2 0,3-1 3 0,-4-1-4 16,3 0-23-16,-4-2-91 0,7-5-67 0,-7 5-161 15,7-5-76-15,0 0-85 0,-9-5-497 0,9 5-624 16</inkml:trace>
  <inkml:trace contextRef="#ctx0" brushRef="#br0" timeOffset="68824.08">23561 11703 443 0,'0'0'493'0,"0"0"-76"0,-1-7-120 15,1 7 38-15,0 0 9 0,-1-6-14 0,1 6-9 0,0 0-36 16,0 0-89-16,0-7 0 0,0 7-83 0,4-7 20 16,-4 7-75-16,10-6 16 0,-2 3-84 0,-1-2-11 15,4 0-109-15,0-1-15 0,-1 2-89 0,1 0-27 16,1 0-43-16,-3 0-43 0,3 1-68 0,-2 0-272 16,-10 3-193-16</inkml:trace>
  <inkml:trace contextRef="#ctx0" brushRef="#br0" timeOffset="68952.406">23676 11705 134 0,'-3'7'364'0,"0"-1"-93"0,3-6-44 16,-5 8-11-16,5-8-3 0,-4 8 17 0,4-8-15 16,0 0-47-16,0 0-32 0,0 0-32 0,0 0-29 15,0 0-45-15,17-8-52 0,-8 1-45 0,3-2-46 16,3-1-19-16,2-3-33 0,3-4-48 0,1 0-73 16,2-1-151-16,0-2 90 0</inkml:trace>
  <inkml:trace contextRef="#ctx0" brushRef="#br0" timeOffset="69287.556">23993 11423 201 0,'0'0'469'0,"-7"-4"-105"0,7 4-10 0,-8-6-55 16,8 6 16-16,-9-8 4 0,9 8-30 0,-9-5 12 15,9 5-70-15,-6-8 9 0,6 8-86 0,-3-9 11 16,3 9-74-16,1-11 22 0,3 6-64 0,0-1 30 16,4 2-56-16,-2-3 35 0,2 4-52 0,2 0 41 15,-10 3-57-15,17-2 40 0,-17 2-47 0,14 2 42 16,-7 1-45-16,-2 1 43 0,-1 3-42 0,0 2 7 15,-4-1 4-15,0 1 6 0,0 3 47 0,-4-1-37 16,-1 1 54-16,1 0-39 0,-2 1 55 0,2 0-52 16,-1 1 46-16,1-5-54 0,0 3 43 0,2-2-49 15,-1 0 47-15,2 0-52 0,0 1 48 0,1-2-55 16,2 0 46-16,-1 0-53 0,3 0 50 0,0 1-56 16,3 0 50-16,-1-1-55 0,4 0 49 0,-3-1-53 15,0 1 49-15,0 0-50 0,-1-1 46 0,-1 1-47 16,-1 0 51-16,-1 0-49 0,-3 2 48 0,0-2-50 0,-3 3 52 15,-2 2-49-15,-4-2 39 0,1 1-81 0,-6 2-16 16,0 0-115-16,-4 2-71 0,-3 0-125 16,-2 0-152-16,0-4-482 0,-2 4-633 0</inkml:trace>
  <inkml:trace contextRef="#ctx0" brushRef="#br0" timeOffset="70034.084">23353 13044 526 0,'-9'-1'440'0,"9"1"-119"0,0 0-47 0,-11-5-40 15,11 5 28-15,-8-4-85 0,8 4 19 0,-2-8-80 16,2 8 23-16,1-12-74 0,0 7 39 0,5-6-68 0,-2 2 35 15,1-2-57-15,3-2 43 0,-1-1-15 16,1 0 9-16,1-2-19 0,-2-1-6 0,-1-1-6 0,2-2-1 16,-3 1-8-16,-3 0 2 0,1 0 0 0,-2-1 2 15,-1 3 10-15,-2-2 11 0,-1 0 24 0,2 1 16 16,-3 2 11-16,0 1-2 0,-1 2-8 0,-1 1 4 16,2 1 0-16,-1 1-3 0,-2 2-11 0,1 2-11 15,1 1-13-15,5 5-11 0,-10-5 2 0,10 5-13 16,-11 1 6-16,11-1 10 0,-10 6 0 0,5 3 2 15,1-1 3-15,2 4-4 0,0 0-2 0,1 2-2 16,2 3-6-16,2 3-42 0,0 0 47 0,0 1-42 16,3 4 43-16,0 0-49 0,1 2 44 0,1 2-43 15,1-2 41-15,0 1-7 0,-1-2 2 0,1 0-7 16,-3-2-2-16,2-2-3 0,-2-3-4 0,1 2 4 0,-4-4-5 16,1-4 4-16,0 3 4 0,0-5 12 15,0-1 14-15,-2-1 24 0,-2 0 29 0,3-3-18 16,-3-6-6-16,2 10-10 0,-2-10-51 0,0 0 36 0,0 0-45 15,0 0 40-15,2-8-41 0,-2 8 33 0,2-14-45 16,2 8 43-16,0-3-44 0,1 1 43 0,1 2-49 16,-1-4 39-16,3 5-40 0,-3-2 42 15,3 0-46-15,0 4 45 0,-1-1-47 0,-7 4 44 0,13-3-41 16,-13 3 41-16,13 1-41 0,-7 3 41 0,-2-2-37 16,1 6 44-16,0-1-40 0,-2 3 39 0,-2 1-47 15,-1 2 46-15,-1-2-8 0,-2 2 1 0,-2 1-4 16,0 0-3-16,1-1-2 0,-5 0-2 0,3-1-1 15,-3-1 1-15,1 0-11 0,1-2-36 0,-1-1-67 16,0-3-89-16,1 0-95 0,7-5-100 0,-13 4-102 16,13-4-63-16,-9-4-425 0,9 4-582 0</inkml:trace>
  <inkml:trace contextRef="#ctx0" brushRef="#br0" timeOffset="70699.441">23607 12984 345 0,'0'0'488'0,"4"-4"-95"0,-4 4-125 0,4-5-24 16,-4 5-56-16,0 0 11 0,0 0-55 0,0 0-7 16,0 0 57-16,0 0-62 0,0 0 24 0,8 3-65 15,-8-3 31-15,4 9-56 0,-4-9 39 0,7 8-55 16,-2-3 41-16,0 1-10 0,3 0-18 0,-3-2-9 16,3 2-10-16,0-2-4 0,-1 1-7 0,0 0-6 15,0-3-1-15,0 3-37 0,-7-5 56 0,11 3-30 16,-11-3 53-16,12 3-38 0,-12-3 50 0,0 0-54 15,12-1 42-15,-12 1-44 0,8-5 43 0,-8 5-49 16,4-7 54-16,-4 7-38 0,6-8 42 0,-6 0-57 16,0 8 6-16,2-9 13 0,-2 9 3 0,0-11-3 15,0 11-2-15,0-7-6 0,0 7-6 0,0-9-4 16,0 9-5-16,-2-6-3 0,2 6 1 0,0 0-8 16,0-7-2-16,0 7-3 0,0 0 0 0,0 0-3 15,0-10 1-15,0 10 16 0,0 0-20 0,0 0 1 16,0 0 0-16,0 0 5 0,0 0-4 0,0 0 8 15,0 0-8-15,0 0 3 0,2-6-2 0,-2 6 4 0,0 0-3 16,0 0 0-16,0 0 9 0,0 0-10 0,0 0 3 16,0 0-5-16,0 0 5 0,0 0 1 0,0 0-1 15,0 0-2-15,0 0 0 0,0 0 1 16,0 0-1-16,0 0-1 0,0 0 2 0,0 0 4 0,0 0-5 16,0 0-2-16,-7 5 2 0,7-5 4 0,0 0-4 15,0 0 0-15,0 0 0 0,0 0 0 0,0 0-1 16,-5 4 2-16,5-4 44 0,0 0-53 0,0 0 48 15,-9 4-53-15,9-4 49 0,0 0-54 0,-9 3 47 16,9-3-48-16,0 0 48 0,-10 4-43 0,10-4 42 16,0 0-49-16,-12 3 51 0,12-3-48 0,0 0 50 15,-10 4-53-15,10-4 50 0,0 0-50 0,-10 2 51 16,10-2-48-16,0 0 49 0,-6 4-48 0,6-4 54 16,0 0-45-16,0 0 55 0,0 0-39 0,0 0 52 15,0 0-44-15,0 0 3 0,0 0 3 0,0 0-9 16,0 0 0-16,4-8 0 0,3 6-1 0,3-3-2 15,1 0-2-15,3-3 3 0,1 2-7 0,3-6 0 16,1 4 41-16,0-1-50 0,3 1 45 0,-3 3-64 0,2-3 13 16,0 0-101-16,-3 0-22 0,-1 2-73 0,-4 2-81 15,-1 0-74-15,-1 0-32 0,-11 4-59 16,11-4-89-16,-11 4-270 0,0 0-348 0</inkml:trace>
  <inkml:trace contextRef="#ctx0" brushRef="#br0" timeOffset="70865.996">23783 13016 159 0,'-7'8'332'0,"1"-1"-54"0,1-1-14 16,1 0 12-16,4-6 18 0,-5 10-20 0,5-10 67 16,-2 7-26-16,2-7-23 0,0 0-48 0,4 6-73 15,-4-6 19-15,0 0-61 0,18-1 24 0,-8-2-54 16,1-1 24-16,3-1-66 0,2-2 31 0,3-1-57 16,1 1 21-16,1-2-86 0,2-1-22 0,2-2-107 15,0 1-11-15,-1-1-74 0,2 0-45 0,-4 1-39 16,-3 0-35-16,1 0-75 0,-2-1-205 0,-4 0-158 15</inkml:trace>
  <inkml:trace contextRef="#ctx0" brushRef="#br0" timeOffset="71198.141">24185 12783 346 0,'0'0'440'0,"0"0"-101"16,0 0-78-16,0-8-56 0,0 8-1 0,0 0 6 16,0 0 10-16,0 0-20 0,0 0 0 0,0 0-18 0,0 0-18 15,5 8-27-15,-5-8-19 0,8 6-14 0,-2-3-14 16,-2 2-17-16,4-1-14 0,-1 3-4 0,0-4-13 15,1 4-8-15,2-3-3 0,-3 1-2 0,2-2-4 16,1 1-2-16,-2 1 5 0,1-2-7 0,-9-3-2 16,15 2-4-16,-15-2 9 0,13 0 2 0,-13 0 8 15,9-5 15-15,-9 5 12 0,10-9 14 0,-7 4 1 16,-2-2 15-16,2 0 37 0,-1 0 12 0,-2-1 19 16,2 1-28-16,0 1 36 0,-2-2-24 0,0 8 10 15,0-10-35-15,0 10-12 0,3-11-34 0,-3 11-2 16,1-6-32-16,-1 6 7 0,0 0-22 0,0 0 8 15,0 0-18-15,13 5 13 0,-8 0-17 0,0 4 9 16,0 1-12-16,4 4-45 0,-3 0-57 0,2 4-59 16,-1 2-73-16,0 2-38 0,2 6-122 0,-4 0-46 15,3 2-96-15,-2 1-90 0,-1 2-364 0,-2 1-581 16</inkml:trace>
  <inkml:trace contextRef="#ctx0" brushRef="#br0" timeOffset="71925.862">23257 14316 348 0,'0'0'577'0,"0"0"-140"0,0 0-104 16,-9-2-53-16,9 2 4 0,0 0-44 16,0 0 12-16,0 0-45 0,0 0-19 0,0 0-51 15,0-7-9-15,0 7-38 0,7-8-5 0,-1 1-34 16,2 2 6-16,-2-3-23 0,4-1 4 0,1-1-20 15,0 0 11-15,-2-1-17 0,4-2 12 0,-3 1-20 16,0-2 15-16,-1 1-17 0,0-1 15 0,-1-1-15 16,-2-1 17-16,-2 2-19 0,2-2 16 0,-4 0-16 0,0 0 9 15,-2 2-7-15,-1-1 10 0,0 3-17 0,-2-1 17 16,-2 0-12-16,3 4 8 0,-2-3-12 0,1 4 17 16,-1-1-18-16,-1 3 16 0,1 0-18 0,-2 1 14 15,6 5-14-15,-8-3 16 0,8 3-17 0,0 0 19 16,-11 3-19-16,11-3 16 0,-5 12-2 0,3-7 13 15,2 7-5-15,2 0 9 0,-1 0-14 0,1 3 12 16,2 2-13-16,0 4 9 0,3 0-12 0,-1 1 12 16,0 0-17-16,3 5 13 0,-2 0-14 0,-1-4 6 15,3 1-4-15,-4-1 1 0,2-1 11 0,-2 2-13 16,0-3 7-16,0 1-1 0,-1-5 7 0,-2 0 5 16,1-2 8-16,-2-1-1 0,0-1 1 0,1-2 16 15,-1-1 21-15,0-3 20 0,-1 1-5 0,0-8-16 16,0 9-11-16,0-9-8 0,0 0-50 0,0 0 45 15,0 0-9-15,0 0-6 0,0-6-4 0,0 6-6 16,4-12-2-16,1 7-11 0,-1-1 6 0,2 0 1 16,2 0-6-16,0 2-1 0,-2-3 0 0,6 3-3 15,-3 1 0-15,1 0-1 0,1 2-1 0,-2-1-1 16,-9 2-1-16,21 2-1 0,-12 0-4 0,0 1 1 0,-2 0 1 16,1 4-1-16,-2-2 5 0,-2 2-47 15,1 3 54-15,-3-3-42 0,-1 3 48 0,-2-1 0 0,-1 1-3 16,-3 0-1-16,0 2-2 0,-3-2 0 0,-1-1-1 15,0 0 1-15,2-2-1 0,-2-1-1 0,0-1-41 16,0-1-63-16,9-4-66 0,-18 2-82 0,18-2-84 16,-13-4-70-16,7-1-78 0,1-1-421 0,1-1-472 15</inkml:trace>
  <inkml:trace contextRef="#ctx0" brushRef="#br0" timeOffset="72153.254">23669 14300 135 0,'0'0'554'0,"0"0"-104"0,0 0-115 0,6-5-38 0,-6 5-16 16,0 0-16-16,7-4-7 0,-7 4-46 16,5-4-18-16,-5 4-55 0,8-7-8 0,-2 4-40 15,0-1-7-15,1 1-30 0,3-2-13 0,-1 0 9 16,0 0-27-16,3 1 9 0,-1 0-47 0,0-2-30 0,0 3-80 15,2-1-7-15,0 0-96 0,0 0-11 0,-3 2-28 16,2 1-10-16,-12 1-48 0,16 0-33 0,-16 0-148 16,12 2-2-16</inkml:trace>
  <inkml:trace contextRef="#ctx0" brushRef="#br0" timeOffset="72291.884">23813 14342 172 0,'-5'8'314'0,"1"-4"-91"0,4-4-1 15,-5 8-28-15,5-8 27 0,0 0-62 0,0 0-23 16,0 0-32-16,0 0-23 0,0 0 21 0,0 0-57 15,19-4 14-15,-10-3-76 0,3 1 11 0,0-1-50 16,1-1 24-16,5-4-29 0,-1 2-30 0,-1 2-24 16,1-5-31-16,1 1-34 0,-3-1-33 0,1 2-140 15,-5-2 192-15</inkml:trace>
  <inkml:trace contextRef="#ctx0" brushRef="#br0" timeOffset="72521.779">24039 14178 531 0,'4'-7'199'0,"-4"7"4"0,0-9 8 16,0 9 3-16,-4-6 4 0,4 6-14 15,-5-5 35-15,5 5-59 0,0 0 26 0,-11-2-61 16,11 2-2-16,0 0-50 0,0 0 26 0,-11 2-33 15,11-2 14-15,0 0-34 0,2 10 16 0,-2-10-32 0,5 9 17 16,0-3-36-16,3 1 16 0,-1-1-29 0,2 2 16 16,4 0-27-16,-3 1 9 0,2-1-11 0,-1-1 18 15,0 2-27-15,-2-1 22 0,1 0-21 0,-3-1 19 16,-2 2-25-16,1-4 31 0,-4 4-29 0,0-3 28 16,-2 1-25-16,-2 0 5 0,-2 0-5 0,-1-2 1 15,0 2 3-15,-3-1-2 0,0-2 1 16,0 1 2-16,-1 0-6 0,1-3-45 0,-3 0-105 0,11-2-117 15,-17 3-104-15,7-6-482 0,1 1-404 0</inkml:trace>
  <inkml:trace contextRef="#ctx0" brushRef="#br0" timeOffset="72641.925">24032 14183 560 0,'2'-9'726'0,"1"1"-187"0,-1 0-73 0,0 1-94 15,0-2-42-15,3 1-54 0,-1-1-32 0,0-1-55 16,4 0-23-16,-1-2-46 0,4 2-30 0,1-1-86 15,1 1-75-15,2-2-125 0,1 1-58 0,2 1-144 16,0-1-117-16,1 1-321 0,-2 1-375 0</inkml:trace>
  <inkml:trace contextRef="#ctx0" brushRef="#br0" timeOffset="124579.355">25169 7689 39 0,'1'-8'210'16,"-1"8"-29"-16,0 0-27 0,0 0-20 0,0 0-16 15,0 0-17-15,0 0-13 0,0 0-14 0,-1-7-16 16,1 7-4-16,0 0-13 0,0 0-1 0,0 0-2 16,0 0-3-16,0 0 1 0,0 0-1 0,0 0 1 15,0 0 2-15,0 0-2 0,0 0 7 0,0 0 0 16,0 0 6-16,0 0 5 0,0 0 2 0,0 0 5 15,0 0-2-15,0 0 1 0,0 0-2 0,0 0-14 16,0 0 0-16,0 0-15 0,0 0-6 0,0 0-2 16,0 0-3-16,0 0-6 0,0 0-2 0,0 0 6 15,0 0 3-15,0 0 4 0,0 0-1 0,5 6 13 16,-5-6-12-16,0 0 13 0,9 6-21 0,-9-6 13 16,5 4-16-16,-5-4 18 0,5 4-20 0,-5-4 18 15,8 5-23-15,-8-5 19 0,5 7-22 0,-5-7 29 16,9 5-25-16,-9-5 20 0,6 4-26 0,-6-4 23 15,7 7-27-15,-7-7 27 0,6 5-26 0,-6-5 24 16,5 2-28-16,-5-2 37 0,8 3-24 0,-8-3 33 16,0 0-34-16,8 5 35 0,-8-5-36 0,0 0 43 15,7 3-42-15,-7-3 45 0,0 0-38 0,0 0 41 16,7 5-44-16,-7-5 52 0,0 0-38 0,0 0 45 16,0 0-48-16,7 1 54 0,-7-1-45 0,0 0 49 15,0 0-39-15,0 0 34 0,0 0-7 0,0 0-46 16,10 0 38-16,-10 0-45 0,0 0 40 0,0 0-42 15,0 0 46-15,6-4-51 0,-6 4 40 0,0 0-47 16,0 0 40-16,4-6-37 0,-4 6 38 0,0 0-41 16,0 0 41-16,2-7-43 0,-2 7 32 0,0 0-37 15,6-5 45-15,-6 5-52 0,2-6 38 0,-2 6-39 16,2-7 45-16,-2 7-40 0,4-8 38 0,-4 8-38 16,4-8 38-16,-4 8-39 0,4-9 37 0,-2 4-40 15,2-2 39-15,-1 3-42 0,2-2 40 0,-3-1-35 16,2 2-4-16,1-2 9 0,-1 0 1 0,1 0 0 15,-1-1 1-15,2 0 37 0,-2 1-43 0,1-1 39 16,-1 3-41-16,0-4 37 0,1 2-40 0,-1 1 40 16,2 0-41-16,-2 0 45 0,-1 1-44 0,1-1 42 15,-2 0-41-15,-2 6 42 0,7-8-41 0,-7 8 42 16,6-9-41-16,-6 9 40 0,6-9-42 0,-6 9 42 16,4-8-43-16,-4 8 43 0,5-8-44 0,-5 8 45 15,4-7-40-15,-4 7 44 0,5-7-39 0,-5 7 41 16,4-6-41-16,-4 6 47 0,5-7-44 0,-5 7 39 15,3-5-43-15,-3 5 45 0,0 0-44 0,5-6 43 16,-5 6-44-16,0 0 44 0,4-8-44 0,-4 8 42 16,0 0-46-16,0 0 42 0,4-6-46 0,-4 6 45 15,0 0-38-15,0 0 30 0,0 0-51 0,2-5-20 16,-2 5-148-16,0 0-125 0,0 0-190 0,0 0-494 16,0 0-612-16</inkml:trace>
  <inkml:trace contextRef="#ctx0" brushRef="#br0" timeOffset="126862.775">4242 10372 102 0,'0'0'264'0,"0"0"-27"0,-4-6-52 16,4 6 23-16,0 0-36 0,0 0 23 0,0 0-50 15,0 0 34-15,0-6-54 0,0 6 48 0,0 0-54 16,0 0 48-16,0 0-59 0,0 0 13 0,-1-7-4 15,1 7 3-15,0 0 0 0,0 0 27 0,0 0-29 16,0 0 13-16,-4-8-14 0,4 8 1 0,0 0-21 16,0 0 15-16,0 0-15 0,0 0 12 0,0 0-20 15,0 0-2-15,-1-5-4 0,1 5-4 0,0 0-6 16,0 0-7-16,0 0-4 0,0 0-7 0,0 0-8 16,0 0-4-16,0 0-1 0,0 0-4 0,0 0 1 15,0 0 0-15,0 0 3 0,0 0-1 0,0 0 2 16,0 0-1-16,0 0 0 0,0 0 7 0,0 0-1 0,0 0 1 15,0 0 3-15,0 0-1 0,0 0-1 16,0 0 1-16,0 0 3 0,0 0-10 0,0 0 4 16,0 0 4-16,0 0-27 0,0 0 27 0,0 0-4 0,0 0-6 15,0 0-1-15,0 0-4 0,0 0-4 0,0 0-1 16,0 0-2-16,0 0-12 0,0 0 10 0,0 0-7 16,0 0-3-16,0 0-2 0,0 0-5 0,0 0 1 15,0 0-2-15,0 0-1 0,-8 3 0 0,8-3 4 16,0 0 18-16,0 0 7 0,3 6 0 0,-3-6 7 15,0 0-5-15,1 6 2 0,-1-6-4 0,4 6 0 16,-4-6-5-16,2 8-11 0,-2-8 13 0,4 9-7 16,-1-3 8-16,-1 0-7 0,1-1-5 0,-2 1-2 15,2 1 2-15,-1-1-7 0,1 1 2 0,-2 1-3 16,3-2 4-16,-3 3-6 0,4-4 4 0,-2 2-4 16,-2 1-1-16,3-3-4 0,-3 2 2 0,2 0-4 15,-2-2-1-15,2 1 0 0,-3-6 1 0,5 11-3 16,-5-11 2-16,2 10-2 0,-2-10 0 0,4 9-1 15,-4-9-4-15,4 9 2 0,-4-9 2 0,2 9 1 16,-2-9-4-16,4 6 1 0,-4-6 2 0,0 7 0 16,0-7 3-16,0 0-3 0,4 6 2 0,-4-6-1 0,0 0-1 15,3 4 6-15,-3-4-4 0,0 0 1 0,0 0-3 16,1 6-2-16,-1-6-1 0,0 0-6 0,0 0-12 16,0 0-45-16,0 0-44 0,0 0-101 0,0 0-71 15,0 0-147-15,0 0-39 0,0 0-74 0,0 0-72 16,4-7-76-16,-4 7-380 0,0 0-684 0</inkml:trace>
  <inkml:trace contextRef="#ctx0" brushRef="#br0" timeOffset="127591.938">4255 10524 82 0,'-3'-5'353'16,"3"5"-96"-16,0 0 14 0,-2-8-44 0,2 8 35 16,0 0-63-16,-3-6-14 0,3 6-20 0,0 0-16 15,-4-4-15-15,4 4-16 0,0 0-12 0,0 0-3 16,-1-8 1-16,1 8-7 0,0 0-7 0,0 0-3 15,0 0-17-15,-1-7-8 0,1 7-6 0,0 0-4 0,0 0 1 16,0 0-7-16,0 0-1 0,0 0 0 16,0 0-4-16,-3-6 1 0,3 6 1 0,0 0 2 15,0 0-5-15,0 0 1 0,0 0 1 0,0 0 4 16,0 0 4-16,0 0 8 0,0 0 4 0,0 0 13 0,0 0 12 16,0 0 4-16,0 0 11 0,0 0 3 15,0 0 0-15,0 0 2 0,0 0-3 0,0 0-9 16,0 0-2-16,0 0-8 0,0 0-11 0,0 0-12 0,0 0-5 15,0 0-15-15,0 0-6 0,-4-4-6 0,4 4-6 16,0 0-9-16,0 0-1 0,0 0-2 0,0 0-7 16,0 0 2-16,0 0 2 0,0 0 2 0,4 7 2 15,-4-7 0-15,4 5-35 0,-4-5 43 0,5 7-29 16,-5-7 45-16,5 10-30 0,-5-10 37 0,5 10-14 16,-1-3 24-16,1-3-29 0,-2 3 21 0,0 0-21 15,0-1 18-15,1 1-18 0,0 0 0 0,0 0-3 16,-2-2-1-16,2 2-1 0,0-1-1 0,-3-1 0 15,3 1-3-15,-4-6-6 0,4 9 1 0,-4-9-2 16,4 9-1-16,-4-9 0 0,2 5 1 0,-2-5-1 16,3 7 3-16,-3-7 6 0,0 0-11 0,4 5-3 15,-4-5 6-15,0 0-13 0,0 0-6 0,4 5-37 16,-4-5-83-16,0 0-100 0,0 0-40 0,0 0-112 0,0 0-13 16,0 0-94-16,0 0-55 0,0 0-74 15,0 0-280-15,0 0-463 0</inkml:trace>
  <inkml:trace contextRef="#ctx0" brushRef="#br0" timeOffset="127946.791">4146 10822 477 0,'0'0'327'0,"0"0"10"0,-9 5-68 16,9-5 12-16,0 0 15 0,0 0-5 0,-6 2-36 15,6-2-29-15,0 0-27 0,0 0-20 0,0 0-27 16,0 0-19-16,0 0-12 0,0 0-1 0,0 0 5 16,0 0-2-16,0 0-4 0,0 0-4 0,9-3-4 15,-9 3-8-15,11-4-6 0,-11 4-3 0,14-5-2 16,-4 0 0-16,1 0-39 0,-1 3 45 0,3-2-48 16,-2-1 36-16,2-1-53 0,2 1 38 0,-2-1-48 15,2 1 35-15,0-1-52 0,-2 2 35 0,2-1-41 16,-1 0 42-16,-3 1-50 0,2 1 46 0,0-2-44 15,-2 1 33-15,2-1-39 0,-3 1 39 0,1 2-43 0,0-2 46 16,-1-1-48-16,-2 2 39 0,-8 3-38 16,15-4 37-16,-15 4-44 0,13-4 28 0,-13 4-87 0,13-6-5 15,-13 6-116-15,9-2-25 0,-9 2-72 0,0 0-101 16,10-3-45-16,-10 3-57 0,0 0-466 0,0 0-562 16</inkml:trace>
  <inkml:trace contextRef="#ctx0" brushRef="#br0" timeOffset="128426.291">4476 10877 186 0,'0'0'427'0,"-4"3"-122"15,4-3 46-15,0 0-52 0,-5 5 13 0,5-5-13 16,0 0-30-16,0 0-31 0,0 0-18 0,0 0-17 15,-7 4-10-15,7-4-9 0,0 0 2 0,0 0 1 16,0 0-8-16,0 0-8 0,0 0-13 0,0 0-16 0,0 0-7 16,0 0-17-16,0 0-8 0,0 0-10 15,0 0-6-15,0 0-8 0,0 0-9 0,0 0-9 16,0 0-40-16,0 0 28 0,0 0-40 0,-9 2 26 0,9-2-29 16,0 0 37-16,0 0-15 0,0 0 21 0,2 8-11 15,-2-8 16-15,2 7 2 0,-2-7-1 0,4 8-1 16,-4-8 4-16,4 10 6 0,-4-10 3 0,5 12-6 15,-1-5-10-15,0 2-1 0,-1-4-2 0,1 5-3 16,-1-3-7-16,2 1-1 0,-2 0-3 0,1-1-5 16,-2 2 2-16,2-2-4 0,1 2 0 0,-1-2-2 15,-2-1-1-15,2 1-4 0,-4-7-3 0,4 9-3 16,-1-1-7-16,-1-3 5 0,-2-5-6 0,4 9 0 16,-4-9-6-16,4 10 3 0,-4-10 0 0,5 7 2 15,-5-7-4-15,2 6 6 0,-2-6 0 0,0 0 2 16,4 7-4-16,-4-7 9 0,0 0-4 0,0 0 5 15,4 4-2-15,-4-4 2 0,0 0-8 0,0 0 3 16,0 0-27-16,0 0-52 0,0 0-72 0,0 0-117 0,4-5-164 16,-4 5-273-16,-4-9-1058 0,2 5-1434 15</inkml:trace>
  <inkml:trace contextRef="#ctx0" brushRef="#br0" timeOffset="134081.303">24984 8361 182 0,'0'0'215'0,"-11"-5"-40"0,11 5-12 0,-10-5-10 0,10 5-4 16,-9-4-9-16,9 4-29 0,-11-5-8 0,11 5-18 15,-12-5-14-15,12 5-4 0,-13-5 0 0,13 5 0 16,-13-2-10-16,13 2-4 0,-13-5-15 0,13 5 9 16,-17-2-9-16,17 2-2 0,-13-3-4 0,13 3-5 15,-19-2-1-15,19 2-9 0,-18-3 10 0,18 3-3 16,-19 0 69-16,19 0-56 0,-23 0 50 0,12 3-71 15,-2-3 53-15,-1 2-66 0,2 0 61 0,-2 0-54 16,1 1 49-16,-4 1-65 0,2 0 59 16,0 1-57-16,2 1 55 0,-3-1-62 0,3 1 53 0,-2 1-48 15,2-1 54-15,1 2-50 0,-2-1 5 0,1-2 7 16,1 3 4-16,0 1 5 0,2-1 7 0,-1 1 14 16,0-1-14-16,1 1-2 0,-1 1 2 0,2-1 3 15,0 1 1-15,-2 1 7 0,2-1 7 0,2 1-3 16,-3 1 7-16,2-1-11 0,0 1-2 0,-1 1 0 15,-1-1 7-15,2 0 2 0,1 3 44 0,-1-3-41 16,-1 2 32-16,1-1-42 0,1 1 38 0,-1 0-46 16,2 0 36-16,-1 1-46 0,1 0 1 0,-2-1 2 15,3 1-4-15,-1-1 9 0,-1 2 5 0,4 0 6 16,-3-1-1-16,0-1-2 0,2 1-4 0,2 1-3 16,-2-1-4-16,1-1-4 0,-1 1 4 0,3-1-4 15,-1 1 1-15,0-1 1 0,1-1-3 0,0-1 7 16,-1 2-6-16,1-2 17 0,1 0-16 0,0 1 16 15,0-1-11-15,1 2 16 0,1-2-17 0,-2 0 12 16,2 0-18-16,-2 0 27 0,2-2-28 0,-1 5 30 16,0-3-25-16,2-2 26 0,-1 2-24 0,1-1 36 0,-2 1-32 15,3 0 39-15,-1-3-42 0,-1 4 34 16,3-3-41-16,-2 1 42 0,1 1-44 0,-2-2 53 16,3 2-56-16,-2-3 51 0,2 3-58 0,-1-3 53 15,1 1-51-15,0 0 58 0,0 0-59 0,0-1 61 0,-1 1-66 16,4-1 58-16,-2-1-59 0,-1 0 55 15,2 1-58-15,-2-1 55 0,1 1-53 0,2-1 52 16,-2 1-62-16,3 0 29 0,0-2-21 0,-3 1 54 0,1-1-58 16,-1 3 55-16,2-4-45 0,-1 1 48 0,1 1-58 15,1-2 56-15,-2 3-53 0,1-4 52 0,0 4-51 16,1-2 49-16,1-1-53 0,-1 3 47 16,0-3-53-16,1 0 53 0,-1 1-53 0,0-1 54 0,2 1-47 15,-1 0 46-15,-1-2-54 0,2 0 50 0,-1 2-48 16,-1-2 45-16,0-3-44 0,3 4 39 0,-3-2-44 15,0 1 47-15,1-1-50 0,-1-1 46 0,-1-1-45 16,2 3 45-16,-3-1-51 0,-7-4 44 0,16 5-42 16,-16-5 47-16,14 6-49 0,-14-6 48 0,15 2-47 15,-15-2 49-15,13 5-45 0,-13-5 42 0,13 2-47 16,-13-2 47-16,12 3-45 0,-12-3 46 0,11 2-41 16,-11-2 40-16,10 3-43 0,-10-3 47 0,11 2-44 15,-11-2 42-15,0 0-46 0,13 2 48 0,-13-2-49 16,0 0 46-16,11 1-43 0,-11-1 43 0,0 0-45 15,12-1 45-15,-12 1-46 0,0 0 44 0,14-2-39 16,-14 2 34-16,0 0-57 0,13-4 26 0,-13 4-92 16,6-3 22-16,-6 3-94 0,8-3-2 0,-8 3-54 15,5-8-47-15,-5 8-40 0,4-7-49 0,-4 7-22 16,0-11-11-16,-2 5 5 0,0 0-32 0,0 1 46 0,-1-2-24 16,-1 2 97-16,0-3 11 0,1 1 119 0,-1 2 21 15,0-1 130-15,-1 0 19 0,1 2 83 16,0-1 8-16,-1 0 47 0,0 0 28 0,1 1 11 15,-2-1 8-15,1 1 13 0,5 4 22 0,-8-9 19 0,8 9 4 16,-8-7 13-16,8 7-20 0,-10-8-12 0,10 8-16 16,-6-4-26-16,6 4-23 0,-5-5-31 0,5 5-22 15,0 0-16-15,-7-6-26 0,7 6-12 0,0 0-6 16,0 0-1-16,0 0 7 0,0 0 1 0,0 0 2 16,0 0 0-16,5 6 4 0,-5-6 5 0,9 5 10 15,-4-2 8-15,3 5-1 0,-2-2-35 0,1 3 51 16,1 1-48-16,0 0 43 0,0 4-60 0,-3 1 54 15,4-1-63-15,-3 6 51 0,0-2-67 0,-4 2 59 16,1-2-65-16,-3 3 1 0,0-2 3 0,-2 3-1 16,0 2 5-16,-1-2-1 0,-2 2 7 0,-2-4-9 15,0 1-4-15,1 1-5 0,-1-3-27 0,-1 1-33 16,0-2-112-16,3-3-105 0,-2 0-82 0,-2-3-139 16,4-2-170-16,0-1-354 0,3-3-646 0</inkml:trace>
  <inkml:trace contextRef="#ctx0" brushRef="#br0" timeOffset="148641.406">5373 10219 28 0,'0'0'320'0,"0"0"-72"15,-7-8 24-15,7 8-43 0,-5-4 23 0,5 4-57 0,-5-4 42 16,5 4-58-16,0 0-13 0,-6-6-8 0,6 6-2 15,-4-4-5-15,4 4-1 0,0 0-2 0,0 0 8 16,-6-4-32-16,6 4-7 0,0 0-37 0,0 0 3 16,0 0-39-16,-7-4 12 0,7 4-32 0,0 0 14 15,0 0-25-15,0 0 24 0,0 0 5 0,0 0 36 16,-3 5-10-16,3-5 18 0,3 7-7 0,-3-7 11 16,3 9-9-16,-1-4 14 0,1 1 0 0,-1 1-9 15,1 1-1-15,1 0-3 0,0 1-6 0,1 0-15 16,-3 0-5-16,2 1-8 0,0-2-8 0,1 3-5 15,-1-2-4-15,1 0-2 0,-1 3-8 0,2-3-3 16,-1 1 0-16,0 0-5 0,1 0-2 0,-1-1 2 16,-1 1-3-16,2-1-4 0,-1-1-1 0,-1 2-2 15,0-3 0-15,0 2 0 0,-1-3 5 0,1 1-7 16,1 0 2-16,-2-3-1 0,-1 2-1 0,-2-6-2 0,6 10 1 16,-6-10 10-16,3 7-50 0,-3-7 45 15,4 7-8-15,-4-7-11 0,0 0-22 0,4 8-30 16,-4-8-51-16,0 0-42 0,5 5-78 0,-5-5-108 0,0 0-98 15,0 0-39-15,0 0-72 0,0 0-285 16,-2 8-382-16</inkml:trace>
  <inkml:trace contextRef="#ctx0" brushRef="#br0" timeOffset="148942.605">5287 10685 401 0,'0'0'332'0,"-6"5"-51"15,6-5-5-15,-5 5 13 0,5-5-17 0,-4 6 66 16,4-6-33-16,0 0-57 0,0 0-52 0,0 0-38 16,0 0-32-16,0 0-62 0,0 0 29 0,1-7-50 15,-1 7 36-15,6-5-49 0,-6 5 37 0,12-10-49 16,-4 5 42-16,-1 3-16 0,2-5-6 0,0 2-6 0,3 0-7 16,-2-2 11-16,4 2-20 0,-3-3-4 0,4 3-2 15,-3-2 5-15,1 1-8 0,1 1-2 16,-2-2 1-16,2 1 1 0,-4 1-4 0,2 0 2 15,-1 1 1-15,-1-1-5 0,-1 2 1 0,3-3-1 0,-3 2 2 16,0 0-3-16,-1 1-1 0,0 0 0 0,0-1-8 16,-2 1-29-16,2-1-50 0,-8 4-57 0,10-4-59 15,-10 4-72-15,10-3-72 0,-10 3-70 0,8-6-351 16,-8 6-283-16</inkml:trace>
  <inkml:trace contextRef="#ctx0" brushRef="#br0" timeOffset="149458.232">5589 10742 312 0,'-5'9'348'0,"5"-9"-58"0,-6 9 2 16,6-9-6-16,-3 7 11 0,3-7-8 0,0 0-21 15,-8 5-33-15,8-5-27 0,0 0-10 0,0 0-33 16,-5 4-28-16,5-4-21 0,0 0-26 0,0 0-18 15,0 0-12-15,0 0-7 0,0 0-16 0,1-7-6 16,-1 7-9-16,9-2-4 0,-9 2-4 0,9-3 1 0,-9 3-8 16,10-2-4-16,-10 2 7 0,13 2-4 0,-13-2-3 15,14 3-1-15,-14-3 3 0,12 4-3 16,-5 1 1-16,0 2 4 0,-1-1-3 0,-2 1-1 0,1 2 6 16,-1 1 3-16,-2-1 0 0,0 3 5 0,-2 0 13 15,0 0 20-15,-3 1 22 0,-2-1 9 0,1 0 10 16,-1 3 7-16,0-3-2 0,1-1-3 0,-2 1 0 15,-1-2-1-15,4 0-1 0,-3-3-1 0,3 1-4 16,-1-1-10-16,0-1-6 0,0 0-8 0,4-6-7 16,-5 9-11-16,5-9 2 0,-5 9-10 0,5-9-2 15,-4 6 0-15,4-6-30 0,0 0 29 0,-4 7-32 16,4-7 34-16,0 0-35 0,-2 7 25 0,2-7-31 16,0 0 24-16,0 0-27 0,0 0 26 0,0 0-28 15,10-4 20-15,-10 4-19 0,11-3 34 0,-11 3-36 16,13-4 29-16,-4 0-24 0,0-1 25 0,0 1-34 15,-1 0 32-15,3 0-31 0,-2 0 30 0,0 0-31 16,2-1 33-16,0 1-30 0,-1 0 23 0,0 0-44 0,-1-1 24 16,0 2-56-16,0-2 11 0,1 3-81 15,-2-1 17-15,0-1-47 0,-8 4-35 0,11-5-25 16,-11 5-31-16,12-3-69 0,-12 3-78 0,6-2-101 0,-6 2-470 16,0 0-566-16</inkml:trace>
  <inkml:trace contextRef="#ctx0" brushRef="#br0" timeOffset="151441.296">6629 10205 54 0,'0'0'277'0,"0"0"-33"16,-5-7-15-16,5 7-5 0,0 0-1 0,-8-5-8 15,8 5 6-15,-2-7-10 0,2 7-8 0,-6-5-4 16,6 5-15-16,-5-5-24 0,5 5-23 0,-3-8-7 15,3 8-8-15,-3-7-10 0,3 7-16 0,-1-9-5 16,1 9-28-16,1-8-6 0,-1 8-13 0,3-9-6 16,-3 9-4-16,6-6-2 0,-6 6-6 0,8-8-8 15,-8 8 3-15,10-6-6 0,-10 6-2 0,14-3 1 16,-14 3 1-16,13-1-5 0,-13 1-3 0,15 2 3 16,-15-2-9-16,15 5 2 0,-7-2-4 0,1 2 4 15,-3 0-3-15,1 2-1 0,-1-1-3 0,-2 1 2 0,2 2 4 16,-2-2-4-16,-1 2 4 0,-1 0-2 0,-2 0 4 15,0 0-1-15,0-1 0 0,0 3-1 16,-2-4 4-16,-2 3-4 0,1-1 5 0,-2-1 15 0,1-1 5 16,1 1 13-16,-1 0 13 0,0-4 18 0,0 2 11 15,0-1 0-15,4-5-5 0,-5 8-10 0,5-8-8 16,-5 9-11-16,5-9-8 0,-4 6 0 0,4-6-4 16,0 0-7-16,-2 6-10 0,2-6 0 0,0 0-3 15,0 0-2-15,0 0 0 0,6 3 2 0,-6-3-49 16,13-3 52-16,-13 3-3 0,15-5-5 15,-5 1 0-15,-1 1-3 0,3-1-5 0,0-2 1 0,0 2-1 16,2-1-3-16,0-2-22 0,-1 3-39 0,-2 0-42 16,1-1-46-16,-1 1-56 0,0-1-55 0,-2 2-60 15,-2-1-43-15,-7 4-33 0,14-5-25 0,-14 5-338 16,11-2-271-16</inkml:trace>
  <inkml:trace contextRef="#ctx0" brushRef="#br0" timeOffset="151710.774">6757 10430 41 0,'0'0'235'0,"-8"8"-53"0,8-8-10 0,-5 8-11 15,5-8 1-15,-4 4 5 0,4-4-9 16,0 0-13-16,-4 6 17 0,4-6 4 0,0 0 10 0,0 0-19 16,0 0 43-16,0 0-52 0,7 5 30 0,-7-5-13 15,9-2-15-15,-9 2-10 0,11-5-12 0,-2 2-13 16,-1-1-14-16,2 1-9 0,0-1-11 0,2-1-13 15,2 0-11-15,-1 0-3 0,2-2-11 0,-2 1-4 16,2 1-1-16,-1-1-13 0,1-1-7 0,-2 2-2 16,1 0 1-16,-5 0-12 0,1 2-19 0,-1-1-22 15,0 1-22-15,-9 3-19 0,13-4-18 0,-13 4 1 16,10-4-52-16,-10 4-56 0,0 0-58 0,12-1-44 16,-12 1-30-16,0 0-72 0,1 7-201 0,-1-7-121 15</inkml:trace>
  <inkml:trace contextRef="#ctx0" brushRef="#br0" timeOffset="152026.2">6970 10540 456 0,'0'0'420'0,"0"0"-17"0,0 0-68 16,0 0 40-16,0 8-57 0,0-8 6 15,0 0-59-15,0 0 23 0,0 0-67 0,0 0 36 0,0 0-77 16,0 0 32-16,0 0-76 0,0 0 29 0,-6 3-80 15,6-3 30-15,0 0-68 0,0 0 32 0,0 0-61 16,0 0 44-16,0 0-53 0,0 0 51 0,1 9-49 16,-1-9 43-16,5 7-45 0,-5-7 6 0,8 10 1 15,-8-10 9-15,6 8 7 0,-2 1 15 0,1-2-19 16,0 2-5-16,0-1-2 0,-1 2-4 0,1-2-1 16,-1 0 3-16,1 3-8 0,-1-4-2 0,1 3-1 15,0-3-4-15,-2 3-2 0,1-4-1 0,-2 2 31 16,2 0-50-16,-1-2 0 0,-2 1-107 0,3-2-13 15,-4-5-99-15,5 10-32 0,-5-10-119 0,1 8-99 0,-1-8-131 16,-1 7-302-16,1-7-491 0</inkml:trace>
  <inkml:trace contextRef="#ctx0" brushRef="#br0" timeOffset="152279.741">6812 11135 207 0,'0'0'429'0,"-5"9"-121"0,5-9-37 0,-4 9-25 15,4-9 32-15,-4 5-13 0,4-5 75 0,0 0-32 16,-4 6-29-16,4-6-91 0,0 0-2 0,0 0-36 16,0 0-29-16,0 0-18 0,5-6-21 0,-5 6-10 15,8-7-13-15,-3 1-13 0,1 0-8 0,2 1-9 16,1-3-6-16,-1 1-5 0,3 1-2 0,-2-2-29 15,4 0-37-15,-4 1-48 0,0 2-44 0,0 0-60 16,-1 1-51-16,0-1-36 0,-8 5-36 0,13-4-42 16,-13 4-372-16,13-3-244 0</inkml:trace>
  <inkml:trace contextRef="#ctx0" brushRef="#br0" timeOffset="152457.966">6881 11252 163 0,'-4'8'344'0,"-1"1"-93"0,2-3-43 0,3-6 34 15,-5 11-45-15,5-11 12 0,-4 7-22 0,4-7 17 0,-2 8-46 16,2-8 27-16,0 0-86 0,0 0-13 0,0 0-20 16,0 0 39-16,0 0-68 0,11-4 39 0,-7-1-64 15,5-1 37-15,-1-3-88 0,3 1-23 0,-1-1-62 16,2-1-59-16,-2-1-77 0,4 1-106 0,-1-5-210 16,-2 5-91-16</inkml:trace>
  <inkml:trace contextRef="#ctx0" brushRef="#br0" timeOffset="152780.667">7067 11097 397 0,'0'0'418'0,"0"0"-73"0,0 0-17 0,-8-4 11 16,8 4 5-16,0 0-30 0,-7-7-28 0,7 7-32 16,0 0-39-16,-3-6-44 0,3 6-35 0,0 0-27 15,2-8-22-15,-2 8-16 0,4-5-14 0,-4 5-16 16,10-5-5-16,-10 5-4 0,11-2-11 0,-11 2-3 15,13 0-4-15,-13 0-2 0,14 2-4 0,-8 3-6 16,2-1 7-16,0 1-5 0,-3 2 0 0,0 0-1 0,-1 4 1 16,0-2 0-16,-2 3-37 0,1 0 58 15,-1-1 0-15,-2 1-19 0,0-1 67 0,0 0-21 16,0 1 61-16,0-3-42 0,0 1 42 0,-2-2-51 0,2 0 47 16,0-8-53-16,-1 13 45 0,1-13-36 0,0 12-6 15,0-12-8-15,0 6-6 0,0-6-7 0,1 8-7 16,-1-8-1-16,0 0-11 0,11 2-19 0,-11-2 2 15,13-7-109-15,-3 2-19 0,0-2-114 0,5-1-27 16,0-3-96-16,2-1-113 0,0-3-126 0,4-1-342 16,-2-1-526-16</inkml:trace>
  <inkml:trace contextRef="#ctx0" brushRef="#br0" timeOffset="154602.949">25764 9350 2 0,'0'0'381'15,"0"0"-115"-15,0 0-58 0,0 0-62 0,-10 3 19 16,10-3-23-16,0 0-14 0,0 0-15 0,0 0-8 16,-9 1-22-16,9-1-5 0,0 0-12 0,0 0-8 15,-7 4-4-15,7-4 8 0,0 0 3 0,0 0 12 16,-8 3 6-16,8-3-6 0,0 0-9 0,0 0-2 16,0 0-11-16,-8 4 48 0,8-4-46 0,0 0-2 15,0 0 6-15,0 0 12 0,0 0 12 0,0 0 6 16,-5 5 8-16,5-5 1 0,0 0-6 0,0 0-4 0,0 0-7 15,-6 6-7-15,6-6-3 0,0 0 1 16,-5 5-4-16,5-5 0 0,0 0-2 0,-7 6 10 16,7-6-5-16,0 0-6 0,-5 5-1 0,5-5-6 15,0 0-3-15,0 0-8 0,0 0-2 0,-6 5-1 16,6-5-1-16,0 0 1 0,0 0-5 0,0 0-3 0,0 0-27 16,0 0 22-16,0 0-28 0,4-8 28 15,-4 8-37-15,7-9 27 0,0 4-32 0,-1-2 29 16,0-2-28-16,4 1 27 0,1-2-30 0,-2 0 34 0,2 1-36 15,3-5 28-15,-1 1-22 0,1 0 19 0,0-3-26 16,2 2 27-16,-1 1-29 0,0-3 30 0,1 2-25 16,0-2 27-16,2-3-28 0,-4 5 25 0,0-1-21 15,3 2 25-15,-4-3-27 0,3 3 33 16,-4 0-29-16,3 0 28 0,-3-1-29 0,0 4 37 0,-1-2-31 16,-1 1 31-16,1 0-35 0,-2 0 45 0,0 2-46 15,1 0 34-15,-1 0-37 0,0-3 37 0,0 4-39 16,-2-1 39-16,0 4-42 0,-2-5 42 0,2 4-45 15,0 0 38-15,0-1-38 0,-2-1 38 0,0 2-39 16,0-1 41-16,-1 2-42 0,1 1 43 0,-1-2-45 16,-2 0 40-16,2 2-38 0,-4 4 35 0,5-8-37 15,-5 8 29-15,4-7-41 0,-4 7 32 0,4-5-29 16,-4 5-27-16,0 0-34 0,5-8-48 0,-5 8-51 16,0 0-89-16,0-7-47 0,0 7-44 0,-5-5-46 15,5 5-129-15,-6-4-262 0,6 4-333 0</inkml:trace>
  <inkml:trace contextRef="#ctx0" brushRef="#br0" timeOffset="154918.163">26058 8763 750 0,'0'0'456'0,"0"0"-111"16,-15 1-62-16,15-1-29 0,0 0 3 0,-15 0-2 15,15 0 5-15,0 0-11 0,0 0-26 0,-14 0-39 16,14 0-28-16,0 0-24 0,0 0-26 0,0 0-16 0,0 0-6 15,0 0-5-15,2-6 6 0,-2 6-9 16,15-5-12-16,-7 3-13 0,1 0 1 0,3 0-16 16,2-1-6-16,-1 2-5 0,-1 1-3 0,4 0-3 15,-2 1 0-15,-2 2 5 0,5 1-5 0,-4 1 3 0,1 2 2 16,-3 2-2-16,0 1 0 0,-1 7-29 0,-4-2 30 16,2 4-30-16,-4 0 27 0,-2 0-30 0,-2-1 28 15,0 2-28-15,0-1 4 0,-2 4-2 16,-2 0 0-16,-1-2 36 0,0 1-41 0,-1-1 24 0,-2-3-30 15,1 2-62-15,1-4-68 0,1-4-83 0,-3 2-53 16,4-4-110-16,0-2-119 0,2-2-465 0,2-6-572 16</inkml:trace>
  <inkml:trace contextRef="#ctx0" brushRef="#br0" timeOffset="156231.952">26756 7722 150 0,'-1'-7'234'0,"1"7"7"0,0 0-63 15,0 0 21-15,-3-7-45 0,3 7 12 0,0 0-26 16,-4-5 1-16,4 5-6 0,0 0-15 0,-4-5-16 15,4 5-8-15,0 0-2 0,-1-7-8 0,1 7 1 16,0 0-6-16,-2-6-7 0,2 6-3 0,0 0-3 0,0-11 36 16,0 11-50-16,2-6 3 0,-2 6 0 0,0-8 12 15,4 0-16-15,-4 8-2 0,5-9 20 16,-3 2-18-16,1 2-6 0,2-3-1 0,0 1 4 16,1-1 1-16,-1 0-4 0,1 2 2 0,2-3-6 15,1 1 2-15,-2-4 0 0,2 4-7 0,3-3-3 0,-2 1-3 16,3 1-1-16,-2 0 5 0,1-2-8 0,1 1 35 15,2-1-49-15,0 0 39 0,1 1-55 0,0-2 48 16,0 3-46-16,0-3 41 0,2 2-48 16,1-1 46-16,0 0-40 0,-1 1 46 0,3-1-41 15,0 2 50-15,-1-1-48 0,1 1 43 0,1-2-47 0,-1 4 49 16,0-3-48-16,2 0 46 0,-1 2-50 0,-2 2 44 16,2-2-53-16,2 0 45 0,-4 3-45 15,1-1 42-15,0-1-45 0,-3 3 49 0,1-1-49 16,-1 2 50-16,0-2-48 0,-2 1 49 0,2 0-48 15,-1 3 48-15,-2-2-43 0,3 2 45 0,-5-2-48 16,2 2 48-16,-1 1-51 0,0-2 51 0,-1 2-50 0,1 0 50 16,-1 0-51-16,1 2 53 0,-1-1-45 0,-2-1 51 15,3 3-53-15,0-2 53 0,0 1-49 16,-2-1 50-16,2 0-53 0,-1 3 54 0,-2-2-50 16,3 1 48-16,-2 1-47 0,0-1 43 0,1 1-52 0,-1-1 54 15,-1 1-50-15,1 2 49 0,-1-1-50 0,-2-1 0 16,3 1 4-16,-2 2 0 0,-1-2 8 0,1 0-4 15,0 2 5-15,-1-2 9 0,-2 1 1 0,0 1 4 16,2-1-1-16,-1-1 2 0,-2 4 3 16,1-4-2-16,0 2 9 0,2 3-1 0,-4 0-2 0,1-2-45 15,-4 1 48-15,4-1-47 0,-2 1 50 0,1-1-44 16,-2 1 51-16,-1 0-55 0,2-1 56 16,0 1-58-16,-1-1 60 0,-1 1-56 0,3 0 55 15,-2 2-57-15,1-3 62 0,-2 0-57 0,2 2 69 16,-1-2-68-16,1 2 67 0,-2-1-68 0,1 0 63 0,-1 1-66 15,3 0 63-15,-3-5-62 0,1 4 58 0,-1-1-62 16,0 1 62-16,1-1-61 0,-1-1 64 0,1 2-59 16,-2-3 53-16,3 1-57 0,-4-1 54 15,3 0-53-15,0 0 50 0,-1 0-52 0,-2-6 51 16,2 11-3-16,-2-11-2 0,5 10-6 0,-5-10 0 0,2 9-4 16,-2-9-1-16,2 9 4 0,-2-9-6 0,3 10-6 15,-3-10 1-15,2 7-4 0,-2-7-4 0,2 7 2 16,-2-7-2-16,2 9-2 0,-2-9 2 0,2 5-3 15,-2-5-6-15,1 8 4 0,-1-8 4 0,1 7-6 16,-1-7 3-16,4 5-2 0,-4-5 0 0,0 0 2 16,2 9 2-16,-2-9-6 0,0 0-8 0,2 8 16 15,-2-8-5-15,0 0 4 0,1 6 4 0,-1-6 4 16,0 0-2-16,1 8 0 0,-1-8-1 0,0 0-7 16,1 7 5-16,-1-7-3 0,0 0-1 0,3 9 0 15,-3-9 0-15,0 0-1 0,1 8-1 0,-1-8 2 16,0 0-2-16,2 8-2 0,-2-8 3 0,0 0-1 15,2 7 2-15,-2-7-3 0,0 0-1 0,0 0 1 16,0 5 0-16,0-5 1 0,0 0-3 16,0 0-2-16,0 0 4 0,0 0 7 0,0 0-6 0,1 8 1 15,-1-8 0-15,0 0 1 0,0 0-3 0,0 0 3 16,0 0-14-16,0 0-31 0,0 0-35 0,0 0-67 16,0 0-105-16,0 0-104 0,0 0-74 0,-1-9-122 15,1 9-118-15,-6-7-594 0,1 1-867 0</inkml:trace>
  <inkml:trace contextRef="#ctx0" brushRef="#br0" timeOffset="156535.669">27863 7784 352 0,'0'0'440'0,"0"0"-104"0,-9 1-50 15,9-1-53-15,0 0 44 0,0 0-49 0,0 0 17 16,-12 1 32-16,12-1-61 0,0 0 23 0,0 0-67 15,0 0 35-15,0 0-49 0,0 0 32 0,10 4-56 16,-10-4 8-16,11 3 9 0,-11-3-35 0,11 4-15 16,-11-4-6-16,15 4-7 0,-6-2-1 0,0 2-3 15,3-1-5-15,-12-3 1 0,20 4 0 0,-10 0 2 16,2-1-8-16,1 0-6 0,0 3-9 0,-2-1-6 16,4-1-9-16,-4-3-5 0,3 3 0 0,-3-1-2 15,2-1-13-15,1 2 0 0,-1-1-8 0,-1-3-4 16,1 2-13-16,1 0-29 0,-1-1-45 0,-4 0-51 15,5 0-21-15,-14-1-118 0,24 0-26 0,-13-1-104 16,-11 1-52-16,20-2-63 0,-11-1-85 0,0-1-280 16,-1-1-431-16</inkml:trace>
  <inkml:trace contextRef="#ctx0" brushRef="#br0" timeOffset="156694.245">28383 7729 259 0,'0'0'489'0,"0"0"-137"0,0 0-43 15,0 0-63-15,0 0 24 0,0 0-67 0,0 0-1 16,0 0 20-16,0 0-89 0,0 0 27 0,0 0-83 16,0 0 30-16,-9 6-69 0,6-1 41 0,-2 1-65 15,0 0 44-15,0 3-62 0,-3 1-11 0,0 3-134 16,-3 3-124-16,-2-1-133 0,2 2-347 0,-1 1-264 16</inkml:trace>
  <inkml:trace contextRef="#ctx0" brushRef="#br0" timeOffset="159908.223">8087 10091 208 0,'0'0'250'0,"0"0"-31"0,0 0-21 0,0 0-5 16,0 0-6-16,0 0-21 0,0 0-9 0,0 0-6 15,0 0-12-15,0 0-8 0,-8-2-2 0,8 2-13 16,0 0-37-16,0 0 21 0,0 0-38 0,0 0 25 16,-4-7-49-16,4 7 34 0,0 0-55 0,-1-6 41 15,1 6-51-15,3-7 41 0,-3 7-45 0,1-7 42 16,-1 7-54-16,5-7 50 0,-5 7-44 0,9-8 51 16,-5 1-61-16,2 3 58 0,-1 0-51 0,2 0 56 15,2-1-53-15,-3 0 50 0,2 2-54 0,-8 3 48 16,15-4-50-16,-15 4 44 0,14 0-48 0,-14 0 55 15,14 3-50-15,-14-3 47 0,16 7-49 0,-11-2 48 16,1 1-49-16,-1 2 46 0,-1 2-1 0,-3 0-6 16,0 2-6-16,1 0-3 0,-4-1-5 0,1 2 5 15,-1 0-7-15,-3-1-1 0,0 2 8 0,1-1-4 16,-1-1 1-16,-1-2 5 0,1-2 11 0,-1 1 7 16,2-1 12-16,2-1 16 0,-4-2 4 0,6-5-5 15,-6 8-6-15,6-8-9 0,-4 5-17 0,4-5-3 16,0 0-12-16,0 0-6 0,0 0-2 0,0 0 0 0,7-6-5 15,-7 6-5-15,10-4 4 0,-10 4-6 0,14-8-2 16,-6 4 1-16,-1 1 2 0,3 2-5 16,-10 1-3-16,17-1 3 0,-17 1-10 0,17 0-4 0,-17 0 1 15,15 2 2-15,-7 3-3 0,-1 0 4 0,-3 2 1 16,0 1 2-16,0-1 1 0,-3 0 1 16,-1 1 5-16,0 0-3 0,-2 1 7 0,-2 0-2 0,-2 0-4 15,-1-1 6-15,1 4 2 0,-3-4-3 0,0 1 1 16,0-2 3-16,0-1-4 0,-2-1-9 15,1 0-29-15,1-1-46 0,0 0-62 0,9-4-86 0,-15 0-85 16,15 0-90-16,-14-2-406 0,14 2-349 0</inkml:trace>
  <inkml:trace contextRef="#ctx0" brushRef="#br0" timeOffset="163791.266">4421 11380 82 0,'0'0'318'0,"0"0"-49"15,0 0-23-15,0 0-4 0,0 0-6 0,0 0-12 16,0 0-11-16,0 0-49 0,0 0 19 0,0 0-58 16,0 0 19-16,-13 1-61 0,13-1 33 0,0 0-52 15,0 0 26-15,0 0-58 0,0 0 39 0,0 0-59 16,0 0 50-16,0 0-64 0,0 0 44 0,0 0-5 16,0 0-4-16,7-5-4 0,-7 5-8 0,7-4 5 15,-7 4-8-15,9-5-7 0,-9 5-3 0,14-5 0 16,-5 1-1-16,-1-1-3 0,1 2 1 0,-1-1 0 15,1-1-18-15,1 1-22 0,-1-1-45 0,-1 2-44 16,0-1-46-16,0 1-33 0,-8 3-13 0,14-4-54 16,-14 4-39-16,10-5-255 0,-10 5-79 0</inkml:trace>
  <inkml:trace contextRef="#ctx0" brushRef="#br0" timeOffset="163944.632">4450 11460 87 0,'0'0'261'0,"-4"8"-21"15,4-8-2-15,-2 5 3 0,2-5-14 0,0 0-32 16,0 0-17-16,5 6-32 0,-5-6-16 16,0 0-24-16,11-1-22 0,-11 1 7 0,16-7-41 0,-6 1-25 15,3-1-11-15,2 0-49 0,3-2-55 0,1-2-67 16,8-1-94-16,1-2-305 0,4-3-67 0</inkml:trace>
  <inkml:trace contextRef="#ctx0" brushRef="#br0" timeOffset="176676.653">9025 9828 303 0,'1'-10'411'0,"-1"10"-86"0,3-9-42 0,-3 9-47 0,1-8 29 16,-1 8-62-16,0 0 37 0,2-8-76 0,-2 8 20 15,0 0-55-15,2-7-12 0,-2 7-65 16,0 0 32-16,0 0-57 0,1-5 48 0,-1 5-49 0,0 0 48 16,0 0-39-16,0 0 51 0,9 3-38 0,-9-3 42 15,5 5-38-15,-5-5 41 0,7 9-37 0,-5-6 40 16,3 4-40-16,0 0-4 0,-1 0-5 0,0 1-5 16,0 1-8-16,0 1-9 0,1 1 39 0,0-2-54 15,0 3 38-15,0 0-51 0,0 1 39 0,-1 0-47 16,1-3 25-16,0 2-74 0,-1-2-12 0,1-1-107 15,-1 1-26-15,1-2-60 0,-1-1-38 0,1 1-27 16,0-2-34-16,-5-6-395 0,9 6-271 0</inkml:trace>
  <inkml:trace contextRef="#ctx0" brushRef="#br0" timeOffset="176926.497">9291 9890 216 0,'0'0'452'0,"0"0"-106"0,5-7-56 0,-5 7-49 15,0 0-39-15,0 0-18 0,4-5-21 16,-4 5-28-16,0 0-18 0,0 0-10 0,0 0 1 16,0 0 7-16,1 7 0 0,-1-7 9 0,1 8 16 0,-1-8 11 15,3 11-7-15,-3-3-9 0,1 1 27 0,-1 1-53 16,0 2 31-16,1 1-62 0,-1 1 40 0,0 1-71 16,0 1 36-16,0 2-60 0,0 1 44 0,0-1-57 15,0 0 43-15,0 2-54 0,-1-1 44 16,1 0-51-16,0-1 45 0,-1 1-49 0,-2 0 45 0,2-1-44 15,1-2 39-15,0 2-46 0,-1-2 37 16,1-2-62-16,0-1 3 0,0 1-90 0,-2-4-2 0,2 1-110 16,0-1-7-16,0-3-42 0,2 1-40 0,-2-2-33 15,0-6-65-15,1 8-280 0,-1-8-215 0</inkml:trace>
  <inkml:trace contextRef="#ctx0" brushRef="#br0" timeOffset="177390.627">9485 10290 35 0,'0'0'484'0,"0"0"-125"0,0 0-35 16,0 0-16-16,0-7-48 0,0 7 32 15,0 0-59-15,-4-6 26 0,4 6-23 0,-2-9-46 0,2 9-32 16,-3-8-26-16,3 8-22 0,-3-11-25 0,5 3-15 15,-2 8-52-15,1-12 32 0,2 5-47 16,-1 1 35-16,2-3-47 0,2 4 42 0,1 0-47 0,-1-2 39 16,2 2-41-16,-1 1 35 0,1-1-8 0,-8 5-6 15,13-3-2-15,-13 3 0 0,12 3-6 0,-12-3-1 16,11 8 3-16,-7-2-3 0,0 2 2 0,-2 1-1 16,-2 0 6-16,3 1-6 0,-3 0 2 0,-2-1-3 15,1 2 6-15,0-2 0 0,0 1-1 0,-1-4 1 16,1 2-4-16,1-1 8 0,0-7-3 0,-1 10 2 15,1-10-4-15,-2 10 5 0,2-10-5 0,3 8-2 0,-3-8 5 16,4 9-4-16,-4-9-1 0,9 7 2 16,-4-3 4-16,1 0-5 0,2 1-2 0,-2-1 2 15,2 3-3-15,0-2 2 0,-2 0-4 0,-1 3 11 0,3-1-9 16,-3 0-40-16,-3-2 50 0,2 5-38 0,-4-3 51 16,0 3-38-16,-2-3 41 0,-2 4-43 0,-1-3 46 15,-3 2-38-15,-1 2 33 0,0-3-45 16,-1 1 44-16,0 0-78 0,-2-1-72 0,0-1-67 0,1-2-83 15,2 0-178-15,-2-1-349 0,2-2-340 0</inkml:trace>
  <inkml:trace contextRef="#ctx0" brushRef="#br0" timeOffset="179099.388">24844 11214 255 0,'0'0'259'0,"0"0"-61"0,0 0-17 0,0 0 0 16,-10-2-12-16,10 2-29 0,0 0-12 0,0 0-16 16,0 0-23-16,-13-1-5 0,13 1 6 0,0 0 11 15,-12 0-15-15,12 0 22 0,0 0-18 0,-15-1 31 16,15 1-39-16,-12 1-6 0,12-1 2 0,-12 3 0 15,12-3-1-15,-13 3 49 0,13-3-56 0,-17 2 48 16,8 0-43-16,-1 0 35 0,-1 1-49 0,2 0 38 16,-1-2-48-16,0 2 39 0,-1-1-43 0,0 2 32 15,1 0-39-15,0-1 44 0,-2 2-57 0,1-1 38 0,0 1-46 16,-4 2 41-16,3-2-47 0,-1 3 42 16,0 1-47-16,-1-1 1 0,2 0 0 0,-3 1 5 15,1 2 6-15,0 1-6 0,-3 1 2 0,4-1 9 0,-3 1-14 16,2 0 2-16,0 1 4 0,1-1 10 0,-2 1 39 15,2 0-51-15,0 0 40 0,0 2-51 16,2-2 47-16,-2 1-48 0,1 0 47 0,1 1-49 0,-1-1 51 16,3 0-54-16,-2 1 52 0,1 2-53 0,-1-2 50 15,1 0-49-15,1-1 50 0,0 3-46 0,-1-4 43 16,3 0-52-16,-1 1 54 0,1-1-51 0,-1 2 50 16,1-3-49-16,-1 2 50 0,3 0-47 0,-3-1 51 15,2-1-47-15,1 2 48 0,-1-2-42 0,1 1 5 16,1-1 12-16,-2 2-2 0,2-1 6 0,0 0-4 15,1-1 3-15,-1 1 3 0,2-2-3 0,-1 0-1 16,1 0 0-16,0 1-4 0,0-1 6 0,2 1-43 16,-4-2 58-16,4 1-48 0,0 2 43 0,0-1-52 15,0-1 52-15,0 2-55 0,1-2 60 0,2 1-61 0,-1-1 56 16,0 4-53-16,0-2 58 0,1 1-57 16,1-1 57-16,-2 2-48 0,2 0 59 0,1-2-3 15,-2 1-5-15,3 1 11 0,-1 0-14 0,0 1-8 0,-1 0-3 16,3 0-4-16,-2-2 1 0,2 1-1 15,-2-1 2-15,3 2-1 0,-1 1-8 0,1-3 2 16,-1 1 0-16,1-2-3 0,-1 2 0 0,1-3 0 0,-2 1-9 16,3 1 1-16,-2-3-2 0,1 2-2 0,0-2 2 15,0-1-7-15,0 1 4 0,0-1-2 0,0 0 5 16,0 0-7-16,0-1 4 0,0-1-4 0,1 0 3 16,-1 2-4-16,0-5 5 0,1 5 0 0,-2-5 3 15,2 2 3-15,0 0 0 0,-1-2 0 0,0 1-2 16,1-1 3-16,-1-1-4 0,1 2-1 0,-1-2 2 15,1-1 0-15,0 0-1 0,-1 0-2 0,1 0 5 16,1-1-8-16,-1-1-1 0,0 1 0 0,2-2-1 16,-2 1-38-16,0 0 47 0,4-2-44 0,-4 2 51 15,2-1-49-15,-11-1 45 0,21-1-40 0,-21 1 41 16,21 0-43-16,-21 0 44 0,22-2-42 0,-22 2 42 16,21 0-4-16,-10-2-5 0,-1 1-37 0,-10 1 43 15,17-2-2-15,-17 2-5 0,17-3-3 0,-17 3-3 0,14-1 2 16,-14 1-1-16,14-2 0 0,-14 2-5 0,11-1 3 15,-11 1-2-15,0 0-1 0,13-1 4 0,-13 1-7 16,0 0 2-16,0 0-2 0,13-2-1 0,-13 2-14 16,0 0-5-16,0 0-16 0,0 0-22 0,0 0-24 15,0 0-36-15,12 0-96 0,-12 0-3 0,0 0-63 16,0 0-60-16,0 0-25 0,-1-9-74 16,1 9-43-16,-5-8 20 0,3 1-44 0,-2 0 52 0,1-2-318 15,1 0-293-15</inkml:trace>
  <inkml:trace contextRef="#ctx0" brushRef="#br0" timeOffset="179357.115">24701 12569 358 0,'0'0'391'16,"-5"-9"-43"-16,0 2-4 0,5 7-54 0,-4-8 12 16,4 8 14-16,-5-8 28 0,5 8-52 0,-4-7 37 15,4 7-78-15,-5-5-28 0,5 5-28 0,0 0-29 16,-4-9-27-16,4 9-7 0,0 0-7 0,0 0 11 16,0 0 5-16,0 0-4 0,0 0-13 0,11 2 2 15,-5 2-73-15,-6-4 41 0,13 8-14 0,-6-2-9 0,2 1 1 16,3 0-14-16,-3 3-4 0,1-3-6 0,1 5-6 15,-3-2-2-15,2 2-3 0,-2 2 7 16,2-2-16-16,-5 3 5 0,0 2-9 0,-1-1-2 16,0 2-54-16,-5-2 59 0,0 1-57 0,-2 1 50 0,-1 3-46 15,-1-2 6-15,-3 1 5 0,-2 1-3 0,-1 1-11 16,0-3-36-16,-4 1-11 0,2-1-107 0,-1-2-49 16,1-2-84-16,1-1-97 0,2-2-53 0,-1-2-115 15,1-3-531-15,4 0-729 0</inkml:trace>
  <inkml:trace contextRef="#ctx0" brushRef="#br0" timeOffset="180723.208">10479 9786 135 0,'0'0'341'0,"-4"-8"-44"0,4 8 2 0,-6-6-2 16,6 6-32-16,-5-7 26 0,5 7-66 0,-7-8 38 0,7 8-57 16,-5-5 41-16,5 5-47 0,-5-7 31 0,5 7-60 15,-2-5 25-15,2 5-75 0,0 0 22 16,-4-5-71-16,4 5 30 0,0 0-65 0,0 0 47 15,0 0-36-15,0 0 43 0,0 0-59 0,0 0 43 0,10-2-47 16,-10 2 38-16,10 4-53 0,-10-4 46 0,12 7-51 16,-6-2-5-16,0 0 1 0,3 1 3 15,-1 1-3-15,0 0-2 0,2 3-1 0,-1-2-17 0,0 3-30 16,0-1-46-16,1-1-59 0,-2 1-76 0,-1 0-60 16,2-2-34-16,-1-1-52 0,-3 1 3 0,3-2-88 15,0-3-282-15,0 1-242 0</inkml:trace>
  <inkml:trace contextRef="#ctx0" brushRef="#br0" timeOffset="180958.58">10755 9779 142 0,'0'0'530'0,"4"-7"-131"0,-4 7-20 0,0 0-71 16,4-7 32-16,-4 7-65 0,0 0-5 0,0 0-81 16,0 0 21-16,0 0-47 0,0 0 37 0,0 0-40 0,0 0 45 15,2 9-51-15,-2-1-9 0,-1-1-1 16,1 4 2-16,-1 0-18 0,1 4-17 0,-4 3-19 15,3-1-14-15,1 4-16 0,-3 3-12 0,2 1-8 0,0 0-9 16,-1 1 37-16,2 2-49 0,-1-3 30 16,0 0-54-16,-1-1 40 0,2-2-67 0,0-3 7 15,2-1-102-15,-2 0-9 0,2-3-118 0,-2-2-24 0,2-3-70 16,0 1-11-16,1-2-30 0,2-4-45 0,-5-5-440 16,6 5-424-16</inkml:trace>
  <inkml:trace contextRef="#ctx0" brushRef="#br0" timeOffset="181290.471">10869 10039 132 0,'0'0'595'0,"1"-8"-160"0,-1 8-107 0,4-7-67 15,-4 7-52-15,0 0-40 0,0 0-20 0,4-5-29 16,-4 5-10-16,0 0-15 0,4 5-18 0,-4-5-2 16,6 8 23-16,-6-8-58 0,5 11 38 0,-1-6-56 15,1 2 40-15,1-2-56 0,2 2 47 0,-2 0-55 16,2-3 3-16,0 2 1 0,1-3 43 0,0 1-50 15,-9-4 3-15,14 3 3 0,-14-3-3 0,15-3 6 16,-9 1 5-16,2-3 23 0,-2-1 26 0,-1 0 26 16,1-1 23-16,-2-1 24 0,-2 1 21 0,2 0 15 15,-1-3 1-15,-2 3 13 0,0 0-26 0,-1 7 52 16,4-12-62-16,-4 12 34 0,1-10-83 0,-1 10 27 0,1-7-77 16,-1 7 38-16,0 0-64 0,4-5 42 0,-4 5-57 15,0 0 46-15,9 8-58 0,-9-8 57 0,8 8-56 16,-3 1 43-16,4-2-57 0,-1 2 49 0,-1 1-18 15,6-1-51-15,-4 2-60 0,0-1-42 0,4 0-33 16,-3 0-95-16,0-2-8 0,2-1-90 0,-3 0-36 16,0-3-34-16,1-1-128 0,-10-3-294 0,15 2-410 15</inkml:trace>
  <inkml:trace contextRef="#ctx0" brushRef="#br0" timeOffset="181957.733">11612 9715 242 0,'0'0'472'15,"-11"3"-85"-15,11-3-74 0,0 0 21 0,-12 1-63 16,12-1 46-16,0 0-91 0,-12-3 10 0,12 3-75 16,0 0 7-16,-8-5-71 0,8 5 17 0,0 0-59 15,1-7 23-15,-1 7-54 0,0 0 36 0,8-5-49 16,-8 5 37-16,13-2-47 0,-13 2 48 0,11 0-51 15,-11 0 39-15,15 2-47 0,-7 1 43 0,-8-3-39 16,12 9 48-16,-6-4-42 0,-2 3 7 0,0 1 4 16,-2 1 1-16,0 2 3 0,-2 0 4 0,0-1 14 15,-3 2 6-15,3-1 12 0,-1 0 7 0,-2-2 1 16,2 0-9-16,0-1-10 0,-2-2-7 0,3 2-3 16,0-9 1-16,-1 11-7 0,1-11-7 0,-3 7-4 0,3-7-6 15,0 0-25-15,9 5-43 0,-9-5-44 0,12-5-49 16,-3-1-29-16,2-2-7 0,2-2-15 15,3-2-14-15,1-3-6 0,2-3 13 0,2 0-15 16,-3-1 45-16,1-1-26 0,-4-1 29 0,-1 1 36 0,-1 1 30 16,0 0 40-16,-4 2 45 0,-3 2 58 0,-1 1 49 15,-1 1 44-15,1 2 29 0,-2 1 76 0,-1 0-43 16,-2 0 53-16,0 10-53 0,3-12 24 0,-3 12-70 16,0-7 19-16,0 7-36 0,0 0 45 0,0 0-29 15,0 0 51-15,-3 7-48 0,3-7 39 0,0 13-56 16,3-2-19-16,-2 1-17 0,0 1-9 0,2 2-14 15,0 3-13-15,-1 4-9 0,3 0-1 0,-1 2-37 16,4 5 24-16,-2 0-7 0,0 1-2 0,2-1-7 16,1 0-26-16,0-1-44 0,0 1-48 0,1-4-6 15,-1 1-87-15,0-3-16 0,1-4-89 0,-1 0-34 16,0-2-24-16,0-4-73 0,0-3-447 0,-1-2-436 16</inkml:trace>
  <inkml:trace contextRef="#ctx0" brushRef="#br0" timeOffset="182306.788">12156 9903 471 0,'-7'-9'467'0,"1"1"-82"0,-2 0-84 15,3 1-31-15,-3-3-6 0,3 1-22 0,-1 1-14 16,1-1 14-16,-2-1-80 0,4 0 7 0,-1 1-73 16,1 1 18-16,2-1-61 0,1 3 22 0,1-1-54 15,2 0 34-15,-1 2-51 0,3 1 33 0,-5 4-51 16,9-7 28-16,-9 7-53 0,12 0 49 0,-12 0-53 15,10 2 2-15,-10-2 7 0,10 7 18 0,-7-2 1 16,1 0-4-16,-2 1 12 0,1 2 4 0,-2-3 9 16,2 5 5-16,0-2 1 0,0 1 0 0,-2 0 2 15,2-1 0-15,-1 1 7 0,1 1 4 0,1 0 3 16,0-1-1-16,1 0-2 0,2-1-5 0,-2 1 0 16,3-1 1-16,0 1-2 0,2-1-3 0,-1 0 3 15,-1-1 34-15,1-1-54 0,-2 0 41 0,1-1-46 0,-3 2 53 16,0 0-30-16,-1-2 57 0,0 1-37 0,-4 1 26 15,-3-1-53-15,1 2 37 0,-3 1-45 16,-3 2 35-16,-2-1-47 0,-4 2 35 0,-2 0-87 16,-2 1-36-16,-1-3-167 0,1 2-101 0,-2 0-138 0,1-3-407 15,2-3-476-15</inkml:trace>
  <inkml:trace contextRef="#ctx0" brushRef="#br0" timeOffset="190959.251">6956 11838 348 0,'0'0'458'15,"0"0"-69"-15,0 0-81 0,0 8 1 0,0-8 13 16,0 0 4-16,0 0-26 0,0 0-22 0,0 0-32 16,0 0-40-16,-3 4-36 0,3-4-32 0,0 0-24 15,0 0-12-15,0 0-10 0,0 0-14 0,0 0-12 16,0 0-14-16,0 0-7 0,7-4-11 0,-7 4-5 16,10-8-2-16,-2 3-8 0,1-2-5 0,2-3-3 15,5 1-3-15,0-5 2 0,2 1-1 0,4-3-2 16,1-1-45-16,1 0 52 0,3-3-46 0,2-1 50 15,1 1-46-15,-2 1 54 0,-4 1-54 0,3 1 50 0,-3 0-47 16,-2 3 8-16,2-1-4 0,-6 4-7 16,-1-1-18-16,-3 2-27 0,-1 3-19 0,-1 0-7 15,-4 2 9-15,0-1-2 0,-3 3-73 0,-5 3-40 16,9-7-32-16,-9 7-27 0,0 0-69 0,0 0-1 0,0 0-413 16,0 0-253-16</inkml:trace>
  <inkml:trace contextRef="#ctx0" brushRef="#br0" timeOffset="191292.98">7177 11812 156 0,'-6'9'261'15,"3"0"-38"-15,-2-2-10 0,1 2-4 0,2-4-7 16,2-5-8-16,-7 9-14 0,7-9-2 0,-5 9-6 16,5-9 6-16,-2 6 7 0,2-6-4 0,0 0 10 15,0 0-6-15,0 0-15 0,0 0-21 0,11-3-22 16,-3 0-28-16,-2-3-16 0,4-2-16 0,3 1-13 15,-1-3-8-15,2 1-8 0,1-4-7 0,2 2-5 16,-2-1 2-16,2-1-4 0,-2 1 4 0,3 0-32 0,-4-1 52 16,2 1-35-16,0 0 55 0,-2 1-35 15,-3 1 57-15,2 1-45 0,-4 1 64 0,0 2-30 16,0 0 71-16,-4 1-34 0,1 0 17 0,0-1-2 0,-6 6-21 16,7-7-15-16,-7 7-15 0,7-7-7 0,-7 7-14 15,3-7-16-15,-3 7-9 0,3-6-12 0,-3 6-2 16,0 0-4-16,3-5-10 0,-3 5 9 0,0 0-20 15,0 0-20-15,2-6-42 0,-2 6-46 0,0 0-3 16,0 0-97-16,0 0 6 0,3-7-81 0,-3 7-19 16,0 0-62-16,0 0-59 0,0 0-74 0,0 0-385 15,0 0-447-15</inkml:trace>
  <inkml:trace contextRef="#ctx0" brushRef="#br0" timeOffset="192316.283">13012 9740 94 0,'0'0'450'16,"0"0"-113"-16,-3 5-86 0,3-5-18 15,0 0-7-15,0 0-24 0,0 0 22 0,-5 5-57 0,5-5 2 16,0 0-75-16,0 0 18 0,0 0-65 0,0 0 35 16,0 0-66-16,0 0 45 0,0 0-61 0,0 0 9 15,0 0-72-15,0 0-50 0,0 0-41 0,11-3-116 16,-11 3-130-16,11-7-153 0,-11 7-67 0</inkml:trace>
  <inkml:trace contextRef="#ctx0" brushRef="#br0" timeOffset="192489.095">13212 9728 290 0,'4'8'254'15,"-4"-8"-63"-15,0 0-36 0,3 8 4 0,-3-8 12 16,0 0-18-16,0 0-4 0,2 8-29 0,-2-8-20 16,0 0-35-16,0 0-10 0,0 0-54 0,0 0-40 15,13-2-46-15,-13 2-58 0,10-5-78 0,-1 0-213 0,-3 2 94 16</inkml:trace>
  <inkml:trace contextRef="#ctx0" brushRef="#br0" timeOffset="192610.77">13518 9685 61 0,'0'0'203'0,"7"5"-27"0,-7-5-21 16,4 4-20-16,-4-4-27 0,0 0-15 0,7 5-23 15,-7-5-11-15,0 0-13 0,6 3-46 0,-6-3-103 16,0 0-211-16,13-1 226 0</inkml:trace>
  <inkml:trace contextRef="#ctx0" brushRef="#br0" timeOffset="209612.585">3885 11644 403 0,'0'0'495'0,"0"0"-150"0,0 0-17 0,-5-4-95 15,5 4 20-15,0 0-66 0,0 0 14 16,0 0-64-16,0 0 5 0,0 0-58 0,0 0 12 0,0 0-54 16,-11 1 23-16,11-1-47 0,0 0 36 0,0 9-38 15,0-9 35-15,0 10-32 0,0-10 35 0,2 15-26 16,1-6 26-16,-2 0-28 0,0 3 18 0,2 0-23 15,0 0 31-15,-2 1-30 0,0 2 24 0,3 1-23 16,-1 0 19-16,-1-1-8 0,1 2 31 0,-1 0-24 16,2 0 15-16,-3 0-21 0,2 0 13 0,-2 1-23 15,0-2 14-15,1 1-9 0,-1-4-4 0,-1 0 4 16,0 0 3-16,1-4 3 0,-1 1 2 0,0 0 6 16,1-3 15-16,-1 0 8 0,2 0 8 0,-2-7 8 15,0 12 3-15,0-12 4 0,1 7-7 0,-1-7-5 16,0 10-10-16,0-10-8 0,0 0-11 0,4 7-12 15,-4-7-4-15,0 0-11 0,5 6-5 0,-5-6-2 16,0 0-2-16,15 1-3 0,-15-1 0 0,16 0-3 16,-16 0-1-16,20-3-2 0,-8 2-1 0,2-1-2 15,-1 1 2-15,3-1 4 0,1 0-6 0,1 0 0 16,1-2 2-16,0 2 0 0,0 0 0 0,0-2-3 16,3 1 3-16,-3 1-2 0,3-1-1 0,-3 0 0 0,1-1 0 15,0 2 0-15,0-2 1 0,-1 3-3 0,-2-2 0 16,2 2 2-16,-1-2 3 0,-3 0-1 0,-2 1-4 15,2 1 7-15,-3-1-4 0,2 0 1 0,-4-1-4 16,3 3 5-16,-13 0 1 0,18-2 0 0,-18 2 7 16,16-5-8-16,-16 5 6 0,15-2-5 0,-15 2 6 15,12-5 0-15,-12 5-3 0,12-4 5 0,-12 4-11 16,10-4 2-16,-10 4-3 0,10-4 2 0,-10 4-1 16,8-4-4-16,-8 4-22 0,6-5-38 0,-6 5-55 15,7-4-70-15,-7 4-50 0,7-4-115 0,-7 4-119 16,7-3-93-16,-7 3-443 0,6-6-610 0</inkml:trace>
  <inkml:trace contextRef="#ctx0" brushRef="#br0" timeOffset="210302.188">5667 11580 63 0,'0'0'295'0,"-9"-3"-91"16,9 3 21-16,0 0-62 0,-10-4 32 0,10 4-38 16,0 0 26-16,0 0-61 0,-12-1 20 0,12 1-67 15,0 0 27-15,0 0-60 0,0 0 31 0,-9-3-46 16,9 3 44-16,0 0-51 0,0 0 2 0,0 0-4 16,0 0 4-16,0 0-5 0,-9 0-2 0,9 0 0 15,0 0 12-15,0 0-4 0,0 0 10 0,0 0 10 16,0 0 6-16,0 0 17 0,0 0-3 0,0 0 5 0,0 0-12 15,0 0-4-15,0 0-9 0,0 0-2 0,-10 0-13 16,10 0-3-16,0 0-7 0,0 0-3 16,0 0-3-16,0 0-21 0,0 0-43 0,0 0-79 15,0 0-72-15,0 0-140 0,0 0-352 0,0 0-201 0</inkml:trace>
  <inkml:trace contextRef="#ctx0" brushRef="#br0" timeOffset="211373.343">5402 11536 227 0,'-2'-7'227'0,"2"7"-19"15,-4-4-44-15,4 4 15 0,-4-7-25 0,4 7-4 16,0 0-5-16,-6-7-6 0,6 7-9 0,0 0 2 0,-4-7-17 15,4 7-4-15,0 0-2 0,0 0-6 0,-4-7-9 16,4 7-4-16,0 0-10 0,0 0-13 0,0 0-10 16,-4-3-7-16,4 3-5 0,0 0-7 15,0 0-7-15,0 0 3 0,0 0 3 0,0 0 3 0,0 0 3 16,0 0 6-16,0 7-3 0,0-7 5 0,1 8 2 16,-1-8-4-16,3 11 1 0,0-5-1 0,-1 3 22 15,1 2-46-15,0-2 13 0,0 1 9 0,1 1-29 16,-2 2 18-16,2 2-25 0,0-1 17 0,-1 0-29 15,0 0 27-15,0-2-29 0,2 0 21 0,-1 1-22 16,-2-3 22-16,1 2-22 0,1 0 17 0,-2-3-9 16,1 1 11-16,0-2-20 0,-1 1 19 0,1-3-17 15,-3-6 17-15,2 13-12 0,-2-13 21 0,5 11-10 16,-5-11 22-16,3 9-14 0,-3-9 25 0,1 6-17 16,-1-6 17-16,3 6-14 0,-3-6 5 0,1 6-14 15,-1-6 11-15,0 0-18 0,3 6 13 0,-3-6-17 16,0 0 5-16,0 0-15 0,1 6 12 0,-1-6-15 15,0 0 11-15,0 0-16 0,0 0 10 0,4 7-12 16,-4-7 16-16,0 0-14 0,0 0 12 0,5 5-13 0,-5-5 16 16,6 3-13-16,-6-3 13 0,9 4-12 15,-9-4 12-15,13 5-13 0,-4-3 13 0,0 2-9 0,1-1 9 16,1 0-14-16,1-1 15 0,1 2-19 0,2 0 7 16,1 0 13-16,1-1-10 0,1 2-6 0,-1 0 5 15,3-1 0-15,-3-1 0 0,2 1-1 0,3 1 2 16,-3-2 0-16,1-1 2 0,5 2-4 0,-1-1 2 15,-5-1 2-15,7 1-1 0,-5-2 5 0,1 1-7 16,1-1 0-16,0-1 0 0,1 1 3 0,1-1-3 16,-4 0-3-16,4 0 11 0,1-2-9 0,-1 2 2 15,-2-2-1-15,0 2 3 0,0-1-5 0,1 1 1 16,-1 0 13-16,-1 0-16 0,1 0 4 0,0-2 0 16,0 2 0-16,-1 0-1 0,1 0 6 0,-2 0-6 0,2 0 1 15,-2-1-1-15,2 1 2 0,-3 0-1 16,2-1 1-16,0 0 5 0,-2 1-5 0,2-2-1 15,-2 1 2-15,2 0 0 0,-1-1-2 0,0 2 1 0,-1-1 4 16,1 0-6-16,-2 0-1 0,3 0 2 16,-2-1 0-16,1 2 0 0,-1-3 0 0,1 2 0 15,-2 0 1-15,0-1-2 0,1 1 1 0,0 0 2 16,-1 0-1-16,-1-1 5 0,1 2-6 0,0-2 0 0,-2 1-2 16,0 0 5-16,0-2-2 0,1 2-1 0,-4-1 7 15,3 0-6-15,-3 1-1 0,1 0 3 0,-1-2-1 16,0 3 0-16,0-3 2 0,0 2 1 0,0 0-2 15,0-2 1-15,-1 2 0 0,1 0 1 0,-1-1 2 16,-1 0 4-16,0-1-1 0,0 3 0 0,-1-1 2 16,1-1 4-16,-2 1-2 0,-10 1 1 0,18-3 4 15,-18 3-2-15,14-2 8 0,-14 2 7 0,13 0 10 16,-13 0 8-16,10-3-1 0,-10 3-2 0,0 0-4 16,13-2-2-16,-13 2-2 0,0 0-12 0,0 0 3 15,11-2-7-15,-11 2-26 0,0 0-99 0,7-3-129 16,-7 3-195-16,2-7-289 0,-2 7-343 0,1-13-674 15</inkml:trace>
  <inkml:trace contextRef="#ctx0" brushRef="#br0" timeOffset="214356.574">4430 13447 211 0,'0'0'296'0,"0"0"-30"0,0 0-22 0,0 0-9 0,0 0-13 15,0 0-62-15,0 0 35 0,0 0-62 0,9-2 33 16,-9 2-60-16,0 0 39 0,0 0-52 0,0 0 41 15,0 0-44-15,0 0 38 0,0 0-20 0,1-6 11 16,-1 6-14-16,0 0 21 0,0 0-12 0,0 0 15 16,0 0-16-16,0-9 10 0,0 9-20 0,0 0 7 15,0-7-12-15,0 7 15 0,-1-7-18 0,1 7-1 16,-3-8-19-16,3 8-5 0,-5-11-3 0,4 5-9 16,-3-1-8-16,0 0-5 0,-2 0-5 0,1-2-4 15,0 2-11-15,-2-1-2 0,1 0-2 0,-3 1-6 16,1 0-4-16,-1-1-6 0,0 4 2 0,-1-1-4 0,1 0-5 15,0 1 0-15,-4 3 0 0,3 1 0 16,-3 0-2-16,3 1 1 0,-3 2 2 0,1 3-2 16,-1-1-2-16,-1 2 3 0,1 3-3 0,3 0 6 15,-3 0-4-15,3 2 1 0,1-1 1 0,-1 4 1 0,2-2 0 16,0-1 1-16,2 1 1 0,-1 0-1 0,4-1 1 16,0-3 2-16,0 3 4 0,2-4-3 15,1 2 1-15,1-1 3 0,2 0-4 0,0-1 2 0,2-2-2 16,1 0-1-16,0 0 1 0,2-2 0 0,1-2-4 15,1 0 4-15,2-1 0 0,-2-2-4 0,4-1-3 16,-1 0-6-16,3-2-2 0,-1-2-7 0,1 1-1 16,0-2 0-16,-1-1-5 0,-1 0 3 0,0-1 2 15,-1 1 7-15,-1-1 1 0,-1 0 5 0,-1 0 0 16,0-1 0-16,-2 0 2 0,-3 3 5 0,0-3 1 16,-1 4-2-16,2-2 9 0,-3-1 4 0,-1 3 9 15,1 0 1-15,-2 0 18 0,-1 6-11 0,4-10-31 16,-4 10 26-16,3-9-17 0,-3 9 2 0,2-5-17 15,-2 5 16-15,0 0-11 0,0 0 3 0,0 0-3 16,0 0 2-16,10 4-3 0,-10-4 3 0,8 10-4 16,-4-5 6-16,0 3-4 0,1 1 4 0,0 1 2 15,4 0-2-15,-3 2-4 0,3 0-16 0,-1-1-35 0,2 0-51 16,0 1-26-16,1-3-20 0,0 1-41 0,-2 0-18 16,3-1-39-16,-1-6-9 0,1 4-26 0,0-5-2 15,-2-1-58-15,-10-1-30 0,25-2-383 0,-15-2-264 16</inkml:trace>
  <inkml:trace contextRef="#ctx0" brushRef="#br0" timeOffset="214645.797">4757 13139 117 0,'-3'-12'592'0,"1"3"-136"0,-2 0-63 16,3 1-13-16,-2 1 7 0,3 7-42 0,-2-10-9 15,2 10-35-15,-4-9-46 0,4 9-46 0,-3-7-49 16,3 7-33-16,0 0-25 0,-4-6-16 0,4 6-13 15,0 0-5-15,-1 8 4 0,1-8 3 0,3 13 12 16,-2-4 0-16,0 4 0 0,2 3 3 0,1 2 7 16,-2 4 0-16,2 3-6 0,1 6-12 0,0 1-6 15,-1-1-13-15,0 4-7 0,0 1-11 0,1 7-32 16,0-2 26-16,1 1-28 0,-1 1 16 0,0-2-21 0,1-7 26 16,-1 0-36-16,1-3 29 0,-1-1-4 0,-1-6-5 15,1 0-7-15,-1-3 3 0,1-4-1 16,-2-2-18-16,2-1-38 0,-3-2-40 0,1-2-49 0,1-3-45 15,-3 1-62-15,-1-8-93 0,6 8-36 0,-6-8-120 16,0 0-47-16,9-5-461 0,-9 5-601 0</inkml:trace>
  <inkml:trace contextRef="#ctx0" brushRef="#br0" timeOffset="-214357.853">4940 13383 555 0,'-2'-11'395'0,"1"1"0"0,0 2-76 0,1 0-2 15,-4 2 32-15,4 6-69 0,-1-12-9 0,1 12-48 16,-2-12-31-16,2 12-53 0,-1-7-22 0,1 7-33 16,0 0-4-16,0-8-20 0,0 8 13 0,0 0-22 0,8 4 12 15,-8-4-13-15,5 9 9 0,-1-1-10 0,1-1 10 16,0 4-15-16,0 2 10 0,1 1-15 15,1 2-3-15,1 2-1 0,-2 2-4 0,0-1-1 0,3 2-11 16,-2-1 0-16,-2 0-5 0,0 0-1 16,1-4-2-16,-1-2-3 0,-1 1 5 0,0-4-2 15,0-1 11-15,-2 0 15 0,1-2-26 0,1-1 83 16,-3-2-37-16,-1-5 34 0,5 7-63 0,-5-7 40 0,0 0-56 16,0 0 40-16,10-3-9 0,-10 3-17 0,8-9-5 15,-3 4-10-15,3-2-2 0,-2 1-5 0,2 0 0 16,0-2-2-16,0 3-6 0,1-2-2 0,2 2-3 15,0 0 0-15,-1 1-2 0,2 1 2 0,-1 1-2 16,1-1-4-16,-2 2-2 0,-10 1-4 0,23 1 2 16,-13 2-8-16,-2-1 7 0,1 3 2 0,-3 1-4 15,0 0 5-15,-3-1 1 0,0 2 6 0,-5 1 0 16,1-1 6-16,-5 0 0 0,1 2 0 0,-3-2 1 16,-1 1 3-16,-4 1-43 0,1-3 50 0,-2-1-43 15,-1 0 52-15,2-1-47 0,0-2 51 0,-2-1-52 16,3-1 18-16,-1-1-74 0,2-1-69 0,-1-2-85 15,3 1-92-15,-1-2-90 0,2 0-74 0,3-2-444 16,0 0-522-16</inkml:trace>
  <inkml:trace contextRef="#ctx0" brushRef="#br0" timeOffset="-212508.519">6588 13353 180 0,'0'0'568'0,"9"-7"-151"0,-9 7-91 16,7-3-58-16,-7 3-32 0,7-4-25 15,-7 4-16-15,0 0-29 0,5-3-21 0,-5 3-20 16,0 0-5-16,0 0 1 0,9 3-10 0,-9-3-5 0,4 7-4 16,-4-7-16-16,5 9-10 0,-4-3-11 15,-1 0-8-15,1 2-15 0,1 1-7 0,-2-1-6 16,0 4-7-16,-2-2-5 0,1 2-5 0,1 0-4 16,-5 0-10-16,3 0-27 0,-1 2-47 0,-2 0-66 0,1-3-59 15,2 0-56-15,-2 0-61 0,0-1-62 0,1-4-394 16,0 0-292-16</inkml:trace>
  <inkml:trace contextRef="#ctx0" brushRef="#br0" timeOffset="-211807.942">7053 13152 498 0,'0'0'394'0,"0"0"-88"15,0 0-72-15,0 0-41 0,0 0-1 16,0 0 6-16,0 0 3 0,0 0-27 0,0 0-24 16,0 0-24-16,0 0-18 0,9-4-19 0,-9 4-10 15,5-3-6-15,-5 3-8 0,9-8-7 0,-2 1-7 0,0 2-7 16,0-2 0-16,-1-1-16 0,3-1-2 0,1-3-50 15,-2 2 48-15,1-1-47 0,-1-2 49 0,0 1-44 16,0-2 47-16,-3-1-50 0,2-1 49 0,-1 2-3 16,-2-2-6-16,0 2 0 0,-3-1-1 0,0-2-2 15,-1 3 1-15,0 0 1 0,0 1 3 0,-2 1-2 16,-1 0 11-16,2 2 4 0,-2 0 5 0,-1 0 4 16,3 1-6-16,-1 2-4 0,-1 1-6 0,0 1-4 15,3 5-12-15,-2-9-1 0,2 9-2 0,-4-4-2 16,4 4-1-16,0 0-1 0,0 0 2 0,-5 6-4 15,5-6 5-15,-1 11-3 0,1-4-2 0,1 3 2 16,0-1 2-16,2 3-43 0,-2-2 49 0,4 4-42 16,-1 1 46-16,1 0-3 0,1 2-3 0,0 0 2 15,0 2-6-15,-1 0-1 0,2-4 1 0,-1 0-4 16,0 2 1-16,-2-3 0 0,0 1-2 0,1-1-1 16,-1-2 6-16,-1 0-5 0,0-3 1 0,0 1 1 15,-2-1 3-15,0-1-5 0,1 0 2 0,-2-8 8 0,2 11-5 16,-2-11-1-16,0 10 2 0,0-10 2 0,0 0-5 15,0 0 1-15,-5 3-2 0,5-3 1 0,0 0-5 16,0 0 2-16,0 0-1 0,3-7-4 0,-3 7 5 16,5-8-4-16,-1 3-2 0,1 2 1 0,1-1-1 15,3-1 2-15,0 3 0 0,0-3 5 0,2 3-6 16,1-2 0-16,-2 3 1 0,4 1 3 0,-14 0-5 16,23-3-3-16,-23 3 5 0,21 3-4 0,-21-3-2 15,19 5 2-15,-11-1 1 0,-2 1-3 0,0 0 3 16,-3 2 0-16,-2 0 0 0,0-1 2 0,-1 1-1 15,-2 2 3-15,-1-1-2 0,-3 1 5 0,2-2-4 16,-2 1-2-16,-2 0-6 0,1-2-12 0,-1 0-41 16,0-1-37-16,0 0-55 0,1-4-67 0,7-1-64 15,-16 5-68-15,16-5-470 0,-11-2-363 0</inkml:trace>
  <inkml:trace contextRef="#ctx0" brushRef="#br0" timeOffset="-211597.555">7600 13002 227 0,'0'0'541'0,"0"0"-166"0,9 5-64 16,-9-5-82-16,0 0 24 0,0 0-73 0,0 0 34 16,14-1-76-16,-14 1 29 0,9-6-83 0,0 3 26 15,0-1-64-15,1-4 38 0,4 3-64 0,2-3 42 16,1-1-60-16,1 0 48 0,3-3-65 0,-1 4 25 15,2-1-85-15,-2 0-29 0,2 1-59 0,-3 0-48 16,-2 2-49-16,-2 1-70 0,-2 2-281 0,-4 0-122 16</inkml:trace>
  <inkml:trace contextRef="#ctx0" brushRef="#br0" timeOffset="-211451.946">7747 13092 267 0,'-8'9'301'0,"2"0"-40"0,1-3-92 16,-1 0 1-16,6-6-55 0,-7 8 15 0,7-8-53 15,0 0-16-15,0 0-7 0,0 0-16 0,0 0-8 16,14-5-6-16,-6-2-6 0,2 0-21 0,3-3-36 16,0 1-32-16,2-4-28 0,2 0-55 0,-1-2-52 15,5-3-155-15,-2 0 180 0</inkml:trace>
  <inkml:trace contextRef="#ctx0" brushRef="#br0" timeOffset="-211224.056">7930 12717 101 0,'-7'-3'530'0,"7"3"-185"0,-11-5-56 16,11 5-67-16,-13-2-26 0,13 2-5 0,0 0-3 16,-14 2 11-16,14-2-22 0,-10 5-17 0,5-2-16 15,2 4-11-15,-2-1-12 0,2 2-18 0,1 2-16 16,1 0-14-16,-2 4-13 0,3-2-10 0,0 5-51 16,0 3 44-16,1-2-51 0,2 5 43 0,-2 1-10 15,3-1-6-15,1 2-11 0,-2 1-26 0,2-2-30 16,0 1-38-16,0-3-26 0,0 0-21 0,2-3-33 15,-2-4-19-15,0-1 11 0,2-1-46 0,0-4-31 0,-1-2-79 16,1-3-222-16,3-1-62 0</inkml:trace>
  <inkml:trace contextRef="#ctx0" brushRef="#br0" timeOffset="-210908.959">8166 12792 267 0,'3'-8'403'0,"-2"1"-97"0,-1 7-44 15,1-7-44-15,-1 7-18 0,2-8-16 0,-2 8-20 16,0 0-23-16,-3-7-19 0,3 7-18 0,0 0-26 16,0 0-6-16,-1 8-16 0,1-8 5 15,0 9 17-15,1-2-21 0,0 1-5 0,2-2-45 0,-2 5 46 16,3-4-55-16,2 4 54 0,-2-3-57 0,3 4 51 16,-1-4-51-16,2 1 8 0,-1-1 5 0,2 1 5 15,-2-2 5-15,3-2 14 0,-4 0-7 0,3-2-2 16,0 0 1-16,-9-3 43 0,14 1-50 0,-14-1 40 15,14-4-45-15,-6 1 52 0,-3-3-40 0,-1 1 55 16,0-3-40-16,-2 0 50 0,-2 1-12 0,-1-4-14 16,-3 1-7-16,0-1-14 0,-2-1-11 0,-4 2-8 15,-1-1-5-15,-1 4-10 0,-2-3-7 0,-3 5-9 16,0 1-57-16,-3 3-106 0,-3 2-120 0,-1 3-158 16,-12 6-462-16,-4 2-477 0</inkml:trace>
  <inkml:trace contextRef="#ctx0" brushRef="#br0" timeOffset="-206905.485">6110 14575 30 0,'0'0'227'0,"0"0"-17"0,0 0-27 0,0 0-19 16,0 0-10-16,0 0-10 0,0 0-15 0,0 0-16 16,8-5 4-16,-8 5-7 0,0 0-30 0,0 0 37 15,0 0-37-15,5-3 43 0,-5 3-50 0,0 0 47 16,0 0-53-16,0 0 48 0,4-5-55 15,-4 5 49-15,0 0-50 0,0 0 1 0,0 0-5 0,1-7 5 16,-1 7 2-16,0 0 3 0,0 0 0 0,-1-7 21 16,1 7-34-16,-3-5-7 0,3 5-2 0,-4-8 4 15,4 8 0-15,-6-6-11 0,6 6-6 0,-5-11-2 16,0 7 19-16,0-1-37 0,-2-2 24 0,0 2-23 16,0 1 12-16,-1-1-23 0,1 0 26 0,-2 2-33 15,0 1 25-15,1-1-30 0,-1 1 26 0,9 2-27 0,-16-2 24 16,16 2-25-16,-19 2 4 0,7 0 1 15,3 3 2-15,-1 0 2 0,0 1-1 0,-1 3 3 16,0-1 22-16,2 1-25 0,0 3 24 0,-1-2-26 16,2 4 24-16,2 1-30 0,1-1 32 0,-2 1-8 15,1 0-1-15,2 1-2 0,2-1 4 0,-1 0 1 16,2-4 7-16,-2 2-2 0,3-2 2 0,0 0-2 16,3-1 3-16,-2-1 3 0,2 0-3 0,-1-1 5 0,2 1 0 15,2-4-2-15,1 2 3 0,-1-4-3 0,-1 2 0 16,3-1-6-16,-8-4 2 0,15 2-3 0,-15-2-5 15,19 0-3-15,-10-2 0 0,2-1-1 0,0 1-7 16,-1-3-3-16,-2 0 12 0,1 1-4 0,2-2 2 16,-3-1-2-16,1 0-14 0,1-2 18 0,-1 2-13 15,-2-3 13-15,-1 3-15 0,1-3 17 0,-1 1-13 16,-3-1 11-16,1 0-11 0,-1-1 20 0,1 3-13 16,-3-2 21-16,2 2-9 0,-1-1 24 0,-2 2-15 15,0-1 6-15,1 1-5 0,-1 0 7 0,0 7 5 16,2-12 11-16,-2 12-8 0,0-10-2 0,0 10-1 15,0-10-8-15,0 10-6 0,0-7-6 0,0 7-4 16,0 0-3-16,0-10-6 0,0 10-3 0,0 0-6 16,0 0 2-16,0-8-3 0,0 8-1 0,0 0 6 15,0 0 2-15,0 0-3 0,0 0 3 0,6 6 9 16,-6-6-6-16,5 7 13 0,-5-7-5 0,5 11 4 16,-1-3-2-16,-1-1 5 0,2 1-6 0,-3 2 2 15,2 2-2-15,0-2 4 0,0 2-8 0,0 0 2 0,1 0-4 16,-1 2 5-16,1-4-2 0,0 1 2 15,-1 0 1-15,1-1-4 0,0 0 4 0,-1-2 0 16,2-2-2-16,-1 2-3 0,-1 0 4 0,1-1-12 0,2-1 7 16,-1-1-5-16,2-1-9 0,-2 1-16 0,3-3-27 15,-9-2-20-15,15 4-37 0,-15-4-19 0,20-1-33 16,-9-1-39-16,-1 1-28 0,2-3-38 0,-1 1-50 16,1-1-31-16,-1-1-42 0,2 1-59 0,-3-4-244 15,2 3-192-15</inkml:trace>
  <inkml:trace contextRef="#ctx0" brushRef="#br0" timeOffset="-206599.308">6398 14633 324 0,'0'0'392'15,"0"0"-48"-15,-6-4-59 0,6 4 32 0,0 0-67 16,0 0 23-16,0 0-82 0,0 0 4 0,-1-8-60 0,1 8 12 15,0 0-42-15,4-5 19 0,-4 5-27 0,5-5 16 16,-5 5-17-16,8-7 1 0,-3 4-24 16,-5 3 14-16,15-9-27 0,-7 7 6 0,1-1-22 0,1-2 7 15,0 0-20-15,2 1-7 0,-1 1-1 0,1-2-5 16,0 1-3-16,1-2 2 0,-1 2-8 0,1 0 0 16,-3 0-1-16,3-1 1 0,-3 1-3 0,0 0-3 15,0 0 4-15,1 1-7 0,-2-1-11 0,0 1-23 16,-2 1-20-16,-7 2-23 0,13-5-19 0,-13 5-21 15,9-5-46-15,-9 5-51 0,7-4-34 0,-7 4-32 16,0 0-23-16,0 0-75 0,-1-7-275 0,1 7-163 16</inkml:trace>
  <inkml:trace contextRef="#ctx0" brushRef="#br0" timeOffset="-206354.456">6552 14457 100 0,'0'0'374'0,"-8"-7"-59"16,8 7-58-16,-7-8 30 0,7 8-60 0,-4-5 49 0,4 5-59 15,-5-5-5-15,5 5 1 0,-4-5-66 16,4 5 4-16,0 0-53 0,-5-4 5 0,5 4-51 16,0 0 33-16,0 0-36 0,0 0 27 0,0 0-29 15,0 0 26-15,-1 9-15 0,1-9 3 0,2 10 7 0,1-2-11 16,-1 0 4-16,1 2 9 0,1 1-20 0,0 2 4 16,0 0-25-16,0 1 9 0,2 3-22 0,-1-1 13 15,0 1-19-15,0-3 13 0,3 2-21 0,-3-2 14 16,1-1-22-16,-2 1-5 0,2-4-71 0,0 2-36 15,0-5-108-15,-1 3-41 0,-1-4-76 16,1 0-97-16,-5-6-354 0,10 6-319 0</inkml:trace>
  <inkml:trace contextRef="#ctx0" brushRef="#br0" timeOffset="-205525.09">6859 14545 411 0,'0'0'366'16,"0"0"-103"-16,0 0 3 0,0 0-86 0,0 0 17 0,0 0-62 16,0 0-12-16,4-7-18 0,-4 7-18 15,4-6-15-15,-4 6-15 0,6-9-10 0,0 4-9 16,-1-1-6-16,2 1-5 0,-2-2 43 0,3-1-59 0,-1 0 43 15,1 2-58-15,-2-2 46 0,2 0-52 0,1-2 45 16,-4 2-48-16,4 0 49 0,-2-3-48 0,0 4 39 16,-2-4-47-16,-1 2 47 0,1-1-47 15,-2 1 44-15,-2-3-33 0,2 1 32 0,-3 0-7 0,0-1-4 16,-2 0 1-16,1 2-2 0,-3-2-1 0,3 0-6 16,-3 0 8-16,0-1 5 0,-1 2 2 0,-1 0-19 15,2 2 67-15,0 0 0 0,0 1-5 0,-1 0-4 16,1 2-7-16,2-1-6 0,-1 2-9 0,-2 0-4 15,5 5-10-15,-5-8-6 0,5 8 1 0,-5-5 0 16,5 5-2-16,0 0-4 0,0 0-29 0,0 0 11 16,0 0 18-16,-12 4 12 0,12-4 4 0,-1 6 6 15,1-6 4-15,-1 13-22 0,1-13 7 0,0 14 36 16,0-5-17-16,0 0 22 0,0 2-24 0,1 0 10 16,0 0-18-16,0 1 21 0,2 5-10 0,-2-3 6 0,2 1-20 15,1 2-5-15,-2 0-2 0,2-1-4 16,0 1-3-16,1 1 12 0,-1-1-18 0,0 1 14 15,1-2-18-15,-1 1 12 0,1-1-14 0,0-1 15 0,0 1-14 16,0-2 16-16,-1-1-14 0,1 1 13 16,-1-3-15-16,0-2 12 0,0 1-10 0,-1-1 9 15,0-1-12-15,1 0 15 0,-3-1-10 0,2-1 12 0,-1-1-13 16,-2-5 19-16,4 10-10 0,-4-10 18 0,4 7-6 16,-4-7 19-16,3 8 3 0,-3-8 16 0,0 0-2 15,2 7-5-15,-2-7-16 0,0 0-4 0,0 0-12 16,0 0-1-16,0 0-5 0,0 0-7 0,6-8-1 15,-6 8-1-15,2-9-4 0,-2 9-3 0,1-11 2 16,0 6-2-16,-1-3-4 0,3 1 1 0,-2 0-1 16,4 0-2-16,-4-2 1 0,3 2-2 0,2-2 4 15,0 3-4-15,-1-1 0 0,0-1 0 0,1 1-1 16,2 1 4-16,0 0-4 0,-2 1-4 0,3 1 2 16,-1-1-3-16,1 2 2 0,-9 3-3 0,14-4 5 15,-14 4 1-15,15 0-5 0,-15 0 2 0,14 4-3 16,-14-4 3-16,14 8 0 0,-9-4 1 0,0 2 3 15,-1 1 4-15,-1 0-4 0,-2-2 5 0,-1 4-7 16,-1-1 9-16,-2 1-7 0,-2 0 6 0,0 1-1 0,-4 1 3 16,-2-2-10-16,-1 1 3 0,1-2 1 0,-1-1 0 15,-2-1 1-15,3 1 5 0,-1-3-9 16,1-2-9-16,2 1-61 0,9-3-47 0,-18 0-70 0,18 0-19 16,-14-3-86-16,14 3-12 0,-12-5-63 0,12 5-64 15,-5-9-399-15,5 9-374 0</inkml:trace>
  <inkml:trace contextRef="#ctx0" brushRef="#br0" timeOffset="-205084.191">7480 14393 526 0,'-4'7'389'0,"4"-7"13"16,0 0-68-16,0 0 12 0,0 0 8 0,-5 4-35 0,5-4-22 16,0 0-32-16,0 0-31 0,0 0-30 0,0 0-23 15,0 0-15-15,0 0-10 0,0 0-19 0,0 0-28 16,0 0-23-16,0 0-16 0,0 0-15 0,0 0-11 16,6-7-10-16,-6 7-7 0,9-6-6 0,-9 6-4 15,11-5-3-15,-11 5 0 0,10-4-6 0,-10 4-2 16,14-6-15-16,-14 6-22 0,13-5-25 0,-13 5-24 15,12-5-28-15,-12 5-14 0,12-4-52 0,-12 4-1 16,10-3-54-16,-10 3-38 0,13-3 4 0,-13 3-80 16,10-1-29-16,-10 1-80 0,0 0-223 0,15-1-183 15</inkml:trace>
  <inkml:trace contextRef="#ctx0" brushRef="#br0" timeOffset="-204790.329">7545 14491 371 0,'0'0'363'0,"-7"6"6"0,7-6-49 16,-7 7 18-16,7-7 4 0,0 0-9 0,-5 5-40 15,5-5-30-15,0 0-37 0,0 0-44 0,0 0-28 16,0 0-31-16,0 0-21 0,0 0-15 0,0 0-6 16,0 0-9-16,9-2-12 0,-9 2-10 0,10-6-10 15,-2 5-2-15,-8 1-6 0,14-7-6 0,-5 5-3 16,0-2 3-16,0 0-11 0,0 1-1 0,1 1-3 15,-1-1-3-15,0-1-2 0,2 2-1 0,-2-1 3 16,0 0-8-16,3 1 4 0,-3-1-2 0,0 2-2 16,2-2-7-16,-2 0-29 0,0 1-27 0,1-1-45 15,-10 3-41-15,18-2-38 0,-8 0-42 0,-10 2-47 16,16-3-10-16,-16 3-67 0,15-3-45 0,-15 3-332 16,10-6-234-16</inkml:trace>
  <inkml:trace contextRef="#ctx0" brushRef="#br0" timeOffset="-204299.358">7995 14137 180 0,'0'0'400'0,"0"0"-61"0,3-7-5 16,-3 7-23-16,0 0-47 0,0 0 35 0,0 0-50 16,0-7-7-16,0 7-43 0,0 0-3 0,0 0-21 15,0 0-34-15,0 0 2 0,0 0-23 0,0 0-2 16,0 0-18-16,0 0-6 0,0 0-29 0,-2-5 2 15,2 5-22-15,0 0 6 0,0 0-21 0,0 0 13 0,0 0-7 16,0 0 21-16,0 0-6 0,0 0 13 16,2 7 9-16,-2-7 10 0,2 7 9 0,-2-7-7 15,1 9 13-15,-1-9-15 0,3 10 23 0,-2-3-3 0,0 1-10 16,1-1-7-16,0 0-2 0,1 4-7 16,-2-2-4-16,2 3 8 0,-1-3-7 0,1 3 8 0,1-1 4 15,-2 2-6-15,3 0-3 0,-2 1-14 16,1-1-14-16,-2 2 13 0,2-2-8 0,1 0 6 0,-2 0-19 15,1 0 5-15,-1-1-14 0,1 0 3 0,-1 0-6 16,-1-4-1-16,1 4-18 0,-2-3 12 16,3-1-10-16,-1 0 3 0,-2 1-7 0,0-4 5 0,-1-5-13 15,4 12 4-15,-4-12-29 0,4 9-34 0,-4-9-68 16,1 10-60-16,-1-10-211 0,0 0-260 0,-5 5-974 16,5-5-1293-16</inkml:trace>
  <inkml:trace contextRef="#ctx0" brushRef="#br0" timeOffset="-189956.155">7909 14289 141 0,'0'0'177'0,"0"0"-29"0,0 0-16 16,0 0-15-16,0 0-10 0,0 0-9 0,-2-5-15 15,2 5-5-15,0 0 2 0,0 0 4 0,0 0 0 16,2-9 5-16,-2 9 11 0,0 0-1 0,0 0 8 15,0 0 6-15,0 0 6 0,0 0-3 0,0 0-2 16,0-7 3-16,0 7-12 0,0 0-51 0,0 0 44 16,0 0-45-16,0 0 36 0,-5-7-8 0,5 7-1 15,0 0-2-15,-2-6-2 0,2 6 1 0,0 0 6 0,-4-4-6 16,4 4-2-16,0 0-9 0,-4-8-2 16,4 8 7-16,-1-7-2 0,1 7-14 0,-2-6-3 15,2 6-5-15,0-7-7 0,0 7-2 0,2-7-2 0,-2 7-5 16,2-9-9-16,-2 9-1 0,5-7-1 15,-5 7-2-15,9-11-2 0,-5 7-2 0,1-1-3 16,3 3 3-16,-3-2 1 0,5 0 0 0,-2 2-1 16,0 0-3-16,-8 2 3 0,16-4 0 0,-16 4 1 0,17 0 1 15,-17 0-2-15,19 2 2 0,-10 0 0 0,0 2 1 16,0 0-1-16,0 0 6 0,-2 1-13 0,2-1 10 16,-1 2-9-16,-2 1 13 0,1-2-8 0,-2 2 8 15,2-1-6-15,-1 1 9 0,-1 2-4 0,-1-2 14 16,0 2-8-16,-2-1 10 0,1 2-7 0,-2-3 15 15,3 4-1-15,-3-2 0 0,-1 0 3 0,0 0-1 16,-1 1 3-16,-1 0 7 0,0 0-6 0,1-1-15 16,-2 3 7-16,1-4-6 0,-1 2-5 0,-1-1-3 15,0 1-4-15,2-1-7 0,-2 1 0 0,0-1 0 16,-1-1-8-16,1 1 1 0,-1-1-4 0,2 0 4 16,1-1-8-16,-2-1 2 0,1-1 2 0,1 0-1 15,2-5-5-15,-6 10 5 0,6-10 8 0,-4 7 5 16,4-7 11-16,-4 7 5 0,4-7 5 0,-4 7 2 15,4-7 6-15,-4 5-7 0,4-5 4 0,0 0 3 16,-2 5-5-16,2-5 5 0,0 0-1 0,0 0-5 16,-4 7 5-16,4-7 1 0,0 0-2 0,0 0-2 0,0 0-6 15,-5 5-4-15,5-5 1 0,0 0 0 0,0 0-4 16,0 0 9-16,0 0 3 0,-9 2 3 0,9-2-3 16,0 0 3-16,0 0 5 0,0 0-3 15,0 0 3-15,0 0-7 0,0 0 1 0,0 0-1 0,0 0-4 16,0 0 2-16,0 0 0 0,0 0-4 0,0 0-9 15,0 0-2-15,0 0-11 0,0 0 1 0,2-5-1 16,-2 5-5-16,14-9-2 0,-5 5 2 0,2-1-4 16,3 0 0-16,-2-2-2 0,4 2-3 0,-1-2 2 15,2-1-4-15,-3 3 4 0,2-1-2 0,0 0 2 16,0 0-2-16,-3 1 0 0,1-2-2 0,0 2 1 16,-2 1 2-16,-3 0-4 0,0 1 5 0,-1-1 4 15,-1 1 0-15,-7 3-3 0,13-4 9 0,-13 4-6 16,10-3 8-16,-10 3 1 0,7-3-1 0,-7 3-7 0,0 0 5 15,11-4-9-15,-11 4 2 0,0 0-10 0,8-5-15 16,-8 5-60-16,0 0-90 0,6-4-85 16,-6 4-139-16,0 0-186 0,4-8-167 0,-4 8-806 0,1-10-1192 15</inkml:trace>
  <inkml:trace contextRef="#ctx0" brushRef="#br0" timeOffset="-185076.507">6555 15528 167 0,'0'0'285'0,"0"0"11"0,0 0-52 16,-9-2 34-16,9 2-38 0,0 0 7 0,-8-5-31 0,8 5-10 16,0 0-45-16,-5-5-29 0,5 5-14 15,0 0-8-15,-5-4-8 0,5 4-3 0,0 0-8 16,-5-8-16-16,5 8-3 0,-4-5-10 0,4 5-7 16,-5-7-6-16,5 7-4 0,-6-8-7 0,6 8-19 0,-7-9 13 15,7 9-5-15,-8-9-5 0,3 5-1 0,0-3-3 16,-2 3-2-16,-1-1-5 0,0 0 3 0,-2 1-6 15,0 0-3-15,-2 0 0 0,2 1 0 0,-4 2-4 16,1 0 0-16,-1 1 3 0,-5 0 0 0,2 1-2 16,0 3 2-16,-1-1-4 0,-3 3-3 0,0 1 9 15,1 2-25-15,0-1 28 0,1 3-26 0,1 0 27 16,0 0-27-16,1 2 27 0,2-2-27 0,2 2 29 16,0-2-24-16,3 1 27 0,2 0-29 0,2 0 36 15,1-3-23-15,1 4 28 0,3-3-26 0,0 1 25 16,1-3-26-16,1 2 26 0,0-2-29 0,3-2 28 15,4 2-26-15,-3-1 23 0,2-2-24 0,1-1 25 16,2-2-32-16,2 1 30 0,-2-3-24 0,3 3 23 16,-3-6-26-16,4 1 21 0,-2 1-20 0,-1-2 21 15,1-3-23-15,0 1 25 0,1 0-24 0,-4-2 21 16,3 0-22-16,-1-2 21 0,-2 1-23 0,0 0 28 16,0-1-12-16,-1 1 29 0,-2-1 1 0,-1 0 5 0,2 1 4 15,-4-2 10-15,2 3 5 0,-1-2 2 0,0 1 7 16,-1-1 3-16,-2 3 3 0,2 0-7 0,-2-2 0 15,0 4-7-15,-1 4-10 0,3-10-3 16,-3 10-30-16,1-10 17 0,-1 10-8 0,3-8-4 0,-3 8-8 16,0 0-11-16,2-8 2 0,-2 8-1 0,0 0-2 15,0 0-2-15,0 0 2 0,0 0 0 0,10 3 1 16,-10-3 0-16,4 8 4 0,1-2-1 0,-2 1-2 16,1 2 1-16,1 1-6 0,1-1 5 0,-1 3-2 15,2 0 3-15,-1 1 0 0,3-1-2 0,-3-1 2 16,2 4-9-16,0-4 8 0,2 1-3 0,-1 0 5 15,0-1-5-15,2-1 3 0,-2 0-12 0,3-2-30 16,0-2-38-16,0-1-54 0,3 1-50 0,-3-2-54 16,1-2-64-16,2-2-87 0,-2 0-64 0,2-2-542 15,-1-1-586-15</inkml:trace>
  <inkml:trace contextRef="#ctx0" brushRef="#br0" timeOffset="-184828.42">6760 15533 156 0,'0'0'562'0,"0"0"-129"0,0 0-57 0,0 0-24 15,-1-7 7-15,1 7-49 0,0 0-38 0,3-7-25 16,-3 7-32-16,5-7-27 0,-5 7-29 0,10-8-26 16,-3 4-20-16,3-2-18 0,-1 2-11 0,2-4-17 15,3 1-7-15,0 1-12 0,3-1-10 0,-3-1-4 16,5-1-10-16,0 1-1 0,-2 0-9 0,2-1-14 15,-1 1 7-15,1 0-31 0,-2 2-23 0,-2-1-60 16,-1 2-24-16,0-2-31 0,-3 1-28 0,-1 2-77 16,-3-2-24-16,0 2-71 0,-7 4-67 0,6-9-320 15,-6 9-260-15</inkml:trace>
  <inkml:trace contextRef="#ctx0" brushRef="#br0" timeOffset="-184608.001">6893 15325 319 0,'0'0'417'0,"-12"0"-42"0,12 0-54 0,-12-2 37 0,12 2-38 15,0 0 4-15,-14-1-67 0,14 1-14 16,0 0-62-16,0 0-19 0,-15-2-47 0,15 2-2 16,0 0-15-16,0 0 15 0,-5 5 0 0,5-5 5 15,1 7-24-15,-1-7 4 0,4 11-13 0,0-4-5 0,1 0-16 16,0 2-18-16,0 0-5 0,0 3-8 0,1 1-8 16,2-1-3-16,0 2-3 0,-2 1-11 0,3-1 5 15,1 4-6-15,-2-1-8 0,1-3-29 0,0 1-59 16,0-2-63-16,-3 0-80 0,5 0-53 0,-3-1-61 15,1-2-115-15,0 1-78 0,1-4-237 0,-2 0-294 16</inkml:trace>
  <inkml:trace contextRef="#ctx0" brushRef="#br0" timeOffset="-183876.809">7269 15446 46 0,'0'0'520'16,"0"0"-183"-16,0 0-14 0,0 0-59 0,0 0 21 15,0 0 15-15,0 0-11 0,0 0-40 0,0 0-45 16,9-3-38-16,-9 3-35 0,4-6-25 0,-4 6-21 0,5-8-19 16,0 3-7-16,-1-2-12 0,2-1-12 15,-2 2-4-15,1-2-4 0,2 0-27 0,-2-1 21 16,0 0-20-16,1 0 18 0,-2-2-21 0,1-1 23 0,-2 1-19 15,-1 0 11-15,0 0-18 0,0-2 20 0,-3-2 2 16,0 4-6-16,-2-1 4 0,2 0-5 0,-2 1 8 16,-2 0 15-16,1-1 7 0,2 3 13 0,-5-2 4 15,4 3 23-15,-1-1 7 0,0 2 0 0,1-1-8 16,-1 3-11-16,2-1-13 0,-1 0-15 0,3 6-10 16,-6-6-9-16,6 6-2 0,-4-6-5 0,4 6-4 15,0 0 1-15,0 0 0 0,0 0-4 0,-6 3-4 16,6-3 16-16,0 9-1 0,0-9 9 0,1 12-8 15,2-7 13-15,-1 5-5 0,2 0 6 0,0-1-2 16,2 1-5-16,-1 3 1 0,2-1-6 0,-1 2-1 16,3 0-6-16,-1 1 4 0,-1-1-14 0,1 4 7 15,2-1-3-15,-1-1-3 0,0 2-4 0,1-1 5 16,-2 1-3-16,1 0-3 0,-1-3 2 0,-1 1 1 16,2-4 0-16,-5 2-3 0,2-3 2 0,0-2 0 15,0 2-6-15,-2-4 5 0,0 2 6 0,-2-2-6 16,2-3 7-16,-4-4 5 0,5 11 5 0,-5-11-4 15,4 8 0-15,-4-8-3 0,6 4-3 0,-6-4-1 0,0 0-1 16,0 0-9-16,0 0 8 0,3-6 6 0,-3 6-7 16,0-9 5-16,0 9-9 0,1-10 14 15,-1 10-24-15,0-13 16 0,0 5-6 0,1 0 6 16,2 1-10-16,-2-3 9 0,3 0-12 0,0 3 10 0,0-3-8 16,1 4 6-16,4-1-10 0,-3-1 13 0,2 0-13 15,2 3 9-15,-1 1-10 0,0-1 7 0,0 2-4 16,4 1 0-16,-3 0 0 0,-10 2 7 0,20 2-19 15,-9 0 13-15,0 1-2 0,-2 2-1 0,-1 0-4 16,-2 2 6-16,2 3-4 0,-3-2-2 0,-4 3 5 16,2 2 4-16,-3-2 0 0,-3 0-3 0,1 4 4 15,-4-2 2-15,0 2-5 0,-3-2 7 0,0-2-2 16,-1 1 1-16,1-1-3 0,0-1 5 0,0-2-2 16,-1-1-7-16,1-3-43 0,0-1-77 0,9-3-66 15,-14 3-69-15,14-3-85 0,-12-4-77 0,9 0-43 16,0-3-475-16,2 0-522 0</inkml:trace>
  <inkml:trace contextRef="#ctx0" brushRef="#br0" timeOffset="-183625.226">7861 15329 372 0,'0'0'455'15,"0"0"-70"-15,-4 5-26 0,4-5-13 0,0 0 28 16,0 0-6-16,0 0-17 0,0 0-18 0,0 0-61 16,0 0-53-16,0 0-42 0,0 0-35 0,5-5-27 15,-5 5-21-15,12-9-25 0,-5 4-10 0,1 1-11 16,1-2-11-16,0 1-10 0,2-2-8 0,2 1 0 16,0-1-19-16,0 2-24 0,-1-1-41 0,1-1-27 15,0 2-65-15,-2 0-38 0,1 3-77 0,-3-3-19 0,4 3-33 16,-4 0-34-16,-9 2-35 0,17-1-390 15,-17 1-302-15</inkml:trace>
  <inkml:trace contextRef="#ctx0" brushRef="#br0" timeOffset="-183459.67">8065 15347 168 0,'-7'10'459'0,"0"-4"-105"16,2 2-1-16,1 0-12 0,-2-1-7 0,2-2-5 16,-1-1-31-16,1 1-37 0,4-5-41 0,-6 8-33 0,6-8-31 15,-4 7-42-15,4-7 4 0,0 0-18 0,-3 6-17 16,3-6-19-16,0 0-11 0,11 1-22 0,-11-1-58 15,13-3-52-15,-2 0-60 0,-1-1-43 0,4-1-49 16,1-2-53-16,3 0-46 0,-1 0-44 0,5-4-382 16,-2-1-264-16</inkml:trace>
  <inkml:trace contextRef="#ctx0" brushRef="#br0" timeOffset="-183058.932">8442 15126 238 0,'-9'-9'506'0,"9"9"-87"0,-5-8-51 15,0 1-30-15,3 2-37 0,-1-2-33 0,3-1-31 16,-1-1-27-16,-1-1-23 0,4 1-35 0,-1-1-29 16,2 2-21-16,1-3-21 0,2 2-14 0,-1 1-13 15,-1 0-9-15,2 2-12 0,3-2-8 0,-3 4-6 0,2 1-8 16,-8 3-14-16,14-4 14 0,-14 4 0 0,13 1-3 15,-7 5-1-15,-2-2-4 0,0 3 1 16,0 0 0-16,-2 1 1 0,1 3-4 0,-2-1 5 16,-1 1-4-16,0-2-16 0,0 0 19 0,0 2-17 0,0-4 20 15,0 3-16-15,0-4 27 0,0 2-11 0,0 0 23 16,3-1-4-16,-2 0 16 0,3 0-8 0,0 1 9 16,1 0-10-16,1-1 16 0,3 2-17 0,0-2 8 15,0 1-18-15,4 0 12 0,-3 1-18 0,2-2 7 16,0 1-12-16,-3 3 7 0,3-4-7 0,-5 3 8 15,0-3-10-15,-1 2 11 0,-5 1-11 0,1 0 9 16,-5 0-13-16,-1 1 8 0,-2 1-11 0,-4-2 7 16,-6 4-14-16,1-1 6 0,-4-1-14 0,-5 3-25 15,-3-4-94-15,-1 2-108 0,-3 1-153 0,-1-5-170 16,-1 1-398-16,-2 0-546 0</inkml:trace>
  <inkml:trace contextRef="#ctx0" brushRef="#br0" timeOffset="-182225.857">6768 16616 150 0,'0'0'403'0,"0"0"-115"15,0 0 21-15,0-6-56 0,0 6 2 0,-2-7-40 16,2 7-29-16,-4-8-6 0,4 8-33 0,-7-9-19 0,4 4-32 15,-1-2 10-15,-1 2-31 0,-1-3 23 0,1 1-38 16,0-1 17-16,-2 0-30 0,-1 0 18 0,2 1-28 16,-2 1 15-16,-1 0-35 0,0-1 21 15,0 2-30-15,-1 0 24 0,0 2-35 0,-1 1 27 0,0 1-23 16,-2 0 20-16,1 3-25 0,0 0 20 0,-2 3-23 16,-3 2 23-16,3 1-33 0,0-2 32 0,-1 5-25 15,-2 1 24-15,3 0-25 0,0 2 25 0,4-1-32 16,-3 3 29-16,4 1-18 0,1-2 22 0,3-1-24 15,0 0 30-15,4-1-26 0,-3-1 23 0,4 0 6 16,4 0-29-16,-3-3 26 0,4 0-26 0,2-2 30 16,-1 0-7-16,2-2-1 0,2-2-3 0,0-2-9 15,3-1 7-15,-2 0-28 0,4-4 28 0,0-1-31 0,-1 0 29 16,1-3-27-16,2-2 24 0,-2 1-21 0,1-5 27 16,-1 3-27-16,-4-1 29 0,1 0-35 0,-3 1 39 15,0-2-22-15,-3 1 35 0,2 0-22 16,-4 3 46-16,-2 0-17 0,2 1 26 0,-4 0-7 0,3 1 19 15,-3 7-22-15,2-11 14 0,-2 11-25 0,0-8 7 16,0 8-27-16,0 0 11 0,0 0-19 0,0 0 12 16,0 0-15-16,0 0 18 0,0 0-16 0,-1 12 17 15,2-5-19-15,-1-1 20 0,4 3-22 0,-1 3 19 16,3 0-7-16,-1 0 0 0,0 2-8 0,3-1 2 16,1 1-6-16,-3 0 3 0,3-1-3 0,0 1-11 15,2-3-4-15,0 1-34 0,-1-1-43 0,3-1-37 16,-3-3-34-16,4 1-43 0,-2-1-43 0,-1-2-57 0,3-1-19 15,-2-1-110-15,0-3-399 0,0 0-361 16</inkml:trace>
  <inkml:trace contextRef="#ctx0" brushRef="#br0" timeOffset="-182020.414">7063 16658 446 0,'0'0'486'0,"0"0"-98"0,0 0-63 0,0 0-34 15,0 0 28-15,0 0-39 0,-2-4 8 0,2 4-57 16,0 0-29-16,0 0-55 0,6-6-15 0,-6 6-37 16,12-8-5-16,-6 2-31 0,6 1 2 0,-1-1-26 15,3-2 6-15,-1 1-26 0,3-2 13 0,1 1-31 16,2-2-14-16,-1 2-58 0,0-1-8 0,1-1-45 16,-1 0-13-16,-4 3-36 0,0 0-53 0,0-1-27 15,-4 2-69-15,0 1-91 0,-4-2-248 0,-1 1-174 16</inkml:trace>
  <inkml:trace contextRef="#ctx0" brushRef="#br0" timeOffset="-181809.976">7130 16484 496 0,'-14'2'445'0,"14"-2"-91"16,0 0-44-16,-13 0-31 0,13 0-31 0,0 0-1 16,0 0-54-16,-12 1 11 0,12-1-45 15,0 0 14-15,0 0-47 0,0 0 13 0,3 7-31 16,-3-7 8-16,8 6-25 0,-8-6 3 0,9 11-30 0,-3-6 3 15,-1 1-27-15,1 2 9 0,1 2-24 0,1 1 9 16,-1-1-24-16,2 2 17 0,-1 1-27 0,0 0 8 16,-1 3-48-16,2-2-36 0,-1 1-84 0,0-3-55 15,-1 2-91-15,2 0-45 0,-1-3-126 16,2-1-309-16,-4-1-308 0</inkml:trace>
  <inkml:trace contextRef="#ctx0" brushRef="#br0" timeOffset="-181308.136">7499 16266 613 0,'-5'-11'478'0,"0"3"-99"0,1 1-32 15,-1 0-12-15,1-1-17 0,3 3-26 0,-3 0-22 16,4 5-33-16,-4-9-53 0,4 9-36 0,-5-7-33 16,5 7-23-16,0 0-17 0,0 0-10 0,0 0 0 15,0 0-12-15,3 6 11 0,-1 0-10 0,2 3-15 16,0 3 16-16,1-1-28 0,1 5 16 0,-1-1-27 16,2 2 18-16,-2 3-33 0,1-2 27 0,2 3-26 15,-3-1 22-15,0 0-26 0,2 0 24 0,-3-3-28 16,-1 0 20-16,4-3-20 0,-5 1 23 0,2-4-24 15,-1-1 24-15,-1 0-17 0,1-2 31 0,-1 0-17 16,2-3 34-16,-4-5-7 0,4 8-10 0,-4-8-9 16,0 0-29-16,10-1 26 0,-10 1-32 0,9-10 29 15,-1 4-30-15,-2 1 26 0,3-3-29 0,-1 1 28 16,1 0-31-16,1 1 29 0,-1 0-30 0,1 0 24 0,0 2-31 16,1-1 16-16,-2 4-23 0,1 0 17 15,-10 1-19-15,15-2 18 0,-15 2-18 0,14 4 24 16,-9 0-17-16,-1 1 21 0,-1 1-21 0,-1 1 24 15,-3 3-14-15,-3-1 20 0,0 0-20 0,-1 1 25 0,-2 1-17 16,-1-1 15-16,-1 1-16 0,0 1 18 0,-1-4-32 16,-1 1-15-16,0-1-62 0,2-1-15 0,0-5-72 15,0 4-50-15,9-6-59 0,-15 1-123 0,15-1-43 16,-12-5-304-16,12 5-287 0</inkml:trace>
  <inkml:trace contextRef="#ctx0" brushRef="#br0" timeOffset="-181054.814">7995 16302 579 0,'0'0'458'16,"-4"5"-95"-16,4-5-60 0,0 0-15 0,-2 5 28 15,2-5-13-15,0 0 21 0,0 0-60 0,0 0-35 16,0 0-66-16,0 0-25 0,11-6-29 0,-5 0-9 15,3 1-34-15,3-1 5 0,3-2-30 0,-2 0 3 16,5-3-6-16,1 3-9 0,-1-3-20 0,1 2-25 0,-1 0-22 16,1-3-29-16,1 4-33 0,-1-2-37 0,-3 3-33 15,-2 1-45-15,1 1-69 0,-3 0-42 16,-3 2 28-16,-9 3-92 0,17-2-306 0,-17 2-201 16</inkml:trace>
  <inkml:trace contextRef="#ctx0" brushRef="#br0" timeOffset="-180902.223">8134 16385 271 0,'-5'8'254'16,"1"0"1"-16,4-8 1 0,-6 8-4 0,6-8-35 16,0 0-66-16,6 7 0 0,-6-7-60 0,12-2 14 15,-5-1-47-15,5-1 4 0,-1 1-56 0,5-6 8 16,-2 2-64-16,5-2 19 0,-1-2-79 0,1-1 22 16,-1 1-77-16,5-2 17 0,1-2-34 0,-2 0-53 15,-2 1-124-15,2-3 185 0</inkml:trace>
  <inkml:trace contextRef="#ctx0" brushRef="#br0" timeOffset="-180542.838">8523 16065 333 0,'0'0'363'0,"1"-7"-83"15,-1 7-38-15,0 0-39 0,0 0-23 16,0-9-10-16,0 9 16 0,0 0 8 0,0 0-54 16,0 0 24-16,5 5-24 0,-5-5-16 0,5 8-7 15,-1-3-10-15,1 3-17 0,0-2-8 0,3 1-23 0,-3 2-6 16,4-1-32-16,0-1 20 0,1 2-29 15,-1-1 26-15,0-1-34 0,1-2 31 0,-2 2-28 0,1-5 30 16,1 3-33-16,-2-2 27 0,-8-3-27 0,16 2 25 16,-16-2-34-16,17-5 28 0,-9 0 3 0,-1 0-10 15,0-1-1-15,-1-2-2 0,-1-1 3 0,-1-1-3 16,2 2 10-16,-2-3 15 0,-1 3 20 0,1-2 23 16,-3 2 17-16,1 0 12 0,1 2 10 0,-3 6-10 15,3-12-9-15,-3 12-21 0,2-9-16 0,-2 9-9 16,1-6-10-16,-1 6 6 0,0 0 4 0,0 0-1 15,0 0 5-15,9 5-16 0,-9-5-3 0,4 10-12 16,-1-2 1-16,1 1-18 0,-2 3 6 0,3 2-5 16,0 0-1-16,2 1-8 0,-1 3 0 0,0 3-12 15,2-1-42-15,-1 1-82 0,0-1-55 0,0 2-90 16,-2-1-47-16,1 0-85 0,-2-3-116 0,2-1-440 16,-5 0-553-16</inkml:trace>
  <inkml:trace contextRef="#ctx0" brushRef="#br0" timeOffset="-180243.683">8613 16679 15 0,'-5'6'659'0,"5"-6"-190"16,0 0-105-16,0 0-45 0,-9 3-31 0,9-3 0 16,0 0-59-16,0 0-12 0,0 0-66 0,0 0-7 15,0 0-66-15,0 0-25 0,0 0-78 0,0 0-40 16,0 0-54-16,0 0-34 0,0 0-113 0,0 0-25 15,0 0-126-15,13-4-191 0,-13 4-121 0</inkml:trace>
  <inkml:trace contextRef="#ctx0" brushRef="#br0" timeOffset="-180124.002">8657 16837 109 0,'1'7'242'0,"-1"-2"-64"0,0-5-32 0,4 11-30 16,-1-5-27-16,-3-6-31 0,6 7-78 0,-6-7-130 0,9 6-93 15,-9-6 78-15</inkml:trace>
  <inkml:trace contextRef="#ctx0" brushRef="#br0" timeOffset="-179981.522">8828 17069 270 0,'0'0'220'0,"0"12"-32"0,0-12-46 15,0 9-27-15,0-9-33 0,0 8-42 0,0-8-93 16,0 0-262-16,3 8 227 0</inkml:trace>
  <inkml:trace contextRef="#ctx0" brushRef="#br0" timeOffset="-179843.071">8964 17207 182 0,'2'8'668'0,"-2"-1"-153"0,0-7-155 0,3 10-45 15,-3-10-80-15,0 9-34 0,0-9-64 0,0 9-8 0,0-9-72 16,0 0-24-16,0 11-195 0,0-11-680 0,0 0-385 16</inkml:trace>
  <inkml:trace contextRef="#ctx0" brushRef="#br0" timeOffset="-174392.365">9237 15135 72 0,'0'0'458'0,"0"0"-145"16,0 0-5-16,0 0-66 0,0 0 44 0,0 0-40 0,0 0 10 16,0 0 16-16,0 0-43 0,0 0-7 0,0 0-41 15,0 0-7-15,0 0-39 0,0 0-6 0,0 0-33 16,0 0-9-16,0 0-20 0,0 0-4 0,-6-3-22 15,6 3 4-15,0 0-20 0,7-3 10 0,-7 3-18 16,10-5 8-16,-10 5-11 0,12-5 5 0,-12 5-15 16,15-7 14-16,-6 3-17 0,0 0 10 0,0 0-13 15,3-1 15-15,-1 1-17 0,-1-1 14 0,3-1-20 16,-1 2 10-16,2-1-23 0,-1 0-16 0,0 1-58 16,-1-1-16-16,2 0-79 0,-2 2-2 0,-2-2-89 15,1 2-32-15,-2 2-46 0,-9 1-77 0,14-3-206 16,-14 3-154-16</inkml:trace>
  <inkml:trace contextRef="#ctx0" brushRef="#br0" timeOffset="-174093.768">9287 15243 435 0,'-5'5'349'0,"5"-5"-22"0,-7 6-86 0,7-6 25 0,-6 5-56 15,6-5-26-15,0 0-30 0,0 0-24 0,0 0-26 16,0 0-27-16,0 0-18 0,0 0-7 15,6-5-8-15,-6 5-9 0,10-4 2 0,-2-1-10 16,0 2-4-16,2-1-1 0,-1-1-4 0,1 2 1 0,3-2-4 16,-1 0 2-16,0 1-2 0,1-1 36 0,0 1-49 15,2-2 39-15,-2 3-41 0,0-2 34 0,-3 2-42 16,4 0 37-16,-4-2-39 0,2 2 39 0,-1-1-43 16,-1-1 42-16,1 3-38 0,0-2 34 0,-2 2-43 15,0-2 40-15,1 1-43 0,-1-1 42 0,-2 1-43 16,-7 3 26-16,14-5-68 0,-14 5 10 0,11-6-82 15,-11 6-15-15,9-7-62 0,-9 7-83 0,8-9-82 16,-6 4-163-16,0-2-52 0</inkml:trace>
  <inkml:trace contextRef="#ctx0" brushRef="#br0" timeOffset="-173877.348">9522 14950 401 0,'-8'-8'439'0,"8"8"-99"0,-5-5-82 16,5 5-42-16,0 0-10 0,-2-4 7 15,2 4-46-15,0 0 22 0,0 0-20 0,0 0-16 16,12 3-16-16,-12-3-13 0,13 5-15 0,-4-1-9 16,2 1-16-16,2 4-10 0,3 0-10 0,-1 2-12 0,0 1-8 15,1 2-27-15,0 1 18 0,-4 2-28 0,-1 0 19 16,1 2-25-16,-3 0 18 0,-1-2-32 0,-2 4-2 16,-4-4 14-16,0 0-39 0,-2 1 4 0,-3-1-65 15,-1-1-3-15,-1-1-93 0,-1 0-25 0,-2-1-66 16,-1-3-91-16,-1-1-334 0,0-2-221 0</inkml:trace>
  <inkml:trace contextRef="#ctx0" brushRef="#br0" timeOffset="-170071.103">10659 14529 76 0,'0'0'188'0,"0"0"-21"0,0 0-20 16,0 0-20-16,-4-4-15 0,4 4-10 0,0 0-8 15,0 0-3-15,0 0-3 0,0 0 2 0,0 0-3 16,-4-6 5-16,4 6 6 0,0 0-3 0,0 0-1 16,0 0-2-16,0 0 3 0,0 0-6 0,0 0-4 15,0 0 24-15,0 0-30 0,0 0 1 0,-6-3 0 16,6 3-33-16,0 0 40 0,0 0-45 0,0 0 43 0,0 0-5 15,0 0 2-15,0 0-4 0,0 0-1 0,0 0 0 16,0 0-7-16,0 0-4 0,0 0-4 16,0 0-4-16,0 0 0 0,0 0-10 0,0 0-4 15,0 0-2-15,0 0-8 0,0 0-6 0,0 0-7 0,0 0 3 16,0 0-11-16,0 0 4 0,0 0-2 0,0 0 1 16,0 0 2-16,0 0 5 0,0 0 0 15,0 7 2-15,0-7 6 0,0 0-2 0,5 7 3 0,-5-7 5 16,3 8 2-16,-3-8-2 0,4 9-2 0,-2-4 9 15,2 1-2-15,-1 1 1 0,2 0 3 0,-2 2-2 16,3-1 3-16,-3 0-6 0,1 2 3 0,0-1-1 16,3 3-3-16,-3-2-5 0,2 2-8 0,-1 0 2 15,0 0-4-15,-1-2-9 0,1 1-1 0,1-2-3 16,-3 1 2-16,1-1-5 0,-2 0 4 0,2-1-5 16,0 0 1-16,-1-2-4 0,-3-6 3 0,3 10-3 15,0-5 4-15,-3-5 2 0,5 9 8 0,-5-9 3 16,4 8 2-16,-4-8 3 0,1 5-3 0,-1-5 6 15,0 0-3-15,5 6-2 0,-5-6 3 0,0 0-2 16,0 0-4-16,3 7-1 0,-3-7-4 0,0 0-5 16,0 0-4-16,0 0 1 0,0 0-2 0,0 0-2 15,0 0-1-15,1 5-3 0,-1-5 2 0,0 0-3 0,0 0 2 16,0 0-2-16,0 0 1 0,0 0 4 0,0 0-5 16,0 0 1-16,0 0-3 0,0 0 4 0,0 0-2 15,0 0-2-15,0 0 8 0,0 0-7 0,0 0 1 16,0 0-2-16,0 0 2 0,0 0-2 0,0 0 2 15,0 0 2-15,0 0-2 0,0 0 0 0,0 0-1 16,0 0 1-16,0 0-3 0,0 0 7 0,0 0-8 16,0 0 2-16,0 0 2 0,0 0-6 0,0 0 6 15,0 0-6-15,0 0 10 0,0 0-8 0,0 0 1 16,0 0 2-16,0 0-3 0,0 0 3 0,0 0 0 16,0 0 11-16,0 0-15 0,0 0 4 0,0 0 1 15,0 0 2-15,0 0-3 0,0 0 6 0,0 0-5 16,0 0-7-16,0 0 7 0,0 0 1 0,0 0-2 15,0 0 1-15,0 0 4 0,0 0-5 0,0 0-2 16,0 0 2-16,0 0 2 0,0 0-1 0,0 0-2 16,0 0 7-16,0 0-8 0,0 0 2 0,0 0 1 15,0 0 1-15,0 0-1 0,0 0 0 0,0 0 0 16,0 0-1-16,0 0 2 0,0 0 2 0,0 0-1 0,0 0-3 16,0 0 8-16,0 0-5 0,0 0 0 15,-6-2-1-15,6 2 0 0,0 0 0 0,0 0 0 16,0 0 7-16,0 0-10 0,0 0 1 0,0 0-1 0,0 0 2 15,0 0-1-15,0 0 1 0,0 0-1 0,0 0 0 16,0 0-1-16,0 0 2 0,0 0 0 16,0 0 3-16,0 0-2 0,0 0-2 0,0 0 1 0,0 0 1 15,0 0 1-15,0 0-1 0,0 0-2 0,-4-6 6 16,4 6-5-16,0 0 1 0,0 0-1 0,0 0 1 16,0 0-2-16,-4-4 2 0,4 4-2 0,0 0 2 15,-5-6-2-15,5 6 1 0,-4-8 1 0,4 8-3 16,-4-7 6-16,-1 2-4 0,5 5 5 0,-4-10-6 15,-1 3 0-15,1 1-1 0,-1-2 1 0,0 1 6 16,3-1-8-16,-2 3 4 0,0-2-1 0,0-1 2 16,0 3-4-16,0-2 2 0,1 0 4 0,0 3-6 15,-1-2 2-15,4 6 2 0,-5-10-2 0,5 10 0 16,-4-9 0-16,4 9 2 0,-4-10-2 0,4 10 2 0,-2-6-2 16,2 6 0-16,-4-8-2 0,4 8 4 15,-4-7-1-15,4 7 0 0,-2-6-1 0,2 6-1 16,-3-6 2-16,3 6-3 0,0 0 6 0,-1-6-6 15,1 6 1-15,0 0-1 0,0 0 4 0,-3-7-2 0,3 7 1 16,0 0 1-16,0 0-2 0,-4-5 2 0,4 5-1 16,0 0 0-16,0 0 1 0,0 0 2 0,0 0 0 15,-2-5-4-15,2 5-3 0,0 0 6 0,0 0-5 16,0 0 0-16,0 0 1 0,0 0-4 0,0 0 3 16,0 0-1-16,0 0 1 0,0 0 1 0,0 0 2 15,1 9 1-15,-1-9 3 0,1 8 4 0,-1-8 1 16,4 11 0-16,-1-5-1 0,-2 2 6 0,3 1-4 15,0-1 4-15,-1 1-2 0,0 1-5 0,2 3 4 16,-1-2-4-16,1-1 7 0,-2 1-7 0,2 0 4 16,0 1 0-16,-1-1-6 0,0-1 1 0,-1 0-4 15,0 0 11-15,2-2-11 0,-2 1 4 0,1 0-3 16,-1-1 0-16,0-3-1 0,-2 2 6 0,-1-7-5 16,5 10-14-16,-5-10 23 0,3 9 0 0,-3-9 9 0,4 7 3 15,-4-7 5-15,0 0-2 0,4 7 12 16,-4-7-4-16,0 0-11 0,0 0-3 0,0 0-5 15,0 0 0-15,0 0-14 0,0 0 7 0,0 0-6 0,0 0-5 16,0 0-38-16,0 0-44 0,-2-9-42 16,2 9-57-16,-1-5-51 0,1 5-81 0,-3-7-34 0,3 7-159 15,0 0-98-15,-5-7-403 0,5 7-610 0</inkml:trace>
  <inkml:trace contextRef="#ctx0" brushRef="#br0" timeOffset="-168139.804">11039 14462 130 0,'0'0'300'0,"0"0"-57"0,-8-5-14 0,8 5 3 0,0 0-5 15,-5-6-11-15,5 6-24 0,0 0-31 16,-5-5-26-16,5 5-36 0,0 0-18 0,0 0-7 0,-7 4 5 16,7-4-11-16,-1 7 56 0,1-7-44 0,-1 13 61 15,1-3 9-15,0 2-3 0,1 3-2 0,-1 1-14 16,0 4-14-16,1 4-10 0,1 1-27 0,-1 3-6 15,0-1 0-15,-1 8-24 0,2-3 2 0,-2 2-21 16,0-4 6-16,0 0-17 0,0-2-1 0,0 1-4 16,-2-2-2-16,2 0 1 0,0-1 2 0,-1-3-6 15,0 0-2-15,-1-5-2 0,1 0 2 0,0-1-1 16,-1-2 1-16,1-1 1 0,1-4-8 0,-2 2 0 16,2-3-4-16,-4-1-5 0,4 0-49 0,0-8-82 15,-4 10-102-15,4-10-80 0,-2 8-76 0,2-8-89 16,0 0-308-16,0 0-320 0</inkml:trace>
  <inkml:trace contextRef="#ctx0" brushRef="#br0" timeOffset="-167674.204">11205 14904 466 0,'0'0'371'0,"-10"0"-41"0,10 0-99 0,-12-3 54 16,12 3-49-16,-9-5-10 0,9 5 17 0,-5-6-80 15,5 6-6-15,-4-9-55 0,4 9 10 0,0-11-55 16,3 6 18-16,-1-1-46 0,2-1 30 0,3 1-45 16,0-1 32-16,0 2-41 0,0 0 33 0,1 0-31 15,2 0 30-15,-2 2-18 0,0 1 21 0,-8 2-20 16,15-2 31-16,-15 2-20 0,13 2 21 0,-13-2-19 15,11 5 22-15,-5 2-20 0,0-1 19 0,-4 1-26 16,1 4 15-16,-2-2-24 0,-1 2 13 0,0 2-20 16,-1 0 13-16,-2-1-15 0,-1 1 12 0,0 2-10 0,-2-4 23 15,4 1-2-15,-4-3 24 0,3 2-4 16,-3-2 15-16,3-1-1 0,-1 0 4 0,-1 0 3 16,1-2-1-16,0-2-2 0,3 3-5 0,1-7-4 0,-5 8-5 15,5-8-3-15,-4 5-4 0,4-5-3 0,-3 7-1 16,3-7-9-16,0 0-7 0,0 0-7 0,0 0-3 15,4 5-3-15,-4-5-4 0,9-4-4 0,-9 4-1 16,13-4-6-16,-6-1-25 0,1 1-33 0,1 1-41 16,3-1-32-16,-2-1-60 0,0 0-24 0,0 0-94 15,3-1-15-15,0 0-94 0,-3 0-76 0,3 0-383 16,-3-2-430-16</inkml:trace>
  <inkml:trace contextRef="#ctx0" brushRef="#br0" timeOffset="-166226.557">12245 14374 108 0,'0'0'221'0,"0"0"-25"0,0 0-37 0,0 0 7 0,0 0-40 15,0 0 13-15,0 0-34 0,0 0 7 0,0 0-38 16,-6-2 22-16,6 2-35 0,0 0 32 0,0 0-38 16,0 0 51-16,0 0-59 0,0 0 46 0,0 0-38 15,0 0 6-15,0 0 11 0,0 0 5 0,-9-3 5 16,9 3-9-16,0 0 29 0,0 0-39 0,0 0-3 15,0 0 5-15,0 0-8 0,-7-3 0 0,7 3 0 16,0 0 0-16,0 0 4 0,-2-7-14 0,2 7 2 16,0 0-6-16,0 0-7 0,-2-5-6 0,2 5-3 15,0 0-3-15,3-7-9 0,-3 7-2 0,4-5-2 16,-4 5 1-16,6-4-6 0,-6 4 3 0,9-5 1 16,-9 5-2-16,10-4-3 0,-10 4-4 0,12-5 3 15,-12 5-2-15,11-4 0 0,-11 4 1 0,16-2 3 16,-16 2-1-16,13-2-1 0,-13 2 3 0,15 0-2 15,-15 0 9-15,14 2-5 0,-14-2 1 0,14 5 5 0,-14-5-4 16,13 6 1-16,-7-5 1 0,2 4 7 0,-2 0-4 16,1 0-1-16,-4 0 2 0,3-1-1 15,-3 1 3-15,2 0 2 0,-1 0-2 0,-3 2 6 16,2-1-2-16,-3-6-3 0,1 9-2 0,-1-9-3 0,-1 13 3 16,0-7-7-16,-2 1 1 0,1-2 0 0,-1 0-5 15,-3 2-40-15,1-1 49 0,0-1 2 0,-2 1-4 16,2 0 2-16,-3-1 1 0,2 1-2 0,1-1 1 15,-2-2-1-15,2 1-3 0,5-4-3 0,-10 8 6 16,10-8-5-16,-10 7 1 0,10-7 0 0,-9 5 5 16,9-5-6-16,-9 5 1 0,9-5 8 0,-4 4 1 15,4-4 5-15,0 0 7 0,-7 5 2 0,7-5 0 16,0 0 0-16,0 0 11 0,-8 4-11 0,8-4 3 16,0 0-2-16,0 0 0 0,0 0 1 0,-8 4-1 0,8-4-3 15,0 0-2-15,0 0-44 0,0 0 46 16,0 0-48-16,0 0 56 0,0 0-46 0,0 0 45 15,-5 4-46-15,5-4 48 0,0 0-44 0,0 0 42 16,0 0-52-16,0 0 48 0,0 0-49 0,0 0 51 16,10-4-53-16,-10 4 46 0,9-4-48 0,-9 4 53 15,11-2-55-15,-11 2 51 0,13-4-53 0,-13 4 48 16,17-5-47-16,-7 2 51 0,-2-1-48 0,1 1 43 16,0 1-49-16,0-1 50 0,0 1-53 0,0-1 36 0,2-1-72 15,-3 1 26-15,0 3-64 0,-1-2 17 0,-7 2-30 16,16-5-32-16,-16 5-23 0,14-4-41 0,-7 1-46 15,-7 3-23-15,11-5-39 0,-11 5-43 0,11-4-67 16,-11 4-241-16,10-8-175 0</inkml:trace>
  <inkml:trace contextRef="#ctx0" brushRef="#br0" timeOffset="-165844.483">12663 14178 270 0,'0'0'302'0,"-1"-7"-38"0,1 7-55 0,-3-5 34 15,3 5-50-15,0 0 33 0,-1-7-57 0,1 7-27 16,0 0-36-16,0 0-23 0,0 0-10 0,-4-5-6 16,4 5 1-16,0 0 9 0,0 0 23 0,0 0-1 0,0 12 1 15,0-12 7-15,1 10 7 0,0-3-5 0,1 2-3 16,-2 0 2-16,1 4-4 0,-1-1 0 0,3 5-8 15,-2 1 4-15,0 1 5 0,-1 1-39 0,1 5 47 16,-1 0-50-16,2 4 49 0,-2-1-62 0,0 1 37 16,0 4-16-16,0 0-10 0,1 1-14 0,-1 0-7 15,0-4-7-15,0-1-7 0,1-1-3 0,1-2-5 16,-1-1-3-16,0-1-1 0,-1-5-1 0,2-1-1 16,0-1-1-16,-1-3 2 0,-1-2-1 0,3-2-3 15,-3 1-6-15,2-3-11 0,-2-2-24 0,0-6-38 16,4 10-51-16,-4-10-42 0,5 4-53 0,-5-4-46 15,0 0-54-15,8-4-15 0,-8 4-78 0,5-9-63 16,-3 4-276-16,1-4-259 0</inkml:trace>
  <inkml:trace contextRef="#ctx0" brushRef="#br0" timeOffset="-165390.467">12876 14470 218 0,'0'0'327'0,"2"-8"-41"0,-2 8-43 0,1-8-9 16,-1 8-17-16,1-5-3 0,-1 5-1 0,0 0-15 16,1-9-24-16,-1 9-29 0,0 0-22 0,0 0-13 15,2-6-13-15,-2 6 1 0,0 0-12 0,0 0-2 16,1-7-2-16,-1 7-5 0,0 0-4 0,0 0-7 15,0 0-4-15,0 0 5 0,0 0 11 0,0 0 2 16,0 0 1-16,0 0 6 0,0 0 1 0,0 0 5 16,7 3 9-16,-7-3-47 0,6 9 55 0,-6-9-46 15,6 10 45-15,-2-2-52 0,0-3 43 0,3 3-53 16,-3 1 47-16,0 0-52 0,1 0 51 0,2 1-48 16,-2 0 37-16,2-1-46 0,0 1 35 0,-2 2-50 15,0-2 38-15,0 0-45 0,1-3 40 0,-2 4-49 0,1-5 37 16,-1 3-45-16,0-2 40 0,1-1-49 0,-2 0 44 15,-1 0 1-15,-2-6-43 0,8 8 33 16,-8-8-39-16,4 9 38 0,-4-9-42 0,4 7 42 16,-4-7-6-16,2 7-5 0,-2-7-35 0,4 5 40 0,-4-5-38 15,0 0 39-15,3 6-35 0,-3-6 36 0,0 0-43 16,2 8 39-16,-2-8-23 0,0 0-32 16,0 0-41-16,4 4-46 0,-4-4-55 0,0 0-52 0,0 0-64 15,0 0-97-15,0 0-74 0,0 0-55 0,9-6-429 16,-9 6-537-16</inkml:trace>
  <inkml:trace contextRef="#ctx0" brushRef="#br0" timeOffset="-164341.845">13132 14226 42 0,'-5'-5'248'0,"5"5"-26"16,-8-9-37-16,4 2-23 0,0 2-8 0,-1-2-4 15,0 1-36-15,0-1 14 0,-1 2-36 0,-1-2 19 16,2 1-42-16,-1 0 29 0,-3-1-45 0,1-1 24 15,-1 3-40-15,-1-2 41 0,1 0-57 0,-3 0 29 16,0 0-44-16,0 1 33 0,-3-2-41 0,2 3 38 16,-2-1-26-16,-2-1 16 0,1 0-41 0,0 2 49 15,-5 0-28-15,1-3 59 0,-1 4-54 0,1-1 15 16,0 0 1-16,-1 1 9 0,1 0 6 16,2 1-2-16,-1-1 1 0,-1 0-6 0,2 2-2 0,-3 0-7 15,2 0-1-15,1 2-7 0,-1 0-3 0,1 0 0 16,0 0 0-16,-1 1-9 0,2 0 44 0,1 3-56 15,-1-1 43-15,-1 0-49 0,3 2 49 0,-3-1-56 16,3 2 47-16,-2 1-48 0,2-3 50 0,-2 3-49 16,2 0 43-16,0-2-48 0,-2 2 51 0,4 1-49 15,-1-1 54-15,-1 0-43 0,1 2 46 0,0-1-31 16,1 0-2-16,0 1 15 0,-1-1 32 0,3 2-42 0,-1-1 7 16,2 0 7-16,-3 3 6 0,4-3-2 15,0 2 0-15,2 3 8 0,-2-3 6 0,2 3-3 16,1-1 4-16,2 2 6 0,-2-2 4 0,1-1-4 0,2 4 2 15,-1 0 5-15,3-2 3 0,-2 2-10 0,3-2-38 16,0 1 53-16,0 0 5 0,1 2-13 0,2-2-4 16,-2 0-4-16,3 2-10 0,-1-1 1 0,-1-1-1 15,2 1 1-15,1 0-1 0,-1-2-3 0,1 2 1 16,2 1 1-16,-2-2 0 0,2 5 4 0,1-2-15 16,-2 0 15-16,2 1-12 0,2-2 9 0,-1 1-20 15,0-1 11-15,1 0-7 0,1-1 13 0,0-1-7 16,1-1 4-16,-1 1-9 0,1-3 6 0,0 0-7 15,1-1 1-15,-1-2-11 0,-1 1 10 0,2-1-9 16,1 0-3-16,0-2-4 0,-1 3 4 0,1-3-3 16,0 2 0-16,-1-3 0 0,2 1-1 0,-1 0 2 15,0 0 2-15,0 0-4 0,-1-1-1 0,1-1 2 16,2 1 3-16,-1-3-1 0,-1 2 3 0,1-1 9 16,1-1-12-16,-1-2-1 0,0 1-1 0,-1-2-1 15,3 0 5-15,2-2-6 0,-1 1-1 0,0-2 10 0,1 2-11 16,0-3 0-16,-1 0 2 0,1 1 0 15,-1-2 0-15,1 1-1 0,0-1-2 0,-2 1 8 0,2-1-8 16,-2-1-1-16,1 0 2 0,-3 1 3 0,3-2-3 16,-3-1 0-16,2 3 5 0,-1-2-7 15,-2-3 4-15,3 3 0 0,-3-3-1 0,3 0 0 0,-4 1 1 16,-1-1-1-16,4-2-4 0,-5 1 8 0,2 1-2 16,-3-1-1-16,2-1-2 0,-1 1 4 0,-2-2-3 15,1 2 1-15,-1-2 6 0,0 1-5 0,0 0-1 16,-1-1-3-16,-2-1 2 0,-1 2-42 0,0-3 55 15,1 1-50-15,-2-2 54 0,0 3-50 0,0-3 53 16,-2 1-49-16,0-2 46 0,-2 1 1 0,0-1-2 16,0 1-8-16,-1 1 1 0,0-2-5 0,-2 1 2 15,-1-1-2-15,-1 2 5 0,0-2-6 0,-1 2-2 16,-2-2-2-16,-2 0 1 0,0 1 0 0,-1 0 2 16,-1-1-4-16,-1 1 3 0,-4 0-2 0,3 3-2 15,-2-1 0-15,0 0 0 0,-2 1 2 0,2 1-19 16,-2 0 19-16,0 2 0 0,0 1-4 0,-1-1-1 15,1 0-4-15,0 3-14 0,0-2-52 0,0 4-72 0,0 0-47 16,2-2-131-16,-3 2-114 0,1 3-127 0,-3-4-368 16,1 2-511-16</inkml:trace>
  <inkml:trace contextRef="#ctx0" brushRef="#br0" timeOffset="-161960.739">8496 14112 58 0,'0'0'348'16,"0"0"-67"-16,0 0-44 0,0 0 38 0,1-5-57 15,-1 5 35-15,0 0-59 0,0 0 24 0,0 0-66 16,0 0-26-16,0-9-23 0,0 9-13 0,0 0-2 15,0 0-2-15,0 0-13 0,0 0 9 0,0 0-29 16,0 0 18-16,0 0-38 0,0 0 34 0,0 0-27 16,0 0 28-16,0 0-31 0,0 0 28 0,0 0-31 15,0 0 19-15,0 0-26 0,13 2 22 0,-13-2-20 16,9 3 17-16,-9-3-22 0,6 5 20 0,-6-5-22 16,10 7 16-16,-10-7-23 0,12 7 16 0,-7-4-13 0,3 1 12 15,-2 1-23-15,1 0 15 0,0 0-14 0,1 0 11 16,-2 0-18-16,2-1 18 0,-2 0-22 0,1 0 20 15,-2 0-22-15,1 0 19 0,-6-4-17 16,9 6 21-16,-9-6-1 0,10 5 10 0,-10-5-6 0,8 6 28 16,-8-6 0-16,5 4 27 0,-5-4-1 0,7 5 23 15,-7-5-1-15,0 0 3 0,0 0 5 0,7 2 0 16,-7-2 8-16,0 0-16 0,0 0-8 0,0 0-11 16,0 0-15-16,0 0-8 0,0 0-10 0,9-1-9 15,-9 1-12-15,0 0-1 0,4-6-5 0,-4 6-4 16,4-8-2-16,-4 8 1 0,4-8-4 0,1 2-3 15,-5 6-1-15,5-11 1 0,-1 5-2 0,-2 0 4 16,2-2-1-16,0 2-8 0,0-2 4 0,-2 0 0 16,3 1 1-16,-1 1 0 0,0 0 1 0,0-4-2 15,0 4-6-15,-2-2 8 0,2 0-2 0,0 3 2 16,2-4-1-16,-2 1 1 0,1 0-3 0,-2-1-1 16,2 3 1-16,0-2 1 0,-1 0 0 0,2 1-4 15,-2 0 6-15,1 0-8 0,-1 0 3 0,1 0 4 0,-2 2 1 16,-1-1 3-16,2 1 9 0,-4 5 5 0,8-11-6 15,-8 11 13-15,5-10-36 0,-5 10 28 16,4-9-24-16,-4 9 29 0,4-8-28 0,-4 8 6 0,5-7 3 16,-5 7 20-16,5-8-24 0,-5 8 21 0,2-7-17 15,-2 7 20-15,3-7-20 0,-3 7 24 0,0 0-19 16,1-7 17-16,-1 7-20 0,0 0 19 0,3-7-21 16,-3 7 18-16,0 0-22 0,1-8 16 0,-1 8-13 15,0 0 3-15,0 0-9 0,1-5 17 0,-1 5-19 16,0 0 13-16,0 0-11 0,0 0 10 0,0 0-15 15,0 0 18-15,2-6-19 0,-2 6 14 0,0 0-14 16,0 0 12-16,0 0-12 0,0 0 19 0,0 0-22 16,0 0 17-16,0 0-16 0,0 0 16 0,0 0-16 15,0 0 17-15,0 0-19 0,0 0 19 0,0 0-17 16,0 0 17-16,0 0-12 0,0 0 4 0,0 0-8 16,0 0 19-16,0 0-19 0,0 0 17 0,0 0-14 15,0 0 12-15,0 0-18 0,0 0 20 0,0 0-19 0,0 0 18 16,0 0-19-16,0 0 17 0,0 0-18 0,0 0 19 15,0 0-17-15,0 0 18 0,0 0-17 16,0 0 13-16,0 0-14 0,0 0 19 0,0 0-20 0,0 0 18 16,0 0-18-16,0 0 19 0,0 0-16 0,0 0 7 15,0 0-7-15,0 0 15 0,0 0-17 0,0 0 19 16,0 0-14-16,0 0 14 0,0 0-21 0,0 0 20 16,0 0-18-16,0 0 15 0,0 0-14 0,0 0 17 15,0 0-17-15,0 0 15 0,0 0-14 0,0 0 12 16,0 0-12-16,0 0 11 0,0 0-9 0,0 0 19 15,0 0-23-15,0 0 16 0,0 0-15 0,0 0 17 16,0 0-14-16,0 0 7 0,0 0-9 0,0 0 15 16,0 0-15-16,0 0 14 0,0 0-14 0,0 0 20 15,0 0-26-15,0 0 21 0,0 0-16 0,0 0 18 16,0 0-18-16,0 0 18 0,0 0-16 0,0 0 14 16,0 0-17-16,0 0 22 0,0 0-17 0,0 0 13 15,0 0-18-15,0 0-2 0,0 0 8 0,0 0 15 0,0 0-17 16,0 0 16-16,0 0-11 0,0 0 6 0,0 0-11 15,0 0 16-15,0 0-16 0,0 0 16 16,0 0-17-16,0 0 17 0,0 0-25 0,0 0 28 0,0 0-16 16,0 0 17-16,0 0-18 0,0 0 13 0,0 0-11 15,0 0 16-15,0 0-18 0,0 0 21 0,0 0-22 16,0 0 14-16,0 0-12 0,0 0 8 0,0 0-7 16,0 0 13-16,0 0-16 0,0 0 18 0,0 0-13 15,0 0 6-15,0 0-11 0,0 0 18 0,0 0-19 16,0 0 22-16,0 0-20 0,0 0 18 0,0 0-16 15,0 0 19-15,0 0-15 0,0 0 19 0,0 0-19 16,0 0 13-16,0 0-14 0,0 0 17 0,0 0-16 16,0 0 13-16,0 0-14 0,0 0 12 0,0 0-16 15,0 0 12-15,0 0-9 0,0 0 11 0,0 0-16 16,-3-6 18-16,3 6-13 0,0 0 7 0,0 0-9 16,0 0 19-16,0 0-16 0,0 0 13 0,0 0-11 15,0 0 12-15,0 0-15 0,0 0 17 0,0 0-16 0,0 0 14 16,0 0-13-16,0 0 9 0,0 0-12 0,-3-6 11 15,3 6-12-15,0 0 12 0,0 0-12 16,0 0 10-16,0 0-13 0,0 0 11 0,-5-6-9 0,5 6 10 16,0 0-13-16,0 0 11 0,0 0-8 0,-6-5 2 15,6 5-9-15,0 0 15 0,0 0-20 0,-8-1 9 16,8 1-9-16,0 0 14 0,-10 1-20 0,10-1 15 16,-9 6-12-16,9-6 15 0,-14 6-14 0,8-1 9 15,-2 2 0-15,-1-1 3 0,0 3 0 0,0 1 1 16,-2-1-4-16,2 0 1 0,0 2-2 0,-1 0-3 15,1 1 4-15,1-1 0 0,0 1-6 0,-1 1-10 16,3-2-7-16,1-1-5 0,0-1 1 0,-1 1-2 16,3-3-7-16,-1 0 0 0,3-2 3 0,-1 2-3 15,2-7 0-15,-1 10 1 0,1-10-17 0,4 5 38 16,-4-5 4-16,0 0-1 0,10 4 8 0,-10-4 0 16,9-2-6-16,-9 2 10 0,9-4-3 0,-9 4 5 15,13-7-7-15,-8 3 5 0,0-1-5 0,-5 5-13 0,8-8 4 16,-4 3-5-16,-4 5 3 0,5-9-6 0,-5 9 4 15,2-8-6-15,-2 8-1 0,0-10-2 0,0 10 4 16,-6-7-1-16,6 7 4 0,-8-5 5 16,8 5-4-16,-11-2 5 0,11 2-1 0,-14 2 4 0,14-2 3 15,-16 2 2-15,7 3 3 0,-1-2 0 0,1 4 1 16,0-2 4-16,-1 2-4 0,2 0 3 0,1 0 1 16,0 1 1-16,0 1-4 0,0-1 0 0,2-1 0 15,1 2-4-15,2-2-1 0,-1 0-2 0,3-7-2 16,0 13 0-16,0-13 1 0,3 10 5 0,-3-10-3 15,6 8 1-15,-6-8 0 0,9 4-7 0,-9-4 10 16,14 2 1-16,-14-2 4 0,15-2-6 0,-4-1 12 16,-2-1-7-16,-3 1 3 0,3 1 0 0,-2-1 4 15,1-3-2-15,-4 2 4 0,-4 4-1 0,9-7 6 16,-9 7-8-16,4-10-1 0,-4 10 0 0,0-9-4 16,0 9 0-16,-8-5 0 0,8 5 4 0,-10-4-6 15,10 4 2-15,-15-3 2 0,15 3-4 0,-17 0 5 16,17 0-5-16,-15 4-5 0,15-4 8 0,-12 3-4 0,12-3-29 15,-10 8-55-15,10-8-74 0,-6 9-40 16,6-9-113-16,0 10-50 0,1-3-106 0,4 1-530 16,0-2-605-16</inkml:trace>
  <inkml:trace contextRef="#ctx0" brushRef="#br0" timeOffset="-159686.408">13482 14231 141 0,'0'0'230'16,"0"0"-71"-16,0 0 15 0,5 4-10 0,-5-4 9 15,0 0-29-15,0 0 16 0,0 0-44 0,0 0 18 16,0 0-43-16,0 0 39 0,0 0-54 0,0 0 37 16,0 0-46-16,0 0 41 0,0 0-51 0,0 0-1 15,0 0 4-15,0 0-7 0,0 0 2 0,0 0 6 16,0 0-5-16,0 0 10 0,0 0-9 0,0 0 3 0,0 0-7 15,0 0-2-15,0 0-5 0,0 0-8 0,0 0-3 16,0 0-9-16,0 0-5 0,0 0-3 16,0 0-4-16,0 0-1 0,0 0-15 0,0 0-36 0,0 0-48 15,0 0-68-15,0 0-62 0,0 0-134 0,0 0-357 16,0 0-215-16</inkml:trace>
  <inkml:trace contextRef="#ctx0" brushRef="#br0" timeOffset="-158959.39">9406 16059 285 0,'0'0'349'0,"0"0"-23"16,-12 2-43-16,12-2 48 0,0 0-24 0,0 0 35 16,-14 0-46-16,14 0-16 0,0 0-43 15,0 0-24-15,-9-3-47 0,9 3-23 0,0 0-41 0,0 0-19 16,-1-5-17-16,1 5-9 0,0 0-1 0,6-8-19 16,-6 8 4-16,7-7-20 0,-7 7 9 0,10-6-20 15,-1 3 11-15,-3-1-18 0,3-1 18 0,1 2-21 16,-2 1 12-16,2-2-16 0,-1 0 8 0,3 0-29 15,-2 1-13-15,-1 1-50 0,1-1-17 0,-1 2-69 16,0-2 15-16,-9 3-90 0,15-3 2 0,-15 3-27 16,13-1-16-16,-13 1-75 0,0 0-300 0,13 3-173 15</inkml:trace>
  <inkml:trace contextRef="#ctx0" brushRef="#br0" timeOffset="-158594.367">9428 16122 108 0,'-8'6'303'16,"1"-1"-53"-16,2 0-21 0,5-5-15 0,-9 6-5 15,9-6-14-15,-7 4-7 0,7-4-8 0,0 0-20 0,0 0-26 16,0 0-19-16,0 0-66 0,0 0 34 0,11-3-60 16,-5-2 42-16,3 1-58 0,3-1 40 0,1-3-53 15,1 1 46-15,0 0-52 0,0-2 47 16,4 1-47-16,0-1 38 0,-3-1-60 0,0 3 18 0,-1-1-58 16,0 0 16-16,-1 1-29 0,-4 0-27 0,0 0-20 15,-3 2-14-15,0-2 20 0,-4 2 22 0,-2 5 23 16,3-10 17-16,-3 10 10 0,-4-9 27 0,0 3 18 15,-1 2 62-15,0-1 64 0,-3 0 21 0,2 1 34 16,6 4 24-16,-11-8-35 0,11 8 29 0,-10-6-47 16,10 6 12-16,-7-6-25 0,7 6-32 0,-5-5-18 15,5 5-9-15,0 0-13 0,0 0-8 0,0 0-8 16,5-4 1-16,-5 4-10 0,12 1-21 0,-12-1 29 16,16 6-31-16,-7-1 27 0,1-1-25 0,-1 2 23 15,1 1-27-15,1 3 24 0,0 1-29 0,-3-1 24 16,2 5-28-16,-4-4 21 0,-1 1-7 0,2 4-7 15,-5-3 1-15,1 0-17 0,-3 0-57 0,0 0-67 16,-3 1-112-16,-1-1-112 0,-1-1-92 0,-1 1-290 0,-1-2-250 16</inkml:trace>
  <inkml:trace contextRef="#ctx0" brushRef="#br0" timeOffset="-157511.538">10814 15586 281 0,'0'0'302'0,"0"0"-26"0,-4-7-10 0,4 7-13 16,0 0-23-16,-5-8-5 0,5 8-7 0,0 0-48 0,-4-6 26 16,4 6-12-16,0 0-5 0,-4-7-5 0,4 7-7 15,0 0-10-15,0 0-9 0,-3-8-16 16,3 8-26-16,0 0 0 0,0 0-25 0,0 0 9 0,0 0-10 15,0 0 20-15,0 0-6 0,0 0 11 0,0 0-8 16,0 0-2-16,8 7 2 0,-8-7-20 0,7 8 7 16,-3-4-20-16,-1 3 10 0,4 1-29 0,-2 1 8 15,-1 1-32-15,1-1 17 0,1 4-20 0,-1-2 10 16,2 1-20-16,-1 0 9 0,-1-1-23 0,2 1-28 16,-2-1-63-16,1-2-74 0,-1 0-41 15,-1 0-79-15,1-1-15 0,2-1-103 0,-1-5-14 0,0 4-60 16,-6-6-369-16,13 1-399 0</inkml:trace>
  <inkml:trace contextRef="#ctx0" brushRef="#br0" timeOffset="-157244.351">11091 15587 507 0,'8'-4'428'16,"-8"4"-89"-16,0 0-59 0,5-4-31 0,-5 4-28 0,0 0 36 15,0 0-7-15,0 0-3 0,0 0-15 16,6 5-21-16,-6-5-33 0,3 11 5 0,-3-3-14 15,1 1 6-15,2 2-14 0,-3 2-9 0,1 3-22 0,0 1-28 16,-1 4-2-16,2 4-15 0,-2-2-6 0,-2 7-13 16,2-1-8-16,-1 0-7 0,2 4-11 0,-1-4-6 15,-1 0-18-15,1-2 8 0,0 0-16 0,1-3 15 16,-1-2-19-16,2-1 10 0,-2-1-11 0,0-3 7 16,1 0-13-16,-1-3-6 0,1-1-40 0,-1-1-61 15,0-3-64-15,1 1-72 0,2-3-33 0,-3-7-89 16,2 9-99-16,-2-9-96 0,0 0-323 0,0 0-445 15</inkml:trace>
  <inkml:trace contextRef="#ctx0" brushRef="#br0" timeOffset="-156775.596">11334 15966 244 0,'0'0'277'0,"0"0"-28"0,-3-5-2 16,3 5-18-16,-2-6-20 0,2 6-11 0,-1-7-17 15,1 7-12-15,-2-10-58 0,2 10 32 16,-2-11-74-16,2 6 33 0,1-3-53 0,0 2 50 16,-1-2-54-16,3-1 46 0,-1 1-25 0,1 1-8 0,2-2-12 15,0 3 1-15,1-3-35 0,2 2 6 0,0 0 33 16,1 0-5-16,-3 4-5 0,3-1-8 0,1 0-5 15,-10 4-29-15,13-1-1 0,-13 1 32 0,13 5-1 16,-8 0-11-16,-1 2-1 0,0 1-37 0,-3 1 39 16,0 0-34-16,-2 1 30 0,0 1-33 0,-2 0 36 15,-1 0-36-15,2-2 36 0,-3 2-33 0,2-4 31 16,-1 2-32-16,0-2 5 0,2-1 1 0,-1 0 2 16,3-6 1-16,-5 9-18 0,5-9 4 0,0 8 8 15,0-8-2-15,3 6 3 0,-3-6 4 0,6 8 10 16,-6-8-5-16,10 7-4 0,-1-5 1 0,-2 5 3 15,-1-2-4-15,3-1 38 0,-1 1-44 0,-2 1 35 16,0 0-36-16,0 2 38 0,-1-1-33 0,-4 0 35 16,2 0-31-16,-3 1 31 0,-3 0-5 0,0 1-3 15,0-2-4-15,-3 3-42 0,0-3 10 0,0 1 40 16,-3-1-4-16,1-2-5 0,-1 0-3 0,-1-1-11 16,2-1-87-16,-1-1-102 0,9-2-82 0,-19-2-152 0,11-2-294 15,2-2-225-15</inkml:trace>
  <inkml:trace contextRef="#ctx0" brushRef="#br0" timeOffset="-155827.743">12337 15465 82 0,'0'0'333'0,"0"0"-36"0,0 0 2 0,-10-1-17 0,10 1-81 15,0 0 25-15,-8-5-74 0,8 5 24 0,-4-4-79 16,4 4 47-16,-2-8-83 0,2 8 29 0,1-9-52 16,-1 9 42-16,4-8-52 0,-4 8 0 0,6-9-1 15,-1 5 9-15,2-1-5 0,0 1 1 0,0 0-3 16,0 0 2-16,1 2 7 0,2-3-9 0,-10 5 1 16,14-2-3-16,-14 2 1 0,18 0 1 0,-18 0 4 15,13 4-3-15,-6 1 27 0,1 0-40 0,-4 2 27 16,0 1-37-16,0 4 35 0,-3 0-41 0,0-1 23 15,-1 6-27-15,-1-2 29 0,-1 2-1 0,-2-1-7 16,0 1 0-16,-1-1 1 0,-1-3 11 0,-1 1 16 16,3-1 10-16,-2-1 11 0,2-3 4 0,-1 2 2 15,0-5 7-15,1 1 7 0,1-2 0 0,1 1 6 16,2-6-14-16,-3 10-1 0,3-10-23 0,-2 4 5 16,2-4-25-16,0 0 1 0,0 0-16 0,0 0 3 0,0 0-12 15,10 3 7-15,-10-3-13 0,10-5 8 16,-10 5-8-16,14-7 4 0,-6 5-10 0,1-5 5 15,0 4-17-15,1-3-13 0,3 0-43 0,-2-1-33 0,0 0-61 16,1 0-11-16,-3 1-68 0,3-2 7 0,-1 0-75 16,-1 0 12-16,2-1-48 0,-3-2-51 0,1 2-268 15,-1 0-173-15</inkml:trace>
  <inkml:trace contextRef="#ctx0" brushRef="#br0" timeOffset="-155576.898">12655 15387 224 0,'0'0'451'0,"0"-9"-75"16,0 9-24-16,0-9-18 0,0 9-8 0,0-8-12 15,0 8-32-15,0 0-21 0,0-10-40 0,0 10-31 16,0 0-40-16,-1-7-28 0,1 7-15 0,0 0 11 16,0 0 12-16,0 0 14 0,1 6-3 0,-1-6 1 15,3 12-7-15,-2-4 6 0,2 2-41 0,-2 3 34 16,0 2-13-16,3 3-32 0,-1 1 17 0,-1 4-10 16,0 1-13-16,1 3-17 0,-2-1-12 0,3 6-9 15,-3-1-9-15,2 2-6 0,0-1-4 0,-1 0-24 16,0 0 20-16,0-5-26 0,1 0 18 0,-1-2-21 15,2 2 24-15,-2-5-28 0,1 0 23 0,0-3-47 0,2-5-24 16,-4 3-65-16,3-6-74 0,-3 1-71 0,2-3-58 16,-1 1-60-16,2-3-91 0,0-2-64 0,-4-5-480 15,8 4-628-15</inkml:trace>
  <inkml:trace contextRef="#ctx0" brushRef="#br0" timeOffset="-154960.341">12880 15784 20 0,'0'0'569'15,"0"0"-153"-15,-5-4-123 0,5 4 22 0,0 0-47 16,-5-5 24-16,5 5-75 0,0 0-13 0,-1-7-59 16,1 7-1-16,1-9-56 0,-1 9 7 0,4-9-46 15,0 4 15-15,1-2-10 0,2 3-10 0,-3-1-1 16,4 1-4-16,0-1-1 0,-1 1-2 0,-7 4 0 15,13-4 0-15,-13 4-19 0,13-3 27 0,-13 3-7 16,11 0 1-16,-11 0 0 0,9 6 0 0,-9-6-6 0,8 9-31 16,-8-9 39-16,1 10-20 0,-1-3 15 15,0 2-12-15,-1-1 18 0,-2 1-15 0,1 0 20 16,-1 2-12-16,-1-5 16 0,0 3-3 0,2 0 18 16,-1-1-12-16,-2-3 19 0,3 2-8 0,-1-2-4 15,3-5-11-15,-5 9 0 0,5-9-7 0,-3 9 3 16,3-9-1-16,-2 8-21 0,2-8 33 0,0 0 5 15,-4 7 3-15,4-7 6 0,0 0 12 0,-3 5 1 0,3-5-2 16,0 0 2-16,0 0 2 0,-2 7-7 0,2-7 5 16,0 0-14-16,0 0 6 0,0 0 0 0,-3 6-1 15,3-6-1-15,0 0-10 0,0 0-4 0,0 0 1 16,-3 4-5-16,3-4-6 0,0 0 1 0,0 0-7 16,0 0-4-16,0 0-5 0,0 0-1 0,0 0-3 15,-4 5 0-15,4-5-4 0,0 0-9 0,0 0 5 0,0 0-3 16,0 0-3-16,0 0 4 0,0 0-1 15,0 0 4-15,0 0-2 0,0 0 7 0,0 0-3 16,0 0 5-16,0 0-1 0,0 0 3 0,-5 4-2 16,5-4 4-16,0 0 0 0,0 0-4 0,0 0 2 15,0 0-2-15,0 0-1 0,0 0-3 0,0 0-1 16,0 0-3-16,0 0-1 0,0 0-4 0,0 0-3 16,0 0-2-16,0 0 5 0,0 0-12 0,0 0 2 0,0 0 2 15,0 0-6-15,0 0 0 0,0 0-3 16,0 0 7-16,9-4-15 0,-9 4-24 0,10-5-33 0,-4 0-36 15,3 0-42-15,5-1-49 0,-2-3-36 0,4 1-91 16,1-2-96-16,2-1-118 0,-1-2-77 0,5-1-187 16,1-3-366-16,-1-1-779 0</inkml:trace>
  <inkml:trace contextRef="#ctx0" brushRef="#br0" timeOffset="-153695.195">13602 15031 138 0,'0'0'257'0,"0"0"-32"16,0 0-48-16,-4 5 11 0,4-5-35 0,0 0 15 16,0 0-47-16,0 0 30 0,-9 4-54 0,9-4 27 15,0 0-47-15,0 0 40 0,-7 2-44 0,7-2 47 16,0 0-40-16,0 0-3 0,0 0-2 0,-7 4 3 15,7-4 4-15,0 0 6 0,0 0-2 0,0 0 6 0,0 0 11 16,-9 2 5-16,9-2 7 0,0 0 9 0,0 0-14 16,0 0 1-16,0 0-11 0,0 0-6 15,0 0-5-15,0 0-4 0,0 0-13 0,0 0-8 0,0 0-4 16,0 0-14-16,0 0-10 0,0 0-6 0,0 0-6 16,0 0-3-16,0 0-8 0,0 0 9 15,0 0-15-15,0 0-2 0,0 0-1 0,0 0-1 16,0 0-2-16,0 0 5 0,0 0-5 0,0 0-1 0,0 0 0 15,0 0 1-15,0 0 0 0,0 0 1 0,0 0 3 16,0 0-2-16,0 0 1 0,0 0 5 0,0 0 5 16,0 0 9-16,0 0 8 0,-9-2 13 0,9 2 2 15,0 0 8-15,0 0 4 0,0 0-1 0,0 0 6 16,0 0-8-16,0 0-13 0,0 0-6 0,0 0-10 16,0 0-4-16,3-6-6 0,-3 6 2 0,0 0-11 15,4-7-1-15,-4 7-1 0,5-7-2 0,-5 7-3 16,8-6 2-16,-3 2-5 0,-5 4 5 0,12-8-3 15,-4 4 3-15,1 0-4 0,0 0-2 0,0 1 5 0,1-2-7 16,0 3-2-16,-1 1-6 0,-9 1-4 16,16-2-5-16,-16 2-2 0,16 1 2 0,-16-1-3 15,13 4 2-15,-7 2 3 0,-2 0 0 0,0 2 1 16,-4-1 1-16,0 1 4 0,-1 2 6 0,-2-1-2 0,-1 3 4 16,-2-4 0-16,1 3 3 0,-2-2 2 0,1 0-1 15,1 0 0-15,-4-2 2 0,4-2 5 16,-1 2 0-16,-1-2-3 0,7-5 3 0,-9 5-17 0,9-5-25 15,0 0-7-15,0 0 7 0,0 0 6 0,0 0 5 16,0 0 4-16,5-5 7 0,2 1-3 0,-1 1 1 16,3-1 2-16,1 0 4 0,2 2-1 0,-2-1 0 15,3 1 16-15,-3 0-14 0,4 2 0 0,-2 0 15 16,-1 2-15-16,0 0 2 0,0 1-3 0,-2 2 2 16,0-1 1-16,-3 2 2 0,-1 1-1 0,-1 2 3 15,-1 0-1-15,-3-1 8 0,-3 2-5 0,2 0 0 16,-4-1 2-16,-1 1 0 0,0 0-1 0,-3 1 2 15,0-3 2-15,0-1-4 0,0 0-3 0,2-1-15 16,-2-2-41-16,2-1-55 0,7-3-76 0,-15 3-75 16,15-3-58-16,-10-3-36 0,10 3-52 0,-5-8-369 15,5 8-301-15</inkml:trace>
  <inkml:trace contextRef="#ctx0" brushRef="#br0" timeOffset="-153411.393">13916 14933 573 0,'7'-4'463'0,"-7"4"-54"0,6-8-116 0,-6 8 20 0,5-5-49 16,-5 5-4-16,0 0-48 0,4-4 2 0,-4 4-30 15,0 0 12-15,0 0-27 0,7 4-3 0,-7-4-17 16,2 10 6-16,2-6-2 0,-3 6 0 0,3 0-3 16,-2-1 0-16,2 4-10 0,2 1-11 0,-3 3-2 15,3 0-38-15,0 4 20 0,-1 1-44 0,0 3 22 16,1 4-38-16,2 1 24 0,-3 2-37 0,2 0 14 15,-4 0-12-15,3 1-5 0,-3 0-30 0,1 1 17 16,0-2 2-16,0 1-8 0,0-3 0 0,-2-2 0 16,1-1-13-16,-2-1 8 0,3 0-11 0,-1-4-34 15,-2-2-47-15,0-2-55 0,3-1-56 0,-3-3-78 16,3-2-27-16,-3-1-73 0,2-4-27 0,-2 0-68 16,-1-7-69-16,8 5-390 0,-8-5-497 0</inkml:trace>
  <inkml:trace contextRef="#ctx0" brushRef="#br0" timeOffset="-153059.258">14203 15429 220 0,'0'0'492'0,"0"0"-167"16,2-8-22-16,-2 8-73 0,0 0 3 0,3-6-69 0,-3 6-27 16,0 0 5-16,0 0 5 0,0 0-14 0,0 0-24 15,9 2 18-15,-9-2-53 0,6 7 21 0,-6-7-46 16,8 6 21-16,-3 0-37 0,1-1 18 0,-2 0-39 15,5 0 36-15,-4-1-43 0,3 2 29 0,-2-2-33 16,3 1 34-16,-4 0-37 0,3-4 26 0,-3 3-30 16,-5-4 30-16,13 3-29 0,-13-3 29 0,10 1-33 15,-10-1 28-15,10-3-28 0,-10 3 33 0,8-6-21 16,-2 0 23-16,-2 1 32 0,0 0 4 0,0 0 18 16,0-1 28-16,0 2 19 0,-4 4 7 0,6-8-1 15,-6 8-10-15,4-10-14 0,-4 10-23 0,3-4-13 16,-3 4-11-16,0 0 6 0,0 0 6 0,11 2-13 15,-11-2-3-15,6 8-11 0,-1-2-11 0,2 2-7 16,-2 1 7-16,0 4-20 0,0 0-11 0,0 0-8 0,3 3-20 16,-5-2-52-16,1 2-80 0,0 1-49 0,-4 0-93 15,1 0-45-15,-2 0-100 0,0 0-46 0,-3-4-434 16,0 1-493-16</inkml:trace>
  <inkml:trace contextRef="#ctx0" brushRef="#br0" timeOffset="-151976.75">12884 15434 201 0,'-4'-8'205'0,"4"8"-46"0,-4-9 17 16,4 9-39-16,-5-8 26 0,5 8-43 0,-6-9 7 15,2 7-51-15,4 2 14 0,-10-11-46 0,6 6 25 16,-1-1-21-16,-2 0 32 0,2-1-36 0,-2 1-8 15,0-1 0-15,-2 0 0 0,1 0-4 0,-2-3 11 16,0 2-8-16,0-2-7 0,-2 0-3 0,1 0-3 16,-2 1 10-16,2-1 11 0,-1-1 8 0,-2 1-7 15,1 2 3-15,1-2 5 0,-1 3-2 0,0-3-8 16,0 4 31-16,-1-1-29 0,0 1-13 0,1 2-1 16,-1-2-3-16,3 3-6 0,-2 1-3 0,-1-1-4 15,1 2-7-15,-2 1 1 0,1 0-7 0,-3 0 6 16,2 4-2-16,-2-2 3 0,-1 1-6 0,3 0 2 0,-3 3 4 15,3 0 0-15,-2-1 3 0,3 3-1 0,-3 0 4 16,2 2 11-16,-1 2-10 0,1-2 1 16,0 3 2-16,1-2-1 0,-1 4 9 0,3-1 36 0,-3 1-28 15,3 2 46-15,2 0-27 0,-3 3 26 0,3-1-30 16,1 1 15-16,-1 1-2 0,4 0 4 0,-1 3-6 16,2-1-3-16,0 1-7 0,1 0-5 0,0 0-5 15,3-1 7-15,1 0 1 0,0 1-10 0,3 1 18 16,-1 0-16-16,3-2 14 0,-1 1-11 0,2-1 14 15,2 1-11-15,2 0 11 0,-1 2-13 0,2-2 2 16,1 1-6-16,0-1 9 0,1-1-14 0,2-2 5 16,-1 1-16-16,3-4 8 0,-2 3-11 0,4-3 9 15,0 1-10-15,-1-2 2 0,1 0-2 0,3-2 4 16,-3-1-5-16,2-1 1 0,-2-1 1 0,0-1 3 16,5-1-5-16,-2 0 0 0,0 0-3 0,1-1 2 15,1-2-7-15,0 0 7 0,2-3-2 0,-2 2 0 16,2-3-6-16,1 1 0 0,-2-3 1 0,2 1-4 0,0-4 3 15,-2 1-10-15,1-1 7 0,-2-1 0 16,2-1 0-16,-1-1-3 0,-2 1 3 0,-1-1-4 16,1-1 5-16,0-1-7 0,-3 0 2 0,0-1-1 15,-1 2 3-15,-1-4 2 0,-2 0-3 0,2 1-1 0,-4 1 2 16,-1-1-2-16,1-1 1 0,-1 0 2 0,-2-1 0 16,1-1-3-16,-3 1 1 0,2-1-1 0,-4-3-2 15,-1 2-1-15,1-1-4 0,-1-2 6 0,-2 2-10 16,-2-5 12-16,-2 0-2 0,0 1 2 0,-1-2-7 15,-2-4 10-15,-2 0-16 0,0-5 9 0,-4 0 0 16,0 0 6-16,-2 0-7 0,-2-5 0 0,-1 1 3 16,-1 1 1-16,0 5 4 0,-2-2-2 0,0 5 0 15,-1-6 0-15,-1 8 1 0,2-1 3 0,-3 4-6 16,0-1 0-16,0 1-2 0,-1 2 6 16,-1 3-50-16,1-2 50 0,-2 3-46 0,4 1 49 0,0 0-47 15,-1 3 48-15,-1-2-64 0,3 2 9 0,-1 1-51 16,1 2-61-16,2 0-67 0,-1 1-88 0,2 1-80 15,-3-1-75-15,2 2-94 0,0-1-269 0,-1-1-369 16</inkml:trace>
  <inkml:trace contextRef="#ctx0" brushRef="#br0" timeOffset="-151224.646">12152 15294 319 0,'0'0'294'15,"-14"1"-45"-15,14-1-64 0,0 0 0 0,-9-2-21 16,9 2 54-16,-9-5-44 0,9 5-4 0,-8-4-11 16,8 4-18-16,-9-8-21 0,5 6-16 0,-3-5-9 15,2 2-2-15,-2-2 7 0,1 0-3 0,-1-1 0 16,-3-3-14-16,1 1-2 0,0-2 3 0,-4-2 9 0,3-3-33 16,-5 2 17-16,0-8-34 0,-2 4 15 15,0-3-19-15,-2-1 18 0,-2-5-24 0,-1 0 11 16,-3-2-17-16,1 1 18 0,-1-2-14 0,-2-1 8 15,-1 0-18-15,-3 0 7 0,2 0-19 0,-6-6 3 0,-2 1-3 16,1 1-1-16,-2 2 1 0,0-2-1 0,4 6-3 16,-4-5 5-16,-3 2-3 0,0 0 1 0,7 4 15 15,-6-5-16-15,4 9 11 0,0-4-15 0,2 3 16 16,-3-1-13-16,1 0 14 0,-1 3-13 0,0-2 8 16,0 2-10-16,0 0 12 0,1 1-14 0,-2-1 12 15,1 3-15-15,1 1 16 0,-1-2-14 16,1 1 8-16,2 1-8 0,-1-1 8 0,1 1-15 0,1 2 3 15,1 0 3-15,0 1-4 0,4 3 1 0,1-1 6 16,1 2-6-16,-1 0 3 0,0 0 4 0,3 1 3 16,0 3 0-16,2 1-2 0,-1-1-34 0,0 1 39 15,0 3 0-15,1-1-3 0,1 3-1 0,-1-1 6 16,2 1-12-16,-1 1-1 0,1-1 0 0,-2 3-1 16,1 0 0-16,0 0 1 0,-1 0-3 0,3 2 6 15,-3 0-6-15,2-1 0 0,-1 2 3 0,-2 1-2 16,-1-1-1-16,1 2 0 0,1 1 4 0,-1 0 8 15,-1-1-15-15,0 1 14 0,0 2-13 0,2 1 11 0,-3-1-13 16,2-1 13-16,1 3-15 0,0-3 13 0,0 2-11 16,0-1 3-16,3 1-1 0,-1 0 14 0,1-3-14 15,3 3 13-15,0-2-15 0,0-1 14 0,2 2-14 16,0-2 14-16,0 1-11 0,2 1 8 0,2 0-13 16,-2-2 10-16,0 1-8 0,4 1 7 0,-2-3-16 15,2 2-4-15,1-2-42 0,-1 2-18 0,2-2-60 16,1 0-5-16,-2 2-79 0,3-3-16 0,-1-1-71 15,5-3-18-15,-7 7-49 0,7-7-339 0,0 0-224 16</inkml:trace>
  <inkml:trace contextRef="#ctx0" brushRef="#br0" timeOffset="-150299.427">9468 13818 182 0,'5'-7'362'0,"-1"1"-87"0,-1 0-38 0,-3 6-14 15,5-9-23-15,-5 9-12 0,4-7-17 0,-4 7-21 16,0 0-24-16,0 0-24 0,0-7-19 0,0 7-17 0,0 0-6 16,-9 7-6-16,5-2 4 0,-1 1-7 0,-2 3 1 15,2 1 5-15,-5 2 1 0,2 0-2 0,1 2 5 16,0-1 30-16,-4 3-33 0,1 1 25 16,1 0-39-16,-1 2 18 0,-1-1-33 0,2 0 23 0,-3 0-32 15,1-1 25-15,2 0-28 0,-2 1 15 0,1-1-24 16,1 0 23-16,-3-2-26 0,6-2 17 15,-2-2-23-15,2 0 24 0,1 0-21 0,1-3 30 0,0 1-17 16,0-2 8-16,2-1-1 0,0 1 19 0,0 0-14 16,2-7 15-16,-3 10 0 0,3-10 17 0,3 9-10 15,-3-9 14-15,6 10-10 0,-6-10 14 0,9 7-14 16,-2-3 11-16,0 0-9 0,2-1 11 0,0 1-13 16,4-2 1-16,-3 1-12 0,3-2-1 0,1 0-14 15,0 2 4-15,2-2-12 0,0 0 4 0,3 1-12 16,0-2 8-16,-2 1-8 0,1 1 1 0,0-1-5 15,-2 0 2-15,-3 1-7 0,2-2 7 0,-2 1-7 16,1 0 2-16,-2-1-2 0,-12 0 9 0,20 1-4 16,-20-1 10-16,14 1 6 0,-14-1 6 0,14 1 4 0,-14-1-1 15,12 0 7-15,-12 0-5 0,0 0 4 0,12 2-12 16,-12-2 6-16,0 0-15 0,0 0 3 16,13 0-15-16,-13 0 8 0,0 0-9 0,0 0 11 0,0 0-22 15,0 0 16-15,11-2-9 0,-11 2 8 0,0 0-12 16,0 0 10-16,0 0-14 0,0 0 17 0,0 0-6 15,0 0-9-15,0 0 9 0,0 0-10 16,0 0 11-16,0 0-12 0,0 0 7 0,0 0-2 0,0 0 5 16,0 0-8-16,0 0 5 0,0 0-5 0,0 0 8 15,0 0-8-15,12 2 9 0,-12-2-8 0,0 0 5 16,0 0-3-16,0 0 8 0,0 0-18 0,0 0 18 16,0 0-9-16,0 0 7 0,0 0-8 0,0 0 8 15,0 0-9-15,0 0 10 0,0 0-6 0,0 0 5 16,0 0-5-16,0 0 8 0,0 0-9 0,0 0 9 15,0 0-14-15,0 0 16 0,0 0-8 0,0 0 6 16,0 0-8-16,0 0 10 0,0 0-8 0,0 0 5 16,0 0-9-16,0 0 10 0,0 0-8 0,0 0 4 15,0 0-8-15,0 0 11 0,0 0-9 0,0 0 7 16,0 0-7-16,0 0 8 0,0 0-8 0,0 0 7 16,0 0-14-16,0 0 18 0,0 0-9 0,0 0 9 15,0 0-11-15,0 0 11 0,-11-2-11 0,11 2 4 16,0 0-3-16,0 0 8 0,0 0-9 0,-9-1 7 0,9 1-6 15,0 0 9-15,0 0-9 0,-9-2 8 16,9 2-5-16,0 0 3 0,0 0-6 0,0 0 12 0,-10-2-19 16,10 2 15-16,0 0-7 0,0 0 9 0,0 0-13 15,0 0 11-15,-9-2-11 0,9 2 13 0,0 0-10 16,0 0 7-16,0 0-9 0,0 0 10 0,0 0-12 16,0 0 9-16,0 0-25 0,0 0 31 0,0 0-10 15,0 0 13-15,0 0-12 0,0 0 13 0,-11 2-12 16,11-2 9-16,0 0-13 0,0 0 13 0,0 0-9 15,0 0 8-15,0 0-9 0,0 0 6 0,0 0-7 16,0 0 10-16,0 0-11 0,0 0 13 0,0 0-13 16,0 0 11-16,0 0-19 0,0 0 24 0,0 0-17 15,0 0 9-15,-6-4-21 0,6 4-31 0,0 0-103 16,0 0-120-16,0 0-111 0,0 0-213 0,-1-10-548 16,1 10-755-16</inkml:trace>
  <inkml:trace contextRef="#ctx0" brushRef="#br0" timeOffset="-148858.918">13111 16341 113 0,'0'0'470'0,"0"0"-137"0,0 0-73 16,0 0-61-16,0 0-28 0,0 0 16 0,0 0 12 0,0 0 4 16,0 0-19-16,0 0-16 0,0 0-37 15,0 0-15-15,0 0-18 0,0 0-14 0,0 0-4 16,0 0 2-16,0 0 4 0,0 0-6 0,0 0 2 0,0 0-6 15,0 0-4-15,0 0-3 0,0 0 1 0,0 0 0 16,0 0 1-16,0 0 3 0,0 0 5 0,0 0 4 16,0 0 1-16,0 0-2 0,0 0 0 0,0 0 6 15,-5 3-8-15,5-3-4 0,0 0-1 0,0 0-6 16,0 0-5-16,0 0-8 0,0 0-1 0,0 0-21 16,0 0 11-16,0 0-16 0,0 0 6 0,0 0-12 15,0 0 14-15,0 0-21 0,0 0 9 0,0 0-12 16,0 0 8-16,0 0-17 0,0 0 13 0,0 0-13 15,0 0 14-15,0 0-10 0,0 0 17 0,0 0-14 16,0 0 19-16,0 0-18 0,0 0 29 0,0 0-36 16,0 0 33-16,0 0-27 0,0 0 29 0,0 0-31 15,0 0 28-15,0 0-34 0,0 0 24 0,0 0-27 16,0 0 29-16,0 0-36 0,0 0 33 0,0 0-38 0,0 0 35 16,0 0-33-16,0 0 32 0,0 0-33 0,0 0 29 15,0 0-31-15,0 0 34 0,0 0-40 16,0 0 37-16,0 0-33 0,0 0 34 0,0 0-33 15,-9 2 32-15,9-2-33 0,0 0 30 0,0 0-27 0,0 0 35 16,0 0-34-16,0 0 34 0,0 0-36 0,0 0 35 16,0 0-38-16,0 0 44 0,0 0-36 15,0 0 33-15,0 0-32 0,0 0 32 0,0 0-37 0,0 0 37 16,0 0-37-16,0 0 34 0,0 0-38 0,0 0 38 16,0 0-42-16,0 0 34 0,0 0-25 0,0 0 35 15,0 0-38-15,0 0 38 0,0 0-35 0,0 0 36 16,0 0-36-16,0 0 39 0,0 0-36 0,0 0 36 15,0 0-35-15,0 0 36 0,0 0-36 0,0 0 39 16,0 0-42-16,0 0 35 0,0 0-38 0,0 0 36 16,0 0-40-16,0 0 35 0,0 0-31 0,0 0 38 15,0 0-33-15,0 0 34 0,0 0-30 0,0 0 38 16,0 0-39-16,0 0 39 0,0 0-36 0,0 0 35 16,0 0-45-16,0 0 36 0,0 0-30 0,0 0 30 15,0 0-34-15,0 0 30 0,-1-5-34 0,1 5 22 16,0 0-71-16,0-9-10 0,0 9-66 0,4-5-76 15,-4 5-81-15,1-8-78 0,-1 8-132 0,4-11-178 0,-3 3-432 16,2 1-732-16</inkml:trace>
  <inkml:trace contextRef="#ctx0" brushRef="#br0" timeOffset="-148194.209">14366 16070 241 0,'-8'5'504'0,"2"-2"-173"16,6-3-34-16,-11 9-77 0,6-6 59 0,5-3-35 0,-7 3 34 16,7-3-56-16,0 0-14 0,0 0-55 0,0 0 5 15,0 0-34-15,0 0-13 0,3-6-4 16,6-1-5-16,2 0-9 0,3-1-7 0,4-3-7 16,4-2-8-16,1 1 1 0,1-2-26 0,4 1 4 0,2-1-22 15,3-1 7-15,0-1-18 0,0 1-1 16,-2 1-6-16,-3 3 9 0,1-1-14 0,1 0 9 15,-2 0-15-15,-3 0 8 0,2 1-33 0,-5 3-18 0,-3-2-40 16,-1 1-13-16,-1 1-71 0,-3 1 0 0,-1 1-88 16,-1-2-21-16,-3 4-53 0,-2-1-53 0,-7 5-377 15,6-6-272-15</inkml:trace>
  <inkml:trace contextRef="#ctx0" brushRef="#br0" timeOffset="-147891.211">14435 16099 35 0,'-23'13'631'16,"3"-2"-232"-16,3-1-47 0,2 0-117 0,3-3 1 16,-2 1-77-16,7-4 40 0,0-1-39 0,7-3 35 0,0 0-41 15,0 0 11-15,0 0-52 0,0 0 6 16,14-10-36-16,0 3-3 0,4-3-13 0,5-4-4 16,5 1-7-16,4-4-4 0,3 1 7 0,-1 0-27 15,2 0 14-15,2-1-28 0,-3 0 18 0,1 3-28 0,-2-3 18 16,-2 2-24-16,-3 3 18 0,-2-1-14 0,-1-1 22 15,-5 5-14-15,-1-1 23 0,-2 1-6 0,-4 1 37 16,0 1 12-16,-3 2 33 0,-2-2-10 0,0 2-25 16,-1 0 5-16,-2 1-8 0,-2 0-9 0,-4 4-12 15,9-6-6-15,-9 6-12 0,5-8-7 0,-5 8-8 16,0 0-3-16,4-9-12 0,-4 9-2 0,0 0-3 16,2-5-42-16,-2 5-52 0,0 0-78 0,3-7-46 15,-3 7-119-15,0 0-56 0,5-6-110 0,-5 6-452 16,3-5-538-16</inkml:trace>
  <inkml:trace contextRef="#ctx0" brushRef="#br0" timeOffset="-147528.595">14935 15463 272 0,'-8'-5'646'0,"8"5"-198"16,0 0-71-16,-10-3-96 0,10 3-36 0,0 0-82 0,-5-4 25 15,5 4-22-15,0 0 21 0,0 0-31 0,0 0 8 16,0 0-30-16,0 0 3 0,15-3-24 0,-15 3 3 16,18 1-22-16,-4-1-3 0,0 2-12 0,4 0 7 15,0-1-13-15,1 0-5 0,3 2-20 0,2 1-8 16,-1-1-7-16,0 2-3 0,3 0-6 0,-3 2 7 15,-3 1-18-15,3 0 7 0,-4 2-12 0,-1 1 4 16,-4 0-7-16,-1 4 2 0,-3-1-8 0,-3 4 5 16,-5-1-12-16,-3 2 1 0,-2 2-31 0,-6 3-7 15,-1 1-40-15,-9 7-18 0,-2-1-46 0,-3 1-4 16,-4 1-72-16,-4 0-42 0,-5 2 0 0,0 2-67 16,-2-3-25-16,4-5-103 0,0-3-186 0,2 1-159 15</inkml:trace>
  <inkml:trace contextRef="#ctx0" brushRef="#br0" timeOffset="-146994.459">14325 15920 259 0,'0'0'378'0,"-5"-8"-62"16,5 8-91-16,-1-6 6 0,1 6-35 16,-4-3 55-16,4 3-60 0,0 0 25 0,-5-7-85 15,5 7 13-15,0 0-75 0,0 0-12 0,0 0 32 16,0 0-41-16,-6 5 37 0,6-5-29 0,-2 12 8 0,1-5 7 16,1 1 1-16,0 4 8 0,-1-2 1 15,1 2-1-15,-3 2 2 0,3 0 11 0,-1 0-27 16,0 2 17-16,-2 1-19 0,2 0 6 0,-2-1-20 0,1 1 14 15,-1-2-14-15,-2-1 13 0,3 1-11 0,-2-1 10 16,1 1-10-16,0-6 9 0,2 1-7 16,-1 0-4-16,-1-1-15 0,2-2 7 0,1-1 0 0,0 1 14 15,0-7 17-15,1 12 10 0,4-5 25 0,-1-2-20 16,5-3 27-16,2 4-11 0,2-4-11 0,5 0-28 16,3-2 0-16,6 0-15 0,1-4-10 0,6-2-15 15,4 0-44-15,5 0-93 0,-1-1-100 0,1-1-138 16,-6 2-113-16,-1-1-227 0,0 2-453 0,-2-1-757 15</inkml:trace>
  <inkml:trace contextRef="#ctx0" brushRef="#br0" timeOffset="-134961.791">5517 14470 90 0,'0'0'466'16,"0"0"-135"-16,0 0-63 0,-15 1-34 0,15-1-15 16,0 0 18-16,-12-1-37 0,12 1 33 0,-10-1-69 15,10 1 46-15,-11-3-60 0,11 3 33 0,-16-3-84 16,7 1 36-16,0-1-21 0,0 2-9 0,-2-2-14 15,1-1 2-15,-2 0-9 0,-2 2 0 0,3-1 1 16,-5 2-4-16,4 0-38 0,-5-1 48 0,4 2-52 16,-2 0 43-16,-2 2-59 0,-1 0 56 0,3 1-47 0,-3 3 43 15,0 1-53-15,-1 2 57 0,1 3-50 16,3-2 50-16,0 3-56 0,-1 3 44 0,4 0-57 16,0 2 48-16,3 1-61 0,0 2 53 0,4 2-9 0,1 4-6 15,4-1-4-15,0 3 7 0,5 5-13 16,4 6-7-16,3-1 0 0,3 2-4 0,2-1-3 0,2 0-46 15,6 10 55-15,1-1-33 0,2-2 34 0,0 2-53 16,3-2 54-16,-2 2-5 0,-2 1 1 0,1-1-8 16,-2 1-2-16,-2 0-3 0,-6-7 1 0,0 1-5 15,-4-1 2-15,-3 2 0 0,-1 0-1 0,-3-2 1 16,-2 3 0-16,-1-2-45 0,-8-7 53 0,0 5 1 16,-1-1-3-16,-1-9-2 0,-3-1 3 0,-1-1-4 15,-2-4 2-15,-1-4 2 0,3-3 5 0,0-5-8 16,-3-5 0-16,4 2-8 0,0-6-12 0,1-3-20 15,8-2-12-15,-11 3-5 0,11-3-9 0,0 0-4 16,-5-6 0-16,5 6 1 0,5-6 4 0,-5 6 3 16,15-7 3-16,-5 4 3 0,2 3-14 0,2 0-9 15,1 2 1-15,2 4 9 0,2 2 6 0,-1 3 13 16,4 6 25-16,-4 2-15 0,2 8 24 0,-1 6-8 16,-3 3 39-16,-1 3 6 0,-4 5 29 0,0 4 13 15,-4 1 20-15,0 2 10 0,-3 2 3 0,-2 1-8 16,1 1-22-16,-2 0-44 0,-1-3 33 0,3 0-24 15,-1-3-2-15,3-3-14 0,3-5-10 0,2-5-69 0,5-3-86 16,1-8-75-16,4-7-79 0,7-4-149 0,4-4-137 16,3-7-426-16,14-7-614 0</inkml:trace>
  <inkml:trace contextRef="#ctx0" brushRef="#br0" timeOffset="-53944.982">25496 7465 82 0,'0'0'223'0,"0"0"-82"16,0 0 26-16,0 0-58 0,0 0 27 0,0 0-23 0,0 0-2 16,0 0-11-16,0 0-9 0,0 0-12 0,0 0-3 15,0 0-6-15,0 0 3 0,0 0-10 0,0 0-3 16,0 0-11-16,0 0-7 0,0 0-9 0,0 0-8 15,0 0-6-15,0 0-1 0,0 0-6 16,0 0-4-16,0 0-11 0,0 0 0 0,0 0-11 0,0 0 2 16,0 0-27-16,8-4-38 0,-8 4-79 0,4-7-8 15,-4 7-92-15,5-8-117 0,0 3 171 0</inkml:trace>
  <inkml:trace contextRef="#ctx0" brushRef="#br0" timeOffset="-53738.507">25596 7325 279 0,'0'0'246'0,"8"-2"-12"0,-8 2-66 15,0 0 8-15,0 0-40 0,0 0-6 0,0 0-37 0,0 0 4 16,0 0-42-16,7-5 10 0,-7 5-39 0,0 0 15 16,0 0-41-16,5-5 9 0,-5 5-50 0,7-8-6 15,-7 8-69-15,9-9-37 0,-3 4-51 0,0-3-176 16,1 2 167-16</inkml:trace>
  <inkml:trace contextRef="#ctx0" brushRef="#br0" timeOffset="-53580.931">25858 7142 142 0,'0'0'167'15,"0"0"-29"-15,0 0-13 0,0 0-10 0,0 0-24 16,9-3-15-16,-9 3-11 0,0 0-16 0,0 0-13 15,0 0-7-15,7-5-4 0,-7 5-20 0,10-5-37 16,-10 5-41-16,11-5-46 0,-5 1-32 0,3-3-67 16,-1 2 68-16</inkml:trace>
  <inkml:trace contextRef="#ctx0" brushRef="#br0" timeOffset="-53424.351">26136 7040 233 0,'0'0'201'0,"0"0"-51"0,0 0-30 16,0 0-27-16,9 2-22 0,-9-2-7 0,0 0-16 16,0 0-14-16,0 0-8 0,0 0-17 0,14-2-36 15,-14 2-34-15,0 0-30 0,12-2 24 0,-12 2-186 16,10-4 80-16</inkml:trace>
  <inkml:trace contextRef="#ctx0" brushRef="#br0" timeOffset="-53264.933">26324 7040 4 0,'0'0'192'0,"5"7"12"0,-5-7-87 0,4 5-22 16,-4-5 11-16,6 5-55 0,-6-5-9 0,0 0 34 15,5 7-56-15,-5-7 36 0,6 5-48 0,-6-5-2 16,6 2-3-16,-6-2-25 0,9 3 7 0,-9-3-74 16,10 4-32-16,-10-4 56 0,10 1-148 0</inkml:trace>
  <inkml:trace contextRef="#ctx0" brushRef="#br0" timeOffset="-53127.793">26489 7125 109 0,'0'0'125'0,"6"9"-4"0,-6-9-18 16,4 11-10-16,-4-11 2 0,3 8-10 0,-3-8-12 15,4 10-9-15,-4-10-12 0,2 9-9 0,-2-9-7 16,1 10-7-16,-1-10-6 0,4 7-2 0,-4-7-7 16,5 6-9-16,-5-6-44 0,5 6-51 0,-5-6-51 15,7 3-118-15,-7-3 82 0</inkml:trace>
  <inkml:trace contextRef="#ctx0" brushRef="#br0" timeOffset="-52997.144">26591 7270 47 0,'0'7'181'15,"0"-7"-36"-15,0 10-38 0,0-10-12 0,0 13-22 16,0-7-20-16,-1 3-6 0,1-3-9 0,-1 2-7 16,1-2 35-16,-2 1-53 0,2 1 41 0,0-2-51 15,0 0 23-15,0-6-97 0,0 12-16 0,0-12-172 16,2 11 82-16</inkml:trace>
  <inkml:trace contextRef="#ctx0" brushRef="#br0" timeOffset="-52865.437">26611 7471 82 0,'0'0'142'0,"-1"12"24"0,1-12-62 0,0 9 27 16,0-9-73-16,-1 10 32 0,1-10-60 0,-4 12 28 15,4-12 0-15,0 10-10 0,0-10-56 0,-1 15-1 16,1-15-132-16,1 10-114 0,-1-10 80 0</inkml:trace>
  <inkml:trace contextRef="#ctx0" brushRef="#br0" timeOffset="-52730.857">26623 7674 171 0,'-1'8'216'16,"0"-1"-12"-16,-1-1-76 0,0 2 11 0,0-1-46 15,1 1 25-15,-3-2-53 0,4-1 14 0,-2 3-46 16,-1 1 27-16,1-2-44 0,-1 1-5 0,3-8-7 15,-2 10-47-15,2-10-71 0,-2 10-12 0,2-10-206 16,0 7 211-16</inkml:trace>
  <inkml:trace contextRef="#ctx0" brushRef="#br0" timeOffset="-52572.775">26581 7896 64 0,'-3'7'265'0,"-3"3"-77"0,4-4-31 16,-2 3-37-16,0-1-22 0,1 1-14 0,-1-2-17 15,-1 2-9-15,3-1-3 0,-3 0 13 0,2-3-48 16,1 2 21-16,2-7-49 0,-4 10-12 0,4-10-98 16,-4 9 8-16,4-9-213 0,-3 7 218 0</inkml:trace>
  <inkml:trace contextRef="#ctx0" brushRef="#br0" timeOffset="-52434.144">26472 8118 68 0,'-5'7'321'0,"-1"3"-127"0,1-5 1 0,-2 4-65 15,2-1 25-15,0 0-12 0,-1 0-34 0,0 0-11 16,0-2-19-16,1 3-15 0,0-3-13 0,0 0-11 16,0 0-8-16,1-2-6 0,4-4-13 0,-8 10-24 15,8-10-49-15,-5 6-41 0,5-6-50 0,-5 6-56 16,5-6-170-16,0 0 167 0</inkml:trace>
  <inkml:trace contextRef="#ctx0" brushRef="#br0" timeOffset="-52297.476">26290 8340 353 0,'-8'7'287'16,"0"0"-81"-16,-1 0-31 0,2 1-28 0,0-1-27 16,-3 0-27-16,2 0-8 0,1-1-18 0,0 0-12 15,-2-1-10-15,3 1-12 0,0-1-18 0,0-1-58 16,6-4 5-16,-9 5-86 0,9-5-19 0,-8 8-280 16,8-8 114-16</inkml:trace>
  <inkml:trace contextRef="#ctx0" brushRef="#br0" timeOffset="-52146.909">26067 8538 175 0,'-9'9'299'0,"3"-2"-112"0,0 0-13 0,-2 1-55 15,1-1 25-15,-1 2-44 0,0-2 8 0,3 0-52 16,-2 2 19-16,-2-3-44 0,4 0 23 0,-1 0-37 16,1-1 22-16,-2-1-55 0,1 0 5 0,6-4-87 0,-6 6-2 15,6-6-137-15,-7 4-116 0,7-4 191 16</inkml:trace>
  <inkml:trace contextRef="#ctx0" brushRef="#br0" timeOffset="-52011.571">25805 8764 30 0,'-9'9'297'0,"-2"0"-127"0,1 0 4 16,-1-1-79-16,1 2 21 0,0-3-49 16,0 2 27-16,1-3-54 0,0 0 27 0,1 0-45 15,-1-1 30-15,2 0-59 0,0-1-18 0,7-4-136 0,-13 5-163 16,13-5 218-16</inkml:trace>
  <inkml:trace contextRef="#ctx0" brushRef="#br0" timeOffset="-51850.004">25477 8985 27 0,'-12'8'397'0,"3"2"-106"0,-3-3-68 0,0 5-49 0,1-4 11 15,-1 1-84-15,2 0-21 0,-1 1-18 16,0-3-11-16,1 3-15 0,1-5-4 0,0 0-2 0,3 2-7 15,-1-2-30-15,0-3-34 0,7-2-50 0,-9 7-51 16,9-7-48-16,-8 5-205 0,8-5 150 0</inkml:trace>
  <inkml:trace contextRef="#ctx0" brushRef="#br0" timeOffset="-51699.406">25216 9203 130 0,'-7'7'336'16,"0"1"-122"-16,1 0-23 0,-1 1-72 0,1-1 10 15,-2-2-58-15,3 4 16 0,-4-4-52 0,4 3 23 16,1-2-45-16,-3-1 31 0,3 0-44 0,0 1 33 16,0-2-48-16,2 0-3 0,-1 1-80 0,3-6-11 15,-4 8-280-15,4-8 159 0</inkml:trace>
  <inkml:trace contextRef="#ctx0" brushRef="#br0" timeOffset="-51555.79">25065 9482 128 0,'-7'11'328'15,"-1"2"-118"-15,2-2-9 0,-1 0-54 0,-3 0 7 16,4 1-47-16,-1-2 11 0,0 2-38 0,-1-2 4 16,2 0-14-16,1-1-16 0,-1-1-11 0,1-1-11 15,1 0-8-15,2 0-36 0,-2-1-58 0,4-6-122 16,-2 12-37-16,2-12-177 0,-2 10 136 0</inkml:trace>
  <inkml:trace contextRef="#ctx0" brushRef="#br0" timeOffset="-51408.64">24849 10022 375 0,'-6'14'323'15,"0"0"-80"-15,1 1-50 0,-2-2-47 0,3 2-26 0,-2-2-28 16,1 2-18-16,0-4-29 0,0 4-48 0,-1-3-63 16,3-2-111-16,0 2-16 0,-2-3-178 15,3 3 171-15</inkml:trace>
  <inkml:trace contextRef="#ctx0" brushRef="#br0" timeOffset="-51259.039">24821 10527 106 0,'2'8'278'0,"-1"1"-90"0,0-2-29 0,2 2-40 16,-1-2-21-16,1 3 2 0,-2-4-40 0,2 3-15 15,-1-1-15-15,2 2-1 0,2-3-34 0,0 2-64 16,-1-2-70-16,1-1-173 0,1 0 226 0</inkml:trace>
  <inkml:trace contextRef="#ctx0" brushRef="#br0" timeOffset="-51103.939">25115 10696 250 0,'0'0'282'0,"14"3"-71"0,-14-3-47 0,11 2-34 0,-11-2-25 15,0 0-24-15,12 2-21 0,-12-2-7 16,0 0-16-16,13 3-57 0,-13-3-15 0,0 0-68 15,12-3-91-15,-12 3-127 0,11-7 222 0</inkml:trace>
  <inkml:trace contextRef="#ctx0" brushRef="#br0" timeOffset="-50961.329">25418 10618 109 0,'0'0'530'15,"13"1"-217"-15,-13-1-1 0,10 2-138 0,-10-2 25 16,0 0-94-16,14 0 44 0,-14 0-99 0,0 0 59 15,12-3-90-15,-12 3 65 0,9-4-92 0,-9 4 27 16,12-7-101-16,-8 1-43 0,5 1-49 0,-2-3-43 16,3-1-57-16,0-2-136 0,0 0 129 0</inkml:trace>
  <inkml:trace contextRef="#ctx0" brushRef="#br0" timeOffset="-50826.69">25821 10326 300 0,'11'-7'307'16,"-2"2"-110"-16,1 1-8 0,-3-2-73 0,0 2 16 0,0 1-64 15,0-1 20-15,-7 4-47 0,9-8 19 16,-9 8-42-16,11-5 19 0,-6 2-29 0,2-3 26 16,0 0-63-16,-1 1 2 0,1-4-91 0,0 2-2 15,3-4-292-15,-2 0 124 0</inkml:trace>
  <inkml:trace contextRef="#ctx0" brushRef="#br0" timeOffset="-50671.106">26214 9972 411 0,'7'-4'444'0,"-7"4"-39"0,9-6-153 16,-9 6 10-16,7-6-114 0,-7 6 35 16,8-6-103-16,-8 6 48 0,6-7-30 0,-6 7-22 15,7-9-25-15,-3 4-14 0,-1 0-33 0,1 0-106 0,2-3 12 16,0 1-98-16,1-2-41 0,0-1-68 0,-1-3-226 16,4 1-26-16</inkml:trace>
  <inkml:trace contextRef="#ctx0" brushRef="#br0" timeOffset="-50516.474">26567 9565 252 0,'6'-6'482'0,"2"-1"-133"0,-2 2-75 0,-6 5-72 15,8-7-38-15,-3 2-31 0,-5 5-24 0,8-8-25 16,-8 8-14-16,7-9-15 0,-3 4-17 0,-1 0 8 16,2-2-26-16,0-1-19 0,1 1-38 0,-2-2-62 15,4 1-3-15,-2-3-87 0,2 1-16 0,2-3-310 16,0-3-16-16</inkml:trace>
  <inkml:trace contextRef="#ctx0" brushRef="#br0" timeOffset="-50352.406">26944 9128 164 0,'5'-7'450'0,"-5"7"-126"0,8-7-68 16,-8 7-66-16,5-10-39 0,-3 5-27 0,2 0-24 15,0-2-18-15,0 0-14 0,0-1-15 0,-2 0-10 16,3 0-12-16,0-4-5 0,2 4-7 0,0-6-4 15,1 2-30-15,0 0-62 0,1-3 0 0,5-2-92 16,-4 0-8-16,1 0-319 0,2 0 12 0</inkml:trace>
  <inkml:trace contextRef="#ctx0" brushRef="#br0" timeOffset="-50216.466">27295 8670 163 0,'7'-5'391'0,"0"1"-67"15,-3-1-46-15,-4 5-43 0,7-9-38 0,-7 9-42 16,6-7-24-16,-6 7-25 0,4-8-21 0,-4 8-19 15,6-8-16-15,-5 2-13 0,-1 6-12 0,4-9-50 16,1 3-68-16,-3 0-30 0,1-1-109 0,3-2-68 16,-4 0-163-16,3 0 57 0</inkml:trace>
  <inkml:trace contextRef="#ctx0" brushRef="#br0" timeOffset="-50069.859">27681 8281 281 0,'8'-4'328'16,"-8"4"-159"-16,6-3-57 0,-6 3-111 0,8-6 4 0,-8 6-98 15,9-7 20-15,-3 3-159 0,-2-1 76 16</inkml:trace>
  <inkml:trace contextRef="#ctx0" brushRef="#br0" timeOffset="-49895.811">28122 8204 56 0,'8'4'399'0,"-8"-4"-101"0,7 7-78 0,-7-7-23 0,7 6-71 16,-7-6-4-16,6 7-46 0,-6-7 4 0,6 4-42 16,-6-4-4-16,6 5-85 0,-6-5-30 0,6 5-117 15,-6-5-41-15,8 3-100 0,-8-3 202 16</inkml:trace>
  <inkml:trace contextRef="#ctx0" brushRef="#br0" timeOffset="-49738.2">28380 8453 226 0,'0'0'354'0,"-1"12"-70"15,0-5-83-15,1-7-29 0,-2 10-51 0,2-10-21 16,-2 10-31-16,2-10-1 0,-3 9-83 0,3-9-28 15,-4 7-136-15,4-7-58 0,-1 7-117 0,1-7 188 16</inkml:trace>
  <inkml:trace contextRef="#ctx0" brushRef="#br0" timeOffset="-49574.641">28340 8777 93 0,'-4'8'359'0,"0"0"-80"0,0-2-86 0,0 2-9 16,0-1-67-16,0 0-1 0,0 0-50 0,-2 0 6 16,4-2-60-16,-1 3-14 0,-1-3-106 0,2 0-21 15,0 1-269-15,-2 1 145 0</inkml:trace>
  <inkml:trace contextRef="#ctx0" brushRef="#br0" timeOffset="-49412.311">28247 9101 342 0,'-7'10'324'0,"1"-1"-81"16,1 2-49-16,0-2-36 0,-1 0-41 0,-2-1-29 15,2 0-8-15,-1 1-18 0,1-2-15 0,-3 1-7 16,4 0-22-16,-1 1-44 0,-1-4-63 0,2 4-120 16,-3-3-10-16,5-1-153 0,-4 0 175 0</inkml:trace>
  <inkml:trace contextRef="#ctx0" brushRef="#br0" timeOffset="-49259.754">27914 9537 122 0,'-16'12'352'0,"2"3"-68"16,0-3-92-16,0 0-17 0,-2 2-62 0,0-2-8 16,2-2-14-16,0 2-16 0,0-4-17 0,3 4-13 15,-3-5-29-15,3 2-38 0,-2-3-58 0,2 1-110 0,-1 2 14 16,1-4-192-16,0 3 177 0</inkml:trace>
  <inkml:trace contextRef="#ctx0" brushRef="#br0" timeOffset="-49099.636">27373 9973 197 0,'-16'12'309'0,"0"3"-84"0,-5 0-53 0,0 1-36 0,2 1-62 15,-3-3 24-15,1 2-61 0,4-3 27 0,-1 0-47 16,1 0 28-16,-2-1-45 0,3-1 28 0,0 0-58 15,0-1 11-15,2 0-76 0,0-3 19 0,3 1-79 16,-2 0 56-16,3 0-191 0,1-3 253 0</inkml:trace>
  <inkml:trace contextRef="#ctx0" brushRef="#br0" timeOffset="-48945.049">26816 10435 153 0,'-10'12'290'15,"0"-4"-71"-15,-2 4-53 0,1-3-32 0,0 3-27 16,-3-2-20-16,3-1-26 0,-2 3-2 0,0-4-27 16,2 1-1-16,-1-1-36 0,2-1-52 0,1 0-72 15,-2-2-69-15,3 0-98 0,-1-1 243 0</inkml:trace>
  <inkml:trace contextRef="#ctx0" brushRef="#br0" timeOffset="-48792.929">26338 10851 358 0,'-14'13'236'0,"1"2"-26"15,1-2-106-15,-1 1-14 0,-1-1-84 16,2 1 31-16,-1-1-67 0,-1-2 15 0,4-1-62 0,-3 0 26 16,3 2-221-16,-1-2 83 0</inkml:trace>
  <inkml:trace contextRef="#ctx0" brushRef="#br0" timeOffset="-48603.929">25809 11415 76 0,'-19'24'291'16,"-3"1"-91"-16,-1 2-37 0,0-1-41 0,3 0-33 16,-2 0-9-16,4-3-15 0,0-2-9 0,-1 1-13 15,2-4 1-15,0 1-9 0,4-2-16 0,-2-1 2 16,2-2-4-16,0 2-1 0,0-4-8 0,4-1 2 15,-1 0-13-15,1-2-37 0,1-2-31 0,0 0-122 16,0-1 7-16,1-1-85 0,-2 1 83 0</inkml:trace>
  <inkml:trace contextRef="#ctx0" brushRef="#br0" timeOffset="-48298.207">24864 12663 323 0,'-3'10'228'0,"-1"-1"-61"15,2-1-80-15,0 0-59 0,-2-1-42 0,2 2-26 16,-2-4-32-16,3 2-52 0,1-7-60 16,-4 8 52-16</inkml:trace>
  <inkml:trace contextRef="#ctx0" brushRef="#br0" timeOffset="-48105.737">24958 12856 345 0,'9'5'482'0,"-9"-5"-194"0,6 4-70 16,-6-4 0-16,0 0-126 0,9 4-36 0,-9-4-30 15,0 0-22-15,0 0-30 0,11 1-34 0,-11-1-28 16,0 0-43-16,12-4-35 0,-12 4-234 0,9-4 143 15</inkml:trace>
  <inkml:trace contextRef="#ctx0" brushRef="#br0" timeOffset="-47986.478">25307 12663 149 0,'10'-3'254'0,"-10"3"-110"0,9-2 17 0,-9 2-77 0,0 0 17 16,13-4-58-16,-13 4 35 0,0 0-59 0,11-3 19 15,-11 3-101-15,7-7-9 0,-7 7-220 0,7-7 249 16</inkml:trace>
  <inkml:trace contextRef="#ctx0" brushRef="#br0" timeOffset="-47823.891">25616 12393 417 0,'0'0'401'0,"0"0"-99"0,9-5-117 16,-9 5-120-16,0 0-81 0,5-8-65 0,-5 8-51 16,4-9-65-16,1 4-98 0,-2-2 247 0</inkml:trace>
  <inkml:trace contextRef="#ctx0" brushRef="#br0" timeOffset="-47349.579">25578 11618 349 0,'0'0'310'0,"0"0"-82"0,0 0-48 0,0 0-29 15,0 0-38-15,-4 6-22 0,4-6-20 16,0 0-9-16,0 0-18 0,-4 5-13 0,4-5 1 0,0 0-5 15,0 0-9-15,0 0-26 0,0 0-37 0,-5 4-56 16,5-4-70-16,0 0-266 0,0 0 93 0</inkml:trace>
  <inkml:trace contextRef="#ctx0" brushRef="#br0" timeOffset="-47192.998">25467 11739 26 0,'-8'9'397'16,"-1"0"-114"-16,1 2-73 0,1-1-37 0,-2 1-42 15,0-2-55-15,1 2 13 0,-1-1-16 0,-1 0-17 16,4-1-12-16,-1-1-8 0,-1 0-16 0,3-2-46 16,-1 1-42-16,0-2-122 0,1-1-33 0,-1 1-127 15,6-5 194-15</inkml:trace>
  <inkml:trace contextRef="#ctx0" brushRef="#br0" timeOffset="-47050.381">25138 12097 176 0,'-7'10'442'0,"0"-2"-56"0,0-1-151 16,0 1-8-16,-1 0-109 0,3 0 10 0,-2 0-100 15,-1-4-20-15,4 2 24 0,-2 1-81 0,2-3-54 16,0 1-13-16,4-5-51 0,-9 9-259 0,9-9 108 16</inkml:trace>
  <inkml:trace contextRef="#ctx0" brushRef="#br0" timeOffset="-46900.779">25005 12363 17 0,'-4'8'358'0,"2"1"-148"0,-2-1-15 0,2 1-82 16,-2-1-27-16,3 1-80 0,-2-4-3 0,0 1-127 16,3-6-17-16,-4 11-88 0,4-11 73 0</inkml:trace>
  <inkml:trace contextRef="#ctx0" brushRef="#br0" timeOffset="-46765.631">25050 12663 17 0,'1'5'548'0,"-1"-5"-167"0,4 7-133 16,-4-7-158-16,0 0-151 0,5 5-329 0,-5-5 158 15</inkml:trace>
  <inkml:trace contextRef="#ctx0" brushRef="#br0" timeOffset="5564.34">13571 10524 67 0,'0'0'309'0,"4"-5"-99"0,-4 5 16 0,4-9-43 0,-4 9 5 16,4-5-8-16,-4 5-1 0,4-10-7 0,-4 10-20 16,2-6 9-16,-2 6-44 0,1-8 21 0,-1 8-47 15,3-8 37-15,-3 8-44 0,0-9 57 0,0 9-46 16,1-8 55-16,-1 8-36 0,2-9 41 0,-2 9-47 15,-3-8 37-15,3 8-47 0,-3-9 30 0,3 9-53 16,-5-9 45-16,-1 6-45 0,0-1 40 0,6 4-48 16,-15-6 52-16,15 6-62 0,-17-3 53 0,17 3-54 0,-22 0 48 15,10 2-55-15,1-1 43 0,-2 2-62 16,-1 1 45-16,0 6-48 0,0-3 34 0,0 1-46 0,-1 3-1 16,1 2-1-16,1-1-2 0,1-2 0 0,2 4 1 15,2-4 5-15,2 4-6 0,1-2 2 16,1 1-33-16,2-1 38 0,2-1 1 0,2 0-1 15,2 2-9-15,2-2-2 0,1 0-3 0,2 0-5 0,2-1-5 16,3-1-7-16,0 0 5 0,3 1-8 0,3-3 3 16,0 1 1-16,1 0 4 0,1 0-4 0,-2-1-3 15,2 0-7-15,0 2-4 0,-2-1-10 0,-2-2-2 16,-3 3 2-16,0-2 6 0,-3 3 6 0,0-2 47 16,-3 2-48-16,-3-1 51 0,-1-1-45 0,-2 1 54 15,-3 1-55-15,-2-1 48 0,0 2-45 0,-2-3 54 16,-3 4-50-16,-1-3 50 0,-3 2-50 0,0-1 8 15,0-1 39-15,0-1-49 0,-3 1 46 0,4-2-48 16,-1 1 44-16,-1-1-59 0,2-2 3 0,0-3-116 0,1 4-37 16,9-6-144-16,-13 4-71 0,13-4-58 15,-12 1-128-15,12-1-295 0,0 0-435 0</inkml:trace>
  <inkml:trace contextRef="#ctx0" brushRef="#br0" timeOffset="6080.906">13957 10689 161 0,'0'0'532'0,"-12"1"-139"0,12-1-72 0,0 0-18 16,-15 0 28-16,15 0-3 0,0 0-36 0,-11-1-30 15,11 1-36-15,0 0-40 0,-9-7-37 0,9 7-30 16,0 0-25-16,0-8-18 0,0 8-13 0,5-6-15 16,-5 6-7-16,12-7-1 0,-5 3-10 0,-7 4-2 15,14-2-1-15,-14 2 2 0,18 0-6 0,-9 2-4 16,3 1-3-16,-5 1-3 0,1 1 3 0,1 2 1 16,-3 2-5-16,-1 0 41 0,-1 2-44 0,-1-1 44 0,-2 4-44 15,-1-1 59-15,-1-1-32 0,-2 3 69 16,-1 1-37-16,-1-1 62 0,0-1-35 0,-2 0 9 15,0 0 7-15,-2 0-4 0,1-2 7 0,0 0-12 16,1 0-15-16,2-4-7 0,1 1-14 0,-1-1-2 0,0-2-14 16,1 0-6-16,4-6-7 0,-5 10 6 15,5-10-22-15,-4 7-3 0,4-7-6 0,0 0 0 0,2 9 0 16,-2-9-4-16,0 0-1 0,10 0 0 0,-10 0 2 16,11-2-6-16,-11 2-1 0,16-5 1 0,-8 3-2 15,0-1 14-15,1-2-16 0,0 1 1 0,4 0-2 16,-4 0 2-16,1-3 0 0,0 5 2 0,1-4-2 15,0 1 4-15,-2 0-4 0,1 1-2 0,-2 0 0 16,1 1-9-16,-2-2-24 0,1 2-12 0,-8 3-106 16,13-4 13-16,-13 4-35 0,9-5 7 0,-9 5-80 15,9-5 3-15,-9 5-90 0,9-4-32 0,-9 4-41 16,6-4-23-16,-6 4-146 0,6-7-250 0,-6 7-364 16</inkml:trace>
  <inkml:trace contextRef="#ctx0" brushRef="#br0" timeOffset="6417.008">14309 10557 334 0,'0'0'458'0,"0"0"-90"0,0 0-45 0,0 0-12 16,0 0 13-16,0 0-8 0,0 0-28 0,0 0-23 15,0 0-32-15,0 0-33 0,0 0-30 0,0 0-29 16,0 0-24-16,2-6-26 0,-2 6-13 0,6-3 1 16,-6 3-23-16,10-5-8 0,-10 5-4 0,11-8-5 15,-2 5-6-15,-1-3 0 0,1 2-13 0,1 0 41 16,0-3-56-16,2 1 37 0,2 1-48 0,-2-2 37 15,4 0-66-15,-4 1 3 0,4-1-97 0,-2 1-9 16,0 1-100-16,0-2 1 0,-1 2-67 0,-2 2-56 0,0 0-43 16,-2 1-68-16,-9 2-211 0,12-3-190 0</inkml:trace>
  <inkml:trace contextRef="#ctx0" brushRef="#br0" timeOffset="6604.528">14507 10577 228 0,'-4'3'403'0,"1"5"-77"15,3-8-26-15,-4 9-32 0,4-9 2 0,-3 12 26 0,3-12-21 16,-3 8-20-16,3-8-16 0,3 6-28 0,-3-6-23 16,3 5-17-16,-3-5-33 0,0 0-20 0,13 3-18 15,-13-3-7-15,13-2-25 0,-13 2-12 0,18-3-14 16,-8-1-11-16,3 1-16 0,-2 1-45 0,5-3-69 16,-1 0-77-16,0 0-58 0,1 0-49 0,-1 2-84 15,0-2-55-15,2-1-364 0,-3 1-307 0</inkml:trace>
  <inkml:trace contextRef="#ctx0" brushRef="#br0" timeOffset="9563.849">15235 9800 90 0,'0'0'353'0,"1"-9"-89"0,-1 9 4 15,3-10-19-15,-3 10-10 0,1-12-15 0,2 5 4 16,-3 7 1-16,1-13-13 0,-1 4-17 0,3 4-12 15,-2-2-10-15,0-2-11 0,-1 1-9 0,0-1 36 16,-1 1-50-16,0-1 40 0,-1 1-56 0,1-1 38 16,-2 2-55-16,2 0 48 0,-3 1-73 0,2-1-4 15,-1 2-7-15,3 5-10 0,-10-8-11 0,10 8-3 0,-11-6-13 16,11 6-4-16,-15 0 0 0,15 0-4 16,-15 3-4-16,6 3-4 0,-1-1-1 0,1 1-7 15,0 5-3-15,0-4 1 0,0 5 0 0,2-1 2 16,0 0 1-16,3 4 0 0,0-2 0 0,2 0-29 0,1 1 35 15,2 1-33-15,4 0 38 0,0 1-35 0,3 2 31 16,1 1-36-16,2-4 33 0,2 3-39 16,4 2 27-16,-2-2-14 0,4 0-7 0,-1-2-4 0,2 1-6 15,-2-3-6-15,-1 1-9 0,0-1-6 0,-3 0 1 16,0 1-6-16,-1-1 49 0,-6 1-48 0,3-3 51 16,-6 3-48-16,-1-1 53 0,-3 0-40 0,-2 1 46 15,-1 0-46-15,-3-1 49 0,-2 0-42 0,1-1 3 16,-3 0 49-16,0-2-46 0,0-1 49 0,1-1-48 15,2-1 53-15,-2-3-47 0,4 1 51 0,5-6-61 16,-9 8 36-16,9-8-57 0,-4 5 43 0,4-5-43 16,0 0 42-16,0 0-46 0,12 4 50 0,-12-4-50 15,15 2 48-15,-5-1-44 0,2 1 47 0,1 1-42 16,1 2 40-16,2 1-41 0,-3 0 46 0,2 2-44 16,0 0 49-16,1 2-45 0,-3 0 47 0,-1 2-43 15,0-2 47-15,-3 2-44 0,0 0 48 0,-1 0-41 16,-2 0 44-16,1 0-41 0,-4-1 10 0,3-2 0 0,-3 1 0 15,1 1 3-15,0-4 5 0,-3 1-2 0,3 0-2 16,-1-4-20-16,1 1-23 0,-4-5-29 16,10 8-51-16,-10-8-75 0,11 1-45 0,-11-1-69 0,21-4-24 15,-10-1-94-15,2-4-324 0,2 1-270 0</inkml:trace>
  <inkml:trace contextRef="#ctx0" brushRef="#br0" timeOffset="10031.839">15896 9949 193 0,'-2'-10'650'0,"0"2"-196"0,-2-1-72 15,-1 2-33-15,1-1-22 0,-2 0-28 0,1-1-8 16,-3 2-14-16,0 0-21 0,1 0 1 0,-1 2-52 0,-1-2-39 16,0 1-31-16,0 2-21 0,0 1-25 15,-2-1-14-15,0 3-10 0,0 1-19 0,-1 0-8 16,1 3-6-16,-2-1-9 0,-1 4-2 0,-1 0-26 15,3 2 32-15,-3-1-13 0,5 3 0 0,-1-1-5 0,1 1 1 16,3 0 0-16,0 1-3 0,2-1 1 16,1 0 0-16,3 2-2 0,0-2-2 0,2 2 0 15,-1-2 0-15,1-1-1 0,3 1-14 0,1-3-7 0,2 1 37 16,-1-1-52-16,4-2 36 0,-1-1-54 0,1-3 43 16,3 1-62-16,-1-4-10 0,2 1-1 0,-3-2-3 15,2-3-8-15,1 1 4 0,0-2 14 0,-1-2 14 16,-3 1 15-16,0-2 12 0,0 0 4 0,-2-2 16 15,0 3 8-15,-3-3 21 0,1 4 26 0,-2-4 21 16,0 4 23-16,0-1 17 0,-3 2 0 0,2 1 8 16,-2 1-12-16,-1 5-16 0,5-11-20 0,-5 11-15 15,1-7-8-15,-1 7-7 0,0 0-10 0,0 0-31 16,0 0 28-16,0 0-28 0,14 3 28 0,-14-3-31 16,8 8 46-16,-3-1-51 0,0-2 28 0,4 3-8 15,-4-3-28-15,2 4-42 0,1-3-31 0,0 1-36 16,0 0-36-16,1 0-55 0,1-1-53 0,-1-2-16 15,0 1-15-15,-1-1-27 0,2-1-73 0,0-1-41 0,-10-2-246 16,15-2-201-16</inkml:trace>
  <inkml:trace contextRef="#ctx0" brushRef="#br0" timeOffset="10208.454">16086 9876 159 0,'0'-11'632'0,"0"11"-206"0,0 0-49 0,0 0-64 16,0-8 9-16,0 8-53 0,0 0-44 0,0-7-37 15,0 7-40-15,3-6-29 0,-3 6-27 16,4-7-15-16,-4 7-13 0,9-9-16 0,-2 4-6 0,-1 0-7 16,2-2-15-16,4 2-3 0,-2-3-9 0,0 1-16 15,4-1-38-15,2-3-44 0,-4 3-25 0,2-1-52 16,2 2-38-16,-4-1-24 0,0 0-71 0,1-1-24 16,-2 1-338-16,-3 2-172 0</inkml:trace>
  <inkml:trace contextRef="#ctx0" brushRef="#br0" timeOffset="10431.78">16166 9685 440 0,'0'0'459'0,"-16"0"-119"16,16 0-40-16,-13 2-53 0,13-2-14 15,-11 1-6-15,11-1-17 0,0 0-40 0,-13 2-28 16,13-2-13-16,0 0-10 0,-8 4-4 0,8-4-2 0,0 0-5 16,3 7-7-16,-3-7-11 0,6 10-7 0,-2-6-2 15,1 3-19-15,2-1-12 0,0 1-9 0,0 1 3 16,-1 1-17-16,3 0-5 0,0 1-6 0,0 0-2 15,-1-2-3-15,1 3-19 0,-2-2-31 0,2-1-40 16,-2 0-42-16,0-1-5 0,1 0-76 0,-2 1-29 16,-1-4-23-16,0 0-22 0,-5-4-49 0,12 6-417 15,-12-6-248-15</inkml:trace>
  <inkml:trace contextRef="#ctx0" brushRef="#br0" timeOffset="10830.705">16319 9578 156 0,'-2'-10'598'0,"0"3"-169"0,1 0-9 0,1 7-75 16,-3-12 41-16,3 12-87 0,0-11 2 0,0 11-91 15,-1-8-7-15,1 8-77 0,0 0 22 0,0 0-52 16,1-5 28-16,-1 5-53 0,8 4 33 0,-8-4-60 0,9 8 34 16,-4-3-54-16,1 3 38 0,1-2-56 0,0 4 42 15,2-3-50-15,-1 3 47 0,1-1-56 16,-2-1 45-16,1 2-49 0,-1-3 46 0,1 0-49 15,-4-2 46-15,3 2-42 0,-2 0 39 0,0-2-44 0,-5-5 49 16,9 7-36-16,-9-7 45 0,6 5-47 0,-6-5 40 16,0 0-49-16,12 0 44 0,-12 0-48 0,7-7 45 15,-7 7-46-15,12-5 49 0,-6 1-52 0,-6 4 47 16,11-6-47-16,-11 6 42 0,12-6-46 0,-12 6 47 16,14-3-36-16,-14 3 32 0,16 2-45 0,-16-2 47 15,12 5-37-15,-4 0 33 0,0 0-45 0,-2-1 38 16,-1 4-46-16,-1-1 41 0,0 0-39 0,-1 1 1 15,-3 0 5-15,0-1 11 0,-2 2 2 0,0-2 3 16,-1 0 3-16,-2 1 5 0,0-1-4 0,-3-2-13 16,1 0-30-16,0-1-39 0,-2-1-44 0,9-3-51 15,-14 0-34-15,14 0-22 0,-14-3-39 0,8-1-19 16,-2-1-88-16,4-4-301 0,-1-2-199 0</inkml:trace>
  <inkml:trace contextRef="#ctx0" brushRef="#br0" timeOffset="11135.889">16508 9307 360 0,'-3'-12'562'0,"3"2"-96"0,-1 3-55 0,-2-1-13 16,2 2-31-16,1 6-23 0,-5-12-32 0,5 12-49 15,-1-8-45-15,1 8-41 0,0 0-31 16,-3-6-8-16,3 6-11 0,0 0-13 0,4 5-9 0,-4-5-5 16,8 9 4-16,-3-1 1 0,1 0-1 0,2 2-4 15,2 2-8-15,0 3-9 0,3 1 2 0,1 1 5 16,0 3-9-16,3 0-5 0,0 1-7 0,-1 3-9 15,3 0 0-15,-2 0-14 0,3 4-8 0,-2-1-3 16,-1-4-7-16,-2 2-55 0,4 0 59 0,-6-2-54 16,2-1 53-16,-2 1-55 0,-1-5 7 0,-2-2 6 15,-1 2 5-15,-2-4 4 0,0 0 10 0,-1-1-9 16,-2-1 22-16,1-2-27 0,0-1 3 0,-1-1 0 16,-1 1-8-16,-1-4 7 0,1 2-19 0,-3-7-52 0,2 8-52 15,-2-8-28-15,2 7-66 0,-2-7-24 0,0 0-26 16,-4 5-48-16,4-5 19 0,0 0-77 15,0 0-23-15,-7-3-41 0,7 3-459 0,-5-5-464 0</inkml:trace>
  <inkml:trace contextRef="#ctx0" brushRef="#br0" timeOffset="11611.102">16549 9496 257 0,'0'0'483'0,"0"0"-77"0,0 0-80 0,0 0 31 0,0 0-38 15,0 0 31-15,0 0-69 0,0 0 7 0,0 0-84 16,0 0-4-16,0 0-77 0,0 0 13 0,1-7-63 16,-1 7 26-16,10-6-63 0,-4 0 33 0,2 1-52 15,1 2 35-15,0-4-49 0,4 0 40 0,-1 1-38 16,0-3 18-16,1 2-68 0,2-2 1 0,-2 0-78 16,1 1-4-16,-1 0-93 0,0-1-34 0,-1 1-50 15,0 1-8-15,-2-3-79 0,-1 5-33 0,-1 1-177 16,-2-2-113-16</inkml:trace>
  <inkml:trace contextRef="#ctx0" brushRef="#br0" timeOffset="11830.333">16664 9549 49 0,'-4'10'357'0,"1"-4"-71"16,1 1-20-16,-1-1 19 0,3-6-12 0,-5 7 60 15,5-7-69-15,0 0 25 0,0 8-89 0,0-8 7 0,0 0-75 16,10-3 14-16,-10 3-62 0,13-7 30 0,-6 2-55 15,3 0 28-15,1-3-55 0,1 2 38 16,2-4-55-16,-1 3 36 0,1-3-53 0,0 1 39 0,1 1-60 16,-1-1 8-16,1 1-110 0,-2-1-39 0,0 1-50 15,-2-1-58-15,1 3-27 0,-1-2-124 0,0 3-240 16,-4-1-172-16</inkml:trace>
  <inkml:trace contextRef="#ctx0" brushRef="#br0" timeOffset="12020.823">16997 9285 143 0,'-9'-7'532'0,"9"7"-142"0,-11-4-87 16,11 4-31-16,-9-6-26 0,9 6-7 0,-11-4-31 15,11 4-34-15,-8-4-29 0,8 4-29 0,-7-6-30 0,7 6-47 16,-5-3-45-16,5 3-25 0,0 0-35 0,0 0-46 15,0 0-39-15,0 0-77 0,5-7-43 0,-5 7-368 16,0 0-149-16</inkml:trace>
  <inkml:trace contextRef="#ctx0" brushRef="#br0" timeOffset="12614.2">16762 9532 237 0,'-11'12'419'0,"-1"1"-126"16,3-2-45-16,-1-1-35 0,2-2-8 0,1 0-9 15,0 0 50-15,2-3-41 0,1-1 23 0,4-4-89 16,-6 6 15-16,6-6-70 0,0 0 22 0,0 0-66 16,0 0 40-16,6-7-61 0,-1 0 42 0,2-1-60 15,-1 1 47-15,0 0-58 0,0-2 46 0,-1 1-43 16,-1-2 31-16,-3 3-56 0,-1-1 44 0,-3 1-48 16,-2 1 52-16,-3 0-57 0,-3 1 48 0,-4 1-42 15,-4 3 52-15,-4 2-48 0,-5 2 48 0,-7 4-52 16,-6 2 61-16,-1 1-52 0,-3 5 55 0,2 0-31 0,-2 5 21 15,-7 4 58-15,3 1-35 0,-1 4 22 0,3 0 6 16,2 2 16-16,8-5 4 0,4-1-9 16,2 2-11-16,7-1-9 0,5-4 29 0,3-2-46 0,7-1 29 15,3-5-51-15,5-2 41 0,2-2-42 0,4-2 27 16,4-1-47-16,3-3-3 0,4-4 0 0,2-3-2 16,9-3 1-16,5-2-7 0,10-6 5 0,0-4 1 15,4 0 0-15,5-8-1 0,3-1 41 0,-3 0-44 16,-1-2 37-16,0 0-47 0,-3 0 47 0,-10 5-43 15,0 1 44-15,-5-1-44 0,-5 3 46 0,-4 6-41 16,-9 1 48-16,0-1-54 0,-6 3 41 0,-4 5-51 16,-3-3 43-16,-5 5-45 0,-4 3 41 0,-4 0-44 15,-6 4 34-15,-9 3-44 0,-9 2 40 0,-7 4-35 16,-6 5 41-16,-7 6-39 0,-4-1 9 0,-2 6 40 16,1 0-39-16,1 4 9 0,-1 0 13 0,1 1 5 15,1 4 3-15,3-1 53 0,2 0-22 0,9-3 60 16,7-6-48-16,6-2 42 0,8-1-49 0,6-5 53 0,6-4-29 15,6-3 50-15,6-2-57 0,0-9 29 16,14 5-50-16,0-5-7 0,9-5-10 0,8-4-4 16,10-6-4-16,5-3-32 0,11-7 35 0,7-4-35 15,1 0 36-15,6-5-24 0,1-2-22 0,1-1-23 0,12-9 24 16,-16 7-71-16,1-1 5 0,-5 1-89 0,-2 2-31 16,-6-1-126-16,-7 2-46 0,-4 2-94 15,-13 9-79-15,-6-1-254 0,-10 6-344 0</inkml:trace>
  <inkml:trace contextRef="#ctx0" brushRef="#br0" timeOffset="13199.05">15869 9186 407 0,'-1'-9'441'0,"-1"3"-92"15,-4-3-74-15,3 4-34 0,0-3-2 16,-1 1 15-16,-1 1-10 0,-2 1-9 0,2-2-24 0,-2 2-33 15,0 1-34-15,2 0-26 0,5 4-24 0,-15-2-18 16,15 2-14-16,-16-2-11 0,6 5-4 0,-1-2-12 16,-1 3-8-16,2 2-3 0,-3 4-6 0,0-3-3 15,2 4-1-15,1-2 35 0,-1 5-45 0,1-2 35 16,1 0-43-16,3 1 45 0,-1 0-49 0,1 0 41 16,4-1-41-16,-1 0 39 0,2-2-38 0,1 2 41 15,2-3-41-15,0-1 41 0,1 1-38 0,5-2 36 16,-2-2-44-16,2-2 45 0,1-1-48 0,-9-2 42 15,24 0-46-15,-10-2 41 0,-1-1-49 0,2-4 38 0,-2 0-44 16,1 1 42-16,0-3-38 0,-1 0 4 16,-2-2 7-16,0 2 9 0,-2-3-2 0,1 1 4 15,-4 0 25-15,1-1 8 0,-2 3 11 0,-1-3 8 16,1 4 21-16,-3-2 22 0,1 3 14 0,-2 0 1 0,2 0-10 16,-3 7-15-16,2-10-21 0,-2 10-9 0,4-8-15 15,-4 8-6-15,0 0-6 0,0 0-20 16,0 0 20-16,9 5-6 0,-5 1 3 0,-2-1-6 0,2 2-2 15,3 2-2-15,-2-2 0 0,3 5 0 0,0-6 1 16,0 6-20-16,1-3-25 0,4 3-39 0,-2-4-29 16,1 1-30-16,0-1-4 0,4 0-86 0,-1-4-37 15,-2 0-31-15,2-2-32 0,-2-1-21 0,1-1-99 16,0-1-354-16,-2-3-322 0</inkml:trace>
  <inkml:trace contextRef="#ctx0" brushRef="#br0" timeOffset="13394.355">16156 9154 256 0,'0'0'593'0,"-6"-6"-186"0,6 6-36 0,-6-5-66 16,6 5 23-16,0 0-32 0,-7-5-21 0,7 5-33 15,0 0-45-15,-5-6-33 0,5 6-37 0,0 0-20 16,4-7-29-16,-4 7-7 0,9-7-16 0,-4 3-12 0,4-1-9 16,1-2-6-16,2 2-5 0,-1-3-4 0,3 1-9 15,0 0-24-15,2 0-32 0,-2-2-35 0,2 3 4 16,-3-5-89-16,2 5-19 0,-2-4-7 0,1 3-19 15,-5-2-40-15,0 3-39 0,-2 1-56 16,-2-1-341-16,-5 6-195 0</inkml:trace>
  <inkml:trace contextRef="#ctx0" brushRef="#br0" timeOffset="13598.827">16222 8970 185 0,'-15'1'394'0,"5"1"-68"0,-1-1-55 0,1 0-38 16,10-1-19-16,-17 3-33 0,17-3-6 0,-13 3-38 15,13-3 3-15,-9 4-2 0,9-4-1 0,-7 3-4 16,7-3-3-16,-3 7-3 0,3-7-8 0,3 7-5 15,-3-7-19-15,7 8-5 0,-2-4-14 0,2 1-9 16,-1 0-14-16,2 1-7 0,-1 2-3 0,1-4-12 0,1 3-4 16,1 3-6-16,-1-1-4 0,0 1 1 15,0-1-6-15,1 3-4 0,-2 0-20 0,1-2-29 16,0 1-37-16,-1-1-40 0,-2 0-33 0,-1-2-29 16,0-1-17-16,3 0-21 0,-8-7-60 0,9 9-33 0,-9-9-377 15,9 5-197-15</inkml:trace>
  <inkml:trace contextRef="#ctx0" brushRef="#br0" timeOffset="14048.08">16403 8835 562 0,'-4'-10'437'16,"2"3"-92"-16,-2 0-6 0,1 0-42 0,1 2 51 15,2 5-70-15,-4-10 13 0,4 10-82 0,-3-9-11 16,3 9-77-16,-5-7 9 0,5 7-58 0,0 0 19 15,0 0-44-15,5-5 33 0,-5 5-42 0,11 5 44 16,-6 0-44-16,2-1 38 0,2 4-45 0,1-1 39 16,1 4-46-16,0-3 33 0,1 4-46 0,-2-2 38 15,4 5-49-15,-2-3 41 0,0 2-44 0,-2-2 39 16,1 0-47-16,-1 0 4 0,-2-1 3 0,-2-1-1 16,2-2 6-16,-1 0-1 0,-3 1 4 0,1-4 5 0,0 2 8 15,-1-2 15-15,-4-5 4 0,8 7 0 16,-8-7-5-16,0 0-6 0,9 1 9 0,-9-1-22 15,6-4 38-15,-6 4-55 0,9-9 38 0,-5 2-58 16,4 2 43-16,-2-2-56 0,-1 0 46 0,4 2-44 0,-1-2 47 16,-1 3-46-16,1-1 48 0,1 1-45 0,-9 4 40 15,14-4-44-15,-14 4 47 0,14 1-41 16,-14-1 45-16,10 7-43 0,-6-2 46 0,-1 0-46 0,-2 3 8 16,-1-1 2-16,0 3 6 0,-4-1 2 0,2 2 7 15,-5-2-3-15,0 4 3 0,-2-3 0 0,0 1 4 16,-3 1-4-16,3-4 3 0,-2 4 20 0,-2-5-38 15,4 1-30-15,-1-2-67 0,-2-1-70 0,5-1-73 16,0 0-65-16,7-4-59 0,-14 0-127 0,14 0-312 16,-7-8-359-16</inkml:trace>
  <inkml:trace contextRef="#ctx0" brushRef="#br0" timeOffset="14272.088">16793 8804 389 0,'0'0'548'0,"0"0"-160"0,0 0-22 16,0 0-51-16,0 0 57 0,0 0-44 0,0 0 11 15,0 0-97-15,0 0-7 0,0 0-86 16,-5-5 10-16,5 5-73 0,6-5 22 0,3 0-59 16,-1-2 32-16,1 3-58 0,2-2 34 0,2-2-51 0,0 2 40 15,2-3-52-15,-1 2 41 0,3 0-59 0,1-2-3 16,-1 3-74-16,1-3-12 0,-5 3-109 0,4-1-7 15,-3 2-62-15,-1 0-55 0,-1 2-32 0,-4 1-53 16,-8 2-250-16,13-4-190 0</inkml:trace>
  <inkml:trace contextRef="#ctx0" brushRef="#br0" timeOffset="14422.686">16960 8806 72 0,'-4'8'300'0,"-2"-3"-78"0,6-5-30 15,-6 9 1-15,6-9 19 0,-4 7 5 0,4-7-22 16,0 0 1-16,0 0-56 0,2 7-14 0,-2-7-40 15,8-2-3-15,-8 2-31 0,15-7 10 0,-4 2-38 16,1-2-17-16,1 0-26 0,2-1-32 0,2-1-52 16,1-3-54-16,1 0-58 0,3-2-81 0,1-2-187 0,-7 4 29 15</inkml:trace>
  <inkml:trace contextRef="#ctx0" brushRef="#br0" timeOffset="14780.24">17263 8563 402 0,'0'0'420'0,"-13"-2"-54"0,13 2-57 16,-10-3 34-16,10 3-62 0,-8-3 22 0,8 3-92 15,-9-3 1-15,9 3-80 0,-2-7 13 0,2 7-70 16,1-7-16-16,-1 7 27 0,8-5-56 0,-8 5 33 16,11-5-50-16,-4 2 34 0,-7 3-44 0,17-1 35 15,-17 1-48-15,19 0 42 0,-9 2-46 0,0 1 44 16,-2 1-44-16,0 3 40 0,-1-1-40 0,-1 2 43 15,-3 2-48-15,-1 1 42 0,-2 0-4 0,-1 1 0 16,0 0-4-16,-3 2 0 0,-1-2-28 0,0 1 55 16,-1 2-27-16,-1-5 50 0,3 1-30 0,-2-3 36 15,2 2-43-15,0-5 41 0,-1 4-37 0,5-9 44 16,-5 9-38-16,5-9 44 0,-4 10-50 0,4-10 44 16,0 0-60-16,7 5 38 0,-7-5-52 0,15-1 41 15,-5-1-55-15,5-5 17 0,1 1-72 0,4 0-8 0,2-5-85 16,2 0 2-16,3 0-86 0,0-2-16 0,2 1-28 15,-2-2-93-15,1-1-87 0,0 1-273 0,-2-1-247 16</inkml:trace>
  <inkml:trace contextRef="#ctx0" brushRef="#br0" timeOffset="15280.183">17993 8240 89 0,'-10'-8'570'0,"0"1"-163"0,3 1-12 0,-1 0-76 15,-1-1 53-15,3 0-77 0,1 0 0 0,-2 0-73 16,3 0-8-16,1 2-80 0,0 0 8 0,3 5-67 16,0-11 22-16,0 11-53 0,5-6 27 0,-5 6-54 15,12-4 33-15,-12 4-47 0,15 0 35 0,-4 1-40 16,1 4 30-16,-1-2-33 0,2 4 28 0,0 0-39 0,-1 1 39 15,-1 0-39-15,-2 3 36 0,1-1-39 0,-1 1 5 16,-4 0 5-16,1 0 5 0,-3 1 6 16,1 0 1-16,-3-1 2 0,1 0 6 0,-2 0 0 0,0-1 1 15,1 1-5-15,-1-2 4 0,0-1 36 0,0 1-40 16,0-2 38-16,1 0-42 0,0 0 39 0,2-1-46 16,0 1 39-16,3-2-43 0,-1-1 42 0,4-1-51 15,0 2 40-15,1-3-44 0,3 1 6 0,-1-1-1 16,1 1 37-16,0-1-40 0,0 2 38 0,0-1-43 15,-3 1 43-15,3 0-37 0,-3-1 42 16,-1 3-31-16,1-1 56 0,-2 1-22 0,-2 1 63 0,1 0-31 16,0 1 61-16,-2 1-40 0,1 0 43 0,-1 3-46 15,0-2 38-15,0 2-50 0,1 1 29 0,-2 0-47 16,3 0 35-16,-2 1-38 0,1-2-13 0,3 1-1 16,-1 2-8-16,-2-4-2 0,3 4 2 0,0-3-3 15,0 0-17-15,-3-1-25 0,1 4-20 0,0-3 27 16,-6-1-69-16,1 2 6 0,-5 1-94 0,-4 0-17 0,-5 2-95 15,-4 5-27-15,-9 4-60 0,-4-1-49 0,-6 1-37 16,-11 5-437-16,-5 0-460 0</inkml:trace>
  <inkml:trace contextRef="#ctx0" brushRef="#br0" timeOffset="16151.117">14148 11473 453 0,'-2'-8'359'0,"1"0"-45"0,-2-1-33 16,2 1 6-16,-3-1-33 0,2 0 4 0,-1 1 7 15,-3-1-68-15,2 0 31 0,-2 2-69 0,-1-1 18 0,1 3-60 16,-3-2 27-16,1 5-53 0,1-1 46 0,-5 0-63 16,3 2 32-16,9 1-58 0,-24 2 42 0,12 0-53 15,-3 3 1-15,1 2 0 0,1 2-2 0,-1-1-1 16,0 2-3-16,0 2-1 0,4-1 38 0,1 2-50 16,-1-1 45-16,3 1-46 0,2 1 43 0,3-2-47 15,2-1 43-15,0 2-46 0,3-1 46 0,4 2-53 16,1-2 44-16,6 1-53 0,0-1 45 0,2 0-49 15,5 0 45-15,-1-4-48 0,8 2 42 0,-1 0-49 16,1-2 46-16,-2-2-55 0,3 2 40 0,-3-1-62 0,-3-1 39 16,1 0-58-16,-2 0 41 0,-3 1-48 15,-4-2 48-15,-1 3-30 0,-2-4 56 0,-6 1-42 16,1 3 49-16,-5-2-41 0,-3 1 48 0,-3 2-45 16,-1-2 48-16,-5 4-39 0,-3-1 40 0,-4 0-2 0,-2 0-5 15,0-1-1-15,0 1-1 0,-2-2 0 16,1-2-3-16,3 0-4 0,1 1-23 0,2-5-63 15,1 3-72-15,3-4-85 0,10-1-85 0,-15 2-49 0,15-2-24 16,0 0-58-16,0 0-286 0,0-10-252 16</inkml:trace>
  <inkml:trace contextRef="#ctx0" brushRef="#br0" timeOffset="16583.826">14470 11635 508 0,'0'0'415'16,"-13"4"-25"-16,13-4-69 0,-14 3 58 0,14-3-51 16,-14 1 12-16,14-1-76 0,-14-1-1 0,14 1-80 15,-13-3 11-15,13 3-82 0,-6-7 17 0,6 7-64 16,0-10 25-16,2 3-56 0,2-1-9 0,2 2 34 16,3-5-53-16,2 3-1 0,1-2-8 0,1 2-6 0,2-1-5 15,-2 5-5-15,0-1 27 0,2-1-52 16,-3 4 36-16,-1 0-42 0,-11 2 29 0,18 2-21 15,-18-2 43-15,14 5-38 0,-10 2 45 0,-1-2-37 16,-2 2 42-16,-1 0-41 0,-1 3 48 0,-2 0-41 0,-1-2 43 16,2 2-35-16,-1-2 36 0,-2 1-5 0,3-1 0 15,0 0-6-15,0-1-1 0,2-1 2 16,0 1-2-16,2 0 0 0,0 1-3 0,4-2-1 0,0 1-2 16,3 1-3-16,0-1-4 0,5 0-6 0,-1 0-7 15,2-2 3-15,1 3-8 0,0-2-4 0,-3 0-6 16,4 3 2-16,-6-4-4 0,3 3 4 0,-5-1 9 15,-1-2 4-15,-3 4 8 0,-1-2 4 0,-2-1 6 16,-4 3-1-16,-1-2 1 0,-2 1 9 0,-1 1-1 16,-2 0 1-16,-3 1-3 0,-1-2-1 0,2-1-3 15,-3 0 3-15,0-2-5 0,3 2-41 0,1-4-9 16,9-3-145-16,-17 2-76 0,17-2-103 0,-12 0-118 16,12 0-276-16,-7-12-280 0</inkml:trace>
  <inkml:trace contextRef="#ctx0" brushRef="#br0" timeOffset="16766.343">14944 11487 316 0,'0'0'597'0,"7"-7"-140"16,-7 7-80-16,4-4-14 0,-4 4-1 0,0 0-17 16,4-8-42-16,-4 8-61 0,5-6-49 0,-5 6-39 15,9-8-26-15,-4 2-32 0,5 0-26 0,2-2-48 16,3-3-28-16,3 3-111 0,0-2-38 0,1 1-106 15,3-3-86-15,0 1-50 0,-2 2-467 0,-2-1-413 16</inkml:trace>
  <inkml:trace contextRef="#ctx0" brushRef="#br0" timeOffset="16915.317">15175 11446 365 0,'-6'10'492'16,"-3"-1"-88"-16,4 0-127 0,-2-3-11 0,2 4-73 15,1-6 34-15,4-4-52 0,-5 9 36 0,5-9-84 16,0 0 18-16,5 6-78 0,-5-6-51 0,10-6-51 15,1 0-36-15,1 1-30 0,5-7-36 0,2 3-67 16,4-6-37-16,-1-2-142 0,6-3-176 0,-1-3-74 16</inkml:trace>
  <inkml:trace contextRef="#ctx0" brushRef="#br0" timeOffset="17364.534">15612 10931 367 0,'0'-10'488'0,"-2"1"-52"0,-2 2-114 0,1-1 51 15,-1 4-36-15,0-2 15 0,0-1-61 0,4 7-7 16,-7-7-89-16,7 7 4 0,-8-6-86 0,8 6 19 16,0 0-68-16,-7-4 30 0,7 4-59 0,-6 5 32 15,6-5-14-15,-2 9-9 0,2-9-7 0,-1 13-8 16,1-6-7-16,1 4-1 0,0-2-2 0,0 3-7 16,3-1-2-16,-1 4-2 0,2-2-1 0,0 1-2 15,2-2-2-15,-1 4 4 0,2-3-13 0,-1-1-20 16,0 3-18-16,0-3-11 0,0 1-16 0,-1-2 3 15,-1 0 6-15,-1-3 7 0,-1 4 11 0,-1-4 9 16,-1 2 12-16,-4-3-6 0,0 2 5 0,-1-2 2 16,-1 0 3-16,-1 1-35 0,-1-2 54 0,-3 0-41 15,4-1 50-15,6-5-40 0,-12 7 45 0,12-7-1 0,-10 4-11 16,10-4-1-16,-5 6-8 0,5-6 0 16,0 0 0-16,0 0 4 0,0 0-2 0,8 5 0 15,-8-5 11-15,15 2-13 0,-6 1 6 0,2-2-3 0,1 2 2 16,-2 2-1-16,4-2-40 0,-2 3 51 0,0 2-27 15,-1 0 41-15,-1-2-36 0,0 6 54 0,-4 1-34 16,1-1 22-16,-2 2 13 0,-1 1 15 0,-3-1 12 16,3-1 58-16,-3 1-50 0,0-2 48 0,-1 0-63 15,2 1 40-15,-2-4-56 0,1 3 36 0,0-2-54 16,3 0 42-16,0-1-57 0,1-3 38 0,3 1-79 16,2-2 10-16,0 0-106 0,4-1-12 0,3-3-113 15,2 0-64-15,0-1-56 0,2 0-118 0,0-1-436 16,0-2-495-16</inkml:trace>
  <inkml:trace contextRef="#ctx0" brushRef="#br0" timeOffset="18549.207">16453 10850 100 0,'0'0'340'0,"0"0"-40"16,0 0-48-16,0 0 11 0,0 0-12 0,1-6-25 16,-1 6-17-16,0 0-7 0,0-8-9 0,0 8-20 15,-1-8-11-15,1 8-8 0,-3-9-2 0,3 9 2 16,-2-12 9-16,-1 7-5 0,2-1-22 0,-2-1-15 16,-2-1-11-16,0 1-17 0,1 0-7 0,-1 1-12 15,-3 0-8-15,2 0-12 0,-3 3-4 0,-1-2-10 16,0 2-5-16,-2 0 1 0,-1 1-14 0,1 4-3 15,-2-2-3-15,-3 4 1 0,4 1-6 0,-5 1-1 0,4 1-2 16,-5 3 3-16,5 1-1 0,-2 0-4 0,3 2 3 16,-1 0 42-16,2 0-49 0,3 1 42 15,2 0-48-15,0-2 45 0,2 2-50 0,2 0 44 16,2-2-49-16,1-2 51 0,3 1-55 0,-2-2 46 0,4-1-52 16,-1-1 45-16,5-3-54 0,-1 0 48 0,-1-1-54 15,-7-3 40-15,21-1-41 0,-10-5 43 0,2 4-41 16,0-6 50-16,0 0-44 0,1-1 48 0,-3-2-48 15,2 1 51-15,-3-2-44 0,-1 0 4 16,1 0 11-16,-1-1 37 0,-2 1-7 0,-1 0 16 0,0 2 14 16,-2 1 22-16,1-1 12 0,-2 1-22 0,-1 1 44 15,2 2-44-15,-2 0 33 0,0 0-61 0,-2 6 32 16,4-10-58-16,-4 10 44 0,5-5-56 0,-5 5 42 16,0 0-50-16,0 0 45 0,0 0-41 0,14 2 43 15,-14-2-10-15,9 8-9 0,-3-6-6 0,2 5-18 16,-2-2-31-16,2 0-29 0,4 2-19 0,-3 0-50 15,2-2 4-15,2 0-76 0,-3 2 8 0,4-5-95 16,-1 1-8-16,0-1-41 0,1 0-42 0,-1-1 3 16,0-2-83-16,2-1-271 0,-3 0-243 0</inkml:trace>
  <inkml:trace contextRef="#ctx0" brushRef="#br0" timeOffset="18730.714">16679 10747 98 0,'0'0'582'0,"-2"-6"-159"0,2 6-64 0,-4-6-7 16,4 6 0-16,-3-6-41 0,3 6-57 15,-1-6-45-15,1 6-39 0,0-9-31 0,0 9-26 0,6-8-20 16,-2 3-17-16,4-2-15 0,-1 2-16 0,4-2-7 16,1-1-6-16,1-1-7 0,0 1-8 0,2-1-1 15,2 0-13-15,-2 0-28 0,3-2-43 0,-4 3-49 16,0-1-46-16,0 1-31 0,0-1-25 0,-2 2-58 16,-2-1-15-16,-1 0-128 0,-3 2-207 0,-2-1-138 15</inkml:trace>
  <inkml:trace contextRef="#ctx0" brushRef="#br0" timeOffset="18919.209">16730 10539 259 0,'-11'3'412'0,"11"-3"-96"16,-17 2-66-16,17-2-49 0,-12 4-26 0,12-4-11 15,-7 2 39-15,7-2-21 0,0 0 1 16,-6 5-17-16,6-5-14 0,0 0-11 0,3 5-9 16,-3-5-15-16,10 4-18 0,-10-4-9 0,13 7-7 0,-4-3-9 15,0 0-15-15,-1-1-9 0,2 3-10 16,0 0-7-16,1 0-7 0,-1 3 1 0,1-1-11 15,-2 1-13-15,2 0-14 0,0-1-36 0,-1 1-38 0,-1-1-41 16,-1 0-34-16,-1-2-28 0,1 2-29 0,-1-1-56 16,0-4-19-16,-7-3-424 0,12 4-221 0</inkml:trace>
  <inkml:trace contextRef="#ctx0" brushRef="#br0" timeOffset="19314.226">17029 10360 498 0,'-2'-8'610'0,"0"1"-180"0,-2 1-20 15,2 1-87-15,2 5 14 0,-4-11-54 0,4 11 7 16,-5-9-91-16,5 9 1 0,-2-5-83 0,2 5 27 16,0 0-62-16,0 0 36 0,0 0-54 0,8 2 38 0,-8-2-65 15,9 10 37-15,-2-5-59 0,-1 3 43 16,4-2-57-16,1 5 43 0,-1-2-45 0,1 0 37 15,-2 1-51-15,3 0 44 0,-2 1-47 0,0-1 43 16,-1 0-54-16,1-1 48 0,-3-1-56 0,-1 1 45 0,1-4-48 16,0 3 17-16,-2-3 2 0,-1-1 8 0,-4-4 1 15,8 8-3-15,-8-8-7 0,8 2 39 0,-8-2-50 16,0 0 45-16,12-6-43 0,-12 6 38 0,12-5-48 16,-6 0 41-16,4 0-41 0,-2 0 43 0,0 2-43 15,2 0 42-15,-3 1-46 0,-7 2 38 0,15-6-46 16,-15 6 43-16,15 0-39 0,-15 0 45 0,10 2-44 15,-10-2 54-15,9 7-54 0,-9-7 40 0,5 9-52 16,-5-9 35-16,-2 12-66 0,-1-4-28 0,-2 1-26 16,1-1-19-16,-4 1-11 0,-2-1-27 0,0 1-44 15,1-1-7-15,-4 0-111 0,3-3-282 0,1-1-156 16</inkml:trace>
  <inkml:trace contextRef="#ctx0" brushRef="#br0" timeOffset="19556.372">17388 10297 530 0,'0'0'457'0,"0"0"-108"15,0 0 4-15,0 0-61 0,0 0 3 0,0 0-110 16,0 0 17-16,0 0-75 0,0-7 19 0,4 2-71 15,1 1 29-15,4 0-65 0,0-3 37 0,1-1-58 16,3 2 35-16,0-2-62 0,0 0 3 0,2 0-84 16,-2 0-51-16,1 3-54 0,-1-4-67 0,0 4-54 15,-1-2-94-15,-2 2-176 0,-1 1-99 0</inkml:trace>
  <inkml:trace contextRef="#ctx0" brushRef="#br0" timeOffset="19700.986">17539 10296 86 0,'-7'8'427'0,"0"-1"-119"15,3 0-69-15,0-1-23 0,2-2-22 0,-2 2-6 16,4-6 14-16,-5 6-41 0,5-6 16 0,0 0-66 16,0 0 5-16,2 7-58 0,-2-7 23 0,11-4-68 0,-2 0-20 15,1-1-46-15,1-3-46 0,3 0-48 0,-1 0-65 16,6-5-72-16,-2 1-269 0,1 0-68 16</inkml:trace>
  <inkml:trace contextRef="#ctx0" brushRef="#br0" timeOffset="20181.238">17802 10039 511 0,'0'0'399'0,"-6"-4"-52"0,6 4-42 16,-8-4 1-16,8 4 1 0,-9-8-16 0,9 8-29 15,-7-8-40-15,7 8-38 0,-5-10-35 0,5 10-30 16,-2-11-23-16,2 11-20 0,3-12-16 0,1 5-11 16,2 0-12-16,-1-1-5 0,4 2-7 0,-1 1-3 15,3 0-9-15,-2 2-4 0,0 1-6 0,2 0-5 16,-11 2-9-16,19 2 3 0,-9 2-7 0,-4 1 0 16,-1 1 2-16,-2 3-1 0,-1 0 3 0,0 1 0 15,-4 2 3-15,1-1 38 0,-3 1-46 0,0 2 43 16,-1-2-44-16,1 1 42 0,-3 0-44 0,3-3 42 0,0 0-39 15,0 0 42-15,-1-1-51 0,4-2 43 0,-2 0-50 16,3-7 37-16,0 13-61 0,0-13 38 0,3 12-65 16,-3-12 41-16,8 8-56 0,-1-3 53 0,3-1-46 15,-2-1 68-15,1 1-46 0,4-1 60 0,-2 1-45 16,0 0 56-16,-1-1-50 0,0 1 57 0,-2 0-44 16,-2 0 59-16,2-1-32 0,-8-3 61 0,6 7-37 15,-6-7 58-15,3 10-45 0,-3-10 47 0,-6 10-49 16,3-4 41-16,-5 0-52 0,2-1 40 0,-2 2-48 15,0-2 36-15,-2 0-51 0,4-1 44 0,-1 1-48 16,-2 0 40-16,9-5-56 0,-11 5-26 0,11-5-128 16,-10 2-119-16,10-2-72 0,-7-3-474 0,7 3-390 15</inkml:trace>
  <inkml:trace contextRef="#ctx0" brushRef="#br0" timeOffset="21113.332">18344 9675 63 0,'-4'-5'587'0,"2"0"-156"16,-2-1-20-16,1 1-84 0,-1-1 25 0,2 0-85 15,-1 0-2-15,3-1-79 0,0 7 11 0,-1-10-78 16,1 10 15-16,4-12-62 0,0 8 21 0,2-2-52 15,1 2 27-15,3-1-46 0,-1 3 25 0,2 1-45 16,1-1 49-16,-12 2-61 0,20 2 36 0,-7 0-44 16,-3 1 44-16,-1 2-44 0,1 2 40 0,-2-2-42 15,-2 3 42-15,1-1-38 0,-3 4 48 0,1-3-28 16,-3 4 30-16,1-5-29 0,-1 4 15 0,0-1 9 16,-1 1 7-16,0-2 5 0,-1 1 5 0,0 1 3 15,3-1-6-15,-2 1-2 0,0-1-4 0,3 1 1 16,-1-3-2-16,2 4-4 0,1-1 0 0,2 0-7 15,0 1-5-15,2-2-2 0,0 1-1 0,0-1-6 16,3 1-1-16,-3-3 3 0,3 2-6 0,0 0-1 16,-2-3-2-16,-1 2 5 0,1-1 6 0,-5 1 15 15,2-2 4-15,-1 1 11 0,-3 0 6 0,0-1-2 16,0 2-4-16,-3 1-8 0,0-2-2 0,-2 3-13 0,-1-1-6 16,-2 2-17-16,-1 0-64 0,-4 1-63 0,-3 4-173 15,-2-1-123-15,-4 4-137 0,-1-1-481 16,-3-1-658-16</inkml:trace>
  <inkml:trace contextRef="#ctx0" brushRef="#br0" timeOffset="21971.924">14494 12375 238 0,'0'0'502'0,"0"0"-130"0,0 0-64 0,0 0-68 0,0 0 16 16,0 0-57-16,0 0 31 0,0 0-89 0,0 0 12 15,0 0-76-15,0 0 32 0,0 0-26 0,0 0-13 16,0 0-18-16,0 0-5 0,8 5-54 0,-8-5-78 16,0 0-76-16,6 5-73 0,-6-5-73 0,5 3-418 15,-5-3-232-15</inkml:trace>
  <inkml:trace contextRef="#ctx0" brushRef="#br0" timeOffset="22113.547">14584 12589 67 0,'-2'14'310'0,"2"-2"-51"0,0-2-65 0,-2-1 4 16,2 0-56-16,0-1-16 0,0 0-23 0,0-1-12 16,0 0-15-16,0-7-8 0,2 11-7 0,-2-11-21 15,8 10-37-15,-8-10-80 0,9 6-109 0,-9-6-278 16,11 0 54-16</inkml:trace>
  <inkml:trace contextRef="#ctx0" brushRef="#br0" timeOffset="22239.209">14742 12843 421 0,'4'7'425'0,"-2"2"-103"0,1-2-72 16,-1-2-57-16,2 3-33 0,-4-8-38 0,4 9-18 0,1-3-34 15,-5-6-78-15,8 10-110 0,-8-10-218 0,9 5-168 16,-3-1 4-16</inkml:trace>
  <inkml:trace contextRef="#ctx0" brushRef="#br0" timeOffset="22747.468">15082 13583 303 0,'-5'-12'441'0,"-4"2"-107"0,1 0 8 16,-1 1-61-16,0 1-8 0,-4 1-2 0,2 1-32 15,-2 2-16-15,2 0-36 0,0 2-26 16,-4 1-19-16,3 2-23 0,0 0-17 0,0 3-18 16,1 1-13-16,-1-1-15 0,1 5-3 0,-1-1-11 0,5 1-3 15,-1 2-2-15,0 0-3 0,3 1-4 0,3 0-7 16,0 0-31-16,4 1 37 0,0 0-3 0,3 1-2 16,2 0-1-16,0 0-7 0,5 1 0 0,2-1 8 15,0 1-17-15,2-3 1 0,4 2-3 0,-1-2 14 16,1 1-19-16,1-2 6 0,-1-1-5 0,-1 2-4 15,2-4 3-15,-3 2-1 0,-2-1-3 0,0-1-7 16,-4-2 3-16,0 2-7 0,-3 0 6 0,-3-2 2 16,1 2 2-16,-5-1 1 0,-1 0 0 0,-2 0 6 15,0 3-5-15,-4-1-1 0,-3-1 1 0,-1 1 13 16,0-1-16-16,-2 1 14 0,1-2-19 0,-1-2-3 16,1 2-71-16,1-3-20 0,0 0-91 0,3-1-81 15,6-3-49-15,-12 4-82 0,12-4-65 0,0 0-197 16,0 0-180-16</inkml:trace>
  <inkml:trace contextRef="#ctx0" brushRef="#br0" timeOffset="23131.968">15281 13871 527 0,'0'0'457'0,"0"0"-57"0,8-5-50 0,-8 5 51 0,0 0-28 15,4-4-60-15,-4 4-54 0,0 0-53 0,5-7-41 16,-5 7-36-16,6-4-27 0,-6 4-17 0,9-1-20 15,-9 1-14-15,11 0-15 0,-11 0-8 0,13 1-2 16,-13-1-9-16,16 8-3 0,-10-4-9 0,2 4 1 16,-2-1-5-16,0-1-2 0,0 3-1 0,-3-1 1 15,1 2-3-15,-2-3-2 0,0 1 11 0,-2 0-3 16,3-3 4-16,-3-5 3 0,0 12 8 0,0-12-1 0,0 0 3 16,-2 7 10-16,2-7 4 0,0 0-5 15,0 0-2-15,-2-6-2 0,2 6-5 0,0-12-4 16,0 5-3-16,1-2 0 0,2-1-3 0,-1 0-1 15,2 1-1-15,1-3 3 0,0 2-34 0,2 1 49 0,-2 0-33 16,1 3 51-16,2-2-44 0,-2 1 45 16,1 2-45-16,-1 1 52 0,-6 4-48 0,15-4 42 15,-15 4-5-15,13-1-8 0,-13 1-3 0,14 3-8 0,-5-1-1 16,-2 3-4-16,0 2-5 0,2-2-1 0,-3 2-11 16,2-2-15-16,-1 3-33 0,-1-2-46 0,0-1-50 15,-1 2-78-15,1-4-74 0,-1 1-67 0,-5-4-44 16,10 5-128-16,-10-5-265 0,0 0-327 0</inkml:trace>
  <inkml:trace contextRef="#ctx0" brushRef="#br0" timeOffset="23307.255">15691 13641 555 0,'-4'-5'625'16,"4"5"-146"-16,0 0-90 0,-5-5-30 0,5 5-26 15,0 0-42-15,-5-7-55 0,5 7-48 0,5-6-37 16,-5 6-33-16,9-9-20 0,-1 4-40 0,3-2-64 16,2-1-80-16,4 2-82 0,-1-4-90 0,4 1-87 15,-1 1-70-15,1 1-406 0,-6-1-359 0</inkml:trace>
  <inkml:trace contextRef="#ctx0" brushRef="#br0" timeOffset="23450.284">15868 13616 417 0,'-8'8'464'0,"3"-1"-102"0,0 0-100 15,2-2 7-15,3-5-37 0,-5 8 70 0,5-8-35 16,0 0-36-16,0 0-48 0,5 6-38 16,-5-6-29-16,13-6-27 0,0 1-42 0,2-1-67 0,2-3-62 15,3-1-67-15,2-4-93 0,1 0-75 0,1-2-101 16,-1 1-265-16,4-8-191 0</inkml:trace>
  <inkml:trace contextRef="#ctx0" brushRef="#br0" timeOffset="23997.654">16371 12766 179 0,'-1'-12'465'15,"-3"2"-137"-15,-1 2 17 0,0 0-83 0,-2-1 12 0,-3 4 2 16,-3-2-13-16,1 2-30 0,0 3-20 0,-2 0-26 16,-3 2-11-16,1 2-10 0,-1 2-13 0,-2 1-11 15,2 1-17-15,2 0-18 0,1 3-13 0,0-1-10 16,5 2-9-16,1 0-6 0,2-1-51 0,2 0 40 16,2 2-49-16,4-1 41 0,2 2-49 0,2 0 42 15,2 0-51-15,5 2 5 0,2 0 42 0,3-1-48 16,1 2 40-16,4 1-46 0,1 0 47 0,1 0-51 15,-1-2 44-15,-1 3-8 0,1 0-4 0,-1 2-4 16,-3-1-9-16,-1 1 4 0,-5 1-13 0,-3-1-4 16,-2 1 0-16,-2-2 0 0,-5-1 3 0,-2 0 1 15,0-2 2-15,-2 2 1 0,-5-2 0 0,2-2 4 16,-3 0 3-16,-2-1 2 0,2-4 5 0,1 1 0 16,0-3 9-16,-1 0-1 0,2-1 2 0,6-5-9 0,-6 2-5 15,6-2-1-15,0 0-6 0,0 0-6 0,0 0-11 16,13-2 0-16,-3-1-1 0,0 1-3 15,3-1-1-15,2 1 3 0,-2 1 0 0,2 0 2 16,0 2-2-16,0 0-4 0,-2 1 11 0,-1 3-3 0,-1-2 1 16,0 3 4-16,-2 0 2 0,-1 1 1 0,-3 1 4 15,1 1 6-15,-3-1-6 0,2 3 2 0,-3-3 2 16,1 1 1-16,-2-1-1 0,2-1 0 0,-2 0-6 16,2-1-32-16,-3-6-59 0,2 9-57 0,-2-9-59 15,8 7-64-15,-8-7-28 0,0 0-80 0,19-3-77 16,-10-3-238-16,1 0-209 0</inkml:trace>
  <inkml:trace contextRef="#ctx0" brushRef="#br0" timeOffset="24396.369">16951 12916 238 0,'-5'-11'544'0,"-4"5"-141"0,3 0-22 0,-4-1-35 0,1 2-17 16,-3 0-34-16,1 0-26 0,-1 1-30 15,-1 2-29-15,1 1-32 0,-1 1-33 0,0 0-25 16,0 1-26-16,1 1-17 0,1 3-14 0,1 1-44 16,0-1 35-16,1 1-44 0,1 3 39 0,3-2-44 0,0 4 37 15,1-2-44-15,2 0 42 0,2-1-46 0,0 1 44 16,2-1-11-16,3 1-2 0,0-1-6 0,-1-2-4 16,4 1-5-16,0-2-12 0,0-1-42 0,0-2 36 15,2 2-44-15,0-3 43 0,-10-1-38 0,20-1 43 16,-10-3-34-16,-1 2 45 0,0-2-41 0,-1-1 46 15,-1-1-38-15,-1 0 44 0,0 0-38 0,-1-1 54 16,-1-1-37-16,-2 3 60 0,2-3-35 0,-3 4 65 16,-1 4-37-16,4-13 53 0,-4 13-44 0,3-8 16 15,-3 8-64-15,2-7 39 0,-2 7-49 0,0 0 42 16,0 0-47-16,5-6 39 0,-5 6-48 0,0 0 45 16,11 8-46-16,-11-8-1 0,12 8-1 0,-5-4-18 15,-1 3-3-15,4-2-95 0,2 2-10 0,-2 0-103 16,4 1 14-16,-1-2-46 0,0 0-9 0,-1-1-38 15,0-1-38-15,2-1-86 0,-2-2-217 0,0 0-174 16</inkml:trace>
  <inkml:trace contextRef="#ctx0" brushRef="#br0" timeOffset="24558.171">17175 12883 446 0,'0'0'457'15,"1"-9"-76"-15,-1 9-63 0,4-10-63 0,-4 10 26 0,5-11-39 16,-5 11-50-16,8-8-29 0,-1 2-25 0,-2 0-29 15,3 1-24-15,1-1-17 0,1 2-11 0,-1-3-10 16,4 1-12-16,0 1-15 0,0-3-30 0,1 3-45 16,0 0-51-16,0-2-60 0,0 2-48 0,0-2-31 15,-3-1-92-15,2 3-347 0,-3-1-192 0</inkml:trace>
  <inkml:trace contextRef="#ctx0" brushRef="#br0" timeOffset="24796.533">17260 12671 346 0,'0'0'377'16,"-12"-3"-16"-16,12 3-72 0,0 0 1 0,-14 0-46 16,14 0-44-16,0 0-32 0,0 0-25 0,-13 0-2 15,13 0 0-15,0 0-1 0,0 0-2 0,-1 8-8 0,1-8-22 16,3 7-13-16,0-2-7 0,3 1-8 16,-2 0-16-16,1 3-11 0,-1-3-6 0,3 5-13 15,0-3-8-15,-1 4-2 0,2-3-2 0,-1 3-7 0,-1 0-3 16,4 0 0-16,-3 1-42 0,0-2 39 0,2 1-69 15,0 0 3-15,-1-3-111 0,1 2-25 16,0-1-29-16,-2-1-18 0,1-4-66 0,1 1-69 16,1-1-303-16,-1-3-189 0</inkml:trace>
  <inkml:trace contextRef="#ctx0" brushRef="#br0" timeOffset="25246.072">17446 12588 346 0,'-6'-7'471'16,"2"1"-125"-16,-2-2-32 0,6 8 3 0,-5-8-2 15,1 2-22-15,4 6-50 0,-3-8-44 0,3 8-41 16,-3-8-29-16,3 8-29 0,1-5-19 0,-1 5-16 16,0 0-10-16,7-4-8 0,-7 4 0 0,0 0 3 15,15 2-11-15,-15-2 2 0,13 6-5 0,-5 0 0 16,-1-1-2-16,2-2 3 0,0 7-6 0,-1-4-10 0,2 3 7 15,-2 0-9-15,1 0-1 0,-3 2-3 0,3-2 2 16,-3 0-6-16,1-1-1 0,-2 1 4 0,0-1-5 16,1 0 1-16,-3-2-1 0,1 1 1 15,-4-7-1-15,6 9 6 0,-6-9 13 0,5 8 16 0,-5-8-1 16,5 5-3-16,-5-5-6 0,0 0-7 0,0 0-1 16,14-1-10-16,-14 1-5 0,8-6-4 0,-8 6 0 15,9-7-4-15,0 2-1 0,-3 0 3 0,3 0-5 16,-2 2 0-16,1-1 1 0,0 1-2 0,1-1-2 15,1 0-1-15,-10 4-2 0,13-1 2 16,-13 1-1-16,16 0 0 0,-16 0 1 0,12 1-1 0,-12-1 9 16,11 6-5-16,-11-6-3 0,6 9 8 0,-6-9-1 15,4 8 1-15,-4-8 0 0,0 12 4 0,0-12-5 16,-5 11-1-16,2-6-1 0,-1-1 2 0,4-4-5 16,-7 9-2-16,7-9-28 0,-8 7-59 0,8-7-84 15,-9 2-99-15,9-2-95 0,0 0-85 0,0 0-466 16,-9-1-491-16</inkml:trace>
  <inkml:trace contextRef="#ctx0" brushRef="#br0" timeOffset="25436.562">17835 12494 567 0,'0'0'483'0,"0"0"-88"15,0 0-5-15,4-5-9 0,-4 5-55 0,0 0-58 16,4-8-47-16,-4 8-38 0,7-6-41 0,-2 2-30 15,1-3-21-15,3 1-13 0,0 1-20 0,3-2-10 16,0-2-11-16,1 2-11 0,2-2-25 0,2 2-50 16,-1-3-45-16,1 3-82 0,0-2-68 0,-3 1-46 15,0 3-55-15,-1-2-66 0,-3 2-285 0,-4 2-205 16</inkml:trace>
  <inkml:trace contextRef="#ctx0" brushRef="#br0" timeOffset="25579.701">17994 12448 142 0,'-9'7'301'0,"5"1"-73"15,-1-1-3-15,5-7-30 0,-4 9 24 0,4-9-55 16,0 8-20-16,0-8-23 0,3 6-19 0,-3-6-29 16,8 3-14-16,-8-3-20 0,17-3-34 0,-8 1-5 15,5-2-87-15,-1-1-24 0,5-1-81 0,0 0-53 16,1-2-192-16,1-3 93 0</inkml:trace>
  <inkml:trace contextRef="#ctx0" brushRef="#br0" timeOffset="26013.488">18312 12215 91 0,'0'0'423'16,"-5"-5"-81"-16,5 5-26 0,-5-5-44 0,5 5-9 16,0 0-63-16,-3-8 2 0,3 8-69 0,0 0 6 15,0-8-63-15,0 8 22 0,0 0-46 0,8-5 44 16,-8 5-57-16,0 0 48 0,12 0-55 0,-12 0 51 15,12 2-53-15,-12-2 44 0,11 5-45 0,-11-5 46 16,12 7-54-16,-5-1 41 0,-2-1-47 0,1 0 48 16,-2 2-47-16,2-1 33 0,-3 0-6 0,-1-1-1 0,2 2 3 15,-4-7 12-15,3 9 4 0,-3-9 12 16,2 10 23-16,-2-10 6 0,3 6 3 0,-3-6-47 16,0 0 40-16,0 0-53 0,0 0 41 0,0 0-51 0,0 0 36 15,0 0-53-15,0 0 41 0,-5-6-47 16,5 6 39-16,-1-12-53 0,1 12 44 0,1-12-50 15,0 4 45-15,2 1-53 0,-1-3 47 0,2 3-50 0,0-3 48 16,1 4-51-16,-1-1 47 0,1-1-49 0,-1 3 48 16,0 3-45-16,-4 2 53 0,9-10-36 0,-9 10 57 15,11-2-30-15,-11 2 57 0,10-3-28 0,-10 3 8 16,14 5 4-16,-7-2 9 0,-1 1 1 0,3 0-7 16,0 0-6-16,-1 2-8 0,-1-1-6 0,2 1-6 15,1 0-13-15,-1 0-6 0,2 1-2 0,0 0-17 16,-2-2-64-16,0 2-104 0,4-4-76 0,-3 2-181 15,0 0-158-15,3-3-681 0,-13-2-868 0</inkml:trace>
  <inkml:trace contextRef="#ctx0" brushRef="#br0" timeOffset="27564.496">18759 11803 194 0,'0'0'457'15,"-9"-2"-107"-15,9 2-50 0,-12-3-30 0,12 3-53 16,-8-6-3-16,8 6-66 0,-5-9 9 0,5 9-66 16,0-11 17-16,1 4-57 0,3 1 22 0,1 1-51 15,0-2 31-15,5 2-25 0,-3 0 16 0,2-1-43 16,2 2 34-16,-2 2-8 0,1 2 3 0,-10 0-6 15,21 1-6-15,-12 2-4 0,-1 2 2 0,0 1 3 16,-3 2 12-16,1 1 9 0,-4 2 12 0,1 1 6 16,-2 2 5-16,-1 1 3 0,-1 2 6 0,-2 0 5 15,2 0-9-15,-2 0-36 0,1 2 43 0,-1-2-50 16,3 0 36-16,-2-3-47 0,0 1 45 0,2-2-46 0,2 1 39 16,0-2-38-16,-1 0 29 0,3 0-43 0,1-3 35 15,3 1-42-15,2 0 31 0,-1-3-41 16,4-1 37-16,-1-2-44 0,-1 1 42 0,2-1-36 15,-2-1 35-15,0 2-35 0,0-3 35 0,-11-2-45 0,15 6 45 16,-15-6-34-16,13 5 50 0,-13-5-38 0,10 5 49 16,-10-5-19-16,8 9 68 0,-8-9-29 0,9 8 8 15,-8-2 5-15,3 0-13 0,-1 1-5 0,-1 1-10 16,2 0-6-16,1 2-3 0,-1 0-5 0,4 0 40 16,-1 1-58-16,0 1 40 0,2-2-57 0,2 2 43 15,1-1-58-15,-1-1 35 0,3 1-68 0,-2-3 12 16,-1 3-76-16,1-3 30 0,-3 3-38 0,0-3 52 15,-4 2-28-15,-3-1 39 0,-2 3-53 0,-4 0 15 16,-3-2-25-16,-6 5-17 0,-2-1-14 0,-8 1-44 16,-3 0-21-16,-6 3-28 0,-1-1-41 0,-4 0-59 15,-1-2-377-15,-2-1-226 0</inkml:trace>
  <inkml:trace contextRef="#ctx0" brushRef="#br0" timeOffset="30963.459">15953 16264 97 0,'3'-8'323'0,"-1"0"-46"0,-2 1-12 16,2-2 15-16,-2-1-2 0,0-1-50 0,0 1 37 16,0 0-65-16,-2 0 14 0,2-1-30 0,-2 2 35 15,0-2-24-15,1 1 9 0,-1 1-22 0,1-2-1 16,-1 1 12-16,1-1-2 0,0 3-5 0,-2-2-5 16,2 2-25-16,-2 1-7 0,2 0-13 0,-3 1-18 15,4 6-7-15,-4-10-16 0,4 10-15 0,-10-7-16 16,10 7-10-16,-13 0-11 0,4 1-7 0,-1 3-8 15,0 3-5-15,-2 0 0 0,-2 1 0 0,3 4 0 16,-2-3-9-16,3 1-27 0,-2 2 33 0,3 1-31 16,2-1 37-16,2 0-37 0,-1 0 37 0,5 0-38 15,0 0 42-15,2 0-38 0,4 0 35 0,0 0-40 0,3-2 33 16,5 2-35-16,2-1 23 0,2 0-35 0,1 0 22 16,2-2-42-16,3 1 11 0,0-1-33 0,0 0 6 15,-1-1-13-15,-2 1-1 0,1 0-2 0,-2 2 6 16,-3-4 11-16,-4 3 12 0,0-1 6 0,-4 0 13 15,-2 0 8-15,-4 0 5 0,-3 0 4 16,-2 0 8-16,-2 0 4 0,-2 3 1 0,-4-3 6 16,1 1-2-16,-4-3 1 0,1 2-2 0,-3-1 0 0,1-1 1 15,-1 1-10-15,3-4 4 0,1-1-21 0,1 1-75 16,2-1-92-16,-2 0-109 0,11-3-123 0,0 0-51 16,-13 0-109-16,13 0-269 0,0 0-400 0</inkml:trace>
  <inkml:trace contextRef="#ctx0" brushRef="#br0" timeOffset="31265.26">16239 16383 531 0,'8'-8'479'0,"-8"8"-96"0,10-3-65 16,-10 3-29-16,4-5-9 0,-4 5-36 0,7-4-33 15,-7 4-30-15,0 0-28 0,7-2-21 0,-7 2-10 0,0 0-10 16,8 4-7-16,-8-4-7 0,7 5-2 0,-7-5-8 16,7 12 3-16,-5-7 4 0,2 2-3 0,2 3-18 15,-4-3-12-15,4 2-12 0,-1 0-7 0,1 2-6 16,0-2-33-16,-1 4 25 0,2-1-8 0,0-2-1 16,0 1-7-16,0 0 1 0,1 0-2 0,1-3-7 15,-3 0-5-15,3-1-22 0,0-1-29 0,0-1-46 16,0-2-44-16,0-1-35 0,-9-2-29 0,20 0-50 15,-9-1-94-15,-1-2-48 0,-1-2-481 0,0-2-434 16</inkml:trace>
  <inkml:trace contextRef="#ctx0" brushRef="#br0" timeOffset="31515.162">16234 16237 606 0,'-15'-3'442'0,"2"-1"-98"16,4 2-63-16,-2-1-24 0,2 3-12 15,9 0-27-15,-15-3-39 0,15 3-29 0,-12-4-29 16,12 4-22-16,-8-5-12 0,8 5-23 0,-4-5-7 0,4 5-38 16,-1-7 29-16,1 7-38 0,0-8 30 0,0 8-25 15,0-10 28-15,0 10-10 0,0-11 24 0,0 11-25 16,-5-10 17-16,5 10-12 0,-6-8 19 0,6 8-25 16,-8-9 13-16,8 9-26 0,-10-4 12 0,10 4-22 15,-13-3 15-15,13 3-25 0,-9-2 17 0,9 2-23 16,0 0-3-16,-10 0-96 0,10 0-48 0,0 0-107 15,0 0-41-15,0 8-75 0,0-8-423 0,9 1-329 16</inkml:trace>
  <inkml:trace contextRef="#ctx0" brushRef="#br0" timeOffset="31768.484">16617 15914 287 0,'8'-6'755'0,"-4"1"-168"0,-4 5-99 0,5-9-44 16,-5 9-13-16,5-7-12 0,-5 7-11 0,4-6-78 16,-4 6-30-16,0 0-69 0,5-6-46 0,-5 6-41 15,0 0-16-15,0 0-19 0,0 0-17 0,16 2-15 0,-16-2-14 16,6 7-10-16,1-3-11 0,-1 2-6 0,0 0-8 16,1 0-5-16,-2 1-5 0,1 0-11 0,2-2 4 15,-2 4-19-15,1-2-32 0,-2-1-45 0,1 1-45 16,-1-1-61-16,0 0-48 0,-2 0-42 0,-3-6-23 15,4 9-130-15,-4-9-74 0,0 9-110 0,0-9-280 16,-7 5-461-16</inkml:trace>
  <inkml:trace contextRef="#ctx0" brushRef="#br0" timeOffset="31913.103">16555 15891 323 0,'-5'-8'416'0,"1"4"-69"15,0-3-11-15,4 7-60 0,-6-7-49 0,6 7-48 16,-3-11-33-16,3 11-36 0,2-9-22 0,-2 9-17 15,5-7-12-15,-5 7-49 0,9-7-53 0,-3 3-52 16,4 0-49-16,-1 0-54 0,0 0-52 0,3-1-44 16,-1-1-197-16,2 0 19 0</inkml:trace>
  <inkml:trace contextRef="#ctx0" brushRef="#br0" timeOffset="32163.973">16803 15700 311 0,'8'-5'440'0,"-3"1"-62"0,-5 4-63 15,6-5-25-15,-6 5-51 0,0 0 41 0,3-8-18 0,-3 8-30 16,0 0-6-16,0 0-28 0,0 0-26 0,0 0-27 15,-12 2-28-15,12-2-16 0,-4 6-16 0,4-6-12 16,-1 6-9-16,1-6-12 0,1 11-6 16,3-6-12-16,-1 2-1 0,2 0-19 0,0 2 9 0,4-2-15 15,0 2 12-15,0 2-16 0,2-1 11 0,-2-1-16 16,2 2 10-16,-1 0-13 0,-1-1 11 0,-3 0-18 16,2-2 10-16,-1 1-11 0,-4-1 14 0,1-2-8 15,-3 2 12-15,0-1-17 0,-2-1 14 0,-2 2-14 16,1-3 9-16,-1 2-32 0,-3-3-31 0,1 1-70 15,5-5-16-15,-12 6-106 0,7-3-40 0,5-3-71 16,-12 3-83-16,12-3-307 0,-11-1-270 0</inkml:trace>
  <inkml:trace contextRef="#ctx0" brushRef="#br0" timeOffset="32513.818">17459 15252 373 0,'-7'-12'406'0,"1"0"-11"0,-2 0-88 0,-1 0 33 0,0 2-52 16,-1 2 17-16,0-1-37 0,1 1-14 0,0 2-41 16,0-2-18-16,1 4-48 0,0 0-18 0,8 4-38 15,-13-4-8-15,13 4-24 0,0 0 12 0,-15 1-10 16,15-1 8-16,-5 7-17 0,5-7-2 0,0 12 1 15,0-5 7-15,3 4-5 0,2 1 5 0,0 2-12 16,2 2-1-16,1 2-2 0,3 0-13 0,-1 3 3 16,3 3-7-16,-1-2 4 0,4 2-1 0,-2 0 0 15,1 0 0-15,-1-3 2 0,1 1 11 0,1 1-15 16,-1-1 7-16,-1-1-15 0,-1-2 4 0,0-3-6 16,-2 1 1-16,2-1-8 0,-3-3 2 0,1 2-6 15,-3-3-2-15,0-1-16 0,1 1-35 0,-2-1-36 16,-1-1-62-16,-1 0-38 0,-2-1-88 0,-2-1-139 15,-1 0-148-15,-3-2-456 0,-1 1-621 0</inkml:trace>
  <inkml:trace contextRef="#ctx0" brushRef="#br0" timeOffset="32802.036">17410 15680 535 0,'-9'-6'566'16,"3"1"-105"-16,0-2-71 0,3-1-48 0,-1 2-64 15,0-2-32-15,4-1-33 0,0 1-38 0,4-2-35 16,-2 1-29-16,5-1-35 0,-1-1 0 0,5-1-29 15,2 0 1-15,2-2-40 0,1 2-11 0,3 0-57 16,-1 1-25-16,4 0-90 0,-3-1-12 0,2 2-73 16,0 1 3-16,-3 0-22 0,1 1 27 0,-2 1 25 15,-2 0 55-15,0 2 19 0,-2-1 46 0,-1 2 11 16,-1 1 54-16,-2-1 30 0,-1 1 75 0,-8 3 23 16,15-5 67-16,-15 5-25 0,11-4 42 0,-11 4-50 15,10-3 33-15,-10 3-53 0,0 0 10 0,11 0-4 16,-11 0-4-16,0 0-11 0,11 0-8 0,-11 0-8 15,8 4 12-15,-8-4-47 0,7 5 22 0,-7-5-41 16,10 6 25-16,-10-6-34 0,9 7 11 0,-1-3-93 16,-8-4-41-16,10 7-107 0,-10-7-41 0,8 5-85 15,-8-5-344-15,0 0-197 0</inkml:trace>
  <inkml:trace contextRef="#ctx0" brushRef="#br0" timeOffset="32928.698">17648 15337 90 0,'-4'-5'283'0,"4"5"-64"16,-4-7-64-16,4 7-21 0,1-10-43 0,-1 10-3 16,3-7-35-16,-3 7-24 0,10-4-107 15,-10 4-97-15,11-6-104 0,-11 6 270 0</inkml:trace>
  <inkml:trace contextRef="#ctx0" brushRef="#br0" timeOffset="33263.805">17867 15294 281 0,'0'0'374'0,"12"2"-62"0,-12-2 39 16,12 4-69-16,-12-4-13 0,12 5-22 0,-12-5-26 16,13 6-40-16,-5-3-18 0,-1 2-36 0,1 1 4 15,-3-2-49-15,3 1 12 0,-2 2-44 0,0 0 18 16,0-1-32-16,-1 2 12 0,-1-1-30 0,0-2 29 16,-2 1-32-16,-2-6 29 0,6 8-27 0,-6-8 23 0,3 7-20 15,-3-7 21-15,0 0-27 0,0 0 20 16,0 0-21-16,0 0 13 0,1-12-13 0,-1 5-3 15,0 0 2-15,3-1-5 0,-1-2 0 0,1 1 3 16,-1-1 2-16,4 1 2 0,-3-1 4 0,4 2 4 16,-2-1 5-16,1 1 5 0,-1 2 7 0,3 0 1 0,-2 0 1 15,1 1-3-15,-1 2 0 0,-6 3 0 0,14-5-10 16,-14 5 0-16,14-3-7 0,-14 3-3 0,14 0 2 16,-14 0-7-16,18 4-2 0,-10-3-5 0,1 3-12 15,0 0-52-15,-1-1-61 0,-1 2-63 0,-7-5-70 16,14 4-67-16,-14-4-29 0,13 4-65 0,-13-4-382 15,14 0-321-15</inkml:trace>
  <inkml:trace contextRef="#ctx0" brushRef="#br0" timeOffset="33442.583">18306 15152 303 0,'0'0'565'0,"2"-6"-168"0,-2 6-38 0,0 0-86 15,3-8 11-15,-3 8-43 0,0 0 11 0,0 0-35 0,0 0-11 16,0 0-47-16,0 0-12 0,6 6-42 15,-6-6-17-15,6 7-15 0,-6-7-14 0,8 10-6 16,-4-5-15-16,1 1-7 0,-1 2-9 0,4-2-3 0,-3 0-30 16,-1 0-59-16,-1-2-60 0,1 1-53 0,-4-5-31 15,7 6-30-15,-7-6-98 0,4 6-131 16,-4-6-232-16,0 0-213 0</inkml:trace>
  <inkml:trace contextRef="#ctx0" brushRef="#br0" timeOffset="33596.236">18128 15078 21 0,'-8'-9'490'0,"3"2"-94"16,-1 2-82-16,0-1-12 0,2 1-80 0,4 5 9 16,-5-9-75-16,5 9 9 0,-3-8-70 0,3 8 14 15,3-9-61-15,-3 9 29 0,6-2-54 0,-6 2 32 16,13-4-57-16,-13 4-7 0,13 0-112 0,-13 0-49 16,17 0-93-16,-17 0-108 0,17 0-181 0,-17 0-63 15</inkml:trace>
  <inkml:trace contextRef="#ctx0" brushRef="#br0" timeOffset="33810.189">18354 14920 30 0,'3'-5'603'15,"-3"5"-163"-15,4-8 10 0,-4 8-61 0,2-8 14 0,-2 8-71 16,3-7-28-16,-3 7-61 0,0 0-35 0,2-6-51 16,-2 6-4-16,0 0-18 0,0 0 1 15,0 0-25-15,11 4-9 0,-11-4-22 0,8 6 1 0,-4-2-22 16,3 3-8-16,-1-2-15 0,-1 2 4 0,4-1-19 15,-1 2 5-15,-2 0-10 0,4 1-1 0,-1-1-4 16,0 0 2-16,0 1-11 0,3-1-21 0,-2 0-74 16,-1 1-56-16,1-1-115 0,-1 2-82 0,0-2-65 15,1 0-115-15,-1-1-366 0,-2 2-454 0</inkml:trace>
  <inkml:trace contextRef="#ctx0" brushRef="#br0" timeOffset="34196.21">18650 15027 394 0,'0'0'320'0,"-6"-5"-29"0,6 5-70 0,0 0 11 16,-3-6-70-16,3 6 23 0,0 0-76 16,0 0 22-16,-3-5-65 0,3 5 27 0,0 0-54 15,5-9 35-15,-5 9-54 0,8-6 26 0,-8 6-46 16,11-8 40-16,-6 4-40 0,2-4 30 0,-1 2-43 0,2 1 43 15,-3-2-47-15,1-1 43 0,-2 0-41 16,1-1 48-16,-2 1-38 0,-2-1 54 0,3 1-25 16,-3 0 55-16,-1 0-34 0,0 0 19 0,-1 1 46 0,-3 0-36 15,3 2 21-15,1 5-28 0,-7-10 18 0,7 10-35 16,-6-7 17-16,6 7-27 0,0 0 12 0,-13-1-16 16,13 1 27-16,-10 5-12 0,10-5 21 0,-5 9-15 15,1-3 21-15,3-1-13 0,-2 4 13 0,3-3-16 16,0 5 2-16,0-2-19 0,0 2 2 0,4-1-8 15,0 0 11-15,0-1-12 0,2 2 4 0,4-2-18 16,-1 0 7-16,2-2-18 0,2-2 1 0,2 1-36 16,1-3-25-16,1-2-54 0,1 1-21 0,2-4-88 15,-2 1-11-15,4-2-108 0,-2 0-28 0,-1-3-84 16,-1 0-354-16,-1 2-321 0</inkml:trace>
  <inkml:trace contextRef="#ctx0" brushRef="#br0" timeOffset="34732.431">18344 14901 373 0,'0'0'383'0,"3"-5"-36"0,-3 5-41 16,0 0-74-16,0 0 11 0,2-9-79 0,-2 9 34 16,0 0-35-16,0 0 31 0,0 0-23 0,5 5 22 0,-5-5-18 15,4 12 22-15,-1-7-19 0,-1 2 17 0,2 3-11 16,0 0-9-16,0 1-11 0,3 1-10 0,-3 1-11 15,3 0-16-15,-1 2-14 0,0-2-1 0,3 1-21 16,-1 0-7-16,0 2-7 0,1-4-41 0,1 1 34 16,-1 0-33-16,1-1 27 0,3 0-39 0,1-1 24 15,-1-3-37-15,-2 4 31 0,3-4-37 0,0-1 29 16,-1-2-49-16,2 1-6 0,-2-1-91 0,0-2-5 16,-3 0-96-16,3 0-24 0,-3-1-67 0,-10-2-71 15,18 1-69-15,-18-1-59 0,13-3-492 0,-13 3-593 16</inkml:trace>
  <inkml:trace contextRef="#ctx0" brushRef="#br0" timeOffset="34890.001">18518 15100 223 0,'-17'-3'421'0,"17"3"-98"16,-11-2 46-16,11 2-52 0,-12-2 3 0,12 2 0 16,-9-5-86-16,9 5-27 0,-5-5-63 0,5 5-5 0,0-8-51 15,0 8 3-15,4-10-51 0,2 3-2 16,-1 1-70-16,3-2-7 0,1 1-87 0,3-1-35 15,-2-1-93-15,0 1-52 0,3 0-125 0,-2 0-173 16,1 0-116-16</inkml:trace>
  <inkml:trace contextRef="#ctx0" brushRef="#br0" timeOffset="35230.098">18734 14959 124 0,'0'0'458'0,"0"0"-134"16,0 0 27-16,0 0-66 0,0 0 8 0,0 0-97 16,0 0 12-16,0 0-93 0,0 0 16 0,0 0-70 15,6-9 25-15,-2 4-55 0,4 1 33 0,-2-1-52 16,3-2 29-16,0-1-49 0,-1 0 39 0,1 2-44 16,-3-3 40-16,3 1-46 0,-3 0 46 0,-2-1-50 15,0 3 42-15,-3-3-46 0,1 3 46 0,-2 6-46 16,-2-11 51-16,-3 6-50 0,5 5 48 0,-9-3-33 15,9 3 53-15,-14-1-33 0,14 1 19 0,-17 4 50 16,7 1-28-16,3-1 47 0,-2 2-20 0,0 0 17 16,1 2-24-16,2 0 11 0,-1 1-30 0,3-1 19 0,2 2-24 15,-2-1 13-15,4-2-20 0,0 2 12 0,5-1-23 16,0-1 6-16,2-2-13 0,3 0-13 16,3-5-84-16,1 3-51 0,2-3-133 0,4-3-103 0,4 0-162 15,1-1-261-15,1-3-304 0</inkml:trace>
  <inkml:trace contextRef="#ctx0" brushRef="#br0" timeOffset="53295.536">17377 16795 301 0,'0'-8'508'0,"0"0"-121"0,0-2-52 16,-1 3-37-16,-1-3-41 0,1 2-5 0,-2 0-53 0,1-1 2 15,-2 3-43-15,-1-1 3 0,0 2-56 16,-3 1 13-16,2 1-45 0,6 3 19 0,-17-1-21 0,4 4 17 16,3-2-2-16,-3 3-3 0,1 3-5 0,-1-2-5 15,-1 2-4-15,2 3 4 0,-1-3-7 16,3 4-10-16,1-1 1 0,3 1-2 0,0-1-7 0,2-1-1 15,1 3-18-15,3-2 9 0,1 1-6 0,3 0-6 16,1 0-2-16,4 1-13 0,0-2-17 0,6 3 25 16,1-1-28-16,2-2 21 0,0 1-22 0,1 1 26 15,1-2-29-15,-2 3 23 0,1-2-30 0,-2-1 16 0,-2 2-27 16,-2-3 22-16,-2 0-20 0,-2 2 25 0,-1-4-17 16,-4 3 20-16,-3-2-17 0,-1-1 24 0,-1 3-19 15,-3-3 21-15,-2 2-19 0,-3-1 19 0,-3 1-20 16,1-2 26-16,-3 1-25 0,0-3 9 15,1 1-17-15,-2 0 32 0,0-1-19 0,3-1 12 0,0-1-29 16,2-1-34-16,10-2-104 0,-15 4-57 0,15-4-100 16,0 0-77-16,-12-3-64 0,12 3-418 0,0-6-432 15</inkml:trace>
  <inkml:trace contextRef="#ctx0" brushRef="#br0" timeOffset="53495.368">17479 16979 379 0,'8'-4'617'0,"-2"1"-156"0,-6 3-76 0,10-4-86 15,-10 4-9-15,8-3-48 0,-8 3 12 0,0 0-26 16,10-3 19-16,-10 3-4 0,0 0 32 0,9 5-29 16,-9-5-22-16,10 10-42 0,-5-3-22 0,2 0-28 15,1 3-25-15,2 1-13 0,-1 0-18 0,1 4-13 16,1-1-21-16,0 3 2 0,1 0-10 0,0 0-7 16,-2 0-8-16,3 0-8 0,-4 1-20 0,0-1-27 0,1 0-48 15,-4-1-89-15,-2-2-58 0,1 1-104 0,-1-4-111 16,-4 0-139-16,3 0-503 0,-3-4-705 0</inkml:trace>
  <inkml:trace contextRef="#ctx0" brushRef="#br0" timeOffset="53699.018">17998 17024 707 0,'13'-5'706'0,"-2"4"-189"16,-2-3-91-16,-9 4-121 0,14-3-35 0,-14 3-45 15,13-2 2-15,-13 2-41 0,10 2 14 0,-10-2-49 16,10 5-6-16,-10-5-51 0,7 13-4 0,-6-6-29 16,-1 2 9-16,0 3-43 0,-1-1 9 0,-3 2-68 0,-1 0-59 15,1 1-118-15,-1 1-57 0,0-4-97 16,1-1-122-16,1 0-455 0,-1-1-516 0</inkml:trace>
  <inkml:trace contextRef="#ctx0" brushRef="#br0" timeOffset="54080.144">18474 16637 149 0,'0'-13'674'0,"-3"4"-187"0,0-1-85 0,1 0-84 15,-1 3-17-15,-2-2-71 0,0 3 2 16,-2 1-31-16,-2-1 16 0,2 3-29 0,-1 0-2 15,8 3-34-15,-18 0-2 0,18 0-49 0,-17 5 13 0,11 0-8 16,-1-1-12-16,0 2-13 0,3 1-8 0,2 1-13 16,-1 0-1-16,3 3 0 0,1-2-6 15,3 1-6-15,0 5-4 0,4-4-6 0,2 2 1 0,0 2-13 16,3-1 4-16,2-1-12 0,-2 1 7 0,4-2-20 16,-2 2 13-16,3-2-8 0,-4-1 1 0,3 0-12 15,-3 0-13-15,0-1 22 0,-3-2-4 0,-1 1 1 16,-2-1-3-16,-3-1 10 0,2 1 0 0,-5-1-1 15,-1 0-5-15,-2 0 1 0,-3 0 0 0,-1 1 1 0,-5 1-4 16,-3-1-1-16,-1 0 1 0,-1-2-3 16,-3 2 1-16,-1 1-6 0,2-4-8 0,-1 1-28 0,2-2-64 15,2 0-87-15,3-1-53 0,-1 0-83 0,12-3-163 16,-15 2-74-16,15-2-394 0,0 0-546 0</inkml:trace>
  <inkml:trace contextRef="#ctx0" brushRef="#br0" timeOffset="54546.242">18755 16820 54 0,'7'-3'715'0,"-7"3"-199"0,8-6-111 15,-8 6-15-15,4-6 8 0,-4 6-19 0,6-6-11 16,-6 6-30-16,5-8-18 0,-5 8-53 0,6-10-28 16,-2 6-67-16,4-4-14 0,1 4-48 0,1-1-6 0,2 0-40 15,3 0 7-15,-1 0-32 0,2 4 12 0,-1 0-32 16,-1 1 16-16,-2 1-31 0,1 0 22 0,-1 4-38 15,-3 0 31-15,-1 2-21 0,-2 0 18 0,-4 3-23 16,-1 2 18-16,-2 0-15 0,-3 1-3 0,-1 1 0 16,-5 0 1-16,1 2-3 0,-1 0 6 0,-3-2 3 15,2 1 1-15,-1-3-1 0,3-2-13 0,0 0 21 16,0-1 2-16,3-1 4 0,-2-1 2 0,4-2 2 0,0-1 1 16,4-4-2-16,-1 8-7 0,1-8 2 0,7 4-2 15,-7-4-7-15,16 0-27 0,-2-3-26 0,1-1-43 16,4 1-31-16,2-3-47 0,2 1-33 0,2-2-49 15,-1-1 8-15,0 3-16 0,2-3-31 0,-3 2-25 16,-3-2 18-16,3 1-40 0,-4 1 39 0,-2 0-33 16,-2 0 73-16,-1 0 4 0,0-1 91 0,-2 2 0 15,-3 0 119-15,2 0 32 0,-2 1 113 0,-2-1 5 16,0 2 43-16,-7 3 44 0,14-3 39 0,-14 3 26 0,12-5 5 16,-12 5-4-16,11-2-9 0,-11 2-16 15,9 1-14-15,-9-1-13 0,11 4-22 0,-11-4-30 0,8 7-33 16,-4-1-19-16,-1-2-22 0,-1 2-14 0,2 1-11 15,-3 2-20-15,2-2-11 0,-2 3-47 0,2-3-96 16,-2 4-50-16,-1-2-83 0,2 0-123 0,-1 0-61 16,0-1-510-16,-1-1-530 0</inkml:trace>
  <inkml:trace contextRef="#ctx0" brushRef="#br0" timeOffset="54911.998">19821 16612 555 0,'4'-13'537'0,"-1"2"-127"0,-2-1-22 0,-2 2-58 15,-2-2-19-15,0-2-60 0,-2 2 4 16,0-1-37-16,-5 1 4 0,2 0-7 0,-1 3-13 0,-2 1-28 16,3-1-32-16,-1 5-14 0,0-1-13 0,-2 1-24 15,2 1-13-15,9 3-2 0,-18 1-6 0,12 2-4 16,-1 2-10-16,-1-1-4 0,2 3-2 0,4 1-6 15,-1 1-6-15,3 0 3 0,0 1-4 0,3 5-5 16,3-3-7-16,-1-1-13 0,4 3 9 0,0 2 22 16,4 0-36-16,-2-2 26 0,3 2-33 0,-2-2 25 15,1 1-38-15,-1-2 35 0,-1-1-28 0,-1 0 23 16,-1 0-26-16,-3-2 30 0,-1 1-39 0,-1-2 34 16,-1 0-28-16,-2 0 28 0,-2-1-27 0,-2 1 25 15,-1-2-25-15,-1 1 24 0,-3-1-26 0,0 0 25 16,-1 1-27-16,-3-2 15 0,2 0-45 0,0-1-25 15,1-1-43-15,0 0-56 0,1 0-59 0,2 0-69 16,6-4-100-16,-8 3-100 0,8-3-34 0,0 0-416 0,0 0-531 16</inkml:trace>
  <inkml:trace contextRef="#ctx0" brushRef="#br0" timeOffset="55311.904">20040 16767 60 0,'0'0'577'0,"0"0"-140"0,0 0-66 0,0 0-23 15,0 0 2-15,0 0 0 0,0 0-3 0,0 0-3 16,6-2-1-16,-6 2-45 0,0 0-46 0,0 0-49 0,3-8-45 16,-3 8-35-16,10-7-22 0,-4 2-24 15,3-1-21-15,3 1-6 0,-1-1-35 0,2 1 23 16,0 1-8-16,-2 1-6 0,2-2-5 0,-3 3-16 16,-1 0 5-16,-9 2-8 0,17-1-1 0,-17 1-1 0,10 3 3 15,-10-3-2-15,5 7 5 0,-5-7-3 16,0 11 4-16,-2-5-2 0,-1 2 9 0,-1-1-9 15,0 2 8-15,1-1-11 0,-1 1 2 0,0-1 0 0,0 1 6 16,0-1 0-16,2-1 2 0,-1 2 3 0,3-1 11 16,0-1-13-16,1 1-3 0,3 1 0 0,0 0-1 15,1 1 0-15,2-2-3 0,2 2 2 0,0-1-5 16,1 0-1-16,-1 1 3 0,0-3 0 0,-1 3-2 16,-1-3-4-16,-1 1 8 0,-2-1 4 0,0 0 3 15,-1 2 5-15,-2-2 10 0,-2 2 4 0,-3-1-1 16,-1 2-3-16,-3 0-3 0,-1-2-4 0,-4 2-6 0,3-1-6 15,-3 1-2-15,-1-3 4 0,0 0-5 0,1 3-2 16,2-3-12-16,-2 0-49 0,4-2-84 0,3 0-63 16,-2-1-128-16,8-4-128 0,-8 3-165 0,8-3-487 15,0 0-728-15</inkml:trace>
  <inkml:trace contextRef="#ctx0" brushRef="#br0" timeOffset="55453.038">20399 16932 117 0,'0'0'749'0,"9"-3"-200"0,-9 3-135 0,9-2-62 0,-9 2-43 16,0 0-12-16,0 0-2 0,7-5-3 0,-7 5-31 16,0 0-31-16,0 0-42 0,8-4-49 15,-8 4-71-15,5-3-87 0,-5 3-67 0,14-5-62 0,-5 1-68 16,0 0-111-16,6-3-92 0,1 3-535 0,0-3-536 16</inkml:trace>
  <inkml:trace contextRef="#ctx0" brushRef="#br0" timeOffset="55590.252">20810 16813 34 0,'0'0'620'0,"0"0"-185"0,13 3-98 0,-13-3-72 0,0 0-25 16,9 1-11-16,-9-1-6 0,0 0-15 15,0 0-22-15,0 0-24 0,15 0-33 0,-15 0-43 16,11-1-72-16,-11 1-62 0,13-5-81 0,-2 2-105 0,-1 0-52 16,1-2-161-16,2 0-190 0,0 1-149 0</inkml:trace>
  <inkml:trace contextRef="#ctx0" brushRef="#br0" timeOffset="55712.512">21104 16750 411 0,'0'0'373'0,"0"0"-77"0,12 0-46 0,-12 0-32 0,0 0-12 15,11 2-39-15,-11-2-29 0,0 0-28 0,18-1-45 16,-18 1-81-16,14-1-95 0,-4-1-103 0,3-1-84 16,-1 2-203-16,0-3 8 0</inkml:trace>
  <inkml:trace contextRef="#ctx0" brushRef="#br0" timeOffset="55835.189">21442 16707 153 0,'0'0'596'16,"10"4"-154"-16,-10-4-119 0,0 0-66 0,11 2-43 15,-11-2-21-15,0 0-21 0,12 3-43 0,-12-3-27 16,0 0-58-16,16 0-108 0,-16 0-69 0,15-3-171 16,-5 1-367-16,1 0-181 0</inkml:trace>
  <inkml:trace contextRef="#ctx0" brushRef="#br0" timeOffset="55962.849">21771 16682 50 0,'0'0'742'0,"14"2"-205"0,-14-2-135 0,9 1-78 16,-9-1-53-16,0 0-21 0,13 2 10 15,-13-2-29-15,0 0-48 0,14 0-34 0,-14 0-36 0,0 0-77 16,17 0-104-16,-17 0-112 0,16 0-132 0,-16 0-103 16,21-3-398-16,-10 2-346 0</inkml:trace>
  <inkml:trace contextRef="#ctx0" brushRef="#br0" timeOffset="56095.828">22161 16687 471 0,'0'0'537'16,"10"3"-126"-16,-10-3-82 0,9 5-27 0,-9-5-2 15,6 4-31-15,-6-4-33 0,8 3-45 0,-8-3-38 16,9 3-39-16,-9-3-77 0,10 5-98 0,-10-5-127 16,11 4-148-16,-11-4-112 0,11 4-289 0,-11-4-242 15</inkml:trace>
  <inkml:trace contextRef="#ctx0" brushRef="#br0" timeOffset="56880.032">22935 16561 242 0,'0'-7'477'16,"-3"-1"-134"-16,0 0-14 0,-1 2-43 0,0-2-27 16,-2 2-21-16,-2-1-30 0,1 2-11 0,-2 0-27 15,-2 2 14-15,1 0-40 0,-3 2 22 0,2 1-28 16,-3 2 12-16,2 1-21 0,-2 2 6 0,0 2-28 16,3-2 18-16,-1 3-24 0,3 2 9 0,3-1-13 15,-2 3-15-15,3 1-10 0,4-2-11 0,1 3-6 16,1 0-13-16,4 2-1 0,0-2-6 0,4 4-11 15,3-1 0-15,-1-1-3 0,3 1-4 0,-1 0 1 0,1 0-12 16,-1-1 2-16,0-2-20 0,-2 0 21 16,0-3-4-16,-1 1-7 0,-3 0 3 0,-3-1-14 0,1-2 17 15,-3 2 5-15,-4-1-3 0,1 0-2 0,-3-2-20 16,-2 1 24-16,-3 0-3 0,-3 2-5 0,2-2-4 16,-4-1-12-16,3-2-52 0,-1 2-13 0,-3-1-66 15,4-3-22-15,1 1-68 0,1-2-36 0,2 2-54 16,7-5-133-16,-9 2-43 0,9-2-307 0,0 0-343 15</inkml:trace>
  <inkml:trace contextRef="#ctx0" brushRef="#br0" timeOffset="57212.589">22984 16878 760 0,'9'-4'638'0,"-2"2"-120"16,-7 2-83-16,12-3-77 0,-12 3-27 0,9-3-17 16,-9 3-12-16,0 0-17 0,11 0-8 0,-11 0-50 15,0 0-15-15,8 3-67 0,-8-3 0 0,5 8-60 16,-5-8 14-16,4 9-46 0,-4-9-10 0,5 9-14 15,-2-2 0-15,-1 1-8 0,1-3-2 0,-1 3-7 16,1-2-6-16,-2 1-12 0,4-2-17 0,-3 2-6 16,-2-7-3-16,5 8 4 0,-5-8 3 0,9 6 5 15,-9-6 6-15,0 0 2 0,9 1 2 0,-9-1 2 16,9-5 3-16,-4 3 1 0,2-5 0 0,-2 2 9 0,-1-2 2 16,3 2 15-16,-1 0 36 0,2 0-28 0,-3 0 26 15,1 0-29-15,-1 3 27 0,-5 2-30 0,14-4 39 16,-14 4-40-16,12 1 32 0,-12-1-44 0,13 5 35 15,-6 0-42-15,0 1 33 0,-1 0-45 0,1 2 5 16,-2 0-2-16,2 3 2 0,0-1-4 0,-4 1-10 16,3-1-24-16,-1 0-24 0,0-1-31 0,0 1-80 15,-1-2-46-15,0 1-82 0,1-3 1 0,1 0-39 0,0-3-92 16,-6-3-16-16,13 3-41 0,-2-4-353 16,0-4-389-16</inkml:trace>
  <inkml:trace contextRef="#ctx0" brushRef="#br0" timeOffset="57328.28">23509 16940 222 0,'15'-8'608'0,"-7"3"-99"15,2 1-78-15,-2-1-57 0,-8 5-50 0,10-6-42 16,-10 6-8-16,9-4-12 0,-9 4-9 0,0 0-37 16,12 3-40-16,-12-3-30 0,2 8-35 0,-2-8-14 15,3 10-26-15,-3-10-24 0,1 15-53 0,-1-8-128 16,0 3-83-16,1-3-114 0,-1 0-205 0,3 1-457 16,-1-3-592-16</inkml:trace>
  <inkml:trace contextRef="#ctx0" brushRef="#br0" timeOffset="57679.172">23992 16491 406 0,'0'-12'668'16,"-1"4"-186"-16,-2-1-73 0,-1 4-107 0,1-2-11 15,-3 2-52-15,1 0 16 0,-4 1-27 0,2 1 4 16,-1 1-15-16,8 2-28 0,-20 2-27 0,9 1-28 15,0 0-25-15,1 2-9 0,1-1-17 0,2 4-11 16,-3-2-11-16,6 5-6 0,-1-2-9 0,1 3-27 16,4-1 22-16,0 1-10 0,2 3-5 0,3 0-6 15,1-1 0-15,5 3-7 0,1 0-2 0,3-1-1 16,2 2 2-16,2-2-7 0,-1 1-8 0,3 0 5 16,-4-3-1-16,-1-2-13 0,0 2-17 0,-3 0-9 15,-4-2 1-15,-1 0 3 0,-2-2 9 0,-2 2 4 16,-3-4 1-16,-2 1 5 0,-3 1-2 0,0-1 0 0,-5-1-11 15,2-1-28-15,-2 0-30 0,0 0-26 0,-1-2-41 16,1 0-46-16,0-2-44 0,1 2-95 0,8-5-45 16,-11 2-130-16,11-2-300 0,0 0-345 0</inkml:trace>
  <inkml:trace contextRef="#ctx0" brushRef="#br0" timeOffset="57978.875">24124 16772 423 0,'7'-5'663'0,"0"3"-142"0,-7 2-96 16,9-4-73-16,-9 4-55 0,10-4-26 0,-10 4-15 15,0 0 0-15,10-2 3 0,-10 2-16 0,0 0-30 0,9 6-21 16,-9-6-50-16,6 6-26 0,-3 0-26 16,-3-6-5-16,4 10-29 0,-2-3 3 0,-2-7-26 15,4 11-3-15,-1-6-7 0,-2 1-4 0,-1-6-2 0,4 10-2 16,-4-10-3-16,3 8 6 0,-3-8 9 0,2 5 25 16,-2-5-32-16,0 0 19 0,0 0-31 0,11-3 25 15,-11 3-28-15,8-8 38 0,-8 8-30 0,11-9 36 16,-4 5-28-16,-2-2 42 0,2 1-52 0,0 0 51 15,-1 1-49-15,2 2 31 0,-8 2-29 0,12-5 31 16,-12 5-40-16,16-2 30 0,-16 2-36 0,14 2 31 16,-6 1-36-16,2 0 34 0,1 1-42 0,-2 0 21 15,1 1-56-15,-1 0-4 0,1 0-51 0,1 0-42 16,-2 1-60-16,-1-1-43 0,1 0-31 0,-1-1-44 16,-1 2-53-16,0-3-26 0,-7-3 18 0,11 7-62 0,-11-7 28 15,12 0-318-15,-12 0-240 0</inkml:trace>
  <inkml:trace contextRef="#ctx0" brushRef="#br0" timeOffset="58295.034">24515 16834 117 0,'0'0'486'16,"5"-5"-58"-16,-5 5-38 0,6-5-40 0,-6 5-8 16,5-4-6-16,-5 4-5 0,9-3 5 0,-9 3-11 15,13-4-19-15,-13 4-27 0,14-2-46 0,-4-1-25 16,1 1-54-16,-1 0-8 0,1 1-49 0,3-2 5 16,-1 1-41-16,0-2 7 0,0 1-44 0,3 1-17 15,-4 0-69-15,2-2-56 0,-3 2-43 0,2 0-30 0,-3 0-24 16,-1-2-26-16,-2 0-21 0,-7 4-23 15,11-4-19-15,-11 4 42 0,3-7-14 0,-3 7 83 16,-4-7 5-16,4 7 71 0,-10-6-16 0,10 6 61 0,-12-7-25 16,4 5 59-16,2-1-10 0,6 3 86 0,-14-5 6 15,14 5 56-15,-13-2 40 0,13 2 31 16,-11 0 16-16,11 0 23 0,-9 1-6 0,9-1 1 16,-8 4-8-16,8-4-13 0,-4 8-20 0,4-8-26 0,0 9-36 15,1-2-3-15,2 0-31 0,0 0-7 0,-1 3-11 16,2-2-11-16,0 1-8 0,0 0-12 0,0 1-15 15,2-2-46-15,-1 1-59 0,-1-1-59 0,1-1-43 16,0 0-52-16,-1-1-23 0,2 0-92 0,-6-6-28 16,11 5-397-16,-11-5-320 0</inkml:trace>
  <inkml:trace contextRef="#ctx0" brushRef="#br0" timeOffset="58463.366">24912 16770 376 0,'0'0'682'0,"9"-5"-151"0,-9 5-101 0,5-4-66 16,-5 4-39-16,0 0 10 0,9-3 5 15,-9 3-18-15,0 0-7 0,10 4-63 0,-10-4-25 0,4 8-81 16,-1-1 21-16,-1-2-59 0,1 2 6 0,1 0-50 16,0 2 16-16,-2 1-43 0,4-1 20 15,-2 1-42-15,-1 0-14 0,1 0-40 0,0 0-62 0,-2 0-82 16,3-1-78-16,0 1-38 0,0-2-61 0,-1 1-110 16,1-2-35-16,2-1-456 0,-1-2-547 0</inkml:trace>
  <inkml:trace contextRef="#ctx0" brushRef="#br0" timeOffset="58628.524">25214 16857 417 0,'0'0'562'0,"5"-6"-116"15,-5 6-50-15,4-6-27 0,-4 6-42 0,2-7-57 16,-2 7-47-16,3-5-42 0,-3 5-41 0,2-8-19 16,-2 8-34-16,3-5-39 0,-3 5-73 0,6-7-70 15,-6 7-72-15,10-7-92 0,-10 7-86 0,15-6-80 16,-5 2-297-16,1-1-226 0</inkml:trace>
  <inkml:trace contextRef="#ctx0" brushRef="#br0" timeOffset="58754.698">25542 16733 131 0,'0'0'753'16,"0"0"-203"-16,11 3-128 0,-11-3-75 0,0 0-38 0,0 0-16 16,11 0-9-16,-11 0-19 0,0 0-36 15,0 0-43-15,0 0-36 0,0 0-66 0,15 0-106 16,-15 0-95-16,10-2-95 0,-10 2-121 0,15-3-74 0,-4-1-507 15,0 1-483-15</inkml:trace>
  <inkml:trace contextRef="#ctx0" brushRef="#br0" timeOffset="58862.462">25955 16695 538 0,'0'0'634'0,"11"1"-162"0,-11-1-99 16,0 0-77-16,14 1-82 0,-14-1-127 0,0 0-216 15,0 0-297-15,0 0-223 0,0 0-160 0</inkml:trace>
  <inkml:trace contextRef="#ctx0" brushRef="#br0" timeOffset="70677.474">17602 16988 425 0,'-14'-4'383'0,"14"4"-62"16,-13-2-100-16,13 2 7 0,-12-2-33 0,12 2 14 15,-10-2-21-15,10 2-42 0,-8-3-18 0,8 3-26 0,0 0-10 16,-9-2-21-16,9 2-4 0,0 0-26 16,0 0 12-16,-4-6-20 0,4 6 3 0,0 0-17 15,3-9 12-15,-3 9-19 0,5-10 6 0,-5 10-8 0,3-9 16 16,-3 9-2-16,1-12-8 0,-1 12 5 0,-4-10-10 16,2 4 1-16,-6-2-9 0,2 3 1 0,-2 0 2 15,-2 0-1-15,-3 1 8 0,0 1-5 0,-3 1 9 16,0 1 13-16,-3 1-3 0,0 1-14 0,0 3 32 15,-3 2-24-15,-1 0 33 0,5 2-21 0,-2 1 19 16,3 3-25-16,1 0 26 0,3 1-31 0,1-1 22 16,3 4-15-16,3-3 23 0,5-2-31 0,1 1 23 15,2-2-48-15,3 1 42 0,4 0-27 0,3-4 16 16,1 1-26-16,2-3 24 0,1-2-27 0,4-2 13 16,-2-1-42-16,3-1 25 0,0-2-34 0,1-2 32 15,-1-4-30-15,1 1 29 0,-2-2-23 0,-3-2 32 16,-2 0-21-16,-2-1 23 0,-3 1-2 0,-2 0 0 15,-4-2-2-15,-2 1-1 0,-4 1 1 0,-6 1-3 16,0 0 3-16,-4-5-2 0,-5 7 0 0,-1 0 0 16,-4 1 1-16,1 2 0 0,-3 0 9 0,2 3 0 15,-1 3 2-15,1 0 0 0,4 1-1 0,-2 1 1 0,1 4 2 16,0 2-22-16,3 2 29 0,3-1-20 0,2 3 29 16,3 3-33-16,2 1 37 0,2 0-26 0,4 2 19 15,1 2-20-15,4-2 20 0,4 3-32 0,3-2 33 16,-1-2-24-16,4 0 20 0,2-2-27 0,2-1 17 15,-1-2-28-15,1-3 21 0,2-1-29 0,-1-3 25 16,-2-2-24-16,1-2 30 0,-1-1-28 0,0-4 29 16,-3-1-22-16,1 0 29 0,-4-4-26 0,1-2 26 15,-3-1-24-15,-2-1 27 0,0 0-20 0,-2-3 24 0,-3 2-28 16,-3 0 25-16,1 0 7 0,-4-1-3 0,1 1 5 16,-2 2 3-16,-1 2 0 0,1 1-5 0,-2 1-4 15,-1 1-5-15,1 3-5 0,6 4 2 0,-15 0-19 16,8 3 14-16,-2 2-15 0,2 1 16 0,2 4-17 15,-1-1 21-15,3 4-19 0,1 0 19 0,2 2-17 16,2 1 15-16,1 2-21 0,4 2 22 0,1-2-28 0,4 0 17 16,-3-2-32-16,5-1 16 0,2-3-26 0,-5-4 27 15,6-1-26-15,-2-3 31 0,-2-1-22 0,0-1 30 16,1-4-19-16,-3-1 29 0,3-2-31 0,-2-2 28 16,-2-2-21-16,-1 1 42 0,-3-3-22 0,-2 0 22 15,0 0-20-15,-3 0 29 0,-2-2-19 0,-3 3 11 16,0-2-11-16,-5 0 19 0,2 2-18 0,-2 1 16 15,-3 1-18-15,2 4 11 0,1-2-33 0,0 5 26 16,9 1-16-16,-18 0 11 0,9 4-29 0,3 3-32 0,0-1-110 16,2 5-52-16,1-1-131 0,6 2-155 15,1 1-390-15,3 2-443 0</inkml:trace>
  <inkml:trace contextRef="#ctx0" brushRef="#br0" timeOffset="72895.758">18982 17562 76 0,'0'0'472'16,"-3"-8"-84"-16,3 8-72 0,-5-6-6 0,5 6-20 0,-4-7-18 15,4 7 10-15,-4-5-58 0,4 5 19 16,0 0-51-16,-6-6-9 0,6 6-50 0,0 0-3 16,-5-6-27-16,5 6 7 0,0 0-24 0,0 0 11 0,-4-4-14 15,4 4 47-15,0 0-12 0,0 0 29 0,0 0-1 16,5 4-8-16,-5-4 1 0,5 7-10 0,-5-7-6 15,9 9-3-15,-5-5-5 0,1 4 5 0,-1-2 3 16,4 4 3-16,-3-3-1 0,1 5-9 0,1 0-6 16,-1 0 33-16,0 1-56 0,2-1 27 0,-3 2-57 15,3 1 31-15,-1 0-54 0,0 1 35 0,-1-1-54 0,-2-1 41 16,4 1-52-16,-1-1 45 0,-3-2-53 0,1 2 44 16,-1-3-50-16,0-2 43 0,0 1-45 0,-2-2 41 15,1 1-45-15,2-2 40 0,-4-1-47 0,-1-6 29 16,4 11-88-16,-4-11-12 0,5 7-89 0,-5-7-78 15,4 7-144-15,-4-7-156 0,0 0-195 0,0 0-660 16,9-7-1023-16</inkml:trace>
  <inkml:trace contextRef="#ctx0" brushRef="#br0" timeOffset="73482.77">20713 17518 74 0,'-18'0'479'0,"18"0"-113"0,-16-1 13 0,16 1-43 16,-15-4-38-16,15 4-2 0,-13-5-51 0,13 5 17 0,-11-7-51 15,11 7-11-15,-7-6-46 0,7 6-11 0,-4-9-43 16,4 9 2-16,0-8-37 0,0 8 12 0,4-9-33 15,-4 9 17-15,7-6-18 0,-7 6 8 0,11-2-15 16,-11 2 10-16,12-2-18 0,-12 2 13 0,14 3-20 16,-14-3 16-16,16 5-20 0,-11 2 24 0,1 0-20 0,-2 1 16 15,-1 1-17-15,-1 3 11 0,-2 1-21 16,-1 0 17-16,-3 2-23 0,0 0 30 0,-2 1-15 0,-2 1 46 16,-1 0-17-16,-2 0 33 0,0-2-22 0,0 0 34 15,1-1-11-15,-2-4 19 0,2 2-4 16,2-3-5-16,1 1 18 0,-1-3-25 0,3 0 19 0,1-2-20 15,0-1 30-15,4-4-35 0,-4 8 38 0,4-8-38 16,0 0 35-16,8 8-52 0,-8-8 29 0,17 0-56 16,-6-1 33-16,1-1-53 0,2 0 35 0,1-1-47 15,4 0 36-15,-2-1-42 0,-1 2 0 0,4-3-4 16,-4-1-27-16,2 2-43 0,0-1-54 0,-1 3-27 16,-1-4-81-16,0 2-43 0,-1 2-95 0,-5-1-36 15,2-1-72-15,-2 1-163 0,-1-2-468 0,-1 1-733 0</inkml:trace>
  <inkml:trace contextRef="#ctx0" brushRef="#br0" timeOffset="74065.211">21650 17584 489 0,'-10'-1'478'0,"-2"-2"-91"0,2-2-36 0,0 3 1 0,-2-2-67 15,2-2-8-15,1 1-57 0,1 0 15 0,-2-2-42 16,6 2-16-16,-1-1-49 0,3 0-9 0,2 6-37 16,0-11-5-16,0 11-29 0,5-11 6 0,1 4-26 15,2 4 4-15,1-1-16 0,0 0 9 0,0 3-21 0,-9 1 13 16,16-2-20-16,-16 2 16 0,18 4-19 0,-18-4 15 15,14 7-17-15,-9-4 21 0,-1 3-16 16,-1 0 12-16,-1-1-8 0,0 2 17 0,-2-7-15 0,0 12 19 16,-2-4-14-16,2-8 20 0,-2 12-13 0,-1-7 25 15,3-5-20-15,-4 9 19 0,4-9-15 0,-2 8-4 16,2-8-8-16,-3 8 17 0,3-8-26 0,0 0 19 16,3 8-22-16,-3-8 24 0,4 5-27 0,-4-5 21 15,7 3-24-15,-7-3 22 0,14 4-27 0,-14-4 22 16,12 3-25-16,-12-3 8 0,15 4-34 0,-15-4 8 15,10 3-25-15,-10-3 19 0,9 1-15 0,-9-1 22 0,0 0-10 16,12 4 20-16,-12-4-11 0,0 0 18 16,0 0-33-16,4 7-15 0,-4-7-64 0,0 0-19 15,0 0-44-15,-7 3-90 0,7-3-34 0,0 0-75 0,0 0-411 16,0 0-324-16</inkml:trace>
  <inkml:trace contextRef="#ctx0" brushRef="#br0" timeOffset="74778.439">22902 17534 458 0,'-9'-7'479'0,"9"7"-64"0,-8-5-57 0,8 5-50 16,-5-5 1-16,5 5-73 0,0 0-11 0,-6-5-51 15,6 5 19-15,0 0-25 0,0 0 3 0,0 0-31 16,0 0 0-16,6 5-36 0,-6-5 3 0,9 7-16 16,-4-1-12-16,2 0-34 0,-1 2 12 0,1-1-31 15,0 0 16-15,-3 1-27 0,3 0 5 0,-1 1-20 16,-2-1 17-16,-2 0-12 0,2 0 24 0,-3-2-23 16,2 0 33-16,-3-6-32 0,1 10 32 0,-1-10-28 15,0 0 29-15,-2 5-25 0,2-5 31 0,0 0-24 0,-7-4 28 16,7 4-4-16,-5-11-2 0,4 5-14 15,-2 0 4-15,3-2-11 0,0-1-1 0,3-1-4 0,-1 0-12 16,2 1 13-16,1 0-12 0,-2-2 1 0,2 5-4 16,4-2-33-16,-1 4 39 0,1-1-29 0,-2 2 38 15,5 0 1-15,-12 3-1 0,20 1 7 0,-10 1 3 16,1 1-6-16,-1 2-5 0,1 2-5 0,0 0 1 16,-2 4 0-16,1-1-4 0,-1 1-30 0,-2 0 27 15,2 1-22-15,0 0 27 0,-2 0-39 0,-2 1 0 16,2-1-78-16,-3-3-32 0,3 1-102 0,-4-2-59 15,3-2-54-15,0 1-67 0,0-2-82 0,-6-5-438 16,13 4-514-16</inkml:trace>
  <inkml:trace contextRef="#ctx0" brushRef="#br0" timeOffset="74927.038">23339 17606 549 0,'0'0'568'0,"0"0"-155"15,0 0-46-15,0 0-68 0,5-5 9 0,-5 5-54 16,0 0-4-16,0 0-49 0,0 0-7 0,8-5-41 15,-8 5-3-15,0 0-45 0,13-2-5 0,-13 2-35 16,16-4-27-16,-6 0-79 0,3 0-57 0,0-1-112 16,2-2-54-16,1 2-40 0,2 1-70 0,-1-5-54 0,0-2-302 15,0 4-234-15</inkml:trace>
  <inkml:trace contextRef="#ctx0" brushRef="#br0" timeOffset="75077.676">23597 17435 514 0,'0'0'449'0,"0"0"-55"0,-9-3-44 16,9 3-43-16,0 0 35 0,-13 5-61 0,13-5 9 15,-6 5-38-15,6-5 0 0,-4 10-60 0,2-4 2 16,2 2-58-16,0-2-2 0,0 3-51 0,2 3 11 0,0-2-42 16,1 4 12-16,4-1-41 0,-1 1 9 15,1 0-94-15,2 3-56 0,2 0-87 0,-1 0-32 16,3 0-72-16,1-2-98 0,0-1-84 0,3-1-332 0,0-2-359 16</inkml:trace>
  <inkml:trace contextRef="#ctx0" brushRef="#br0" timeOffset="75637.445">24414 17613 105 0,'0'0'610'16,"-7"-7"-136"-16,7 7-74 0,-5-7 9 0,5 7-40 16,-4-8-21-16,4 8-50 0,-4-7-19 0,4 7-58 0,-1-7-6 15,1 7-52-15,5-4 14 0,-5 4-23 16,0 0-17-16,13-3-25 0,-13 3-18 0,14 3-15 15,-5-2-16-15,0 3-14 0,-1 1-3 0,2-1-10 0,-2 1-40 16,1 2 34-16,-2 0-40 0,1 0 35 0,-3-1-37 16,0 3 34-16,-1-1-38 0,-1-2 32 0,0 0-28 15,-3-6 30-15,0 13-30 0,0-13 35 0,-6 9-35 16,6-9 33-16,-4 7-28 0,4-7 33 0,0 0-29 16,-10-3 25-16,10 3-26 0,-7-6 28 0,7 6-32 15,-3-13 28-15,0 6-1 0,3-2-8 0,3 0 3 16,-1-2-4-16,2 1-3 0,1 0 0 0,2 1-14 0,0-1 11 15,2 3-3-15,1-3 1 0,-1 5 3 0,3 0-14 16,-2 1 8-16,0 0 0 0,2 3 0 0,-12 1 5 16,22 1-7-16,-10 2 9 0,-3 1 2 0,3 0 0 15,-5 3 0-15,4 0-6 0,-2 3 10 0,1 0-31 16,-4-1 32-16,-1 3-29 0,2-4 26 0,-1 4-21 16,-1-2 35-16,-2-1-36 0,1-1 31 0,-1 1-32 15,1-2 33-15,-2 1-32 0,0-1 20 0,0-2-53 0,-2-5-19 16,2 12-72-16,-2-12-56 0,4 7-127 15,-4-7-150-15,0 0-223 0,0 0-303 0,0 0-594 16</inkml:trace>
  <inkml:trace contextRef="#ctx0" brushRef="#br0" timeOffset="76094.798">25040 17684 152 0,'0'0'381'0,"0"0"-67"0,0 0-32 0,0 0-20 16,0 0-27-16,0 0-26 0,0 0-47 0,0 0-22 15,0 0-36-15,0 0-4 0,0 0-44 0,0 0 3 16,2-10-31-16,-2 10-19 0,8-1-45 0,-8 1-51 16,15-5-50-16,-6 2-66 0,3 1-72 0,3-3-273 0,-2 2-58 15</inkml:trace>
  <inkml:trace contextRef="#ctx0" brushRef="#br0" timeOffset="76250.891">25679 17578 78 0,'0'0'257'0,"0"0"-36"0,13 0-34 0,-13 0-37 15,0 0-35-15,11-3-23 0,-11 3-25 0,0 0-40 16,14-2-57-16,-14 2-74 0,9-5-84 0,1 2-86 0,-2-1 84 15</inkml:trace>
  <inkml:trace contextRef="#ctx0" brushRef="#br0" timeOffset="76388.522">26058 17524 41 0,'0'0'424'0,"10"3"-122"0,-10-3-68 0,0 0-40 0,12 2-38 16,-12-2-29-16,0 0-26 0,0 0-47 15,15 0-89-15,-15 0-125 0,9-2-293 0,-9 2 69 16</inkml:trace>
  <inkml:trace contextRef="#ctx0" brushRef="#br0" timeOffset="76516.182">26697 17498 69 0,'17'2'671'0,"-4"1"-208"16,-2 0-135-16,-1-1-79 0,-2 0-62 0,-8-2-117 15,17 3-70-15,-17-3-179 0,15 2-402 0,-15-2-95 0</inkml:trace>
  <inkml:trace contextRef="#ctx0" brushRef="#br0" timeOffset="79344.834">31458 16827 52 0,'-1'-7'207'15,"1"7"-22"-15,-1-7-21 0,1 7-15 0,-1-7 2 16,1 7-8-16,-2-6 0 0,2 6-23 0,-5-6-12 16,5 6 7-16,-2-8 0 0,2 8-16 0,-7-7 2 15,7 7-8-15,-7-9-5 0,7 9 2 0,-9-8-34 16,2 4 24-16,1-1-14 0,-2 0-1 0,-1 0-3 16,0 0-13-16,0 0-1 0,-1-1 1 0,0-2-2 15,-2 2-8-15,0-1 8 0,-3 0-14 0,2 0-7 16,-2-1 1-16,0-1-9 0,-2 1-13 0,-2-1 2 15,0 0 11-15,1-2-5 0,-3 2-9 0,-1-1 5 16,1 2 1-16,-5-5-15 0,-1 3 7 0,0-1 8 16,-1 0-4-16,-2-1-3 0,2 0 0 0,-1 2 1 15,-2-2-1-15,2 3 1 0,-2-3-3 0,-1 1 9 16,0 0-11-16,-5-1-1 0,0 0 10 0,-4 2-3 16,3-2-7-16,-2 1 9 0,-4-2-6 0,0 3 3 15,0 0-9-15,-3-2 11 0,0 2-5 0,-1-1 5 16,-5-2-8-16,2 3 12 0,-1-2-12 0,-1 3 12 15,-11-6-16-15,2 3 10 0,-2 0-3 0,1 0 4 0,-3 0-5 16,1 0 6-16,1 2-25 0,-1-3 26 0,-1 2-7 16,1 1 7-16,0-2-1 0,-1 2-1 15,8 3 2-15,-8-5-3 0,1 2-2 0,-3 1 0 0,1-1 1 16,-3 0-2-16,4 3 0 0,-3-4 7 0,1 3-9 16,-1-2 4-16,1 2 2 0,-1-3-6 0,1 4 1 15,-2-1 0-15,1-1 8 0,1 1-9 0,-1-1 2 16,-1 2-2-16,1-1 2 0,-1-1-2 0,-3 1 2 15,3 2 4-15,-1-2-9 0,-1 0 6 0,0 1 0 16,-2-3-3-16,1 3 2 0,0 0 0 0,-1 0 11 16,-1 0-15-16,-2-1 1 0,2 1 1 0,-3 1-44 15,1-3 54-15,-1 4-4 0,-1-1 1 0,2 0-2 16,-3 2 2-16,2-2-3 0,-3 0 1 0,0 1 0 16,-1 1 3-16,-1 0-9 0,1 0 1 0,-2-1 4 15,3 2-3-15,-3-1 3 0,1-1-2 0,-3 2 3 16,3-1-7-16,-4 2 4 0,2 0-3 0,-2-1 0 15,-1 0 1-15,1 1 0 0,1 1 2 0,-1-1 0 0,-1 0-2 16,0 1 0-16,0 0 1 0,-2 1-4 0,2 0 4 16,-1-1 0-16,-1 1-1 0,3 0 0 15,-1-1 3-15,1 1-1 0,0 0-1 0,0 0 4 16,-1 0-6-16,3 0-1 0,-1 0 4 0,0 0-2 0,3-1-1 16,-2 1 1-16,2 0 5 0,1-2-6 0,0 2 0 15,0-1 3-15,2 1-3 0,-3 0-1 16,2-3 3-16,-2 2 3 0,4 0-3 0,-3 0-3 0,5-2 2 15,-2 1 2-15,1 1-41 0,1-4 45 0,0 5 5 16,1-2-8-16,0 1-1 0,0-2 2 0,1 2-2 16,-1 0 1-16,11 0-2 0,-10-1 4 0,11 1-4 15,-1-1 4-15,1 1-1 0,-1 0-3 0,1 0-2 16,-13-2 6-16,14 2-5 0,0-2-6 0,-1 2 6 16,0 0 4-16,0 0-2 0,1-1-2 0,-2 2 5 15,1-3-7-15,2 3 3 0,0 0 0 0,1-1-1 16,0 1 2-16,-1 0-3 0,2 1 9 0,0-1-9 15,0 0-3-15,-1 3 2 0,1-3 3 0,0 2-4 16,2 0 4-16,0-1 5 0,1 0-9 0,2 2 5 0,0-2-2 16,0 2-1-16,3-2 1 0,1 2 1 15,0-2 0-15,2 2 0 0,1-1-1 0,-1 1 0 16,8 0-2-16,0-3 3 0,-1 5 4 0,1-5-4 0,-1 3 0 16,-3 1 0-16,7-2-3 0,-3 2 2 0,4 1-30 15,0-5 37-15,0 5-3 0,-1-1-1 0,1 2 4 16,1-2-2-16,1 0-1 0,-2 0 1 0,3 2 3 15,-1-1-10-15,-1 0 1 0,3-1 1 0,-1 1 0 16,0 0-3-16,1 2 2 0,1-2 14 0,-1 2-18 16,1-1 3-16,0 1 2 0,-1-1-1 0,1 2-1 15,1 1 4-15,1-1-4 0,-1 2-29 0,-1-1 36 16,0 2-42-16,0 0 52 0,-2 1-42 0,-2 3 46 16,1-1-46-16,1 2 42 0,-2-2-37 0,7-2 39 15,-1 2-5-15,-3 2-2 0,5-2 5 0,2-2-9 16,-1 2 1-16,3 1-5 0,-3-1-1 0,3 0 0 15,0 2-2-15,5-3 6 0,-4 1-6 0,1 1-6 16,3 0 9-16,1-1-6 0,1 1 9 0,-1-2-9 16,4 1 17-16,-2 1-27 0,2-1 29 0,-2 2-8 15,4-2 12-15,-1 2-11 0,1 0 12 0,1-1-8 16,1 2 8-16,1-1-8 0,-1-1 13 0,2 2-19 16,1 0 19-16,2-1-27 0,0 1 27 0,0 0-24 0,0 1 27 15,1-1-17-15,3 1 22 0,-2-2-20 16,2 3 27-16,-2-2-4 0,5-1 0 0,-1 2 4 15,0-1-2-15,3 0 0 0,-1 0-1 0,1 0-21 0,2 0 23 16,0 2-26-16,1 0 28 0,-1-2-24 0,4 2 28 16,-1-2-33-16,3 0 28 0,-1 0-24 0,2 1 29 15,0-2-24-15,1 2 14 0,4 1-21 0,-3 0 24 16,4-1-20-16,0-1 21 0,3 1-22 0,-2-1 17 16,1 0-11-16,2 0 16 0,1 0-21 0,2-3 13 15,-1 3-19-15,-1-1 15 0,2-2-18 0,1 2 14 16,1-1-23-16,3 2 21 0,-3-3-16 0,0 1 15 0,0-1-19 15,2 1 19-15,-2-1-23 0,2 1 27 0,4-1-17 16,-5-2 19-16,2 1-19 0,-1-3 20 0,2 1-22 16,0 1 20-16,-1-4-21 0,2 2 21 0,0-1-20 15,2-2 20-15,-2 3-24 0,5-4 20 0,3 3-25 16,-5-2 20-16,6 1-18 0,2-2 21 0,-7-1-29 16,7 2 24-16,-5-2-18 0,6 2 19 0,-1-2-20 0,1 0 20 15,2 0-18-15,-2 0 18 0,1 1-22 0,-3-1 23 16,3-1-29-16,-1 1 34 0,1 1-6 0,-6-3-27 15,6 0 27-15,0 2-31 0,1-1 31 0,-1-1-23 16,4 1 18-16,-3-2-20 0,3 2 26 0,0-3-24 16,0 2 23-16,1 0-26 0,0-1 26 0,0 0-25 15,0-1 26-15,1 0-1 0,1 0-2 0,-2 2-7 16,4-2-4-16,-1-1 6 0,0 3-25 0,2-3 27 16,0 1-30-16,0 2 34 0,0 0-27 0,3-1 25 15,-3 1-24-15,3-1 23 0,-2 1-22 0,0 1 27 16,0 0-7-16,1 0 4 0,-1-3-33 0,-1 3 31 15,3 0-24-15,-1 0 21 0,0-3-20 0,2 2 21 0,1-1-19 16,-1 0 24-16,1 0-26 0,0-1 29 0,1 1-33 16,0-2 34-16,0 2-29 0,0-2 24 0,1 1-23 15,1 1 22-15,0-2-22 0,1 2 24 0,10 0-23 16,-11-1 22-16,10 2-29 0,2-1 29 0,-5 1-22 16,3 1 21-16,-13-1-23 0,11 1 22 0,-9-1-20 15,8 2 25-15,2 0-27 0,0-1 25 0,0 1-29 16,0 1 29-16,-2 0-25 0,3 0 21 0,-1 0-21 0,-1 0 23 15,-2 0-23-15,-1-1 31 0,1 1-29 16,-7-1 29-16,7 1-35 0,3-2 33 0,0 2-28 0,-3-1 22 16,3 0-22-16,0-1 22 0,-3 1-22 15,4-1 25-15,-11-1-27 0,7 2 29 0,-6-2-30 0,8 2 28 16,2-1-25-16,-1 1 23 0,1-2-21 0,-2 2-1 16,4 0 1-16,-3-3-1 0,0 3 6 0,1 1 0 15,-3-3 25-15,3 2-28 0,-12-2 23 0,9 2-24 16,2-2 0-16,0 1 2 0,-11-1 3 0,11 1-3 15,-9-3 3-15,12 3 2 0,-3-2 0 0,-10-1 2 0,13 1-2 16,-12 0 1-16,1-1 26 0,11 0-28 16,-1 0 0-16,-1 2 4 0,2-2-2 0,-10-1 3 0,10 0-3 15,0 3 4-15,0-3-1 0,-12 2 0 0,3-2 1 16,-2 1 1-16,1-1-2 0,11 0-1 0,-2 0-1 16,-6 0-1-16,7 0 2 0,2 0-4 0,-3-1 5 15,-10 1-2-15,13-2-1 0,-13 2 0 0,1 0-4 16,-1-3 8-16,1 3-2 0,8-1 0 0,-9-2-2 15,-1 3-4-15,12-1 4 0,-14-1 1 0,2-1 0 16,10 1-2-16,-12 0-4 0,10-2 6 0,-9 0 0 16,-2 0 1-16,1 1-2 0,-1 0-4 0,0-1 8 15,10-3-8-15,-10 4 7 0,8-2-2 0,-9-2 3 16,2 3-5-16,-2-2 2 0,0-1-3 0,0 3 2 0,0-2-2 16,-1-1 3-16,-1 0 2 0,-2 1-3 0,3-1 2 15,-3 1 0-15,1-2-2 0,-1-1 1 0,-2 4 1 16,2-2-2-16,-1-1 0 0,0 1 0 0,0 0-1 15,-3 0 1-15,2-1 0 0,-1 1-5 0,0 2 6 16,-3-4 25-16,1 4-32 0,-2-2 27 0,-1 0-28 16,0 1 25-16,-3-1-25 0,2 2 21 0,-2-3-26 15,2 3 28-15,-2-2-34 0,2 1 7 0,-3-1 4 16,-1-1-4-16,1 3 4 0,-6-2 1 0,0 2 3 0,-1-1-1 16,-1 0-1-16,0 0 1 0,-1 0-1 0,-2-1 2 15,0 0-3-15,-4 1 3 0,3-2-9 0,-7 2-14 16,0-1 7-16,-1 0-3 0,-1 0 0 0,-3-3-2 15,1 3 0-15,-2-1 5 0,-3-1 1 0,0 1 6 16,-3 0 1-16,0 0-3 0,-2-2 7 0,0 1 0 16,0 1 0-16,-2-2 3 0,0 0-4 0,0 1 5 15,-1-1 2-15,-3 1-2 0,1-1 5 0,1 3-7 16,-1-3 5-16,-2 2 2 0,1 1-3 0,-1-2 3 16,-2 1-6-16,2-1 4 0,-1 1 0 0,-1-1 2 15,1 1 0-15,-1-1-6 0,0 0 5 0,-1 2-1 0,-1-2-1 16,2 1 5-16,-2 0-7 0,0 2 7 0,0-2-1 15,2 2 3-15,-2-2 0 0,0 8 1 0,-2-14-1 16,2 7 0-16,-2 0 1 0,1 0-3 0,-1 1-1 16,-3 0 0-16,0-2-2 0,1 0 1 0,-2 0-1 15,-2 2-4-15,-1-2 1 0,-1 0-13 0,0-2-32 16,-3 0-63-16,0 1-69 0,-5-1-53 0,4 0-139 16,-3-2-171-16,0-1-334 0,-2 0-432 0</inkml:trace>
  <inkml:trace contextRef="#ctx0" brushRef="#br0" timeOffset="104693.938">22373 4436 442 0,'0'0'404'16,"5"-7"-34"-16,-5 7-28 0,7-7 0 0,-2 2-26 15,-5 5-17-15,7-10-19 0,-4 6-5 0,-1-2-16 16,2 1-12-16,-1 1-6 0,-2-3-18 0,2 1-18 16,-3 6-23-16,4-12-6 0,-4 12-21 0,2-11-8 15,-2 11-22-15,0-10-24 0,0 10-16 0,-6-9-14 16,6 9-11-16,-9-5-10 0,9 5-10 0,-13-5-41 16,13 5 26-16,-21-2-19 0,10 4 35 0,-2-1-31 15,0 0 30-15,-2 4-25 0,2 0 20 0,-3 2-26 16,3 0-4-16,-1-1 0 0,1 1 2 0,3 2-2 15,0-1-1-15,2 1 1 0,2-2 3 0,0 3-1 16,4-1 4-16,2 2-58 0,1-2 62 0,4 2-11 16,0 0-11-16,6-1-5 0,1 2 1 0,3-2-2 15,2 2 1-15,1-1 1 0,3 1-16 0,3 1 18 16,-5-4-43-16,4 3 40 0,-2 1-57 0,-5-1 43 16,2-1-42-16,-1 2 45 0,-6 0-35 0,0-2 52 15,-3 1-37-15,-4 1 46 0,1-2-41 0,-5-1 53 16,-2 2-45-16,-3 0 48 0,-3 1-43 0,-1-2 53 15,-1-1-49-15,-3 1 42 0,0-3-40 0,-1 2 46 16,0-4-49-16,1 0 44 0,-1 1-51 0,3-3 15 16,-1-2-148-16,2 1-74 0,10-3-122 0,-13 1-130 15,13-1-99-15,0 0-440 0,-10-4-637 0</inkml:trace>
  <inkml:trace contextRef="#ctx0" brushRef="#br0" timeOffset="104978.3">22698 4674 384 0,'0'0'691'0,"0"0"-168"0,9 2-100 16,-9-2-74-16,0 0-54 0,0 0-35 0,7 5-28 0,-7-5-30 16,0 0-29-16,0 0-24 0,4 7-8 0,-4-7-15 15,0 0-14-15,1 10-12 0,-1-10-5 0,0 12 0 16,0-5-5-16,0 1-2 0,0 1-5 0,0 2 2 15,3 0-8-15,-3-1-7 0,2 4-42 0,-2-3 37 16,3 2-50-16,-1 1 41 0,1-3-44 0,0 2 42 16,1 0-48-16,-2-3 49 0,3 2-51 0,-1-3 39 15,2 1-46-15,1 0 39 0,-1-3-50 0,3 1 23 16,0-1-82-16,0-3 7 0,1-1-107 0,2-1-20 16,-1-2-60-16,2-2-82 0,2-1-74 0,-2-4-69 15,1 1-98-15,-1-2-261 0,-2-4-378 0</inkml:trace>
  <inkml:trace contextRef="#ctx0" brushRef="#br0" timeOffset="105246.674">22841 4577 41 0,'-7'-5'489'0,"2"1"-141"16,-1 1-48-16,6 3-40 0,-12-7 14 0,12 7-54 0,-9-5 27 15,6 0-79-15,3 5 24 0,-7-5-68 0,7 5 22 16,-2-5-76-16,2 5 29 0,-3-7-65 15,3 7 41-15,0-7-54 0,0 7 29 0,1-7-43 16,-1 7 72-16,0-8-13 0,0 8 65 0,-1-8-30 0,1 8 63 16,-3-6-38-16,3 6 42 0,-4-7-46 15,4 7 44-15,-7-6-72 0,7 6 23 0,-9-7-66 0,9 7 32 16,-14-2-60-16,14 2 37 0,-10-3-53 0,10 3 38 16,-12-3-59-16,12 3 25 0,0 0-101 0,-11-1-28 15,11 1-76-15,0 0-97 0,0 0-63 0,0 0-74 16,0 0-89-16,9 4-356 0,-9-4-426 0</inkml:trace>
  <inkml:trace contextRef="#ctx0" brushRef="#br0" timeOffset="105472.071">23154 4458 15 0,'-2'5'751'0,"2"-5"-253"16,0 0-33-16,0 0-84 0,0 8 12 0,0-8-98 0,0 0-13 16,0 0-88-16,0 0-1 0,0 0-76 0,13-3 17 15,-13 3-68-15,17-5 25 0,-7 3-24 0,2-1-23 16,0 1-47-16,4-2-58 0,0 1-70 16,0 0-83-16,0 2-80 0,-2-1-57 0,2 2-65 0,-3-2-381 15,-1 2-321-15</inkml:trace>
  <inkml:trace contextRef="#ctx0" brushRef="#br0" timeOffset="105609.705">23282 4574 49 0,'-11'11'626'16,"0"-1"-201"-16,1-2-91 0,2 2-68 0,-1-2-43 15,3-1-14-15,1-1-6 0,1 1-3 0,4-7-10 16,-4 9-25-16,4-9-34 0,4 7-25 0,-4-7-56 16,15 2-81-16,-2-4-84 0,2 0-50 0,4-2-31 15,4-2-60-15,7-4-108 0,2 0-282 0,5-2-157 16</inkml:trace>
  <inkml:trace contextRef="#ctx0" brushRef="#br0" timeOffset="106327.036">24078 4034 75 0,'2'-9'613'0,"-2"2"-195"0,0 2-5 16,-1-4-70-16,0 1 10 0,-2 2-67 0,2-2-19 16,-2 3-47-16,1-2-3 0,-2 0-43 0,1 1-11 15,-3 2-44-15,2-1-14 0,0 0-32 0,4 5-3 16,-11-5-20-16,11 5-3 0,-15-3-21 0,15 3 7 16,-16 3-15-16,7-2 5 0,-2 4-14 0,3 0 13 15,-1 3-10-15,-1-1 15 0,2 4-9 0,-1 1 12 16,2 0-12-16,2 1 16 0,-1-2-5 0,4 3 6 15,-1-1-13-15,3 1 9 0,3 1-17 0,1 1-1 0,1 1-2 16,2 1 2-16,2 1-5 0,2 0 4 16,4 2-4-16,0 2 1 0,0-1-5 0,2 0-2 15,1 0-12-15,-1-1-17 0,-1 0-54 0,3 1 30 16,-6-2-45-16,-1-1 33 0,-1 0-47 0,-4-1 34 0,-2-2-54 16,-3-1 42-16,-2 2 9 0,-2-1 14 0,-2-3 14 15,-4 1 10-15,-2-2 10 0,0-2 13 0,-2 0 3 16,-2-1 4-16,0-3 4 0,0-2 7 0,1 1-30 15,-1-2 71-15,4-1-33 0,0-1 59 0,10-1-33 16,-17 2 38-16,17-2-53 0,-11-1 29 0,11 1-51 16,0 0 38-16,0 0-58 0,0 0 23 0,0 0-61 15,9-2 43-15,-9 2-54 0,17 4 45 0,-6-1-43 16,0 0 54-16,5 2 5 0,-4 2 6 0,4 0-7 16,-3 1 2-16,-1 1 4 0,1 0-1 0,-4 3 5 15,1 1 6-15,-1-1 7 0,-2 2 9 0,-2 1 12 16,1-1 14-16,-2 1 12 0,-2-1 8 0,2 2-3 15,-2-3-6-15,0 4-5 0,1-5 6 0,-1 3 1 16,2-1-10-16,2-2-5 0,1 0-6 0,1 0-7 16,2-2-15-16,1 0-40 0,3-3-56 0,4 1-70 0,-1-4-80 15,3-1-84-15,3-1-71 0,-1-2-78 16,4-2-313-16,0-2-293 0</inkml:trace>
  <inkml:trace contextRef="#ctx0" brushRef="#br0" timeOffset="107475.678">24742 4143 278 0,'0'0'341'0,"0"0"-44"0,0 0-53 0,0 0 22 15,4-5-57-15,-4 5 37 0,0 0-69 0,0 0-12 16,0 0-24-16,0 0-12 0,0-8-8 0,0 8-8 16,0 0-8-16,0 0 24 0,-4-5-42 0,4 5 14 15,0 0-26-15,-1-7 23 0,1 7-27 0,0 0 13 16,-3-7-30-16,3 7 8 0,-5-5-25 0,5 5 8 0,-9-6-25 15,9 6 9-15,-9-6-22 0,9 6 16 16,-14-3-21-16,14 3 12 0,-19-3-21 0,19 3 17 16,-17 1-18-16,5 1 18 0,0 1-14 0,1 1 13 15,-1 1-16-15,-1 1 17 0,1 1-20 0,-1 1 21 16,0 0-16-16,3 2 14 0,1-1-15 0,-1 3 24 16,1-1-22-16,2 0 16 0,2-1-3 0,1 0-11 15,-1-1-3-15,4 0 2 0,0-1 0 0,2-1 2 0,-1 0 1 16,6 0 0-16,-2-2 0 0,1 0-4 0,3-1-3 15,0-2-10-15,2 1-1 0,-10-3-4 16,19 1-1-16,-19-1-9 0,22-2 2 0,-12-1 2 16,3 0-1-16,-4 0 0 0,1-1 8 0,0-1 6 0,-1-1 1 15,0 1 3-15,-1-1 26 0,-2-3-21 0,1 4 29 16,-2-3-22-16,0 1 27 0,1 1-13 0,-2-2 24 16,-2 3-9-16,-2 5 22 0,6-9-15 0,-6 9 13 15,5-10-19-15,-5 10 5 0,2-5-25 0,-2 5 4 16,4-6-16-16,-4 6 15 0,0 0-17 0,0 0 16 15,0 0-17-15,0 0 14 0,8 3-14 0,-8-3 15 16,2 6-15-16,-2-6 16 0,4 9-16 0,1-2 17 16,-2-2-18-16,1 3 2 0,1-2-2 0,1 0 7 15,-1 1-16-15,2 0-16 0,-1-1-33 0,2 2-32 16,-1-2-47-16,2-1-44 0,-2 1-43 0,2-2-10 16,0-2-76-16,0 1-58 0,-9-3-337 0,17 1-215 15</inkml:trace>
  <inkml:trace contextRef="#ctx0" brushRef="#br0" timeOffset="107792.911">25004 3896 652 0,'-3'-7'522'16,"2"1"-130"-16,-2 1-46 0,3 5-32 0,-4-11-51 0,4 11-44 15,-3-8-44-15,3 8-31 0,-2-8-36 16,2 8-16-16,0 0-16 0,0 0 21 0,0 0 13 15,0 0-21-15,-2 12 12 0,4-5-13 0,0 3 27 16,1-1-11-16,1 6 6 0,2-1-2 0,-1 3 7 0,1 3 1 16,1 0-12-16,-1 1 4 0,4 1 0 0,-1 5-17 15,-1-1-15-15,2-1-8 0,-2 3-10 0,1-2-8 16,0 2-8-16,-2-1-45 0,2 1 45 0,-2-3-50 16,0-1 40-16,0 1-41 0,-2 0 5 0,1-1 1 15,-2 0 37-15,1 1-49 0,0-2 37 0,0-2-72 16,-1 0 10-16,0-3-90 0,0-2 2 0,-1-2-42 15,-1-1-39-15,1-2-32 0,-1-1-31 0,3-2-44 16,-5-8-95-16,3 8-85 0,-3-8-380 0,0 0-433 16</inkml:trace>
  <inkml:trace contextRef="#ctx0" brushRef="#br0" timeOffset="108227.228">25301 4151 253 0,'3'-6'413'0,"-3"6"-17"0,2-11-75 15,-2 11 24-15,2-7-74 0,-2 7 12 0,0-7-68 16,0 7-8-16,0 0-53 0,3-9-11 16,-3 9-55-16,0 0 11 0,0 0-39 0,0 0 18 0,0 0-27 15,0 0 17-15,9 2-16 0,-9-2 20 0,5 9-29 16,-4-3 15-16,4 0-15 0,0 3 17 0,-1-2-19 15,1 3 8-15,0 0-18 0,2 0-1 0,0 2-10 16,-3-2-1-16,3 2-3 0,-2-2 1 0,1 1-5 16,-2-2-1-16,2 2 0 0,-3-4-2 0,1 1 0 15,0-1 0-15,-2 0 0 0,2-2 1 0,-1 1 1 16,-3-6 6-16,3 8 8 0,-3-8 19 0,7 6 9 16,-7-6-10-16,0 0-13 0,7 2-9 0,-7-2-12 15,8-3-4-15,-8 3-6 0,10-4-3 0,-10 4-8 16,14-5-5-16,-14 5 4 0,15-3-4 0,-15 3-3 0,17 0 1 15,-17 0 0-15,16 0-3 0,-7 3-1 16,-9-3-1-16,11 9 3 0,-4-4 4 0,-5 0-1 16,3 2 5-16,-4 1 1 0,-2-2 7 0,-3 4-1 15,1-2-37-15,-3 1 49 0,1 0-36 0,-4 0 39 16,1 0-40-16,1-2 48 0,-1 0-44 0,-1-1 34 16,1-1-87-16,0 0-32 0,8-5-127 0,-12 4-101 15,12-4-116-15,-11-4-405 0,11 4-409 0</inkml:trace>
  <inkml:trace contextRef="#ctx0" brushRef="#br0" timeOffset="108628.814">26112 3361 5 0,'-4'-11'516'16,"-1"5"-152"-16,1 0-50 0,2 0-53 0,2 6-44 15,-7-9-40-15,7 9-35 0,-3-8-32 0,3 8-19 16,0 0-2-16,-4-5 27 0,4 5 16 0,0 0 0 16,1 9 12-16,0-5-6 0,3 5 3 0,1 2 14 15,0 1 0-15,0 3-2 0,3 4 5 0,0 2 5 16,2 4 8-16,0 2 0 0,-1 2 3 0,2 0-16 15,2 7-48-15,0 3 39 0,-1 0-9 0,-1 4-10 16,2-2-16-16,-3 5-19 0,3-1 3 0,-2 0-12 16,-2 2 0-16,3-3-15 0,-2 3 0 0,0-4-21 15,0 1 8-15,1 1-12 0,-2-3 12 0,2-2-24 0,-1 0 1 16,-1 0-9-16,3-1 0 0,-2-2-7 0,0 1-2 16,-1-8 5-16,0 1-4 0,0-1-17 0,1 0 1 15,-3-4-68-15,0-3-40 0,0-1-133 0,-1-3-65 16,2 0-109-16,-3-4-138 0,-1-1-184 0,0-5-425 15,-2-3-774-15</inkml:trace>
  <inkml:trace contextRef="#ctx0" brushRef="#br0" timeOffset="110059.091">26866 3895 63 0,'0'0'458'16,"0"0"-144"-16,0 0 5 0,1-7-65 0,-1 7 45 15,0 0-73-15,0-8-26 0,0 8-24 0,0-7-29 16,0 7-12-16,-1-7-25 0,1 7-19 0,-1-11-6 16,1 11-2-16,-2-9 2 0,2 9 8 0,-2-9-3 15,2 9-6-15,-3-10-4 0,3 10-8 0,-2-10-14 0,2 10-11 16,-8-7-9-16,8 7-4 0,-5-8-11 16,5 8-5-16,-9-6 4 0,9 6-2 0,-12-3-1 15,12 3-3-15,-15-1 2 0,15 1 3 0,-15 1 2 16,3 1 12-16,3 1-8 0,-1-1-1 0,-1 5-7 0,0-1 0 15,-3 3-5-15,4-1-2 0,0 0 3 0,-2 3-8 16,2-1 14-16,2 1-17 0,0-1 11 16,1 2-12-16,1-2 14 0,2 1-14 0,1-1 14 15,-1 1-16-15,3-2 16 0,1 1-19 0,0-2 12 0,3 1-13 16,-1-1 7-16,2-2-15 0,1 1 9 0,1-2-15 16,2-2 12-16,0 1-12 0,-8-4 7 0,14 2-19 15,-14-2 14-15,19-1-17 0,-10-2 20 0,3 1-9 16,-5-1 13-16,2-1-13 0,-1-1 23 15,1-1-12-15,-3 2 18 0,1-2-12 0,-1-2 26 0,-2 4-3 16,2-2 12-16,-2-1 12 0,0 3 20 0,-1 0 11 16,-1-3 14-16,-2 7 6 0,5-8-6 0,-5 8-14 15,4-7-12-15,-4 7-12 0,5-7-12 0,-5 7-17 16,0 0-3-16,4-5-15 0,-4 5 6 0,0 0-8 16,0 0 4-16,0 0-2 0,8 2 1 0,-8-2-2 15,4 8 0-15,-4-8 2 0,3 10 0 0,1-3 0 16,-1 0 4-16,2 0-4 0,-1 3 0 0,1-3-4 15,0 1 5-15,0 0-10 0,2 1-16 0,-1-1-51 16,0-3-45-16,2 3-29 0,0-3-74 0,3 4-5 16,-3-6-95-16,1 2-38 0,1-2-86 0,-10-3-442 15,15 0-444-15</inkml:trace>
  <inkml:trace contextRef="#ctx0" brushRef="#br0" timeOffset="110282.172">27078 3912 257 0,'0'0'552'0,"0"0"-128"0,0 0-89 0,4-6-49 0,-4 6-55 15,0 0-25-15,0 0-32 0,6-6-7 16,-6 6-13-16,10-7-16 0,-10 7-18 0,11-6-15 16,-5 2-18-16,4 1-11 0,2-2-9 0,-2 1-10 15,5 0-7-15,-1 0-16 0,2 0-5 0,-1-1-6 0,2 1-7 16,-2 0-29-16,2 1-44 0,-3-2-44 0,2 1-38 15,-4 1-41-15,-1 1-37 0,1 0-12 0,-2-3-73 16,0 0-80-16,-2 2-236 0,-8 3-131 0</inkml:trace>
  <inkml:trace contextRef="#ctx0" brushRef="#br0" timeOffset="110511.152">27226 3764 318 0,'0'0'427'0,"-14"-1"-81"0,14 1-52 0,0 0-29 15,0 0-36-15,0 0-30 0,-11-1-58 0,11 1 37 16,0 0-11-16,0 0 1 0,0 0-7 0,0 0-11 16,-2 9-5-16,2-9-9 0,6 5-11 0,-6-5-8 15,6 9-15-15,-2-3-19 0,1-1 3 0,-1 4-15 16,1-2-14-16,0 1-8 0,0 2-6 0,3 1-11 16,-2-1-8-16,-1 2-1 0,3 0-9 0,-2 1-2 15,2-1 8-15,0-2-29 0,-2 1-40 0,-1 1-76 16,3-3-24-16,-3-1-107 0,1-1-39 0,-1 0-100 15,1 0-86-15,1-1-288 0,-7-6-284 0</inkml:trace>
  <inkml:trace contextRef="#ctx0" brushRef="#br0" timeOffset="111015.435">27511 3650 296 0,'0'0'603'0,"2"-9"-173"16,-2 9-29-16,1-9-70 0,-1 9-7 0,0-8-65 16,0 8-10-16,1-6-55 0,-1 6-12 0,0 0-49 15,0-8-16-15,0 8-32 0,0 0 4 16,0 0-22-16,0 0 11 0,0 0-12 0,0 0 12 0,13 5-14 16,-13-5 15-16,6 10 3 0,-2-5 13 0,1 3-2 15,-1-2-17-15,2 2-5 0,-1 2-6 0,1-1-11 16,0 2-3-16,-1 2-12 0,3-2-5 0,-2 1-5 15,-1 2-7-15,0-3-4 0,1 2-1 0,0-1-6 16,-1-3-2-16,-1 2-1 0,0-1 5 0,-2-2-5 16,2 0 0-16,-1 0 1 0,-1-1 0 0,-2-7-4 15,3 11 3-15,-3-11 3 0,3 9-2 0,-3-9-1 16,3 7 0-16,-3-7 1 0,0 0 1 0,0 0-2 16,0 0 0-16,0 0 4 0,0 0-3 0,0 0-6 15,0 0-4-15,0 0-6 0,-1-6 1 0,1 6-10 16,2-5 7-16,-2 5-1 0,4-8-4 0,-4 8 6 15,9-7-2-15,-9 7 1 0,13-5-1 0,-13 5 2 16,14-5 0-16,-14 5-1 0,14 0 1 0,-14 0-6 16,17 0 0-16,-17 0-2 0,15 3-1 0,-15-3-1 15,10 6 3-15,-5-3-2 0,-5-3 3 0,5 11 2 0,-5-11 5 16,-1 11 0-16,1-3-1 0,-4-3 8 16,-1 3-4-16,-1-1-1 0,-2-1 4 0,2 1 1 15,-2-1-2-15,0-1 4 0,2-1-6 0,-2 2 1 16,3-4-22-16,5-2-55 0,-9 5-97 0,9-5-65 0,-10 2-149 15,10-2-71-15,0 0-87 0,0 0-337 16,-5-7-446-16</inkml:trace>
  <inkml:trace contextRef="#ctx0" brushRef="#br0" timeOffset="111290.945">27938 3699 50 0,'0'0'700'0,"0"0"-193"15,0 0-98-15,0 0-42 0,0 0-60 0,0 0-52 16,0 0-25-16,0 0-11 0,10 1-15 0,-10-1-15 16,0 0-28-16,10-4-30 0,-10 4-17 0,12-3-27 15,-12 3-17-15,15-4-16 0,-6 2-7 0,3-1-10 16,-1 0-8-16,0 1-11 0,1 0-1 0,0 1-31 15,-1-4-23-15,3 4-63 0,-3-2-20 0,1 2-95 16,-3-1-55-16,-9 2-1 0,19-1-56 0,-19 1 9 0,13 1-56 16,-13-1-308-16,7 3-191 0</inkml:trace>
  <inkml:trace contextRef="#ctx0" brushRef="#br0" timeOffset="111442.915">28045 3777 163 0,'-6'6'303'0,"0"-1"-55"0,6-5-64 0,-7 6 30 16,7-6-36-16,-6 5 55 0,6-5-18 0,0 0-34 15,-4 6-12-15,4-6-27 0,0 0-23 16,0 0-33-16,0 0-14 0,14-5-30 0,-4 4-44 0,-1-3-59 16,1 1-55-16,4-1-39 0,-1-3-80 0,2 1-76 15,1-1-211-15,-1 1-24 0</inkml:trace>
  <inkml:trace contextRef="#ctx0" brushRef="#br0" timeOffset="111727.333">28399 3589 500 0,'4'-5'608'0,"-4"5"-145"0,0 0-94 15,0 0-81-15,0 0-86 0,0 0-2 0,0 0-27 16,0 0-16-16,0 0 1 0,0 0-6 0,0 0 14 16,1 11-39-16,-1-11 3 0,0 9-17 0,0-9 9 15,2 12-14-15,-2-5-6 0,2 1 5 0,-2 0 3 16,3 2-16-16,-1 0-15 0,1-2-7 0,-2 3-14 15,4-2-8-15,-3 0-5 0,3 1-2 0,-3 0-5 16,3-1-5-16,-1 0-5 0,1-1 0 0,-1 0 0 16,1-2-6-16,1 0 0 0,2 0-7 0,-1-3-6 15,0 0-17-15,3-1-29 0,-10-2-47 0,22 0-51 16,-9-1-60-16,-1-1-52 0,0-3-79 0,1-1-60 16,-1 0-37-16,-1-4-94 0,-1-1-322 0,1 1-382 15</inkml:trace>
  <inkml:trace contextRef="#ctx0" brushRef="#br0" timeOffset="112042.489">28470 3367 102 0,'0'0'525'0,"-12"-4"-179"0,12 4-78 0,-11-4-35 16,11 4-78-16,-11-4 11 0,11 4-55 0,-7-3-9 15,7 3-22-15,0 0-5 0,-12-2-24 0,12 2-4 16,0 0-11-16,-6-3 2 0,6 3-1 15,0 0 5-15,0 0 2 0,0 0 7 0,0 0-7 0,-3-6 6 16,3 6-2-16,0 0 9 0,3-6 11 0,-3 6 27 16,0 0 15-16,0 0 24 0,2-5 3 15,-2 5-8-15,0 0-14 0,0 0-16 0,0 0-15 0,0 0-13 16,0 0-12-16,0 0-17 0,-5-5-6 16,5 5-8-16,0 0-7 0,0 0-2 0,-9 5-6 0,9-5 0 15,-5 5-6-15,5-5 1 0,-5 8-1 0,5-8 2 16,-4 9-1-16,4-9-8 0,-2 10-7 0,2-10-25 15,0 9-31-15,0-9-24 0,2 9-16 16,-2-9-18-16,7 7-30 0,-7-7-61 0,10 2-61 0,-10-2-28 16,0 0-124-16,15-1-288 0,-15 1-218 0</inkml:trace>
  <inkml:trace contextRef="#ctx0" brushRef="#br0" timeOffset="112844.642">28904 3182 23 0,'0'0'447'15,"-8"-7"-105"-15,8 7-25 0,-9-7-31 0,9 7-13 16,-7-9-28-16,7 9-28 0,-4-8-30 0,4 8-39 16,-4-7-34-16,4 7-20 0,0-9-19 0,0 9-17 15,5-5-11-15,-5 5-12 0,9-5-4 0,-9 5-8 16,10-4 1-16,-10 4-1 0,13-1 0 0,-13 1 3 15,14 2 7-15,-5 1 1 0,-2-1 2 0,1 3-3 16,-1 2 3-16,-1-2 1 0,1 5 6 0,-1 0 4 16,0 2-1-16,-1 3-1 0,1-1-1 0,-2 1-9 15,-1 2 18-15,0-1-2 0,0 1 0 0,0-2 2 16,0 4 12-16,-1-3-1 0,2 2-10 0,-1-3 0 16,1 2-6-16,-2 0-4 0,3-1-6 0,-1-1-5 15,4 0-14-15,-3-2 10 0,1 0-16 0,2-1 10 0,1 0-18 16,0-2-2-16,1-1-48 0,0 0-2 15,2-3-27-15,-1 3 20 0,1-5 0 0,-3-2-3 16,1 3 3-16,-1-3 10 0,-1 2 9 0,-8-4 12 16,11 3 10-16,-11-3 14 0,10 3 9 0,-10-3 10 0,0 0 14 15,5 5 11-15,-5-5 9 0,0 0 2 16,-1 8-3-16,1-8 16 0,-4 4-5 0,4-4 7 16,-6 7-9-16,6-7 12 0,-5 11-14 0,2-6 4 15,2 3-8-15,-2 0-5 0,3 2 7 0,0 0-5 0,0 3-6 16,0-3-3-16,4 2-2 0,-1 2-7 0,2 0-2 15,1 1 0-15,-1 0-2 0,3 1-3 0,-3 0-1 16,5-2 1-16,-5 2 0 0,2-1-16 16,-1 0 21-16,-2 0-13 0,-3 0 25 0,1-2 0 15,-2 0-13-15,-3 1-2 0,-3 1-9 0,-3 2-6 0,-5-3-31 16,-2 1-106-16,-7 1-148 0,-3-1-213 0,-4-3-341 16,-11 0-303-16,-3-1-741 0</inkml:trace>
  <inkml:trace contextRef="#ctx0" brushRef="#br0" timeOffset="114909.461">27312 4388 190 0,'0'0'340'0,"0"0"-51"0,0 0-66 15,0 0-9-15,0 0-19 0,0 0 7 0,0 0-11 16,0 0 4-16,0 0 0 0,0 0-35 0,0 0-11 16,0 0-9-16,0 0-6 0,0 0-7 0,0 0-7 15,0 0-5-15,0 0-6 0,0 0 6 0,0 0 6 16,4-4-8-16,-4 4 2 0,0 0-2 0,0 0-12 16,-2-9-7-16,2 9-12 0,-5-4-12 0,5 4-11 15,-5-4-13-15,5 4-8 0,-7-5-13 0,7 5-6 16,-11-3-7-16,11 3-2 0,-16-2-1 0,16 2-4 15,-16 2 0-15,4 0 0 0,1 0-1 0,2 2 3 16,-3 0-4-16,3 0-2 0,-2 2 2 0,1 1 1 16,1-2-3-16,2 2-34 0,-1 0 47 0,2 0-42 15,1 2 48-15,-1 0-41 0,4-2 50 0,-1 0-55 16,3-1 44-16,0-6-47 0,0 14 37 0,0-14-46 16,7 9 39-16,-2-4-44 0,-5-5 39 0,12 4-49 15,-12-4 47-15,17 3-39 0,-17-3 40 0,19 0-39 16,-8-2 48-16,1 0-41 0,-3-1 45 0,0-2 0 15,3 3-2-15,-5-3 3 0,2 0-3 0,0 1 4 16,-1-1 9-16,-2 0 7 0,-1 2 17 0,1-1 7 0,-1-1 14 16,-5 5 12-16,7-5 4 0,-7 5-9 15,8-5-11-15,-8 5-13 0,6-5-11 0,-6 5-9 16,0 0-14-16,6-5-5 0,-6 5-3 0,0 0 0 16,0 0-1-16,10 3-1 0,-10-3 1 0,5 7-44 15,-5-7 55-15,6 7-48 0,-2-2 51 0,1 1-45 16,0-1 32-16,0 3-84 0,0 0-11 0,2-1-96 15,-1 0-24-15,1 0-95 0,0 1-12 0,0-2-43 16,-1-1-45-16,2 1-75 0,1-1-265 0,-2-1-253 16</inkml:trace>
  <inkml:trace contextRef="#ctx0" brushRef="#br0" timeOffset="115086.853">27575 4478 41 0,'9'-3'656'0,"-9"3"-223"0,0 0-57 0,0 0-90 0,10-1-55 15,-10 1-38-15,0 0-26 0,0 0-8 0,7 4-8 16,-7-4-8-16,0 0-20 0,4 5-18 16,-4-5-19-16,2 5-59 0,-2-5 38 0,5 8-14 15,-5-8-9-15,3 10-3 0,-3-10-12 0,5 11-55 16,-5-11-61-16,4 11-76 0,-4-11-70 0,5 10-55 0,-5-10-92 16,6 5-319-16,-6-5-209 0</inkml:trace>
  <inkml:trace contextRef="#ctx0" brushRef="#br0" timeOffset="115493.009">27818 4255 733 0,'0'0'565'0,"-1"-11"-99"0,1 11-105 15,-2-9-41-15,2 9-72 0,-1-7-19 0,1 7-57 16,0 0-17-16,0-7-42 0,0 7-6 0,0 0-29 15,0 0 12-15,0 0-18 0,0 0 17 0,5 4-7 16,-5-4-4-16,8 10-21 0,-3-3 4 0,0 1-20 16,0 0 4-16,0 1-15 0,3 2-8 0,-2 1-3 15,1-2-4-15,-1 3 0 0,3-1-5 0,-3 0 0 16,1-2 3-16,-1 0-7 0,-2-1-2 0,1-1-1 16,0-1-1-16,0 0 4 0,-2-2 1 0,1 2 1 15,-4-7 12-15,6 6-6 0,-6-6-3 0,0 0-4 16,13 2-4-16,-13-2 1 0,10-3-2 0,-10 3 0 15,10-5-14-15,-2 0 16 0,-8 5-4 0,12-4-5 16,-12 4 0-16,11-5-4 0,-11 5 0 0,10-3-3 16,-10 3 3-16,0 0-4 0,16 0 2 0,-16 0 1 15,6 5-2-15,-6-5 0 0,6 6 3 0,-6-6 1 16,0 11-8-16,0-11-5 0,-5 12 1 0,2-5-47 16,-1 1 19-16,-3 0-62 0,3-2 24 0,-3 2-82 15,-1-1 17-15,2-2-60 0,-1 0-54 0,-1-1-59 16,8-4-91-16,-11 5-335 0,11-5-260 0</inkml:trace>
  <inkml:trace contextRef="#ctx0" brushRef="#br0" timeOffset="116017.642">28344 4307 586 0,'9'-1'599'0,"-9"1"-173"15,0 0-16-15,9-3-39 0,-9 3-1 0,0 0-3 16,0 0-10-16,10-3-19 0,-10 3-28 0,0 0-40 16,0 0-49-16,0 0-35 0,8-4-46 0,-8 4-16 15,0 0-27-15,0 0-20 0,0 0-15 0,0 0-11 16,0 0-9-16,7-1-8 0,-7 1-15 0,0 0 0 16,0 0-3-16,0 0-5 0,0 0-1 0,0 0 3 15,0 0-1-15,0 0-17 0,0 0 32 0,0 0 4 16,0 0 4-16,0 0-9 0,0 0-4 0,0 0-6 15,0 0 26-15,0 0 1 0,0 0 4 0,0 0 2 16,0 0 1-16,0 0-2 0,0 0-5 0,0 0 7 16,0 0-5-16,0 0-2 0,0 0 0 0,0 0-5 15,0 0-4-15,0 0-6 0,0 0 1 0,0 0-5 16,0 0-1-16,0 0-1 0,0 0-2 0,0 0-8 16,0 0 3-16,0 0 2 0,0 0-4 0,0 0-1 0,0 0 3 15,0 0-5-15,0 0-2 0,0 0-2 16,0 0-18-16,0 0 24 0,0 0-3 0,0 0-2 15,0 0-2-15,0 0 3 0,0 0-4 0,0 0 4 16,0 0 0-16,0 0-1 0,0 0 3 0,0 0 2 0,0 0 3 16,6-4-8-16,-6 4 3 0,0 0-9 0,0 0-1 15,0 0 3-15,9-3 0 0,-9 3-1 0,9-4-4 16,-9 4-3-16,15-5 3 0,-3 3-18 0,-1-2-10 16,-2 1-11-16,5-1-17 0,-2 0-20 0,3 0-21 15,-2-1-26-15,2 2-43 0,-1-3-35 0,-1 3-41 16,-2 0-51-16,1-1-15 0,-1 0-59 0,-3 1 1 15,-1 0-107-15,-7 3-34 0,8-6-20 0,-8 6-324 16,0 0-401-16</inkml:trace>
  <inkml:trace contextRef="#ctx0" brushRef="#br0" timeOffset="116226.143">28458 4195 456 0,'0'0'403'16,"-11"-3"-44"-16,11 3-50 0,-11 0-65 0,11 0 22 15,0 0-65-15,-11-3 14 0,11 3-48 0,0 0-31 16,0 0-24-16,0 0-14 0,0 0 1 0,0 0-8 15,-10 3 2-15,10-3-5 0,0 0-12 0,7 7-8 16,-7-7-20-16,9 6 13 0,-4-2-31 0,2 1 17 16,-1 2-28-16,-1-2 15 0,4 3-26 0,-2-1 17 15,0 2-22-15,0-1 12 0,1 4-38 0,0-3-8 16,1 1-77-16,-2 0-3 0,0-1-94 0,0-1-11 16,-2 1-70-16,1-2-19 0,2-1-83 0,-1-2-275 15,1 1-171-15</inkml:trace>
  <inkml:trace contextRef="#ctx0" brushRef="#br0" timeOffset="116518.791">28747 4196 161 0,'1'-7'626'16,"-1"7"-189"-16,3-9-38 0,-3 9-54 0,2-8-58 16,-2 8-68-16,2-6-43 0,-2 6-37 0,2-7-30 0,-2 7-16 15,0 0-14-15,0 0-12 0,0 0-5 0,10 3-9 16,-10-3-4-16,7 6-7 0,-2 1-8 0,0-2-28 15,0 3 27-15,4-1-19 0,-3 2 23 16,3-1-21-16,-1 1 30 0,2-2-19 0,-1 3 17 0,0-5-20 16,0 2 24-16,-1-2-6 0,-2 0 13 0,2-2 6 15,-1 1 38-15,-7-4 13 0,13 4 1 0,-13-4-8 16,9-1-6-16,-9 1-14 0,10-6-10 16,-10 6-11-16,7-8-13 0,-5 2-12 0,0-1-8 0,-2-1-12 15,1 0-22-15,0 2-34 0,-1-4-30 0,-1 1-61 16,0-1-26-16,1 2-77 0,-2-1-1 0,2 2-99 15,0 2-22-15,0-2-67 0,0 7-67 0,0-11-237 16,0 11-230-16</inkml:trace>
  <inkml:trace contextRef="#ctx0" brushRef="#br0" timeOffset="116809.791">29064 4189 174 0,'9'6'416'0,"-9"-6"-95"0,5 5-17 16,-5-5-23-16,0 0-7 0,8 2-96 0,-8-2 22 15,0 0-79-15,0 0 25 0,0 0-79 0,11-3 26 16,-11 3-55-16,6-7 31 0,-6 7-16 0,7-7-12 16,-3 2-1-16,-2-1-10 0,-2 6-3 0,7-8 1 15,-7 8 3-15,6-9 22 0,-6 9 2 0,2-7-6 16,-2 7-11-16,0 0-2 0,0 0-12 0,0 0-6 16,-2-5-4-16,2 5 7 0,-8 4 14 0,8-4 8 15,-9 8 12-15,4-3 14 0,-1 0 3 0,0 3-7 16,0-1 11-16,3 0-19 0,1 3 14 0,0-2-13 15,0 1 16-15,4-1-18 0,0 2 3 0,3-2-21 16,4 2-4-16,3-2-42 0,1-1-26 0,2 1-70 16,2-3-39-16,4 1-119 0,0 0-70 0,-2-3-99 15,1-2-446-15,-1 2-433 0</inkml:trace>
  <inkml:trace contextRef="#ctx0" brushRef="#br0" timeOffset="117223.761">27735 5073 719 0,'0'0'600'0,"-2"-9"-118"0,2 9-42 15,-1-8-18-15,1 8 8 0,-1-6-22 0,1 6-30 16,0 0-52-16,0-9-53 0,0 9-89 0,0 0-5 15,-2-6-63-15,2 6-10 0,0 0-50 0,0 0 27 16,0 0-54-16,0 0 30 0,10 4-37 0,-10-4 21 16,7 6-34-16,-7-6 27 0,11 6-39 0,-3-1 35 15,-2 0-41-15,1 0 27 0,0 0-71 0,0-1 2 16,-2 3-98-16,2-2 2 0,-3 0-39 0,0-1-40 16,-4-4-38-16,6 8-93 0,-6-8-87 0,1 7-103 15,-1-7-397-15,0 0-525 0</inkml:trace>
  <inkml:trace contextRef="#ctx0" brushRef="#br0" timeOffset="117359.398">27633 5006 500 0,'-5'-6'479'0,"5"6"-124"0,-8-5-46 0,8 5-29 16,-7-7-53-16,7 7-43 0,-6-8-50 0,6 8-29 16,0-6-21-16,0 6-14 0,0 0-47 0,6-7-69 15,-6 7-41-15,11-4-120 0,-11 4-98 0,13-4-360 0,-13 4-174 16</inkml:trace>
  <inkml:trace contextRef="#ctx0" brushRef="#br0" timeOffset="117743.381">27893 4964 35 0,'0'0'718'15,"0"0"-189"-15,9 3-136 0,-9-3-80 0,0 0-55 0,9 4-52 16,-9-4-27-16,0 0-2 0,9 4-5 0,-9-4-21 15,6 6-28-15,-6-6-18 0,8 7-15 0,-3-2-20 16,2 0-16-16,-2 2-7 0,-1 0-14 0,1-1-12 16,-1 3-13-16,-2-2-1 0,1-1-10 0,-1 0-6 15,1 1 7-15,-3-7-2 0,2 11 1 0,-2-11 2 16,-1 9 5-16,1-9-3 0,-4 6 6 0,4-6-2 16,0 0 1-16,0 0 2 0,0 0-3 0,-11-5 6 15,11 5-6-15,-3-10 1 0,3 10-1 0,0-13-5 16,0 6-2-16,3-2 0 0,-2 1-4 0,2-2 2 15,-1 3-1-15,2-1 3 0,1 1-2 0,-1 3-1 16,1-4 3-16,0 4 3 0,-5 4-5 0,9-8 4 16,-9 8 5-16,15-2 4 0,-15 2-11 0,13-1 1 15,-13 1 1-15,14 3 3 0,-14-3-3 0,14 4 3 16,-7 0-4-16,0 1 2 0,1-1-4 0,-2 0-17 16,2 2-24-16,-2-1-21 0,1-1-48 0,-1 2-47 15,-1-2-50-15,1-1-34 0,0 1-11 0,-6-4-57 16,10 5-69-16,-10-5-216 0,10 3-110 0</inkml:trace>
  <inkml:trace contextRef="#ctx0" brushRef="#br0" timeOffset="118009.326">28186 4870 35 0,'-4'-10'695'0,"3"2"-152"16,-2 1-101-16,2 0-39 0,-2-1-20 0,2 2-23 15,1 6-13-15,-4-11-30 0,4 11-45 0,-2-8-46 16,2 8-46-16,-3-8-39 0,3 8-35 15,-1-5-25-15,1 5-16 0,0 0-13 0,0 0-7 16,0 0-7-16,0 0-9 0,0 0 2 0,5 8-6 0,-5-8-3 16,5 9 0-16,-1-2-1 0,0 1 6 0,1-2-6 15,-1 2 0-15,1 0 2 0,0 1-7 0,0-1-1 16,0 0-5-16,0 1-2 0,3 0 1 16,-2 0-3-16,-1 0 0 0,2 0-24 0,0-1-33 15,-1 1-45-15,1-1-50 0,-3 0-52 0,3 0-60 0,-1-2-67 16,0 2-48-16,-1-3-11 0,-1 0-64 0,-4-5-417 15,4 10-415-15</inkml:trace>
  <inkml:trace contextRef="#ctx0" brushRef="#br0" timeOffset="118147.959">28238 4983 462 0,'0'0'458'0,"-9"-7"-90"0,9 7-53 16,-6-5-32-16,6 5-46 0,-5-9-47 0,5 9-47 15,-4-8-29-15,4 8-27 0,0-9-16 0,0 9-20 16,10-10-26-16,-5 5-41 0,3-1-53 15,2 0-14-15,0 1-87 0,3-2-18 0,1 1-79 0,0 0-81 16,4-2-172-16,-4 2-22 0</inkml:trace>
  <inkml:trace contextRef="#ctx0" brushRef="#br0" timeOffset="118726.198">28500 4852 42 0,'0'0'458'0,"0"0"-117"16,-1 5-82-16,1-5 30 0,0 0-47 0,0 0 54 15,0 0-44-15,0 0 5 0,-1 7-34 0,1-7-17 16,0 0-64-16,0 0-10 0,0 0-51 0,7-7 5 16,-7 7-38-16,7-5 12 0,-2 0-36 0,-5 5 17 15,11-9-30-15,-6 4 19 0,2-2-26 0,-1 2 15 16,-1-2-23-16,0 2 29 0,-1 0-31 0,-4 5 22 16,4-9-25-16,-4 9 25 0,4-11-26 0,-4 11 16 15,1-6-25-15,-1 6 30 0,-2-5-30 0,2 5 28 16,0 0-26-16,0 0 27 0,-14 2-23 0,14-2 18 15,-9 7-18-15,9-7 24 0,-11 8-25 0,6-3 31 16,0 1-31-16,0 0 33 0,1 0-32 0,1 2 19 16,1-4-36-16,0 4 7 0,0-3-52 0,2-5 29 15,0 12-48-15,0-12 59 0,6 8-29 0,-6-8 42 16,12 7-46-16,-12-7 7 0,17 2 41 0,-17-2-51 0,24-2 52 16,-11 1-45-16,2-5 61 0,2 3-46 15,-1-2 50-15,2 0-43 0,-4-2 49 0,4 0-42 16,-4 0 50-16,0 0-43 0,-1-1 54 0,-1 0-33 15,-1 2 10-15,-3-1 13 0,0 1-2 0,-3-1-3 16,0 3-2-16,-3-1-4 0,-2 5-2 0,3-8-4 0,-3 8 7 16,0 0-8-16,-5-7 10 0,5 7-8 15,0 0 3-15,-13 0-2 0,13 0 42 0,-9 2-43 16,9-2 37-16,-9 5-45 0,4 0 44 0,5-5-45 0,-6 8 52 16,4-1-52-16,0-1 40 0,0 1-33 0,2 1 34 15,2 0-41-15,-1 1 41 0,0-1-44 0,3 2 43 16,0-1-46-16,1 3 48 0,0-4-48 15,0 1 5-15,-1 0 5 0,3-1 1 0,-2 1-1 0,1-1 2 16,-1-1 8-16,-1 0-5 0,0-2-3 0,-2 2 9 16,1-2 5-16,-3-5 1 0,4 10 7 0,-4-10 0 15,0 10-6-15,0-10-1 0,-1 10 26 0,1-10-40 16,-6 7-29-16,6-7-51 0,-9 7-83 0,4-3-79 16,5-4-174-16,0 0-284 0,-10 3-209 0</inkml:trace>
  <inkml:trace contextRef="#ctx0" brushRef="#br0" timeOffset="127042.415">26801 4271 145 0,'0'0'149'16,"0"0"-26"-16,0 0-19 0,0 0-16 0,0 0-1 15,-3-7-7-15,3 7-7 0,0 0-3 0,0 0 6 16,0 0 7-16,0 0 0 0,-2-6-3 0,2 6-5 16,0 0 5-16,0 0-8 0,0 0-2 0,0 0-1 15,0 0-6-15,-4-5-2 0,4 5 1 0,0 0 1 16,0 0-5-16,0 0 4 0,0 0-5 0,0 0 8 16,0 0-4-16,0 0 1 0,0 0-43 0,0 0 48 15,0 0-48-15,0 0 42 0,0 0-42 0,0 0 42 16,0 0-39-16,0 0 43 0,0 0-39 0,0 0 37 15,0 0-46-15,0 0 43 0,0 0-51 0,0 0 53 16,0 0-39-16,0 0 38 0,2-7-36 0,-2 7 29 16,0 0-37-16,9-2 32 0,-9 2-39 0,0 0 35 15,11-3-35-15,-11 3 29 0,0 0-32 0,12-3 37 16,-12 3-36-16,12-3 25 0,-12 3-25 0,10-1 31 16,-10 1-27-16,15-3 29 0,-15 3-27 0,13-4 21 15,-3 1-25-15,-10 3 23 0,17-3-29 0,-6 0 21 16,-2 1-24-16,0-1 32 0,3 2-38 0,-2-2 29 15,0 0-24-15,2 1 20 0,-1-1-26 0,0 1 27 16,0-2-17-16,-1 1 6 0,1 0-22 0,1 2 34 16,-3-2-24-16,4 1 24 0,-3-1-24 0,2 1 22 15,0-1-24-15,-3-1 24 0,4 1-19 0,-3 1 17 16,2-1-25-16,-2 0 20 0,2 1-20 0,-2 0 23 16,1 0-26-16,-2-1 20 0,2 1-17 0,0-1 22 15,-1 3-19-15,-1-3 17 0,3 2-24 0,-3-1 25 16,1 0-1-16,1 1-3 0,-2-2-5 0,0 1-1 15,3 0 0-15,-12 2-3 0,18-2 3 0,-6 1 1 16,-12 1-3-16,18-3-6 0,-18 3 7 0,18-2 2 16,-18 2-5-16,17-2 3 0,-17 2-1 0,18-3 0 15,-18 3 0-15,18-4-3 0,-18 4 3 0,19-2-1 16,-9 1 7-16,-10 1-2 0,22-3-1 0,-10 1 2 16,-1 0-1-16,0 1 1 0,1-2-2 0,-12 3 0 15,20-1-5-15,-7-2 7 0,-3 2-5 0,4-1 4 16,-2 1 2-16,-1-1-3 0,1 1 0 0,-1 1 0 15,0-3-1-15,1 2 0 0,-3 0-3 0,4-1 2 16,-3 0-6-16,-10 2 6 0,18-1 2 0,-7 0-3 16,0 0 1-16,-11 1-2 0,20-2 6 0,-8 2-4 15,-12 0 4-15,20-1-5 0,-8-1 6 0,-12 2 1 16,24 0 4-16,-11 0 4 0,-2-3 0 0,2 2-19 16,1 0 19-16,-2-2-17 0,1 2 19 0,0-1-12 15,0 1 13-15,1-2-16 0,0 2 18 0,2-2-19 16,-4 2 12-16,6-1-14 0,-4-2 14 0,2 4-12 15,-2-3-1-15,1 0 8 0,-1 2 0 0,0 0-1 16,-1-1-6-16,2 1 2 0,-3 0 0 0,2 0-3 16,0-1-2-16,-3 0-4 0,5 2 8 0,-5-3-4 15,3 3 2-15,-2 0-15 0,2-2 21 0,-3 2-2 16,2-1 0-16,-1 0 0 0,-1 0 1 0,2-1-2 16,-2 2 10-16,2-1-3 0,-1 0 7 0,-1 1 1 15,3-3 0-15,-2 3 2 0,-1 0 3 0,3-1-5 16,-1-2-1-16,0 1-2 0,0 0 0 0,2 1-3 15,-2-2 0-15,0 1-2 0,1 2-6 0,-3-3 1 16,4 2-2-16,-2-1-2 0,0 0 0 0,0 0-2 16,-2 0 1-16,1 2 2 0,-1-3-4 0,-11 3 1 15,19-2-6-15,-19 2-1 0,17-2 9 0,-17 2-2 16,15-1 2-16,-15 1-3 0,12-1 0 0,-12 1 3 16,11-1 1-16,-11 1-2 0,0 0 3 0,11 0 1 15,-11 0-1-15,0 0 2 0,0 0-2 0,11-2 3 16,-11 2 1-16,0 0-9 0,0 0 5 0,0 0 0 15,13-1 1-15,-13 1-11 0,0 0 8 0,0 0-35 16,6-3-61-16,-6 3-88 0,0 0-124 0,9-7-163 16,-9 7-584-16,9-7-668 0</inkml:trace>
  <inkml:trace contextRef="#ctx0" brushRef="#br0" timeOffset="131227.028">22645 5198 201 0,'0'0'270'0,"0"0"-44"16,0 0-34-16,0 0-13 0,0 0-18 0,0 0-24 16,0 0-10-16,0 0-6 0,0 0-14 15,0 0-9-15,0 0-12 0,-9-2-6 0,9 2-17 0,0 0-10 16,0 0-10-16,0 0-6 0,0 0-7 0,0 0 4 15,0 0-2-15,0 0 1 0,0 0-10 0,0 0-1 16,0 0-2-16,0 0 3 0,0 0-5 16,0 0 24-16,7-2-20 0,-7 2 23 0,9-2-24 15,-9 2 31-15,14-2-33 0,-14 2 35 0,16-5-44 0,-4 4 32 16,-2-1-41-16,0-1 35 0,4 1-39 0,-3-2 40 16,0 1-41-16,3 0 37 0,-2-1-43 0,0 1 39 15,0 1-46-15,-2-2 44 0,0 0-44 0,1 2 40 16,-2 0-45-16,-9 2 43 0,15-4-32 0,-15 4 47 15,11-1-47-15,-11 1 54 0,9-3-50 0,-9 3 47 16,9-2-45-16,-9 2 53 0,0 0-50 0,10-3 52 16,-10 3-39-16,0 0 34 0,0 0-50 0,12-3 47 15,-12 3-53-15,0 0 44 0,0 0-50 0,0 0 48 16,9-2-57-16,-9 2 50 0,0 0-54 0,0 0-12 16,0 0-84-16,0 0-54 0,6-3-97 0,-6 3-132 15,0 0-255-15,0 0-172 0</inkml:trace>
  <inkml:trace contextRef="#ctx0" brushRef="#br0" timeOffset="131592.158">22646 5276 41 0,'-3'7'282'0,"3"-7"-75"0,0 0-36 15,-4 5-22-15,4-5 0 0,0 0 3 0,0 0 1 16,0 0 2-16,0 0-20 0,2 5-10 0,-2-5-15 16,0 0-14-16,0 0-4 0,16-1-17 0,-16 1 16 15,14-1-20-15,-14 1 9 0,15-5-31 0,-3 3-3 16,-3-1-5-16,2 2-4 0,-1-1-7 0,2-1-4 16,-1 2-7-16,3-3 30 0,-3 1-33 0,1-1-6 15,0 0 3-15,-2 2 1 0,1-1-4 0,0 1 1 16,-2-1-1-16,-9 3 5 0,15-4-1 0,-15 4 11 15,12-4 18-15,-12 4 42 0,12-3-42 0,-12 3 2 16,9-2 6-16,-9 2-2 0,0 0 43 0,11-3-64 16,-11 3 34-16,0 0-55 0,7-5 43 0,-7 5-55 15,0 0 41-15,5-4-50 0,-5 4 18 0,0 0-117 16,4-6-34-16,-4 6-68 0,4-5-94 0,-4 5-114 16,4-9-254-16,-4 9-183 0</inkml:trace>
  <inkml:trace contextRef="#ctx0" brushRef="#br0" timeOffset="133861.432">22875 5937 298 0,'0'0'249'0,"0"0"-30"0,0 0-13 0,-3-6 4 16,3 6-10-16,0 0-2 0,0 0-17 16,-4-5 9-16,4 5-36 0,0 0 44 0,0 0-64 15,-4-5 45-15,4 5-45 0,0 0 42 0,0 0-51 16,0 0 39-16,-4-6-57 0,4 6 24 0,0 0-57 0,0 0 20 15,0 0-51-15,0 0 24 0,0 0-52 0,0 0 26 16,0 0-37-16,0 0 35 0,0 0-36 16,0 0 40-16,0 0-39 0,1 7 51 0,-1-7-36 15,4 10 49-15,0-5-29 0,1 4 13 0,-1-3 5 0,1 3 10 16,-1-1 6-16,2 1-8 0,-1 1-7 0,-1 1-5 16,4 0 0-16,-2 0-1 0,-1 0 1 0,0-2-5 15,1 0-1-15,0 1-13 0,0 0-6 16,-2-3-4-16,1 2-4 0,-1-2 16 0,0-1-27 15,1 1 0-15,-4 0-1 0,4-2-3 0,-2 2 0 0,-3-7 0 16,5 8 1-16,-5-8-2 0,5 9-1 0,-5-9 5 16,3 7-2-16,-3-7-2 0,4 5 7 0,-4-5-8 15,0 0 1-15,2 7 2 0,-2-7 2 0,0 0 0 16,5 6 0-16,-5-6 3 0,0 0-2 0,0 0-2 16,4 4 2-16,-4-4 0 0,0 0 5 0,0 0-2 15,0 0 2-15,0 0-2 0,0 0 1 0,0 0-5 16,0 0-3-16,0 0-1 0,0 0-2 0,0 0 0 15,0 0 1-15,0 0-2 0,0 0 1 0,0 0-1 16,0 0 5-16,3-4-7 0,-3 4-1 0,0 0 0 16,0 0-1-16,0 0 4 0,0 0-3 0,-2-6-1 15,2 6 0-15,0 0-5 0,0 0 3 0,0 0-18 16,0 0-30-16,-1-7-35 0,1 7-33 0,0 0-37 16,0 0-32-16,-1-7-49 0,1 7-58 0,-3-6-30 15,3 6-27-15,-5-8-85 0,5 8-36 0,-4-8-272 16,0 2-258-16</inkml:trace>
  <inkml:trace contextRef="#ctx0" brushRef="#br0" timeOffset="134127.541">22898 5992 13 0,'-5'-7'441'16,"5"7"-151"-16,0 0-59 0,-2-7-25 0,2 7-60 16,0 0-5-16,-4-5-34 0,4 5-1 0,0 0-23 15,0 0 12-15,0 0 17 0,0 0-4 0,0 0 35 16,-4 8-48-16,4-8-10 0,0 10 0 0,1-3 0 15,-1-1 19-15,3 4 10 0,-1 0-1 0,1 2-8 16,-2-3-1-16,3 3-5 0,0-2 38 0,1 4-59 16,-1-1 31-16,1 1-53 0,1-3 30 0,-2 3-50 15,3-2 35-15,0 0-47 0,-2 1 37 0,4-2-44 16,-2-1 36-16,0-1-38 0,1 0 31 0,-2-1-43 16,3-1 37-16,0-2-41 0,0-2 37 0,1 1-84 15,3-3 1-15,-1-1-101 0,-1-1-15 0,3-1-92 0,0-3-88 16,0-2-88-16,-1-2-403 0,0 0-374 0</inkml:trace>
  <inkml:trace contextRef="#ctx0" brushRef="#br0" timeOffset="134403.052">22929 5874 38 0,'-8'-3'339'0,"8"3"-96"0,0 0-60 15,-9-5-32-15,9 5-6 0,0 0-6 0,-6-5-5 0,6 5-18 16,0 0-19-16,-4-7-20 0,4 7-9 16,0 0-11-16,0-5-2 0,0 5-4 0,2-7 5 0,-2 7 16 15,3-7 25-15,-3 7 5 0,3-8 1 16,-3 8-39-16,0-11 36 0,0 11-30 0,0-7 44 16,0 7-11-16,-3-10-8 0,3 10-10 0,-1-6-11 0,1 6-7 15,-4-8-12-15,4 8-12 0,-4-6-9 16,4 6-6-16,0 0-12 0,-5-5-8 0,5 5-13 15,0 0-21-15,0 0-60 0,0 0-74 0,0 0-65 16,0 0-74-16,0 0-114 0,5 5-238 0,-5-5-162 0</inkml:trace>
  <inkml:trace contextRef="#ctx0" brushRef="#br0" timeOffset="134674.955">23156 5953 396 0,'0'0'330'0,"-2"8"-63"0,2-8-53 0,-3 7-13 15,3-7-4-15,0 0-6 0,-1 7 0 0,1-7-7 16,0 0-15-16,0 0-17 0,0 0-33 0,1 5-23 16,-1-5-20-16,0 0-14 0,0 0-14 0,12-2-8 15,-12 2-10-15,10-1 37 0,-10 1-56 0,17-4 42 16,-8 0-64-16,2 1 19 0,-1 1-67 0,2-1 6 15,0 0-48-15,1 0-12 0,-1 0-23 0,-1 0-32 16,0 3-31-16,-11 0-16 0,16-2-7 0,-16 2-19 16,12 2-34-16,-12-2-141 0,5 4 124 0</inkml:trace>
  <inkml:trace contextRef="#ctx0" brushRef="#br0" timeOffset="134830.067">23192 6075 282 0,'-6'6'262'15,"-1"0"-89"-15,0-1 6 0,7-5-48 0,-8 4 36 16,8-4-16-16,-5 5 25 0,5-5 11 0,0 0-24 15,0 0-11-15,0 0-48 0,13 0-17 0,-2-4-17 16,1 1-17-16,4-3-15 0,2-1-4 0,4-2-7 16,1 1-11-16,4-2-1 0,-3-1-37 0,4 1-21 15,0-2-15-15,-3 2-50 0,-3 1-27 0,-1-1-25 16,-1 1-29-16,0 1-30 0,-4-3-36 0,-2 3-151 16,-3-2 135-16</inkml:trace>
  <inkml:trace contextRef="#ctx0" brushRef="#br0" timeOffset="135042.244">23563 5867 108 0,'0'0'354'15,"-5"-8"-71"-15,5 8-32 0,-4-6-23 0,4 6-30 16,0 0-14-16,-5-8-18 0,5 8-30 0,0 0-22 16,-4-5-14-16,4 5-21 0,0 0-17 0,0 0-13 15,-5-5-8-15,5 5-4 0,0 0 15 0,0 0 12 16,0 0-31-16,0 0 37 0,3 6-38 0,-3-6 40 16,4 8-40-16,-4-8 39 0,5 10-54 0,-1-4 47 15,0 0-50-15,-1 4 41 0,1 0-55 0,-2-1 3 16,3 1 3-16,0 2-5 0,-1 2-8 0,0-1 4 15,-1-1-1-15,0-2-2 0,1 1-53 0,0-1-47 16,2 0-54-16,-2-2-54 0,0 1-71 0,0-4-37 16,-4-5-243-16,9 8-79 0</inkml:trace>
  <inkml:trace contextRef="#ctx0" brushRef="#br0" timeOffset="135372.781">23795 5813 38 0,'0'0'334'16,"-5"-5"-100"-16,5 5-57 0,0 0-36 0,-9-5-29 15,9 5-11-15,0 0 5 0,-9 1-5 0,9-1 4 0,-9 6-8 16,9-6-3-16,-6 6-3 0,3-1 1 16,3-5-8-16,-6 12-2 0,2-4-7 0,4-1-2 15,-1-1-20-15,0 4 6 0,1-3-13 0,0 1 14 16,1 1-26-16,0 0 15 0,-1 1-24 0,4-3 0 15,-1 3-2-15,2-3 1 0,-3 0-2 0,3 1-4 0,-1-3 1 16,1 2 6-16,-1-4-3 0,-4-3 3 0,11 7 3 16,-11-7-2-16,11 3-4 0,-11-3 0 15,0 0-8-15,14-2 7 0,-14 2 10 0,7-6-9 16,-3 2 41-16,-4 4-58 0,3-13 42 0,-3 5-56 16,-1-1 53-16,-1 0-64 0,0-2 47 0,-1 1-37 0,-4-3-4 15,3 1-61-15,-1-3-27 0,-2 5-63 0,1-4-80 16,0 3-140-16,2 1-249 0,1 0-144 15</inkml:trace>
  <inkml:trace contextRef="#ctx0" brushRef="#br0" timeOffset="139226.112">29698 3630 65 0,'0'0'218'0,"0"0"-64"0,0 0 40 0,0 0-59 0,2-7 43 16,-2 7-46-16,0 0 34 0,0 0-56 0,0 0 19 16,0 0-48-16,0 0 29 0,0-8-59 0,0 8 30 15,0 0-51-15,0 0 28 0,0 0-43 16,0 0 29-16,0 0-34 0,0 0 38 0,0 0-26 0,0 0 32 15,0 0-25-15,0 0 30 0,14 3-29 0,-14-3 3 16,9 3 3-16,-9-3-1 0,14 5-5 0,-7-1-5 16,0-1 13-16,2 2-10 0,-1-2-1 0,1 0-4 15,0 2 1-15,1-2-3 0,-1 2-2 0,1-1-4 16,-2 1-5-16,2-1 0 0,-1 0 6 0,0 0 9 16,0-1-18-16,-2 0-7 0,1 1 2 15,-8-4 1-15,14 7 5 0,-14-7 10 0,10 4 15 0,-10-4 19 16,9 4 12-16,-9-4 26 0,9 3 17 0,-9-3 17 15,0 0 9-15,11 4 10 0,-11-4 7 16,0 0-10-16,0 0-21 0,0 0-26 0,11-1-20 0,-11 1-12 16,5-6-19-16,-5 6 8 0,8-7-2 0,-4 0-7 15,1 0-7-15,1 1-10 0,-1-3 10 0,4-1-6 16,-1-2-4-16,1 1-5 0,1 0-23 0,0-2 25 16,1-1-21-16,1 1 29 0,0-2-19 0,-2 2 27 15,4-1-26-15,-4 2 34 0,-1 0-29 0,1 0 22 16,-1 0-20-16,-1 1 33 0,2 0-29 0,-1 0 27 15,-2 2-36-15,-1 0 29 0,2 0-31 0,-3 1 28 16,0-1-33-16,0 2 20 0,0-1-25 0,-1 2 25 16,0-2-31-16,0 2 27 0,-2 2-32 0,2-3 26 15,-4 7-28-15,5-8 29 0,-5 8-31 0,4-9 17 16,-4 9-24-16,3-5 11 0,-3 5-69 16,3-6-44-16,-3 6-105 0,0 0-95 0,5-5-131 0,-5 5-198 15,0 0-293-15,0 0-525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09:58:51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25341 7892 163 0,'-3'-7'222'0,"3"7"-90"0,0 0 22 15,-1-7-56-15,1 7 31 0,0 0-48 16,-1-8 31-16,1 8-47 0,0 0 22 0,-1-7-44 15,1 7 26-15,0 0-37 0,0 0 11 0,-2-6-3 0,2 6 32 16,0 0-18-16,0 0 25 0,0 0-11 0,-3-7 11 16,3 7 6-16,0 0-1 0,0 0 10 15,0 0-19-15,-4-5 4 0,4 5-20 0,0 0 21 16,0 0-27-16,-8-3-10 0,8 3-9 0,0 0 8 0,-10-2 4 16,10 2-7-16,0 0 2 0,-14-1 1 0,14 1 5 15,0 0-1-15,-16-1 8 0,16 1 6 0,-12 0 23 16,12 0-57-16,0 0-2 0,-18 0 7 0,18 0 40 15,-14 1-47-15,14-1 43 0,-14 3-39 0,14-3 37 16,-17 2-53-16,17-2 41 0,-13 5-50 0,4-1 40 16,2-1-46-16,-1 1 45 0,0 1-39 0,1 0 35 15,-2 0-27-15,1 1 43 0,0 1-43 0,-1 1 40 16,2-1-36-16,-2 3 50 0,1-1-38 0,0 2 44 16,-2 0-44-16,3 1 40 0,-1 0-39 0,-1 1 40 15,1 0-49-15,1 1 37 0,-1 1-44 0,-1 0 6 16,1-1 12-16,2 1-2 0,-2 1 5 0,2-2 4 15,0 2-2-15,-1 0 0 0,3 0-3 0,0 0-4 16,-1 1-8-16,3-2 12 0,-2 2-14 0,0 0 16 16,4-1-20-16,-1 1 15 0,0-1-16 0,1 1 16 15,0 0 4-15,0-1 2 0,1 1 3 0,0-1-4 16,-1 1-1-16,3-1-4 0,-2 0 2 0,0 0 4 16,3 1 0-16,-3-1 3 0,0 1-6 0,3-1-1 15,-2 0-4-15,0-1 0 0,0 2-2 0,0-1 7 16,-1-1-5-16,3 1 0 0,-2-1 0 0,0 0-2 15,1 1 4-15,0-1-2 0,1-1-8 0,-1 1-1 16,-1-1-1-16,2 1-5 0,0-1-38 0,1-2 50 0,-2 1-41 16,3 1 41-16,-2-5-45 0,1 2 48 15,0-2-46-15,0 1 48 0,0-2-46 0,3 2 54 16,-3-3-56-16,2 2 47 0,3-2-46 16,-3 2 46-16,0-2-47 0,-1-2 50 0,2 1-51 0,-2 1 55 15,3-3-49-15,-1 0 43 0,1 2-52 0,-3-1 49 16,3-1-50-16,-1 1 51 0,-2 0-48 0,2-1 52 15,-1 1-55-15,1-1 59 0,0 1-57 0,-2 0 53 16,3-1-53-16,-2-1 57 0,0 2-55 0,1-1 52 16,-8-4-52-16,13 6 55 0,-7-4-56 0,-6-2 48 0,13 5-47 15,-13-5 55-15,14 5-52 0,-14-5 58 16,13 2-60-16,-13-2 64 0,14 2-59 0,-14-2 5 16,15 0 7-16,-15 0 5 0,14-1 1 0,-14 1 0 15,14-2-1-15,-14 2 0 0,14-4 7 0,-14 4-6 0,13-5-1 16,-5 2 1-16,1 0-3 0,-2 0 5 0,1-1-1 15,-1-1 1-15,3 1 4 0,-3 0 44 16,1-1-64-16,0-2 57 0,1 2-64 0,-2-1 60 16,1-1-61-16,-2 1 59 0,3-2-40 0,-1 1 28 0,-2 0-59 15,2-1 57-15,1 0-57 0,-3-2 57 0,2 2-56 16,-2-3 59-16,2 2-51 0,-3-2 50 16,2 3-58-16,-2-3 57 0,1 2-56 0,-1-2 58 15,0 2-59-15,-2-4 65 0,1 2-65 0,-2 0 57 0,1-2-60 16,-2 1 62-16,2 1-60 0,-1-2 60 0,0 1-60 15,-1-1 60-15,0-1-53 0,2-1 50 0,-2 2-57 16,1 0 59-16,0 0-60 0,-1 1 5 0,0-1 6 16,-1-2 4-16,1 3 4 0,1-1 2 0,0 0 0 15,-2 0 12-15,2 0-9 0,-2-1 4 0,2 1-2 16,-2 1-2-16,0-1 4 0,0 0 3 0,3 0-3 16,-5 1 4-16,4-2 46 0,0 2-57 0,-2-1 51 15,2 0-58-15,-2 2 56 0,1-3-61 0,-1 3 55 16,0-1-58-16,0 0 63 0,0 0-66 0,-1 2 57 15,1-2-56-15,0 1 55 0,-2-1-57 0,2 2 59 16,-2 0-2-16,2-1-11 0,-3 0-3 0,3 1-2 16,-2 1-3-16,0-1-5 0,1 0 4 0,0 0-4 15,-2 2 0-15,2-3-1 0,-2 2 5 0,1 0-7 16,-1 0-1-16,2 0 2 0,-1 3-2 0,0-4 0 16,0 2 3-16,-1-2-2 0,1 4 5 15,0-2-2-15,-2 0-2 0,2-1-1 0,-1 1 1 16,1 0 1-16,-3-1-3 0,1 1 2 0,1 1 2 0,-2-1 5 15,3 2-6-15,-1-2-1 0,-1 0 3 0,0 2 2 16,-1 1-4-16,1-2-47 0,1 1 61 0,-1-1-51 16,-1 1 61-16,1 1-57 0,0 0 58 0,4 5-51 15,-9-10 59-15,9 10-6 0,-9-8-1 0,9 8-4 16,-6-9-6-16,-1 6-1 0,7 3-7 0,-10-6 0 16,10 6-1-16,-9-5-3 0,9 5-3 0,-9-5-1 15,9 5 2-15,-11-4 1 0,11 4-4 0,-11-2-3 16,11 2 1-16,-10-3 0 0,10 3 1 0,-11-2 0 15,11 2-1-15,-11-1 2 0,11 1 0 0,0 0-6 16,-14-1 1-16,14 1 5 0,0 0-1 0,-15-2-3 0,15 2 1 16,0 0 3-16,-12 0-4 0,12 0 5 15,0 0-5-15,-11 0-1 0,11 0 5 0,0 0-2 16,0 0 0-16,-13 2-1 0,13-2 0 0,0 0 4 16,0 0-4-16,-10 1 1 0,10-1 1 0,0 0-2 0,0 0 0 15,0 0 0-15,-11 1 1 0,11-1 0 16,0 0 4-16,0 0-4 0,0 0 0 0,0 0 0 15,0 0 0-15,0 0-1 0,0 0 1 0,-11 1 0 16,11-1 3-16,0 0-4 0,0 0 0 0,0 0-1 0,0 0 2 16,0 0-1-16,0 0 0 0,0 0 1 15,0 0 1-15,0 0 0 0,0 0 1 0,0 0-3 0,0 0 3 16,0 0 3-16,0 0-2 0,0 0 1 0,0 0 0 16,-9 1 6-16,9-1 5 0,0 0-1 15,0 0 0-15,0 0-3 0,0 0 2 0,0 0-4 0,0 0-2 16,0 0-1-16,0 0-1 0,-12 0 0 0,12 0 3 15,0 0-7-15,0 0 4 0,0 0-3 0,0 0 4 16,0 0-5-16,-11-1 1 0,11 1-3 16,0 0 4-16,0 0-4 0,0 0-2 0,0 0 3 0,-12-1 1 15,12 1-1-15,0 0 0 0,0 0-1 16,0 0 1-16,0 0 4 0,-12 0-8 0,12 0 3 16,0 0 1-16,0 0-2 0,-9 2 3 0,9-2-15 15,0 0 15-15,0 0 3 0,-10 3-4 0,10-3-3 16,0 0 6-16,0 0-2 0,-8 3-3 0,8-3 4 0,0 0-4 15,0 0 2-15,-7 3 2 0,7-3 1 0,0 0-6 16,0 0 3-16,-7 3 0 0,7-3 0 0,0 0-2 16,0 0 0-16,0 0 1 0,0 0 5 0,-10 4-7 15,10-4 2-15,0 0 6 0,0 0-9 0,0 0 6 16,0 0-4-16,-4 4 6 0,4-4-5 0,0 0-3 16,0 0 4-16,0 0 5 0,0 0-6 0,0 0 2 15,0 0-2-15,0 0-1 0,0 0-24 0,0 0 33 16,0 0-6-16,0 0 4 0,0 0-2 0,0 0-1 15,0 0 0-15,0 0-1 0,0 0 3 0,0 0-1 16,-7 3-3-16,7-3-5 0,0 0 3 0,0 0 4 16,0 0-3-16,0 0 0 0,0 0 1 0,0 0 0 15,0 0 4-15,0 0-8 0,0 0 5 0,0 0-1 16,0 0-1-16,0 0 1 0,0 0 0 0,0 0 2 16,0 0-3-16,0 0 2 0,0 0-2 15,0 0 4-15,0 0-5 0,0 0 1 0,0 0 1 0,0 0 3 16,0 0-1-16,0 0-8 0,0 0 3 0,0 0 3 15,0 0-8-15,0 0-4 0,0 0-10 0,0 0-18 16,0 0-25-16,0 0-49 0,0 0-55 0,0 0-60 16,0 0-33-16,0 0-97 0,0 0-17 0,0 0-75 15,0 0-101-15,0 0-566 0,0 0-733 0</inkml:trace>
  <inkml:trace contextRef="#ctx0" brushRef="#br0" timeOffset="1370.393">25110 8388 56 0,'-7'-3'197'0,"7"3"-33"16,0 0-50-16,-6-7 14 0,6 7-9 0,0 0 1 16,-7-6-5-16,7 6-12 0,0 0 4 0,-5-4-11 15,5 4-9-15,0 0 9 0,-6-5-2 0,6 5-3 16,0 0-8-16,-4-5-13 0,4 5-6 0,0 0-7 16,-7-6 1-16,7 6-8 0,0 0-1 0,-7-5-1 15,7 5 2-15,-9-4 0 0,9 4-2 0,-7-5-6 16,7 5 4-16,-11-5 3 0,11 5 1 0,-12-4 2 15,12 4 46-15,-13-4-58 0,13 4 50 0,-14-4-34 16,14 4-5-16,-18-4-4 0,18 4 3 0,-21-2 1 16,11 1 2-16,10 1 0 0,-22 0 6 0,22 0 5 15,-21 0-10-15,11 2-2 0,-2-1 1 0,-1 0 10 16,2 2-4-16,-1-1 0 0,1 1-4 0,-1 0-6 16,3 1-10-16,-2-1-9 0,2 2 8 0,-3 0-9 15,2 0-4-15,1 1-4 0,0 1 4 0,-1 0 3 16,0 3-3-16,-2-2 6 0,2 2 0 0,1-1 4 15,-1 3 0-15,0-1-1 0,1 1 4 0,-2 0 5 16,1 0 5-16,1 2-7 0,0-2 6 0,0 2-4 16,-1 0 4-16,1 0 3 0,0 0 1 0,-2 1-1 15,2 0 2-15,-2 1 1 0,1-1-4 0,0 1 6 16,1 0-11-16,0 0-1 0,0 0-3 0,0-1-1 16,2 1 3-16,-3 2 2 0,-1 0 3 0,3-1 0 15,-2-2-11-15,3 2-40 0,-1 0 43 0,2-3-45 16,-2 2 49-16,2-2-45 0,-1 2 46 0,3-2-48 15,-1 1 53-15,1-1-49 0,-2 2 41 0,2-2-53 16,0-1 6-16,2 2 8 0,-1-1 2 0,1 1 3 0,0-1 6 16,0-1-5-16,-1 1 0 0,3-4 3 0,-2 3 8 15,0 1 2-15,2-3 1 0,0 3 4 0,0-1-6 16,0-2-2-16,0 2 54 0,0 0-62 16,0-2 51-16,2 2-60 0,-2 1 51 0,2-3-29 0,-2 3 18 15,3-1-62-15,-1 0 60 0,0-1-59 0,0 2 62 16,1 2-57-16,-1-1 55 0,2-3-50 0,-1 4 51 15,1-1-59-15,1-1 54 0,-2 1-51 0,1-1 49 16,0 1-33-16,1 0 32 0,-1-1-49 0,1-1 58 16,0 2-56-16,0-1 51 0,1 1-51 0,-3-2 52 15,3 0-56-15,-1 0 49 0,1 0-49 0,-1-1 50 16,0 1-48-16,0-3 48 0,2 2-50 16,-1-3 55-16,-1 0-55 0,0 0 49 0,4 1-49 0,-1-1 4 15,0 0 4-15,-2-2 2 0,2 5 7 0,-2-6-2 16,4 4 7-16,-1-3-8 0,0 3 1 0,3-2 3 15,-3 0 0-15,1 0 6 0,1-2-7 0,0 1 7 16,0 0-8-16,-1-1 0 0,1-2 1 0,-1 1 2 16,1 0-1-16,-1-2 7 0,1 1-3 0,0 0-4 15,1-2 0-15,-3 0 0 0,2 1 3 0,-2-2 0 16,1 1 5-16,-10-2-7 0,18 3 2 0,-18-3 0 16,18 1 1-16,-18-1-2 0,14 1 1 0,-14-1 4 15,12 2-5-15,-12-2 5 0,0 0-6 0,16 0 2 16,-16 0-1-16,0 0 0 0,13 0-6 0,-13 0 14 15,0 0-23-15,0 0-45 0,10-3-53 0,-10 3-49 0,0 0-23 16,3-6-68-16,-3 6-40 0,0-7-61 16,0 7 3-16,-3-11-77 0,3 4 0 0,-2-1 9 15,-1-1-6-15,2 0 88 0,-2-2-14 0,2 0 115 0,1 1 4 16,-1-1 106-16,0 1 14 0,-1 0 110 0,0-1 22 16,-1 3 87-16,2-2 25 0,0 3 38 0,-1 1 23 15,0-1 44-15,-1 1 33 0,3 6 13 16,-2-12 13-16,0 6 1 0,2 6-8 0,-5-7-19 15,5 7-27-15,-2-9-23 0,2 9-32 0,0 0-58 0,-3-5 45 16,3 5-55-16,0 0 55 0,0 0-69 0,3 5 55 16,-3-5-74-16,7 12 39 0,-3-5-58 0,1 3 36 15,2 1-59-15,-1 2 36 0,2 0-52 0,-1 3 37 16,1 1-53-16,0 1-5 0,1 2-2 0,-3 2 2 16,-1-1-2-16,-1 1 2 0,-1-1-5 0,-1 4 0 15,-3-5 5-15,0 4 36 0,-3-2-54 0,-1 2 48 16,-2-2-51-16,0 0 26 0,-2-1-72 0,0-1 20 15,-3-1-109-15,3-2-1 0,-1-3-94 0,1 0-49 16,-1-3-69-16,1-1-58 0,1-3-21 0,-2-1-105 16,5-1-82-16,5-5-288 0,-9 4-481 0</inkml:trace>
  <inkml:trace contextRef="#ctx0" brushRef="#br0" timeOffset="2318.57">25174 9511 367 0,'-3'-9'345'16,"3"9"-71"-16,-4-8-20 0,4 8-31 0,-5-5-21 16,5 5-21-16,-4-6-21 0,4 6-17 0,-7-5-24 15,7 5-7-15,0 0-20 0,-12-5-6 0,12 5-6 16,0 0-6-16,-10-1-8 0,10 1-8 0,0 0 6 0,-12 0-7 15,12 0-3-15,-12 3 5 0,12-3 2 16,-8 4 3-16,8-4 4 0,-10 7 1 0,10-7 4 16,-10 7-4-16,3-1 2 0,3-1-2 0,-2 1-1 15,-2 1 1-15,3 1 6 0,-1-1-4 0,1 3-1 0,-2-2 7 16,2 4-3-16,-2-1 0 0,1 1 6 0,1 2 0 16,0 1-5-16,1-1-19 0,0 2 23 0,-2 1-32 15,4 0 29-15,0 2-38 0,0 1-5 16,-1-1-1-16,2 1 33 0,1 1-37 0,0 1 34 0,0-1-38 15,1 2 43-15,2-1-43 0,-1 0 45 0,2-3-52 16,2 3 45-16,-2 1-48 0,1-2 53 0,2 1-62 16,-1-2 48-16,1 1-56 0,0-2 52 0,2 1-53 15,0-1 56-15,1 0-51 0,1-1 43 0,-1 0-52 16,1-2 56-16,1 0-56 0,-2 0 57 0,5-2-56 16,-2 0 61-16,0-1-58 0,0-1 58 0,1-1-64 15,-3-3 62-15,2 2-63 0,2-3 2 0,-2 0 6 16,1-2 9-16,0-2-10 0,0 1 4 0,-2-3 0 15,1 0 1-15,1-1 0 0,-1 0 0 0,-1-2 2 16,2-2-3-16,0 1 2 0,-1-2-1 0,0-2-1 16,1 1 0-16,-2-3 2 0,0 1 0 0,-3-2-1 15,4 0 8-15,-3-3 45 0,-1 0-68 0,-1 0 3 16,-2-3 2-16,0 0 3 0,1-4 3 0,-3 0 0 16,0-1 8-16,-2-2-10 0,0 1-17 15,-2-2 23-15,-2-2-14 0,1 4 16 0,-3-3 2 0,2 1-1 16,-1 1 5-16,-2-1 13 0,-3 0-26 0,3 1 0 15,-3 1 0-15,2 2 3 0,-2-1 58 0,-2 2-46 16,1 1 27-16,-1 0-63 0,-3 1 60 0,3 2-64 16,-2 2 60-16,0 0-62 0,-1 1 59 0,0 3-82 0,4-1 41 15,-4 3-76-15,2-1 22 0,-1 2-63 16,3 1 1-16,-1 2-39 0,1-2-30 0,0 1-35 16,9 4-48-16,-14-4-42 0,14 4-17 0,-11-4 3 15,11 4-19-15,-8-4 28 0,8 4-44 0,0 0 16 0,0 0-291 16,-5-5-156-16</inkml:trace>
  <inkml:trace contextRef="#ctx0" brushRef="#br0" timeOffset="2923.261">25319 9582 316 0,'0'0'419'0,"0"0"-79"0,0 0-50 16,0 0-41-16,0 0-6 0,0 0 8 0,11-1-35 16,-11 1-20-16,0 0-20 0,0 0-28 0,5-6-26 15,-5 6-16-15,2-6-22 0,-2 6-15 0,5-6-12 16,-5 6-8-16,7-11-9 0,-3 6-5 0,2-2-4 15,0 0-1-15,1 0 0 0,-1-2-15 0,2-1 7 16,2-3 2-16,-2 3 6 0,1-2 6 0,0-2 8 16,-1 2-1-16,3-4 4 0,-1 0-1 0,1-1-4 15,0 1 0-15,-2-1-2 0,2-1 2 0,-2 1-11 16,0-1 6-16,1 1-3 0,0 1 7 0,-1-1-9 16,3-1 11-16,-3 1-9 0,1 0 8 0,0 0-13 15,1 1 3-15,-1 0-13 0,1 0 6 0,-2 1-1 16,3 0-8-16,-1-2-5 0,-1 3 0 0,1-2-3 15,0 3 1-15,1-2 3 0,0-1-3 0,-3 4-3 16,4-1-1-16,-3 0 0 0,1 0 1 0,-2 2-2 16,3-3 0-16,-3 2 1 0,2 2-1 0,1-2-3 15,-3-1 1-15,2 2 47 0,0-3-56 0,-1 3 45 16,-1 0-52-16,3-2 46 0,-2 1-50 0,0 1 49 16,0 0-49-16,-1 0 48 0,0-1-45 0,-1 2 43 15,-1-2-49-15,1 2 46 0,-1 1-44 16,-2 0 52-16,2 0-34 0,-3 2 18 0,1-3 12 0,-1 3 9 15,1-1 9-15,-1 1-11 0,-1 0-4 0,-1 0-4 16,3 1-1-16,-2 1 0 0,-1-2 3 0,-2 7 6 16,4-8-9-16,-4 8-4 0,3-10 15 0,-3 10-19 15,2-7-3-15,-2 7-3 0,4-7 0 0,-4 7-2 0,2-6 6 16,-2 6-8-16,0 0 0 0,1-6 1 16,-1 6 5-16,0 0 6 0,0 0 1 0,2-8 10 15,-2 8-6-15,0 0-1 0,0 0-1 0,0 0-5 16,2-5 0-16,-2 5-2 0,0 0 2 0,0 0-2 15,0 0 5-15,0 0-8 0,3-5 5 0,-3 5-6 16,0 0-47-16,0 0 54 0,0 0-49 0,0 0 54 16,0 0-52-16,4-5 52 0,-4 5-44 0,0 0 44 15,0 0-56-15,5-7 52 0,-5 7-52 0,0 0 39 16,4-6-88-16,-4 6-26 0,0 0-93 0,5-5-116 16,-5 5-118-16,0 0-131 0,4-8-631 0,-4 8-805 15</inkml:trace>
  <inkml:trace contextRef="#ctx0" brushRef="#br0" timeOffset="4040.022">27583 8142 120 0,'0'0'113'0,"11"5"-11"16,-11-5-5-16,13 6-8 0,-13-6 3 0,11 5-10 15,-11-5-3-15,11 7-3 0,-11-7 5 0,7 8 2 0,-2-3-2 16,-5-5 35-16,7 8-43 0,-7-8 24 0,6 9-33 16,-6-9 27-16,5 8-18 0,-3-2 14 0,-2-6-9 15,5 10-4-15,-5-10 3 0,2 13 9 0,2-7-3 16,-3 2-2-16,-1-1 3 0,2 3-2 0,-1 0-10 15,0 2-14-15,-1 0 3 0,0 1 8 0,0 1-5 16,0 2 4-16,0 2-10 0,0 0-6 0,-1 2 44 16,0 1-52-16,-1 3 46 0,1-1-49 0,-3-1 33 15,2 3-54-15,-1-1 57 0,1-2-39 0,-1 0 57 16,-1 0-51-16,0 0 47 0,0-4-41 0,1-1 43 16,-2 0-33-16,1 0 41 0,0-2-51 0,-1 1 34 15,0-1-53-15,1-2 38 0,-4 1-46 16,3-1 39-16,0-1-48 0,-1 0 41 0,-1 0-51 0,0-1 44 15,0 0-52-15,-1 1 2 0,1-3 6 0,-2 2-3 16,1 0 2-16,-1-1 1 0,0-1 6 0,-1 2-5 16,0-2 2-16,-2 1 4 0,1 1 0 0,-1-1 5 15,-2-1 4-15,3 1-4 0,-6 2 2 0,3-3-8 16,0 3 28-16,-1-2-18 0,-1 1 16 0,1-1-18 16,0 0 17-16,-2 2-19 0,4-3 21 0,-3-1-23 15,3 0 24-15,-2 5-28 0,2-5 24 0,-1 3-24 16,2-3 27-16,-4 4-33 0,3-3 27 0,-1 2-5 15,-3 0-5-15,4 0 3 0,-3 1-5 0,2 0-7 16,-3 1-4-16,-1 1 1 0,2-2-5 0,-3 5 3 16,-1-1-6-16,1-3 4 0,-1 5 3 0,-1-1-6 15,1 1-2-15,-2 0 2 0,3 0 0 0,-3 0 1 16,1 0 0-16,-1 1 4 0,-1-1 1 0,1 2 6 16,-5 2-7-16,7-2-1 0,-3-1 0 15,0 0-2-15,0-1 3 0,1 2-2 0,0-1-32 0,-1-1 45 16,0 2-41-16,3 0 35 0,-3-1-32 0,1 0 36 15,0 1-35-15,-1-1 4 0,0 0 8 0,2 2 0 16,-1-2 36-16,0 1-36 0,2-3 39 0,-1 2-28 16,1 1 25-16,-1-2-42 0,3 1 38 0,-1-1-37 0,1 0 35 15,-1-2-37-15,-1 2 39 0,2 0-3 16,0-1-6-16,0 0-6 0,-1 2 1 0,0-2-4 16,-1 0 1-16,3-4-2 0,-4 4 0 0,1 2-2 0,-1-1 5 15,0 0-6-15,0 0 1 0,-2 0 4 0,3 0 1 16,-1 0 3-16,0-1 5 0,0 0-45 15,2-1 50-15,-2 1-41 0,4-3 53 0,1 0-46 0,0 0 50 16,0 1-47-16,0-2 54 0,2 0-52 0,-2 1 47 16,2-1-52-16,1 0 51 0,-1 0-56 0,4-1 12 15,-1-1 4-15,0 1 6 0,1-1 9 0,0 1-18 16,2-3 1-16,-1 3 0 0,2-2-1 0,-2 1 2 16,1-2 1-16,4 1 1 0,-2-1 1 0,-2 1-1 15,3-1 0-15,1-1-2 0,-2-1 2 16,2 0-1-16,0-1 9 0,0 1-11 0,-2 0 2 15,3-3 0-15,3-4 0 0,-5 10 0 0,5-10 0 0,-7 8-2 16,7-8 2-16,-7 10-4 0,7-10-2 0,-2 7-8 16,2-7-18-16,-7 7-17 0,7-7-27 0,-3 7-25 15,3-7-11-15,-4 4-43 0,4-4-30 0,0 0-35 16,-5 6-82-16,5-6 37 0,0 0-93 0,0 0 8 16,-6-5-55-16,6 5-37 0,2-10-267 0,-1 5-216 15</inkml:trace>
  <inkml:trace contextRef="#ctx0" brushRef="#br0" timeOffset="4336.012">25539 10453 424 0,'3'-9'455'0,"-3"9"-78"0,2-12-73 0,-2 12-43 15,5-8-32-15,-5 8-17 0,2-9-17 0,-2 9-5 0,2-5-21 16,-2 5-9-16,0 0-12 0,3-6-9 0,-3 6-8 16,0 0-12-16,0 0-6 0,5 6-5 15,-5-6 5-15,1 10-17 0,-1-2 3 0,0 0-9 16,0 3-21-16,-1-1 12 0,0 2-19 0,-1 2 21 15,0 1-23-15,-1-1 3 0,-1 1 4 0,2 1-2 0,-3-1-2 16,1 1-8-16,0-1-6 0,0-1 3 16,0-1-3-16,-1 0-2 0,3-2-4 0,-1 1-6 0,-1-2-5 15,3 0-4-15,1 0 8 0,1-3-15 0,4 1 1 16,-1 0 47-16,3-2-59 0,0-2 50 0,5 1-69 16,-1-2 52-16,2-2-65 0,6-2 40 0,3 0-75 15,-1-1-11-15,4-1-84 0,1-1-65 0,-2 1-81 16,1 0-90-16,-3 0 25 0,-1 3-93 0,-1-2-29 15,-3 4-37-15,-1 0-233 0,-2 2-268 0</inkml:trace>
  <inkml:trace contextRef="#ctx0" brushRef="#br0" timeOffset="5586.393">25202 12257 371 0,'0'0'430'16,"-3"7"-86"-16,3-7-76 0,0 0-43 0,-1 8-15 16,1-8-19-16,1 8 28 0,-1-8-55 0,3 8-14 0,-2-1-17 15,5 1-12-15,-3-1-8 0,3 2-21 16,1 1-11-16,-1 2-14 0,4-2-11 0,-1 3-9 16,2-1-11-16,2 1-1 0,0-1-11 0,1 1-2 0,0-2-6 15,3 0-2-15,-3-3-3 0,0-1-2 0,2-1-3 16,1-1-4-16,-1-1 4 0,0-4-2 0,1 0 1 15,1-4 1-15,1-1 6 0,2-2-9 0,0-3 13 16,6-3 15-16,-4 0 20 0,4-3 18 0,-3 0 2 16,7-4 6-16,-2 0-14 0,-1 1 3 15,-1-3-11-15,3 1 4 0,-2-1-13 0,-1 0 6 0,-1 0-8 16,1-1-8-16,0-2-7 0,0 3-5 0,-2-3-4 16,2 1-4-16,-2-2-4 0,0 1-2 0,1 0-2 15,-1-1 0-15,-1-1-2 0,2 2-2 16,-3-1-1-16,3 0 0 0,-1 0 5 0,-1 0-8 0,2-1 1 15,-3 1 1-15,3 0 2 0,-1 1-7 0,-1-1 4 16,3 1-1-16,-4-2 1 0,4 1-2 0,-3 0-7 16,3-2 15-16,-1 1-13 0,1 0 8 0,-3 0 4 0,4-1-7 15,0 1 33-15,-2-1-39 0,2 1 5 16,-3 0-4-16,2-1 1 0,-2 0 4 0,0 0-2 16,2 2-2-16,-1 0 48 0,-1-1-52 0,1 2 43 15,-2-2-52-15,0 2 9 0,2-1-3 0,-2 1 3 16,0 1 1-16,-1-3 2 0,3 2 5 0,-2-1-5 15,0-2 3-15,3 2 4 0,-5-2-6 0,5 2 5 0,-2-2-11 16,2 1 16-16,1-2-3 0,-1 1-3 0,1-1 4 16,2 2 10-16,-1-2-17 0,-1 2-3 0,4-2 49 15,-2 0-50-15,0 0 40 0,2 2-49 0,1-4 44 16,-4 2-31-16,4 0 25 0,-3 0-45 0,1-1 46 16,-3 0-45-16,2 0 46 0,-1-1-44 15,2-1 2-15,-2 3 3 0,-1 0 2 0,0 0 3 16,-1-1 3-16,1 2 19 0,0 0-17 0,-1 0-1 15,1 0 5-15,-3 2-3 0,2-2 1 0,-1 1 4 16,0 1 38-16,1 1-49 0,-2 0 43 0,2 0-47 0,-4-1 44 16,5 2-48-16,-4-1 46 0,3 1-50 0,-2 0 49 15,0 0-48-15,-2-1 45 0,3 1-46 0,-3 0 45 16,2-3-44-16,-3 3 44 0,2 1-47 0,-1-2 46 16,-2 2-41-16,-2 2 42 0,1-1-46 0,0 2 46 15,-1-1-45-15,1-2 42 0,-2 2-35 0,1 1 38 16,0-1-47-16,-2 0 8 0,1 2 0 0,-3-2 5 15,3 1 1-15,-2 0 4 0,1-1 0 0,1-1 4 16,0 1-3-16,3 0 45 0,-3 1-52 0,3 0 48 16,0-1-51-16,-1 1 43 0,3 0-46 0,3-2 44 15,-3 3-6-15,2-4-4 0,2 2-4 0,1 1-1 16,0 0-1-16,-1-1 0 0,3 2-7 0,-2-1 0 16,2 0 0-16,-2 1 0 0,2-1-1 0,-1 1-2 15,1-2-2-15,-1 0 4 0,0 1 3 16,-2 0 1-16,3-1-4 0,-2 1-3 0,1 1 1 15,2 0-39-15,-2 0 46 0,3 0-39 0,-2 0 48 0,2 2-41 16,0-1 43-16,0 2-43 0,-4 1 48 0,-2 1-47 16,2 0 44-16,-1 0-41 0,0 1 46 0,-4 1-38 15,2-1 55-15,-5 3-40 0,-2 1 61 0,-2-1-36 16,0 2 55-16,-5-1-54 0,2 2 41 0,-3-1-57 16,0 0 41-16,-2 1-55 0,-1 0 43 0,0 1-50 15,-2-1 45-15,-1 0-73 0,1-1 10 0,-3 1-81 16,0 0-71-16,-2 0-95 0,0-1-105 0,0-1-103 15,-1-1-566-15,-2 2-666 0</inkml:trace>
  <inkml:trace contextRef="#ctx0" brushRef="#br0" timeOffset="5836.474">29870 8149 389 0,'0'0'461'0,"-15"2"-100"0,15-2-52 0,-13 2-3 0,13-2-8 15,0 0-16-15,-13 2-46 0,13-2-23 0,0 0-13 16,-8 3-6-16,8-3-8 0,-2 8-15 0,2-8-15 16,5 12-49-16,0-5 40 0,-2 4-48 0,3 1 41 15,-2 2-55-15,1 2 42 0,0 4-63 0,2 1 34 16,-3 3-59-16,-1-1 37 0,-1 2-59 0,-4 2 45 16,2 0-61-16,-3 5 42 0,-4-2-58 0,-2 2 17 15,0-2-86-15,-5 3 2 0,-2 0-37 0,-3-2-41 16,-1-4-64-16,-3 2-70 0,-2-4-92 0,-1 1-70 15,-3-2-499-15,-2-3-538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10:08:16.84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1800 6872 401 0,'-4'-6'587'0,"4"6"-179"16,-6-10-12-16,6 10-38 0,-8-7 4 0,8 7-38 0,-5-7-2 15,5 7-42-15,-6-6-37 0,6 6-51 16,-5-4-34-16,5 4-41 0,0 0-23 0,-4-5-20 16,4 5-6-16,0 0 8 0,0 0 13 0,1 7 9 0,0 0-3 15,2 1 19-15,1 2-24 0,2 2 19 0,-1 5-24 16,1 2 31-16,1 3-44 0,1 6 25 0,0-1-46 16,0 5 31-16,0 2-46 0,0 4 32 0,0 2-45 15,0-2 24-15,-1-3-5 0,-1-4-15 0,1 2 9 16,0-3-12-16,-2-3-2 0,0-3-4 0,0-3-1 15,2-2-6-15,-4-2-15 0,0 0-12 0,2-5-40 16,-2 1-49-16,1-4-45 0,-2 0-42 0,2-4-101 16,-4-5-68-16,5 6-135 0,-5-6-91 0,6-4-564 15,-6 4-766-15</inkml:trace>
  <inkml:trace contextRef="#ctx0" brushRef="#br0" timeOffset="261.421">1797 7008 614 0,'-5'-14'516'0,"1"-2"-150"0,1 1-14 16,0 1-83-16,2-1 13 0,1 2-52 16,0-4 13-16,2 2-19 0,2-1-20 0,4 2-30 15,-2-1-24-15,6 0-28 0,-1 1-15 0,3 2-14 16,-1 3-19-16,4 1 2 0,-2 3-8 0,2 1-3 0,-2 1-18 16,3 3 6-16,-1 3-20 0,-1 2 7 15,-1 1-13-15,1 2 2 0,-3 1-10 0,0 3 8 0,-2 0-11 16,-5 3 3-16,-1 1-6 0,-2-1 5 0,-3 2-5 15,-1 0 0-15,-4 3-2 0,-2 1-2 0,-2 0-5 16,-4 0 2-16,3-2-4 0,-3-2-4 0,1 0-26 16,0-3-46-16,2-2-62 0,2-1-90 0,1-3-140 15,0-2-181-15,2-2-466 0,5-4-622 0</inkml:trace>
  <inkml:trace contextRef="#ctx0" brushRef="#br0" timeOffset="877.772">2117 7050 389 0,'0'0'729'0,"-14"1"-184"0,14-1-84 16,-13-1-50-16,13 1-33 0,-13-5-28 15,13 5-37-15,-7-10-35 0,3 6-44 0,1-3-28 16,3 7-52-16,0-11-25 0,4 3-34 0,0 2-9 0,5 1-25 15,-2-3-5-15,4 4-18 0,-1 0 3 0,4 0-24 16,-1 1 15-16,2 2-15 0,-2 1 11 0,5 2-20 16,-3 1 14-16,3 1-17 0,-3 1 2 0,1 3-6 15,-2 0 12-15,-2 1-13 0,0 0 6 0,-2 1-15 16,-1 0 16-16,-2 0-11 0,-4-1 12 0,0 2-8 16,0-2 10-16,-2-2-13 0,-1 0 21 0,-1 1-29 15,-2-1 28-15,3-7-15 0,-4 7 14 0,4-7-15 16,-6 4 19-16,6-4-20 0,0 0 13 0,-11-5-27 15,11 5-9-15,-5-12-37 0,4 5-46 0,4-4-12 16,-1 0-18-16,2-3 8 0,0 0 2 0,4-1 33 16,1 0-6-16,2 1 23 0,-1-1-3 0,2 1 18 15,-1 2 8-15,1 3 9 0,-1 0 8 0,-1 0 1 16,-1 2 4-16,-1 3 1 0,2 0 7 0,-10 4-1 16,13-2 22-16,-13 2-15 0,11 3 26 0,-11-3-15 15,7 10 25-15,-3-3-15 0,-3 0 22 0,2 2-15 16,-2 3 26-16,-1-2-7 0,1 2 21 0,2-1-8 15,-2-1 16-15,3 1-16 0,1 1 12 0,-1-2-17 0,0-1 10 16,1 0-16-16,1 0 7 0,-1-3-14 0,4 0 8 16,-2-1-14-16,2-1 4 0,0-2-8 0,-9-2 6 15,17 0-12-15,-6-2 2 0,-1-3-9 0,-1 1-1 16,-2-2-15-16,1-1 8 0,-2 0-11 0,0-2 13 16,-4 0-15-16,-2 1 12 0,0-3-8 0,-2 1 10 15,-2 0-8-15,-3 1 1 0,1 0 2 0,-2-1 4 16,1 3 0-16,0-1-1 0,-3 1 1 0,4 2 0 15,-2-1 5-15,3 1-8 0,-3 0-5 0,8 5-15 16,-9-7-37-16,9 7-41 0,-7-3-92 0,7 3-69 16,0 0-43-16,0 0-6 0,-4-5-55 0,4 5-40 15,0 0-293-15,9-5-209 0</inkml:trace>
  <inkml:trace contextRef="#ctx0" brushRef="#br0" timeOffset="1199.172">2710 6828 191 0,'10'-4'597'15,"-10"4"-148"-15,0 0-94 0,6-4-39 0,-6 4-11 0,0 0-26 16,0 0-22-16,0 0-30 0,0 0-26 0,0 0-35 16,0 0-19-16,3 8-15 0,-3-8 1 0,0 8 0 15,-1 0-29-15,1-2 9 0,1 4-9 16,-1 0-3-16,3 2-18 0,-2-1-14 0,3 3-18 0,0 0-3 16,1-1-5-16,2 1-7 0,0-1-7 0,-1 0 0 15,2-3-5-15,1 2 3 0,-2-4-8 0,1 1 4 16,0-4-2-16,0 1-2 0,0-2-3 0,0 1 0 15,-8-5 0-15,15 1-5 0,-15-1 9 0,13-1-11 16,-13 1 18-16,9-8-2 0,-5 3-5 0,-4 5-6 16,1-12-7-16,-1 4 0 0,-5 0-6 0,1-2-10 15,-2-1-4-15,-2 1-16 0,-1-1-15 0,-2 1-29 16,-1 1-2-16,-1-1-21 0,2 3-28 0,-2 0-13 16,2 1-17-16,0 0-19 0,1 1-27 0,0 3-45 15,2-1-25-15,8 3 24 0,-14-3-48 0,14 3-4 16,-10-2-57-16,10 2-338 0,0 0-198 0</inkml:trace>
  <inkml:trace contextRef="#ctx0" brushRef="#br0" timeOffset="1561.15">3056 6593 384 0,'0'-11'489'0,"-4"1"-64"0,2 1-38 0,-1 1-19 16,1-1-22-16,-2 1-52 0,0 2-26 0,0-1-12 16,0 2-10-16,4 5-31 0,-5-9-21 0,5 9-49 15,-7-8-24-15,7 8-31 0,-7-4-11 0,7 4-8 16,0 0 2-16,-9 6-8 0,7 1 0 0,-1 1 7 16,2 1-24-16,-2 1 28 0,3 2-15 0,-1 2 16 15,2 3 6-15,-1 1-6 0,3 2-3 0,1 1-15 16,-2 3-41-16,2 2 41 0,1-1-8 0,0-1-8 15,3 5-5-15,-3 0 2 0,1 0-9 0,1-1-2 16,-1 1 1-16,2-3-6 0,-2 0-4 0,-2-4-3 16,1 2-4-16,2-2-9 0,-4-1 5 0,4-1 3 0,-6-3-2 15,3 2-3-15,-3-4-1 0,2 1-12 16,-3-1-8-16,0-4-35 0,0 1-46 0,-3 1-75 16,-1-4-86-16,-1 1-111 0,-2-4-88 0,-1-2-153 0,-1-1-537 15,-2-1-758-15</inkml:trace>
  <inkml:trace contextRef="#ctx0" brushRef="#br0" timeOffset="1703.769">2858 7011 448 0,'-1'-11'569'0,"-2"3"-161"15,2-2-69-15,1 3-31 0,0-1-31 0,0-1-47 16,1 1-30-16,3-2-18 0,-1 1-35 0,1-1-26 16,-1 0-25-16,5 0-17 0,0-1-20 0,-1 1-19 15,3-2-35-15,1 2-57 0,0 1-61 0,3-3-73 16,-1 2-44-16,1-2-99 0,0 1-90 0,1 0-271 15,0 0-198-15</inkml:trace>
  <inkml:trace contextRef="#ctx0" brushRef="#br0" timeOffset="1838.408">3225 6638 525 0,'0'0'356'0,"12"0"-33"0,-12 0-105 0,0 0 29 15,0 0-71-15,0 0 28 0,0 0-94 0,3 5 26 0,-3-5-82 16,0 0 37-16,0 0-87 0,1 7-59 0,-1-7-160 15,0 0-128-15,4 5-228 0,-4-5-88 16</inkml:trace>
  <inkml:trace contextRef="#ctx0" brushRef="#br0" timeOffset="1993.992">3448 6812 108 0,'7'9'646'0,"-2"-1"-188"0,-1-1-112 15,0 0-70-15,-2-1-45 0,1 0-17 0,-1 0-11 16,-2-6-5-16,7 7-18 0,-7-7-30 0,2 9-29 15,-2-9-22-15,4 6-24 0,-4-6-41 0,0 0-75 16,5 6-97-16,-5-6-162 0,0 0-180 0,0 0-276 16,0 0-267-16</inkml:trace>
  <inkml:trace contextRef="#ctx0" brushRef="#br0" timeOffset="2361.011">1892 7703 108 0,'-8'5'587'0,"3"0"-166"0,5-5-102 15,-6 7-75-15,6-7-43 0,0 0-36 0,0 0-15 0,0 0 3 16,0 0-11-16,14-2 4 0,-3-1-16 0,2-2 1 15,5 1-1-15,0-4-4 0,9-4-20 0,1 3 17 16,3 0-12-16,3-6 19 0,4 2-10 0,2 1 4 16,1-3 1-16,1-2 0 0,0 3-16 0,2-1-11 15,2 1-4-15,-3 0-20 0,2-1-9 0,-3 1-8 16,2 1-6-16,-2 0-6 0,-3 1-7 0,0 1-7 16,-5 0-12-16,-3 3 3 0,-4-2-2 0,-3 5-5 15,0-5-1-15,-1 5 4 0,-5-1-7 0,0 0-4 16,1 0 1-16,-5 2-1 0,1-1 0 0,-2-1-16 15,0 1-22-15,-2 1-65 0,0-2-116 0,-2-1-104 0,1 1-246 16,-4-3-600-16,1 1-776 0</inkml:trace>
  <inkml:trace contextRef="#ctx0" brushRef="#br0" timeOffset="8759.83">6490 6358 415 0,'-3'-8'484'0,"3"8"-74"15,-1-12-48-15,-1 7-5 0,2 5 11 0,-2-12-8 16,2 12-7-16,-4-10-3 0,4 10-27 0,-1-8-45 16,1 8-40-16,-4-8-56 0,4 8-42 0,0 0-31 0,-1-6-23 15,1 6-25-15,0 0-12 0,0 0-7 0,0 0-10 16,0 0 3-16,0 0-6 0,-3 10-2 0,4-5-6 15,1 5-2-15,-2 0 3 0,1-1-11 0,-1 3 6 16,1 1-4-16,-1-1 3 0,2 2-4 0,-2 1 0 16,0 0-6-16,-2 2 5 0,4-1-4 0,-2-1-1 15,0 0 3-15,-2-1-5 0,2 2 2 0,0-3-36 16,2-1 48-16,-2 0-43 0,1-1 47 0,-1-1-37 16,1 0 48-16,1 0-41 0,1-2 40 0,-2 1-32 15,2-4 39-15,1 4-37 0,0-4 34 0,0 1-32 16,2-1 28-16,1-1-43 0,1-2 35 0,0 1-56 15,2 0 21-15,-10-3-83 0,22 0 12 0,-22 0-86 16,25-3-4-16,-10 2-45 0,1-3-53 0,0 1-42 16,0-2-53-16,2 1-38 0,-4-3-28 0,4 1-86 0,-3-1-233 15,0 1-260-15</inkml:trace>
  <inkml:trace contextRef="#ctx0" brushRef="#br0" timeOffset="9077.587">6868 6532 430 0,'0'0'372'15,"0"0"-52"-15,0 0-104 0,0 0 20 0,0 0-42 0,0 0 17 16,0 0 16-16,13 0-12 0,-13 0-22 0,0 0-16 16,0 0-23-16,0 0-22 0,7-5-27 0,-7 5-19 15,8-5-17-15,-8 5-14 0,9-7-10 0,-3 3-9 16,-2-2-6-16,3 1-6 0,-2-1-1 0,0 0-4 16,1 0-7-16,-1 0 3 0,-2 1 7 0,-1-2 20 15,-2 7-20-15,4-11 5 0,-4 11-3 0,1-11-5 16,-1 11-5-16,-1-9 0 0,1 9-7 0,-1-6-2 15,1 6 10-15,-5-4-21 0,5 4 3 0,0 0 3 16,0 0 8-16,-14 4-8 0,14-4 6 0,-5 8-20 16,2-3 23-16,1 2-3 0,-1 0 5 0,3 0-3 15,-1 2 1-15,1-2 4 0,1 4-3 0,2-3-5 0,-1 1 2 16,2-1 4-16,1 1-11 0,4-2-12 16,-1 0-6-16,-1 0-32 0,5-1-34 0,-2-4-39 15,2 1-44-15,3-2-53 0,-2-1-37 0,3-1-37 0,0-3-90 16,3-1-340-16,-4 1-229 0</inkml:trace>
  <inkml:trace contextRef="#ctx0" brushRef="#br0" timeOffset="9377.389">7251 6220 597 0,'-1'-7'558'0,"1"7"-115"0,-1-10-53 0,1 10-33 15,-3-8-43-15,3 8-27 0,-1-7-30 0,1 7-43 16,-3-6-41-16,3 6-39 0,0 0-31 0,0-8-25 15,0 8-16-15,0 0-12 0,0 0-10 0,0 0-4 16,0 0-11-16,3 7-4 0,-3-7-2 0,4 10 0 16,-2-2-1-16,-1 1 2 0,2 0 7 0,0 1 11 15,-1 2 11-15,2 2 8 0,-1 1 2 0,-2 0 4 16,4 1-5-16,-4 1 8 0,2-1 3 0,-2 2-3 16,2-2-8-16,-1 0-8 0,1 1-4 0,-2-2-4 15,3 2-7-15,-3-3-2 0,3 1-3 0,2-1-5 16,-2 0-40-16,1 1 45 0,-1-3-47 0,3-1 45 15,-1 0-46-15,3-2 44 0,-2 0-67 0,1-1 20 16,2-3-90-16,1 0-2 0,0-3-69 0,2 1-53 16,-2-3-71-16,2-3-71 0,1 0-72 0,0-2-101 0,0-1-312 15,-1-4-410-15</inkml:trace>
  <inkml:trace contextRef="#ctx0" brushRef="#br0" timeOffset="9534.965">7385 6418 502 0,'0'0'575'0,"-14"0"-136"15,14 0-85-15,-12 0-25 0,12 0-12 0,0 0 2 16,-13-2-4-16,13 2-24 0,0 0-46 0,-8-2-54 16,8 2-47-16,0 0-44 0,5-8-43 0,2 3-53 15,0-1-62-15,6-1-67 0,0 1-63 0,2-2-52 16,3-1-40-16,1-1-31 0,3 0-56 0,5-1-72 16,-2 1-249-16,4-2-197 0</inkml:trace>
  <inkml:trace contextRef="#ctx0" brushRef="#br0" timeOffset="9829.185">8309 6103 378 0,'9'-4'544'16,"-9"4"-106"-16,17-3-14 0,-17 3-58 16,10-3 30-16,-10 3-53 0,8-2 33 0,-8 2-86 15,0 0 3-15,9-3-98 0,-9 3 10 0,0 0-76 16,6 5 39-16,-6-5-36 0,1 6 41 0,-1-6-40 0,-4 17-5 15,3-8-27-15,-4 3 24 0,3 3-5 0,-4 3-33 16,1 0-2-16,0 4-30 0,-1 2 0 0,-2 0-20 16,-1 1 8-16,4-1-21 0,-1 1 11 0,-2 0-22 15,3-3 10-15,0 2-23 0,1-2 4 0,0-4-53 16,0-1-41-16,3-1 12 0,-2-2-80 0,1-1 14 16,-1-3-73-16,2-1 29 0,1-2-22 0,0-7-61 15,0 10-98-15,0-10-71 0,0 0-31 0,0 0-19 16,10-7-360-16,-9-4-398 0</inkml:trace>
  <inkml:trace contextRef="#ctx0" brushRef="#br0" timeOffset="10078.414">8303 6217 5 0,'1'-17'555'15,"-1"5"-121"-15,0 1-19 0,0 1-95 0,1 0 35 16,1 5-60-16,-2-4-11 0,0 9-77 0,0-12 9 16,0 12-78-16,1-11 11 0,-1 11-51 0,0 0 44 15,2-7-42-15,-2 7 49 0,0 0-37 0,9 5 46 16,-3 0-60-16,-1 0 45 0,2 3-43 0,1 1 34 0,1 0-56 15,2 6 40-15,1-2-51 0,0 3 37 0,0 1-51 16,2-1 29-16,0 2-43 0,0 2 35 0,2 1-48 16,-2 0 28-16,1 1-38 0,-2-1 27 0,-1-1-40 15,-1-1 33-15,-1-1-37 0,0 2 35 0,1-2-42 16,-2 0 37-16,0-1-40 0,-3-2 30 0,0-1-48 16,-2-1 29-16,0-2-54 0,0 1 26 0,-3-3-78 15,0 0 5-15,-2-2-122 0,0 0-48 0,-3 0-128 16,-4-5-82-16,-2 3-55 0,1-3-473 0,-1-1-615 15</inkml:trace>
  <inkml:trace contextRef="#ctx0" brushRef="#br0" timeOffset="10221.032">8348 6575 150 0,'-12'-2'566'15,"2"1"-90"-15,10 1-68 0,-17-4-17 0,17 4 5 16,-12-4-7-16,12 4 5 0,-11-4-15 0,6-1-41 0,5 5-93 16,-4-6-6-16,4 6-96 0,-2-13 10 0,4 6-69 15,1 2 20-15,2-4-56 0,3 1 15 16,3-3-90-16,1 1-13 0,2-2-76 0,4 0-74 15,1 2-80-15,1-4-94 0,4 1-79 0,2-1-71 0,1 0-426 16,0 1-521-16</inkml:trace>
  <inkml:trace contextRef="#ctx0" brushRef="#br0" timeOffset="10680.234">9329 6327 78 0,'-10'9'307'0,"-2"1"-53"0,1 1-34 0,-5-1-2 16,0 0-7-16,-1 1-24 0,1-2-10 0,0 0-6 16,2-2-8-16,0 0-7 0,3-2 0 0,0 1 9 15,4-2 3-15,-3 0 11 0,10-4-20 0,-12 3-31 16,12-3-31-16,0 0-25 0,-12-3-6 0,12 3-24 15,-1-11-6-15,1 5-12 0,3-3 16 0,-1-1-27 16,2-1 0-16,0-2-5 0,1-3-3 0,0 1 2 0,0-2 0 16,2-3-35-16,-2 0 52 0,-1 0-37 15,0 0 61-15,-2 1-23 0,-1 2 62 0,1-2-22 16,-1 1 69-16,-2 2-43 0,1 1 51 0,-3 1-51 0,2 1 55 16,-2 3-64-16,1-3 33 0,-1 4-59 0,-1 0 34 15,2 2-60-15,-1 2 36 0,-2 0-57 0,5 5 39 16,-9-4-46-16,9 4 58 0,-9 2-45 0,9-2-2 15,-6 10 47-15,1-3-47 0,2 0 47 0,-1 5-41 16,3 0 39-16,1 0-49 0,1 3 42 0,2 2-49 16,-1 0 43-16,5 0-45 0,-2 1 37 0,3 2-55 15,2-1 11-15,1-1-72 0,1-1 30 0,2 0-85 16,1-1 1-16,2-1-43 0,-1 0-37 0,5-3-57 16,-1-2-51-16,1 1-52 0,2-3-30 0,0-1-53 15,1-2-380-15,-1-2-374 0</inkml:trace>
  <inkml:trace contextRef="#ctx0" brushRef="#br0" timeOffset="11044.042">10016 6179 220 0,'-1'-8'463'0,"1"-3"-54"15,-1 1-56-15,-2 0-11 0,2 1 9 0,0 0 34 16,-2 1-60-16,2 0 35 0,1 8-67 0,-4-10-40 16,3 2-46-16,1 8-43 0,-4-9-29 0,4 9-36 15,-1-7-30-15,1 7-12 0,0 0-9 0,0 0-6 16,0 0-6-16,0 0 35 0,-3 7-49 0,3-7 41 15,3 14-52-15,-2-6 44 0,0 2-54 0,2 2 45 16,1 0-52-16,-2 1 45 0,2 1-51 0,0 1 46 16,-2 0-50-16,2 1 46 0,0-2-48 0,0 1 14 15,2-1-97-15,-3 1 5 0,1-1-38 0,-2-3-45 16,-1 0-56-16,2-1-37 0,-2-1-38 0,1-1-14 16,-1-1-30-16,-1-7-79 0,0 8-356 0,0-8-310 0</inkml:trace>
  <inkml:trace contextRef="#ctx0" brushRef="#br0" timeOffset="11426.685">9992 6273 86 0,'-5'-12'522'0,"1"-2"-109"16,-1 4 2-16,2-3-68 0,1-1 34 0,0 3-59 16,-1-2 25-16,3-2-68 0,1 3-7 0,1 0 31 15,0-2-78-15,0 1 19 0,1 1-79 0,2 0 6 16,2-2-74-16,-1 3 22 0,2 0-65 0,-1 1 29 16,1 1-58-16,2 1 35 0,0 1-55 0,-1 2 39 15,2 4-51-15,0-2-10 0,-11 3-7 0,18 0-8 16,-8 3 1-16,-2 1-6 0,0 1-5 0,-2 4 9 15,1-2 39-15,-1 2-48 0,-2 1 52 0,-2 2-47 16,1-1 50-16,-2 1-44 0,0 0 43 0,1-1-43 16,-2 0 49-16,-2 3-51 0,2-4 53 0,-1 2-49 15,1-4 55-15,0 3-54 0,-1-4 49 0,1 1-52 16,0-8 43-16,0 13-51 0,0-13 42 0,1 11-35 16,-1-11 33-16,3 11-42 0,-1-5 48 0,2-1-36 15,2 1 35-15,1 0-6 0,-1-1-19 0,-1 1-20 0,4 0-15 16,-4 1-3-16,2-1-8 0,-2 1 1 0,0-1 13 15,-3 2 6-15,1 0 8 0,-2-2 5 0,-1 1 8 16,-1 1 5-16,-2-1 1 0,0 0 7 0,-4 1 1 16,-2-1 1-16,-1 0 2 0,-2 0 3 0,1 0-1 15,-4-3 2-15,2 1 0 0,0-1 2 0,0-2-2 16,1 1-38-16,0-2-81 0,2-2-102 0,0-2-137 16,2 0-139-16,0-3-345 0,3 1-389 0</inkml:trace>
  <inkml:trace contextRef="#ctx0" brushRef="#br0" timeOffset="12077.313">11238 6186 267 0,'0'0'315'0,"0"0"-48"0,0 0-10 0,0 0-14 0,3-5-10 16,-3 5-29-16,0 0 33 0,0 0-61 0,1-10 37 15,-1 10-63-15,0 0 43 0,0-7-59 0,0 7 36 16,-1-7-42-16,1 7 36 0,-4-9-61 0,4 9 22 16,-4-8-59-16,4 8 31 0,-8-9-45 0,3 5 34 15,0-1-54-15,-4-1 35 0,3 4-50 0,-2-1 38 16,-1 0-51-16,0 0 37 0,-1 1-44 0,10 2 35 16,-22 0-44-16,12 1 42 0,-4 1-43 0,4 2 38 15,-2-1-42-15,-2 2 49 0,3 2-51 0,-1 1 44 16,1 1-42-16,-1 1 45 0,2-1-46 0,2 1 45 0,0 2-4 15,1-2-4-15,3 1-4 0,-1 1-2 0,4-2-7 16,-1-2-4-16,2 2-44 0,2-3 32 16,0 2-46-16,2-3 39 0,0 1-2 0,3-2-10 15,1-1-10-15,0-1-2 0,-8-3-5 0,16 2-6 0,-16-2 6 16,20-1 1-16,-9-2-2 0,-2 0 8 16,3-2 11-16,-1-1 5 0,-1 0 6 0,2-2 5 15,-2 0-40-15,-1-1 55 0,-1 0-28 0,2 0 58 0,-5 1-36 16,3 0 57-16,-2 0-22 0,0 3 48 0,0-4-34 15,-1 2 47-15,-1 3-57 0,-4 4 34 0,6-10-55 16,-6 10 33-16,5-7-57 0,-5 7 41 0,6-2-47 16,-6 2 41-16,0 0-42 0,0 0 41 0,12 2-42 15,-12-2 40-15,5 7-39 0,-1-2 27 0,-4-5-59 16,10 8 15-16,-5-1-24 0,2-2-31 0,-1 0-33 16,0 0-31-16,3-1-54 0,-1 1-5 0,0-1-11 15,0-1-27-15,-8-3-31 0,16 4-34 0,-16-4-51 16,14 0-194-16,-14 0-75 0</inkml:trace>
  <inkml:trace contextRef="#ctx0" brushRef="#br0" timeOffset="12610.267">11380 6171 238 0,'0'0'347'0,"1"-11"-60"0,-1 11-14 0,0-10-27 15,0 10-6-15,3-9-36 0,-3 9 24 0,1-9-73 16,-1 9-32-16,3-7-25 0,-3 7-15 0,3-5-8 16,-3 5 51-16,0 0-66 0,13-1 45 0,-13 1-62 15,9 4 39-15,-2 0-54 0,-1 1 46 0,0 0-54 16,1 1 36-16,-1 3-15 0,-1-2-3 0,2 1-8 0,-1-1-6 15,-1 2-2-15,0-1 8 0,-1-3 16 0,-1-1 31 16,-1 3 46-16,-2-7 53 0,7 8 10 0,-7-8 90 16,4 5-29-16,-4-5-17 0,0 0-30 0,0 0-15 15,0 0-26-15,7-4-11 0,-7 4-29 0,1-9-19 16,-1 9-19-16,0-14-16 0,2 7-12 0,-1-2-11 16,0-1-19-16,3 0-38 0,-1-2-98 0,0 2-9 15,1 0-61-15,1-2-51 0,2 2-11 0,-2 1-84 16,1 1 7-16,-1 1-45 0,3 0 18 0,-2 2 31 15,1 1-9-15,-7 4 39 0,14-4-22 0,-14 4 30 16,11 3-32-16,-11-3 68 0,8 8-4 0,-4-3 40 16,0-1 37-16,-1 3 39 0,1 0 25 0,-4-1 61 15,3 1 87-15,-2 0 54 0,-1-7 34 0,5 12 21 16,-5-12 7-16,1 10 11 0,-1-10 12 0,3 10 26 16,-3-10-9-16,3 7 61 0,-3-7-49 0,4 5 2 15,-4-5-80-15,0 0 17 0,0 0-72 0,12-3 29 16,-12 3-54-16,9-4 24 0,-2 1-57 0,-2-3 42 0,2 0-56 15,0 1 5-15,-2-2 10 0,0 0 7 0,0 1 24 16,3-3 25-16,-5 4 19 0,1 0 12 16,0-2-1-16,-4 7-4 0,4-7-20 0,-4 7-13 0,5-7-12 15,-5 7-14-15,0 0-8 0,0 0-2 0,0 0 1 16,0 0 1-16,0 0 45 0,-8 7-56 0,8-7 48 16,-6 12-54-16,3-4 45 0,1 1-51 0,-1 1 44 15,2 1-48-15,1-2 40 0,0 3-53 0,3-1 32 16,0 1-83-16,4 0-13 0,-1 0-102 0,6 0-18 15,-2-2-96-15,4 0-38 0,4 0-69 0,1-1-90 16,3-6-366-16,1 3-394 0</inkml:trace>
  <inkml:trace contextRef="#ctx0" brushRef="#br0" timeOffset="12959.971">12922 6004 502 0,'0'0'425'0,"-4"-6"-71"15,4 6 1-15,-6-8-45 0,6 8 36 0,-8-7-85 16,8 7 22-16,-10-5-64 0,10 5 23 0,-14-3-64 15,14 3 29-15,-15 2-61 0,5-1 37 0,-2 2-56 16,3 1-1-16,-5 1-7 0,1 2-11 0,3 0-13 16,-3 3-13-16,4 0-6 0,-2-1-7 0,1 1-8 15,2 4-4-15,0-4-6 0,3 4-3 0,-1 1-3 16,3-1-12-16,1-4-4 0,0 3-8 0,4 1-9 16,0-2 14-16,1 0-92 0,3 3 12 0,0-2-76 15,2-3 15-15,1 2-66 0,2-2 7 0,1-2-51 16,1-1-51-16,2 1-46 0,-2-2-25 0,4-3-23 15,-3 0-37-15,1-3-393 0,-1 0-328 0</inkml:trace>
  <inkml:trace contextRef="#ctx0" brushRef="#br0" timeOffset="13293.608">13069 6130 355 0,'0'-8'419'0,"-2"0"-68"16,0 2 7-16,1-1-50 0,-1 2 55 0,-1-3-77 15,-1 2 11-15,0 1-61 0,-1 0 17 0,1 0-71 16,4 5 2-16,-11-5-71 0,11 5 24 0,-13-4-55 15,13 4-13-15,-15 1 33 0,15-1-62 0,-14 8 47 16,7-5-52-16,-2 4 36 0,3-2-54 0,1 5 44 16,0-3-46-16,1 3 45 0,1-1-50 0,2 1 49 15,0-1-56-15,2 1 49 0,0 0-54 0,3 0 46 16,1-2-50-16,-1 3 47 0,5-5-52 0,1 2 44 16,-1-1-54-16,2-2 42 0,0 0-51 0,-1-2 41 0,3-1-66 15,0-2 27-15,0 0-59 0,-1-1 40 16,0-3-41-16,-2 3 41 0,3-5-37 0,-3 1 48 15,-1-1-39-15,0-2 46 0,-1 0-36 0,-3-1 47 16,0 1-37-16,-3-1 41 0,2 0-37 0,-4-2 39 0,0 2-41 16,-4-1 42-16,2 2-44 0,-2-1 30 0,-1 2-58 15,0 0 28-15,0 1-71 0,-3 2 10 0,2-1-67 16,0 0-35-16,6 5-12 0,-10-4-65 0,10 4 6 16,-10-3-98-16,10 3-165 0,0 0-63 0</inkml:trace>
  <inkml:trace contextRef="#ctx0" brushRef="#br0" timeOffset="13993.993">13196 6045 141 0,'14'0'365'0,"-14"0"-71"0,0 0-53 0,0 0-35 0,12 1-33 16,-12-1 8-16,0 0 12 0,6 7-23 0,-6-7 30 16,2 6-64-16,-2-6 23 0,4 8-63 0,-1 0 39 15,-1-2-60-15,1 1 38 0,1 1-56 0,-2 1 42 16,3-1-54-16,0-1 49 0,0 3-5 0,2-4-8 15,-2 1-17-15,0 0-14 0,3 0-6 0,-3-3-6 16,1 2-8-16,-2-2-42 0,-4-4 41 0,11 4-41 0,-11-4 41 16,8 3-52-16,-8-3 40 0,0 0-50 0,12-1 53 15,-12 1-54-15,4-6 48 0,-4 6-46 16,2-9 50-16,-2 9-40 0,4-10 42 0,-4 10-45 16,1-12 45-16,-1 12-45 0,0-12 47 0,0 12-44 0,1-12 5 15,-1 12 3-15,3-6 5 0,-3 6 3 0,1-11-11 16,-1 11-4-16,0-5-3 0,0 5 0 0,0 0 9 15,7-5 1-15,-7 5 29 0,0 0-64 0,10 4 32 16,-10-4-65-16,10 6 3 0,-5-2 1 0,-1 1 32 16,1 0-55-16,-5-5 6 0,12 10-3 0,-7-3 5 15,-1-2 6-15,-4-5-5 0,6 10 13 0,-6-10 21 16,6 7 8-16,-6-7 9 0,6 5 9 0,-6-5 7 16,0 0 5-16,0 0 9 0,0 0 12 0,0 0 2 15,7-5 3-15,-7 5 36 0,1-9 29 0,-1 9-18 16,4-10 6-16,-4 10-24 0,2-14 3 0,-1 8-6 15,1-3-4-15,2 1-3 0,-1-1-2 0,-1 1 2 16,2 0-1-16,1 1-3 0,-1 1-3 0,1 1-3 16,-1 0-3-16,-4 5-4 0,10-7 2 0,-10 7 0 15,13-3 1-15,-13 3-3 0,13 0 2 0,-13 0 0 16,12 5-4-16,-5 0 7 0,-2 0-5 0,0 0-2 16,-1 1 1-16,0 2-3 0,1-1-1 0,-4 0 2 0,2 0 6 15,-2-3-2-15,-1-4 7 0,4 11 67 0,-4-11-30 16,1 8 85-16,-1-8-10 0,3 7 56 0,-3-7-54 15,0 0 20-15,0 0-65 0,0 0 32 16,0 0-51-16,4-7 3 0,-4 7-12 0,2-8-7 0,-2 8-12 16,3-12-3-16,-2 2-9 0,2 1-7 0,2 2 42 15,-3-1-59-15,2 0 43 0,1 0-57 16,-1 3 41-16,1-3-47 0,-1 3 44 0,-4 5-50 0,11-7 41 16,-11 7-43-16,12-2 45 0,-12 2-43 0,15 2 43 15,-15-2-40-15,16 5 2 0,-7 1 2 0,1 0 47 16,-4 1-49-16,4 1 34 0,1 1-63 0,-2 1 19 15,-2 0-72-15,1 0 7 0,1-3-83 0,-3 0 2 16,1 0-71-16,-1-1-47 0,0 0-51 0,-2-3-117 16,-4-3-291-16,0 0-263 0</inkml:trace>
  <inkml:trace contextRef="#ctx0" brushRef="#br0" timeOffset="14276.864">13840 5796 542 0,'-2'-14'710'0,"2"14"-146"0,-1-7-62 16,1 7-78-16,-1-8-31 0,1 8-29 0,-3-5-36 15,3 5-39-15,0 0-53 0,0-7-57 0,0 7-35 16,0 0-23-16,0 0-51 0,0 0 35 16,0 0-45-16,3 5 28 0,-3-5-30 0,5 10 30 0,-2-5-36 15,2 1 24-15,-1 2-33 0,2 0 17 0,0 1-35 16,1 1-2-16,-1 2-6 0,2 0-1 0,-1 0-2 15,1 0 1-15,0 0-1 0,-2 3-10 0,2-3-12 16,-2 2-19-16,1-2-34 0,-2 2-34 0,0-1-24 16,0 0-36-16,-1-1-7 0,-2-1-80 0,1 1-7 15,-2-2-104-15,-1 0-33 0,0-1-30 0,-1-1-123 0,1-8-345 16,-3 12-443-16</inkml:trace>
  <inkml:trace contextRef="#ctx0" brushRef="#br0" timeOffset="14793.543">13833 6012 596 0,'-4'-5'507'0,"4"5"1"0,-6-8-74 0,2 2 10 16,4 6-85-16,-2-10 13 0,2 10-91 0,-2-10 2 15,2 10-104-15,3-12 8 0,0 6-81 16,0 0 17-16,5 1-70 0,-3-1-2 0,4 0-99 0,0 1-22 16,1 0-57-16,0 0-58 0,2 1-55 0,1 0-41 15,-2 2-13-15,3-2-12 0,-2 1-1 0,2 0 17 16,0 1 6-16,-1-1 7 0,2 2 25 0,-1-2 39 15,0-1 14-15,-1-1 37 0,2 2 33 0,-4 1 48 16,0-1 35-16,-1-1 61 0,-1 1 46 0,-1 0 42 16,-8 3 12-16,14-7-2 0,-14 7 1 0,8-4 34 15,-8 4-21-15,5-5-19 0,-5 5 8 0,0 0 8 16,0 0-6-16,0 0-2 0,-3-5 7 0,3 5-9 16,0 0-3-16,-9 3-5 0,9-3 1 0,-9 7-10 15,4-3-17-15,0 3 0 0,-1 1-60 0,0-1 45 16,0 3-59-16,2 0 60 0,-2 2-62 0,2 0 40 0,0-3-51 15,2 4 10-15,-1-4 3 0,3 1 3 0,0-1 0 16,0 1 50-16,3-2-53 0,1-1 43 16,-2 0-51-16,3-2-4 0,1 0 2 0,0-1 4 0,-6-4-28 15,12 5-5-15,-12-5-10 0,16 0-6 0,-16 0-1 16,13-2 1-16,-6-3 5 0,2 0 56 16,-3 0-40-16,1-1 34 0,-2-1-36 0,3-1 37 15,-3 0-35-15,-1 1 40 0,1 0-34 0,-1-1 44 0,-2 2-34 16,2 2 58-16,-1-2 6 0,-3 6-10 0,6-10-15 15,-6 10-8-15,4-7-8 0,-4 7-47 0,0 0 53 16,6-5-46-16,-6 5 56 0,0 0-54 0,0 0 49 16,9 5-46-16,-9-5 48 0,4 7-51 0,-4-7 51 15,9 7-54-15,-9-7-8 0,8 10-31 0,-2-5-22 16,-1-1-39-16,0 3-54 0,3-3-21 0,-2 0-125 16,-6-4-282-16,11 7-124 0</inkml:trace>
  <inkml:trace contextRef="#ctx0" brushRef="#br0" timeOffset="15480.433">14316 5736 595 0,'-1'-7'470'0,"1"7"-60"0,-5-9-33 15,5 9-20-15,-4-9-44 0,4 9-41 16,-2-7-45-16,2 7-37 0,-3-6-48 0,3 6-28 0,0 0-19 15,0 0-15-15,0 0-16 0,0 0-13 0,0 0-2 16,0 0-14-16,5 9-3 0,-2-4-2 0,-1 2-4 16,3-1-5-16,-1 3-2 0,0-1-1 0,0 0 1 15,0 2-2-15,0 1 0 0,-1-1-41 0,2 1 45 16,-1-2-39-16,-1 1 42 0,1-1-39 0,-2 1 42 16,1-2-41-16,-2 2 41 0,2-4-42 0,-2 2 47 15,0 0-49-15,-1-8 45 0,3 11-38 0,-3-11 45 16,1 10-24-16,-1-10 63 0,5 5-32 0,-5-5 41 15,0 0-61-15,5 7 36 0,-5-7-56 0,0 0 38 16,10-3-56-16,-10 3 21 0,11-1-62 0,-11 1 28 16,11-3-43-16,-11 3 44 0,13-1-36 0,-13 1 49 15,16 0-42-15,-16 0 43 0,17 4-40 0,-17-4 48 16,15 5-40-16,-7-1 40 0,0 1-41 0,-3-1 42 16,3 3-39-16,-3-2 41 0,-3 2-32 0,1 0 35 15,-2-1-37-15,-1-6 6 0,-1 12 7 0,-2-7 4 16,1 2 8-16,-1 0 3 0,-1-2-2 0,-2 0 5 0,6-5 5 15,-6 8 1-15,6-8 1 0,-7 5 1 0,7-5 6 16,0 0-3-16,-11-1 0 0,11 1 36 0,-4-7-49 16,4 7 42-16,-4-12-49 0,4 4 37 0,0 1-49 15,1-3 41-15,4-2-5 0,-2-3-5 0,-1 1 0 16,2-3-8-16,0 0 5 0,0 0-5 0,0 0 1 16,0-1 2-16,1 0 8 0,-1 1 22 0,-2-2 17 15,1 2 23-15,-1 0 26 0,1 2 28 0,-2 3 24 16,2-1 2-16,-2 2 0 0,-1 1-42 0,1 1 27 15,1 0-51-15,-1 2 21 0,0 1-61 0,-1 6 25 16,0-10-51-16,0 10 27 0,4-9-43 0,-4 9 36 16,0 0-37-16,0 0 37 0,0 0-36 0,6 3 42 15,-6-3-39-15,4 11 31 0,1-6-33 0,-1 3 33 16,1-1-38-16,-1 4 36 0,4-1-38 0,-2 3 29 16,3 1-32-16,-2-3 36 0,1 2-40 0,0-1 33 15,0 2-42-15,-2-1 6 0,4 1-77 0,-3-2 4 16,-1 1-86-16,1-1 6 0,-1 1-75 0,-1-2 2 0,-1-1-84 15,-2-1-6-15,2 2-18 0,-1-2-48 0,-1-1-24 16,2-3-406-16,-4-5-364 0</inkml:trace>
  <inkml:trace contextRef="#ctx0" brushRef="#br0" timeOffset="15860.926">14747 5849 482 0,'0'0'394'0,"4"-6"-57"0,-4 6-47 15,0 0-25-15,4-6-18 0,-4 6-28 0,0 0-27 16,2-6-35-16,-2 6-28 0,0 0-20 0,4-8-23 0,-4 8-19 16,5-7-12-16,-5 7-12 0,5-5-7 15,-5 5-6-15,7-9-8 0,-7 9-2 0,5-8-2 16,-3 3-5-16,-2 5-5 0,7-10 0 0,-6 5 4 16,3-2-6-16,-2 0-4 0,1 2 2 0,-2-3 4 15,-1 8-1-15,3-11 1 0,-3 11 6 0,1-12 3 16,-1 12 5-16,-1-8 21 0,1 8-4 0,-2-9-3 15,2 9-7-15,-1-5 2 0,1 5-8 0,0 0 16 0,-7-4 8 16,7 4 21-16,-7 2 17 0,7-2 21 0,-9 7 24 16,9-7 16-16,-6 10 0 0,3-6-4 0,-2 3 0 15,3 1-38-15,-1-1 39 0,2 3-34 0,-2-3 36 16,3 0-41-16,0 3 10 0,0-3-33 0,0 2-6 16,1-1 7-16,1 2-25 0,0-2-7 0,2 1-11 15,0-1-2-15,0-1-3 0,1 2-3 0,0-4-12 16,0 2-26-16,2-1-46 0,0-2-60 0,0 0-22 15,0 0-124-15,0 0-42 0,-7-4-144 0,14 2-128 16,-14-2-662-16,14 0-846 0</inkml:trace>
  <inkml:trace contextRef="#ctx0" brushRef="#br0" timeOffset="22826.168">7854 7456 357 0,'0'0'481'0,"0"-10"-60"16,0 10-73-16,2-9 45 0,-2 9-15 0,-3-9-17 0,3 9 6 16,-1-11-14-16,1 11-58 0,-2-9 30 15,2 9-71-15,-1-9-6 0,1 9-67 0,0 0-8 16,-3-9-54-16,3 9 0 0,0 0-53 0,0 0 12 15,0 0-44-15,0 0 29 0,0 0-26 0,0 0-2 0,4 8-1 16,-1 0 0-16,1-2-4 0,0 5 4 0,0 1-13 16,1 2-3-16,0 2-47 0,1 1 51 0,-2 0-1 15,2 3-4-15,0 0 1 0,0-1-7 0,0 2-7 16,-2-4 2-16,1 0-1 0,-1-5 5 0,1 2-6 16,-1-2-4-16,0-2-3 0,0-1 5 0,-2-2 4 15,2 1 6-15,-1-4 2 0,-3-4-8 0,5 5 7 16,-5-5-6-16,0 0-1 0,11-4-2 0,-11 4 6 15,9-12-5-15,-2 5-3 0,-4-1-2 0,3-2-54 16,-3 3 62-16,3-3 2 0,0 3-11 0,-1-1-8 0,-1 2-5 16,0-1-13-16,1 2-5 0,-5 5-1 15,11-7 5-15,-11 7 11 0,13-1-47 0,-13 1 57 16,16 1 2-16,-5 2 0 0,-2-2 4 0,2 1-6 0,1 3 8 16,1-1-12-16,-1 1 0 0,1 0-6 15,1-1-5-15,-1 0-2 0,0 0 3 0,-2-2-3 16,1 1 7-16,-1-1 4 0,2-2 7 0,-13 0 2 15,19 0 4-15,-10-2 6 0,0-1 16 0,0 0-61 0,-3-1 56 16,1-4-43-16,-2 2 53 0,0-4-46 0,0 2 56 16,-4-3 0-16,1 0-13 0,-2-2-4 15,-3 1-6-15,-2-1-4 0,0-2 0 0,0 1-3 0,-3 2 18 16,0 0-34-16,-2-1 28 0,1 1-39 0,-1 3 29 16,-1-1-29-16,0 3-1 0,1 2-81 0,0 0-2 15,2 0-112-15,-1 3-20 0,9 2-73 0,-16-2-92 16,16 2-64-16,-12 2-83 0,12-2-430 0,-7 7-567 15</inkml:trace>
  <inkml:trace contextRef="#ctx0" brushRef="#br0" timeOffset="23009.678">8541 7518 644 0,'7'3'471'0,"-7"-3"-107"16,9 3-39-16,-9-3 6 0,5 4-2 0,-5-4-8 15,0 0-17-15,8 4-43 0,-8-4-49 0,0 0-45 0,0 0-33 16,9 4-28-16,-9-4-22 0,0 0-42 0,0 0-71 16,0 0-80-16,0 0-105 0,13 0-95 0,-13 0-120 15,4-5-75-15,-4 5-289 0,5-7-314 0</inkml:trace>
  <inkml:trace contextRef="#ctx0" brushRef="#br0" timeOffset="23294.491">8732 7212 521 0,'-1'-5'513'0,"1"5"-55"0,-5-12-44 15,4 7-20-15,1 5-23 0,-3-7-16 0,3 7-20 16,-4-9-30-16,4 9-51 0,-2-6-45 0,2 6-48 16,0 0-37-16,-4-5-29 0,4 5-12 0,0 0 0 15,0 0 0-15,0 0 5 0,1 11-27 0,-1-3 36 16,3-2-45-16,-1 3 37 0,2 0-33 0,0 2 28 15,2 0-27-15,-1 2 15 0,0 2-29 0,2-1-5 16,-2 1-5-16,4 0-10 0,-3 0 6 0,1-1-9 0,-1 0-4 16,2 0-5-16,-2 0 1 0,-1 0-4 0,3-3-6 15,-3 1-22-15,4 0-52 0,-4-3-71 16,0-1-65-16,0 1-31 0,0-2-114 0,2 1-44 0,-2-3-44 16,-1 0-15-16,-4-5-96 0,10 7-320 0,-10-7-423 15</inkml:trace>
  <inkml:trace contextRef="#ctx0" brushRef="#br0" timeOffset="23432.861">8998 7452 4 0,'0'0'545'0,"0"0"-150"0,13 0-47 0,-13 0-64 15,0 0 41-15,0 0-35 0,0 0 18 0,13 0-80 16,-13 0-1-16,0 0-83 0,0 0 8 0,0 0-68 16,10-3 15-16,-10 3-110 0,0 0-47 0,0 0-135 15,6-3-128-15,-6 3-106 0,7-5-342 0,-7 5-284 0</inkml:trace>
  <inkml:trace contextRef="#ctx0" brushRef="#br0" timeOffset="23876.676">9388 7278 393 0,'0'0'359'15,"0"0"-49"-15,5-5-23 0,-5 5-4 0,0 0-43 16,0 0 28-16,0-8-26 0,0 8-35 0,0 0-24 15,-5-5-23-15,5 5-19 0,0 0-11 16,-8-4-6-16,8 4-3 0,-6-6-1 0,6 6-12 0,0 0-14 16,-7-5-15-16,7 5-14 0,0 0-17 0,-10-2-9 15,10 2-5-15,0 0-13 0,0 0-2 0,0 0-3 16,-13 2-1-16,13-2-7 0,-8 8-1 0,4-4-38 16,-2 1 47-16,1 0-5 0,0 5-1 0,3-4-35 15,-2 3 45-15,0-1-32 0,0 3 41 0,3-4-39 16,-2 3 43-16,2 0-41 0,1-1 40 0,1-2-44 15,1 1 50-15,-1 1-53 0,3-1 48 0,-2 2-46 16,2-6 47-16,0 2-46 0,0-2 45 0,-4-4-46 16,9 8 45-16,-9-8-47 0,11 4 47 0,-11-4-49 0,0 0 45 15,17 0-42-15,-17 0 43 0,11-7-48 0,-4 5 49 16,-4-4-46-16,3 0 42 0,-2-2-47 16,-2 0 49-16,1 1-11 0,-2-2-6 0,0 3-3 15,2-1-3-15,-3-2-4 0,-3 2-3 0,2-1-1 0,0 1-5 16,-2 2-4-16,1-2-1 0,-1 1-3 0,3 6-11 15,-8-8-19-15,8 8-45 0,-9-6-54 0,9 6-62 16,-11-4-80-16,11 4-51 0,-9-3-58 0,9 3-72 16,0 0-278-16,-12-1-252 0</inkml:trace>
  <inkml:trace contextRef="#ctx0" brushRef="#br0" timeOffset="24305.083">9356 7308 244 0,'0'0'323'16,"0"0"-78"-16,0 0-35 0,-3 8-17 0,3-8-18 16,0 0-18-16,0 0-21 0,-2 6-7 0,2-6-45 15,0 0-16-15,-3 6-15 0,3-6-4 0,0 0-7 16,0 0 3-16,0 0-10 0,0 6 2 0,0-6 0 16,0 0-1-16,0 0 6 0,0 0-2 0,0 0-22 15,4 5 38-15,-4-5-25 0,0 0 29 0,0 0-35 16,0 0 35-16,0 0-46 0,9-3 50 0,-9 3-45 0,0 0 49 15,6-3-46-15,-6 3 57 0,0 0-9 16,0 0-17-16,0 0-5 0,5-5-15 0,-5 5-8 16,0 0-14-16,0 0 3 0,0 0-4 0,0 0-8 0,0 0-46 15,-5 5 53-15,5-5-48 0,-6 5 55 0,6-5-50 16,-5 5 59-16,5-5-50 0,-4 9 51 16,4-9-51-16,-4 8 50 0,4-8-51 0,-2 10 61 0,2-10-58 15,0 7 60-15,0-7-52 0,0 9 50 0,0-9-50 16,2 4 68-16,-2-4-63 0,0 0 42 0,8 4-55 15,-8-4 54-15,0 0-49 0,11-3 55 0,-11 3-51 16,7-2 58-16,-7 2 19 0,6-8 8 0,-6 8-2 16,5-7-8-16,-5 7-2 0,3-7-16 0,-3 7-10 15,1-10-1-15,-1 10-18 0,-1-7-9 0,1 7-15 16,-3-10-26-16,3 10 36 0,-5-5-30 0,5 5-55 16,-5-3-87-16,5 3-30 0,0 0-59 0,-8-4-55 15,8 4-59-15,0 0-329 0,0 0-210 0</inkml:trace>
  <inkml:trace contextRef="#ctx0" brushRef="#br0" timeOffset="24517.152">9715 7311 384 0,'0'0'349'0,"0"0"-45"16,0 0-32-16,10-3-22 0,-10 3 2 0,0 0-2 15,0 0-4-15,8-3-39 0,-8 3-33 0,0 0-34 16,0 0-29-16,0 0-21 0,0 0-15 0,0 0-18 16,0 0-19-16,3-5-17 0,-3 5-62 0,0 0-79 15,0 0-86-15,0 0-88 0,0 0-115 0,6-5-271 16,-6 5-189-16</inkml:trace>
  <inkml:trace contextRef="#ctx0" brushRef="#br0" timeOffset="25159.823">10055 7171 318 0,'0'0'344'0,"5"-8"-46"0,-5 8-38 0,4-10-38 16,-4 10-10-16,1-9-13 0,-1 9-50 15,-1-12 15-15,-3 7-68 0,0-5-1 0,2 5-42 16,-4 0 9-16,1-2-35 0,-1 3 15 0,-3-1-10 0,0 2 0 15,0 1-12-15,-1 0-9 0,0 0 1 0,10 2-5 16,-22 2 4-16,9 0-7 0,3 1 19 0,-2-1-24 16,2 3 2-16,1-1-3 0,-2 3 4 0,3-1 2 15,0 1-1-15,1 0 5 0,2-2-1 0,1 2 1 16,1 0 4-16,3-7 29 0,-1 11-34 0,1-11 3 16,3 11-9-16,-3-11 1 0,7 10-2 0,1-6 6 15,-8-4-3-15,13 5-37 0,-13-5 42 0,16 2-30 16,-16-2 28-16,18-1-30 0,-18 1 35 0,19-3-31 15,-8 1 31-15,0-2-28 0,-3 0 30 0,1 1-29 16,-3-2 30-16,4 1-26 0,-3-2 39 0,-1 2-28 16,2 0 68-16,-1-1-33 0,-3-2 66 0,-4 7-36 15,9-8 57-15,-9 8-4 0,9-4 0 0,-9 4-16 16,8-5-8-16,-8 5-14 0,5-5-15 0,-5 5-12 16,0 0-16-16,6-4-5 0,-6 4-11 0,0 0 2 15,0 0-2-15,9 2 1 0,-9-2-5 0,5 4-1 16,-5-4 6-16,8 11 18 0,-3-5 7 0,-1 4-38 15,1-2 56-15,1 3-42 0,3 0 44 0,-4 3-45 0,3 0 48 16,1 3-45-16,1 0 47 0,-1 3-55 0,0-2 55 16,0 3-50-16,1-1 40 0,2 4-56 0,-1-1-1 15,1 1 3-15,-3-2 0 0,0-1-2 0,0 0 19 16,-3 0-19-16,2-2 0 0,-2 2 0 0,-2-4 3 16,-3 1 44-16,0-2-53 0,-1-1 41 0,-1-2-53 15,-1-1 50-15,-2 0-49 0,-2-4 45 0,-1 2-49 16,-2-4 14-16,-1-4-5 0,1 3 9 0,9-5 10 15,-23-5 9-15,9 1 8 0,1-3-6 0,-2 0 2 16,1-7-1-16,0 0-8 0,-2-8-2 0,4 0-8 16,1 1 34-16,2-1-80 0,2 0 0 0,2 1-97 15,2-2 3-15,2 2-49 0,1 1-74 0,2-2-91 16,3 1-79-16,4-1-104 0,-1 2-367 0,6-3-463 16</inkml:trace>
  <inkml:trace contextRef="#ctx0" brushRef="#br0" timeOffset="25893.866">11552 6924 485 0,'2'-10'415'0,"-1"2"-6"16,0 1-56-16,-1 7 7 0,1-11 1 0,-1 11-25 0,2-10-15 16,-2 10-38-16,1-8-45 0,-1 8-48 0,0 0-37 15,0-9-37-15,0 9-19 0,0 0-15 0,0 0-6 16,-5 7 34-16,5-7-60 0,-4 16 33 0,-1-7-53 16,1 5 39-16,-1 3-60 0,1-1 45 0,-1 5-55 15,1 0 44-15,-2 1-51 0,1 2 47 0,1-2-44 16,0-1 40-16,2 1-54 0,-1-4 43 0,0-1-53 15,2-1 40-15,0-4-77 0,1 0 11 0,-2-1-75 16,1-2 25-16,2-4-18 0,1 3-21 0,-2-8-18 16,2 5-13-16,-2-5-39 0,0 0 40 0,8-7-11 15,-4 0 38-15,0-1 11 0,-3-3 11 0,3-1 16 16,0-3 5-16,-2-3 20 0,-2-2 14 0,3 1 14 16,-2-2 13-16,2-4 12 0,-1 4 15 0,-2 1 32 15,3 2 18-15,-1-1 58 0,2 2-14 0,-2 1 15 16,0 1 15-16,3 1 51 0,-2 1-56 0,-1 5 24 15,1-2-52-15,1 1 44 0,-2 2-40 0,2 0 34 16,1 2-41-16,3 2 34 0,-8 3-40 0,13-4 8 0,-13 4-2 16,19 1-2-16,-8 2 10 0,1 2-17 0,2-1 3 15,0 2-1-15,1 3 41 0,1 0-59 16,1 4 44-16,0-1-60 0,2 0 44 0,2 5-55 16,-2 0 41-16,1 1-52 0,-2 1 44 0,0-2-48 0,1 4 42 15,-2-1-56-15,-2 1 48 0,1 0-48 0,-4-4 47 16,1 1-54-16,-2-1 47 0,-2-1-47 0,-1-1 43 15,-1-1-51-15,-1-1 44 0,-2 1-51 0,0-2 44 16,-2-3-78-16,-2 2-9 0,0-3-110 0,-1 2-24 16,-2-3-130-16,-2 0-54 0,-2 0-81 0,-2-5-91 15,0 2-244-15,-5-2-339 0</inkml:trace>
  <inkml:trace contextRef="#ctx0" brushRef="#br0" timeOffset="26053.433">11605 7224 538 0,'-9'-4'433'0,"1"-1"-41"15,3 0-93-15,-1 1 24 0,6 4-24 0,-5-11-22 16,2 5-32-16,3 6-30 0,3-15-35 0,0 7-33 16,5-1-27-16,0-2-22 0,2 2-20 0,3-1-51 0,1-2 33 15,4 0-55-15,-2 0 40 0,3 2-52 0,3-1 21 16,1-2-88-16,3 3 7 0,-3 1-90 16,5-1-25-16,-1 0-27 0,2 2-37 0,-6 1-88 0,4 0-98 15,-2 3-227-15,1-2-168 0</inkml:trace>
  <inkml:trace contextRef="#ctx0" brushRef="#br0" timeOffset="26459.348">12365 7002 159 0,'0'0'493'0,"10"3"-138"0,-10-3-74 0,7 4-48 16,-7-4-19-16,0 0-42 0,9 4 6 0,-9-4-45 15,0 0 28-15,6 7-58 0,-6-7 44 0,5 5-67 16,-5-5 35-16,5 10-17 0,-2-5-17 0,-2 2-6 15,2-1-22-15,-1 1-11 0,1 1-7 0,-2-2-9 16,0 2-1-16,2-1-2 0,-2-1 3 0,1-1-3 16,-2-5 4-16,1 13-2 0,-1-13 7 0,0 8 0 15,0-8-6-15,0 0 4 0,-3 7 9 0,3-7 10 0,0 0-7 16,-9-5 4-16,4-1 25 0,1 1 5 16,0-4-4-16,-2 0-46 0,4-2 44 0,-4-2-57 15,3-3 39-15,0 1-49 0,-1-3 41 0,3 1-44 0,-1 0 41 16,2 0-30-16,0 1-11 0,3 1 1 0,0 0 40 15,1 1-41-15,-1 1 31 0,4 1-45 0,-1 4 42 16,2-1-47-16,-1 2 46 0,3 2-44 0,1 1 2 16,-1 1 5-16,2 3 9 0,-1 0-2 0,2 1 5 15,0 2-1-15,-1 2 6 0,0 0-3 0,2 2 40 16,0 1-49-16,-1 1 44 0,-3-1-51 0,4 4 45 16,-4-2-51-16,3 0 40 0,-3 2-63 0,1-1-1 15,-2-1-81-15,1 0-4 0,-3 2-108 0,1-3-11 16,-1-1-35-16,3-3-49 0,-4 2-49 0,1-3-419 15,-7-4-323-15</inkml:trace>
  <inkml:trace contextRef="#ctx0" brushRef="#br0" timeOffset="26743.383">12931 6784 533 0,'3'-7'459'0,"-3"7"-104"16,1-8 10-16,-1 8-47 0,3-9 42 0,-3 9-75 0,0 0 16 15,2-8-85-15,-2 8-5 0,0 0-81 0,0 0 19 16,0 0-42-16,0 0 49 0,0 0-56 16,0 0 50-16,0 0-58 0,3 8 7 0,-2-1 10 0,0 0 3 15,3 1-3-15,-3 1-12 0,3 0-7 0,0 2-5 16,0-1-8-16,0 1-5 0,1 3-8 16,-1-2-13-16,3 0-9 0,-3 1-8 0,1-1-6 0,2 0-5 15,-2 2-4-15,2-3-1 0,-3 1-9 0,0 0-2 16,1-3-11-16,-1 3 14 0,1-5-75 0,-2 5 5 15,2-4-97-15,-3 1-4 0,1-1-59 0,-2-1-51 16,-1-1-75-16,0-6-72 0,0 9-74 0,0-9-67 16,0 0-289-16,-1 8-392 0</inkml:trace>
  <inkml:trace contextRef="#ctx0" brushRef="#br0" timeOffset="27193.546">13010 6919 345 0,'-6'-8'356'15,"4"1"-43"-15,-4 1-6 0,1-2-36 0,0 2-10 16,1-1 4-16,-2-2-8 0,1 2-20 16,1-2 21-16,-1 0-53 0,2 0 29 0,-2 0-79 15,4-1 19-15,-2-1-71 0,3 0 21 0,1-1-59 0,2 1 24 16,2-2-57-16,2 1 38 0,-1-1-18 0,5 2-10 16,1 0-10-16,3 0 0 0,-2 0-10 15,0 2-5-15,2 2-2 0,1 0 5 0,0 2 1 0,-2 2-1 16,4 0-1-16,-5 3 0 0,1 0-43 0,-2 3 47 15,0 1-43-15,-1 0 46 0,-2 3-42 0,-2 0 43 16,-2 3-48-16,-2 0 47 0,-3 2-44 0,-3 0 0 16,1 2 47-16,-5 1-44 0,2-3 40 0,-1 1-48 15,-2 0 47-15,4-3-43 0,-2 1 44 0,0-2-48 16,2-1 46-16,0 0-48 0,0-2 44 0,4-6-51 16,-4 10 44-16,4-10-46 0,1 8 49 0,-1-8-52 15,7 5 47-15,-7-5-46 0,14 5 46 0,-5-3-46 16,0 0 47-16,1 2-42 0,3 0 44 0,-3-2-45 15,3 2 47-15,-3-2-45 0,2 3 42 0,-2 1-46 0,-1-1 41 16,-2 0-46-16,0 1 46 0,-1 1-45 16,-2 0 49-16,-3 1-42 0,-1-2 51 0,-5 2-49 15,0 1 44-15,-4 0-2 0,0-1 0 0,-4 2-5 0,2 0-3 16,-3-4 4-16,0 2-7 0,0-1 1 16,-3-3-6-16,4 3-23 0,-2-4-51 0,5 1-54 15,-3-2-73-15,13-2-88 0,-18 0-96 0,18 0-91 16,-14-2-351-16,14 2-368 0</inkml:trace>
  <inkml:trace contextRef="#ctx0" brushRef="#br0" timeOffset="27570.14">13661 6834 285 0,'0'0'425'0,"-9"3"-76"0,9-3-39 15,0 0-28-15,0 0 1 0,0 0 4 0,0 0-26 0,0 0-54 16,0 0-38-16,0 0-35 0,0 0-28 0,1-8-22 16,-1 8-15-16,12-4-12 0,-12 4-13 0,16-8-9 15,-4 6-6-15,-2-2-5 0,5 1 35 0,1-2-58 16,0 2 36-16,2 1-63 0,-1-2 19 0,1 0-80 16,-3 3-1-16,3-2-14 0,-4 3-62 0,0-2-21 15,-3 2-8-15,1 2-49 0,-12-2 11 0,17 2-99 16,-17-2-14-16,9 6-139 0,-9-6 29 0</inkml:trace>
  <inkml:trace contextRef="#ctx0" brushRef="#br0" timeOffset="27748.913">13693 6984 289 0,'-8'8'266'16,"2"-4"5"-16,-1 2 35 0,7-6-7 0,-5 6 51 16,5-6-70-16,0 0 31 0,0 0-109 0,7 5 1 15,-7-5-79-15,16-3 16 0,-4-1-66 0,3 1 30 16,3-1-67-16,2-1 35 0,2-2-57 0,4 2 39 15,-3-2-54-15,2-1 36 0,6 2-81 0,-2-2 19 0,1 0-82 16,-1 1-20-16,0 0-18 0,-2 0-38 0,-1 2-9 16,-2-2-58-16,2 1-34 0,-3 1-367 0,0-4-162 15</inkml:trace>
  <inkml:trace contextRef="#ctx0" brushRef="#br0" timeOffset="28259.604">14861 6636 322 0,'5'-8'296'0,"-5"8"-36"0,1-7-11 0,-1 7-18 16,-1-9-18-16,1 9-25 0,-4-6-4 0,4 6-13 15,-8-8-19-15,8 8-16 0,-10-8-14 0,10 8-15 16,-12-3-3-16,12 3-6 0,-15-5-8 0,15 5 0 15,-18-1-6-15,7 1-17 0,-1 1-10 0,-2 0-4 16,1 3-4-16,-3-1-10 0,-1 0 0 0,-1 3 1 0,-1 1-38 16,0 1 51-16,-1 0-37 0,0 2 40 0,3-1-42 15,-1 0 33-15,1 3-50 0,2 0 5 16,3-2 7-16,1 0 0 0,1 0 3 0,1 1 3 0,2 1 2 16,3-2 2-16,0 0 0 0,2 0-1 0,2 0-3 15,5 0-1-15,0-1 38 0,2-2-45 0,3 0 37 16,2 3-50-16,4-5 40 0,2 1-48 0,3 0 40 15,1-4-52-15,3 1 28 0,-3-1-58 0,3-2-12 16,-1 0 15-16,4-2-10 0,-1 2-4 0,1-4 12 16,-2 1-4-16,-1-2 8 0,-1 0 9 0,0 0 5 15,-3-1 6-15,0-2 7 0,-3 2 10 0,1-3 50 16,-8 0-56-16,2 1 46 0,-5-2-50 0,-2-1 54 16,-2 2-50-16,0-3 40 0,-7 1-6 0,1-1 3 15,-3-1-10-15,-3 1-5 0,0 0 1 0,-3 0 2 16,-1 2-1-16,1 1-3 0,-2-1-1 0,0 3-2 15,-1-1 4-15,3 2-4 0,0-1-2 0,-1 4 1 16,1 0-5-16,1-1-26 0,1 2-61 0,9 2-63 0,-18-1-61 16,18 1-58-16,-14 0-72 0,14 0-357 0,-11 0-213 15</inkml:trace>
  <inkml:trace contextRef="#ctx0" brushRef="#br0" timeOffset="28609.275">14913 6327 287 0,'-1'-10'304'0,"1"10"-74"0,-1-8-41 16,1 8-32-16,-3-5-24 0,3 5-14 0,0 0 12 15,0 0 2-15,0 0 2 0,-13 3-6 0,13-3-7 16,-7 10-6-16,3-3 6 0,1 2 27 0,-2 2-27 15,1 2 4-15,-1 0 6 0,0 4 7 0,0 0-11 16,0 2 2-16,-2 3 1 0,2 0-9 0,-1 1 3 16,0 0-46-16,-1 0 45 0,1 5-42 0,-1-2 45 0,-2 3-59 15,2-3-1-15,-1 3-5 0,2-3 38 0,-2 2-63 16,-1 1 38-16,3-2-51 0,-2 0 45 16,0-4-55-16,2-1 37 0,0 2-53 0,-1-2 47 15,2-2-27-15,0-1 14 0,-1 0-50 0,0-4 51 0,3 1-54 16,-1-4 49-16,1 0-50 0,1-3 49 0,0 1-56 15,0-4 20-15,-1 2-92 0,3-2-18 16,0-6-133-16,-1 8-80 0,1-8-113 0,0 0-624 0,0 0-684 16</inkml:trace>
  <inkml:trace contextRef="#ctx0" brushRef="#br0" timeOffset="31360.136">15647 6745 65 0,'0'0'352'0,"0"0"-109"0,-7 4-4 16,7-4-30-16,0 0 16 0,0 0-32 0,0 0-15 16,-9 3-4-16,9-3-36 0,0 0 8 0,0 0-47 15,0 0 2-15,0 0-42 0,0 0 12 0,0 0-35 16,0 0 17-16,0 0-34 0,0 0 49 0,0 0-40 15,9-2 1-15,-9 2 3 0,13-2 0 0,-4-1 44 16,1 0-49-16,4 0 34 0,2-2-49 0,0-1 38 16,6 1-53-16,-2-1 52 0,5-1-57 0,-1 0 44 15,0-1-51-15,-1 1 46 0,1 1-51 0,1-1 51 16,-2-1-67-16,-1 3 68 0,-1-2-55 0,1 1 43 16,-7 1-59-16,2-1 36 0,-3 4-51 0,-1-2 40 15,-3 0 9-15,-1 0-18 0,0 2-28 0,-9 2 36 16,13-3-35-16,-13 3 35 0,7-5-34 0,-7 5 20 0,0 0-29 15,0 0 9-15,0 0-24 0,0 0-28 16,0 0-30-16,0 0-42 0,-11 2-45 0,11-2-50 16,-11 4-261-16,11-4-32 0</inkml:trace>
  <inkml:trace contextRef="#ctx0" brushRef="#br0" timeOffset="31709.051">15645 6868 390 0,'0'0'332'0,"-9"9"-49"0,9-9-63 16,-5 5-36-16,5-5-21 0,0 0-11 0,0 0 1 15,0 0-28-15,9-4 8 0,-9 4-42 0,13-5 34 16,-3 2-56-16,2-2-4 0,3 1-1 0,0-3-2 16,6 2-1-16,0-3-4 0,1-1-8 0,3 2-2 15,-1-1-12-15,3-1-7 0,1 0-4 0,-4 0 3 16,-1 2-8-16,0-2-4 0,1 2-8 0,-1-1 2 15,-1 1-6-15,0 0 3 0,-2 0 43 0,-4 1-53 16,0 1 47-16,-2-1-51 0,0 1 49 0,-2 0-29 16,-2 2 68-16,-1-1-32 0,0 2 43 0,-1-1-48 15,-8 3 34-15,12-6-52 0,-12 6 35 0,9-5-47 0,-9 5 35 16,8-4-54-16,-8 4 38 0,9-2-45 16,-9 2 43-16,0 0-48 0,9-4 37 0,-9 4-64 15,0 0 21-15,6-3-86 0,-6 3 18 0,0 0-61 0,7-5-1 16,-7 5-52-16,0 0-79 0,6-5-80 0,-6 5-341 15,1-7-213-15</inkml:trace>
  <inkml:trace contextRef="#ctx0" brushRef="#br0" timeOffset="32026.283">16142 6471 170 0,'-10'-2'438'0,"10"2"-121"0,-9-4-54 0,9 4-19 15,-9-4 0-15,9 4 19 0,-9-2 5 0,9 2-24 0,0 0-44 16,-10-3-34-16,10 3-24 0,0 0-28 0,0 0-18 16,0 0-7-16,0 0 9 0,0 0 1 15,0 0 4-15,0 0 3 0,0 0-8 0,11 1-42 16,-11-1 40-16,16 5-38 0,-7-1 34 0,2 1-45 0,0-2 39 16,0 4-49-16,3-2 44 0,-1 3-48 15,2 1 37-15,-2-1-50 0,4 3 53 0,-2 1-57 16,0-1 43-16,-1 4-52 0,2-1 45 0,-3 2-52 0,-1 1 43 15,0 2-48-15,-3 0 0 0,1 3 3 16,-4-1-1-16,-2 2 0 0,-1 0-8 0,-3-3-7 0,-3 3 3 16,-1 0-93-16,-2 1-24 0,-4-2-133 0,-2 2-41 15,-1-4-87-15,-2 2-152 0,0-3-358 0,-2-4-470 16</inkml:trace>
  <inkml:trace contextRef="#ctx0" brushRef="#br0" timeOffset="35919.366">17503 6386 61 0,'5'-7'561'0,"-5"7"-114"0,0 0-78 16,0 0 33-16,2-9-55 0,-2 9 27 0,0 0-56 16,0 0 32-16,0-7-74 0,0 7 15 0,0 0-89 15,0 0 11-15,0 0-82 0,0 0 4 0,0 0-67 16,0 0 47-16,0 0-38 0,0 0 53 0,0 0-37 15,5 9 23-15,-1-2-43 0,-2 0-8 0,2 2-9 16,1 0-6-16,3 3-3 0,-2 0-12 0,2 1-10 16,0 0-1-16,-1 0-3 0,-2 1-8 0,4-2 4 15,-2 0-6-15,0 0-10 0,1 0-42 0,-3-3-52 16,0-1-60-16,-1 1-54 0,4-1-32 0,-6-1-115 16,3-2-32-16,-2 1-68 0,-3-6-78 0,4 6-424 15,-4-6-542-15</inkml:trace>
  <inkml:trace contextRef="#ctx0" brushRef="#br0" timeOffset="36190.289">17391 6359 544 0,'-7'-9'533'0,"1"3"-169"16,2 0-25-16,-1 1-95 0,3-1 14 0,2 6-89 0,-4-10 24 16,1 4-68-16,3 6 23 0,1-9-63 0,-1 9 21 15,6-10-60-15,-6 10 30 0,9-9-39 0,-3 6 20 16,0-2-57-16,-1 1 47 0,2-1-53 0,-1 3 48 15,-6 2-52-15,10-6 46 0,-10 6-47 0,8-7 49 16,-8 7-43-16,5-5 37 0,-5 5-43 0,3-5 41 16,-3 5-48-16,-3-7 42 0,3 7-48 0,-5-5 46 15,5 5-45-15,-8-4 49 0,8 4-44 0,-12-3 35 16,12 3-44-16,-12-2 45 0,12 2-49 0,-10 0 45 16,10 0-75-16,0 0 13 0,-12 0-90 0,12 0-26 15,0 0-36-15,-1 6-38 0,1-6-37 0,8 3-73 16,-8-3-286-16,16 2-145 0</inkml:trace>
  <inkml:trace contextRef="#ctx0" brushRef="#br0" timeOffset="36542.861">17921 6093 327 0,'15'-11'531'16,"-3"5"-102"-16,-3 0-67 0,-2-2-19 0,0 1-15 0,-3 1-12 15,0-1-53-15,-4 7 28 0,2-10-71 0,-2 10 21 16,-1-11-69-16,1 11 26 0,-5-5-79 0,5 5-15 15,-8-5-27-15,8 5-17 0,0 0-6 0,-15 1-4 16,15-1-1-16,-10 8 6 0,10-8 0 0,-11 11 1 16,6-4-1-16,0 3-7 0,1 0 1 0,2 2-6 15,-1 0-3-15,1 5-1 0,2-2 5 0,0 2-9 16,0 1-4-16,2 0-3 0,1 1-5 0,-2-1-3 16,4 3 1-16,1 0 31 0,-1-1-47 0,3 1 35 15,-3 1-43-15,2-2 1 0,2 1 2 0,-3-1 4 16,3 1-6-16,-1-2 2 0,1-2 0 0,-2 1 0 15,-2-3 2-15,3-1-4 0,-3 0 5 0,2-2-14 16,-4 3-14-16,1-5-10 0,0-1-5 0,-1 2-7 16,-1-2-8-16,0 0-20 0,-2-1-43 0,-2-1-13 15,-2 0-99-15,1-2-12 0,-4 3-92 0,-2-3-12 0,-1-1-37 16,0-1 0-16,-3 1-79 0,0-3-286 16,-1 0-259-16</inkml:trace>
  <inkml:trace contextRef="#ctx0" brushRef="#br0" timeOffset="36677.5">17783 6581 403 0,'-8'-6'388'0,"0"1"-62"15,2-1-43-15,3 3 12 0,-1-3-46 0,0 0 49 16,1 0-69-16,2 0 24 0,-3-2-70 0,4 3 15 16,3-4-71-16,-1 2 13 0,2-1-66 0,1-1 24 15,3 0-54-15,3-2 27 0,0 1-50 0,3-1 29 16,4 0-51-16,1 0 15 0,1-1-104 0,3 1-21 16,3 0-87-16,-1-1-54 0,1 2-66 0,-2 0-74 15,3-2-364-15,-3 3-269 0</inkml:trace>
  <inkml:trace contextRef="#ctx0" brushRef="#br0" timeOffset="37125.957">18598 6132 512 0,'13'-4'587'0,"-3"3"-136"0,0-1-105 16,-10 2-64-16,15-2-54 0,-15 2-40 0,12-1-14 15,-12 1 1-15,9 3 11 0,-9-3 45 0,8 6-60 16,-5-1 23-16,-1 2-67 0,1 2 25 0,-1-1-61 0,1 3 37 15,-1 1-64-15,-2 1 33 0,0 0-64 0,2 5 35 16,-2-1-54-16,0 0 42 0,0 0-52 0,0-3 43 16,0 1-37-16,0-2 27 0,0-1-50 15,0-2 49-15,0 1-43 0,0-4 59 0,0 0-36 0,0 1 74 16,0-8-50-16,0 7 34 0,0-7-57 0,0 0 36 16,0 0-48-16,0 0 6 0,0-12-8 15,-2 5-1-15,2-3-1 0,-1-2-1 0,0-2 1 0,-2-2 0 16,3 0-2-16,0-1 5 0,0 0 3 0,0 0 7 15,0 0 12-15,3 0-34 0,-1 3 44 0,0-1-35 16,0 4 57-16,-1-2-51 0,3 3 44 0,-2-1-52 16,0 3 40-16,2-1-50 0,0 1 47 0,1 2-50 15,-5 6 44-15,7-8-44 0,-7 8 46 0,12-1-45 16,-12 1 49-16,15 0-46 0,-6 3 38 0,0 1-2 16,3 2-5-16,-1 1-3 0,0 2-4 0,1 1 0 15,0 3-2-15,2-1-8 0,-3 2 2 0,2 0-3 16,-3-2-14-16,2 4-19 0,-2-3 15 0,0 1-69 15,-1-2 4-15,-1-1-87 0,-1 3 3 0,1-2-81 16,-4-2 0-16,0-1-54 0,-1 1-72 0,-2-2-77 16,-1-1-79-16,-1-1-354 0,-3 0-437 0</inkml:trace>
  <inkml:trace contextRef="#ctx0" brushRef="#br0" timeOffset="37281.944">18698 6382 52 0,'0'0'579'16,"-16"-3"-127"-16,16 3-101 0,-12-2 23 0,12 2-59 0,-10-2 6 15,10 2-99-15,-8-5 6 0,8 5-86 0,-2-7 17 16,2 7-73-16,1-9 23 0,4 5-60 0,1-2 28 16,1 0-54-16,2 0 33 0,3-2-54 15,1 3 17-15,4-4-96 0,-2 2-4 0,4-1-88 0,1 0-45 16,0 1-54-16,0-1-46 0,-2 0-62 0,3 0-293 16,-5 1-178-16</inkml:trace>
  <inkml:trace contextRef="#ctx0" brushRef="#br0" timeOffset="37659.5">19101 6182 363 0,'0'0'352'0,"0"0"-61"0,12 2-2 0,-12-2-26 15,0 0 39-15,13 4-64 0,-13-4 38 0,9 3-75 16,-9-3 15-16,11 4-68 0,-11-4 15 0,11 5-64 16,-5-2 23-16,-6-3-57 0,10 6 25 0,-10-6-52 0,9 8 29 15,-9-8-47-15,7 8 39 0,-7-8-15 16,5 6-44-16,-5-6 44 0,1 6-40 0,-1-6 34 15,0 0-8-15,-1 6-41 0,1-6 41 0,0 0-41 16,0 0 45-16,-16-1-35 0,16 1 44 0,-11-6-21 0,5 1 56 16,-1-1-46-16,1-2 40 0,-1 1-53 0,0 0 41 15,3-4-43-15,-1 2 41 0,2 0-50 0,-2-1-4 16,5-1-3-16,-1 1 2 0,2 0-4 0,2 0 1 16,-1 1 4-16,2 1-7 0,3 1 2 0,1 0 0 15,1 1-1-15,-1-1 5 0,2 4 0 0,3 1 3 16,-1-2-1-16,0 4 4 0,1 0-1 0,2 1 3 15,-2 2-3-15,4 0-1 0,-3 1 4 0,1 1-10 16,-1 2 3-16,-2-1 39 0,2 1-45 0,-4 1 27 16,3 1-66-16,-2-1 22 0,-3 1-91 0,2 0-3 15,-2-4-103-15,0 3 9 0,-1 0-60 0,-2-3-36 16,4 2-29-16,-5-1-34 0,3-3-48 0,-7-3-226 16,10 5-149-16</inkml:trace>
  <inkml:trace contextRef="#ctx0" brushRef="#br0" timeOffset="37910.301">19601 6043 329 0,'4'-5'492'0,"0"-1"-62"0,-4 6-110 15,5-8 1-15,-5 8 34 0,3-7-67 16,-3 7 9-16,2-6-69 0,-2 6 1 0,0 0-77 16,4-7 7-16,-4 7-77 0,0 0 24 0,0 0-59 0,0 0 37 15,0 0-40-15,10 3 1 0,-10-3 7 0,7 8 3 16,-5-2-1-16,2-1-7 0,0 5-6 0,2-4 37 15,-1 2-59-15,1 2 39 0,-1 0-39 16,1 2 25-16,1 0-51 0,-1-1 46 0,0 0-52 0,-1 0 41 16,1-2-56-16,-1 2 15 0,0-4-88 0,-3 3 3 15,3 0-91-15,-2-2 12 0,-2-2-76 0,-1-6-35 16,0 15-41-16,0-15-67 0,-2 9-70 0,2-9-226 16,-8 5-199-16</inkml:trace>
  <inkml:trace contextRef="#ctx0" brushRef="#br0" timeOffset="38259.274">19614 6154 9 0,'-8'-11'381'0,"3"1"-45"0,1 2-52 0,0-4-30 16,2 2-21-16,0 0-27 0,-1-2 34 0,3 1-66 16,0-1-16-16,1 0-12 0,2 2 34 0,0-2-58 15,0 0 34-15,4 2-69 0,-2-1 34 0,3 1-58 16,2 0 31-16,-1 2-8 0,2 0-13 0,1 2-18 16,-2 1-8-16,0 2-8 0,0 0-12 0,1 2-6 15,-11 1-47-15,16 2 49 0,-6 2-49 0,-3-1 44 16,-1 2-46-16,-2 0 46 0,0 2-42 0,0-1 5 0,-3 2 5 15,0-2-1-15,-1 2 9 0,1 0 40 0,-1-3-52 16,2 3 49-16,-2 0-51 0,0-8 50 0,1 13-49 16,0-5 46-16,-1-3-46 0,0-5 49 15,4 12-49-15,-1-6 47 0,2 1-44 0,-1 1 42 16,3-3-39-16,-3 3 35 0,4-3-42 0,-2 2 42 0,2 0-45 16,-2-2 47-16,2 2-47 0,-3-2 44 15,2 2-50-15,-2-1 52 0,0 2-46 0,-5-8 47 16,5 8-44-16,-5-8 46 0,1 13-42 0,-1-13 40 0,-4 8-46 15,0-2 49-15,-2 1-50 0,0-5 45 0,-2 4-46 16,-1-1 48-16,-1-1-51 0,0 0 20 0,-1 0-99 16,1-3-12-16,1 2-87 0,9-3-70 0,-16 0-86 15,16 0-434-15,-13 0-321 0</inkml:trace>
  <inkml:trace contextRef="#ctx0" brushRef="#br0" timeOffset="38476.372">20078 6021 394 0,'0'0'546'0,"11"-1"-101"0,-11 1-28 15,8-4-58-15,-8 4 23 0,7-4-85 0,-7 4-6 16,8-5-83-16,-8 5 2 0,11-4-80 0,-11 4 17 16,13-5-70-16,-2 0 23 0,-1 3-59 0,3-2 32 15,2 0-56-15,3 1 43 0,0-2-58 0,5 0 39 16,1 1-59-16,2 1 13 0,-3 0-95 0,3-1-13 15,-1 1-111-15,-3 1-7 0,-3 0-47 0,0 2-72 0,-3 0-56 16,-2 0-389-16,-14 0-321 0</inkml:trace>
  <inkml:trace contextRef="#ctx0" brushRef="#br0" timeOffset="38620.984">20296 6075 381 0,'-12'6'290'0,"4"-1"-69"0,2-2-18 15,-2 2 12-15,8-5-3 0,-9 5 36 0,9-5-50 16,0 0-26-16,0 0-39 0,0 0-27 0,0 0-27 15,19-3-18-15,-8 1-10 0,4-3-17 0,0-2-22 16,6 2-17-16,0-2-23 0,1-1-32 0,1-1-51 16,5-2-103-16,-4 0-81 0,2 0-302 0,-4-2-108 15</inkml:trace>
  <inkml:trace contextRef="#ctx0" brushRef="#br0" timeOffset="38862.445">20470 5724 207 0,'-9'-4'464'15,"2"1"-133"-15,7 3-64 0,-14-5-64 0,14 5-29 16,-12-1 7-16,12 1 16 0,-9 3 29 0,9-3-5 0,-10 7 7 16,6-3 4-16,-1 4-16 0,1 0-23 0,2 1-5 15,-1 4-47-15,-1 1 35 0,4 2-55 16,-5 1 31-16,4 0-56 0,-3 3-18 0,3 2-11 0,-2 0-10 16,1 2-5-16,-1 0-16 0,2 1-5 0,0-1 39 15,-1 2-56-15,0-2 43 0,0 0-57 0,1 0 46 16,1 1-55-16,0-5 40 0,0 1-75 0,1-2-11 15,1 1-91-15,-1-3-11 0,0 0-129 0,1-3-16 16,-1-2-40-16,1 0-56 0,2-3-70 0,0-3-338 16,-4-6-333-16</inkml:trace>
  <inkml:trace contextRef="#ctx0" brushRef="#br0" timeOffset="39346.656">21012 5897 397 0,'5'-6'374'0,"2"1"-50"0,-4 0-14 16,1-1 10-16,-4 6-4 0,7-8-8 0,-7 8-30 16,6-10-25-16,-6 10-33 0,3-8-31 0,-3 8-29 0,1-8-26 15,-1 8-26-15,0 0-22 0,-1-9-12 0,1 9-23 16,0 0-10-16,-8-4-8 0,8 4-2 0,-13 0-10 15,13 0-3-15,-16 4-3 0,7 0-1 0,-3 1-4 16,-1 1-2-16,2 0 1 0,-2 2-39 0,3 1 50 16,-3-1-41-16,2 2 46 0,0 2-36 0,1-2 47 15,1 2-46-15,0 0 9 0,3 0 8 0,0 2 2 16,3-4 46-16,-1 2-49 0,4-2 50 0,0 2-54 16,3-2 48-16,-1 0-52 0,6 2 45 0,-2-5-52 15,5 3 46-15,0-3-52 0,2 0 46 0,2-2-49 16,-1 0 29-16,5-3-70 0,-2 0 34 0,2-1-53 15,-1-1-4-15,1-1 2 0,0-1 1 0,1-1 12 16,-1-3 7-16,2 0 11 0,-3 0 15 0,0-2 1 16,-2-1 32-16,-1-1-45 0,-2-2 48 0,1 0-45 0,-5 0 52 15,-4-2-52-15,-1-1 45 0,-2 4 0 0,-2-1-6 16,-4 0 17-16,-1-2-23 0,-1 4 8 16,-6-2-5-16,2 1-2 0,-3 1 3 0,-5 1 3 15,4 1-4-15,-5 3-2 0,3-2 4 0,0 2-26 0,0 1-39 16,0 1-52-16,2 1-54 0,3-1-45 15,-1 2-39-15,12 1-23 0,-19 0-29 0,19 0-74 0,-10-2-145 16,10 2-36-16</inkml:trace>
  <inkml:trace contextRef="#ctx0" brushRef="#br0" timeOffset="39610.951">21199 5728 143 0,'0'0'523'0,"4"-7"-139"15,-4 7-68-15,3-9-35 0,-3 9-20 0,0 0-21 16,0-8-30-16,0 8-26 0,0 0-26 0,0 0-25 16,0 0-17-16,0 0-9 0,-12 5-9 0,8 0-8 15,-1 2 9-15,-2 1-1 0,-2 4-6 0,3 1-9 16,-2 0-4-16,-1 5-35 0,-1 0 44 0,2 3-52 16,1 0 36-16,-3 1-44 0,1 2 3 0,0 2-10 15,0 0 40-15,0-5-50 0,-1 6 37 0,0-2-48 0,2-3 42 16,1 0-44-16,-2-1 38 0,2-1-48 0,-1-1 43 15,2-2-50-15,0-2 44 0,1-1-76 0,0-2-24 16,3-2-88-16,-2 0-120 0,0-4-146 16,4-6-581-16,-4 8-614 0</inkml:trace>
  <inkml:trace contextRef="#ctx0" brushRef="#br0" timeOffset="40728.672">21737 5857 98 0,'0'0'314'0,"0"0"-67"0,0 0-87 15,0 0-1-15,-7-3-53 0,7 3 10 0,0 0-37 16,0 0 15-16,0 0-40 0,-7-2 23 0,7 2-31 16,0 0-4-16,0 0 6 0,0 0 15 0,0 0 14 15,0 0 16-15,0 0 9 0,0 0 19 0,0 0 1 16,-8-4 0-16,8 4-7 0,0 0 0 0,0 0 12 16,0 0 11-16,0 0 11 0,13-3-1 0,-13 3-4 0,14 0-2 15,-14 0-11-15,24 0-11 0,-7 0-5 0,1 0-15 16,2 0-11-16,2 0-13 0,-2 0-50 15,3 0 33-15,1 0-51 0,3 0 46 0,1 2-59 16,-2-1 43-16,2 0-10 0,0 0-4 0,-1 1-13 0,1-1-29 16,-1 0-30-16,-3-1-32 0,-4 0-24 15,1 3-22-15,0-3-13 0,-6 0 3 0,0 0 1 16,-2 0 25-16,-2-3-2 0,-11 3-14 0,17-2 42 16,-17 2 11-16,5-5 14 0,-5 5 12 0,-1-7 8 0,1 7 12 15,-6-9 13-15,-1 3-3 0,3 0 32 0,-2 1 43 16,-3 1 39-16,5-2 27 0,-1 1 32 0,1 2 11 15,4 3 0-15,-8-8-24 0,8 8-23 0,-6-6-29 16,6 6-17-16,-4-5-13 0,4 5-15 0,0 0-8 16,0 0-1-16,8-3-10 0,-8 3 3 0,10 2 0 15,-1 1 0-15,-2 2-3 0,3 2-1 0,-1-1 0 16,0 5-1-16,1-3-47 0,-1 4 44 0,-1 1-43 16,-1 0 44-16,-2 2-43 0,0-1 44 0,-1 0-46 15,-1 1-1-15,-3 0-1 0,-2-1-15 0,0 1-27 16,-3-1-16-16,-3 1-115 0,2-1-71 0,-3-2-57 15,-1 1-69-15,-2-4-540 0,3 0-510 0</inkml:trace>
  <inkml:trace contextRef="#ctx0" brushRef="#br0" timeOffset="41276.945">22668 5524 61 0,'0'0'610'0,"5"-10"-153"0,-5 10-73 0,2-7-39 16,-2 7-6-16,1-6-33 0,-1 6-25 0,0 0-20 16,1-7-29-16,-1 7-32 0,0 0-31 0,0 0-30 15,0-9-27-15,0 9-17 0,0 0-18 0,0 0-8 16,0 0-3-16,0 0-3 0,1-6 0 0,-1 6-5 15,0 0-2-15,0 0-5 0,0 0-4 0,0 0 0 16,0 0 4-16,0 0 6 0,0 0 2 0,0 0 2 16,0 0 3-16,0 0-41 0,0 0 44 0,0 0-37 15,8 3 51-15,-8-3-28 0,1 7 22 0,-1-7-36 16,3 10 35-16,-3-3-38 0,4 1 30 0,-2 2-31 16,0 1 23-16,0-1-28 0,1 2 14 0,-1 2-24 15,2 1 17-15,0-1-26 0,-1 3 16 0,0-2-15 16,4 2 3-16,-4 0-11 0,3-1 20 0,0 0-24 15,-1-2-1-15,-1 2 0 0,2-2-4 0,-2 1-19 16,1-2-30-16,-1-1-47 0,0-1 2 0,1-2-90 0,-2 2 8 16,0-4-71-16,1 3 14 0,-2-4-73 0,-2-6-17 15,1 12-70-15,-1-12-117 0,-3 6-438 16,3-6-537-16</inkml:trace>
  <inkml:trace contextRef="#ctx0" brushRef="#br0" timeOffset="41428.132">22585 5721 329 0,'-9'-10'509'0,"2"2"-89"0,0 0-54 16,2 3 2-16,1-3-18 0,0 1-74 0,-1-2-53 16,4 3-37-16,0-3-36 0,1 2-29 0,2-2-23 15,1 1-20-15,3-2-20 0,3 1-24 16,3 1-1-16,0-1-36 0,6-1-65 0,0 3-47 0,3-1-59 16,0 1-52-16,-1 1-37 0,1 1-28 0,0 2-55 15,-3 0-322-15,2 1-176 0</inkml:trace>
  <inkml:trace contextRef="#ctx0" brushRef="#br0" timeOffset="41810.004">23122 5677 105 0,'0'0'438'0,"0"0"-85"0,0 0-22 16,0 0-18-16,6-4-9 0,-6 4-5 0,0-9-26 15,0 9-34-15,-1-11-20 0,1 11-7 0,-3-10-32 0,1 2-24 16,-1 2-27-16,1 1-17 0,-1-2-22 0,3 7 0 15,-5-9-13-15,5 9-18 0,-5-8-8 0,5 8-13 16,-6-5-11-16,6 5-3 0,0 0-8 0,-13 3-1 16,13-3 1-16,-10 7-4 0,3 0-2 0,2-2 2 15,0 3-6-15,-1-1-3 0,1 3 3 0,1-3-3 16,0 3-4-16,1-3-3 0,-1 2-22 0,3-2-17 16,-2-1-6-16,3-6-8 0,-1 12 6 15,1-12 7-15,1 9 10 0,-1-9 5 0,6 5 7 0,-6-5-2 16,9 3 3-16,-9-3 4 0,15 0 6 0,-15 0-2 15,15-1 3-15,-15 1 0 0,17-2 1 0,-17 2 7 16,15-2-4-16,-15 2 2 0,19 0 4 0,-19 0 3 16,16 2-1-16,-16-2 1 0,20 3-4 0,-11 0 4 15,3-2 5-15,-2 2-7 0,0 1 2 0,0 0 3 16,1 0-43-16,-1-2-41 0,0 1-48 0,-1-2-22 16,0 0-34-16,-9-1-33 0,15 3-34 0,-15-3-23 15,14-3-67-15,-14 3-14 0,14-5-196 0,-10 0-61 16</inkml:trace>
  <inkml:trace contextRef="#ctx0" brushRef="#br0" timeOffset="42026.424">23333 5639 198 0,'0'-13'201'0,"-2"0"2"0,2 0-38 0,-1 1 17 16,0-2 15-16,-2 2 41 0,2 2 22 0,1-2 7 15,-1 2 15-15,1 1 1 0,0 2-20 0,-1-1-43 16,1 8-40-16,0-12-35 0,0 12-33 0,0-10-17 0,0 10-6 16,0 0 1-16,3-7-13 0,-3 7-5 0,0 0-13 15,12 4-9-15,-12-4-6 0,9 6-5 16,-3 1-6-16,2 0-9 0,-2 0 3 0,3 4-9 15,-1 0-4-15,1 0-2 0,-2 0 1 0,1 0-5 0,1 1-7 16,0 1-4-16,-1-4-38 0,-2 2-42 0,2-1-43 16,-1 1-46-16,-3-4-48 0,3 3-53 15,-4-4-43-15,3 2-25 0,-4-4-67 0,-2-4-282 0,8 9-197 16</inkml:trace>
  <inkml:trace contextRef="#ctx0" brushRef="#br0" timeOffset="42276.765">23522 5542 186 0,'0'-6'428'0,"0"6"-67"0,2-11-38 0,-2 11-47 16,-1-9-44-16,1 9-39 0,0 0-31 0,-1-9-29 15,1 9-21-15,0 0-21 0,0 0-16 0,0 0-15 16,-13 3 22-16,13-3-46 0,-9 6-6 0,5-1 3 16,-1 2-14-16,1 0 5 0,2-1 5 0,-1 1-2 15,-1-1 11-15,3 1-4 0,1 1 4 0,0-3 10 16,4 2 0-16,-2 3 3 0,4-4-1 0,-1 1-3 15,1 1-15-15,3-2-1 0,2 3-7 0,1-4-3 16,1 5-6-16,0-4-5 0,2-1 4 0,-2 3-5 0,2-3-8 16,-1 0-28-16,0 1-51 0,0-2-55 0,-1 0-63 15,1-1-56-15,-2 0-60 0,0-2-112 16,0-1-206-16,-12 0-140 0</inkml:trace>
  <inkml:trace contextRef="#ctx0" brushRef="#br0" timeOffset="42611.058">23768 5612 175 0,'0'0'500'16,"0"0"-143"-16,0 0-40 0,0 0-55 0,-9-4-42 16,9 4-34-16,0 0-37 0,0 0-17 0,2-8-35 15,-2 8-5-15,4-7-35 0,-4 7-13 0,7-7-7 16,-3 0-7-16,3 2-9 0,0-2-3 0,0-1-7 15,0 1 4-15,0-3-7 0,0 3 1 0,-2-3 0 16,2 1-1-16,-3 0-29 0,0 1 32 0,-2-1-27 16,2 1 42-16,-2 1-1 0,0 0 8 0,-2 7-28 0,0-11 48 15,0 11-56-15,-2-9 45 0,2 9-39 16,0 0 70-16,-8-3 12 0,8 3 9 0,-10 3 19 16,7 2-9-16,-1 0-6 0,0 1-10 0,0 0-8 0,-1 5-18 15,4-3-5-15,0 2-8 0,-1 4-7 0,4-4-8 16,-1 2-6-16,3-2-19 0,3 2-41 0,0 1-53 15,0-3-70-15,4 1-82 0,1-2-97 0,1-1-80 16,4-3-429-16,-2-1-384 0</inkml:trace>
  <inkml:trace contextRef="#ctx0" brushRef="#br0" timeOffset="43108.327">24733 5157 117 0,'0'0'540'0,"0"0"-137"16,0 0-75-16,0 0-54 0,0 0-5 0,-10-2-98 15,10 2 24-15,0 0-32 0,0 0-6 0,0 0 18 16,0 0 6-16,-2 5-3 0,2-5-8 0,2 7 1 16,-2-7-39-16,6 12 47 0,-2-6-46 0,1 3 41 15,-1-1-59-15,1 3 27 0,2 0-65 0,0 1 35 16,-2 1-61-16,2 0 35 0,-1 0-64 0,2 3 36 16,-2 0-51-16,1-3 45 0,-1 3-53 0,1-1 39 15,-1 0-50-15,-1 0 31 0,1-1-36 0,-2-2-40 16,1 2-48-16,-1-5-39 0,1 2-50 0,-2-4-50 0,-1 2-45 15,2-3-11-15,-4-6-56 0,3 9-77 16,-3-9-429-16,0 0-412 0</inkml:trace>
  <inkml:trace contextRef="#ctx0" brushRef="#br0" timeOffset="43526.142">24719 5346 414 0,'-8'-11'364'0,"3"5"-36"15,0-3-30-15,1 3-68 0,-1-1 0 0,3-2-49 16,1 2 3-16,1-1-71 0,1-1 12 0,1 1-63 15,5-1 28-15,0 1-20 0,2-1-17 0,5 0-8 16,-1 1-9-16,8 1-2 0,-2-1-4 0,4 3 6 16,0 1-4-16,-2 1 1 0,-1 3-4 0,1 0-4 15,0 3 2-15,-2 0-18 0,-1 2-44 0,-3 1 48 16,-1 1-47-16,-3 2 4 0,-2 2 40 0,-5-1-45 16,0-1 54-16,-5 3-9 0,-2 0-5 0,-3 0-1 15,0 0-1-15,-2-1 2 0,-1 0-2 0,-1-1 5 16,0 0-6-16,1-1 1 0,1-1 0 0,-1-1-3 0,4 0 9 15,0-2 1-15,0-2 0 0,5-3-1 0,-8 7-12 16,8-7-28-16,0 0-12 0,0 0-22 16,8 4 0-16,-8-4-10 0,14-1 12 0,-4-1 0 15,3 1 9-15,0 1 12 0,2 0 7 0,-1 0 12 0,1 0 4 16,1 0 6-16,2 3 15 0,-3-1 6 0,0 1 8 16,-2-2 5-16,1 4 4 0,-4-1 1 15,-1 2 10-15,0-1-6 0,-2 1 2 0,-4 2-6 0,0-3-1 16,-2 4-5-16,-3-1-1 0,-2 0 2 0,-1 1-8 15,-5 1 1-15,1 1-5 0,-2-3 0 0,-4 2-3 16,2-2 0-16,-1 0 9 0,0 0-16 16,0-3 4-16,1 3-2 0,-1-4-2 0,3 1-12 0,-1-1-61 15,2 0-84-15,1-3-86 0,9-1-172 0,-17 0-197 16,17 0-125-16</inkml:trace>
  <inkml:trace contextRef="#ctx0" brushRef="#br0" timeOffset="43730.594">25152 5344 701 0,'0'0'603'0,"0"0"-152"0,9-5 7 0,-9 5-84 16,0 0 4-16,7-5-102 0,-7 5-3 0,6-5-91 16,-6 5 12-16,11-5-82 0,-3-1 20 0,1 2-74 15,3 0 38-15,0-1-65 0,6 0 30 0,-2 1-81 16,5-1-5-16,2-2-94 0,-1 1 0 0,4 2-100 0,-1-1-1 15,1-3-57-15,1 1-24 0,3 2-29 0,0-3-26 16,-2 0-38-16,1-1-235 0,-6 1-141 0</inkml:trace>
  <inkml:trace contextRef="#ctx0" brushRef="#br0" timeOffset="44125.555">25749 5157 318 0,'10'-5'383'16,"-1"3"-99"-16,-9 2-1 0,12-4-97 0,-12 4 13 16,10-3-64-16,-10 3 9 0,0 0 33 0,0 0 25 15,10 4-7-15,-10-4-5 0,1 8-6 0,-1-8-9 16,0 12-4-16,2-5-21 0,-4 1-48 0,4 1 35 15,-2 2-58-15,0 1 27 0,1-1-21 0,0 2-12 16,-1 1-16-16,2-2-9 0,-1 2-5 0,0-1-6 16,0-2-4-16,2 0 1 0,-2 0 1 0,1-3 3 15,1 0 21-15,-3 0 32 0,2-3 37 0,-2-5-13 16,2 10 33-16,-2-10-59 0,0 0 18 0,0 0-55 0,0 0 31 16,8-7-47-16,-7 0-1 0,0-3-5 0,1-2-5 15,0-1 25-15,-2-3-41 0,0-2 32 16,2-1-47-16,-2-1 38 0,1-3-14 0,0-1 3 15,0 0-7-15,2 1-4 0,-2 4 6 0,3 0 1 0,-3 2-1 16,2 0-4-16,-1 5 6 0,0 0-5 0,0 0-5 16,-2 2-7-16,4 1-2 0,-1 4 1 0,-1-1-8 15,-2 6 3-15,10-5 3 0,-10 5 2 0,13 2 0 16,-5 1 2-16,0 3-2 0,4 2-2 0,-1 1 5 16,1 1-31-16,0 2 36 0,1 3-31 0,2-1 36 15,-2 3-32-15,1-3 34 0,-1 3-33 0,2 4-1 16,-2-5-7-16,1 1-24 0,-3 0 23 0,1 0-62 15,-1-1 22-15,-2 1-67 0,0-5 16 0,-3 2-46 16,1-1-36-16,-5-1-43 0,2-2-84 0,-4 1-92 16,-2-3-96-16,-1-3-457 0,-1 2-563 0</inkml:trace>
  <inkml:trace contextRef="#ctx0" brushRef="#br0" timeOffset="44257.202">25821 5327 154 0,'0'0'605'0,"-12"-7"-93"0,12 7-170 0,-8-8-19 15,8 8-107-15,-1-10 12 0,1 10-96 0,7-11 19 16,0 1-31-16,2 3-21 0,3-3-19 0,2 0-27 0,2 1-38 16,2 0-87-16,3-2-99 0,0 2-99 0,6-4-108 15,1 1-299-15,-2 0-184 0</inkml:trace>
  <inkml:trace contextRef="#ctx0" brushRef="#br0" timeOffset="44577.856">26599 5074 9 0,'0'0'634'0,"0"0"-131"0,0 0-42 15,-10 1-19-15,10-1-13 0,0 0-40 0,0 0-20 16,0 0-30-16,0 0-42 0,0 0-40 0,-11 0-52 16,11 0-46-16,0 0-34 0,0 0-23 0,0 0-20 0,0 0-11 15,2 8-10-15,-2-8-7 0,5 5-11 16,-5-5-8-16,6 8-5 0,-1-2-4 0,0-1-44 16,2 0 45-16,-1 1-63 0,-1 0 29 0,-1-1-86 15,1 1 3-15,-1 0-60 0,-4-6-53 0,6 9-51 0,-2-2-82 16,-4-7-75-16,0 7-81 0,0-7-465 0,0 0-544 15</inkml:trace>
  <inkml:trace contextRef="#ctx0" brushRef="#br0" timeOffset="44710.51">26435 5034 259 0,'-6'-10'476'0,"-2"3"-86"0,3 0-25 16,1 1-79-16,-1 0-25 0,3 0-41 0,-1 2-57 15,3 4-39-15,-3-10-23 0,3 10-27 0,4-7-34 16,-4 7-68-16,9-4-40 0,-9 4-123 0,15-3-70 15,-15 3-134-15,21-1-172 0,-8 2-81 0</inkml:trace>
  <inkml:trace contextRef="#ctx0" brushRef="#br0" timeOffset="45058.644">26730 5005 167 0,'0'0'495'0,"7"4"-181"0,-7-4 1 0,6 6-71 16,-6-6 33-16,7 5-53 0,-7-5 4 0,6 9 12 0,-6-9-50 15,9 8-2-15,-5-1-49 0,2-2 0 16,-1 0-48-16,-1 2-14 0,2 0-16 0,0-1-11 16,-3-1-10-16,3 2-10 0,-3-1-5 0,1-1-4 0,-4-5-3 15,8 10-5-15,-8-10-3 0,5 6 10 0,-5-6 3 16,4 7-2-16,-4-7-2 0,0 0 11 0,0 0 15 16,0 0 13-16,5-7 21 0,-5 7 5 0,3-10-7 15,-1 3-13-15,1-1-3 0,-1-1-13 0,2-1-1 16,2 2-9-16,-2-3 0 0,1 2-14 0,-1 2 6 15,1-3-14-15,1 3 2 0,-2 0-11 0,2 2 4 16,-1 0-12-16,0 1 9 0,-5 4-13 0,10-5 7 16,-10 5-7-16,13 0 11 0,-13 0-9 0,15 4 7 15,-6-1-9-15,-1 1-5 0,1 1-13 0,1 2-26 16,0-1-36-16,-1 3-42 0,2-1-44 0,0 1-56 16,-1-1-43-16,0 1-35 0,-1-2-43 0,0 1-54 15,0-3-371-15,1 0-291 0</inkml:trace>
  <inkml:trace contextRef="#ctx0" brushRef="#br0" timeOffset="45726.98">27086 4763 130 0,'0'0'653'0,"-5"-9"-202"0,5 9-68 16,-4-5 6-16,4 5-54 0,-4-7-21 0,4 7-37 16,0 0-19-16,-5-6-47 0,5 6-27 0,0 0-40 15,-4-4-26-15,4 4-32 0,0 0 14 0,0 0-16 16,0 0 14-16,0 0 1 0,-4 5 3 0,4-5-5 16,5 9-1-16,-2-2-3 0,1 1-15 0,-2 0 7 15,5 1-11-15,-2 0-13 0,1 0-10 0,2 2-8 16,-2 0-8-16,1 0-5 0,0-1-4 0,-2-1 0 15,2 0-10-15,-4 1-4 0,3-3-1 0,-1 1-1 16,-1-1-2-16,1 0 1 0,-3-2 5 0,-2-5-6 16,5 10 1-16,-5-10 7 0,4 8 0 0,-4-8 1 15,5 6 5-15,-5-6 7 0,4 5-4 0,-4-5-12 16,0 0 7-16,3 6-4 0,-3-6-1 0,0 0 1 16,0 0-5-16,0 0-5 0,0 0-22 0,2-6 23 15,-2 6-4-15,0-7-1 0,0 7 2 0,0-10-2 16,0 10 3-16,0-7-14 0,0 7 9 0,0-10-2 15,0 10 2-15,-1-10-6 0,1 10 5 0,-3-9-3 16,3 9-6-16,-2-9 6 0,2 9 0 0,-4-8-4 0,4 8-1 16,-5-5 5-16,5 5-2 0,-8-7-4 15,8 7 5-15,-10-3-3 0,10 3 2 0,0 0-1 16,-13 0 3-16,13 0 3 0,-9 2-4 0,9-2 4 0,-5 5-2 16,5-5 2-16,-5 6 1 0,5-6 3 0,0 12-6 15,1-5-1-15,2 0 7 0,0-1-1 0,3 3 1 16,0 0-3-16,-1 1 6 0,3 2-6 15,2-1 4-15,-1-1-1 0,0 1-1 0,3 1-37 0,-2 0 43 16,-1-1-40-16,2-1 24 0,-2 1-41 0,-1 0 37 16,-3-1-13-16,3-1-4 0,-6-1 0 0,3 2-36 15,-3-3 55-15,-2 0-41 0,-2 0 52 0,0-2-43 16,-2 3 49-16,-4-1-45 0,3-3 49 0,-4 2-47 16,0-2 45-16,0-1-73 0,2-2 5 0,7-1-50 15,-16 3-36-15,16-3-43 0,-15-3-55 0,15 3-37 16,-13-5-31-16,6-3 11 0,2 0-35 0,1 0 15 15,2-2-1-15,0-3-7 0,2-1-2 0,2-3-196 16,0-1-27-16</inkml:trace>
  <inkml:trace contextRef="#ctx0" brushRef="#br0" timeOffset="45925.59">27173 4896 859 0,'6'-19'172'0,"0"-1"90"15,-1 2-13-15,-1 3 90 0,-1 0 7 0,-1 1-13 0,2 2 4 16,-2-1 9-16,0 4-8 0,1-2-21 16,-2 3-34-16,0 1-46 0,2 0-48 0,-2 1-40 15,-1 6-31-15,1-11-30 0,-1 11-14 0,3-6-16 16,-3 6-9-16,0 0-3 0,0 0-5 0,7 3 1 0,-7-3-4 15,8 12-2-15,-4-4 0 0,4 1-8 0,-1 3-18 16,0 0 16-16,-1 2-7 0,4 1 0 16,1 0-10-16,0 1 6 0,-1 1-4 0,1 1-4 0,0-1-25 15,0 0-42-15,1 0-48 0,-2 0-70 0,0 0-60 16,-1-1-22-16,-1-4-90 0,1 0-74 16,-3 0-32-16,-2-1-95 0,0-3-354 0,-4-8-472 15</inkml:trace>
  <inkml:trace contextRef="#ctx0" brushRef="#br0" timeOffset="46093.719">27322 5010 294 0,'-10'-7'539'0,"10"7"-126"0,-8-7-43 0,8 7 2 0,-5-8-74 15,5 8-38-15,0-9-77 0,0 9-7 0,1-10-56 16,3 5 1-16,1 0-49 0,0 0 7 0,2 0-37 16,1-2 12-16,3 3-53 0,0-1-5 0,2 0-59 15,3 0 2-15,-1 0-66 0,2 0-10 0,0 0-68 16,-1 0 13-16,2 1-26 0,-2 0-27 0,1-1-11 15,-2 0-7-15,-1 0 20 0,0 0-10 0,-2 1-104 16,-2 0 188-16</inkml:trace>
  <inkml:trace contextRef="#ctx0" brushRef="#br0" timeOffset="46729.068">27594 4850 527 0,'7'-4'33'0,"-7"4"32"0,6-7 18 0,-6 7 13 15,0 0 18-15,6-5 13 0,-6 5 9 0,0 0 0 16,0 0-8-16,0 0 0 0,0 0-17 0,0 0-15 0,-5-6-15 16,5 6-10-16,0 0-6 0,0 0 2 15,0 0-3-15,0 0 15 0,0 0-31 0,0 0 57 16,0 0-48-16,7-4 40 0,-7 4-51 0,0 0 33 15,11-3-56-15,-11 3 41 0,11-4-58 0,-11 4 40 0,12-4-48 16,-12 4 43-16,14-6-39 0,-14 6 57 0,12-5-43 16,-12 5 41-16,7-5-41 0,-7 5 30 0,7-2-45 15,-7 2 29-15,4-5-34 0,-4 5 27 16,0 0-46-16,0 0 45 0,0 0-45 0,0 0 46 0,-9-3-47 16,9 3 43-16,-8 4-38 0,8-4 40 0,-10 5-38 15,10-5 42-15,-8 9-47 0,4-5 48 0,-1 1-41 16,5-5 33-16,-2 11-56 0,2-11 31 0,-2 11-50 15,2-11 44-15,5 9-42 0,1-4 42 0,-6-5-56 16,15 6 17-16,-6-5-55 0,2 2 23 0,3 0-10 16,-1-2-11-16,1-1-12 0,3-1 8 0,1 1 12 15,-2-3 21-15,4 1 20 0,-4 1 6 0,3-1 8 16,-2-3 9-16,-2 1 11 0,0 0 5 0,0 0 4 16,-4 0 13-16,1 0 10 0,-1 0 28 0,-3 2 10 15,1-1 8-15,-9 3-32 0,13-7 29 0,-13 7-49 16,11-3 32-16,-11 3-41 0,8-2 26 0,-8 2-1 15,0 0-3-15,0 0-5 0,0 0-1 0,11 2-34 16,-11-2 40-16,0 0 5 0,4 6 6 0,-4-6-19 16,0 0 2-16,8 4-2 0,-8-4 0 0,6 4-35 15,-6-4 38-15,0 0-33 0,12 4 39 0,-12-4-38 0,0 0 40 16,19 0-4-16,-19 0 0 0,11-3-8 16,-11 3 6-16,14-5-7 0,-7 3-3 0,-2-3-3 15,0 0 5-15,0 1 4 0,1-2 5 0,-4-2-40 16,0 0 41-16,-1-2-32 0,1 0 41 0,-5-2-30 0,2 0 41 15,-3-3-41-15,-1-1 52 0,-3 1-50 16,1-4 27-16,-1 2 17 0,-2-2 5 0,1 1 8 16,-1 1 11-16,0 0 17 0,2 4 20 0,0 0 42 15,0 3-17-15,1-1 9 0,2 3-51 0,0 1 1 0,1 1-38 16,-2-1 13-16,6 7-30 0,-8-5 15 0,8 5-14 16,0 0-9-16,-11 1 4 0,11-1-2 0,-5 10 0 15,5-4-6-15,-1 2 15 0,2 2-23 16,-1 2 11-16,3 2-34 0,-1-1-24 0,4 3-75 0,1 4 0 15,3-2-93-15,1 0 10 0,1 1-57 0,5-1-18 16,2 0-58-16,0-2-372 0,2-4-207 0</inkml:trace>
  <inkml:trace contextRef="#ctx0" brushRef="#br0" timeOffset="47325.215">28666 4607 211 0,'12'-6'519'0,"-12"6"-184"16,6-5-33-16,-6 5-104 0,0 0 0 0,9-1-79 16,-9 1 12-16,0 0-63 0,0 0 30 0,7 1-58 15,-7-1 32-15,0 0-56 0,6 7 42 0,-6-7-55 16,0 0 46-16,2 6-53 0,-2-6 48 0,0 0-36 16,0 0 40-16,0 0-46 0,0 0 38 0,0 0-49 15,0 0 46-15,-8-7-28 0,4 1 20 0,-1 0-38 16,1 0 28-16,-1-1 16 0,-1-2 15 0,3-1 7 15,-2 2 17-15,2-3-43 0,-1 1 29 0,2-1-46 16,-1 0 35-16,2-1-44 0,0 1 31 0,1 0-4 16,0 1-10-16,0 1-2 0,1 1-6 0,0 1-6 0,-1 7-2 15,4-11 0-15,-1 6-6 0,-3 5-4 0,0 0-30 16,10-2 43-16,-10 2-41 0,9 8 44 16,-5 0-44-16,1 1 25 0,0 4 12 0,2 2-9 15,-3 0 38-15,4 5-23 0,0 0 50 0,-1 1-15 0,2 0 39 16,0 4-19-16,0 0 20 0,1-1-33 0,-1-2 23 15,-2-1-31-15,0-1 16 0,2 3-26 16,-2-3 12-16,0-1-21 0,-1 1 5 0,0-5-17 0,-1 1 14 16,0-3-20-16,0 1 16 0,-1-2-16 0,0-1 16 15,0-2-7-15,1-2 10 0,-3 1-8 0,3-1 10 16,-1-2-17-16,3-1 10 0,-1-2-19 16,-6-2 10-16,15 3-32 0,-15-3-3 0,15-3-30 0,-7 1 6 15,-1-2-47-15,-1-2 6 0,-1-1-48 0,-3-3 25 16,0 0-42-16,-4-1 42 0,-1-4-23 0,-3 1 59 15,-3-2-30-15,-3 0 60 0,-2 1-33 0,-2-1 55 16,1 2-33-16,-2 2 55 0,0-1-34 0,0 1 68 16,1 0-25-16,2 4 73 0,1-1-23 0,0 2 49 15,3-1-27-15,1 3 16 0,1-2-28 0,1 2 18 16,0 1-38-16,1 0 16 0,6 4-38 0,-7-9 16 16,7 9-50-16,0-8-21 0,0 8-57 0,7-6-8 15,-1 2-99-15,3-1-22 0,5-1-91 0,2 2-54 16,3-3-349-16,2 0-215 0</inkml:trace>
  <inkml:trace contextRef="#ctx0" brushRef="#br0" timeOffset="47811.73">29368 4282 555 0,'6'-5'456'0,"-6"5"-105"15,7-7-86-15,-7 7-50 0,0 0-39 0,6-6 8 16,-6 6 9-16,0 0-9 0,-1 9 10 0,1-9-9 15,-3 12-1-15,1-2-18 0,0-1-19 0,0 3-30 16,-1 4 8-16,2 1-24 0,0 0 7 0,-1 1-30 16,2 1 4-16,0 0-19 0,0 1-2 0,0-1-15 15,2 0 2-15,-1 0-18 0,0-1 3 0,-1-2-14 0,3-3 5 16,-2-1-9-16,0 0 4 0,-1-2-6 16,2 0 13-16,-2-4 6 0,0 2 20 0,0-8-6 15,1 9-7-15,-1-9-11 0,0 0-7 0,0 0-9 0,-4-4 1 16,0-2-5-16,3-2 0 0,-2-3-1 0,-3-2-2 15,2-2 0-15,0-3-4 0,1 1 0 16,-1-4-5-16,1-1 3 0,-1-2-5 0,3 0-1 16,0 1 2-16,-2 0-4 0,3 2 1 0,0 0 0 15,0 3 0-15,0-2 4 0,0 4 1 0,3-1-1 0,-2 3-1 16,0 2 0-16,-1 1 1 0,3 0-5 0,-1 1 1 16,0 3-4-16,2 1 2 0,-4 6 0 15,9-8 3-15,-9 8-1 0,12-3 0 0,-12 3 2 16,17 6-1-16,-6-1 6 0,0 1 5 0,0 4-4 0,4 1-1 15,-2 3-1-15,1 1 4 0,0 1-8 0,2 5 10 16,-4-3-3-16,5 1 6 0,-4 2-8 0,2-1 3 16,-1 2-8-16,-3-3-22 0,1-1-15 0,-3 1-25 15,3-2 2-15,-2 1-31 0,-1-1 2 0,-3-4-41 16,3 1 22-16,-4-3-38 0,0 0 26 0,-1-3-45 16,-1 2 28-16,-1-3-85 0,0 0-47 0,-2-7-76 15,0 0-436-15,-4 8-310 0</inkml:trace>
  <inkml:trace contextRef="#ctx0" brushRef="#br0" timeOffset="47956.338">29464 4511 383 0,'-9'-5'382'0,"1"1"-62"16,4 1 45-16,-2-1-65 0,6 4 19 0,-9-10-54 16,5 5-1-16,0 0-51 0,2 0-34 0,2 5-40 15,-3-11-12-15,3 4-25 0,3 1-39 0,2-3-55 16,1 2-75-16,2 0-83 0,2-2-123 0,4 1-120 15,0-3-413-15,5 1-333 0</inkml:trace>
  <inkml:trace contextRef="#ctx0" brushRef="#br0" timeOffset="69408.63">25123 5771 207 0,'-13'-1'235'16,"13"1"-23"-16,0 0-26 0,0 0 2 0,-10 4-7 16,10-4-10-16,0 0-4 0,-9 1-3 0,9-1 0 15,0 0 2-15,0 0 8 0,0 0-50 0,-13 0 39 16,13 0-8-16,0 0-7 0,0 0-7 0,0 0-1 15,-9 2-19-15,9-2 9 0,0 0-22 0,0 0-3 16,0 0-7-16,0 0-3 0,0 0-4 0,0 0-10 16,0 0-10-16,0 0-4 0,0 0-6 0,9-2-8 15,-9 2-1-15,17-5 2 0,-4 2-7 0,3 0-3 16,2-1-1-16,5-1-1 0,4 0-41 0,4 0 50 16,3-2-50-16,1 1 49 0,8-2-50 0,-1 1 39 15,5-1-8-15,-2-1-2 0,2 1-9 0,1 1-3 16,0-1 2-16,1 0-8 0,-1 2-4 0,1-4 2 15,-2 3-4-15,-1-2 0 0,-4 3-4 0,-4 1 4 16,-4-3-3-16,2 4 4 0,-4-2-48 0,-8 2 45 16,0-2-51-16,-3 3 47 0,-6-1-47 0,3 1 26 15,-5 1-36-15,-2-4-51 0,-2 2-64 0,0-1-97 16,-9 5-117-16,6-6-138 0,-6 6-438 0,-3-8-551 0</inkml:trace>
  <inkml:trace contextRef="#ctx0" brushRef="#br1" timeOffset="77159.349">22046 5697 50 0,'0'0'194'0,"0"0"-21"0,-5-5-16 0,5 5-8 16,0 0-8-16,0 0-1 0,-7-5-7 0,7 5-11 15,0 0-19-15,0 0-28 0,0 0 16 0,-5-4-37 16,5 4 20-16,0 0-32 0,0 0 29 0,0 0-37 15,0 0 31-15,0 0-37 0,0 0 37 0,0 0-38 16,0 0 31-16,-5-3-32 0,5 3 37 0,0 0-40 16,0 0 39-16,0 0-40 0,0 0 46 0,0 0-33 15,0 0 51-15,0 0-36 0,0 0 42 0,9 3-31 16,-9-3 0-16,7 4-2 0,-7-4 0 0,7 5 2 16,-7-5 4-16,12 6-12 0,-5-4-5 0,0 1-5 15,1 1 22-15,2-2-38 0,-1 4 27 0,0-2-24 16,2-2 16-16,-1 2-31 0,1 1 7 0,0-2-15 15,-1 2 21-15,1-2-30 0,0 2 24 0,-1-1-30 16,3 1 30-16,-3-1-25 0,-1 1 20 0,0-2-27 16,1 2 27-16,-1-1-28 0,0-1 25 0,-1 0-28 15,-8-3 26-15,11 7-25 0,-11-7 27 0,11 7-23 16,-11-7 23-16,10 3-23 0,-10-3 24 0,6 4-19 16,-6-4 1-16,7 6 24 0,-7-6-21 0,0 0 27 15,7 4-22-15,-7-4 22 0,0 0-23 0,8 3 19 16,-8-3-21-16,0 0 17 0,0 0-23 0,0 0 19 15,6 4-24-15,-6-4 22 0,0 0-18 0,0 0 20 16,4 5-24-16,-4-5 23 0,0 0-20 0,1 7 8 16,-1-7 5-16,2 6 0 0,-2-6 7 0,0 10 5 15,0-10 2-15,-2 11 3 0,2-11 1 0,-1 12 8 16,0-4-6-16,-2 1 0 0,2 0 1 0,-2 2 0 16,1-2-1-16,-1 1-42 0,0 1 42 0,0-2-36 15,-1 4 36-15,2-4-33 0,-1 0 33 0,-1 1-33 16,2 0 36-16,-1-4-38 0,-1 4 36 0,3-3-5 15,-3-2-5-15,3 2-39 0,-2 1 42 0,3-8 0 16,-2 8-6-16,2-8 1 0,-3 8-38 0,3-8 43 16,-2 6-39-16,2-6 42 0,0 0-42 0,-2 7 40 15,2-7-38-15,0 0 26 0,0 0-104 0,0 0-48 0,0 0-103 16,0 0-38-16,0 0-87 0,-11-3-75 0,11 3-344 16,-8-7-312-16</inkml:trace>
  <inkml:trace contextRef="#ctx0" brushRef="#br1" timeOffset="77992.504">21692 5982 123 0,'0'0'158'0,"0"0"-31"0,0 0-4 0,0 0-24 16,-6-4 9-16,6 4-25 0,0 0 11 0,0 0-17 15,0 0 11-15,0 0-22 0,-4-5 12 0,4 5-29 16,0 0 18-16,0 0-31 0,0 0 16 0,0 0-22 16,0 0 24-16,0 0-13 0,0 0 26 0,0 0-19 0,0 0 15 15,0 0-3-15,0 0 7 0,0 0 5 16,-5-5-3-16,5 5-2 0,0 0-5 0,0 0-1 16,0 0-3-16,0 0-19 0,0 0-2 0,0 0-13 15,0 0-4-15,0 0-8 0,0 0 0 0,0 0-5 0,0 0 1 16,-6-5-2-16,6 5 3 0,0 0-5 0,0 0-2 15,0 0-4-15,-2-5 5 0,2 5 1 0,0 0-2 16,0 0 3-16,0 0-3 0,-3-7 1 16,3 7-3-16,0 0 3 0,0 0 13 0,0 0 8 15,-4-5 1-15,4 5 2 0,0 0 8 0,0 0 3 0,0 0-10 16,-1-8 32-16,1 8-35 0,0 0 5 0,0 0-2 16,0 0 10-16,0 0-8 0,-3-6 4 0,3 6-3 15,0 0 2-15,0 0 1 0,0 0-2 0,0 0 2 16,0 0-4-16,0 0 4 0,0 0-4 0,0 0-5 15,0 0-5-15,0 0-2 0,0 0-6 0,-6-3-1 16,6 3 0-16,0 0 0 0,0 0 6 0,0 0-11 16,0 0-4-16,0 0-4 0,0 0 3 15,0 0-2-15,0 0-1 0,0 0 2 0,0 0 1 0,0 0-4 16,0 0 3-16,0 0 0 0,0 0 1 0,0 0 4 16,0 0 1-16,0 0 3 0,0 0-4 0,0 0 11 15,0 0 3-15,0 0 9 0,0 0 4 0,14 0-1 16,-14 0 2-16,15 0 3 0,-15 0 3 0,20-2 4 15,-9 2-3-15,3 0-9 0,1 0-3 0,1 0 2 16,2 0-12-16,1 0-3 0,2 0-2 0,-1-1 8 16,1 0-8-16,0 1-7 0,0-1-1 0,0-1 5 15,1 1-8-15,1 0 2 0,-2-2-2 0,0 3 1 16,-2-2 0-16,1 1-1 0,-1 0-2 0,-1 0 0 16,0-1 3-16,-3 2-3 0,-2-1 1 0,0 0-1 15,-1 1-1-15,-1-1 2 0,-11 1-2 0,19-2 1 16,-19 2-1-16,14-1 2 0,-14 1-6 0,14-1-6 15,-14 1-9-15,10 0-26 0,-10 0-34 0,0 0-53 16,14 0-78-16,-14 0-73 0,0 0-61 0,11-3-130 16,-11 3-226-16,8-3-209 0</inkml:trace>
  <inkml:trace contextRef="#ctx0" brushRef="#br1" timeOffset="81674.118">22474 5643 176 0,'0'0'208'0,"0"0"-27"0,0 0-12 0,0 0-23 16,0 0 25-16,0 0-36 0,0 0 31 16,0 0-45-16,0 0 37 0,0 0-44 0,0 0 42 15,0 0-44-15,0 0 45 0,0 0-50 0,0 0-1 0,0 0 5 16,0 0-8-16,0 0 4 0,0 0 1 0,0 0 24 16,0 0-31-16,0 0 19 0,0 0-26 0,0 0 19 15,0 0-21-15,0 0 9 0,0 0-13 0,0 0 6 16,0 0-14-16,0 0 9 0,0 0-23 15,0 0-10-15,0 0-8 0,0 0-5 0,0 0-10 0,8-4-2 16,-8 4-5-16,7-4 3 0,-7 4-6 0,9-6-2 16,-2 3-1-16,1-1-1 0,3-1-2 0,-1 1 0 15,3-1-2-15,1 0 0 0,1-1-1 16,1 0 0-16,0 1-4 0,1-1-5 0,1 0 3 16,-3 2-1-16,4-3-3 0,0 1 2 0,-1 2-1 0,-1 0-2 15,0-3 1-15,0 5-2 0,-1-3-2 0,0 1 4 16,-2 1-4-16,2-1 1 0,-3 0-2 0,-1 2 3 15,0 0 2-15,-1-1-3 0,-2 1 5 16,-1-1-2-16,-8 3 3 0,15-2 1 0,-15 2-2 16,12-4 0-16,-12 4 0 0,9-3 2 0,-9 3-1 0,10-1-3 15,-10 1-4-15,0 0-6 0,10-2-24 0,-10 2-53 16,0 0-72-16,8-3-72 0,-8 3-139 0,0 0-134 16,9-6-495-16,-9 6-592 0</inkml:trace>
  <inkml:trace contextRef="#ctx0" brushRef="#br1" timeOffset="82558.334">23158 5767 139 0,'0'0'239'0,"0"0"-4"15,2-7-40-15,-2 7 12 0,0 0-44 0,1-7 17 16,-1 7-57-16,0 0 23 0,2-10-47 0,-2 10 31 15,0 0-48-15,0-7 31 0,0 7-45 0,0 0 50 16,1-12-64-16,-1 12 34 0,0-5-46 0,0 5-2 16,0-10 0-16,0 10-3 0,0-6-6 0,0 6 4 15,-1-8 5-15,1 8-2 0,-3-9 15 0,3 9-9 16,-1-9 2-16,1 9-1 0,-3-8-1 0,3 8-1 16,-5-6-5-16,5 6-11 0,-7-10-3 0,7 10-5 15,-7-5-4-15,7 5-3 0,-9-4 2 0,9 4-2 16,-11-1 4-16,11 1 8 0,-14 0-19 0,14 0 1 15,-14 3-2-15,5-1-1 0,0 1 2 0,1 0 3 16,-2 3 1-16,2-2 4 0,-1 1-5 0,0 1 6 16,-1 1-9-16,4-1 8 0,-2 1 2 0,-1 0-3 15,4 0-8-15,-1 0 13 0,-1-2-2 0,5 2 2 16,-2 1 0-16,0-3 1 0,4-5 0 0,-4 9-3 16,4-9 6-16,0 12-4 0,0-12 4 0,4 8 0 15,-4-8-1-15,6 7 3 0,-6-7 2 0,8 5-3 16,-8-5-1-16,12 3-4 0,-12-3-1 0,14 0-2 15,-14 0 1-15,14 0-2 0,-14 0-5 0,16-3 5 16,-16 3 2-16,16-5-9 0,-8 2 3 0,0-1 10 16,0-1-6-16,-2 0 7 0,2 0 0 0,-2 0 0 15,-1 0 1-15,1 1 2 0,-1-4 1 0,1 1 7 16,-2 2 5-16,-2 1 0 0,2-2 9 0,-4 6 3 16,7-9 0-16,-7 9-5 0,5-10-5 0,-5 10-7 0,4-5-6 15,-4 5-8-15,5-6-2 0,-5 6-10 16,3-4-7-16,-3 4 0 0,0 0 1 0,0 0-1 15,8-4 2-15,-8 4 1 0,0 0 0 0,10 2 1 16,-10-2 2-16,9 5-2 0,-9-5-1 0,11 5 0 16,-11-5-1-16,11 7 3 0,-2-2 0 0,-3 0 0 15,2-3 1-15,1 3 5 0,2 0-6 0,0 0-14 16,-1-3-26-16,3 2-53 0,0 0-56 0,-1-1-53 16,1-2-64-16,2 2-61 0,-2-3-71 0,4 0-503 15,-2-3-462-15</inkml:trace>
  <inkml:trace contextRef="#ctx0" brushRef="#br1" timeOffset="82974.81">23409 5458 197 0,'0'0'283'0,"0"0"-7"0,-2-8-48 0,2 8 30 0,-3-4-62 15,3 4 29-15,0 0-48 0,-5-8 4 0,5 8 16 16,0 0-16-16,-4-7-12 0,4 7-10 0,0 0-25 16,0 0-26-16,-5-6-24 0,5 6-11 0,0 0-13 15,0 0-21-15,0 0-9 0,0 0 3 0,0 0 25 16,-5 6 7-16,5-6 5 0,3 10 4 0,0-4 11 15,-3 1 17-15,4 2-14 0,-2 2 8 0,0-1-15 16,1 2-1-16,-1-2-5 0,2 3-13 0,0 1-9 16,0 0-11-16,1 0-6 0,-1-1-7 0,1 1-4 15,-1 1 3-15,1-3-9 0,-1 2-4 0,1 0 1 16,1-3-2-16,-2 1-7 0,1 0-1 0,-1-3 1 16,0 2 0-16,0-2-4 0,-1-1-6 0,1-2-12 15,1 2-27-15,-2-1-30 0,-3-7-29 0,5 9-40 16,-5-9-33-16,5 8-78 0,-5-8-98 0,0 0-73 15,9 1-100-15,-9-1-249 0,9-7-290 0</inkml:trace>
  <inkml:trace contextRef="#ctx0" brushRef="#br1" timeOffset="83360.017">23614 5525 194 0,'0'0'341'0,"0"0"-64"16,-3-5-81-16,3 5 7 0,0 0-53 0,0 0 31 15,-10-2-51-15,10 2 24 0,0 0-58 0,-11 3 25 16,11-3-54-16,-12 7 34 0,3-3-56 0,1 1 38 16,1 0-43-16,-2 2 35 0,-1-2-43 0,1 2 35 15,1-1-49-15,-2 1 37 0,1-2-45 0,1 2 40 16,0-2-51-16,2 0 41 0,-2-1-44 0,3 0 36 16,5-4-37-16,-9 8 36 0,9-8-44 0,-8 5 45 15,8-5-41-15,-6 7 10 0,6-7 14 0,-1 5 12 0,1-5 9 16,1 6 35-16,-1-6-36 0,8 8 26 15,-2-5-37-15,-1 2 26 0,3-2-35 0,1 4-1 16,1-2 3-16,1-1-3 0,0 3 5 0,2-1-3 16,0 1 2-16,-1-2 2 0,1 2 0 0,1-2-3 15,-2 2 0-15,1-1 6 0,-2-2-6 0,-1 1 2 16,1 0-5-16,-1-1 1 0,-1-1-3 0,-3 1-3 16,3-1 1-16,-3 2 1 0,1-3 8 0,-7-2-1 15,9 4-2-15,-9-4-2 0,8 4 3 0,-8-4-3 16,0 0-6-16,11 4 0 0,-11-4-3 0,0 0-8 15,0 0-43-15,10 0-93 0,-10 0-108 0,0 0-78 0,5-3-120 16,-5 3-299-16,6-6-251 0</inkml:trace>
  <inkml:trace contextRef="#ctx0" brushRef="#br1" timeOffset="83790.558">23848 5621 179 0,'0'0'301'0,"0"0"-24"0,0 0-59 15,0 0 14-15,0 0-65 0,0 0 12 16,-2-7-61-16,2 7 10 0,0 0-52 0,3-6 31 0,-3 6-52 16,4-5 30-16,-4 5-50 0,5-7 32 0,-5 7-45 15,5-8 63-15,-2 3-70 0,-3 5 9 0,5-12-6 16,-3 8 2-16,3-4 4 0,-4 3 0 0,2-4 13 15,0 2-1-15,-1 0-1 0,0-1-4 16,0 1-4-16,-2-1 9 0,1 1-7 0,1 2 5 16,-2-4 1-16,0 9 3 0,2-10 0 0,-2 10 5 0,0-10-13 15,0 10 1-15,-2-7-16 0,2 7-2 0,0 0-4 16,-4-5-1-16,4 5-3 0,0 0-2 0,-11 4 3 16,11-4 1-16,-8 6 0 0,8-6-6 0,-8 10 0 15,3-6 4-15,2 2 0 0,-2 2 4 16,3 0 9-16,-3-1 4 0,2 3 7 0,2-3-1 0,-2 4 1 15,3-2 2-15,-1 0 1 0,1 0 3 0,1 2-1 16,1-4 5-16,0 3 1 0,1-1-2 0,2-1 2 16,1-2-3-16,-1 0-3 0,4 0-5 15,1-1-1-15,3-4-10 0,2 2-9 0,1-2-82 16,4-2-74-16,-1 0-102 0,6-2-108 0,0-2-517 0,1-1-425 16</inkml:trace>
  <inkml:trace contextRef="#ctx0" brushRef="#br1" timeOffset="88258.139">25317 5762 78 0,'0'0'275'0,"-10"0"-72"16,10 0 4-16,0 0-39 0,0 0 17 0,0 0-40 16,-14-2 15-16,14 2-38 0,0 0 34 0,0 0-36 15,0 0 24-15,0 0-55 0,-10-1 44 0,10 1-46 16,0 0-12-16,0 0-9 0,0 0-4 15,0 0-9-15,0 0-3 0,0 0-7 0,0 0 2 0,0 0 6 16,0 0 1-16,0 0 5 0,6-5 2 0,-6 5 7 16,12-1 4-16,-12 1 10 0,19-3 3 0,-8 0 5 15,5 1-10-15,1-1-2 0,1-1 0 0,7 0 1 16,0-1-7-16,7-3-8 0,1 3-6 0,1-4 7 16,1 4-24-16,9-5 7 0,-3 3-18 0,1-1 4 15,1-1-18-15,-7 4 11 0,0-4-15 0,-3 4 12 16,3-1-20-16,-2-2 14 0,-4 2-16 0,-5 3-1 15,0-2 0-15,-2 1-1 0,-4 0-1 0,-4 1-10 16,2 1-10-16,-6-1-12 0,1 1-30 0,-1-1-32 16,-2 1-139-16,-9 2-175 0,15-3-582 0,-15 3-590 15</inkml:trace>
  <inkml:trace contextRef="#ctx0" brushRef="#br1" timeOffset="92400.993">29451 4267 79 0,'0'0'608'0,"0"0"-132"0,0 0-66 15,0 0-24-15,-4-6-8 0,4 6-36 0,0 0-11 16,-4-5-12-16,4 5-18 0,0 0-21 0,-4-6-38 15,4 6-16-15,0 0-62 0,0 0-11 0,0 0-48 16,-5-6 4-16,5 6-59 0,0 0 27 0,0 0-36 16,0 0 18-16,0 0-22 0,0 0 43 0,5 9-26 15,-5-9 47-15,7 11-8 0,-3-2-7 0,2 0-5 16,0 2 1-16,1 3-8 0,-1-1-10 0,2 1-4 16,-2 2-8-16,3 2 4 0,-1 0-20 0,0 1 5 15,0 0-19-15,-1 0 4 0,1 1-3 0,-1-3-6 16,1 3-2-16,-2-6-1 0,-1 2-2 0,1 0-2 15,-1-2-3-15,0 0 1 0,0-2-7 0,-1-2 7 16,-1 2-4-16,1-4-3 0,0 1-5 0,-1-1-11 16,-1 0-26-16,0-3-36 0,0 1 5 0,-2-6-9 15,3 10-45-15,-3-10-121 0,0 0-113 0,0 0-122 0,0 0-69 16,0 0-106-16,0 0-467 0,-5-8-739 0</inkml:trace>
  <inkml:trace contextRef="#ctx0" brushRef="#br1" timeOffset="92940.291">29471 4405 331 0,'-4'-8'290'16,"3"2"-41"-16,-3 0-24 0,-1-1-22 0,2 0-10 15,-1-2 21-15,0 2 22 0,0-2-11 0,0 2-14 16,0-2-29-16,-1 2-6 0,0-3-5 0,1 1-8 15,2 1-11-15,-1-2-6 0,-1 1-16 0,2-1-11 16,-1 0-7-16,3 1-14 0,0-1-12 0,0-1-13 16,1 2-15-16,2-2-12 0,0 3-7 0,2-3-9 15,1 3-1-15,2-4-6 0,1 3-3 0,1 0 0 16,3 2 2-16,-2 1-7 0,2-1 0 0,2 2 4 16,-2 2 0-16,2 1-5 0,-2 2 5 0,1 0-5 15,0 1-2-15,-1 2 2 0,0 2-9 0,-1 3-1 16,-1 0-3-16,-3 1-1 0,-1 3 0 0,-3 0-8 15,-3-1 10-15,2 4-8 0,-7-1 10 0,2 1-6 16,-2-2 8-16,-3 2-12 0,1 1 13 0,-1-3-13 16,0-2 9-16,-1 1-8 0,3 0 11 0,0-3-6 15,0-1 5-15,-1 1-8 0,3-4 13 0,0 1-13 16,3-6 7-16,-2 9-9 0,2-9 17 0,6 7-13 16,-6-7 6-16,14 3-9 0,-4-3 12 0,4 2-13 15,2-1 7-15,3 0-9 0,0 0 14 0,2 1-7 16,0-2 10-16,1 3-10 0,2 0 8 0,-1 3-6 15,0-1 10-15,-3 0-12 0,-3 2 12 0,-2 0-11 0,-3 1-7 16,0 2 5-16,-3 0 1 0,-3 1-2 16,-5 1 0-16,-1 0 0 0,-2 0 3 0,-3 0 0 15,-5 1 6-15,-1-1-7 0,-3 0 4 0,-2 0 6 16,-4-1-11-16,2-2 7 0,-3 0-6 0,-1-2 7 0,0 0-16 16,3-2-8-16,1-2-101 0,0-1-119 0,-2-2-232 15,2 0-679-15,0-2-763 0</inkml:trace>
  <inkml:trace contextRef="#ctx0" brushRef="#br1" timeOffset="102258.676">5269 8801 461 0,'0'0'450'0,"0"0"-44"0,1-8-17 0,-1 8-10 15,-1-8-5-15,1 8-23 0,0-7-15 0,0 7-25 0,-6-6-33 16,6 6-11-16,-3-7-37 0,3 7-29 0,-3-6-30 16,3 6-24-16,-7-3-15 0,7 3-54 0,0 0 29 15,-5-7-53-15,5 7 18 0,0 0-49 0,0 0 29 16,-13-1-47-16,13 1 31 0,-9 5-40 0,4 0 20 15,0 0-23-15,-4 2 40 0,3 3-44 0,-2 0 37 16,3 1-36-16,-3 2 31 0,2-2-36 0,1 1 37 16,0 1-37-16,2-3 41 0,1 4-43 0,-1-2 42 15,3-1-38-15,0 1 33 0,0-1-32 0,4 1-20 16,-2-1-18-16,2-2 25 0,3 0-83 0,-2 0 25 16,4-1-67-16,0-1 17 0,1-2-70 0,1 0 16 15,2-1-84-15,1-3 5 0,-1 1-29 0,2-2 3 16,-1-2-8-16,2 1 0 0,-1-1-1 0,-1 0-4 15,-1-3 6-15,0 0 40 0,-2 1 54 0,1-4 72 16,-3 3 60-16,-2-2 94 0,2 0 48 0,-2 2 82 16,-2-1 1-16,1-2 42 0,-2 4 39 0,0-1 28 15,-4 5 4-15,5-11 4 0,-5 11 12 0,4-9 3 0,-4 9-9 16,5-8-26-16,-5 8-33 0,2-6-27 0,-2 6-39 16,0 0-36-16,4-6-19 0,-4 6-23 0,0 0-15 15,5-5-12-15,-5 5-3 0,0 0-8 16,0 0-3-16,0 0-3 0,11 5-5 0,-11-5-7 0,6 4 2 15,-6-4-3-15,8 7-42 0,-3-3 44 16,0 1-52-16,-1-1 45 0,1 1-82 0,0-2-21 16,-1 4-81-16,-4-7-67 0,9 7-88 0,-9-7-42 0,6 7-35 15,-6-7-58-15,0 0-413 0,0 0-434 0</inkml:trace>
  <inkml:trace contextRef="#ctx0" brushRef="#br1" timeOffset="102394.31">5368 8806 124 0,'-9'-9'537'0,"1"2"-170"15,2 2 19-15,1-2-82 0,1 2-7 0,0 0-29 16,0 0-54-16,4 5-43 0,-9-10-39 0,9 10-28 16,-2-6-34-16,2 6-33 0,0 0-41 0,2-8-53 15,-2 8-67-15,9-4-43 0,-9 4-105 0,14-4-111 16,-14 4-248-16,19-1-141 0</inkml:trace>
  <inkml:trace contextRef="#ctx0" brushRef="#br1" timeOffset="102674.645">5575 8645 639 0,'0'0'557'0,"3"-5"-97"0,-3 5-43 0,0 0-62 0,6-8-50 15,-6 8-39-15,0 0-45 0,5-4-42 0,-5 4-34 16,0 0-25-16,10-1-22 0,-10 1-7 0,14 1-19 16,-5 1-12-16,4 0-11 0,-3 1-7 0,4 3-7 15,0 0-6-15,0 0 4 0,4 5-6 0,0-2-1 16,-3 3-2-16,3 0-2 0,-2 2-2 0,-1 1 1 15,-1 1-2-15,-3 1 1 0,2 0-1 0,-4 1-2 16,-2-1-42-16,-1 0 50 0,-4 1-44 0,0 0 44 16,-2 0-46-16,-3 1 43 0,-4 0-43 0,0 3 0 15,-2-3 2-15,-1 1 44 0,-5 2-92 0,-1-3-24 16,-2 0-115-16,3-4-50 0,-2 0-83 0,1-4-103 16,-1 1-486-16,1-4-501 0</inkml:trace>
  <inkml:trace contextRef="#ctx0" brushRef="#br1" timeOffset="102940.737">5245 9231 342 0,'-8'4'713'0,"1"3"-182"16,7-7-119-16,-12 5-81 0,12-5-77 0,-8 6-30 16,8-6 3-16,-7 6 18 0,7-6 9 0,0 0 11 15,0 0-42-15,0 0 43 0,9 5-78 0,-9-5 17 16,22-3-69-16,-3 1 22 0,4-4-56 0,2 2-8 15,3-1-17-15,4-1-7 0,0-4-15 0,3 5-12 16,1-3-10-16,-2 2-5 0,3 0-2 0,-4-3-5 16,3 4-53-16,-3-3 59 0,0 1-58 0,-2 2 56 15,1-4-55-15,-6 4 45 0,-3 0-68 0,-3-2 27 16,-1 4-40-16,-3-2-30 0,-1 2-13 0,-3 2-12 16,-3-4-24-16,1 2-65 0,-10 3-99 0,10-5-78 0,-10 5-64 15,2-4-131-15,-2 4-341 0,-2-7-495 0</inkml:trace>
  <inkml:trace contextRef="#ctx0" brushRef="#br1" timeOffset="103423.011">6407 8712 813 0,'0'0'674'0,"-2"-9"-109"16,2 9-49-16,-1-11-33 0,1 11-11 0,-1-7-63 0,1 7-8 15,-2-7-89-15,2 7-48 0,0 0-69 0,-1-8-31 16,1 8-47-16,0 0-7 0,0 0-32 0,0 0 9 15,0 0-25-15,4 8 13 0,0-3-28 16,1 2 7-16,0 0-23 0,0 3 10 0,0-2-22 0,2 2-3 16,-1 3 1-16,2-3 8 0,-2 1-17 0,0 0 11 15,2 0-16-15,-4-1-4 0,3-2-45 0,-1 1-24 16,-1-1-90-16,-1 0-13 0,-2-1-106 0,2-2-5 16,-4-5-67-16,3 9-127 0,-3-9-141 0,0 0-514 15,0 0-749-15</inkml:trace>
  <inkml:trace contextRef="#ctx0" brushRef="#br1" timeOffset="103556.278">6303 8664 490 0,'-6'-8'508'0,"2"1"-103"15,0 2-55-15,0-2-18 0,4 7-24 0,-5-7-50 16,5 7-40-16,-4-10-40 0,4 10-42 0,-2-6-39 16,2 6-46-16,1-6-51 0,-1 6-61 0,5-5-87 15,-5 5-92-15,13-4-80 0,-13 4-490 0,15-3-341 0</inkml:trace>
  <inkml:trace contextRef="#ctx0" brushRef="#br1" timeOffset="104022.331">6840 8335 4 0,'0'-7'608'0,"-1"-1"-121"0,-2 3-130 0,3 5 26 16,-4-12-56-16,0 8 29 0,4 4-31 0,-6-9-63 15,1 5 11-15,5 4-86 0,-9-5 2 0,9 5-77 16,-9-2 21-16,9 2-57 0,-9 2 37 0,9-2-57 16,-9 8 44-16,6-4-56 0,2 4-1 0,-1-2-1 15,2 5 1-15,0-1 44 0,1 3-50 0,1 0 41 0,2 4-55 16,3 0 42-16,-1 3-55 0,2 1 41 16,-1 1-37-16,5 4 28 0,-2 0-6 0,2 2-9 15,-1-2-1-15,1 3-2 0,-1-2-46 0,-1 1 46 16,1-1-49-16,-1 0 50 0,-3-1-47 0,1-5 47 15,-1 1-41-15,-1-1 42 0,0 0-47 0,-3-3 48 0,-1-2-51 16,2 1 44-16,-4-3-47 0,0-1 48 16,0-1-53-16,-2 0 30 0,-1-2-88 0,-1 0-6 0,-2-2-96 15,-3 0-24-15,0-3-99 0,0-2-11 0,-5-1 18 16,4-2 20-16,-4-1 15 0,-2-1 50 16,1-2 46-16,1-1 43 0,-1-2 31 0,1-1 53 0,0-1 54 15,1 1 56-15,1 1 70 0,1-4 1 0,2 3 29 16,0-2 8-16,0 0 1 0,3 0-14 0,2 1-15 15,0-1-22-15,0 0-15 0,4 0-19 0,0-2-19 16,1 3-12-16,3-3-11 0,3 0-3 0,-1 1-18 16,5-2-20-16,2-1-55 0,2 2-51 0,2-1-66 15,1 1-62-15,0-1-45 0,5 0-49 0,1 0-63 16,2-1-345-16,-1 3-240 0</inkml:trace>
  <inkml:trace contextRef="#ctx0" brushRef="#br1" timeOffset="104539.524">7808 8429 279 0,'13'-4'585'0,"-5"3"-148"16,-8 1 8-16,13-5-51 0,-13 5 36 0,10-4-54 15,-10 4 34-15,0 0-83 0,9-3-39 0,-9 3-50 16,0 0-48-16,0 0-39 0,0 0-25 0,9 2 0 15,-9-2 11-15,-2 10-7 0,1-4-9 0,0 3-16 16,-3 3-19-16,1 2 7 0,1 2-34 0,-2 2 10 16,0-1-29-16,-2 4 1 0,2 0-15 0,0-3 15 15,3 2-25-15,-3-2 17 0,4-1-23 0,-3 1 11 16,2-2-17-16,1-3 15 0,0 1-21 0,0-2 14 16,1-2-27-16,1 0 16 0,-2 0-11 0,1-3 2 15,-1-7-13-15,3 10 19 0,-3-10-41 0,0 0 24 16,7 2-31-16,-7-2 29 0,9-10-29 0,-5 2 28 15,-1-3-33-15,-1-2 40 0,2-3-39 0,-1-1 36 0,-1-2-28 16,1-5 40-16,-2-2-37 0,3 3 8 16,-1 0 9-16,0 0 3 0,0 3 7 0,-1 1 6 15,1 3 13-15,-2-1-2 0,3 2 13 0,-1 3 7 0,-2 1-3 16,0 1-2-16,2 1-12 0,-2 0 2 0,2 4-10 16,0 0 6-16,-3 5 4 0,7-6 4 0,-7 6 4 15,0 0 3-15,15 4-2 0,-7 1-5 0,-2 2 4 16,3 2 1-16,0 2 0 0,1 0 29 0,-1 2-35 15,3 2 25-15,-1 2-36 0,1 2 29 0,-2-1-34 16,1 0 29-16,1 2-29 0,-1-1 28 0,0 0-34 16,-1-1 31-16,1 0-31 0,-2 0 26 0,0-2-51 15,-1-2-3-15,1-1-82 0,-3 1 2 0,1-4-94 16,-2 0-5-16,-1-2-37 0,-1 0-82 0,-3-8-118 16,-1 9-138-16,1-9-403 0,-9 6-596 0</inkml:trace>
  <inkml:trace contextRef="#ctx0" brushRef="#br1" timeOffset="104705.081">7798 8697 460 0,'-9'-4'792'0,"0"1"-186"0,4-2-107 0,5 5-113 15,-8-10-67-15,7 4-43 0,1 6-22 0,3-15-29 16,1 8-80-16,2-5 18 0,4 0-81 0,3-1 32 0,3 0-71 16,1 0 28-16,6-2-95 0,3 0-14 0,-1-1-93 15,2 2-13-15,3 1-113 0,-1-1-19 16,-1 2-32-16,3-1-37 0,-2 2 1 0,2 1-103 0,-2 1-223 15,-3 2-180-15</inkml:trace>
  <inkml:trace contextRef="#ctx0" brushRef="#br1" timeOffset="105072.107">8627 8475 276 0,'0'0'259'0,"8"7"-63"15,-8-7-25-15,0 8 0 0,0-8 4 0,-5 7-1 16,1-3-1-16,-2-1-3 0,-2 1-23 0,-2 2-33 15,1-1 6-15,-1-1-27 0,-2 1 17 0,3-4-43 16,-1 5 47-16,0-4-61 0,1 1 46 0,0 0-52 0,1-1 60 16,8-2-34-16,-14 2 54 0,14-2-62 15,0 0 30-15,-14-4-61 0,14 4 36 0,-6-8-57 16,5 1 39-16,1-2-54 0,2-2 45 0,0 0-50 0,1-4 0 16,2 1 8-16,-1-1 0 0,1-2 24 15,-1 3 50-15,0-4-23 0,0 2 68 0,2 2-13 0,-3-2 71 16,-1 4-42-16,2 1 50 0,-1 0-60 15,-1 2 30-15,-2 1-65 0,1 2 21 0,1-2-59 0,-2 8 28 16,1-8-55-16,-1 8 33 0,0 0-54 16,0 0 39-16,0 0-46 0,0 0 2 0,-4 5 1 0,4 2 11 15,0 2-9-15,0 0 2 0,0 4 1 0,0 0-2 16,3 2-1-16,-2 0-11 0,4 2 19 0,0 0-90 16,3 2 3-16,0-2-86 0,1 1 0 0,3-2-45 15,-1 0-57-15,1-1-51 0,1-2-23 0,-1-1-41 16,2-3-55-16,-2-3-401 0,2 0-374 0</inkml:trace>
  <inkml:trace contextRef="#ctx0" brushRef="#br1" timeOffset="105325.43">8916 8353 466 0,'4'-8'663'0,"0"-1"-181"0,-3 4 5 15,3-2-69-15,-1 1 30 0,-3 6-57 0,2-7 35 16,-2 7-76-16,4-8-49 0,-4 8-60 15,4-7-45-15,-4 7-45 0,2-6-37 0,-2 6-24 0,0 0-18 16,0 0-9-16,0 0-2 0,11 0-6 0,-11 0-53 16,6 11 47-16,-1-4-59 0,3 0 52 0,-2 3-3 15,-1 0-11-15,3 2-6 0,-2-1-2 16,3 1-5-16,-2 1-1 0,0 0 0 0,1-1-10 0,1 2-22 16,-1-3-36-16,-2 2-51 0,3-2-5 0,-3 0-101 15,1-2-13-15,-2-1-92 0,0-1-28 0,0 0-58 16,0-2-46-16,-1-1-78 0,-4-4-401 0,5 6-501 15</inkml:trace>
  <inkml:trace contextRef="#ctx0" brushRef="#br1" timeOffset="105723.111">9013 8397 762 0,'-5'-7'493'0,"1"2"-81"0,-1-2-8 0,3-2 37 0,-2 1-56 15,3-1-29-15,-1 1-85 0,1-1 28 16,4-2-96-16,-2 1 5 0,3-1-88 0,2-2 12 15,2 2-68-15,-1 0 31 0,4 0-63 0,0 0 35 16,-1 2-58-16,3 0 41 0,-1 2-56 0,-2 2 41 16,1 2-53-16,0 1 45 0,-11 2-48 0,17 2 42 0,-17-2-51 15,15 6 49-15,-10 0-51 0,-1 3 7 0,-2 0 2 16,-2 1 6-16,0 2 2 0,-1 0 4 0,-2 0 2 16,1 0 3-16,-1 0 49 0,1-2-52 0,-1-1 41 15,0 1-53-15,2-1 46 0,0-2-48 0,0 0 45 16,1-7-53-16,0 13 50 0,0-13-50 0,5 10 48 15,0-5-52-15,0-1 49 0,5 1-49 0,-1 0 10 16,3 0-1-16,0 0-5 0,1 2-2 0,1-2 42 16,-1 2-49-16,1-1 42 0,-1 0-44 0,-3 2 38 15,3 0-44-15,-4 1 48 0,-3-1-42 0,1 1 45 16,-2 0-41-16,-3 0 50 0,-2-2-44 0,-2 3 50 16,-3 0-47-16,-2-3 51 0,-2 4-48 0,0-4 52 15,-3 1-52-15,-1-2 46 0,-1 0-44 0,1-1 48 16,0-1-50-16,0-3 27 0,13-1-127 0,-21 0-77 15,9-4-142-15,3 2-147 0,2-6-495 0,0 1-583 16</inkml:trace>
  <inkml:trace contextRef="#ctx0" brushRef="#br1" timeOffset="106839.132">10023 8378 432 0,'0'0'385'0,"0"0"-58"0,1-8-52 0,-1 8-21 16,0 0-10-16,0-9-4 0,0 9 1 0,0-7-22 16,0 7-24-16,0-8-27 0,0 8-23 0,-2-10-19 15,2 10-6-15,-3-9 20 0,3 9-55 0,-5-12 31 0,5 12-64 16,-8-9 27-16,8 9-54 0,-10-9 32 16,6 4-48-16,-4 2 34 0,1 0-49 0,7 3 38 0,-18-4-44 15,8 3 41-15,-3 3-45 0,3 0 42 0,-2 2-41 16,-2-1 41-16,0 2-42 0,-1 4 10 0,3-4 13 15,-2 4-1-15,3 1 38 0,-1 0-41 16,2-1 39-16,1 3-46 0,3-4 45 0,0 2-43 0,2-1 41 16,1-1-46-16,-1 1 42 0,4-2-49 0,1 0 44 15,2-1-53-15,-3-6 33 0,7 10-55 0,-7-10 24 16,12 6-66-16,-12-6 33 0,18 0-65 0,-18 0 43 16,18-2-42-16,-8-1 15 0,0-2 15 0,2 0 17 15,-1-1 11-15,1-1 11 0,-3-1 14 0,2 0 13 16,-2 1 3-16,-1-1 18 0,-2 1 20 0,3 0 27 15,-4 2 23-15,2-2 6 0,-1 2 1 0,-1 0-12 16,-5 5-12-16,9-9-14 0,-9 9-7 0,8-5 3 16,-8 5 13-16,10 0 1 0,-10 0-7 0,10 3-8 0,-10-3-2 15,13 6-7-15,-5-1-5 0,0 0-2 0,0 0-1 16,0 2-5-16,1-1-1 0,1 3-4 16,-1-4-5-16,0 2-28 0,0-1-35 0,-1-1-32 15,-1 1-35-15,0-2-25 0,0 0-1 0,-7-4 3 0,11 7-7 16,-11-7-2-16,9 2-5 0,-9-2 25 15,0 0 9-15,10 0 38 0,-10 0 7 0,2-7 28 16,-2 7 8-16,1-10 30 0,-1 10 17 0,2-11 18 0,-2 5 25 16,0-2 13-16,-2 1 9 0,4-2 11 0,-2 1 7 15,1 1 1-15,-1 1 0 0,3-3 14 0,-1 3 6 16,-1-1-24-16,2 2-10 0,2-2-6 0,-1 3 41 16,4 0-59-16,-2 2 43 0,-6 2-51 0,15-4 35 15,-15 4-58-15,21 1-2 0,-11 0 2 0,3 3-5 16,-3-1 2-16,0 2-4 0,3 2 0 0,-1 0 0 15,-1 0-1-15,-3 3-3 0,-2-3 6 0,1 1-6 16,-2 0 39-16,0-2-49 0,-3 1 58 0,-2-7-18 16,4 10 74-16,-4-10-19 0,-1 8 66 0,1-8-30 15,0 0 0-15,-7 4 1 0,7-4 6 0,-7-4-26 16,7 4-13-16,-8-8-16 0,6 3-38 0,-1-3 20 16,-1-1-14-16,3 1-13 0,0-3-41 0,1 0-51 15,1 0-1-15,0 0-97 0,3-2-15 0,1 1-94 0,3-1 38 16,1 2-34-16,0-1 10 0,1 2 1 0,1 1 4 15,0 3 21-15,0-2 15 0,-1 3 11 0,1 1 21 16,-2 1 31-16,-9 3 33 0,16-1 22 0,-16 1 16 16,13 4 18-16,-13-4 15 0,14 5 8 0,-9 0 9 15,0-1 12-15,-1 0 19 0,-4-4 65 0,8 9-5 16,-8-9 46-16,9 8 5 0,-9-8 21 16,6 6 26-16,-6-6-15 0,8 5 3 0,-8-5-8 0,10 4-16 15,-10-4-16-15,0 0-13 0,15-1-16 0,-15 1 24 16,12-7-60-16,-5 5 45 0,0-3-58 0,-1-1 32 15,1 0-58-15,-1 0 46 0,-1 1-56 0,-1-3 50 16,0 4-53-16,-3-5 56 0,2 4-45 0,-3 5 53 16,2-8-47-16,-2 8 57 0,-2-7-29 0,2 7 58 15,0 0-29-15,0 0 61 0,-12 3-34 0,12-3 63 16,-7 6-55-16,3 0 49 0,1-1-54 0,-1 1 48 16,4 1-67-16,0 2-4 0,0 0-11 0,3 1-9 15,1-1-6-15,3 3-17 0,2-1-49 0,1 0-84 0,3-1-118 16,3 0-131-16,3-2-120 0,0-2-611 0,0-1-703 15</inkml:trace>
  <inkml:trace contextRef="#ctx0" brushRef="#br1" timeOffset="108640.672">11421 8028 282 0,'0'0'307'0,"4"-6"-58"0,-4 6-22 0,1-7-15 15,-1 7-23-15,4-7-17 0,-4 7-6 0,2-8-11 16,-2 8-21-16,1-11-14 0,-1 11-6 0,3-12-14 16,-3 5 4-16,0-1-13 0,0-1-4 0,-1 1-19 0,-2-3-5 15,2 2-8-15,-3-1-3 0,2 1 3 0,-2-1 1 16,0 0-1-16,-1 2 10 0,1 2 3 15,-1-3 6-15,0 4-7 0,1 0-9 0,0 0-10 16,4 5-9-16,-9-7-10 0,9 7-6 0,-10-1 0 0,10 1-6 16,-10 4 3-16,5 2 11 0,-1 2 7 0,3 2 10 15,-1 1 10-15,1 5 2 0,2 0-6 16,1 1 1-16,0 2-5 0,1 3-2 0,3 0-4 0,1 2-41 16,-1 2 38-16,4 2-43 0,1 0 47 0,0-1-51 15,0 0 1-15,1 0 4 0,1-2 3 0,-2 1-2 16,0-5 38-16,1 1-45 0,-1-4 41 0,-1 2-47 15,2-2 42-15,-3-2-49 0,-1-3 41 0,-1 0-51 16,2-1 24-16,-1-4-48 0,-2 2 37 0,-2-3-59 16,-2-7-42-16,4 10-154 0,-4-10-66 0,0 0-35 15,-4 7-72-15,4-7-1 0,-10-4-223 0,10 4-175 16</inkml:trace>
  <inkml:trace contextRef="#ctx0" brushRef="#br1" timeOffset="108941.861">11333 8346 305 0,'-7'-6'418'0,"1"1"-81"0,1 1-25 0,5 4-65 15,-8-9 10-15,8 9-69 0,-5-9-25 0,5 9-28 16,-1-12-31-16,2 4 32 0,4 1-77 0,0-3 32 0,3 2-56 16,2-3 33-16,3 1-65 0,2-2 12 15,2 0-56-15,-1 0-13 0,5 0-38 0,2-2-34 0,-1 1-25 16,2-1-28-16,-2 4-24 0,-1 1-14 0,0-2-4 16,-1 3 1-16,0 0 40 0,-3 0-33 0,0 5 47 15,-2-2 31-15,-1 4 25 0,-2-2 25 0,-12 3 52 16,19 0 63-16,-19 0 42 0,14 3 60 15,-4 0 13-15,-10-3 21 0,10 9 14 0,-6-5-5 0,0 2-7 16,1-1-1-16,-2 3-5 0,-1 1-22 0,2-2 13 16,0 0-43-16,-2 1 10 0,1-1-50 0,0 0-12 15,-1 0-11-15,1 3-8 0,1-3-9 0,-2 1-2 16,1 0-8-16,0 0-4 0,1-3-14 0,-4-5-25 16,4 12-48-16,-4-12-38 0,5 8-66 0,-5-8-48 15,0 0-432-15,4 5-165 0</inkml:trace>
  <inkml:trace contextRef="#ctx0" brushRef="#br1" timeOffset="109064.941">11643 8075 400 0,'-5'-5'309'0,"3"0"-51"0,2 5-53 16,-4-8-44-16,4 8-39 0,-2-8-23 16,2 8-21-16,3-7-16 0,-3 7-10 0,5-6-30 0,-5 6-49 15,13-4-58-15,-13 4-53 0,13 0-72 0,-13 0-205 16,15-3 123-16</inkml:trace>
  <inkml:trace contextRef="#ctx0" brushRef="#br1" timeOffset="109425.029">11860 8100 113 0,'8'7'355'0,"-8"-7"-56"0,8 5-26 0,-8-5-10 15,7 8-38-15,-7-8-3 0,9 8-44 0,-9-8 3 16,9 8-56-16,-5-4 24 0,0 3-69 15,1-1 20-15,1-1-52 0,-2 2-11 0,1 1-3 0,-1-2-5 16,0 1-5-16,1-1 2 0,-1-1-11 0,-4-5-1 16,4 11 1-16,-4-11-1 0,5 8 21 0,-5-8 19 15,4 7 0-15,-4-7-6 0,0 0-11 0,0 0 39 16,0 0-45-16,5-7 59 0,-5 7-54 0,1-12 33 16,-1 5-55-16,3 1 49 0,-2-3-1 0,2 1 6 15,-1-1-9-15,2 1-2 0,-2 0-5 0,2 0-8 0,-1 3-9 16,1-1-3-16,-4 6-9 0,6-8 2 0,-6 8 0 15,10-7-5-15,-10 7-1 0,12-2-8 16,-12 2 4-16,10 2-7 0,-10-2-37 0,14 5 45 0,-6-3-39 16,-2 4 39-16,2-1-43 0,1 1 34 0,-3 1-63 15,1 0-9-15,-1-2-72 0,3 2 4 0,-3 0-65 16,1-2-14-16,-2 0-13 0,1-2-44 0,-6-3-41 16,12 6-78-16,-12-6-224 0,11 0-123 0</inkml:trace>
  <inkml:trace contextRef="#ctx0" brushRef="#br1" timeOffset="109596.352">12237 8107 285 0,'0'0'499'0,"4"-5"-123"0,-4 5-79 0,0 0-42 15,4-4-49-15,-4 4 22 0,0 0-67 0,0 0 43 16,0 0-16-16,0 0-21 0,0 0-27 0,10 3-19 16,-10-3-27-16,4 6-15 0,-4-6-14 0,4 8-56 15,-4-8 42-15,4 11-51 0,-2-4 37 0,2-1-41 16,-1 1 32-16,-1 0-80 0,3-2-16 0,-5-5-86 0,4 12-44 15,-4-12-25-15,5 8-71 0,-5-8-92 0,0 0-281 16,0 0-176-16</inkml:trace>
  <inkml:trace contextRef="#ctx0" brushRef="#br1" timeOffset="109739.987">12166 8018 180 0,'-4'-8'464'0,"-1"1"-65"15,1 0-75-15,4 7-45 0,-4-10-49 0,4 10-43 16,0-12-35-16,0 12-33 0,0-7-32 0,4 2-17 15,-4 5-15-15,10-8-34 0,-10 8-61 0,16-3-78 16,-6 2-93-16,-1-2-103 0,2 2-275 0,1 0-105 16</inkml:trace>
  <inkml:trace contextRef="#ctx0" brushRef="#br1" timeOffset="109973.348">12460 7843 590 0,'0'0'467'15,"0"0"-116"-15,0 0-24 0,0 0-84 0,0 0 20 0,3-4-20 16,-3 4-10-16,0 0-3 0,0 0 5 0,3 6-27 16,-3-6-21-16,2 11-15 0,1-6-17 15,0 4-18-15,-1-1-43 0,2 1 46 0,0 3-67 0,1 0 32 16,3-2-63-16,-2 2 38 0,2 1-56 0,-2-1 41 16,3 2-57-16,-1-1 43 0,1-2-52 15,-3 1 45-15,4 0-52 0,-1 0 46 0,-2 0-53 16,0-3 29-16,2 2-104 0,-2-4-11 0,-2 3-92 0,1-5-35 15,-1 4-101-15,0-3-52 0,-1 0-41 0,-4-6-533 16,4 10-540-16</inkml:trace>
  <inkml:trace contextRef="#ctx0" brushRef="#br1" timeOffset="110131.92">12512 8078 521 0,'-1'-7'563'0,"1"7"-149"16,-2-7-23-16,2 7-54 0,0-8-52 0,0 8-34 15,3-9-33-15,-3 9-44 0,5-10-35 0,-1 5-26 16,1 0-28-16,3 0-22 0,-2-2-55 0,3 2-58 16,1 1-104-16,1-3-46 0,0 1-67 0,2 2-75 15,0-4-102-15,1 4-221 0,-3-1-174 0</inkml:trace>
  <inkml:trace contextRef="#ctx0" brushRef="#br1" timeOffset="110405.803">12792 7924 108 0,'0'0'358'0,"0"0"-91"16,0 0-27-16,7 4 0 0,-7-4-2 0,0 0 18 16,0 0-31-16,0 0 14 0,0 0-81 15,0 0-4-15,12-3-27 0,-12 3-27 0,6-6-21 0,-6 6-8 16,9-8-19-16,-5 4-13 0,-4 4-6 0,7-10-53 16,-7 10 47-16,5-8-50 0,-5 8 47 0,1-10-44 15,-1 10 38-15,0 0-48 0,0-6 50 0,0 6-37 16,0 0 62-16,0 0-27 0,-10 2 76 0,10-2 20 15,-7 7-5-15,1-2-43 0,3 3 45 0,2 0 6 16,0 0-8-16,1 0-36 0,1 4 30 0,2-3-59 16,1 2 35-16,3 0-55 0,2-1 34 0,3 1-80 15,2-1-19-15,0 0-117 0,2-5-47 0,1 2-93 16,1-2-109-16,0-2-533 0,-3-2-515 0</inkml:trace>
  <inkml:trace contextRef="#ctx0" brushRef="#br1" timeOffset="111606.598">7154 8178 324 0,'-1'-6'474'0,"-2"-1"-86"16,1 0-37-16,-2 2-11 0,3-2-5 0,-2 0-14 16,2 1-7-16,0-1-1 0,1 7-14 0,-4-9-19 0,4 9-35 15,-3-10-41-15,3 10-41 0,-3-9-43 0,3 9-27 16,0 0-17-16,0-6-8 0,0 6-2 16,0 0-2-16,0 0-3 0,12 3 4 0,-5 2-11 0,1-2-4 15,0 5-42-15,1 0 39 0,2 2-41 0,1 1 36 16,-3 2-45-16,4-1 39 0,-3 4-43 0,2-1 42 15,-1 0-40-15,-3-1 4 0,-1-1-4 0,2 1 2 16,-2-1 1-16,-2-2 2 0,1-1-2 0,-2 0 1 16,2 0 8-16,-3-3-4 0,1 0 6 0,-2-2 8 15,-2-5 4-15,7 7 5 0,-7-7-5 0,0 0-10 16,7 4-1-16,-7-4-5 0,9-4-5 0,-9 4 0 16,7-9-8-16,-2 4-2 0,0-3 27 0,0 4-49 15,4-4 43-15,-3 0-45 0,2 4 46 0,0-2-51 16,2 1 43-16,-2 2-52 0,1 1 45 0,-9 2-45 15,16-2 46-15,-16 2-44 0,17 4 46 0,-8-1-47 16,-3 3 3-16,2 2 3 0,-3 0 9 0,-1 1 2 16,-2 0 3-16,2 3 49 0,-3-2-50 0,-1 2 50 15,-2 0-46-15,-3-3 46 0,2 3-45 0,-3-2 43 0,1-1-50 16,-2 0 31-16,0-1-74 0,-1-2 11 16,0 0-74-16,-1-1 15 0,0-1-19 0,9-4-48 0,-14 0-31 15,14 0-45-15,-12-3 19 0,12 3 3 0,-9-9-11 16,5 4-1-16,1-2-8 0,2-1 31 15,0-3-36-15,1 1 21 0,1-1 45 0,0 1 36 16,3-2 30-16,0 1 39 0,0 0 45 0,2 0 48 0,-1 1 45 16,-1 1 44-16,1-2 32 0,-1 3 21 0,0 1 18 15,0 0 9-15,1 0-2 0,-3 3-7 0,-2 4-15 16,4-10-14-16,-4 10-34 0,5-7-38 0,-5 7 29 16,0 0-39-16,7-5 40 0,-7 5-38 0,0 0 43 15,6 5-48-15,-6-5 43 0,8 6-56 0,-8-6 52 16,6 8-57-16,-3-2 48 0,2-1-49 0,0 2 40 15,0 0-42-15,2 0-2 0,0-1-1 0,1 0 2 16,1-1-8-16,1 0 0 0,-1 0 2 0,0-3-4 16,1 3 2-16,0-5 0 0,-10 0-1 0,18 0 39 0,-18 0-52 15,17-2 43-15,-11-2-50 0,4 0 47 16,-6 0-47-16,1-1 36 0,-5 5-47 0,3-12 38 16,-3 12-6-16,-3-12-5 0,1 7-2 0,-4-2-3 15,0 0-1-15,-4 2-5 0,1 0-5 0,0 2 0 16,-4-2 4-16,2 3-10 0,-2-1-25 0,3 2-33 0,-2 1-41 15,12 0-52-15,-20 0-20 0,20 0-34 16,-18 4-35-16,18-4-46 0,-13 5-64 0,13-5-216 0,-6 5-94 16</inkml:trace>
  <inkml:trace contextRef="#ctx0" brushRef="#br1" timeOffset="111829.997">7618 8161 586 0,'0'0'500'0,"1"-8"-66"16,-1 8-38-16,0-6-14 0,0 6-56 0,0 0-35 16,3-8-58-16,-3 8-47 0,0 0-42 0,0 0-32 15,1-7-23-15,-1 7-19 0,0 0-7 0,0 0-15 16,8 3-6-16,-8-3-9 0,9 5-5 0,-9-5-3 16,9 7-6-16,-4-3 1 0,1 1-12 0,3-1-13 15,-1 1-37-15,-2 2-39 0,2-1-50 0,1-2-66 16,-3 3-59-16,2-1-62 0,-3-2-59 0,4 1-99 0,-4-1-205 15,-5-4-189-15</inkml:trace>
  <inkml:trace contextRef="#ctx0" brushRef="#br1" timeOffset="112189.199">7758 8136 429 0,'-1'-8'528'0,"1"8"-115"16,0-8-82-16,0 8-66 0,0 0-39 0,0-8-42 15,0 8-44-15,0 0-21 0,0 0-30 0,0 0-15 16,0 0-9-16,0 0-14 0,0 0-7 0,12 2-10 16,-12-2 0-16,7 8-6 0,-3-4-9 0,0 2-3 15,1 1-4-15,0-2 0 0,0 2-2 0,-1-2 13 16,0-1-16-16,0 1-6 0,-4-5 0 0,9 8-1 16,-9-8 4-16,6 5 6 0,-6-5-6 0,9 3 4 15,-9-3-5-15,13-3-2 0,-13 3-1 0,13-4 0 16,-7 0 4-16,3-1-1 0,0 1-7 0,-1 0 6 0,1 0-6 15,1 2 5-15,-4-2-3 0,3 1 6 16,-9 3-3-16,15-4-1 0,-15 4-2 0,15-1-2 16,-15 1 0-16,15 1 2 0,-15-1 1 0,13 6 2 15,-13-6-2-15,10 7-7 0,-4-3 0 0,-2 2 1 0,1-1 5 16,-5-5-8-16,3 10-3 0,-3-10-65 0,-2 11-21 16,2-11-72-16,-6 10-64 0,1-5-72 0,-4 2-68 15,1-4-208-15,-2-1-97 0</inkml:trace>
  <inkml:trace contextRef="#ctx0" brushRef="#br1" timeOffset="112326.347">7722 8213 17 0,'-13'-5'450'0,"2"1"-62"0,1 1-2 0,3-1-25 0,-1 2 14 15,-1-3-27-15,5 1-29 0,-1 0-40 0,5 4-43 16,-6-9-42-16,3 4-26 0,3 5-22 0,3-11-28 16,-1 3-17-16,5 2-24 0,-1-1-15 0,7-1-15 15,-3-1-23-15,5 0-63 0,2-1-88 0,2 0-121 16,1-2-143-16,4-1-170 0,-1 1-299 0,1-1-409 15</inkml:trace>
  <inkml:trace contextRef="#ctx0" brushRef="#br1" timeOffset="113057.278">13418 8177 131 0,'0'0'534'0,"0"0"-132"0,0 0-91 0,0 0-17 15,0 0-38-15,0 0 35 0,0 0-78 0,0 0 1 0,0 0-81 16,0 0 19-16,0 0-61 0,0 0 33 0,15 0-55 16,-15 0 28-16,18-4-52 0,-5 1 31 15,2-2-53-15,2 3 36 0,0-3-15 0,2 3-8 0,0-3-7 16,4 1-4-16,0-2-7 0,0 1-16 0,-1 1-34 16,1 0-56-16,0-2-63 0,-4 3-70 0,-4-1-62 15,4 1-63-15,-6-1-84 0,0 0-239 0,-3 2-179 16</inkml:trace>
  <inkml:trace contextRef="#ctx0" brushRef="#br1" timeOffset="113319.574">13599 8234 193 0,'-7'6'330'0,"0"0"-60"0,0-1-71 0,7-5 22 16,-9 6-11-16,9-6 21 0,-8 6 3 0,8-6 0 0,0 0-24 15,0 0-48-15,5 6-33 0,-5-6-5 16,11-2 0-16,-1-1-68 0,0 0 28 0,0 0-59 15,5-1 46-15,1 0-55 0,-1 0 28 0,3-2-47 0,-1 0 42 16,4 1-50-16,-3-1 44 0,4-1 6 16,-2 2-19-16,0-3-6 0,0 2-4 0,-3 0-2 15,1 0 0-15,-2 2 2 0,-2-2-9 0,-1 1 0 0,0 0-2 16,-3 1-8-16,0 1-21 0,-1 1 8 0,-9 2 0 16,13-5-4-16,-13 5-21 0,11-4-31 0,-11 4-47 15,8-4-18-15,-8 4-36 0,0 0-30 0,5-4-43 16,-5 4-49-16,0 0-292 0,0 0-105 0</inkml:trace>
  <inkml:trace contextRef="#ctx0" brushRef="#br1" timeOffset="113556.481">13901 8006 279 0,'0'0'540'16,"-4"-6"-114"-16,4 6-83 0,-4-4-15 0,4 4-33 15,0 0-26-15,-6-6-33 0,6 6-25 0,0 0-2 16,0 0-2-16,0 0-13 0,0 0-15 0,0 0-10 15,10 1-16-15,-10-1-20 0,13 7-17 0,-3-2-22 16,-1-1-21-16,0 1-7 0,5 3-7 0,-2 0-15 0,-1 1-8 16,2 3-48-16,-3 0 45 0,0 1-50 0,2 3 45 15,-4 1-54-15,-3-2 44 0,-4 3-67 16,-1 0-34-16,-1 2-47 0,-6 1-15 0,-3 4-52 0,-7-2-45 16,-4 4-21-16,-2 0-29 0,-7-1-23 0,-2-2-93 15,-6-1-401-15,0-1-340 0</inkml:trace>
  <inkml:trace contextRef="#ctx0" brushRef="#br1" timeOffset="114572.685">15622 7807 372 0,'0'0'344'0,"-6"-5"-13"0,6 5 0 15,-5-5-50-15,5 5 41 0,-3-7-35 0,3 7 30 16,-5-5-48-16,5 5 19 0,0 0-76 0,-4-6 7 16,4 6-87-16,0 0 14 0,0 0-47 0,0 0 68 0,0 0-43 15,-6 6 40-15,6-6-56 0,1 14 34 0,-1-6-49 16,3 5 22-16,-3 0-54 0,2 3 28 0,-2 3-55 16,0-1 34-16,0 3-49 0,-2 3 38 15,2-2-46-15,-3 2 29 0,2-4-44 0,-2-2 3 0,2 2 0 16,-1-3 1-16,-1 0-2 0,3-3 9 0,-1-1-9 15,1-2 8-15,-3 0 2 0,3-4 11 16,0 0-2-16,0-7-6 0,0 8-5 0,0-8-1 0,0 0-2 16,0 0 35-16,0 0-45 0,-2-10 40 0,2 2-41 15,0 0 35-15,0-4-41 0,0-2 32 0,1 0-36 16,0-3 36-16,-1 0-37 0,3-1 34 0,-2-1-34 16,5 2 39-16,-3 0-39 0,1 0 37 0,0 0-33 15,-1 5 33-15,3-3-37 0,-1 4 38 0,0 0-38 16,0 3 38-16,1 0-40 0,-1 3 39 0,2 0-33 15,2 1 33-15,-9 4-36 0,15-3 37 0,-15 3-36 16,19 3 40-16,-10-1-40 0,4 3 17 0,1 0-12 16,-1 2 34-16,2 0-36 0,-1 2 35 0,3 0-31 15,-2 4 24-15,3-2-26 0,-3 1 32 0,3 2-39 0,-3-1 36 16,1-2-49-16,-1 4 29 0,-1-1-73 16,-1 1 8-16,-3-4-84 0,0 1 5 0,0-1-76 15,-2 1-15-15,-4-3-112 0,0 0-76 0,-4-1-90 0,-1 0-480 16,-4-2-593-16</inkml:trace>
  <inkml:trace contextRef="#ctx0" brushRef="#br1" timeOffset="114739.227">15580 8147 316 0,'-13'-3'556'0,"-1"0"-142"0,4 2 4 16,1 0-37-16,9 1-49 0,-14-7-52 0,14 7-25 16,-8-8-27-16,8 8-36 0,-1-10-34 0,5 4-31 15,1 0-25-15,3 0-19 0,3-2-19 0,2 1-10 16,4-3-12-16,3 2-11 0,1-2-19 0,0 2-45 15,7-5-52-15,-1 4-54 0,2-2-46 0,1 2-51 16,-1-3-23-16,1 3-35 0,-2-1-47 0,-1 0-79 16,2 0-227-16,-7 1-158 0</inkml:trace>
  <inkml:trace contextRef="#ctx0" brushRef="#br1" timeOffset="115058.095">16086 7824 472 0,'0'-5'398'16,"0"5"-61"-16,0 0-73 0,-1-7-21 0,1 7-59 0,0 0-10 15,0 0-56-15,0 0 31 0,0 0-32 0,0 0 37 16,0 0-53-16,6 3 37 0,-6-3-51 16,7 9 35-16,-2-2-27 0,1 2-19 0,2 0-8 0,-2 2-15 15,3 1-11-15,3 1-7 0,-1-1-3 0,2 2-2 16,0 0-8-16,0-1-2 0,3 0-2 0,-2-2-3 16,3 1-2-16,-4-4-1 0,6 0 0 15,-5 0-13-15,-2-3-27 0,3 0 44 0,-3-2 0 0,0 0 3 16,1-2-6-16,-13-1-7 0,20-3 2 0,-10 1-2 15,-1-2 0-15,-2 0 3 0,-2-2 2 0,1-1-7 16,-3-2 2-16,-1 1-3 0,-2-3 0 0,-1 1-2 16,0-1 0-16,-4-1 0 0,0-2-1 0,-1 0 4 15,1 3-7-15,0-1-1 0,1 3-2 0,-2-1-40 16,1 2 42-16,0-1-79 0,1 4-9 0,1-1-89 16,3 6-50-16,-7-8-68 0,7 8-82 0,-5-4-374 15,5 4-264-15</inkml:trace>
  <inkml:trace contextRef="#ctx0" brushRef="#br1" timeOffset="115325.993">16597 7768 58 0,'0'0'539'15,"7"-5"-131"-15,-7 5-73 0,2-7 2 0,-2 7-78 16,4-7 36-16,-4 7-84 0,0 0 1 0,4-4-86 0,-4 4 15 15,0 0-64-15,0 0 20 0,0 0-58 16,0 0 32-16,10 1-9 0,-10-1-2 0,5 10-10 0,-1-3-2 16,1-1-8-16,-1 4-7 0,1-1-7 0,0 4-6 15,2-2 4-15,-2 1-11 0,1 3 0 0,1-2-1 16,0 0-3-16,-1 0-1 0,2 1-1 0,-3-2-3 16,2 0-3-16,0 1 1 0,-2-2-5 0,1-1-14 15,-3-2-49-15,3 1-43 0,-4-2-74 0,3-1-27 16,-2 0-54-16,-3-6-80 0,1 7-430 0,-1-7-292 15</inkml:trace>
  <inkml:trace contextRef="#ctx0" brushRef="#br1" timeOffset="115738.339">16615 7853 402 0,'-2'-8'384'0,"-1"2"-37"0,2-1-39 0,-2-1-59 16,1 1 15-16,2-3-79 0,0 0 33 0,2-1-84 15,1 3 27-15,2-6-61 0,0 2 22 16,5 0-56-16,-1 0 23 0,5-1-56 0,0 1-3 16,0-1 0-16,4 3 1 0,0 1-7 0,-3 2 3 0,3 0-5 15,-2 2 1-15,0 2-4 0,-3 1-3 0,1 4 4 16,-2 0-5-16,-1 0 33 0,-1 5-53 0,-1 0 41 16,-4 0-53-16,1 4 47 0,-3-2-48 0,-2 4 44 15,-1-2-4-15,-1 3-8 0,-2-1-3 0,0-2 13 16,0 0-16-16,1 0-5 0,-1-1-1 0,1-1 1 15,-1-2 4-15,2 1 5 0,0-1 3 0,1-7 4 16,0 8-9-16,0-8-1 0,3 8-5 0,-3-8 1 16,11 5 0-16,-1-2-3 0,-1-1-1 0,2 1-33 15,2 1 42-15,0 0-5 0,1-2-2 0,1 3-2 16,-1 2 3-16,-1 0-7 0,-1-2-3 0,-1 3 2 0,-2-1-3 16,-1 2-1-16,-1-1 4 0,-4 1 3 15,-2 0-4-15,-1-1 4 0,-2 3 0 0,-5-2-44 16,0 0 51-16,-2 1-39 0,-3 0 46 0,-2-2-3 15,1 1-2-15,-6-1-8 0,1-2-11 0,2 1-49 0,-2-5-77 16,0 4-91-16,0-5-115 0,3 0-517 16,-1-1-405-16</inkml:trace>
  <inkml:trace contextRef="#ctx0" brushRef="#br1" timeOffset="116622.014">17552 7756 83 0,'0'0'635'0,"-1"-7"-102"16,1 7-131-16,-2-8 34 0,2 8-59 0,-2-6 32 16,2 6-55-16,0 0 27 0,-3-7-91 0,3 7-47 0,0 0-55 15,0 0-6-15,0 0-77 0,0 0 23 16,0 0-51-16,0 0 33 0,0 0-46 0,0 0 22 16,9 5-44-16,-4 2 27 0,0-1-47 0,-1 1 32 15,1 1-42-15,-1 0 24 0,3 4-31 0,-2-3 26 0,1 3-38 16,0-1 30-16,-2 0-50 0,1 0 9 0,-1-2-88 15,0 0 6-15,2 0-89 0,-3 1-4 0,-1-4-52 16,2 1-56-16,-2-1-76 0,-2-6-123 0,0 0-533 16,1 6-647-16</inkml:trace>
  <inkml:trace contextRef="#ctx0" brushRef="#br1" timeOffset="116768.624">17521 7677 595 0,'0'0'410'15,"-2"-9"-75"-15,2 9-95 0,-3-8-16 0,3 8-55 16,0-8-5-16,0 8-61 0,0 0 3 0,3-5-49 16,-3 5 21-16,0 0-55 0,9-2-16 0,-9 2-59 15,12 0-63-15,-12 0-35 0,14 0-101 0,-14 0-81 16,19 0-173-16,-19 0 0 0</inkml:trace>
  <inkml:trace contextRef="#ctx0" brushRef="#br1" timeOffset="117072.523">17837 7607 313 0,'0'0'463'0,"10"-3"-88"0,-10 3-60 0,0 0-30 0,10-2-22 16,-10 2 5-16,0 0-51 0,0 0-27 0,0 0-27 15,0 0-21-15,0 0-23 0,0 0-15 0,0 0-20 16,0 0-9-16,-6 6-9 0,6-6-11 0,-8 8-5 16,8-8 37-16,-5 9-44 0,0-1 36 0,4-3-50 15,-2 3 34-15,3-2-46 0,0 3 34 0,1 0-22 16,2-1 10-16,3 3-42 0,-2-2 34 0,3 1-46 15,2 2 39-15,-1-3-42 0,3 3 34 0,-2-1-43 16,3 0 30-16,-1-1-20 0,-2-1-6 0,1 1-4 16,-3-2-5-16,1-2 0 0,-1 1 8 0,-1-1-2 15,-2-1 6-15,-4-5 5 0,3 11 6 0,-3-11-3 16,-1 8 4-16,1-8 6 0,-6 7-5 0,6-7-1 16,-12 6 3-16,12-6-37 0,-13 2 16 0,13-2-100 15,-16 3-7-15,16-3-80 0,-13 1-69 0,13-1-74 16,-14-1-451-16,14 1-335 0</inkml:trace>
  <inkml:trace contextRef="#ctx0" brushRef="#br1" timeOffset="117505.814">18689 7227 352 0,'-4'-6'536'0,"1"0"-125"0,-1 1-23 0,0-1-36 16,0 2-29-16,-1-1-40 0,5 5-31 0,-9-5-31 15,9 5-35-15,-10-2-25 0,10 2-16 0,-9 2-11 16,9-2-15-16,-9 11-13 0,5-5-3 0,0 2-6 16,2 1-6-16,0 3-49 0,2-2 49 0,0 2-61 15,3 4 45-15,-1 1-52 0,5-2 39 0,-1 4-52 16,2 2 2-16,1 0-4 0,1-2-1 0,0 5-1 0,2-1 3 16,0 2-2-16,1 0-1 0,-3-2 5 0,2 2 34 15,-4-3-50-15,2 0 45 0,-4-1-51 16,2 1 44-16,-3 0-50 0,0-1 45 0,0 0-53 0,-2-4 43 15,-2 2-49-15,0-5 34 0,-1 0-76 0,-2 1 6 16,-1-5-90-16,0 2-34 0,-1-3-119 0,-3-1-67 16,1-2-68-16,-3-2-43 0,-1-2-342 0,-2-1-368 15</inkml:trace>
  <inkml:trace contextRef="#ctx0" brushRef="#br1" timeOffset="117644.443">18546 7690 553 0,'-4'-5'490'16,"1"-2"-67"-16,3 7-52 0,-2-9-38 0,1 2-36 15,1 7-29-15,2-11-21 0,-1 3-36 0,2 0-35 16,2 2-38-16,2-2-26 0,0 2-24 0,3-3-18 0,1 2-20 16,3-1-36-16,0-1-69 0,5 1-66 15,-1-1-58-15,1 2-74 0,0-1-70 0,2 1-63 16,-1 0-413-16,-2-1-325 0</inkml:trace>
  <inkml:trace contextRef="#ctx0" brushRef="#br1" timeOffset="117811.995">18938 7483 148 0,'0'0'401'0,"0"0"-59"16,7 6-33-16,-7-6-46 0,0 0 14 0,2 10-53 16,-2-10-15-16,2 5-14 0,-2-5-21 0,2 9-15 15,-2-9-23-15,4 8-15 0,-4-8-27 0,5 10-11 0,-3-5-15 16,2 0-15-16,-4-5-6 0,7 11-18 0,-5-7-34 16,-2-4-66-16,8 7-39 0,-8-7-40 0,8 9-31 15,-8-9-17-15,0 0-91 0,5 5-66 0,-5-5-266 16,0 0-130-16</inkml:trace>
  <inkml:trace contextRef="#ctx0" brushRef="#br1" timeOffset="117916.26">18867 7456 253 0,'-5'-7'258'0,"1"2"-64"0,1-2-37 0,3 7-41 16,0-9-25-16,0 9-17 0,3-11-19 0,1 6-31 16,1 1-70-16,1 2-102 0,0-5-175 0,2 3 219 15</inkml:trace>
  <inkml:trace contextRef="#ctx0" brushRef="#br1" timeOffset="118272.405">19028 7408 272 0,'0'0'376'0,"9"9"-37"15,-5-4-24-15,-1 0-6 0,4 0-59 16,-2 0 46-16,1 2-67 0,-2-2 9 0,4 1-76 0,-1 2 21 16,-2-3-69-16,2 5-20 0,1-4-14 0,-2 2-16 15,0 1-6-15,2 0-11 0,-3 0-10 0,0-1-7 16,-1 1-1-16,2-2 35 0,-2 0-51 0,-1-1 37 15,-3-6-44-15,4 9 40 0,-4-9-46 0,2 8 2 16,-2-8 7-16,0 0 1 0,0 0 3 0,0 0 4 16,-4-6 5-16,4 6 40 0,-2-10-45 0,2 10 32 15,-2-13-45-15,2 5 48 0,2-1-48 0,-1 1 43 16,0-1-46-16,3 0 40 0,-1-2-45 0,1 4 41 16,-1-2-51-16,4 2 39 0,-2 1-42 0,1 0 41 15,1 0-8-15,-1 3-39 0,-6 3 44 0,14-5-49 16,-14 5 46-16,14-1-41 0,-14 1 42 0,14 2-42 15,-14-2 42-15,13 4-44 0,-5 2 39 0,-1-2-45 16,1 3 19-16,-3-3-75 0,4 2-48 0,-3 2-55 0,1-3-28 16,-1-1-17-16,-2 3-17 0,3-2-47 15,-7-5-3-15,10 8-115 0,-10-8-181 0,10 6-112 16</inkml:trace>
  <inkml:trace contextRef="#ctx0" brushRef="#br1" timeOffset="118444.942">19449 7450 348 0,'7'-6'470'0,"-7"6"-44"0,5-7-105 0,-5 7-3 16,4-5-90-16,-4 5 12 0,0 0-91 0,0 0 30 16,6-4-51-16,-6 4 38 0,0 0-64 0,0 0 23 15,5 8-62-15,-5-8 28 0,5 9-53 0,-5-9 30 16,3 10-54-16,-2-2 0 0,2-1-5 0,-1 1 0 16,0-1-5-16,-1 3-6 0,0-3-9 0,0-2-45 15,-1-5-50-15,3 13-22 0,-3-13-45 0,1 7-73 16,-1-7-102-16,0 0-426 0,0 0-291 0</inkml:trace>
  <inkml:trace contextRef="#ctx0" brushRef="#br1" timeOffset="118588.091">19383 7342 353 0,'-4'-8'414'0,"3"-1"-47"0,1 9-57 0,-4-10-40 16,4 10-49-16,-1-10-42 0,1 10-36 0,0-6-32 15,0 6-20-15,0 0-26 0,6-5-40 0,-6 5-10 0,0 0-56 16,13 2-68-16,-13-2-67 0,10 4-78 0,-10-4-93 15,10 6-165-15,-3-1-12 0</inkml:trace>
  <inkml:trace contextRef="#ctx0" brushRef="#br1" timeOffset="118809.5">19587 7248 447 0,'0'0'407'0,"3"-12"-23"0,-3 12-20 0,1-9-18 16,-1 9-27-16,2-8-59 0,-2 8-54 0,0-8-46 15,0 8-32-15,0 0-25 0,0 0-21 0,0 0-6 16,0 0-1-16,7 4-2 0,-7-4-9 0,4 9-5 16,0-2-11-16,-2 1-8 0,4 1-7 0,-3 1-2 15,4-1-5-15,-1 3-4 0,-1 1-38 0,4-1 44 0,-2 1-45 16,1 1 42-16,0-3-42 0,1 3 42 0,1-2-60 16,-3-2-10-16,-1 1-109 0,2-1-31 15,-2-1-65-15,-1-2-46 0,0 1-141 0,-1-3-318 16,-4-5-268-16</inkml:trace>
  <inkml:trace contextRef="#ctx0" brushRef="#br1" timeOffset="119171.531">19679 7428 274 0,'0'0'438'0,"0"0"-94"0,10-3-61 0,-10 3-72 16,0 0-29-16,7-8-50 0,-7 8-3 0,5-5-33 15,-5 5-22-15,9-6-11 0,0 2-16 0,-3-2-12 16,2 0-9-16,0 2 0 0,1-4-16 0,-2 2-8 16,2 1-8-16,-1-2-2 0,-1-1 1 0,1-1-4 15,-3 1 11-15,2 1-6 0,-3-3-3 0,1 3 4 16,-3-4 3-16,1 3-1 0,-2 1 3 0,0 0-1 16,1 1 5-16,-2 6 4 0,0-12 5 0,0 12-3 15,0-10 0-15,0 10 6 0,-3-5 15 0,3 5 19 16,0 0 12-16,0 0 3 0,-8 3 11 0,8-3-1 15,-6 8-4-15,4-2 0 0,0-1-2 0,0 5-3 0,-1-2-3 16,3 3-16-16,-1-2-45 0,1 2 55 0,1 1-48 16,2-2 50-16,-1 2-52 0,2-2 51 15,2 0-47-15,1-1 32 0,-1 2-50 0,5-3 29 0,1 0-99 16,0-2-7-16,3-1-78 0,-1 1-76 0,4-4-103 16,-1 0-445-16,-1-4-307 0</inkml:trace>
  <inkml:trace contextRef="#ctx0" brushRef="#br1" timeOffset="119806.396">20245 7332 200 0,'0'0'471'0,"0"0"-91"16,0 0-30-16,0 0-54 0,0 0 56 0,0 0-62 16,0 0 20-16,0 0-23 0,0 0-64 0,0 0 17 15,0 0-65-15,0 0 25 0,0 0-62 0,0 0 37 16,0 0-66-16,0 0 42 0,0 0-67 0,0 0 37 16,0 0-58-16,0 0 37 0,0 0-57 0,0 0 32 0,0 0-58 15,11-1 40-15,-11 1-53 0,0 0 42 0,10-6-53 16,-10 6 44-16,10-3-48 0,-10 3 44 15,14-5-49-15,-5 3 50 0,0 0-49 0,0 0 42 0,5-3-50 16,-2 2 49-16,2-1-49 0,0 1 41 16,2-1-44-16,-3-1 37 0,5 3-69 0,-4-1 15 15,4-1-82-15,-3 1 8 0,0 1-37 0,-3-1-34 16,2 0-47-16,-2 1-39 0,-3 2-21 0,-9 0 3 0,16-2 5 16,-16 2-17-16,0 0-27 0,12 2-71 0,-12-2-199 15,0 0-114-15</inkml:trace>
  <inkml:trace contextRef="#ctx0" brushRef="#br1" timeOffset="120040.054">20313 7396 64 0,'-8'6'284'0,"2"-2"-50"0,6-4 4 15,-9 6 26-15,9-6 0 0,-6 5 5 0,6-5-44 16,0 0 15-16,4 5-80 0,-4-5-34 0,0 0-18 16,16 0 24-16,-16 0-65 0,18-5 37 0,-4 3-51 15,-2-1 42-15,4-1-62 0,0 2 44 0,0-4-57 16,1 1 50-16,1 1-43 0,-2-1 45 0,2 1-11 15,-1-1-7-15,-2-1-13 0,2 3-9 0,-2-3-5 16,-1 4-4-16,-2-2-5 0,-2 1-6 0,3 0-2 0,-3 0-4 16,0-1-5-16,-2 1-15 0,-2 1-14 0,-6 2-26 15,13-6-36-15,-13 6-43 0,10-8-53 16,-10 8-44-16,7-9-35 0,-7 9-42 0,2-11-40 16,1 6-234-16,-3 5-94 0</inkml:trace>
  <inkml:trace contextRef="#ctx0" brushRef="#br1" timeOffset="120238.506">20642 7221 483 0,'-2'-9'295'0,"1"3"1"0,0 0-1 15,-2-1 29-15,2 1-11 0,0 0 9 0,1 6-14 16,-2-11-3-16,2 11-6 0,-2-9-26 0,2 9-41 16,-4-9-38-16,4 9-41 0,0 0-34 0,0-7-21 15,0 7-20-15,0 0-6 0,0 0-44 0,0 0 39 16,14 5-9-16,-9 0-7 0,2 3-8 0,0-1-45 16,1 2 48-16,1 2-49 0,0 1 40 0,0 1-48 15,0 0 45-15,-2 4-48 0,1 0 46 0,1 0-54 16,-4 0 45-16,0 2-51 0,-4-2 40 0,1 0-74 15,-5 1-29-15,1-3-53 0,-5 3-82 0,-3-1-82 16,1 1-52-16,-4-3-65 0,-1 0-153 0,-1-2-248 16,-2-3-363-16</inkml:trace>
  <inkml:trace contextRef="#ctx0" brushRef="#br1" timeOffset="120904.86">21730 7068 8 0,'0'0'658'15,"2"-11"-188"-15,-2 11 12 0,1-7-31 0,-1 7-20 0,0-8-40 16,0 8-36-16,0 0-56 0,1-8-101 0,-1 8 1 15,0 0-77-15,0 0 43 0,0 0-48 0,0 0 43 16,3 9-41-16,-1 0 34 0,-2-1-50 16,2 4 15-16,-1 2-54 0,0 0 23 0,-1 3-48 0,0 0 25 15,0 3-45-15,0-1 34 0,-1 0-31 0,1 0-12 16,-1 1 8-16,1-3-17 0,0 0-2 0,-2-3 4 16,2-1-2-16,0-2 3 0,0-1 12 0,0-1 0 15,0 0-2-15,0-4-1 0,0-5-3 0,0 7-2 16,0-7-2-16,0 0-2 0,0 0 29 0,2-7-22 15,-2 7 5-15,1-14-26 0,-1 3 30 0,1-1-32 16,-1-2 27-16,1-4-26 0,1 1 27 16,0-2-32-16,1-1 28 0,-1 1-26 0,1 1 39 0,-1 0-15 15,2 0 5-15,-1 4 6 0,-2-2 8 0,3 4-3 16,-3 2-2-16,2 1-5 0,-2 1-12 0,2-1 0 16,0 3 1-16,-3 6-2 0,8-7-1 0,-8 7 2 15,0 0-2-15,14 0 3 0,-4 3 12 0,-2 0-14 16,0 1 5-16,-1 4-12 0,3 1 18 0,1 0-20 15,-1 2 21-15,0 1-18 0,0-1 12 0,2 4-28 0,-1-1-24 16,0 3-22-16,-1-2-27 0,0 0 4 16,-2-1-89-16,0 1 9 0,-2-1-89 0,-1 0-9 15,0-1-99-15,-2 1-40 0,-1-5-39 0,-2 1-115 16,-1-1-362-16,-3-1-486 0</inkml:trace>
  <inkml:trace contextRef="#ctx0" brushRef="#br1" timeOffset="121054.015">21684 7313 279 0,'-10'-5'586'0,"4"0"-111"0,-1 1-67 16,0 0-48-16,7 4-47 0,-7-10-59 0,7 10-21 16,-2-10-25-16,4 5-29 0,1 0-36 0,2-2-27 15,4 2-13-15,0-2-32 0,4 0-14 0,3 0-15 16,3-1-24-16,2 2-47 0,2-2-52 0,1 1-63 16,2-1-51-16,-3 2-62 0,6-4-52 0,-3 3-42 15,-1 0-48-15,3-2-258 0,-2 2-165 0</inkml:trace>
  <inkml:trace contextRef="#ctx0" brushRef="#br1" timeOffset="121340.36">22165 7053 113 0,'0'0'473'0,"5"-6"-123"15,-5 6-69-15,0 0-66 0,0 0-30 0,0 0-1 16,0 0 15-16,0 0-42 0,0 0 25 0,7 4-69 16,-7-4 33-16,4 6-14 0,-2 2-15 0,0-2-16 15,3 2-13-15,-1 3-10 0,3-1-16 0,0 2-9 16,1 1-12-16,1-1-3 0,1 3-2 0,4-2-5 15,0 0-2-15,3-1-4 0,-2-1-1 0,2-2-6 16,-1 1-2-16,1-6 0 0,-2 3 1 0,3-3-7 16,-1-3-1-16,-3 1 0 0,1-4-1 0,-1 2 1 15,0-5 3-15,-1-2 6 0,0 2-4 0,-2-4-1 0,-2 0-5 16,-2-2 1-16,0 0-6 0,-4-1-1 0,-2-1 10 16,0 1-17-16,-2-1 4 0,0-1-3 0,-2-1-1 15,1 3-2-15,-5-2 3 0,4 5-8 0,-1-2-5 16,1 2-63-16,-1 1-11 0,2 2-97 0,-2-2-58 15,4 8-64-15,-5-8-78 0,5 8-343 0,-1-9-235 16</inkml:trace>
  <inkml:trace contextRef="#ctx0" brushRef="#br1" timeOffset="121593.678">22760 6927 4 0,'9'-6'713'0,"-9"6"-210"15,5-7-24-15,-5 7-76 0,4-7 2 0,-4 7-92 16,5-4 2-16,-5 4-88 0,0 0-11 0,5-5-83 16,-5 5 15-16,0 0-55 0,0 0 33 0,5 4-54 0,-5-4 46 15,6 8-61-15,-4-1 35 0,2 0-56 0,0 3 39 16,1-1-54-16,0 1 41 0,0 2-51 0,0 1 39 16,2-2-49-16,-2 2 42 0,2-2-51 0,0 0 50 15,-1 2-53-15,1 0 31 0,-1-3-79 0,0 1-15 16,-2-3-89-16,1 2-13 0,-1-1-70 0,0-1-71 15,-1-2-40-15,-1-1-64 0,-2-5-110 0,0 10-235 16,0-10-282-16</inkml:trace>
  <inkml:trace contextRef="#ctx0" brushRef="#br1" timeOffset="121938.758">22777 6941 233 0,'1'-12'359'0,"4"2"-104"0,-1-2-3 0,1 3-40 0,2-1-14 16,0 0-14-16,3 2-29 0,-1-1-2 15,-1 3-46-15,3 0 18 0,0 3-49 0,-1-1-15 16,1 3-10-16,0-1-8 0,0 4-16 0,-2 0-2 0,0 1 31 16,0 3-40-16,-2 1 18 0,0 0-31 15,-2 1 20-15,-4 2-31 0,2-2 27 0,-3 2-25 16,0 0 24-16,-1 0-27 0,-2 0 28 0,3-2-31 16,-1 1 32-16,0-1-31 0,-1-2 44 0,2 3-51 0,0-9 29 15,0 12-25-15,0-12 29 0,3 12-34 0,1-8 34 16,2 1-26-16,-1 3 29 0,4-4-33 0,0 2 30 15,3 3-29-15,2-2 32 0,-3 1-32 0,3-2 28 16,-4 2-3-16,2 1-7 0,-2-2 0 0,-1 0-11 16,-2-1 6-16,-2 2 3 0,-1 0-9 0,-3-2 5 15,-2-1 0-15,-1 3 3 0,-3-1-25 0,-3-1 29 16,1 2-24-16,-6-2 27 0,0 1-27 0,1-1 29 16,-3 1-24-16,0-1 26 0,2-1-38 0,-1 0-20 15,0-3-113-15,1 3-110 0,3-1-419 0,0-3-197 16</inkml:trace>
  <inkml:trace contextRef="#ctx0" brushRef="#br1" timeOffset="122238.097">23680 6760 333 0,'4'-8'586'0,"1"1"-164"15,-2 0-22-15,-3 7-100 0,2-10 9 0,-2 10-93 16,-3-7 10-16,3 7-62 0,-7-4 23 0,7 4-64 16,-9 1 19-16,9-1-61 0,-11 6 27 0,2 0-45 15,2-1 29-15,2 3-51 0,-1 1 0 0,0 1 34 16,-1 2-49-16,5 2 35 0,-1-2-46 0,2 1 39 16,-1 1-50-16,4-2 38 0,0 3-47 0,1 1 35 15,2-2-46-15,1 0 22 0,3-2-72 0,-1 2 12 16,2-2-73-16,2-3 17 0,-1 0-73 0,4-2 26 15,0-1-43-15,2-1-9 0,-1 0-19 0,2-4-16 16,0-1-27-16,-1 0-37 0,4-3-18 0,-3-1-189 16,2-2-12-16</inkml:trace>
  <inkml:trace contextRef="#ctx0" brushRef="#br1" timeOffset="122522.862">24014 6853 345 0,'6'-10'300'0,"-2"1"-46"16,2 0-33-16,-4 1-12 0,-1 3-17 0,-1 5 0 15,1-12-26-15,-1 12 8 0,-2-10-46 0,2 10 40 0,-8-4-70 16,8 4 30-16,-10-4-61 0,10 4 39 0,-12 0-62 15,12 0 3-15,-15 4-12 0,7 0-1 16,1 1 4-16,-2 0-4 0,2 3-8 0,1-1 46 16,-1 3-53-16,1-1 46 0,0 3-53 0,3-3 43 0,1 2-52 15,0-2 51-15,4 3-51 0,-1-2 39 0,2-1-8 16,-1 1-3-16,4-2-4 0,1 0-2 0,-1-1-6 16,3-2 0-16,-1 0 0 0,1-1-8 0,1-1 2 15,1-2-5-15,-11-1 4 0,17-1-5 0,-8-2-42 16,0-1 54-16,-1-1-43 0,-1 0 43 0,-3-1-46 15,0 0 49-15,1-2-47 0,-4-1 37 0,1 2-45 16,-4-1 7-16,0-2 3 0,-3 0 39 0,-2 2-60 16,1-3 17-16,-3 4-83 0,-1-4-25 0,1 2-3 15,2 4-25-15,-2-2-38 0,2 2-36 0,-1 1-41 0,8 4-69 16,-9-8-206-16,9 8-64 0</inkml:trace>
  <inkml:trace contextRef="#ctx0" brushRef="#br1" timeOffset="123221.995">24065 6770 93 0,'0'0'485'0,"11"-1"-118"16,-11 1-38-16,0 0-79 0,14-2-11 0,-14 2-60 16,0 0 35-16,11 3-57 0,-11-3 31 0,6 4-56 15,-6-4 40-15,7 5-54 0,-5 2-11 0,-2-7 30 16,8 8-56-16,-5-2 29 0,3 1-58 0,-4 1 28 16,5-1-53-16,-2 0 38 0,1 2-55 15,-1-1 39-15,0-1-45 0,0 0 36 0,2-1-43 0,-1 0 34 16,-6-6-47-16,9 6 31 0,-9-6-55 0,12 6 16 15,-12-6-62-15,0 0 51 0,15 0-51 0,-15 0 55 16,9-6-35-16,-9 6 52 0,5-7-41 0,-5 7 10 16,4-12 11-16,-3 5 7 0,1-1 48 0,-2 0-49 15,2 0 55-15,-2 0-51 0,1-1 51 0,-1 2-51 16,1-1 59-16,1 2-46 0,0-1 37 0,-2 7-51 16,2-11 51-16,-2 11-9 0,2-10-1 0,-2 10-51 15,7-5 53-15,-7 5-49 0,0 0 49 0,11 0-50 16,-11 0 56-16,12 3-54 0,-12-3 54 0,11 6-48 0,-4-1-1 15,1-2 5-15,-3 4-16 0,3-2-16 16,-1 0-1-16,0 0-12 0,0-1 36 0,-1 3-32 16,-1-3 33-16,-5-4-18 0,8 6 28 0,-8-6-19 15,6 7 28-15,-6-7-18 0,0 0 27 0,0 0-23 0,0 0 31 16,0 0-24-16,0 0 31 0,8-4-30 0,-8 4 39 16,1-9-33-16,-1 9 44 0,0-11-18 0,0 11 42 15,3-10-52-15,-1 4 40 0,1 0-39 0,1 0 49 16,0 3-56-16,-1-4 48 0,2 2-61 0,-1 2 59 15,3-1-61-15,-7 4 51 0,11-5-53 0,-11 5 50 16,12-3-49-16,-12 3 52 0,0 0-43 0,16 1 40 16,-16-1-53-16,10 6 52 0,-10-6-52 0,8 5 4 15,-8-5 12-15,5 8-4 0,-5-8 1 0,0 12-1 16,0-12 0-16,-1 10 1 0,1-10 5 0,-5 10 4 16,5-10 48-16,-5 6-41 0,5-6 66 0,-7 5-33 15,7-5 58-15,0 0-38 0,-10 2 7 0,10-2 3 16,0 0 43-16,-4-9-36 0,4 9 44 0,0-9-53 15,2 2 25-15,0-1-58 0,3 1 41 0,2-1-57 16,-2 1 36-16,1-2-51 0,2 3 41 0,1-3-49 16,0 3 46-16,-2 0-54 0,2 1 43 0,1 0-50 15,-2 2 44-15,1-1-44 0,-9 4 43 0,19-3-45 0,-19 3 46 16,16 3-50-16,-6-2 48 0,-1 2-46 0,-1 0 45 16,2 2-47-16,-3 0 45 0,2 0-46 0,-2 2-6 15,2-1-18-15,-2 0-33 0,1 1-31 0,-3 0-56 16,4-1-37-16,-3 0-5 0,1-1-5 0,-1-2-14 15,-6-3-50-15,12 7-24 0,-12-7-152 0,11 1-177 16,-11-1-143-16</inkml:trace>
  <inkml:trace contextRef="#ctx0" brushRef="#br1" timeOffset="123456.367">24733 6561 253 0,'0'-12'530'0,"-2"0"-67"15,0 4-51-15,2-1-8 0,-2 2-27 0,-1 1-45 16,2-1-44-16,1 7-42 0,-1-10-54 0,1 10-42 15,-3-7-31-15,3 7-15 0,0 0-9 0,0 0-11 0,0 0-1 16,0 0-15-16,-4 7-10 0,4-7-5 0,0 14-8 16,2-6-6-16,-1 2-7 0,0 0 0 15,2 3-49-15,2 0 46 0,-3 1-45 0,2 1 48 16,1 0-52-16,-1-1 50 0,1 2-48 0,2-2 47 0,-1 1-55 16,-1 0-8-16,2 0-34 0,-2-2-46 15,0-1-12-15,2 0-113 0,-3-1-26 0,1-1-32 16,-1-2-23-16,-1 2-68 0,-1-5-91 0,-2-5-202 0,4 10-189 15</inkml:trace>
  <inkml:trace contextRef="#ctx0" brushRef="#br1" timeOffset="123956.55">24738 6716 159 0,'0'0'553'0,"-2"-10"-136"16,2 10-30-16,-3-7-107 0,3 7 5 0,3-11-92 15,-3 11 7-15,5-9-45 0,-5 9-32 0,10-9-25 16,0 4-21-16,-1 0-11 0,0 0-23 0,5 0-16 15,-1 1-54-15,2-1-33 0,1 0-34 0,0 1-15 16,1-1 21-16,-1 0-44 0,1 0 15 0,2-1 60 16,-2 2-28-16,-2-3 46 0,-2 2-24 0,2-1 47 15,-2-1-29-15,-1-1 41 0,-3 2-24 0,-2-1 34 16,1 0-25-16,-3-1 50 0,-1 3-19 0,-3-2 51 16,2 0-42-16,-3 7 50 0,-2-10-37 0,2 10 4 15,-3-9 7-15,3 9 1 0,-9-5 3 0,9 5-9 16,-12 0-1-16,12 0 5 0,-14 2-3 0,5 4-6 15,0-2 3-15,0 3 5 0,3 0-13 0,-4 2-3 0,3 2-2 16,0 1 2-16,0 0 0 0,0 2-49 16,3-2 48-16,1 0-47 0,1-1 43 0,0 1-49 0,4-2 38 15,0 1-48-15,-1-1 27 0,5-3-39 0,0 0 42 16,2-2-49-16,-1 2-2 0,2-4-17 0,1-2-3 16,-10-1 5-16,20 0 10 0,-8-1 15 0,-1-2 11 15,-2-2 4-15,2-2 6 0,-1 0 7 0,-1 0 5 16,1-4 11-16,-2 1 2 0,0 0 20 0,-2 0 4 15,2 1 30-15,-3 0 12 0,1 1 4 0,-2 0 7 16,0 1-20-16,2 2-9 0,-3-1-15 0,-3 6-7 16,6-8-3-16,-6 8 10 0,0 0-13 0,9-3-10 15,-9 3 0-15,7 4-1 0,-7-4 1 0,10 9-6 16,-4-2 4-16,-1 0 8 0,2 0-8 0,2 0-30 16,0 2 34-16,1 1-30 0,1-2 31 0,1 1-49 15,-1-2 13-15,3 1-65 0,-1-1-41 0,1-2-57 16,0 1-77-16,-3-2-82 0,1-1-180 0,0-2-31 15</inkml:trace>
  <inkml:trace contextRef="#ctx0" brushRef="#br1" timeOffset="124590.841">25307 6459 211 0,'-6'-12'546'0,"1"0"-117"0,1 2-20 0,1 1 1 15,-1 1-20-15,2-1-27 0,-2 2-17 0,1-1-24 16,3 3-39-16,0 5-45 0,-4-12-44 15,4 12-33-15,-3-8-44 0,3 8-26 0,0 0-19 0,0 0-14 16,0 0-12-16,0 0-8 0,10 4-5 0,-6 3-4 16,1-1-7-16,1 2 0 0,-2 2-6 0,5 1-3 15,-3 0-1-15,1 4-1 0,-1-3-3 0,2 2-2 16,-2 0 1-16,1 3-47 0,-2-5 48 0,0 3-45 16,-1-3 49-16,-1-1-49 0,1 0 49 0,-1-1-51 15,-1-2 52-15,1 0-51 0,-2-1 51 0,2 0-40 16,-3-7 43-16,2 10-48 0,-2-10 49 0,4 8-74 15,-4-8 18-15,0 0-56 0,3 9 34 0,-3-9-4 16,0 0-2-16,2 5-9 0,-2-5-4 0,0 0-5 16,4 6-2-16,-4-6-3 0,0 0 14 0,0 0 10 15,1 9 18-15,-1-9 1 0,0 0 10 0,0 0 3 16,0 7 3-16,0-7 7 0,0 0 3 0,0 0 9 16,0 6-2-16,0-6 5 0,0 0-1 0,0 0 4 0,-2 5 3 15,2-5 0-15,0 0 0 0,0 0 3 0,0 0 4 16,0 0-3-16,0 0 0 0,0 0 5 15,0 0 3-15,-13-1-3 0,13 1 12 0,0 0 18 0,0 0 7 16,-5-4-2-16,5 4-2 0,0 0 0 0,0 0-9 16,-5-5 0-16,5 5 10 0,0 0 6 0,0 0 6 15,-3-8-4-15,3 8 3 0,0 0-2 0,1-8-4 16,-1 8-12-16,4-6-6 0,-4 6-8 0,5-6-3 16,-5 6-6-16,10-7-5 0,-10 7 5 0,12-6-6 15,-3 3-3-15,0 0-2 0,1 1 2 0,1-1-5 16,0 1 3-16,-1 2-2 0,-10 0-1 0,22 0 0 15,-8 0 0-15,-4 3 1 0,2-1-2 0,-3 2 4 16,0 0-6-16,-3 0 1 0,2 1-2 0,-5 2 4 16,0-2-3-16,-2 2-37 0,-1 0 50 0,-1-1-43 15,-3 0 42-15,0 4-42 0,-4-3 48 0,0 0-42 16,0-2 42-16,-3 2-39 0,-1 0 42 0,2-4-39 16,-3 3 40-16,2-3-33 0,0 1 15 0,-1-2-57 0,0-2 17 15,12 0-81-15,-18 0-3 0,18 0-84 0,-14-3 8 16,14 3-24-16,-11-8-15 0,7 3-14 0,0-2-15 15,4-2-29-15,0 2-12 0,0-4-208 0,3-1-18 16</inkml:trace>
  <inkml:trace contextRef="#ctx0" brushRef="#br1" timeOffset="124821.769">25426 6508 426 0,'4'-18'248'15,"-1"2"-15"-15,1-1 66 0,-1 0-44 0,1 0 34 16,-2 0 40-16,2 3 5 0,-4-1 1 0,4 3-15 16,-2 0-10-16,-2 0-13 0,2 3-64 0,0-2 35 15,-2 5-82-15,0-2-9 0,0 8-76 0,3-12 14 16,-3 12-61-16,2-9 26 0,-2 9-44 0,0 0 27 15,0 0-42-15,0 0 41 0,8 4-43 0,-8-4 41 16,9 12-44-16,-3-4 38 0,-1 3-44 0,3 1 34 16,-1 0-39-16,0 2 30 0,1 2-36 0,1 1 33 15,1-1-37-15,0 1 37 0,-1-1-43 0,2 2 28 16,-1-1-44-16,-3-2 17 0,2 1-95 0,-1-3-5 16,-2 1-92-16,-2-2-11 0,3 2-53 0,-5-4-65 15,3 0-59-15,-3-1-60 0,0-1-66 0,-2-2-352 16,0-6-421-16</inkml:trace>
  <inkml:trace contextRef="#ctx0" brushRef="#br1" timeOffset="125154.725">25759 6549 90 0,'0'0'372'0,"4"-4"-56"15,-4 4-83-15,5-6 5 0,-5 6-73 0,7-5 3 16,-7 5-67-16,6-8 15 0,-6 8-59 0,10-9 21 15,-3 7-49-15,-1-4 36 0,-1 1-52 0,3 0 31 16,-2 0-47-16,1-1 39 0,-1-1-45 0,-1 0 41 16,0 0-41-16,0-1 33 0,-2 1-41 0,-1-2 39 15,-2 2-41-15,0 1 43 0,-1-1-30 0,0 0 62 16,-2 2-26-16,-2-1 69 0,5 6-38 0,-6-9 15 16,6 9 18-16,-12-2 21 0,12 2 8 0,-12 1 9 15,12-1 13-15,-15 5-2 0,10 0 7 0,-2 1-11 16,-1-1-13-16,3 4-13 0,0-1-13 0,2 1-11 15,-1 1-5-15,3-1-9 0,0 1-12 0,2 1-6 16,0 0-13-16,3 0-7 0,1 0-6 0,1 0-7 16,1 0-9-16,3-2-24 0,-1 1-45 0,3-1-72 15,-1 0-68-15,1-1-76 0,0-1-82 0,1-1-98 16,1-1-468-16,-5-2-489 0</inkml:trace>
  <inkml:trace contextRef="#ctx0" brushRef="#br1" timeOffset="128788.372">21919 7553 428 0,'0'0'372'0,"0"0"-91"0,0 0-41 0,-9 3-19 15,9-3-15-15,0 0-7 0,0 0-7 0,0 0-3 16,0 0-25-16,0 0-13 0,0 0-31 0,0 0-23 16,0 0-7-16,0 0-8 0,6-7 9 15,-6 7 1-15,17-5-1 0,-6 2-3 0,3 1-10 0,4-1-4 16,5-4-8-16,0 2-8 0,5 2 26 0,4-2-50 16,5-4 35-16,6 3-46 0,3 0 37 15,2-4-41-15,1 3 35 0,4 0-45 0,-2 0 37 16,1-1-46-16,2 1 42 0,-3 2-51 0,0-3 41 0,0 1-33 15,-1 2 27-15,-3-2-43 0,-2 2 43 16,-3 1-43-16,-5 2 42 0,-2-4-44 0,-3 1 45 0,-3 3-49 16,-3-2 43-16,-5 1-60 0,-4 2 21 15,2-2-60-15,-5 0 26 0,0 2-71 0,-3 0-16 0,0-2-122 16,-11 3-120-16,13-4-152 0,-13 4-272 0,6-8-333 16</inkml:trace>
  <inkml:trace contextRef="#ctx0" brushRef="#br1" timeOffset="130438.254">5269 10106 337 0,'0'0'425'0,"0"-7"-53"0,0 7-32 0,-1-8-11 0,1 8 4 15,-5-5-36-15,5 5-25 0,-4-7-31 0,4 7-7 16,-5-5-22-16,5 5-31 0,-6-3-31 0,6 3-27 16,-8-2-18-16,8 2-18 0,0 0-6 0,-15 0-6 15,15 0 9-15,-13 7 5 0,4-1 0 0,1 1 7 16,-1 2-3-16,0 3-1 0,-1-1-9 0,2 1-6 15,1 2-2-15,-1 5-11 0,-1-3-10 0,4 1-6 16,0 0-2-16,1-1-7 0,0 0-8 0,4 1-39 0,0-2 35 16,1 1-40-16,2-1 45 0,2 0-46 15,2-1 38-15,-1-1-66 0,5-1 9 0,1-3-45 16,0 1-49-16,3-3-48 0,0 1-32 0,3-4-28 16,0 0-38-16,1-1-40 0,0-2-30 0,2-1 2 15,-2-1-55-15,0-1-39 0,0-2-297 0,-1 0-239 16</inkml:trace>
  <inkml:trace contextRef="#ctx0" brushRef="#br1" timeOffset="130670.871">5521 10263 160 0,'0'-7'597'15,"0"7"-142"-15,0-10-50 0,0 10-7 0,0-10-12 0,0 10-27 16,0-8-7-16,0 8-19 0,0 0-30 0,0-9-38 16,0 9-48-16,0 0-42 0,0-9-43 0,0 9-24 15,0 0-22-15,0 0-8 0,0 0 2 0,0 0-3 16,0 0-1-16,0 0-8 0,9 6-11 0,-9-6-10 15,6 8-12-15,-1-4-3 0,-1 2-3 0,1 1-4 16,1 0-13-16,-1-1 4 0,0 1-3 0,2 0-2 16,0 2-5-16,-1-3-6 0,1 3-24 0,-2-4-53 15,2 3-52-15,0-2-67 0,-1 1-59 0,-2-2-49 16,1 0-58-16,1 0-34 0,-6-5 20 0,9 6-40 16,-9-6-6-16,8 1-351 0,-8-1-289 0</inkml:trace>
  <inkml:trace contextRef="#ctx0" brushRef="#br1" timeOffset="130879.319">5683 10265 473 0,'3'-9'365'16,"-2"2"21"-16,1-1-75 0,0 2-9 0,-2-1-3 0,4 1-9 16,-4 6-19-16,4-10-16 0,-4 10-29 0,2-7-34 15,-2 7-28-15,3-8-39 0,-3 8-19 16,2-7-10-16,-2 7-11 0,0 0-10 0,8-1-10 0,-8 1-8 16,0 0-14-16,11 4-5 0,-5 0-7 0,-6-4-6 15,9 9-4-15,-4-4-4 0,1 3 7 0,0-3-14 16,1 4 0-16,-2-2-3 0,1 2 0 0,1-2-3 15,-1 2 3-15,-1-2-10 0,2 1-1 0,-2-1-19 16,0-1-47-16,0-2-46 0,-1 1-38 0,0 2-33 16,-4-7-58-16,5 5-89 0,-5-5-70 0,0 0-88 15,0 0-256-15,0 0-258 0</inkml:trace>
  <inkml:trace contextRef="#ctx0" brushRef="#br1" timeOffset="131027.603">5556 10135 513 0,'-11'-5'447'0,"2"1"-96"0,3-1-34 0,1 2 16 16,5 3-68-16,-10-6-37 0,10 6-38 0,-9-6-24 16,9 6-34-16,-7-5-31 0,7 5-20 0,0 0-17 0,-2-6-19 15,2 6-44-15,0 0-65 0,10-6-67 16,-10 6-92-16,14-3-74 0,-4 1-501 0,2 0-322 16</inkml:trace>
  <inkml:trace contextRef="#ctx0" brushRef="#br1" timeOffset="131172.2">5821 10014 474 0,'0'0'346'0,"0"0"-81"0,0 0-55 0,0 0-44 0,0 0-44 16,0 0-60-16,0 0-93 0,0 0-109 0,0 0-324 15,0 0 55-15</inkml:trace>
  <inkml:trace contextRef="#ctx0" brushRef="#br1" timeOffset="131439.565">6036 9975 372 0,'0'0'333'0,"5"3"-56"0,-5-3-35 0,7 7-21 15,-7-7-3-15,6 8-4 0,-1-4-6 0,-1 1-24 0,2 3-32 16,-2-1-7-16,4 2-21 0,1 1-16 0,0 2-5 15,0 0-10-15,2 2-10 0,1 1-4 0,-1 2-4 16,2-1-7-16,-3 2-5 0,3 1-12 0,-3-2-5 16,0 2-4-16,2 1-8 0,-5-1-4 0,1 0-3 15,-1 0-3-15,-2 2-7 0,-3-3-4 0,1 1-4 16,-6 0-4-16,1 1-1 0,-2 1-4 16,-4-1 4-16,-1 0-35 0,-5 1-85 0,0 0 2 0,-2 0-74 15,-4-4-54-15,-1 1-35 0,-4-1-112 0,0-2-346 16,-5 0-240-16</inkml:trace>
  <inkml:trace contextRef="#ctx0" brushRef="#br1" timeOffset="131672.582">5286 10752 165 0,'-8'3'544'0,"8"-3"-142"0,-15 4-83 15,15-4-58-15,0 0-48 0,-9 2-6 0,9-2 7 16,0 0-12-16,0 0-15 0,0 0-23 0,15-1-13 0,-15 1-34 15,22-1-20-15,-8-2-17 0,4 1-10 16,2 0-14-16,2 0-12 0,4-1-8 0,-1 2-7 16,3-2-6-16,1 1-5 0,0-2-43 0,-1 0 47 0,3 1-50 15,-2 2 31-15,4-4-82 0,-3 2 19 0,3-3-87 16,-5 3-15-16,0-1-48 0,2-1-79 0,0 0-99 16,2-1-322-16,-6 0-215 0</inkml:trace>
  <inkml:trace contextRef="#ctx0" brushRef="#br1" timeOffset="133571.66">7337 9965 43 0,'0'0'526'0,"-3"-9"-94"0,3 9-70 0,-2-8 5 16,2 8-71-16,-4-9 36 0,4 9-68 0,-1-6 31 0,1 6-67 15,-3-7 6-15,3 7-92 0,0 0 11 16,-1-7-75-16,1 7 20 0,0 0-54 0,0 0 33 0,0 0-47 16,0 0 43-16,0 0-46 0,9 5 43 15,-9-5-2-15,6 12 5 0,-1-4 2 0,0 1-11 0,0 3-5 16,2 0-6-16,-1 1-8 0,1 3-3 0,-1 2-3 16,0 1-6-16,2 2-5 0,-3 1-5 0,0-2-2 15,0 1-4-15,-1-1-1 0,0 1-5 16,0-1 0-16,1-2-1 0,-3-2 2 0,1 1-2 0,1-2 1 15,-2-1 12-15,1-3 5 0,0-1 4 0,-2 0 8 16,1-2 6-16,1-1-28 0,0 0 55 0,0-2-39 16,-3-5 30-16,8 8-37 0,-8-8 25 0,14 4-38 15,-14-4 29-15,17 1-36 0,-7-2 21 0,3-2-40 16,-1 2 15-16,4-2-91 0,-1 0-2 0,3-2-59 16,-1 0-57-16,2 1-46 0,0-1-45 0,4-3-60 15,-3 3-43-15,2-3-23 0,-3 1-87 0,3-2-323 16,-5 2-373-16</inkml:trace>
  <inkml:trace contextRef="#ctx0" brushRef="#br1" timeOffset="133904.356">7843 10147 46 0,'0'0'523'16,"0"0"-143"-16,0 0-73 0,-12 0-36 0,12 0-5 16,0 0 7-16,0 0-4 0,0 0-25 0,-10-3-22 15,10 3-22-15,0 0-35 0,0 0-33 16,0 0-22-16,3-9-28 0,-3 9-14 0,6-6-15 0,-1 2-8 15,2-1-12-15,0 0-11 0,1-2-8 0,0 0-13 16,-2 1-1-16,1 0-3 0,0 0-1 0,-2-1-1 16,-1 0 2-16,0 2-7 0,-3-2 1 0,-1 7 3 15,3-10-3-15,-3 10 1 0,-3-9-1 0,3 9 9 16,-5-7-4-16,5 7 4 0,-6-7-3 0,6 7 4 16,0 0 1-16,-14-1 3 0,14 1 13 0,-8 5-7 15,8-5 7-15,-8 7 4 0,6-2 2 0,-1 0 3 16,0 3 3-16,2-1-7 0,1 0-7 0,1 2 9 15,2 1-7-15,0-1-2 0,0 2-1 0,4-2 0 16,1 1-3-16,2 0-5 0,0-1-5 0,2-1-33 16,1 0-26-16,2-2-38 0,1-1-18 0,0 0-37 15,1-3-44-15,1 1-44 0,2-3-36 0,-1-3-22 16,-3 3-80-16,3-5-300 0,-1 1-183 0</inkml:trace>
  <inkml:trace contextRef="#ctx0" brushRef="#br1" timeOffset="134204.595">8164 9881 231 0,'-3'-13'510'0,"0"5"-79"0,2-1-35 0,0 2-24 0,1 7-13 15,-4-11-51-15,4 11-37 0,-2-10-38 0,2 10-51 16,-2-8-38-16,2 8-31 0,-1-7-20 0,1 7-20 16,0 0-7-16,0 0 5 0,0 0-20 0,0 0-3 15,14 3-33-15,-14-3 52 0,9 11-42 0,-4-3 53 16,4 0-41-16,-4 1 54 0,3 4-45 0,0-1 45 15,-1 1-52-15,1 2 64 0,-2 2-39 0,3 2 44 16,0-1-50-16,-5-4 40 0,4 7-50 0,-2-1 45 16,2-1-44-16,-1 0 16 0,1-1-22 0,-3-2 32 15,3-1-43-15,-2 0 34 0,2 0-42 0,-2-2 21 16,-1-1-32-16,3 1 31 0,0-4-39 0,-3 0 31 16,1-1-43-16,2-1 9 0,1-1-76 0,-3-2-14 15,3 0-115-15,-9-4-21 0,18 3-57 0,-18-3-70 16,14-3-97-16,-14 3-62 0,13-8-78 0,-8 2-275 15,-4-1-411-15</inkml:trace>
  <inkml:trace contextRef="#ctx0" brushRef="#br1" timeOffset="134344.18">8226 10089 480 0,'0'0'497'0,"-24"-2"-95"0,24 2-48 16,-14-3-33-16,14 3-2 0,-13-2-6 0,13 2-5 16,-9-6-47-16,9 6-44 0,0-7-42 0,0 7-32 15,9-9-31-15,1 4-22 0,1-3-63 0,3 0-1 16,2 0-102-16,5-2-22 0,-3 0-102 0,7-1-27 15,3 1-37-15,-1-2-34 0,4 2-114 0,-2-2-371 16,0 1-303-16</inkml:trace>
  <inkml:trace contextRef="#ctx0" brushRef="#br1" timeOffset="134858.808">9057 9743 771 0,'11'-3'601'0,"-11"3"-119"0,13-3-63 0,-13 3-42 15,9-2-29-15,-9 2 60 0,10-2-49 0,-10 2 11 16,0 0-85-16,10-1-55 0,-10 1-48 0,0 0-24 0,0 0 7 16,11 4 10-16,-11-4-3 0,5 9-1 15,-5-1-19-15,1-1-7 0,-1 4-23 0,1 1-19 16,1 0-18-16,-2 2-15 0,1 3-15 0,-1 1-11 0,0-1-14 16,1 0-2-16,-1 3-4 0,0-2-4 0,1 0-2 15,1-1-6-15,-1-1 2 0,0-2-12 0,1-1-16 16,-1 0-31-16,0-2-27 0,-1-1-36 0,3-2-27 15,-2 0-18-15,-1 0-21 0,0-8 2 0,5 8-109 16,-5-8 4-16,0 0-55 0,0 0 50 0,10 0-23 16,-10 0 79-16,5-11-10 0,-2 2 39 0,0 0 34 15,-1-1 27-15,-2-2 39 0,1-3 16 0,-1-2 16 16,0-1 15-16,-1 0 52 0,1-1-2 0,0 3 101 16,-1-1-1-16,0 1 74 0,1 3 27 0,-3 0 17 15,3 1-37-15,0 0 56 0,0 2-60 0,-1 0 20 16,1 2-73-16,0 2 15 0,-2-2-68 0,2 8 23 15,0-12-56-15,0 12 34 0,3-5-28 0,-3 5 35 16,0 0-28-16,0 0-4 0,14 3-5 0,-6 1-4 0,-2 1 0 16,3 2-2-16,1 1-50 0,-1 2 56 15,3 0-55-15,0 4 63 0,1 0-66 0,1 1 52 16,-1-1-6-16,-1 3-7 0,2 0 4 0,-3 0-11 0,2 0-4 16,-2 0-3-16,1 0-8 0,-1-2-6 0,0 1-21 15,-5-2-43-15,3-1 11 0,-3-1-84 0,1 0-2 16,-3-4-79-16,-1 1 3 0,0-1-54 0,-3-1-98 15,0-7-73-15,-4 10-90 0,4-10-461 0,-11 5-594 16</inkml:trace>
  <inkml:trace contextRef="#ctx0" brushRef="#br1" timeOffset="134978.485">9168 10053 274 0,'-8'-5'517'0,"-2"0"-108"0,5 1 6 16,0 0-71-16,5 4 23 0,-8-7-98 0,6 1 5 15,2 6-76-15,0-11 26 0,2 5-74 0,1 0 7 0,2 0-69 16,3-2 22-16,0 1-64 0,3-1-21 15,2-2-54-15,0 3-68 0,4-3-66 0,1 0-81 16,2-1-105-16,0 3-83 0,0-4-375 0,0 0-338 0</inkml:trace>
  <inkml:trace contextRef="#ctx0" brushRef="#br1" timeOffset="137107.792">7789 10263 389 0,'0'0'347'15,"0"0"-29"-15,0 0-81 0,0 0 8 0,0 0-57 0,-10-2 45 16,10 2-56-16,6-5 2 0,3 0-15 15,-1 0-21-15,4-1-14 0,4-1-15 0,3-2-17 16,2 0-15-16,3-3-12 0,4-1-5 0,0 1-16 0,2 0-11 16,-2-2-6-16,0 1-3 0,5-3-4 0,-5 3-3 15,0-1 8-15,-3 1-15 0,0-1-2 0,-6 5-45 16,-1-3 49-16,-5 3-45 0,-3 1 48 0,-1-1-62 16,-4 2 52-16,-2 2-50 0,-3 5 48 0,-5-11-44 15,-6 9 49-15,0-1-1 0,-8 3-3 0,-2 0-4 16,-8 3-1-16,-8 0-3 0,0 2-1 0,-8 4-1 15,-2 0 7-15,-2 3-8 0,-2 2 2 0,-8 6-1 16,1-2 3-16,0 3 4 0,3 2 33 0,10-4-17 16,2-1 21-16,2 0-22 0,7 1 14 0,0-2-25 15,9-2 24-15,6-3-9 0,2 1 24 0,4-3-16 16,6 0 22-16,1-2-13 0,5-1 15 0,5 0-19 16,2-1-2-16,7-2-10 0,3-2-2 0,5-2-4 15,6-2-2-15,8-2-4 0,8-5-4 0,4 0-3 0,3-4-1 16,10-5-25-16,0 0-21 0,-1-1-22 0,1 0-30 15,-4-2-24-15,-1 1-36 0,-9 3-40 0,-4 0-52 16,-3 2-64-16,-5 1-79 0,-7 0-379 16,-5 4-280-16</inkml:trace>
  <inkml:trace contextRef="#ctx0" brushRef="#br1" timeOffset="138409.297">6966 9714 189 0,'0'0'294'0,"4"-9"-44"0,-4 9 40 0,0-8-48 15,0 8 21-15,0-10-40 0,0 10 8 0,-4-9 0 16,4 9-16-16,-3-8-8 0,-1 3-17 0,4 5-14 0,-8-7-31 16,8 7-15-16,-12-5-9 0,12 5-13 0,-15 0-12 15,15 0-15-15,-20 0-10 0,11 3-13 16,-3 0-5-16,2 1-9 0,1 1-4 0,1 2-3 0,2-1-1 15,-2 2 6-15,5 0-4 0,0 2-4 0,2-2-4 16,2 3-37-16,3-1 40 0,2 2-45 0,3 0 44 16,5 0-45-16,0 2 44 0,4 0-47 0,0-3 44 15,5 4-54-15,-1-1 37 0,-2-3-60 0,-1 2 33 16,1-3-10-16,-4 1-6 0,1-1-5 0,-5-1 1 16,-1 1 7-16,-1-2 5 0,-5-1 4 0,0 1 6 15,-2-1 6-15,-2 0-3 0,-2-2 4 0,-3 2 5 16,0 0 1-16,-5-1-1 0,3-2 3 0,-2 1 1 15,-1-1-1-15,-1-1 7 0,1-2-4 0,9-1 1 16,-18 1 2-16,18-1-5 0,-14-2-45 0,6-3-67 16,1-1-98-16,2 0-21 0,1-2-18 0,1-1-21 15,3-1 12-15,0-2 11 0,0 0 8 0,3 2 41 16,1-4 38-16,-2 3 36 0,4-2 63 0,-2 2 51 0,0 2 98 16,0 0 15-16,1 1 24 0,-2 1 19 0,-1 1-6 15,-2 6-11-15,4-9 34 0,-4 9-16 16,8-7 9-16,-8 7-1 0,0 0-10 0,0 0-10 0,11 0-10 15,-11 0-10-15,8 5-10 0,-3 0-10 0,-5-5-20 16,10 7-49-16,-2-2 35 0,-3 0-42 16,4 2 32-16,-1-2-48 0,-2 0 41 0,3 0-47 15,0 0 40-15,0-3-44 0,0 1 37 0,0 0-50 0,2-2 31 16,-11-1-62-16,18-1 30 0,-6 0-53 0,-2-2 34 16,0-1-58-16,0 0 45 0,-2-1-39 0,1 0 55 15,-2-1 1-15,1 2 5 0,-4-1 9 0,-4 5-5 16,10-7 6-16,-10 7 2 0,9-6-1 0,-9 6-4 15,7-5 1-15,-7 5 19 0,0 0-13 0,11-2-1 16,-11 2 5-16,0 0 1 0,15 3-38 0,-15-3 57 16,12 4-50-16,-12-4 51 0,15 5-58 0,-7-2 29 15,-8-3-61-15,17 3 19 0,-17-3-48 0,19 2-5 16,-19-2-17-16,19-2-20 0,-10 1-33 0,0-3-21 16,2 2-7-16,-3-3 5 0,0-1 18 0,-2 0 31 0,0 0 33 15,-2-1 30-15,1 0 40 0,-2-1 48 16,-2-1 38-16,2 2 41 0,-3-1 5 0,0 0 46 15,-2-1-16-15,1 0 60 0,0 0-34 0,0 1 12 0,-2-1 7 16,2 1 54-16,-2 1-50 0,2 0 6 16,1 7-6-16,-4-11-13 0,4 11-27 0,-2-9-25 15,2 9-17-15,-3-7-19 0,3 7-10 0,0 0 1 16,0-7 22-16,0 7 1 0,0 0 5 0,0 0 6 0,0 0 5 16,11 4 15-16,-11-4 5 0,9 10-1 0,-2-3-3 15,-1 0-3-15,3 3-53 0,0 0 45 0,0 4-57 16,4 1 41-16,-3 2-53 0,3 1 52 0,0 5-60 15,-2 1 40-15,3 0-55 0,-1 1 45 0,0 0-49 16,-2 0 47-16,1 1-9 0,0-3-8 0,-3-3-5 16,2-2-4-16,-2 2-5 0,0-3-10 0,-3-4-16 15,-1 0-47-15,3-1-45 0,-5-3-24 0,1-1-24 16,-1-1-87-16,-3-7-103 0,1 8-81 0,-1-8-39 16,0 0-429-16,-9-2-457 0</inkml:trace>
  <inkml:trace contextRef="#ctx0" brushRef="#br1" timeOffset="138602.781">7521 9822 379 0,'-5'-16'365'0,"0"2"-81"0,2 3-18 0,1 1-23 16,-1-1-41-16,3 0-40 0,0 2-29 0,0 1-23 15,3 2-15-15,-1-1-11 0,1 2-13 16,3 1-14-16,-6 4 21 0,10-6-47 0,-10 6 2 0,14 0-5 16,-14 0-7-16,17 3-8 0,-9 1-2 0,-2 0-6 15,3 3-4-15,-3-1-22 0,1 2 4 0,-2-1-30 16,1 3-14-16,-1-3-9 0,-2 2-28 0,1-1-20 15,-2-1-21-15,-2-7-17 0,3 12-17 0,-3-12-23 16,4 10-35-16,-4-10-195 0,0 0 108 0</inkml:trace>
  <inkml:trace contextRef="#ctx0" brushRef="#br1" timeOffset="138822.197">7660 9714 250 0,'1'-10'440'0,"2"0"-85"0,-1 5 9 0,0-2-30 15,-1 2-33-15,-1 5-48 0,3-9-60 0,-3 9-28 16,2-7-11-16,-2 7 6 0,0 0 9 0,0 0-6 15,13 4-3-15,-13-4-11 0,14 8-10 0,-9 0-9 16,4 1-11-16,0 0-19 0,1 6-15 0,2-1-57 16,0 2 40-16,0 1-53 0,2 5 44 0,0-1-53 15,0 1 37-15,0-1-49 0,2 0 45 0,-4-3-7 16,1 0-7-16,1-3-7 0,-2 2-14 0,-2-4-35 16,0-3-52-16,-1 1-55 0,0-3-51 0,-1 1-42 0,-2-3-81 15,-6-6-109-15,8 4-131 0,-8-4-256 0,0 0-340 16</inkml:trace>
  <inkml:trace contextRef="#ctx0" brushRef="#br1" timeOffset="139026.488">7720 9671 333 0,'-1'-11'430'0,"1"4"-139"16,0-2-26-16,0 9-89 0,3-10 26 0,-3 10-59 15,6-10-12-15,-6 10-8 0,9-5-12 0,-9 5-23 16,10-2 15-16,-10 2-52 0,14 4-7 0,-6-3-9 15,1 4 4-15,-3 1-13 0,4 0-14 0,-3 1 1 16,-1 3-5-16,-1-3-3 0,3 3 1 0,-3-1-6 16,-1 2 5-16,0-3-14 0,-2 2-19 0,2-2-26 15,-3 1-22-15,2-2-37 0,-2-2-37 0,3 2-29 16,-4-7-60-16,2 8-79 0,-2-8-146 0,0 0 55 16</inkml:trace>
  <inkml:trace contextRef="#ctx0" brushRef="#br1" timeOffset="139605.243">7930 9585 194 0,'0'0'466'0,"-2"-9"-157"16,2 9-14-16,-1-6-85 0,1 6 20 0,0 0-61 0,0 0 40 15,0 0-69-15,-14 2-11 0,14-2-17 0,-6 9-16 16,2-4-9-16,3 2-21 0,-2 3-6 0,3-2-4 16,0 2-10-16,0 0-6 0,3 1-4 0,-1 0-7 15,3 1-6-15,2-1-4 0,-1 0-2 0,2-1 0 16,1 0-11-16,0-2-46 0,0-1 56 0,0-1-13 15,1-3-1-15,0 1-2 0,-1-3 4 0,-9-1 0 16,18 0-10-16,-18 0 0 0,15-5 0 0,-6 2-1 16,-4-2-4-16,-1 0 1 0,-1 1 8 0,-1-4-9 15,-3 1-1-15,-2 1-1 0,1-2 5 0,-3 0 3 16,-2 1-2-16,-2-2-1 0,0 1 3 0,0-1-1 16,-2 2-4-16,3 1 5 0,1-1 7 0,-1 2 0 15,-1 0-21-15,4 1-43 0,5 4-56 0,-8-10-10 16,8 10-35-16,-2-7 30 0,2 7-21 0,2-10 27 0,2 5-28 15,2 0 17-15,3 0-9 0,-1 1 33 0,2-3 10 16,1 2 37-16,1-3 2 0,1 1 55 16,0 0 21-16,-3-1 61 0,2 1 17 0,-4 1 81 0,0 1-5 15,-1 1 31-15,-7 4 5 0,11-7 8 0,-11 7-24 16,6-4-10-16,-6 4-16 0,0 0-10 0,0 0-3 16,0 0-12-16,0 0 5 0,0 0-31 0,0 9 3 15,0-9-28-15,-2 11-9 0,0-5 2 0,1 2-19 16,1 1-10-16,1 2-5 0,1-2-5 0,0 3-6 15,2 0-2-15,0 0-8 0,3 2-8 16,-1-1-12-16,3-1-8 0,-2 0-5 0,2 2-28 0,3-4-24 16,-3 0-31-16,0 0 59 0,0 0 3 0,-3-4 3 15,1 2-3-15,-2-1 3 0,-1-2 5 0,-2 2 4 16,-2-7 2-16,3 9 4 0,-3-9 8 0,-5 8-3 16,-1-3 3-16,0-1-2 0,-2-2 2 0,-2 1 0 15,1 1 5-15,-1-1 1 0,10-3-1 0,-18 2-10 16,18-2-52-16,-15 1-68 0,15-1-71 0,-13-2-49 0,13 2-52 15,-8-8-25-15,8 8-77 0,-2-10-199 16,4 3-117-16</inkml:trace>
  <inkml:trace contextRef="#ctx0" brushRef="#br1" timeOffset="139855.042">8212 9611 45 0,'0'0'569'0,"8"-7"-177"0,-8 7-50 16,5-5-40-16,-5 5-11 0,0 0-1 0,5-6-9 15,-5 6-12-15,0 0-14 0,6-6-15 0,-6 6-29 16,0 0-33-16,7-6-34 0,-7 6-27 0,4-7-21 15,-4 7-21-15,3-10-18 0,0 6-11 0,1-4-13 16,0 0-16-16,0 1-6 0,-2 0-1 0,2-2-3 16,2 1-1-16,-3 1-2 0,-1 1 6 0,-2 6-4 15,6-11-3-15,-6 11-3 0,2-6 0 0,-2 6-5 16,0 0 0-16,1-7 4 0,-1 7 16 0,0 0 14 16,-2 10 4-16,2-10-1 0,-3 10 4 0,2-2 1 15,1 1-7-15,0 1-3 0,3 2-5 0,-1 2-2 16,3 1-8-16,4-1-15 0,0 1-88 0,3 2-38 15,2-3-149-15,4 3-54 0,3-2-78 0,5-1-160 0,1-2-305 16,7 3-425-16</inkml:trace>
  <inkml:trace contextRef="#ctx0" brushRef="#br1" timeOffset="140354.349">9679 9886 197 0,'3'-8'510'0,"-3"8"-97"0,2-6 26 0,-2 6-55 15,0 0 41-15,0-8-81 0,0 8 25 0,0 0-65 0,3-9 28 16,-3 9-84-16,0 0-30 0,0 0-32 0,1-8-40 16,-1 8-28-16,0 0-25 0,0 0-14 15,0 0-24-15,0 0 0 0,0 0-3 0,0 0-6 0,0 0 1 16,9 5-10-16,-9-5-7 0,9 9-5 0,-4-5-4 16,0 2-6-16,-1 1-1 0,1-2 4 0,3 2-3 15,-2 2-9-15,1-1-7 0,-2 0-9 0,1-1-40 16,-1 0-7-16,0 0-108 0,0 0-21 0,-1-1-102 15,-4-6-15-15,7 7-55 0,-7-7-84 0,0 0-93 16,1 7-360-16,-1-7-455 0</inkml:trace>
  <inkml:trace contextRef="#ctx0" brushRef="#br1" timeOffset="140483.017">9624 9806 186 0,'-5'-5'404'15,"2"-1"-75"-15,3 6-40 0,-5-8-56 16,5 8-39-16,-2-8-36 0,2 8-35 0,-3-7-23 15,3 7-9-15,0 0-45 0,8-5-59 0,-8 5-62 16,8-3-65-16,-8 3-69 0,12-4-74 0,-2 1-170 0,0 1 74 16</inkml:trace>
  <inkml:trace contextRef="#ctx0" brushRef="#br1" timeOffset="140757.408">9895 9673 494 0,'6'-5'450'0,"-6"5"-13"16,0 0-66-16,3-7-15 0,-3 7-21 0,0 0-28 15,0 0-21-15,0 0-19 0,-9 4-23 0,9-4-43 16,-9 5-31-16,9-5-26 0,-7 7-19 0,3-2-61 16,1 1 44-16,2 0-67 0,-2-1 40 0,3 5-57 15,0-4 42-15,2 5-57 0,0-2 53 0,1 0-58 16,4 2-5-16,0 1-1 0,-1-1 0 0,3 0-3 16,2 1-5-16,0-3-9 0,-1 3-10 0,3-2-11 15,-4 0-5-15,0-2-3 0,1 2 2 0,-4-4 40 0,-1 2-35 16,-1-1 44-16,0 0-41 0,-4-1 48 15,0-6-40-15,0 13 41 0,-4-8-43 0,-1 2 39 16,0-4-72-16,-3 4 5 0,-2-2-90 0,1 0-18 16,0-1-95-16,-2-1-54 0,2 0-65 0,9-3-112 15,-16 2-263-15,16-2-269 0</inkml:trace>
  <inkml:trace contextRef="#ctx0" brushRef="#br1" timeOffset="141221.808">10832 9475 197 0,'-7'-10'551'0,"1"-1"-108"0,0 2-28 15,-1 1-29-15,-2 2-21 0,-1-4-40 16,1 4-8-16,0 2-15 0,-1-2-31 0,2 2-40 16,-2 0-45-16,-1 4-32 0,11 0-29 0,-17 0-23 15,8 2-16-15,0 2-7 0,1 3-3 0,3-2-11 0,0 4-4 16,1 2-8-16,3-1-5 0,2 2-5 0,-1 2-7 15,4 1-6-15,1 2-40 0,4 2 37 16,-1 1-46-16,3 3 47 0,2 0-45 0,1 3 46 0,0-1-43 16,0 1-4-16,-1-1 6 0,2 0 5 0,2 7 1 15,-2-7 1-15,-2 4-1 0,0-3 7 0,2-1-8 16,-5 1 41-16,3-1-51 0,-4-6 39 0,0 3-55 16,-4-3 35-16,1-4-61 0,0 1 37 0,-4-1-60 15,0-5 21-15,-1 2-81 0,-2-3-12 0,-2 1-77 16,-2-3-88-16,0 0-38 0,-5-2-30 0,1-3-29 15,-2-1-51-15,-1-2-239 0,-1-1-209 0</inkml:trace>
  <inkml:trace contextRef="#ctx0" brushRef="#br1" timeOffset="141363.473">10666 9950 371 0,'-6'-7'437'0,"3"0"-82"0,0 0-8 0,3 7-69 16,-4-10 1-16,4 10-17 0,0-12 3 0,0 12-78 15,4-12 12-15,0 7-74 0,1-2 14 0,3 0-52 0,-2 0 10 16,4-1-59-16,4 1 31 0,-2 0-54 0,2-1 31 15,1 1-77-15,2-3-4 0,3 3-98 0,1-2-16 16,-2 3-66-16,0-3-64 0,0 4-50 0,-1-4-85 16,3 3-219-16,-7 0-144 0</inkml:trace>
  <inkml:trace contextRef="#ctx0" brushRef="#br1" timeOffset="141547.074">11010 9719 87 0,'0'0'415'0,"0"0"-115"0,10 2-65 16,-10-2 14-16,0 0-15 0,0 0 30 0,0 7-46 15,0-7 31-15,0 0-89 0,2 11 33 0,-2-11-62 16,3 9 24-16,-3-9-65 0,4 12 31 0,-2-6-62 16,3 0 29-16,0 1-51 0,-1 1-10 0,1-2-6 15,-1 2-6-15,0 0-2 0,0-2-4 0,1 1-6 16,-5-7-33-16,6 8-34 0,-6-8-39 0,4 9-50 16,-4-9-61-16,0 0-125 0,1 5-86 0,-1-5-220 15,0 0-154-15</inkml:trace>
  <inkml:trace contextRef="#ctx0" brushRef="#br1" timeOffset="141671.607">10866 9678 78 0,'0'0'197'0,"4"-10"-47"0,-4 10-38 16,9-10-28-16,0 5-53 0,-1 0-70 0,-1-1-156 16,5 1 58-16</inkml:trace>
  <inkml:trace contextRef="#ctx0" brushRef="#br1" timeOffset="142021.675">11188 9597 87 0,'14'3'303'16,"-14"-3"14"-16,12 4-38 0,-12-4-17 0,11 6-27 15,-6-2-6-15,-5-4-9 0,11 7-14 0,-6-4-25 16,1 2-18-16,-1 2-27 0,0-2-16 0,0 2-24 16,1 1-10-16,0-1-19 0,-2 1-17 0,0 1-51 15,-2 1 44-15,2-1-55 0,-4 3 48 0,3-2-51 16,-3 0 48-16,1-1-53 0,-1-1 2 0,1-2 13 15,-1-6 5-15,0 13 0 0,0-13 49 0,0 5-52 16,0-5 46-16,0 0-53 0,0 0 54 0,0 0-42 16,0 0 58-16,1-8-1 0,1 1-7 0,-1 2-6 15,2-4-4-15,-1-1-6 0,2 3-2 0,-3-4-3 0,4 1-5 16,-1 2 8-16,1-2-5 0,-1 1-5 0,0 2-3 16,2 1 0-16,-2-1-8 0,1 2-1 0,0 1 3 15,-5 4-2-15,11-6-2 0,-11 6 0 0,11-1-1 16,-11 1-4-16,13 2 0 0,-13-2-2 0,11 9 1 15,-2-6 1-15,-2 2-3 0,-1 2-2 0,2-2-6 16,-2 2-66-16,3-2 18 0,-3 2-85 16,3-2 12-16,-1 0-54 0,0 0-13 0,1-1-20 0,1-1-63 15,-1-2-56-15,-9-1-382 0,18 0-218 0</inkml:trace>
  <inkml:trace contextRef="#ctx0" brushRef="#br1" timeOffset="142217.156">11638 9593 178 0,'0'0'502'0,"-1"-10"-95"0,1 10-49 16,-1-7-50-16,1 7-30 0,0 0-44 0,-2-7-25 0,2 7-1 16,0 0-1-16,0 0-28 0,0 0-13 15,0 0-26-15,-2 9-18 0,2-9-18 0,2 9-13 16,0-3-16-16,-1 1-11 0,0 0-12 0,4 1-6 0,-2-1-44 16,-1 2 39-16,2-1-45 0,1-3 39 15,-1 4-39-15,1-3 32 0,-2 0-62 0,2 0 11 16,-5-6-109-16,5 9 4 0,-5-9-69 0,6 5-15 0,-6-5-51 15,0 0-69-15,0 0-43 0,0 0-366 0,0 0-247 16</inkml:trace>
  <inkml:trace contextRef="#ctx0" brushRef="#br1" timeOffset="142354.784">11574 9598 212 0,'-9'-12'248'0,"1"2"-49"16,2-2 5-16,-3 2-5 0,4 0 20 0,0 1 4 16,1 0-2-16,0 1-18 0,-2 0-38 0,5 1-34 15,-2 2-26-15,2-2-26 0,1 7-18 0,1-12 4 16,-1 12-24-16,4-7-18 0,-4 7-34 0,10-6-46 15,-10 6-57-15,12-5-71 0,-12 5-88 0,14-3-342 16,-14 3-127-16</inkml:trace>
  <inkml:trace contextRef="#ctx0" brushRef="#br1" timeOffset="142577.188">11759 9377 505 0,'0'0'468'0,"0"0"-92"16,7-6-2-16,-7 6-94 0,0 0 19 15,0 0-59-15,0 0-39 0,2-6-11 0,-2 6 5 0,0 0-12 16,3 6-8-16,-3-6-16 0,1 9-18 0,-1-9-13 16,4 12-18-16,0-5-14 0,-2 3-15 15,1-3-55-15,2 3 38 0,0 0-49 0,0 1 41 0,2-1-43 16,-1 4 39-16,3-3-52 0,1 0 43 0,-1 2-54 16,0-1 47-16,1 0-51 0,-2 0 38 0,2-2-65 15,0 2-2-15,-1-2-109 0,-1 1-32 0,1-3-108 16,-1 2-56-16,-2-3-82 0,-1 0-103 0,-1-2-250 15,-4-5-303-15</inkml:trace>
  <inkml:trace contextRef="#ctx0" brushRef="#br1" timeOffset="142924.875">11929 9597 518 0,'0'0'408'0,"0"0"-65"0,0 0-48 0,0 0-51 16,-1-7 23-16,1 7-67 0,0 0 10 0,0 0-36 15,0 0-41-15,5-7-30 0,-5 7-29 0,5-5-33 16,-5 5-39-16,12-6-28 0,-6 0-48 0,1 4 13 0,-1-5-6 16,3 2-20-16,-1 0 1 0,-1-2 2 15,0-1 13-15,0 3 13 0,0-2 9 0,-4-2 19 16,3 2-1-16,-4-1 8 0,2 1 6 0,-1 1 10 0,-1-3 8 16,-2 9 22-16,0-13 25 0,0 13-1 0,0-11 11 15,0 11 9-15,0-10-3 0,0 10-39 0,-1-5 29 16,1 5-25-16,0 0 50 0,0 0 10 0,0 0 10 15,-10 2 9-15,10-2-17 0,-4 10-6 0,1-4-5 16,1-1 1-16,-1 6-7 0,2-3-15 0,1 4-7 16,0-2-8-16,0 0-1 0,1 2-9 0,0-1-4 15,3 0-3-15,0-2-1 0,1 3-7 0,4-2-8 16,1-1-22-16,2-2-54 0,2 2-59 0,0-4-88 16,4 1-62-16,0-4-76 0,2 1-105 0,0-3-276 15,1 0-234-15</inkml:trace>
  <inkml:trace contextRef="#ctx0" brushRef="#br1" timeOffset="143507.32">13055 9402 376 0,'0'0'320'0,"0"13"-21"0,0-7-15 16,-4 4-32-16,-1-1-25 0,0 1-24 0,-4 1-31 15,-1 0-56-15,-3 3 17 0,-2-1-37 0,-3-2 16 16,3 0-55-16,-2 0 60 0,0-1-51 0,2-3 59 16,2 1-48-16,2-1 33 0,-3-3-43 0,5 0 40 15,9-4-58-15,-17 2 35 0,17-2-12 0,-11-2-18 0,11 2-10 16,-7-11-12-16,5 4-9 0,2 0-4 0,1-5-5 15,0-2-11-15,3-1-8 0,0-2 1 0,1-3-42 16,0-2 47-16,0-1-38 0,1 0 52 0,0 0-43 16,-2-1 44-16,-2 1-37 0,1-1 25 0,-1 5 32 15,-2 1 32-15,0 1 37 0,0 3 11 0,-2 1 7 16,0 1-6-16,0 1-15 0,-1 1-13 0,-1 5-9 16,-1 0 14-16,5 5 11 0,-10-4 3 0,10 4-16 15,-14 5-1-15,8 0-15 0,-2 3 0 0,2 3-6 16,-1 2-12-16,2 1-10 0,1 0-4 0,2 2-8 15,-2 1-4-15,4 0 0 0,4 1-7 0,-2-1-5 16,7 2-11-16,-1 0 9 0,3-1-94 0,1 1-27 16,2-2-114-16,5 0-37 0,0-2-82 0,-1-1-96 15,0 0-98-15,1-4-573 0,2 0-720 0</inkml:trace>
  <inkml:trace contextRef="#ctx0" brushRef="#br1" timeOffset="143925.183">13486 9169 513 0,'0'0'483'0,"-3"-11"-69"0,3 11-39 15,-2-6-31-15,2 6-34 0,-3-8-51 0,3 8-37 16,0 0-16-16,0 0 6 0,0 0 1 0,0 0-10 0,0 0-17 15,7 4-9-15,-7-4-15 0,10 10-21 16,-4-1-20-16,2-1-18 0,1 3-17 0,1-1-14 16,-1 2-11-16,1-2 23 0,0 3-55 0,0-1 34 15,0-1-53-15,0 3 39 0,-1 0-52 0,-3-1 29 0,2-1-66 16,-1 3 1-16,-3-3-90 0,0-2-3 0,-1 2-98 16,-2-3-28-16,-1 1-104 0,0-3-76 0,-1 0-68 15,1-7-431-15,-4 10-512 0</inkml:trace>
  <inkml:trace contextRef="#ctx0" brushRef="#br1" timeOffset="144306.168">13501 9278 296 0,'-4'-10'551'0,"-1"2"-108"0,3-3-10 16,-1 4-18-16,2-3-55 0,1 1-45 0,0 0-29 16,1-2-37-16,4 0-43 0,0 2-41 0,2-2-27 15,0-1-33-15,4 4-22 0,1-4-18 0,1 4-11 16,1 1 31-16,0 0-66 0,3 3 10 0,-6 1-21 15,3 3-4-15,-1 0-7 0,-3 3 8 0,2-1-10 0,-3 3 2 16,-3 2 38-16,-1 1-49 0,0 0 45 0,-2 2-48 16,-2 1 42-16,-2-1-44 0,0 3 46 15,-2-2-47-15,-2 0 41 0,3 4-42 0,-2-5 43 0,1 2-18 16,1 0 15-16,0-3-42 0,0 1 47 0,0-1-44 16,2-1 45-16,2 0-43 0,0-1 43 15,2 2-41-15,3-3 36 0,0 2-46 0,2 0 38 0,3-1-12 16,0 1-6-16,1 0-14 0,0 1-6 0,2-1-14 15,-3 1 1-15,2 0-3 0,-4 2 2 0,-1-3 0 16,1 2 8-16,-5-1 2 0,-1-1 8 16,-1 1 5-16,-5-2 5 0,1 1 3 0,-4-1 4 0,0 3 6 15,-4-5-5-15,0 3 3 0,-4-1-38 0,2-2 45 16,-1 1-2-16,-3-1-2 0,3-1-43 0,2 0 4 16,-1-2-142-16,11-2-78 0,-18 0-145 0,18 0-560 15,-13-1-547-15</inkml:trace>
  <inkml:trace contextRef="#ctx0" brushRef="#br1" timeOffset="144561.785">14098 9297 630 0,'0'0'573'0,"0"-10"-111"0,0 10 47 0,-1-6-58 16,1 6 27-16,0-11-62 0,0 11-6 0,0-6-18 15,0 6-62-15,0 0-58 0,0-10-59 0,0 10-39 16,0 0-37-16,0 0-15 0,6-5-32 0,-6 5-14 16,0 0-16-16,10 7-9 0,-5-3-10 0,-1 0-5 15,3 1-12-15,0 2-3 0,-2 0-4 0,2 2-17 16,-2 1-30-16,-1-2-32 0,1 1-35 0,-2 1 5 16,0 0-83-16,0-1-15 0,-1-1-98 0,-2 0-15 15,0 0-73-15,-1-2-97 0,1-6-112 0,-5 10-448 16,5-10-647-16</inkml:trace>
  <inkml:trace contextRef="#ctx0" brushRef="#br1" timeOffset="144704.601">13984 9243 494 0,'-7'-11'411'0,"1"2"-7"16,4 0-60-16,-1 1-40 0,-1 1-54 0,3 0-49 0,1 7-49 16,0-13-25-16,3 8-29 0,1 0-32 15,1-4-56-15,2 6-46 0,1-1-49 0,2 0-53 16,-1 2-88-16,4-3-67 0,2 3-365 0,2-1-166 15</inkml:trace>
  <inkml:trace contextRef="#ctx0" brushRef="#br1" timeOffset="144972.017">14357 9107 197 0,'13'-4'504'0,"-13"4"-89"16,0 0-29-16,0 0 8 0,9-2 6 0,-9 2-32 16,0 0-15-16,0 0-20 0,0 0-30 0,-15 2-28 15,15-2-45-15,-9 7-36 0,2-3-32 0,1 1-22 16,2 1-22-16,0 1-14 0,-1 1-13 0,4 0-18 15,0 1-12-15,2 0-8 0,0 1-13 0,4 3-1 16,0 1-12-16,4-3-9 0,0 2-21 0,2 2-11 16,0-5-35-16,-1 4 28 0,2-2-59 0,2-2 43 15,-4 1-62-15,0-2 31 0,-1 2-57 0,-3-4 59 16,1 1-30-16,-4-1 58 0,-1-1-29 0,-3 1 52 16,-2-2-37-16,-2 1 48 0,-3 0-36 0,-1-1 46 0,-3-1-43 15,-2 1 45-15,-3-1-42 0,0 0 31 16,1 0-42-16,-2-2-49 0,4 1-62 0,2 0-87 15,0-2-92-15,3 2-99 0,9-3-114 0,-11 1-241 0,11-1-310 16</inkml:trace>
  <inkml:trace contextRef="#ctx0" brushRef="#br1" timeOffset="145253.017">14806 9259 544 0,'0'0'477'0,"0"0"-89"15,0 0 34-15,1-10-39 0,-1 10 19 0,0 0-58 16,3-5 24-16,-3 5-83 0,0 0 8 0,5-5-86 16,-5 5 26-16,0 0-75 0,0 0-26 0,0 0-15 15,13 1-17-15,-13-1-14 0,10 4-14 0,-10-4-12 16,7 7-2-16,-7-7-22 0,9 10 27 0,-2-6-48 15,-2 1 29-15,-1 3-45 0,-2-3 16 0,2 0-83 16,-1 2 3-16,-1 0-95 0,-2-7-4 0,3 8-59 16,-3-8-62-16,-3 11-115 0,3-11-87 0,-5 4-89 15,5-4-327-15,-9 2-466 0</inkml:trace>
  <inkml:trace contextRef="#ctx0" brushRef="#br1" timeOffset="145374.312">14688 9184 197 0,'-4'-10'423'0,"-2"0"-58"0,2 1-12 0,0 2-80 15,2-1-38-15,0 1-40 0,2 7-44 0,2-13-25 16,-2 13-32-16,5-9-19 0,0 4-28 0,1 1-50 16,1 1-73-16,-7 3-115 0,15-2-87 0,-5-1-346 15,-10 3-137-15</inkml:trace>
  <inkml:trace contextRef="#ctx0" brushRef="#br1" timeOffset="145723.082">14921 9186 128 0,'5'5'433'0,"-1"-2"-63"0,-1 6-22 16,3-4 0-16,-1 0-78 0,0 2 22 0,0 0-84 16,0-2 16-16,0 5-66 0,2-3 22 0,-2 3-42 15,2-3-24-15,-3 5-24 0,1-4-16 0,-1 3-15 16,0-3-12-16,1 1 1 0,-2-1-20 0,2-3-1 16,-3 4-18-16,-2-9-24 0,4 7 41 0,-4-7 3 0,0 0-10 15,3 7-6-15,-3-7 4 0,0 0-2 0,0 0 28 16,-3-9 11-16,3 9-33 0,0-12 33 0,0 12-45 15,0-14 54-15,0 4-46 0,3 0 40 0,-1 0-50 16,1-1 43-16,-1 1-50 0,2-1 5 0,0 2-3 16,2 0-1-16,1 0-1 0,-1 1 3 0,1-1-3 15,-1 4-2-15,3-1 0 0,-3 1-6 0,1 3 1 16,-7 2 4-16,14-2 4 0,-14 2-5 0,14 0 38 16,-14 0-47-16,11 5 44 0,-3-1-48 0,-3 1 42 15,0 1-43-15,2-1 42 0,-2 2-47 0,0 0 36 16,0 0-60-16,0 0 9 0,0-2-100 0,-1 1-26 15,1 2-79-15,0-4-35 0,0 1-57 0,0 1-73 16,-5-6-373-16,11 5-300 0</inkml:trace>
  <inkml:trace contextRef="#ctx0" brushRef="#br1" timeOffset="146021.57">15451 8872 482 0,'-3'-15'621'0,"0"6"-83"16,-1-2-38-16,0 2-47 0,-2 1-42 0,2 2-81 16,-1-2 14-16,1 1-89 0,-1 5 6 0,-3-2-82 15,8 4 14-15,-10-2-66 0,10 2 28 0,-10 3-55 16,3 2 16-16,2 0-32 0,0 5-8 0,1-1-5 16,2 3-11-16,-1 1-2 0,3 1-11 0,3 1-12 15,-1 5-5-15,1 1-53 0,3 1 56 0,0 2-52 16,2-3 56-16,1 4-51 0,2 1 45 0,0-1-8 15,0-1-3-15,2 2-9 0,-1-2-1 0,-1-2-29 16,2 2-34-16,-4-2-23 0,0-3 10 0,-2 1-96 16,0-2 3-16,-3-2-78 0,-2 0-11 0,-2-1-82 15,0 0-87-15,-5-1-108 0,1-2-517 0,-5-1-658 16</inkml:trace>
  <inkml:trace contextRef="#ctx0" brushRef="#br1" timeOffset="146295.696">15324 9273 376 0,'0'-9'522'0,"2"2"-98"0,-1-1-48 0,2 1-37 16,1-3-46-16,-1 3-54 0,3-3-21 0,1 4-42 0,1 0-39 15,-2-4-26-15,4 3-23 0,3-2-17 0,-3 4-25 16,3-1-51-16,-1 2-49 0,-1-1-47 0,1 2-23 16,-1-1-5-16,1 2 5 0,-2-1 9 0,0 0 17 15,3 1 25-15,-3 2 16 0,-10 0 6 0,20-2 14 16,-20 2 4-16,17 2 11 0,-17-2 8 0,18 2 46 15,-18-2 1-15,17 6 55 0,-10-2-22 0,2-1 10 16,-2 2 54-16,-1 0-51 0,3-1 31 0,-4 1-59 16,3 1 32-16,-2 0-54 0,-1-1 39 0,3 1-59 15,-3 0 41-15,0-1-52 0,-1-2 37 0,-4-3-54 16,8 7 30-16,-8-7-80 0,7 8 11 0,-7-8-102 16,0 0-95-16,0 0-84 0,0 0-103 0,0 0-182 15,0 0-136-15</inkml:trace>
  <inkml:trace contextRef="#ctx0" brushRef="#br1" timeOffset="146408.902">15574 9157 379 0,'-9'-7'222'0,"2"-1"-5"0,-3 1-34 16,4-2 14-16,-1 1-43 0,2 0-4 0,-1-1-15 16,1 1-16-16,2 0-27 0,1 0-15 0,-1 0-20 15,3 2-15-15,3 1-13 0,-1 0-24 0,-2 5-55 16,5-12-53-16,2 9-53 0,-7 3-66 0,11-8-258 16,-3 3 34-16</inkml:trace>
  <inkml:trace contextRef="#ctx0" brushRef="#br1" timeOffset="146759.648">15686 9012 425 0,'0'0'359'16,"14"2"-30"-16,-14-2 6 0,14 5-46 0,-14-5-4 16,13 3 38-16,-5 0-75 0,2 1 17 0,-2 1-69 15,-1 0-17-15,1-1-13 0,2 1-17 0,-2 3-15 16,1-3-19-16,0 2-21 0,-3 1-18 0,2-2-13 16,0 5-7-16,-2-5-13 0,-1 5 33 0,-1-3-57 15,-2 0 38-15,2 1-52 0,-4-4 42 0,1 3-51 16,-1-8 44-16,-1 10-44 0,1-10 36 0,0 11-45 15,0-11 47-15,-4 5-49 0,4-5 49 0,0 0-51 16,0 0 52-16,0 0-52 0,-7-2 4 0,7 2 4 16,-2-10 4-16,2 10 0 0,2-12 1 0,0 2 0 15,1 1 37-15,2-2-50 0,0 1 38 0,0-3-47 0,5 1 40 16,-3 2-42-16,2-1 42 0,1 1-43 0,0 2 43 16,-1 1-40-16,0 0 38 0,1 0-43 0,-1 4 50 15,-1 0-51-15,-8 3 48 0,15-3-45 0,-15 3 49 16,13 3-46-16,-13-3 51 0,13 5-47 0,-8-3 3 15,0 4 4-15,-1 1 7 0,0 0-3 0,0 1 1 16,-2-1-9-16,3 3-29 0,-1-3-52 0,-2 0-63 16,1 2-58-16,2-4-35 0,-4 3-20 0,2-1-54 15,2-3-7-15,-5-4-457 0,9 8-318 0</inkml:trace>
  <inkml:trace contextRef="#ctx0" brushRef="#br1" timeOffset="146955.392">16169 9054 556 0,'5'-10'536'0,"-5"10"-118"16,3-5-37-16,-3 5-30 0,0 0-29 0,2-7-92 16,-2 7 20-16,0 0-46 0,0 0 23 0,0 0-70 15,0 0-27-15,6 4-20 0,-6-4-23 0,2 7-12 0,-2-7-13 16,5 10-11-16,0-4-9 0,-5-6-1 0,4 10-12 16,0-3-9-16,-2-2-13 0,1-1-28 0,1 3-62 15,-4-7-59-15,5 7-49 0,-5-7-20 16,3 5-41-16,-3-5-56 0,0 0-104 0,0 0-58 0,0 0-225 15,-7-2-205-15</inkml:trace>
  <inkml:trace contextRef="#ctx0" brushRef="#br1" timeOffset="147087.723">16117 9017 141 0,'-8'-12'234'0,"-1"2"-24"15,2-2 1-15,0 0 18 0,1 1 10 0,0-2-7 16,2 2-9-16,0 2-1 0,1 0-50 0,3 0 13 16,0 9-84-16,0-15 14 0,0 15-59 0,1-13 22 15,2 7-52-15,2 3 26 0,0-2-70 0,-5 5-40 16,12-7-97-16,-12 7-106 0,14-3-152 0,-14 3-156 15,15-3-82-15</inkml:trace>
  <inkml:trace contextRef="#ctx0" brushRef="#br1" timeOffset="147304.287">16371 8804 567 0,'0'0'551'0,"8"-3"-60"15,-8 3-19-15,0 0-36 0,7-4-47 16,-7 4-42-16,0 0-88 0,0 0 6 0,0 0-48 15,11-3 45-15,-11 3-64 0,5 5 12 0,-5-5-43 0,7 10-1 16,-2-3-30-16,1 0-11 0,0 1-14 0,0 1-8 16,5 1-24-16,-4 0-17 0,4 2-9 15,-1-2-10-15,-1 2-8 0,2 2-7 0,1-2-6 0,-2 3-13 16,0-3-55-16,-1 2 11 0,-1-2-102 0,-2 1-39 16,-1 0-74-16,-1-2-88 0,-1 0-109 0,-1-1-122 15,-2 0-629-15,-2-2-808 0</inkml:trace>
  <inkml:trace contextRef="#ctx0" brushRef="#br1" timeOffset="147486.797">16536 9007 604 0,'0'-5'432'0,"0"5"-41"0,0 0-83 0,-1-10 14 15,1 10-106-15,0 0-2 0,1-9-87 16,-1 9 14-16,2-5-77 0,-2 5 8 0,7-7-93 15,-7 7-19-15,10-7-52 0,-10 7-42 0,13-8-30 0,-5 4-38 16,1-1-39-16,-1 2-31 0,1-2-23 0,0-2-157 16,-1 3 75-16</inkml:trace>
  <inkml:trace contextRef="#ctx0" brushRef="#br1" timeOffset="147756.758">16692 8874 149 0,'0'0'297'16,"5"-5"-42"-16,-5 5-8 0,4-7 8 0,-4 7-4 15,0 0-6-15,4-5-5 0,-4 5-45 0,2-5 27 16,-2 5-26-16,0 0-18 0,5-6-14 0,-5 6-29 15,0 0-9-15,5-6-6 0,-5 6-31 0,0 0-17 16,4-7-12-16,-4 7-10 0,4-5-12 0,-4 5-2 16,5-7-11-16,-5 7-2 0,4-6-5 0,-4 6 4 15,5-4 2-15,-5 4 2 0,4-7 4 0,-4 7-4 16,0 0-3-16,4-5-3 0,-4 5-5 0,0 0-8 16,0 0-3-16,0 0 2 0,0 0-5 0,0 0 5 15,0 0-3-15,-3 7 4 0,3-7-5 0,-5 9 2 16,5-9 0-16,-5 13 4 0,1-8-5 0,3 2-9 15,-3 2-23-15,1-1 41 0,1 0-39 0,-1 1 44 16,1-1-39-16,-1 1 39 0,3-2-39 0,-2 1 17 0,2-1-99 16,0-1-40-16,0-6-96 0,2 13-74 15,-2-13-53-15,8 10-482 0,-8-10-394 0</inkml:trace>
  <inkml:trace contextRef="#ctx0" brushRef="#br1" timeOffset="148407.166">17429 8513 35 0,'-4'-11'509'15,"4"11"-133"-15,-7-5-55 0,7 5-29 0,-12-6-32 16,12 6 57-16,-15-1-40 0,15 1 29 0,-22 5-45 16,12-1 36-16,-4 3-50 0,0 2 36 0,-1 4-59 15,-1 2 31-15,0 5-60 0,0 3 19 0,-2 6-42 0,0 5 10 16,2 2-40-16,2 1-11 0,0 1-19 0,2 1-11 15,4 4-59-15,2 1 53 0,2-2-47 16,2 3 20-16,4 1-3 0,2-2-16 0,6-1-8 0,3 3-5 16,5-4-9-16,5 8-2 0,6-2-26 0,6-2-63 15,2-4-94-15,3-3-27 0,3-3-123 0,2-3-61 16,3-6-113-16,3-3-122 0,-5-8-604 0,2-3-817 16</inkml:trace>
  <inkml:trace contextRef="#ctx0" brushRef="#br1" timeOffset="149720.96">17981 8644 723 0,'2'-9'787'0,"-2"9"-221"0,-2-12-49 16,2 12-107-16,0-10-3 0,0 10-113 0,-1-10 6 16,1 10-63-16,0 0 3 0,-3-5 11 0,3 5-4 0,0 0-15 15,-2 8-32-15,-1-1-31 0,3 2-32 0,-2 1-27 16,-1 3-18-16,0 3-18 0,1 1-12 0,-2 1-15 16,-1 3-3-16,1 2-16 0,2-2-11 0,-2 3-27 15,1-5-34-15,-2 0-85 0,4-2 5 0,-2 0-82 16,2-2-32-16,0-3-57 0,-2 0-62 0,1-2-44 15,0-1-48-15,1-2-84 0,1-7-32 0,-4 8-328 16,4-8-453-16</inkml:trace>
  <inkml:trace contextRef="#ctx0" brushRef="#br1" timeOffset="149938.325">17857 8770 98 0,'-1'-14'517'16,"-2"1"-115"-16,2 1-15 0,-1 3-61 0,2-2 22 15,-2 3-78-15,2 0-8 0,0 0-75 0,0 8 5 16,2-12-67-16,-2 12 25 0,5-7-35 0,-5 7 7 0,7-4-51 15,-7 4 31-15,14 2-51 0,-6 2 31 0,1 1-57 16,4 2 36-16,-2 1-10 0,3 2-4 0,-1 2-9 16,4 1-7-16,-3 3-40 0,2-1 38 15,0 4-41-15,0 0 39 0,0 1-41 0,-2-3 36 0,-3 0-43 16,1 0 37-16,-1 2-48 0,-2-4-44 0,0 1-54 16,-1 0-66-16,-4-3-53 0,-2-1-66 15,-2-2-106-15,-1 2-424 0,-2-3-388 0</inkml:trace>
  <inkml:trace contextRef="#ctx0" brushRef="#br1" timeOffset="150083.936">17765 9013 267 0,'-6'-6'533'0,"1"2"-106"0,5 4-129 16,-6-10-19-16,6 10-86 0,0-11 24 0,3 4-92 16,2 0 17-16,2 0-73 0,2-3 31 0,5-2-55 15,0 3 29-15,5-1-60 0,1 0 34 0,6-1-66 16,1 2-13-16,2-2-54 0,1 3-52 0,0-1-74 15,2 1-109-15,0-1-320 0,1 1-148 0</inkml:trace>
  <inkml:trace contextRef="#ctx0" brushRef="#br1" timeOffset="150325.93">18690 8686 567 0,'12'-5'631'15,"-12"5"-186"-15,10-3-23 0,-10 3-104 0,0 0-18 16,10-5-71-16,-10 5 21 0,0 0-43 0,0 0 55 16,9 2-60-16,-9-2 32 0,5 6-75 0,-5-6 20 15,7 9-80-15,-6-3 24 0,5 1-58 0,-2 0 25 16,0 2-60-16,0-3 37 0,0 4-54 0,1-3 38 16,0 2-57-16,-1-1 39 0,1-2-90 0,-1 2-12 15,1-1-110-15,-1-2-19 0,-2-1-115 0,-2-4-23 16,8 8-71-16,-8-8-140 0,0 0-353 0,0 0-463 15</inkml:trace>
  <inkml:trace contextRef="#ctx0" brushRef="#br1" timeOffset="150454.59">18625 8614 423 0,'-7'-8'479'0,"0"1"-124"0,7 7-57 0,-6-8-76 16,6 8-8-16,-5-9-71 0,5 9 18 0,-4-7-75 15,4 7 11-15,0 0-52 0,4-4 0 16,-4 4-72-16,0 0-71 0,12-2-65 0,-12 2-133 15,18-2-327-15,-18 2-137 0</inkml:trace>
  <inkml:trace contextRef="#ctx0" brushRef="#br1" timeOffset="150737.343">18960 8485 57 0,'6'-3'606'16,"-6"3"-186"-16,8-4-36 0,-8 4-83 0,0 0 50 15,0 0-62-15,0 0 30 0,0 0-52 0,0 0 19 16,0 0-66-16,-14 4 10 0,5 0-76 0,3 2 19 15,-1 1-80-15,-1 0 31 0,1 1-59 0,1 1 30 16,2 1-60-16,0 0 39 0,1 1-50 0,3 0 34 16,0 1-55-16,2 2 45 0,1 1-52 0,4-3 38 15,1 2-68-15,2 1 34 0,1-1-58 0,2-2 33 16,-2 1-54-16,1-2 29 0,-2-1-48 0,0 2 28 16,-2-5-4-16,1 2 10 0,-4-2 16 0,-1 0 11 0,-3 0 6 15,-1-7 2-15,-1 9 9 0,-3-1 0 16,-2-3-34-16,-2 2 49 0,-1-2-45 0,-1 2 21 15,-3-3-81-15,0 1-11 0,1 0-88 0,0-2-80 0,2 1-94 16,10-4-474-16,-17 3-404 0</inkml:trace>
  <inkml:trace contextRef="#ctx0" brushRef="#br1" timeOffset="151118.322">19616 8586 928 0,'-2'-7'667'0,"2"7"-163"0,-4-5-31 0,4 5-110 16,0 0-13-16,-2-5-105 0,2 5 15 0,0 0-69 16,0 0 51-16,0 0-67 0,0 0-21 0,0 0-19 0,1 10-24 15,2-4-20-15,-1 1-19 0,2 0-11 0,4 0-10 16,-3 2-8-16,1 0-8 0,2 2-7 0,0-1 24 15,-1-3-70-15,0 2-6 0,-1-1-105 0,-1 1-18 16,0-2-102-16,0-2-7 0,-1 1-103 0,-4-6-67 16,3 8-94-16,-3-8-450 0,0 0-562 0</inkml:trace>
  <inkml:trace contextRef="#ctx0" brushRef="#br1" timeOffset="151256.955">19460 8585 406 0,'-7'-11'377'16,"1"2"-52"-16,1 1-37 0,2 1-13 0,1 0-70 15,0 0 19-15,4 0-92 0,0 1-25 0,1-2-25 16,2 4-18-16,1-3-9 0,3 2-14 0,0 3-21 16,1-3-42-16,2 3-51 0,-2-1-58 0,4 2-119 15,-2 0-121-15,2 1-177 0,-14 0-57 0</inkml:trace>
  <inkml:trace contextRef="#ctx0" brushRef="#br1" timeOffset="151570.579">19710 8540 237 0,'8'5'335'0,"-3"2"-29"0,1-2-7 0,1 2-26 16,-1 0-25-16,3-2-46 0,-3 4 17 0,1-3-65 16,0 2 20-16,2 1-69 0,-2-2 21 0,-1 1-72 15,1 1 36-15,-1-1-62 0,0 1 39 0,-2-2-57 16,1 1 43-16,-2-3-8 0,-3-5-51 0,4 10 49 16,-4-10-47-16,0 0 50 0,-3 8-53 0,3-8 56 15,0 0-17-15,-5-2 72 0,5 2 11 0,-5-10-43 16,2 4 35-16,2-2-50 0,-2-1 30 0,3 1-50 15,0-4 32-15,0 3-42 0,2-1 33 0,0 0-44 16,1 0 33-16,1 2-45 0,-1-1 33 0,4 4-44 16,-2-2 36-16,3 1-38 0,-1 2 35 0,-7 4-40 15,14-4 44-15,-14 4-47 0,18 2 42 0,-9-1-43 16,1 1 43-16,1 1-50 0,-1 2 26 0,1 1-78 16,0-1-3-16,-2 0-104 0,3 2-15 0,-1-1-55 15,0-1-55-15,-1 1-53 0,-1-3-92 0,2 0-224 16,-1-2-189-16</inkml:trace>
  <inkml:trace contextRef="#ctx0" brushRef="#br1" timeOffset="152199.097">20200 8225 142 0,'-4'-9'436'16,"0"1"-92"-16,0 2-18 0,-1 0-28 0,1 0-48 15,-5 1 26-15,5-1-68 0,4 6 19 0,-11-6-36 16,11 6-22-16,-11-5-33 0,11 5-12 0,-11 0-52 16,11 0 31-16,-9 2-32 0,9-2 46 0,-8 5-35 15,8-5 47-15,-6 10-39 0,5-3 47 0,0 2-39 16,2 1-2-16,0 0 0 0,3 2-3 0,2 3-1 16,-2 1-6-16,5 3-7 0,0 1 1 0,1 5-9 15,3-1-13-15,0 3-4 0,0 1-3 0,3 4-5 16,-2 2-8-16,3 1-4 0,-3 2-5 0,1-2-7 0,1 3-4 15,-1-3 0-15,0 2 0 0,0-2-1 0,1 3-8 16,-1-4-1-16,-3-8 1 0,2 1-3 16,-3-3-37-16,-2-6 45 0,3-1-34 0,-2 0 43 15,-1-1-40-15,1-7 38 0,-2-3-48 0,-2-2 19 0,3-1-28 16,-9-3-23-16,17-3-20 0,-11-4-32 0,1 0 11 16,-5-5-53-16,1 2 31 0,-3-6-48 0,-3-2 53 15,-3-6-58-15,-3-3 33 0,-3-2-36 0,-6-4 84 16,-1 1-39-16,0 3 78 0,-4 0-33 0,0 2 63 15,0 6-39-15,4 3 63 0,-3 2-29 0,4 2 63 16,0 2-34-16,-1 4 58 0,2-3-49 0,2 5 40 16,4 3-49-16,-1-2 45 0,3 3-48 0,9 2 50 15,-14-3-40-15,14 3 44 0,0 0-42 0,-9-2 37 16,9 2-41-16,0 0 39 0,9-4-52 0,-9 4 39 16,18-7-54-16,-5 4 33 0,2-2-54 0,2-1 9 15,1-1 2-15,2-2 8 0,2 1 5 0,-3-1 3 16,1-1 9-16,1 1 15 0,-2-1 20 0,0 0 25 15,-3 2 38-15,0 0 31 0,-4 1 18 0,0 1 4 0,-1 2-18 16,-4-1-21-16,2 1-21 0,-9 4-14 16,13-5-4-16,-13 5-4 0,14-1-3 0,-14 1-14 15,10 3-4-15,-10-3-6 0,11 7-6 0,-5-2-5 0,0 0-6 16,-2 2-2-16,3 0 44 0,-2 0-57 0,-1 1 38 16,1-1-61-16,1 1 6 0,-2-2-99 0,0 2-17 15,0-3-87-15,-4-5-7 0,5 8-62 16,-5-8-47-16,5 6-90 0,-5-6-103 0,0 0-263 0,0 0-313 15</inkml:trace>
  <inkml:trace contextRef="#ctx0" brushRef="#br1" timeOffset="152321.764">20484 8382 113 0,'-6'-11'411'0,"-2"4"-71"0,3-1-27 0,1 1-35 16,1 0-21-16,0 1-40 0,-1 1-41 0,4 5-38 16,-1-11-28-16,1 11-26 0,1-9-17 0,-1 9-25 15,8-8-39-15,-8 8-50 0,11-4-53 0,-11 4-103 16,17-3-50-16,-17 3-358 0,15-2-123 0</inkml:trace>
  <inkml:trace contextRef="#ctx0" brushRef="#br1" timeOffset="152653.55">20620 8335 245 0,'4'4'358'0,"1"1"-47"0,-1 0-36 0,1 0-43 0,-1 2-37 16,1 0-4-16,0 0-30 0,1 1 15 0,-1-1-58 15,-1 0 25-15,3 1-79 0,-1 0 23 16,-1 1-49-16,1-4 32 0,-2 4-52 0,1-3 29 15,-1-1-41-15,0 1 35 0,-4-6-40 0,5 7 53 0,-5-7-52 16,4 5 50-16,-4-5-56 0,0 0 1 0,0 0 1 16,0 0 18-16,6-5 31 0,-4-2 2 0,-2 7-1 15,2-12-2-15,-1 3-5 0,3 1-2 0,-1-3 2 16,2 2 11-16,0 0-1 0,0-1-4 0,2 0-8 16,-1 1 36-16,0 1-43 0,2 2 36 0,2 0-47 15,-2 1 43-15,0 0-45 0,0 4 0 0,-8 1 3 16,17-3 2-16,-17 3-5 0,15 0-2 0,-15 0-2 15,17 5-1-15,-9 0-5 0,1-1-2 0,-3 1-2 16,1 0 1-16,0 2 33 0,-1-2-54 0,1 1 13 0,-1-1-89 16,-2 1-2-16,1-1-110 0,-5-5-29 15,9 7-49-15,-9-7-33 0,9 4-132 0,-9-4-248 16,0 0-201-16</inkml:trace>
  <inkml:trace contextRef="#ctx0" brushRef="#br1" timeOffset="152794.685">21057 8310 194 0,'0'0'430'0,"6"-4"-110"0,-6 4-65 0,0 0-28 16,9-3-9-16,-9 3-45 0,0 0-21 0,7 3-23 16,-7-3-21-16,6 5-23 0,-6-5-16 15,4 7-14-15,-4-7-12 0,5 10-4 0,-5-10-15 16,4 11-6-16,-4-11-5 0,2 10-23 0,-2-10-54 0,3 9-63 16,-3-9-55-16,0 0-149 0,1 6-243 0,-1-6-89 15</inkml:trace>
  <inkml:trace contextRef="#ctx0" brushRef="#br1" timeOffset="152936.945">21012 8252 244 0,'-4'-12'324'0,"2"4"-20"16,-1-1 29-16,1 1-10 0,0 1-13 0,1 0-25 15,0 1-84-15,1 6-6 0,-2-13-75 0,2 13 8 16,3-8-68-16,-3 8 31 0,5-6-66 0,-5 6 34 16,7-4-95-16,-7 4-33 0,0 0-65 0,16 1-63 15,-16-1-52-15,13 3-93 0,-13-3-279 0,15 5-132 16</inkml:trace>
  <inkml:trace contextRef="#ctx0" brushRef="#br1" timeOffset="153132.42">21215 8156 353 0,'0'0'452'0,"9"-7"-51"0,-9 7 33 16,8-5-57-16,-8 5 31 0,8-4-95 16,-8 4 0-16,0 0-91 0,7-4-6 0,-7 4-73 0,0 0 30 15,0 0-59-15,9 3 39 0,-9-3-63 0,5 5 34 16,-5-5-66-16,7 12 32 0,-5-7-59 15,1 4 35-15,-1-1-58 0,2 1-1 0,-1 3-2 0,-2 0 0 16,4-2-4-16,-2 2-15 0,2 0-48 0,-1-3-59 16,1 2-73-16,-1-1-69 0,-1 0-52 0,3-2-49 15,-3 0-123-15,5-3-375 0,-4 0-412 0</inkml:trace>
  <inkml:trace contextRef="#ctx0" brushRef="#br1" timeOffset="153469.918">21309 8263 453 0,'0'0'338'0,"0"0"-64"0,0 0-62 0,-2-9-43 0,2 9-39 0,0 0-15 15,4-6-34-15,-4 6-10 0,9-3-23 16,-9 3-26-16,12-7-59 0,-12 7-40 0,14-7-39 16,-8 4-21-16,4-2-6 0,-2 0 9 0,0 1 25 15,-2-2 18-15,2 1 25 0,-1 1 13 0,-7 4 19 0,8-8 33 16,-3 2 19-16,-5 6 26 0,5-7 21 0,-5 7 13 15,3-10 9-15,-3 10 0 0,2-5 1 16,-2 5 2-16,0 0 3 0,-1-7 1 0,1 7 3 0,0 0 7 16,0 0 5-16,0 0 20 0,0 0-13 0,0 0 54 15,-11 1-52-15,11-1 37 0,-4 8-55 0,1-1 37 16,3-7-58-16,-1 13 36 0,0-7-52 0,1 2 41 16,0 0-58-16,1 1-9 0,0 0-3 0,3 0-3 15,1 2-4-15,3-3-8 0,1 3-24 0,2-1-42 16,3-4-49-16,2 0-55 0,0 1-64 0,7-2-88 15,0-2-74-15,2-1-339 0,-3-2-222 0</inkml:trace>
  <inkml:trace contextRef="#ctx0" brushRef="#br1" timeOffset="153853.766">22355 8114 476 0,'15'0'546'0,"-3"0"-170"0,1 1-36 0,-4 2-92 15,-2-1 41-15,2 0-78 0,-4 4 23 0,-5-6-59 16,8 8 26-16,-8-8-56 0,0 12 17 0,-1-4-68 16,-2 0 23-16,-5 0-62 0,0 2 28 0,-4-1-52 15,2-1 35-15,-3 1-55 0,0-1 0 0,1 0 0 16,0-3 2-16,2 0-1 0,0-1 1 0,1 0 5 16,9-4 1-16,-17 1 1 0,17-1-4 0,-9-3 40 15,9 3-52-15,-4-9 38 0,3 2-50 0,2-1 38 16,2-2-43-16,1-2 41 0,1-4-8 0,1 1-3 15,2-4-1-15,-2 0-7 0,2-2-4 0,1 1 0 16,-3 0 7-16,1 0 26 0,-2 3 36 0,-1 1-15 16,2 2 85-16,-5 3-30 0,3-1 33 0,-3 3-63 15,1 1 23-15,-2 8-54 0,1-10 38 0,-1 10-17 16,0 0 28-16,0 0-27 0,-13 4-10 0,9 1-9 16,1 2-12-16,-1 2-7 0,0 4-5 0,1 0-4 15,-1 1-2-15,3 3-19 0,1 0-34 0,1 0-72 16,3 1-66-16,3 1-52 0,2-1-3 0,3 0-78 0,4-1-52 15,4 2-63-15,2-5-56 0,2-1-52 0,3-1-388 16,1-2-475-16</inkml:trace>
  <inkml:trace contextRef="#ctx0" brushRef="#br1" timeOffset="154170.523">23054 8092 361 0,'0'0'570'0,"10"-8"-47"0,-10 8-83 16,9-6 44-16,-9 6-66 0,7-7 47 0,-7 7-66 15,7-5 15-15,-7 5-74 0,4-3-64 0,-4 3-54 16,0 0-48-16,5-5-31 0,-5 5-21 0,0 0 1 15,9 5-6-15,-9-5-12 0,7 10-14 0,0-4-13 0,-2 1-20 16,-1 3-7-16,4 1-10 0,-3 2-7 16,4 0-5-16,-1 1-8 0,1-1-9 0,-3 2-84 15,3 0 10-15,-1-2-106 0,-1-1-19 0,0 1-78 16,0-1-66-16,-2 0-77 0,-1-3-33 0,0 0-54 0,-1-3-106 16,-3-6-363-16,2 13-552 0</inkml:trace>
  <inkml:trace contextRef="#ctx0" brushRef="#br1" timeOffset="154520.12">23133 8157 198 0,'-1'-16'480'0,"1"3"-84"0,1-1-13 0,3-2-60 0,0 2 37 15,2-1-34-15,1-1-37 0,3 0-30 0,-1 1-23 16,6 0-22-16,-2 1-31 0,2 1-29 0,1 3-27 16,2 0-61-16,-4 2 24 0,1 2-17 0,-1 2-9 15,-1 2-17-15,-3 2-13 0,-1 2-7 0,1 1-8 16,-3 2-4-16,-4 1-2 0,0 3-3 0,-2 0 0 15,-2 2-1-15,0 0-41 0,-2 0 45 0,-1 2-41 16,0 2 50-16,1-3-49 0,-4 2 47 0,4-1-41 16,0-2 49-16,-1 1-43 0,3-1 46 0,1 0-43 15,0 0 42-15,1-1-48 0,4 1 40 0,-1-2-57 16,6 1 21-16,-1 2-70 0,0-2-16 0,4 1 0 16,-2 0 0-16,5 0-14 0,-5-1-7 0,0 2 14 0,1-1-13 15,-3 0 12-15,-2 0 19 0,-2-1 14 16,-2-1 17-16,-1 0 12 0,-6-2 11 0,2 3 5 15,-5-3 6-15,-1 1 9 0,-3-1 3 0,-3 0 3 0,0 0 10 16,-3-2-5-16,2 0-1 0,-2 0 1 0,-2-2 2 16,2 0-3-16,2 0 4 0,2-3-67 0,-1 0-112 15,4-3-138-15,2 0-455 0,1-1-289 0</inkml:trace>
  <inkml:trace contextRef="#ctx0" brushRef="#br1" timeOffset="154984.258">23960 8090 670 0,'0'0'567'0,"0"0"-125"0,0 0 31 0,-4-5-79 16,4 5 18-16,0 0-72 0,0 0 30 0,0 0-88 15,0 0 6-15,0 0-55 0,0 0-14 0,-9 5 0 16,9-5-23-16,0 0-23 0,-2 8-18 0,2-8-12 16,0 10-24-16,0-10-17 0,2 12-19 0,0-6-15 15,0 1-11-15,1 1-13 0,-1 0-6 0,2 1-7 16,-1-2-18-16,2 2-37 0,-3-1-59 0,2 0-105 15,-1-3-36-15,-1 1-82 0,-2-6-74 0,5 10-49 16,-5-10-39-16,4 5-97 0,-4-5-63 0,0 0-263 16,0 0-453-16</inkml:trace>
  <inkml:trace contextRef="#ctx0" brushRef="#br1" timeOffset="155110.587">23887 8122 363 0,'-9'-14'441'0,"-1"3"-65"0,1-1-49 0,0 2 66 15,2 0-59-15,0 2 4 0,1 0-88 0,1 0 6 16,-2-1-67-16,5 4 11 0,-3-2-75 0,2 2-12 0,3 5-102 15,1-9-16-15,-1 9-134 0,9-7-32 0,-9 7-85 16,14-6-98-16,-3 2-125 0,1 1-256 0,1 2-241 16</inkml:trace>
  <inkml:trace contextRef="#ctx0" brushRef="#br1" timeOffset="155373.643">24185 7915 389 0,'10'-4'534'0,"-10"4"-24"0,0 0-67 16,5-4-28-16,-5 4-41 0,0 0-19 0,0 0-24 15,0 0-75-15,-11 4 24 0,11-4-81 0,-13 5 10 16,9 0-86-16,-2 2 22 0,1-1-67 0,0 0 34 16,2 3-68-16,-1-1 36 0,4 4-55 0,0-2 35 15,1 0-54-15,3 1 41 0,0 1-60 0,5 3 20 16,0-2-78-16,2 0 27 0,1 1-59 0,3 2 28 16,-2-2-51-16,1 0 47 0,-2-3-58 0,-1 0 17 15,-1-1-42-15,-2 0 65 0,-1-2-18 0,-2-1 61 16,-3-1-31-16,-2-6 57 0,2 11-36 0,-2-11 42 0,-7 9-67 15,7-9 25-15,-10 5-65 0,1-2-10 0,-1-1-19 16,-1 0-22-16,1-1-18 0,-1-1-70 0,11 0-72 16,-22-1-311-16,13-1-159 0</inkml:trace>
  <inkml:trace contextRef="#ctx0" brushRef="#br1" timeOffset="155737.832">24984 7489 613 0,'-4'-16'576'0,"1"6"-80"0,-1-1-31 0,-2 1-50 16,4 1-35-16,-2 3-30 0,-1-4-33 0,1 5-32 15,-1 1-78-15,5 4 11 0,-12-5-78 0,12 5 21 16,-9 3-60-16,9-3 24 0,-9 7-55 0,4 0 26 16,1 2-43-16,1 3-6 0,1-1-7 0,2 2 1 15,2 5-3-15,-1 1-4 0,4 3-10 0,1 2-3 0,1 5-5 16,2 0 30-16,1 0-42 0,0 3 30 0,2 1-28 16,1 0 22-16,0 1-35 0,1 0 35 0,-1-5-40 15,-4-1 40-15,4 1-41 0,-3-1 29 16,-5-5-42-16,5 3-24 0,-6-4-35 0,3-1 1 0,-5-3-97 15,0-1-15-15,-2-2-116 0,-2-2-49 0,-2 1-87 16,-1-2-113-16,0-4-434 0,-4 1-592 0</inkml:trace>
  <inkml:trace contextRef="#ctx0" brushRef="#br1" timeOffset="156020.465">24875 8063 470 0,'-4'-6'578'15,"2"0"-145"-15,2 6 29 0,-4-11-28 0,3 3-68 16,1 8-46-16,1-12-71 0,0 6-48 0,4-2-39 15,0 0-34-15,4 1-25 0,2-1-24 0,1 2-35 16,4-2-58-16,1 0-47 0,3 0-52 0,1 1-50 16,2-1-41-16,2 2-34 0,-2-1-14 0,2-1 21 15,1 2 42-15,-1-1 42 0,-2 2 25 0,0 1 21 16,0-1 30-16,-4 1 33 0,-2 0 33 0,1 1 27 0,-5 2 29 16,-2 0 29-16,1 1 30 0,-12 0-12 0,18 0 69 15,-18 0 11-15,14 2 11 0,-14-2-5 16,11 6-14-16,-4-1 9 0,-7-5-12 0,7 9-27 0,-4-4-27 15,-1 2-21-15,2-2-17 0,-2 2-16 0,0-1-6 16,-2 0-19-16,1 2-10 0,1-1-11 0,-2-7-99 16,3 12-17-16,-3-12-80 0,-1 10-112 15,1-10-109-15,-5 6-113 0,5-6-331 0,0 0-393 0</inkml:trace>
  <inkml:trace contextRef="#ctx0" brushRef="#br1" timeOffset="156141.142">25206 7836 411 0,'-1'-7'374'15,"0"0"-60"-15,-1 2-51 0,2 5-57 0,0-10-39 16,0 10-33-16,4-8-30 0,-4 8-20 0,10-7-16 16,-10 7-19-16,14-4-29 0,-14 4-55 0,17-3-63 15,-17 3-57-15,19 1-61 0,-19-1-72 0,24 0-155 16,-24 0 85-16</inkml:trace>
  <inkml:trace contextRef="#ctx0" brushRef="#br1" timeOffset="156420.397">25422 7818 271 0,'8'3'289'16,"-3"0"-46"-16,0 3-10 0,1-1-4 0,-2 0-18 15,4 0 12-15,-3 3-76 0,-1-3-2 0,0 2-18 0,-2 0-42 16,2-1 15-16,-3 1-45 0,1-1 19 0,-2-6-36 16,0 13 17-16,0-6-34 0,-2-2 22 0,2-5-31 15,-5 12 31-15,5-12-11 0,-2 6 19 16,2-6-35-16,0 0 60 0,-8 1-48 0,8-1 65 0,0 0-5 16,-3-7 1-16,3 7-13 0,0-11-6 0,3 5-51 15,-1-2 45-15,2 0-49 0,0-2 42 0,4 2-54 16,-1-4 47-16,2 4-50 0,0-1 45 0,0 0-51 15,-1 2 42-15,0 2-46 0,1-1 57 0,1 2-45 16,-4-2 43-16,3 2-41 0,-9 4 46 0,15-4-44 16,-15 4 37-16,14 1-11 0,-14-1-5 0,17 3-6 15,-11 2-4-15,2 0-2 0,1-1-7 0,-1 2-2 16,-2 2-22-16,2-3-60 0,-2 2-76 0,2-1-75 16,-2 1-60-16,-1-2-39 0,0 2-50 0,1-2-386 15,-6-5-274-15</inkml:trace>
  <inkml:trace contextRef="#ctx0" brushRef="#br1" timeOffset="156607.808">25784 7835 235 0,'2'-6'454'16,"2"-1"-18"-16,-4 7-46 0,4-10 68 0,-4 10-20 15,4-10-78-15,-4 10 13 0,2-7-95 16,-2 7-12-16,3-7-97 0,-3 7 4 0,0 0-79 0,2-5 24 16,-2 5-64-16,0 0 32 0,0 0-61 0,7 6 43 15,-7-6-62-15,5 10 46 0,-1-6-9 0,-2 3-12 16,2 1-8-16,0-2-55 0,-2 2 5 0,2-1-49 15,0 1-53-15,-1-2-80 0,-3-6-77 0,6 9-65 16,-6-9-43-16,4 8-75 0,-4-8-369 0,0 0-380 16</inkml:trace>
  <inkml:trace contextRef="#ctx0" brushRef="#br1" timeOffset="156754.447">25722 7746 357 0,'-7'-13'366'15,"0"3"-32"-15,3-1 7 0,-1 2-18 0,0-1-16 0,3 0-12 16,-2 1-27-16,1 3-32 0,2-2-37 15,1 8-44-15,-1-11-34 0,1 11-25 0,1-11-23 16,-1 11-32-16,5-6-55 0,-5 6-38 0,11-3-105 16,-11 3-58-16,13-1-59 0,-13 1-130 0,17 1-357 15,-17-1-273-15</inkml:trace>
  <inkml:trace contextRef="#ctx0" brushRef="#br1" timeOffset="156987.972">25989 7573 87 0,'4'-5'602'0,"-4"5"-65"16,5-7-99-16,-5 7 41 0,7-5-69 0,-7 5-5 0,2-7-103 16,-2 7-3-16,0 0-111 0,5-6 15 0,-5 6-53 15,0 0 52-15,0 0-64 0,0 0-8 0,7 10-7 16,-7-10-13-16,2 12-5 0,1-3-9 0,-2-1-14 16,5 4-11-16,-3-2-1 0,1 2-12 0,2 3-7 15,-1-1-7-15,3-2-6 0,2 5-2 0,-1-1-14 16,0 0-3-16,3 1-6 0,-1-1-55 0,-2-2-39 15,4 1-123-15,-3 0-54 0,-2-2-103 0,1-2-106 16,-2 1-116-16,0-4-515 0,-3 1-715 0</inkml:trace>
  <inkml:trace contextRef="#ctx0" brushRef="#br1" timeOffset="157110.629">26063 7821 15 0,'0'0'379'0,"0"-8"-111"0,0 8-64 0,4-6-43 0,-4 6-37 16,8-6-58-16,-8 6-77 0,12-8-108 0,-4 3-224 16,1 0 200-16</inkml:trace>
  <inkml:trace contextRef="#ctx0" brushRef="#br1" timeOffset="157453.88">26311 7690 289 0,'0'0'416'0,"0"0"-53"0,0 0-42 16,0 0-72-16,0 0-3 0,0 0-79 0,0 0 4 15,9-4-72-15,-9 4 16 0,11-4-62 0,-4 0-10 16,1 0-15-16,0 1-5 0,-1-1-8 0,3-1-6 16,-2 0 3-16,0 0-6 0,1 0-2 0,-2-2 1 15,-2 2-3-15,1 2-6 0,-3-1 7 0,-3 4-2 16,6-11-1-16,-6 11 5 0,3-6 7 0,-3 6 12 0,0 0 7 15,-5-5 36-15,5 5 13 0,0 0 29 0,-14 5 18 16,8-1 36-16,-2 1-56 0,2 0 33 16,-1 4-43-16,2 0 36 0,-1 1-55 0,-2 2 27 0,3 0-50 15,3 0 33-15,0 1-58 0,1-2 34 0,1 1-48 16,1 0 40-16,3 1-53 0,3 1 42 0,1-3-57 16,1-1 7-16,3 0-53 0,2-2-49 0,1 0-62 15,4 0-48-15,0-3-44 0,1-2-55 0,0 0-74 16,0-2-472-16,1-1-411 0</inkml:trace>
  <inkml:trace contextRef="#ctx0" brushRef="#br1" timeOffset="158132.885">27139 7599 316 0,'0'0'569'0,"16"-3"-79"0,-16 3-17 0,11-5 5 0,-11 5-28 16,9-5 0-16,-9 5-20 0,8-4-18 0,-8 4-94 16,0 0-5-16,9-4-103 0,-9 4 2 0,0 0-97 15,0 0 29-15,0 0-76 0,11 1 50 0,-11-1-64 16,3 4 44-16,-3-4-17 0,4 12-12 0,-2-8-13 15,3 3-11-15,-2 1-10 0,-1-1-5 0,2 3-2 16,-1-2-23-16,1 2-21 0,0-3-89 0,-2 1-83 16,2-1-54-16,0 0-128 0,-2 1-47 0,-2-8-72 15,5 9-125-15,-5-9-523 0,0 8-751 0</inkml:trace>
  <inkml:trace contextRef="#ctx0" brushRef="#br1" timeOffset="158525.203">27042 7539 333 0,'0'-7'376'0,"0"7"-86"0,0-10-52 16,5 6-57-16,-1-3-35 0,1 3-31 15,4-1-14-15,0 0-26 0,3-2-18 0,2 3-13 16,0 1-22-16,4-2-36 0,-3 0-18 0,5 0-3 16,1 2 3-16,1-1 7 0,2-2 5 0,-1 0 8 0,0 2 12 15,-4-2 34-15,0 0 36 0,-3 2 32 0,0 0 45 16,-7 1 15-16,3-2 1 0,-3 1 11 15,-9 4 4-15,11-6 1 0,-11 6 3 0,4-4 1 0,-4 4 9 16,0 0 1-16,0 0-2 0,0 0-12 0,-14 0-69 16,14 0 27-16,-10 5-69 0,3 0 38 0,2-1-57 15,0 4 40-15,1-1-52 0,0 1 33 0,2 1-57 16,0-2 0-16,1 2-1 0,4 1-1 0,-1 1 0 16,3 2-3-16,3-2-12 0,1 1 18 0,1 1-71 15,3 0 38-15,1-1-55 0,0 0 59 0,0-2-58 16,0 2 41-16,0-4-59 0,-3 1 37 0,-1-3-43 15,-1 0 49-15,-3 2-32 0,-1-4 54 0,-5-4-33 16,4 10 47-16,-4-10-30 0,0 7 42 0,0-7-36 16,-8 5 43-16,8-5-37 0,-14 6 43 0,14-6-44 0,-12 5 41 15,12-5-52-15,-11 3-22 0,11-3-144 16,-10 1-77-16,10-1-131 0,0 0-530 0,0 0-527 16</inkml:trace>
  <inkml:trace contextRef="#ctx0" brushRef="#br1" timeOffset="158853.536">28049 7369 373 0,'3'-8'551'0,"-2"0"-106"16,-1 8-23-16,-4-8-33 0,4 8-31 0,-9-6-36 16,9 6-14-16,-14-3-36 0,14 3-41 0,-15 2-45 15,5 0-32-15,1 1-25 0,2 3-21 0,-2-2-19 16,3 3-13-16,1 1-17 0,1 1-55 0,0 0 45 15,4-1-53-15,0 4 44 0,0-3-60 0,5 4 36 16,-1 0-63-16,4-1 29 0,-1 1-52 0,0 0 35 16,2 0-46-16,2 2 39 0,1-1-30 0,-3 0 51 15,2-3-37-15,-2 1 47 0,0 0-39 0,1 0 48 16,-3-3-41-16,-2-1 45 0,1 1-5 0,-2-2-1 16,-1 0-35-16,0 0 52 0,-3-7-6 0,0 10-39 15,0-10 56-15,-5 11-52 0,0-8 43 0,0 1-42 0,-3 0 46 16,1 0-43-16,-3-1 42 0,1-1-46 0,0-1 40 15,9-1-83-15,-18 1-40 0,18-1-132 0,-14 0-91 16,14 0-93-16,-12-4-438 0,12 4-415 0</inkml:trace>
  <inkml:trace contextRef="#ctx0" brushRef="#br1" timeOffset="159030.879">28188 7507 838 0,'9'-3'579'0,"-1"1"-75"0,-8 2-36 16,13-5-51-16,-13 5-33 0,9-5-33 0,-9 5-99 15,0 0 3-15,11-2-96 0,-11 2 16 0,0 0-78 16,14 0 27-16,-14 0-66 0,7 7 29 0,-7-7-58 16,11 6 38-16,-6 1-59 0,3-3 29 0,-2 2-104 15,0-2-16-15,-1 3-119 0,0-2-38 0,0 0-98 0,-1 0-25 16,-4-5-53-16,2 10-75 0,-2-10-357 16,0 0-392-16</inkml:trace>
  <inkml:trace contextRef="#ctx0" brushRef="#br1" timeOffset="159170.08">28191 7444 170 0,'-3'-9'357'0,"2"3"-22"0,1 6-81 16,-1-12-47-16,1 12-6 0,4-10-79 0,-4 10 10 15,6-9-58-15,-6 9 21 0,10-7-64 0,-3 5 0 16,2-1-91-16,-2 2-27 0,-7 1-75 0,19-4-29 16,-19 4-48-16,17-2-165 0,-17 2 139 15</inkml:trace>
  <inkml:trace contextRef="#ctx0" brushRef="#br1" timeOffset="159669.699">28346 7386 512 0,'0'0'206'0,"11"0"26"15,-11 0-19-15,9 3 47 0,-9-3-40 0,8 5 5 16,-8-5 16-16,9 8-6 0,-5-4-28 0,1 0-13 16,-1 1-11-16,2 2-18 0,0-1-14 0,-2 1-22 15,1 2-22-15,0-3-20 0,2 2-16 0,-2 1-17 16,-1-1-47-16,-1 2 38 0,1 0-50 0,0-2 35 16,-3 0-43-16,1 1 41 0,0-2-49 0,-2 1 43 15,0-8-42-15,0 9 43 0,0-9-44 0,-5 9 47 16,5-9-45-16,-4 5 45 0,4-5-42 0,0 0 47 15,0 0-44-15,-9-2 45 0,9 2-37 0,-5-6 44 0,5 6 0 16,-1-10-4-16,1 10 5 0,1-12 6 0,2 5-9 16,-1-1-3-16,2-2-7 0,1 2-6 15,2-1-3-15,-1 1-4 0,4-2-4 0,-1 3-3 0,2 0-2 16,1 2-1-16,-1 0 4 0,1 1-6 0,-2 0-1 16,2 1 1-16,-1 2 4 0,-11 1 0 15,17 0 4-15,-17 0 8 0,19 4-4 0,-10-1-1 0,-4 0-2 16,3 1 1-16,-8-4-3 0,8 7 1 0,-6-2-3 15,-2-5 1-15,3 10-2 0,-3-10-2 0,-2 10-31 16,2-10 42-16,-3 6-41 0,3-6 45 0,-6 6-40 16,6-6 49-16,-5 5 5 0,5-5-27 0,0 0 67 15,0 0-33-15,-11-3 41 0,11 3-53 0,-3-6 48 16,3 6-13-16,0-8-2 0,0 8-10 0,4-12-9 16,0 4-9-16,2 0-4 0,1 2-6 0,-1-3-5 15,1 2 3-15,2-1-7 0,-1 0-2 0,0 2 1 16,1 0-5-16,1 0-1 0,-1 2-2 0,-1 0 1 15,0 3 5-15,-8 1-7 0,16-3 0 0,-16 3 0 16,14 3 1-16,-6 1 0 0,0-3-1 0,-1 4-45 16,0 2 52-16,0-2-47 0,0 1 40 0,0 3-96 15,0-3 10-15,0-1-94 0,0 3-8 0,-1-3-57 16,3 1-92-16,-1 0-30 0,-2-1-42 0,3-3-57 16,0 0-395-16,-9-2-405 0</inkml:trace>
  <inkml:trace contextRef="#ctx0" brushRef="#br1" timeOffset="159832.291">28959 7415 82 0,'4'-7'557'0,"-4"7"-109"0,5-9-2 0,-5 9-13 0,5-9-20 16,-5 9-53-16,5-7-53 0,-5 7-49 15,3-6-59-15,-3 6-38 0,0 0-29 0,0 0-18 16,0 0-15-16,0 0-10 0,7 4-15 0,-7-4-17 16,4 9-10-16,-4-9-9 0,3 13-6 0,-2-8-6 0,0 2-7 15,1 2-4-15,0-1-52 0,-2-1-7 0,2 0-108 16,-1 1-8-16,-1-8-107 0,0 12-44 0,0-12-99 15,-1 8-537-15,1-8-530 0</inkml:trace>
  <inkml:trace contextRef="#ctx0" brushRef="#br1" timeOffset="159986.889">28826 7250 432 0,'0'-7'471'0,"0"7"-117"0,1-14-79 0,-1 14-51 16,3-10-51-16,-3 10-38 0,6-9-26 0,-6 9-25 15,9-6-23-15,-9 6-61 0,12-3-47 0,-12 3-139 16,14-1-121-16,-14 1-247 0,16-3-69 0</inkml:trace>
  <inkml:trace contextRef="#ctx0" brushRef="#br1" timeOffset="160236.158">29080 6977 201 0,'0'-12'526'0,"0"5"-64"15,2-1-31-15,-2 8-42 0,0-10-47 0,0 10-80 16,-2-8-55-16,2 8-21 0,0 0 10 0,0 0 11 16,0 0 10-16,0 0-4 0,-2 7-3 0,2 0-10 15,-2 3-19-15,4 1-21 0,-2 1-6 0,2 4-9 16,-2 0-7-16,4 1-2 0,-1 6-20 0,1-2-3 16,2 1-10-16,0 1-10 0,1 2-14 0,2 0-18 15,3 1 1-15,0 1-21 0,3-3 3 0,-1 2-18 16,3-2 6-16,0-2-17 0,0 0-5 0,0 0-44 15,2-4-39-15,-1 0-124 0,0-2-36 0,-1-1-109 16,-3-3-41-16,2-2-79 0,-4-1-108 0,-1-2-580 16,1-2-763-16</inkml:trace>
  <inkml:trace contextRef="#ctx0" brushRef="#br1" timeOffset="160904.129">29524 7275 453 0,'2'-8'475'0,"-2"8"-85"0,2-11 6 16,-1 4-69-16,-1 7 4 0,0-13-59 16,0 13-26-16,-3-12-46 0,3 12-27 0,-6-7-44 0,6 7-4 15,-13-7-18-15,13 7 10 0,-19 0-13 0,6 0-6 16,0 2-17-16,-2 4-1 0,0-3-23 0,-2 3 1 16,4 2-20-16,-1-3 11 0,0 4-14 0,2 0-10 15,1 0-3-15,1 1-1 0,1-2-2 0,3 2-1 16,1-2 0-16,1 0-5 0,1-1 4 0,3-7-8 15,1 14-9-15,3-10-15 0,0 0-24 0,3 2-22 16,0-1-21-16,3-4-17 0,-10-1 12 0,18 2-32 16,-5-3 27-16,-3 0-14 0,1 0 42 0,1-1-11 15,-1-4 37-15,1 2-19 0,-1-1 37 0,-2 0-21 16,2-1 34-16,-2 1-23 0,0 0 32 0,0 0-23 16,-2 2 25-16,1 0-23 0,-8 3 27 0,9-6-28 15,-9 6 33-15,13-2-19 0,-13 2 29 0,0 0-29 16,13 2 24-16,-13-2-30 0,11 7 33 0,-6-4-26 15,0 4 19-15,2-3-23 0,-1 3 29 0,-2 0-32 16,4-2 0-16,-1 1-21 0,-3 2-36 0,3-4-49 16,-7-4-29-16,11 7-12 0,-11-7-1 0,8 7-55 15,-8-7 8-15,0 0-15 0,9 3 40 0,-9-3 20 16,0 0 64-16,5-9 0 0,-5 9 77 0,1-8 63 0,-1 8 28 16,0-11 85-16,0 11-18 0,0-12 66 0,0 3-37 15,0 2-2-15,4-2-11 0,-4 2 35 16,2 0-22-16,0-3 10 0,0 2-32 0,1-1-4 15,1 2-36-15,0 2-7 0,-1-2-32 0,3 1 0 0,-6 6-27 16,11-5 7-16,-11 5-24 0,10-4 11 0,-10 4-18 16,14 0 8-16,-14 0-13 0,13 5 10 15,-8-1-20-15,3 0 13 0,-1 2-7 0,-1 0 4 16,-1 0-14-16,-1 2-4 0,-2-3 4 0,-1 2-1 0,-1-7 3 16,2 12-3-16,-2-12 24 0,0 8 53 0,0-8 45 15,-2 9 28-15,2-9 0 0,0 0 6 0,0 0 7 16,-5 2 3-16,5-2-5 0,0 0-29 0,-4-7 1 15,4 7-17-15,-1-7-9 0,1 7-17 0,1-12-13 16,1 7-15-16,0-2-13 0,2-1-13 0,1-1-27 16,3 1-44-16,-1-3-64 0,4 0-90 0,1 1-98 15,1-4-54-15,0 0-122 0,4 2-109 0,3-5-634 16,-1 0-820-16</inkml:trace>
  <inkml:trace contextRef="#ctx0" brushRef="#br1" timeOffset="161105.103">30170 6777 470 0,'7'-3'578'0,"-1"-1"-93"0,-6 4-43 0,13-4-61 15,-4 2-32-15,-9 2-40 0,20 3-30 0,-9 1-25 16,0 2-30-16,4 1-25 0,1 4-29 0,0 4-19 16,3 3-19-16,-2 3-20 0,2 7-15 0,1 1-21 15,-3 1-4-15,0 1-25 0,-3 6 0 0,-4-1-18 16,0 3 0-16,-6-3-15 0,-4 2-17 0,-5 6-92 15,-8 2-93-15,-5 7-90 0,-10 0-123 0,-10-3-143 16,-2 0-529-16,-8 0-690 0</inkml:trace>
  <inkml:trace contextRef="#ctx0" brushRef="#br1" timeOffset="164054.53">9564 11113 337 0,'0'-12'641'0,"0"0"-124"0,0 2-44 16,-1 2-9-16,1 1-19 0,-1 0-8 0,-1 0-31 16,2 7-73-16,-2-11-6 0,2 11-89 0,-2-9-25 15,2 9-65-15,0 0 21 0,-1-6 0 0,1 6 24 16,0 0-7-16,-3 6-1 0,2 3-23 0,1-1-10 15,-2 5-20-15,-2 0-28 0,0 4-4 0,2 0-13 16,-2 8-19-16,0-2-11 0,-1 1-10 0,0 6-10 16,-3-1-41-16,4 0 31 0,-1-4-21 0,1-3-46 15,2 1-35-15,-1-3-32 0,-1-5-35 0,3 1-39 16,0-3-34-16,-1-4-45 0,4 0 5 0,-2-9-92 16,2 10-3-16,-2-10-86 0,0 0-42 0,12-3-2 15,-6-4-49-15,-2 0-400 0,4-5-502 0</inkml:trace>
  <inkml:trace contextRef="#ctx0" brushRef="#br1" timeOffset="164321.504">9560 11046 413 0,'0'-16'506'0,"2"3"-40"0,-2 2-52 15,1 0-30-15,-1 5-66 0,0-4-54 0,1 3-37 0,-1 7-29 16,0-9-5-16,0 9 20 0,3-8 13 0,-3 8-1 16,0 0-10-16,9 2-10 0,-9-2-15 0,12 10-36 15,-4-5 18-15,1 2-19 0,5 4 10 0,0 2-22 16,3-2 8-16,-2 4-36 0,7 3 1 0,-1 2-26 15,1-2 2-15,4 4-25 0,-1 6 3 0,2-3-22 16,-4 0-9-16,1 0-4 0,-2 0-5 0,1 0-6 16,-5-1-41-16,0-3 50 0,0 0-14 0,-4 0 0 15,1-4-8-15,-3-2-6 0,-1 2-7 0,-2-6-22 16,0 1-48-16,-2-2-27 0,-1 0-24 0,0-3-24 16,-3 1-55-16,-3-8-75 0,2 8-52 0,-2-8-130 15,-5 3-68-15,5-3-41 0,-12 0-523 0,1-3-711 16</inkml:trace>
  <inkml:trace contextRef="#ctx0" brushRef="#br1" timeOffset="164520.383">9610 11323 202 0,'-9'-4'664'0,"3"0"-145"0,6 4-73 0,-12-4-19 16,12 4-36-16,-10-4-4 0,10 4-24 0,-6-4 4 15,6 4-79-15,-5-5-6 0,5 5-105 0,0 0-3 16,1-6-73-16,-1 6 19 0,9-8-63 0,1 3 29 15,0-1-58-15,3 2 33 0,5-2-53 0,2-2 27 16,1 1-92-16,2-1-10 0,1 1-62 0,4-3-58 16,0 1-53-16,3 1-63 0,-2-2-64 0,2 1-51 15,-2-2-62-15,2 0-441 0,0 2-492 0</inkml:trace>
  <inkml:trace contextRef="#ctx0" brushRef="#br1" timeOffset="164696.908">10250 11107 345 0,'0'0'527'16,"0"0"-50"-16,0 0-46 0,-2 7 4 0,2-7-24 15,0 0-37-15,0 0-47 0,0 0-52 0,0 0-51 16,2-7-44-16,-2 7-37 0,9-4-29 0,0-1-23 0,0 0-30 16,5 0-41-16,-1-2-46 0,5 2-54 0,1-4-73 15,-1 3-67-15,4-1-72 0,-5 3-61 16,0 0-40-16,0-1-42 0,-2 3-352 0,-5-2-308 0</inkml:trace>
  <inkml:trace contextRef="#ctx0" brushRef="#br1" timeOffset="164820.582">10372 11180 364 0,'-9'12'340'0,"1"-4"-48"0,3 2-4 0,-2-3-24 16,4 1-38-16,-2-3 40 0,2 0-53 0,3-5 17 16,-1 11-90-16,1-11 16 0,6 2-94 0,-6-2-20 15,17-2-109-15,-3-1-38 0,1-2-71 0,6-3-84 16,-1 0-114-16,7-3-222 0,1-3-108 0</inkml:trace>
  <inkml:trace contextRef="#ctx0" brushRef="#br1" timeOffset="165336.305">11039 10674 253 0,'2'-14'536'0,"-2"4"-129"0,0-2 8 0,-1 0-73 16,-2 3 28-16,1-1-102 0,-3 0 17 15,-2 2-47-15,2-1 31 0,-4 4-61 0,2-2 22 0,-2 3-75 16,-2 1 21-16,0 0-73 0,11 3 26 0,-18-1-73 16,9 2 35-16,-2 2-61 0,0 0 41 0,1 3-51 15,1 1 46-15,2-1-53 0,0 5 12 16,2-3-8-16,-1 4 1 0,3 0 40 0,3 1-51 0,-1 3 48 16,2-2-57-16,2 6 36 0,3-3-42 0,-1 2 48 15,3 2-51-15,1-3 46 0,2 3-50 0,-2-1 46 16,2-1-49-16,0 0 42 0,-2-1-56 0,-1 0 40 15,-2-3-55-15,-1 1 61 0,-2-3-51 0,-3 0 43 16,-3 1-42-16,-3-1 51 0,-2-1-46 0,0-1 51 16,-2-1-50-16,-1 1 48 0,-1-3-48 0,-2 1 54 15,0-3-3-15,0-1-10 0,4 2 6 0,-2-2-42 16,2-2 44-16,2 1-2 0,1 0-47 0,7-4 45 16,-13 4-16-16,13-4-34 0,-6 5-17 0,6-5-11 0,0 0 2 15,0 0 4-15,6 4 2 0,-6-4 9 16,13 5 7-16,-6-2 19 0,2 1-7 0,3 1 4 15,-2 3 1-15,0-1-28 0,2 3 46 0,-3-1-33 16,0 5 48-16,-2-3-42 0,1 5 55 0,-4 0-35 0,-3 2 57 16,2-1-36-16,-3 2 26 0,-3-1 13 0,2 0 11 15,-2 2 6-15,1-1 6 0,-1-2 3 16,-1 1-8-16,2-2-7 0,-2-2-10 0,1-1-8 0,2 1-5 16,1-4-5-16,0 2-3 0,0-3-8 0,1-1-42 15,3 0-63-15,2-1-78 0,2-3-48 0,0 0-142 16,5-1-41-16,-2 0-67 0,3-3-43 0,5 0-407 15,-1-3-475-15</inkml:trace>
  <inkml:trace contextRef="#ctx0" brushRef="#br1" timeOffset="165903.887">11653 10928 358 0,'0'0'413'16,"3"-10"-38"-16,-3 10-30 0,1-9-67 0,-3 2 37 0,-1 2-75 15,2 0 18-15,-3-4-61 0,0 4 26 0,-1-5-64 16,-1 3 19-16,-1-1-64 0,1 0 29 0,-3 2-50 15,0-1 31-15,-1-1-52 0,1 3 40 0,-4 0-49 16,3 1 38-16,-3-1-51 0,1 5 48 0,1 0-51 16,-3 0 42-16,1 2-51 0,-1 1 53 0,0 4-46 15,-1-2 42-15,2 4-53 0,-1 0 39 0,2 1-55 16,2 1 43-16,0 1-51 0,1 0 47 0,3 0-49 16,0 2 43-16,4-3-47 0,-2 1 42 0,4 0-43 15,4-3 40-15,0 3-46 0,0-3 44 0,3 1-44 16,4-1 34-16,1-1-48 0,1-1 31 0,1-2-61 15,0-1 33-15,4-1-66 0,-4-2 44 0,0-1-48 16,2-1 55-16,0-2-38 0,0-2 57 0,0 1-42 16,-2-3 55-16,-1-2-43 0,0 1 58 0,-3-1-45 0,0-1 52 15,-1-2-35-15,0 3 81 0,0-2-22 16,-3 0 54-16,1 1-23 0,-2 2 27 0,-1-1 15 16,1 2 4-16,-1-1-1 0,-2 4-16 0,2-2-24 0,-4 6-17 15,5-9-16-15,-5 9-12 0,5-6-7 0,-5 6-8 16,0 0-4-16,0 0-4 0,13 1-4 0,-13-1 5 15,5 7-10-15,0 0-1 0,-1 0 0 0,1-1 0 16,-1 3-7-16,2-1-1 0,1 4-12 0,-1 0-40 16,1 0-74-16,-1 0-19 0,0-2-108 0,1 2-23 15,-2-3-110-15,0-1-4 0,0 0-64 0,1 1-23 16,1-4-30-16,-1 1-411 0,-2-2-491 0</inkml:trace>
  <inkml:trace contextRef="#ctx0" brushRef="#br1" timeOffset="166103.248">11924 10985 675 0,'0'0'615'0,"8"-7"-101"16,-8 7-56-16,6-4-65 0,-6 4-27 0,8-5-63 16,-8 5 44-16,0 0-58 0,0 0 33 0,11 0-56 0,-11 0-21 15,8 5-28-15,-8-5-18 0,9 5-47 16,-4 2-16-16,2-3-37 0,-1 2-4 0,-1 3-33 16,2-3 1-16,-1 4-26 0,0-2 1 0,-2 2-18 15,2-2-15-15,0 2-38 0,0 0-68 0,-2-4-22 0,0 4-121 16,1-4-23-16,-1 2-69 0,-2-2-82 0,2-2-58 15,0 2-69-15,-4-6-507 0,9 5-668 0</inkml:trace>
  <inkml:trace contextRef="#ctx0" brushRef="#br1" timeOffset="166252.847">12273 10996 615 0,'10'-3'628'0,"-2"0"-140"0,-8 3-81 15,12-4-45-15,-12 4-33 0,11-2-17 0,-11 2-25 16,0 0-33-16,13-2-30 0,-13 2-85 0,0 0 27 15,11 4-79-15,-11-4 28 0,8 4-68 0,-8-4 34 16,4 7-64-16,-3 1 37 0,-1-8-62 0,0 9-63 16,-1-2-100-16,1-7-136 0,-3 9-105 0,3-9-130 15,-2 10-428-15,2-10-560 0</inkml:trace>
  <inkml:trace contextRef="#ctx0" brushRef="#br1" timeOffset="166770.365">12614 10742 361 0,'3'-7'428'0,"-3"7"-66"16,4-11-32-16,-2 5 13 0,-2-1-12 0,3 1-32 15,-2-3-45-15,-1 2-19 0,0-1-34 0,0 1 9 16,0 0-63-16,0-3 20 0,-1 4-69 0,-2-2 27 15,2 0-62-15,-2 2 29 0,1 0-55 0,-3 1 29 16,5 5-52-16,-9-7 46 0,9 7-59 0,-12-4 40 16,12 4-48-16,-16 3 54 0,7 1-42 0,0-1 5 15,-1 3-1-15,-2 2 9 0,3 1 42 0,-1 2-50 16,2-1 43-16,-1 3-48 0,4-1 47 0,-1 0-50 16,2 0 48-16,3-1-52 0,1-2 51 0,1 3-53 15,2-3 44-15,-1 2-52 0,6-2 51 0,-2-1-55 16,2-2 45-16,1-1-45 0,1 2 14 0,0-3-58 0,0-2 43 15,3 0-55-15,-1-2 32 0,-1 0-38 0,2-3 43 16,-3 1-30-16,2-2 49 0,-2-2-32 16,0 1 44-16,-1-1-36 0,-1-2 55 0,-2 1-48 0,1-3 11 15,0 3 21-15,-2-2 21 0,-1 0 15 0,1 2 18 16,-2-2 27-16,-1 2 13 0,1 1 5 0,0 0-12 16,0 1-17-16,-3 5-12 0,4-10-9 0,-4 10-19 15,4-5-5-15,-4 5-4 0,0 0 0 0,0 0-4 16,0 0-3-16,10 4 8 0,-10-4-10 0,4 11-2 15,1-6-3-15,-1 2 3 0,0 0 3 0,1 2 1 16,0 2 34-16,0-1-55 0,5 1 35 0,-5 2-94 16,3-2-27-16,0 1-114 0,1 0-43 0,-3-2-112 15,3 2-72-15,-3-3-116 0,3-1-421 0,-4 0-562 16</inkml:trace>
  <inkml:trace contextRef="#ctx0" brushRef="#br1" timeOffset="167070.137">12897 10797 149 0,'0'0'638'0,"2"-9"-195"0,-2 9-65 15,3-9 25-15,-3 9-80 0,6-10-2 0,-6 10-75 0,7-8-7 16,-7 8-86-16,11-9 9 0,-11 9-71 0,12-5 21 16,-12 5-61-16,13-3 32 0,-13 3-49 15,15 2 27-15,-15-2-49 0,14 1 40 0,-8 3-53 0,-1 2 40 16,-1-1-47-16,-1 1 41 0,-1 2-47 0,-2 1 43 15,-2 2-7-15,-1-2-8 0,0 4-38 0,0-2 44 16,-1 0-5-16,0 0 0 0,-1-1 4 0,1 0 0 16,0-2 6-16,2 0 9 0,-2 1 16 0,4-9 18 15,-4 10 15-15,4-10-35 0,-3 11 40 0,3-11-58 16,4 6 40-16,-4-6-59 0,11 5 37 0,-11-5-90 16,16 1-23-16,-3-1-75 0,1-1-71 0,1-1-74 15,3-2-53-15,0 0-52 0,1 0-47 0,2-1-436 16,-1-2-429-16</inkml:trace>
  <inkml:trace contextRef="#ctx0" brushRef="#br1" timeOffset="167240.303">13332 10794 402 0,'0'0'610'0,"8"-5"-155"0,-8 5-9 0,9-4-70 0,-9 4 18 16,0 0-60-16,6-5 30 0,-6 5-78 0,0 0 24 16,0 0-87-16,0 0-28 0,15 0-40 0,-15 0-25 15,7 4-24-15,-7-4-21 0,6 5-11 0,-6-5-13 16,8 8-17-16,-8-8-12 0,7 10-16 0,-5-3-10 15,2 1 2-15,-3-2-116 0,0 2-26 0,-1 0-129 16,-1 1-53-16,1-2-94 0,-1 0-75 0,0 0-86 16,1-7-318-16,-4 9-446 0</inkml:trace>
  <inkml:trace contextRef="#ctx0" brushRef="#br1" timeOffset="167754.428">13688 10672 307 0,'0'0'502'0,"0"0"-53"0,7-5-40 16,-7 5-20-16,4-7-36 0,-4 7-42 0,4-7-37 0,-4 7-37 16,6-10-35-16,-3 3 13 0,-2 1-71 15,0-1 29-15,-1 7-71 0,4-13 35 0,-2 5-68 16,0 2 45-16,-2-5-56 0,1 5 43 0,1-2-63 0,-1 1 34 15,-1 0-54-15,0 0 46 0,0 7-58 0,-1-11 44 16,1 11-61-16,-2-12 44 0,2 12-54 0,-2-8 48 16,2 8-53-16,-5-4 50 0,5 4-46 15,0 0 49-15,-14 1-50 0,14-1 50 0,-12 6-50 0,7-1 46 16,0 2-46-16,-1 1 26 0,2-1-10 0,-1 1 0 16,1 2 1-16,1-3 3 0,1 2 4 0,-1 2 0 15,3-4-1-15,0 3 1 0,1-3 1 0,3 1 0 16,-1 0-7-16,1-2-11 0,1 1-15 0,1-2-10 15,0-2-19-15,-6-3 2 0,13 5-3 0,-13-5-5 16,17 0 7-16,-17 0 8 0,14-5 18 0,-5 3-3 16,0-3 7-16,-1 0 51 0,-1 0-38 0,-2 0 57 15,3-2-27-15,-3 0 62 0,0 2-31 0,-2-3 69 16,1 2-27-16,-2 2 60 0,-2 4-31 0,8-11-12 0,-8 11-17 16,4-6-16-16,-4 6-16 0,3-5-13 0,-3 5-2 15,0 0-4-15,0 0-1 0,0 0-4 16,11 3-2-16,-11-3-4 0,6 8-3 0,-1-3-52 15,0 2 64-15,-1 3-61 0,3 0 50 0,-1 2-15 16,3-1-44-16,0 2-67 0,0-1-70 0,0 0-26 0,2 3-138 16,-1-2-23-16,2-1-61 0,-2-1-73 15,-1-1-551-15,1-1-664 0</inkml:trace>
  <inkml:trace contextRef="#ctx0" brushRef="#br1" timeOffset="168153.728">14005 10676 654 0,'-3'-9'498'15,"3"9"-59"-15,0-12-26 0,0 12 0 0,0-12-116 16,1 7-14-16,-1 5-92 0,4-12 6 0,0 5-78 16,0 2 11-16,1-2-63 0,0 1 21 0,0 2-58 0,2 1 32 15,0-2-56-15,-7 5 31 0,12-4-52 16,-12 4 37-16,11-2-51 0,-11 2 40 0,9 4-36 15,-9-4 40-15,5 7-43 0,-5-7 6 0,4 11 7 0,-4-4 0 16,0 0 2-16,0 2 42 0,0-2-43 0,0 1 38 16,0 1-42-16,0-1 42 0,0 0-42 0,0-2 38 15,3 3-39-15,-1-2 39 0,-2-1-41 16,4 3 35-16,1-3-61 0,0 1 30 0,0 2-48 0,0-4 51 16,2 4-47-16,-2-3 46 0,2 3-50 0,-1-1 57 15,-1 0-46-15,0 0 50 0,-1 1-44 0,-3 0 54 16,2 0-44-16,-3 1 51 0,-2-3-2 0,0 5-1 15,-1-4 16-15,-3 3 12 0,-1-3 21 0,0 2 20 16,-1-3-1-16,-1 3-7 0,0-3-13 0,2 0-10 16,-1-1-13-16,0 1-8 0,2-3-7 0,-2 1-5 15,8-5-58-15,-6 5-126 0,6-5-148 0,0 0-127 16,0 0-507-16,0 0-533 0</inkml:trace>
  <inkml:trace contextRef="#ctx0" brushRef="#br1" timeOffset="168306.61">14332 10759 458 0,'0'0'569'0,"6"-7"-70"0,-6 7-15 16,0 0-17-16,9-5-43 0,-9 5-66 0,0 0-45 15,5-4-56-15,-5 4-41 0,0 0-35 16,5-5-38-16,-5 5-58 0,7-5-66 0,-7 5-79 0,12-4-85 16,-12 4-96-16,14-5-65 0,-3 3-42 0,0-3-90 15,2 0-44-15,2 0-295 0,-1-1-298 0</inkml:trace>
  <inkml:trace contextRef="#ctx0" brushRef="#br1" timeOffset="168719.616">15409 10560 78 0,'0'0'593'0,"0"0"-129"0,13 2-57 16,-13-2-23-16,0 0 30 0,0 0-77 0,13 0 14 15,-13 0-101-15,0 0-5 0,12-1-93 0,-12 1 14 16,12-1-81-16,-12 1 2 0,15-3-139 0,-15 3-63 15,14-2-135-15,-6-2-87 0,1 2-101 0,0-1-449 16,-3 0-446-16</inkml:trace>
  <inkml:trace contextRef="#ctx0" brushRef="#br1" timeOffset="169304.73">15747 10240 290 0,'-5'-12'481'0,"-1"3"-21"0,2-3-59 0,-1 3 81 0,1-1-22 15,-1-2-84-15,2 2 10 0,1-2-84 0,-1 1 18 16,1-1-92-16,2 1-42 0,0 1-38 0,2-1-32 15,2 1-21-15,-1 0-13 0,1 3-26 0,1-1-13 16,1 1-8-16,-1 2-9 0,4 0-3 0,-2 1-15 16,-7 4 10-16,14-3 20 0,-14 3-60 0,15 3 44 15,-7-1-50-15,-2 5 50 0,2 1-46 0,-2-1 39 0,-1 4-47 16,-1 2 48-16,1 2-45 0,-2 0 51 16,-2 2-45-16,3-1 44 0,-3 2-52 0,0 0 54 15,-1-1-48-15,2 3 48 0,-1-2-47 0,0 0 49 16,0 0-50-16,2-2 50 0,0 3-47 0,-1-4 43 0,2-1-65 15,-1 1 46-15,-1-3-67 0,2-1 22 0,1-1-62 16,-1-2 36-16,0 2-40 0,0-3 46 16,1 0-38-16,-1-2 40 0,-4-5-52 0,7 8 53 0,-7-8-30 15,5 6 58-15,-5-6-34 0,0 0 47 0,5 5-36 16,-5-5 50-16,0 0-28 0,0 0 58 0,0 0-13 16,-2 10 83-16,2-10-11 0,-5 5 64 0,5-5-51 15,-8 5 50-15,8-5-48 0,-8 9 42 0,6-3-44 16,-1-1 5-16,1 1-13 0,-1 1-7 0,2 1 0 15,1 0-1-15,0-2 0 0,1 4-69 0,3 0 53 16,0 1-64-16,1-1 50 0,1 4-59 0,3-3 53 16,0 1-55-16,-1 0 52 0,1 2-62 0,0-2 53 15,-2 0-59-15,1 1 51 0,-3-2-6 0,0 2-13 16,-3-2 1-16,-2 1-6 0,-4 1-15 0,-4-3-43 16,-3 6-54-16,-7 0-51 0,-4 1-188 0,-13 2-128 15,-4 0-276-15,-16 1-394 0,-6-2-761 0</inkml:trace>
  <inkml:trace contextRef="#ctx0" brushRef="#br1" timeOffset="171569.558">9776 11984 220 0,'-4'-8'418'0,"4"8"-77"0,0 0-21 15,-2-5-20-15,2 5 8 0,0 0-20 0,0 0-18 16,-4-5-28-16,4 5-29 0,0 0-30 0,0 0-31 16,0 0-25-16,0 0-20 0,0 0-20 0,-5-4 5 15,5 4 25-15,0 0 28 0,0 0 16 0,1 8-1 16,-1-8-42-16,5 9 41 0,-4-2-46 0,2 3 44 15,1-1-45-15,0 3-1 0,0-2-14 0,0 4-13 16,0 0-14-16,2 2-8 0,-1-2-12 0,0 3-7 16,-1-2-5-16,1 2-7 0,1-1-12 0,-1-1-1 0,0 1 0 15,1-1-5-15,-1 0-7 0,0-1-4 16,0-2-1-16,-1-1-19 0,-1 0-64 0,0-3-17 16,2 1-102-16,-2-1-23 0,-2-1-80 0,3-1 11 0,-4-6-96 15,4 8-90-15,-4-8-92 0,0 0-343 0,0 0-484 16</inkml:trace>
  <inkml:trace contextRef="#ctx0" brushRef="#br1" timeOffset="172036.167">9815 12087 448 0,'-6'-4'399'0,"6"4"-33"0,-11-7-15 0,6 0-7 16,-4 2-11-16,4 0-47 0,-2-3-28 0,2 1-14 16,0 0-33-16,0-1-25 0,1 1-29 0,2-2-34 15,2 1-26-15,1 0-19 0,2 0-17 0,0 0-12 16,5 2-2-16,0-1-21 0,-1 1-5 0,5 3-4 16,-2 1-8-16,2 0-3 0,0 2-4 0,-1 3 0 15,0 1-6-15,-1 0 1 0,-1 3 3 0,0 3-8 0,-1 0 1 16,-2 2-35-16,-3 0 48 0,-2 1-40 0,-1 0 44 15,-1 2-41-15,-2 0 45 0,1-1-40 0,-2 2 42 16,-2-3-43-16,2 0 44 0,0-3-41 0,1 1 45 16,1-3-37-16,-1-1 36 0,3-7-42 0,0 11 38 15,0-11-41-15,7 9 48 0,-7-9-49 0,12 6 45 16,-2-4-42-16,2 1 46 0,2-1-45 0,0 3 42 16,5-2-41-16,-2 1 41 0,2-1-41 0,4 2 40 15,-4 2-43-15,3-2 43 0,-2 3-44 0,-2 1 42 16,3-1-44-16,-8 2 42 0,-1 0-43 0,-1 1 40 15,-4 0-40-15,1 2 57 0,-7-2-18 0,2 0-2 16,-5-1 0-16,0 2 0 0,-1-2-4 0,-6 2 3 16,2-2-6-16,-2 1 0 0,-4-1-2 0,1-1-2 15,0 0-2-15,-2-2-3 0,1-1-32 0,-2-1-73 16,2 0-98-16,-1-3-114 0,2-1-101 0,12-1-479 16,-19-2-466-16</inkml:trace>
  <inkml:trace contextRef="#ctx0" brushRef="#br1" timeOffset="172246.591">10362 12153 650 0,'0'0'638'15,"0"0"-196"-15,0 0-37 0,0 0-81 0,0 0 12 16,0 0-62-16,0 0-4 0,11-5-99 0,-11 5 6 15,9-5-76-15,-1 3 20 0,2-3-78 0,4 1-5 16,1-2-94-16,3-3-9 0,4 2-68 0,1-1-98 16,-1 0-64-16,2 0-90 0,0 0-504 0,-1 1-446 15</inkml:trace>
  <inkml:trace contextRef="#ctx0" brushRef="#br1" timeOffset="172403.75">10613 12250 400 0,'-5'12'491'0,"1"-1"-84"15,3-2-107-15,0-3 48 0,2 2 1 16,-1-8-51-16,4 9-47 0,-4-9-46 0,11 5-43 16,-11-5-33-16,20 2-64 0,-5-4 13 0,3 0-87 15,2-3-16-15,3-2-103 0,6-3-42 0,1 3-43 0,-1-5-110 16,3 0-81-16,3 0-297 0,-6-1-208 0</inkml:trace>
  <inkml:trace contextRef="#ctx0" brushRef="#br1" timeOffset="182062.595">14366 10873 421 0,'0'0'327'0,"0"0"-50"16,-9-1-31-16,9 1-26 0,0 0-10 0,-5-5-47 15,5 5 11-15,0 0-51 0,0 0-15 0,0-7-21 16,0 7-18-16,4-7-18 0,-4 7-8 0,5-7-5 16,-5 7-12-16,8-6-5 0,-8 6-29 0,11-6-44 15,-4 1-73-15,-1 0-46 0,0 3-146 0,3-3-288 16,-2-2-120-16</inkml:trace>
  <inkml:trace contextRef="#ctx0" brushRef="#br1" timeOffset="182216.653">14584 10754 61 0,'0'0'451'0,"0"0"-116"15,0 0-89-15,0 0-40 0,10 2-66 0,-10-2-12 16,0 0-44-16,0 0-20 0,9-2-88 0,-9 2-40 15,0 0-129-15,9-5-54 0,-3 2-130 0,-6 3 168 16</inkml:trace>
  <inkml:trace contextRef="#ctx0" brushRef="#br1" timeOffset="182350.288">14748 10713 21 0,'0'0'355'0,"0"0"-69"0,7 4-100 16,-7-4-6-16,0 0-69 0,0 0-10 0,0 0-37 15,6 5 17-15,-6-5-62 0,0 0-35 0,0 0-120 16,0 0-59-16,0 0-138 0,13-1 210 0</inkml:trace>
  <inkml:trace contextRef="#ctx0" brushRef="#br1" timeOffset="182519.786">14945 10660 90 0,'18'0'407'0,"-18"0"-67"16,14 5-33-16,-14-5-30 0,15 4-20 0,-7 1-10 15,0-3-32-15,0 1-26 0,0 3-40 0,0-2-25 16,-3 0-19-16,3 2-22 0,-2 0-14 0,-1 0-15 16,-2 4-9-16,-2-3-16 0,0 0-25 0,1 2-5 15,-2-2-123-15,-3 4-58 0,-1-2-146 0,2-1-420 16,-4 1-259-16</inkml:trace>
  <inkml:trace contextRef="#ctx0" brushRef="#br1" timeOffset="183102.813">15450 10490 276 0,'0'0'332'0,"6"-9"-43"15,-6 9 3-15,0-9-36 0,0 9 7 0,0-10-54 0,0 10 33 16,0-12-60-16,-2 6 30 0,-1 0-67 0,-1-2 37 16,3-1-45-16,-3 1 36 0,0 0-55 0,-1 1 31 15,0-1-59-15,1 1 31 0,-1-2-59 0,-1 4 31 16,-2-3-40-16,2 2 19 0,-2 3-54 0,0-1 35 16,-2 1-46-16,0 2 34 0,10 1-48 0,-24 1 42 15,12 2-49-15,-3 2 42 0,-1 2-41 0,1 0 39 16,0 3-42-16,-2 2 42 0,3 0-41 0,0 1 42 15,1 2-39-15,3 0 44 0,-1 1-40 0,4-2 6 16,1 1 2-16,1-1 5 0,3-1 5 0,1-2 1 16,2 2 1-16,1-2-1 0,0-2 1 0,5-1-8 15,-1 2-7-15,2-5-6 0,3 1-3 0,-1-1-13 16,3-2-7-16,1-3-4 0,-1 0 1 0,1-1 4 16,1-1 3-16,2-3 5 0,-3 1-2 0,0-2 41 15,-1-1-41-15,0-1 42 0,-3 1-40 0,-2-4 44 16,0 1-40-16,-2 0 45 0,-1 0-31 0,-1-1 50 15,-2 1-29-15,-2 0 57 0,1 1-42 0,-1 0 56 0,0 2-36 16,0-2 67-16,-1 4-56 0,1 5 40 16,0-14-66-16,0 14 33 0,0-9-59 0,0 9 46 0,0 0-59 15,-1-6 47-15,1 6-51 0,0 0 45 16,0 0-47-16,2 8 57 0,-2-8-52 0,4 10 43 16,0-5-55-16,1 2 51 0,0 2-53 0,0-1 7 0,3 4 2 15,2-2-1-15,-1 1-4 0,0 2-25 0,0-4-40 16,3 4-34-16,-1-2-28 0,-1-1-51 0,2 1-56 15,-2 0-25-15,3-3-22 0,-3 3-25 0,-1-5-71 16,0 1-11-16,-1-2-340 0,-2 0-249 0</inkml:trace>
  <inkml:trace contextRef="#ctx0" brushRef="#br1" timeOffset="183485.305">15574 10605 483 0,'0'0'393'15,"-5"-5"-57"-15,5 5 9 0,-4-4-53 0,4 4 11 0,0 0-25 16,-5-7-39-16,5 7 4 0,0 0-84 15,-4-6 6-15,4 6-70 0,0 0 32 0,0 0-44 16,0 0 36-16,0 0-51 0,0 0-7 0,14 5 0 0,-14-5-9 16,8 8-2-16,-3-5-4 0,2 3-2 15,-3 0-7-15,1 1-4 0,-1 1-4 0,1-1-1 16,-1 0 26-16,0 3-36 0,0-3-1 0,-2 1 1 0,1-1 55 16,-2-1-54-16,-1 1 53 0,0-7-39 0,3 10 22 15,-3-10 15-15,0 8 11 0,0-8 17 0,0 0-27 16,0 0-10-16,0 0 4 0,0 0-7 0,0 0-51 15,-6-9 51-15,6 9-53 0,2-15 44 0,-2 8-4 16,1-5-3-16,2 3-1 0,-1-2 1 0,2 1 4 16,1-1 4-16,-1 3 2 0,2-1 1 0,-2 3-5 15,3-2 0-15,-2 2-3 0,1 2 6 0,-6 4 1 16,11-8-3-16,-11 8 0 0,15-3-5 0,-15 3-4 16,15 1-4-16,-5 2-8 0,-10-3-52 0,14 7 56 15,-5-5-53-15,0 6 50 0,-2 0-28 0,-1-2 26 0,3 4-56 16,-3-1 54-16,-2 1-64 0,0 2 31 15,-1 0-106-15,-1 0-27 0,-3-1-121 0,-2 5-106 16,-2 0-175-16,-1-2-227 0,-3 1-429 0,-4-2-808 0</inkml:trace>
  <inkml:trace contextRef="#ctx0" brushRef="#br1" timeOffset="185102.114">11445 11722 175 0,'0'0'275'0,"-3"-12"-55"0,3 12-1 0,-3-8-46 15,3 8-15-15,-7-9-10 0,7 9-10 0,-7-8-13 16,7 8-8-16,-9-6-21 0,9 6-13 0,-12-4 0 16,12 4 9-16,-16-2 4 0,16 2 22 0,-21 3-6 0,11 0 9 15,-2 1 4-15,1 0-5 0,-2 2 2 0,1 1-17 16,1-2-9-16,0 4-9 0,-1-1-17 16,4 1-5-16,2-1-6 0,1 1 3 0,0 1-10 0,2 0-5 15,1 0-7-15,2 1-4 0,2-2-3 0,2 3-7 16,1 0 0-16,4 0-5 0,-1 0 0 0,3 0-6 15,1 2-5-15,0 1-1 0,1-1 2 16,-1-1-5-16,3 1-1 0,-5 0 2 0,2-2-5 0,-3 0-1 16,-1 1-36-16,-2-1 49 0,0 2-38 0,-3-4 37 15,-2 1-36-15,0 0 49 0,-2-1-43 0,-2 1 46 16,-1-3-32-16,0 2 44 0,-3-3-36 0,1 1 44 16,-1-1-42-16,1-1 42 0,-3 0-39 0,4-1 39 15,-1 0-42-15,-1-2 47 0,7-3-42 0,-9 7 30 16,9-7-50-16,-5 6 26 0,5-6-47 0,0 0 36 15,-2 5-41-15,2-5 41 0,5 6-40 0,-5-6 40 16,10 7-44-16,-5-3 40 0,0 3-40 0,2 0 39 16,-1 1-38-16,-1 3 42 0,0-1-35 0,-1 4 35 0,0 1 1 15,-3-2 4-15,-1 1-8 0,0-1 1 16,-1 3 1-16,0 1 7 0,-2-2-3 0,0 1-2 16,1-3 11-16,1 0 1 0,-2 0 5 0,1-1 0 15,2 0 1-15,-2-2 3 0,4-1 5 0,-1 1-7 0,3-2-4 16,1-1-14-16,1 1-44 0,3-2-57 15,1-1-69-15,2-2-67 0,6 0-75 0,-2-2-63 16,6-2-94-16,2-2-354 0,1-2-348 0</inkml:trace>
  <inkml:trace contextRef="#ctx0" brushRef="#br1" timeOffset="186854.4">11747 11826 335 0,'-6'-8'352'0,"3"0"-20"16,-4 2-46-16,4 0 7 0,-3 0 8 0,1-1-11 15,3 2-14-15,-2 0-13 0,4 5-34 0,-8-10-9 16,8 10-32-16,-5-7-33 0,5 7-31 0,-5-5-27 16,5 5-17-16,0 0 8 0,-5-5 22 0,5 5 6 15,0 0-2-15,2 7 12 0,-2-7-12 0,6 13-10 16,-3-6-7-16,4 3-10 0,-2 3-51 0,1-1 36 15,-2 3-46-15,4-1 28 0,-1 5-48 0,0-5 41 16,-1 3-49-16,1-1 40 0,-1 0-45 0,0-1 42 16,1 0-48-16,-1 0 4 0,-1-2 0 0,-1-1 5 15,2 1 1-15,-2-4 3 0,0 0 5 0,-1 1-8 16,1-3 4-16,-2 0 5 0,-1 0 4 0,2-2 10 0,-3-5 16 16,4 8 13-16,-4-8-6 0,5 6-5 0,-5-6-7 15,0 0-8-15,0 0-4 0,13-3-7 0,-7-1-3 16,0 0-6-16,3 1 35 0,2-2-42 15,-1 0 33-15,4-1-38 0,-1 3 29 0,1-2-37 0,-3 1 20 16,3 0-21-16,-1 3 33 0,-1-2-36 0,0 3 30 16,-1 0-27-16,-11 0 24 0,20 3-42 15,-20-3 41-15,13 4-37 0,-7 3 47 0,-6-7-40 0,5 10 37 16,-5-3-42-16,-2 0 7 0,-3 1 2 0,-2 2 6 16,-2-1 3-16,0 1 6 0,-2 0-3 0,-1-1 0 15,-3 1 3-15,2-2-5 0,-1 1-17 0,0-2-33 16,0-2-33-16,1 2-36 0,2-4-46 0,-1 2-56 15,2-3-77-15,10-2-29 0,-15 0-25 0,15 0-39 16,-9-5 13-16,9 5-93 0,-3-9-206 0,3 9-195 16</inkml:trace>
  <inkml:trace contextRef="#ctx0" brushRef="#br1" timeOffset="187024.93">12029 12051 330 0,'13'-4'450'0,"-2"3"-70"0,0-1-61 15,-11 2-4-15,19-1 18 0,-19 1 6 16,19 1-34-16,-19-1-18 0,18 4-10 0,-8-1-27 15,0-1-69-15,-1 0 21 0,-1 3-72 0,1-1 21 0,0 0-68 16,-3 2 20-16,4 0-61 0,-3 0 34 0,-1 2-54 16,1 0 36-16,-1 0-54 0,0 1-5 15,-2 1-46-15,1-3-29 0,-1 3-120 0,0-2-56 16,-2-2-106-16,1 1-105 0,-3-7-550 0,3 9-617 0</inkml:trace>
  <inkml:trace contextRef="#ctx0" brushRef="#br1" timeOffset="187202.457">12494 12056 222 0,'0'0'547'0,"18"-1"-108"15,-18 1-129-15,14 1-24 0,-14-1-85 0,9 5 20 16,-9-5-81-16,8 7 21 0,-8-7-67 0,5 12 19 16,-4-7-69-16,-1 3-7 0,0 0-7 0,0 1-6 15,0 0-8-15,-2 1-57 0,-1-1-73 0,2 0-100 16,-1-1-128-16,1-1-346 0,1-7-197 0</inkml:trace>
  <inkml:trace contextRef="#ctx0" brushRef="#br1" timeOffset="187818.365">12700 11875 108 0,'6'-3'583'0,"-6"3"-166"0,0 0-103 16,0 0-21-16,0 0-24 0,0 0 77 0,0 0-40 16,0 0-41-16,1-9-45 0,-1 9-46 0,3-8-34 15,-3 8-29-15,9-7-19 0,-4 2-23 0,2-1-11 16,0-2-12-16,2 0-8 0,0-1-8 0,1-2-4 16,-1 0-9-16,2-1-4 0,-1-1 2 0,-1-1-5 15,-2-1-4-15,1-2-3 0,0 3 2 0,-3-3-6 16,-1 0 1-16,-2 0-39 0,1 2 44 0,-2-2-37 15,-1 2 43-15,-1 1-31 0,-1 2 38 0,1 0-34 16,-1 1 47-16,-1 0-33 0,2 0 42 0,-2 4-45 16,1 0 36-16,2 7-41 0,-4-10-1 0,4 10 39 15,-5-4-39-15,5 4 35 0,0 0-36 0,-5 4 36 16,5-4-36-16,-3 10 50 0,3-2-8 0,1 2-4 16,2 2-4-16,-2 1-2 0,3 3-4 0,2 1 0 0,-2 3-3 15,4 1-2-15,-2-1 1 0,2 1-1 0,2 0 1 16,-1 0 0-16,0-1 2 0,1 1-5 0,-1-1-3 15,0-1 2-15,1 0-1 0,-1-1-3 0,-1-2 0 16,-2-3 5-16,3-1-7 0,-5 0 0 0,1-3 4 16,-1 0 7-16,0-1 2 0,0-1-3 0,-4-7 0 15,4 10 1-15,-4-10-4 0,1 5 3 0,-1-5-2 16,0 0 0-16,0 0 2 0,0 0-2 0,4-10-4 16,-4 10 1-16,2-8-5 0,1 1 1 0,-1 2-3 15,2-1 6-15,1 0-6 0,1 0 2 0,2 1-3 16,-3 0 0-16,3 0 3 0,-1 3-4 0,0-1 10 15,-7 3-8-15,16-3 1 0,-16 3-1 0,16 0 4 16,-16 0 0-16,14 6 5 0,-9-1-3 0,1 1-2 16,0 0 0-16,-2 0 3 0,-3 3-1 0,0 0-2 0,-1 0 4 15,-1 1-5-15,-2-1-2 0,1 2-2 0,-4-1 1 16,-1 0-43-16,3-2 44 0,-4 0-45 16,2 1 6-16,-1-1-92 0,0-1-26 0,2 0-114 0,0-4-49 15,5-3-86-15,-9 7-98 0,9-7-330 0,0 0-371 16</inkml:trace>
  <inkml:trace contextRef="#ctx0" brushRef="#br1" timeOffset="188135.519">13271 11930 245 0,'0'0'405'0,"0"0"-75"16,14 0 5-16,-14 0 9 0,0 0 34 0,0 0 10 15,0 0-22-15,0 0-15 0,9-2-28 0,-9 2-53 16,0 0-55-16,8-4-40 0,-8 4-34 0,8-3-27 15,-8 3-24-15,11-5-21 0,-11 5-11 0,13-2-14 16,-13 2-12-16,14 0-7 0,-14 0-7 0,13 4-15 16,-7-1 7-16,-6-3-1 0,10 9-6 0,-6-4-43 15,-3 1 52-15,0 1-48 0,-2 2 53 0,1 0-45 0,-4 1 45 16,0 0-48-16,0 0 51 0,-2-1-46 16,3 1 50-16,-1-3-51 0,0 2 51 0,1-1-51 15,-2-3 49-15,4 2-50 0,1-7 53 0,-4 9-51 0,4-9 51 16,0 8-50-16,0-8 50 0,8 5-56 0,-8-5 33 15,11 3-78-15,-11-3 4 0,18 0-73 0,-9-2 5 16,3 0-75-16,0-1 16 0,1-1-58 0,1 0-11 16,0-1-28-16,0 0-33 0,-1 0-32 0,1-2-361 15,0-1-226-15</inkml:trace>
  <inkml:trace contextRef="#ctx0" brushRef="#br1" timeOffset="188292.1">13610 11901 10 0,'4'-4'487'0,"-4"4"-134"16,7-6-62-16,-7 6-34 0,5-7-5 0,-5 7 10 15,7-7-5-15,-7 7-31 0,6-2-25 0,-6 2-43 16,10-6-23-16,-10 6-22 0,12 0-18 0,-12 0-22 16,13-1-11-16,-13 1-16 0,11 0-8 0,-11 0-14 15,14 0-22-15,-14 0-39 0,10 1-38 0,-10-1-31 16,9 3-34-16,-9-3-15 0,0 0-24 0,11 0-54 16,-11 0-49-16,0 0-63 0,0 0-213 0,0 0-73 15</inkml:trace>
  <inkml:trace contextRef="#ctx0" brushRef="#br1" timeOffset="188835.055">13721 11841 346 0,'-1'-7'198'0,"1"7"9"0,-3-8-30 16,3 8 56-16,0-10-37 0,0 10 7 0,0-8-8 0,0 8-9 16,3-10-13-16,-3 10-1 0,2-8-19 0,1 3-10 15,-1 0-5-15,2-2-2 0,-1-1 5 0,3 2-3 16,-2-2-3-16,2 0-6 0,-2 0-17 0,4-2 0 16,-1-3-15-16,1 1-11 0,0-3-12 15,-2 1-5-15,4-3-39 0,-2 0 43 0,0-1-53 0,-2 0 43 16,2-2-46-16,-3-1 49 0,0 4-40 0,-1-4 40 15,-2 3-45-15,1 0 47 0,-3 0-47 0,0 1 51 16,0 1-43-16,-1 0 46 0,-2 2-49 0,2 2 50 16,0 0-52-16,-1 2 45 0,0 0-58 0,-1 3 36 15,2 0-50-15,1 7 43 0,-3-8-51 0,3 8 46 16,0 0-50-16,0 0 48 0,0 0-51 0,-10 4 56 16,8 0-43-16,2 6-3 0,0 0 5 0,0 2 46 15,0-1-45-15,2 6 41 0,-2-1-47 0,3 4 42 16,2 2-49-16,-3 3 51 0,3-1-52 0,1 0 51 0,0 5-3 15,-1 0-11-15,5-2 3 0,-3-3-6 0,2 1 1 16,-3-4-2-16,4 0-2 0,-1-1-39 16,-2-3 51-16,0-3-46 0,0-1 53 0,-1-2-37 15,-1-2 58-15,-1 0-40 0,1-4 30 0,0-1-36 0,-5-4 28 16,6 4-41-16,-6-4 34 0,0 0-38 0,10-4 37 16,-10 4-43-16,3-8 37 0,0 2-37 0,-2 1 34 15,2-3-37-15,-1 1 38 0,1-1-36 0,-2 2 24 16,3-1-31-16,-2 2 34 0,2 0-37 0,0 0 38 15,0 1-42-15,-4 4 41 0,10-5-33 0,-10 5 38 16,12-1-40-16,-12 1 41 0,13 3-37 0,-13-3 43 16,12 7-44-16,-4-2 42 0,-3 2-40 0,0 0 40 15,0 1-38-15,-1 1 38 0,1-1-37 0,-5 2 29 16,1-1-30-16,-1 0 37 0,-1 2-39 16,0-3 36-16,-3 2-48 0,-1-2 24 0,-1 2-78 0,-1 0-13 15,-2 1-54-15,3-4-48 0,-2 1-41 0,1-2-39 16,0 0-66-16,1-1-63 0,6-5-81 0,-9 4-482 15,9-4-562-15</inkml:trace>
  <inkml:trace contextRef="#ctx0" brushRef="#br1" timeOffset="189235.992">14268 11787 193 0,'0'0'466'0,"5"-4"-78"0,-5 4 22 0,0 0 17 15,0 0 3-15,-4-8-39 0,4 8-26 0,0-7-29 16,0 7-38-16,0-9-95 0,0 9 7 0,0-11-89 16,3 6 21-16,1-1-76 0,-2 0 34 0,4 0-71 15,-1-1 39-15,2-1-58 0,-1 3 38 0,1 2-54 16,0-1 44-16,-7 4-56 0,11-5 47 0,-11 5-56 16,0 0 47-16,15 0-49 0,-15 0 49 0,7 8-48 15,-7-8 50-15,3 12-1 0,-3-6-7 0,0 2-3 16,0 1-2-16,-1-1-2 0,-2 3 1 0,2-2-5 15,-2 0 0-15,1 0 1 0,-1 0-2 0,2-2 2 16,0-1-7-16,0 2 3 0,-1-1 1 0,2 0-4 16,0-7 2-16,2 13 1 0,-2-6-1 0,1 1 0 15,1-2-43-15,1 1 54 0,1 1-50 0,-2 1 54 16,2-2-47-16,-1 0 49 0,-1 1-47 0,2 0 50 0,-4 0-50 16,3 0 52-16,-3-1-50 0,0 0 53 0,0 1-42 15,-3-1 44-15,2 0-45 0,-3-1 43 16,0 2-49-16,0-1 49 0,-3-1-47 0,2-1 47 0,-2 2-51 15,7-7 45-15,-9 8-92 0,9-8-34 0,-10 5-138 16,10-5-68-16,-8 4-105 0,8-4-126 0,0 0-394 16,0 0-515-16</inkml:trace>
  <inkml:trace contextRef="#ctx0" brushRef="#br1" timeOffset="189410.201">14564 11893 575 0,'0'0'608'0,"14"-1"-144"0,-14 1-71 15,12 0-8-15,-12 0-21 0,0 0 8 0,13-1-26 16,-13 1-42-16,0 0-51 0,10-2-37 0,-10 2-44 0,0 0-35 16,11-3-74-16,-11 3 16 0,13-2-49 15,-4-1-59-15,1-1-64 0,2 2-66 0,0-1-61 16,5-1-72-16,0 0-69 0,1 0-44 0,2-1-50 16,4-2-411-16,-1 0-414 0</inkml:trace>
  <inkml:trace contextRef="#ctx0" brushRef="#br1" timeOffset="189553.14">15065 11803 388 0,'0'0'335'16,"10"1"-4"-16,-10-1-68 0,0 0-8 0,11 4 2 16,-11-4 1-16,0 0-12 0,9 1-37 0,-9-1-32 15,0 0-22-15,0 0-22 0,12 0-20 16,-12 0-21-16,0 0-20 0,16-1-38 0,-16 1-63 0,19-5-69 16,-9 3-80-16,7-2-57 0,-2 0-53 0,3 0-70 15,1-3-317-15,4-1-181 0</inkml:trace>
  <inkml:trace contextRef="#ctx0" brushRef="#br1" timeOffset="189687.787">15562 11715 367 0,'0'0'367'0,"12"0"-35"0,-12 0-81 15,0 0-18-15,16 0 4 0,-16 0-23 0,0 0-21 16,0 0-32-16,13 0-27 0,-13 0-21 0,0 0-26 16,13 0-14-16,-13 0-21 0,0 0-62 0,18-2-82 15,-18 2-91-15,19-3-69 0,-9 1-146 0,4-1-190 0,3-2-102 16</inkml:trace>
  <inkml:trace contextRef="#ctx0" brushRef="#br1" timeOffset="189837.382">16003 11655 601 0,'9'3'439'0,"-9"-3"-98"0,0 0-67 0,11 2-8 0,-11-2 0 16,0 0-16-16,0 0-36 0,12 2-34 0,-12-2-38 15,0 0-44-15,10-2-51 0,-10 2-72 0,10-3-83 16,-2 0-39-16,-8 3-62 0,17-7-50 0,-7 4-46 15,0 0-36-15,4-3-197 0,2 0-47 0</inkml:trace>
  <inkml:trace contextRef="#ctx0" brushRef="#br1" timeOffset="189985.983">16310 11569 197 0,'12'-2'503'16,"-12"2"-81"-16,9-3-84 0,-9 3 25 0,0 0-60 16,12-2 26-16,-12 2-25 0,0 0-58 0,10-2 19 15,-10 2-85-15,0 0 14 0,9-5-82 0,-9 5 23 16,0 0-75-16,12-2 4 0,-12 2-110 0,11-5-37 15,-11 5-137-15,12-5-49 0,-3 2-80 0,-1-1-69 16,3 1-412-16,-1-1-369 0</inkml:trace>
  <inkml:trace contextRef="#ctx0" brushRef="#br1" timeOffset="190538.578">16825 11189 119 0,'-9'-9'430'0,"2"2"0"0,-1-2-74 0,1 2-23 16,3-3-15-16,-2 3-14 0,2 1-33 0,0-5-25 16,1 3-45-16,1 0-26 0,2 2-34 0,0 6-26 15,4-15-20-15,-2 9-13 0,2 2-17 0,0-3-11 0,4 5-4 16,-8 2-13-16,14-6-5 0,-14 6-4 16,14-1-2-16,-14 1-6 0,15 4 0 0,-6 0 1 15,-2 3-1-15,-2-1 1 0,0 2 0 0,-2 3-1 0,0-1-3 16,-3 2 2-16,0 1-6 0,-4 3 0 0,1-3-4 15,-1 3-36-15,-1 0 42 0,-2-1-42 0,3 0 50 16,-2-1-45-16,0 1 41 0,-1-1-39 16,2-1 43-16,1-1-42 0,2 0 44 0,-1 0-44 0,2-2 44 15,-1 1-45-15,4-3 44 0,-1 3-46 0,2-2 43 16,2 0-41-16,-1-1 41 0,2 1-46 0,3 0 43 16,-1 1-39-16,1 0 37 0,0 0-41 0,-1 0 44 15,0-1-48-15,0 1 43 0,-2 1-40 0,-2-3 49 16,-2 4-36-16,1-2 53 0,-3 2-27 0,-1 0 69 15,-2-2-18-15,2 2 63 0,-5 3-46 0,2-2 57 16,-3 1-48-16,2 1 27 0,-4-1-51 0,2 0 29 16,0 0-56-16,0 1 29 0,0-2-53 0,0-1 36 15,0-1-46-15,2 1 32 0,1-3-66 0,0 3-19 0,-1-4-97 16,2 1-104-16,1-1-109 0,0-1-135 16,0-1-117-16,2-6-410 0,-2 9-628 0</inkml:trace>
  <inkml:trace contextRef="#ctx0" brushRef="#br1" timeOffset="197061.553">16861 10292 6 0,'0'0'117'0,"0"0"-3"0,0 0-35 16,0 0 1-16,0 0-28 0,0 0 2 16,-11 1-25-16,11-1 12 0,0 0-22 0,0 0 10 0,-9 1-13 15,9-1 7-15,0 0-20 0,0 0 8 0,0 0-12 16,0 0 12-16,-11 3-14 0,11-3 15 0,0 0-20 16,0 0 22-16,0 0-5 0,0 0 33 0,0 0 6 15,-8 2 39-15,8-2 6 0,0 0 50 0,0 0-11 16,0 0 8-16,0 0 15 0,0 0 15 0,0 0 6 15,0 0 7-15,0 0 13 0,0 0-11 0,-6 2-6 16,6-2-5-16,0 0 0 0,0 0-19 0,0 0-12 16,0 0-8-16,0 0-14 0,0 0-13 0,0 0-11 15,0 0 4-15,0 0-29 0,0 0-4 0,0 0-11 16,0 0-2-16,0 0-4 0,0 0-2 0,0 0-2 16,0 0-2-16,0 0 2 0,0 0-7 0,0 0-5 15,0 0 1-15,0 0 0 0,0 0 5 0,0 0 1 16,0 0 2-16,0 0 1 0,0 0-5 0,10-2 4 0,-10 2-43 15,10-2 50-15,-10 2-49 0,9-4 46 16,-9 4-44-16,13-5 45 0,-7 2-48 0,3-1 42 16,-2 1-46-16,-1-2 44 0,4 2-48 0,-1-2 46 15,-1 2-49-15,0-1 42 0,2 0-45 0,-3 0 44 0,2-1-35 16,0 1 29-16,0 0-46 0,0 1 46 16,-1 0-46-16,1-1 49 0,-3 1-46 0,2 1 40 0,-2-3-45 15,-6 5 46-15,14-6-45 0,-14 6 45 0,11-4-41 16,-11 4 37-16,12-4-43 0,-12 4 46 0,8-4-44 15,-8 4 44-15,8-4-43 0,-8 4 47 0,0 0-50 16,9-2 48-16,-9 2-48 0,0 0 46 0,7-4-46 16,-7 4 49-16,0 0-46 0,0 0 38 0,0 0-45 15,8-3 44-15,-8 3-46 0,0 0 44 0,0 0-65 16,0 0 27-16,0 0-79 0,0 0 14 0,8-2-29 16,-8 2-22-16,0 0-41 0,0 0-59 0,0 0-61 15,0 0-44-15,0 0-67 0,0 0-54 0,0 0-351 16,0 0-350-16</inkml:trace>
  <inkml:trace contextRef="#ctx0" brushRef="#br1" timeOffset="197531.49">16903 10374 95 0,'0'0'188'0,"0"0"-12"0,0 0-17 0,-4 5-7 0,4-5 6 16,0 0 5-16,0 0 1 0,0 0-9 0,-4 5 0 15,4-5-5-15,0 0 4 0,0 0-14 0,0 0-4 16,0 0-6-16,0 0-12 0,0 0-41 0,0 0 51 16,0 0-27-16,0 0-6 0,0 0-7 0,0 0-12 15,0 0-3-15,0 0-15 0,0 0-11 0,0 0-5 16,0 0-8-16,6 5-5 0,-6-5-6 0,0 0-1 15,0 0-4-15,11-4-6 0,-11 4 0 0,0 0-1 16,12-2-1-16,-12 2 2 0,11-4-3 0,-11 4 1 16,14-3-3-16,-6 1-2 0,3 0 0 0,-1-3-1 15,1 2 6-15,1-1-10 0,0-1 2 0,3 2 2 16,-2-2-2-16,2 1-3 0,-2-1 4 0,2 1 2 0,-1-2-5 16,-1 4-4-16,-3-2 3 0,2 0 1 0,-2 0 0 15,-1 1 1-15,-1 2 3 0,2-2 3 16,-10 3 1-16,11-5 1 0,-11 5 0 0,11-2-3 15,-11 2 7-15,8-3-9 0,-8 3 0 0,0 0 0 0,9-1-2 16,-9 1-1-16,0 0-4 0,0 0 6 0,11-4-7 16,-11 4-1-16,0 0 0 0,0 0-1 0,0 0-2 15,8-4-20-15,-8 4-49 0,0 0-59 0,0 0-82 16,4-5-65-16,-4 5-53 0,0 0-84 0,0 0-198 16,0-6-130-16</inkml:trace>
  <inkml:trace contextRef="#ctx0" brushRef="#br1" timeOffset="198035.148">17052 10095 63 0,'0'0'259'0,"-6"-4"-48"0,6 4-14 0,-8-2-18 15,8 2-2-15,0 0-19 0,-9-3-37 0,9 3-23 16,0 0-17-16,0 0-19 0,0 0-13 0,-9-4 17 0,9 4 24 16,0 0 11-16,0 0 10 0,0 0 11 0,0 0-30 15,3 5 41-15,-3-5-21 0,0 0 17 16,9 6-45-16,-9-6 46 0,10 3-4 0,-10-3-10 0,15 5-7 16,-6-3-11-16,1-1-10 0,2 1-9 0,0 2-11 15,0-3-8-15,1 1-11 0,2 0-3 0,-1 1-13 16,3 0-1-16,-3-1-9 0,4 1 0 0,-3 0-8 15,2-1-2-15,-2 0 1 0,-1 2-5 0,-2-2-1 16,2 1-2-16,-3-1 0 0,1 1-3 0,-1 0 0 16,-2-1 0-16,2 1-1 0,-3 1 0 0,0-2-1 15,-8-2 1-15,14 5 0 0,-14-5 2 0,14 3-4 16,-14-3 0-16,9 4 1 0,-9-4 3 0,9 5-5 16,-9-5 3-16,9 4 3 0,-9-4-6 0,5 6 2 15,-5-6-1-15,7 7 5 0,-7-7-6 0,3 10 3 16,-3-10 1-16,3 10 0 0,-3-10 2 0,1 12 0 15,-1-4 0-15,-1 0-3 0,1 2 6 0,-3 0-5 16,2 2-1-16,-3 1 1 0,2 0 4 0,-3 2-3 0,-2 0-1 16,2-1 4-16,-3 1-9 0,1 2 4 0,-2 0-41 15,-3-1 42-15,2 2-38 0,-3-2-13 16,1 1-134-16,-1-2-74 0,-4-1-133 0,2 1-113 0,-2-1-289 16,-2 0-314-16</inkml:trace>
  <inkml:trace contextRef="#ctx0" brushRef="#br1" timeOffset="201101.568">17788 9911 924 0,'0'0'652'0,"-5"-8"-146"16,5 8-110-16,-5-6-84 0,5 6-40 0,-3-7-27 16,3 7-27-16,0 0-27 0,-6-5-4 0,6 5 9 15,0 0-3-15,0 0-48 0,0 0 28 0,6 9-63 16,-3-3 31-16,1 1-55 0,0 1 33 0,1-1-59 15,1 5 39-15,-1-1-20 0,3 2-11 0,-2 0-15 16,-2 1-6-16,3 1-10 0,-1-1-6 0,0 3 2 16,-2-4-14-16,1 0-2 0,-1 2 1 0,0-1 2 15,-1-4 0-15,-1 0-3 0,3 1-2 0,-2-1 0 16,-1-2 0-16,-2 0 1 0,3-2-2 0,-2 0-2 16,2 0-1-16,-3-6 3 0,2 8-3 0,-2-8 0 15,3 9 4-15,-3-9-10 0,2 7-10 0,-2-7-25 16,4 5-25-16,-4-5-37 0,0 0-49 0,9 4-12 0,-9-4-111 15,0 0-27-15,12 3-109 0,-12-3-60 16,11-2-67-16,-11 2-540 0,13-2-685 0</inkml:trace>
  <inkml:trace contextRef="#ctx0" brushRef="#br1" timeOffset="201434.712">18079 10147 263 0,'0'0'468'0,"0"0"-109"0,0 0-36 15,0 0-45-15,0 0 52 0,0 0-72 0,0 0 21 16,0 0-27-16,0 0-23 0,0 0-63 0,8-3 11 16,-8 3-69-16,0 0 21 0,4-9-70 0,-4 9 24 15,8-8-52-15,-2 2 34 0,-1 0-50 0,3-3 31 16,-2 3-41-16,1-3 32 0,-1 1-45 0,2-1 39 16,-3 0-33-16,0 1 24 0,-2-1-42 0,-1 1 40 15,1 1-42-15,-3 7 41 0,0-12-39 0,0 12 39 16,-3-10-42-16,3 10 47 0,-6-6-45 0,6 6 39 15,-11-3-39-15,11 3 48 0,-12 4-42 0,12-4 43 0,-12 8-35 16,8-4 46-16,-2 2-40 0,2 2 43 16,-1 0-42-16,5 1 43 0,-1-1-43 0,2 2 37 15,2 0-44-15,-1 0 41 0,7 2-6 0,-1 0-8 0,1-2-8 16,3-1-18-16,3 0-25 0,0-1-30 0,0-4-39 16,4 2-48-16,-2-3-60 0,2-2-69 15,1 2-36-15,0-6-33 0,0 3-37 0,-1-4-374 0,-1-2-268 16</inkml:trace>
  <inkml:trace contextRef="#ctx0" brushRef="#br1" timeOffset="201718.493">18439 9894 399 0,'-3'-11'489'0,"2"1"-52"16,0 2-90-16,-1 2 59 0,1-2-55 0,1 8 14 16,-3-11-71-16,3 11 6 0,-1-10-97 0,1 10-3 15,-1-8-85-15,1 8 23 0,0 0-61 0,1-5 46 16,-1 5-54-16,0 0 0 0,9 3-7 0,-9-3 2 15,10 6-3-15,-3 0-4 0,-1 0-2 0,-1 3-2 16,2-1 6-16,0 2 4 0,-2 3-2 0,3-1-11 16,-3 2 1-16,3 1-7 0,-2 0-4 0,-1 0-1 15,2 1-10-15,-1-1-7 0,3 2-1 0,-4 0-4 16,0 0-2-16,2-1 2 0,-1-2-1 0,2 1 4 0,-2-2-10 16,0 1-1-16,2-2-1 0,1-1-20 15,-1-2-35-15,-1-1-63 0,1-4-9 0,2 1-116 16,-1 0-21-16,-9-5-102 0,18 3-33 0,-18-3-51 0,14-3-69 15,-10-2-383-15,1 0-455 0</inkml:trace>
  <inkml:trace contextRef="#ctx0" brushRef="#br1" timeOffset="201840.577">18566 10056 205 0,'-15'-4'560'0,"6"0"-171"16,0 1-64-16,-1 1-82 0,10 2 22 0,-13-5-42 16,13 5 37-16,-11-6-71 0,11 6 11 0,-5-4-80 15,5 4 18-15,2-6-70 0,-2 6 19 0,12-8-96 16,-5 4-58-16,6-2-52 0,1-1-50 0,2 2-50 15,3-4-95-15,1 2-62 0,1-2-253 0,0 1-140 16</inkml:trace>
  <inkml:trace contextRef="#ctx0" brushRef="#br1" timeOffset="202107.86">19134 9822 557 0,'0'0'493'0,"0"-9"-129"16,0 9 28-16,-1-10-46 0,1 10 25 0,-2-7-74 16,2 7 9-16,-2-7-74 0,2 7 6 0,-3-7-87 15,3 7 12-15,-1-6-77 0,1 6 23 0,0 0-65 16,-3-7 30-16,3 7-59 0,0 0 40 0,0 0-61 15,-2-7-14-15,2 7-106 0,0 0-23 0,0 0-109 16,0 0-47-16,0 0-53 0,0 0-68 0,0 0-409 16,0 0-374-16</inkml:trace>
  <inkml:trace contextRef="#ctx0" brushRef="#br1" timeOffset="202568.525">19198 9800 30 0,'0'0'558'0,"-7"-9"-145"0,7 9-13 0,-6-10-58 15,2 5 69-15,-1 1-59 0,5 4 35 0,-9-8-52 0,9 8 25 16,-6-7-91-16,6 7-6 0,-7-4-95 15,7 4 3-15,-4-5-75 0,4 5 33 0,0 0-39 16,0 0 9-16,0 0-8 0,0 7-7 0,0-7-8 0,4 11-8 16,0-5-8-16,1 3-9 0,3-1-48 0,-2 4 41 15,3 0-51-15,-1 0 45 0,2 1-52 16,-1 0 52-16,1 1-10 0,0 3-14 0,-1-1-10 16,0-3-34-16,-1 0-56 0,2 0-53 0,-3 1-17 0,0-3-115 15,-3-1-31-15,1-1-90 0,-1 0-80 0,-3-2-86 16,2-2-396-16,-3-5-536 0</inkml:trace>
  <inkml:trace contextRef="#ctx0" brushRef="#br1" timeOffset="203068.764">19102 9939 42 0,'-9'-6'570'16,"1"0"-151"-16,3 1-55 0,-1 0 0 0,6 5-14 16,-8-10-31-16,8 10-46 0,-4-8-43 0,4 8-37 15,4-11-29-15,0 5 11 0,1 0-77 0,5-2 20 16,2 1-62-16,4-2 28 0,1 1-54 0,3-1 30 15,1-1-44-15,-1 0 28 0,6-2-44 0,-2 0 36 16,2 0-41-16,-3 2 34 0,-3-2-45 0,0 2 37 16,-1-1-44-16,-3 1 38 0,-3-1-42 0,-2 2 34 0,-2 0-36 15,-2-3 41-15,-2 3-6 0,-4 0-5 0,3-2 0 16,-4 4 2-16,-3-1-3 0,2 1 1 16,0-2 10-16,-2 5-12 0,3 4-1 0,-5-11 1 15,5 11 2-15,-6-5 5 0,6 5 28 0,0 0 0 0,-9 2 5 16,9-2 10-16,-7 8 1 0,7-8-41 0,-1 13 44 15,1-5-44-15,0 2 38 0,4 2-50 16,-2 1 41-16,2 1-45 0,0 0 1 0,1 2 0 0,-1 2 18 16,3 2-17-16,0-1 2 0,1 0-1 0,0-1 10 15,-1 1-12-15,3 0 6 0,-2-1-7 0,0-1 3 16,-2-2 40-16,2-2-47 0,-2-1 41 0,-1 0-49 16,-1-3 54-16,1-1-53 0,-1-1 47 0,-4-7-45 15,5 9 46-15,-5-9-49 0,0 0 4 0,0 0 4 16,0 0 3-16,9-4 1 0,-9 4 3 0,5-9 0 15,-3 4 4-15,0-1 3 0,2-1-5 0,-1 0 2 16,1 0-3-16,0 4 3 0,0-2-2 0,0 1-4 16,1-2 16-16,2 2-16 0,0 2 1 0,1-2-1 0,0 0 10 15,1 4-9-15,-9 0 3 0,19-2-10 0,-19 2-26 16,21 0-30-16,-8 1-45 0,-1 0-58 16,-1-1-54-16,2 3-23 0,0-2-11 0,0 2-49 15,-1-2-12-15,1 0-116 0,-1-1-246 0,0 1-189 0</inkml:trace>
  <inkml:trace contextRef="#ctx0" brushRef="#br1" timeOffset="203367.993">19840 9871 453 0,'0'0'364'0,"0"0"-46"16,-6-7-34-16,6 7 20 0,0 0-79 0,-1-7-25 16,1 7-23-16,-1-7-28 0,1 7 9 0,1-7-72 15,-1 7 25-15,2-8-69 0,-2 8 45 0,7-12-67 16,-7 12 41-16,5-10-56 0,-5 10 44 0,4-10-55 15,-2 5 50-15,-2 5-55 0,3-12 54 0,-3 12-45 16,0-9 59-16,0 9-42 0,-3-8 41 0,3 8-40 16,-5-5 54-16,5 5-38 0,-8-4 47 0,8 4-40 15,-11 1 42-15,11-1-39 0,-10 5 38 0,10-5-45 0,-9 6 36 16,9-6-34-16,-8 12 35 0,6-7-45 16,2-5 3-16,0 14-2 0,1-7-3 0,3 1-3 15,2 1-5-15,-1-1-4 0,4 1-8 0,5-1-17 16,-1 0-37-16,1-2-40 0,4 0-49 0,1-2-40 0,0 1-11 15,3-4-14-15,0-1-4 0,2 0-29 0,2-1 19 16,0-2-48-16,2-1 13 0,1-1-55 16,0-3 36-16,0 1-199 0,-2-3 44 0</inkml:trace>
  <inkml:trace contextRef="#ctx0" brushRef="#br1" timeOffset="204217.807">20387 9744 357 0,'16'-11'294'0,"-4"2"0"16,-1 0 6-16,-2 1-27 0,-3 0-8 0,3 1-19 15,-3 0 25-15,-3 0-29 0,-2 1-27 0,2 1-18 16,-3 5-20-16,-2-11-28 0,2 11-16 0,-6-5-33 15,6 5 24-15,-14-3-45 0,14 3 39 0,-13 0-47 16,3 1 27-16,-1 3-54 0,0-1 38 0,2 0-57 16,-2 3 40-16,2 0-53 0,0 0 43 0,0 0-50 15,1 3 50-15,2-2-51 0,1 1 45 0,0 0-52 16,1 0 47-16,1 0-47 0,2 0 2 0,1-2 6 0,3 2-3 16,-1-4 2-16,2 3 2 0,1-2-1 15,-5-5-2-15,12 5-1 0,-12-5 6 0,15 4-8 16,-15-4-1-16,15-1-4 0,-15 1 33 0,14-5-56 0,-6 4 44 15,-3-3-53-15,0-2 47 0,-2 2-46 16,-2-3 46-16,2 0-40 0,-3-1 44 0,-2-1-41 16,0-2 42-16,-1 2-42 0,-2 0 44 0,1-3-40 0,2 3 45 15,-4 0-45-15,3 0 52 0,-2 0-41 0,2 1 51 16,1 1-46-16,0 1 42 0,2 6-48 0,0-11 44 16,0 11-49-16,4-10 44 0,-4 10-46 0,13-3 46 15,-13 3-49-15,17-2 46 0,-17 2-42 0,21 1 41 16,-8 0-46-16,2 2 48 0,-2 0-49 0,2 1 49 15,0 1-49-15,0-2 45 0,-2 4-43 0,-1 0 44 16,0-1-47-16,-2 1 48 0,0 0-46 0,-2 0 52 16,-3 0-49-16,0-1 53 0,-1-1-41 0,-4-5 63 15,4 11-24-15,-4-11 65 0,0 7-39 16,0-7 43-16,-6 5-49 0,6-5 0 0,0 0 0 0,0 0-2 16,-13-2 4-16,13 2-2 0,-7-5-14 0,7 5 30 15,-6-12-51-15,6 12 33 0,-1-13-58 0,2 6 10 16,3-4-88-16,-2 0 11 0,2 2-81 0,4-3 9 0,0 2-16 15,2 1-10-15,0-1 12 0,2 0 9 16,0 1 5-16,2 1 5 0,0 3 7 0,-1-2 14 16,4 0 24-16,-3 4 13 0,1-2 14 0,-3 1 14 15,-1 1 9-15,2 1 14 0,-3-1-1 0,3 2 4 16,-4-2 2-16,-9 3 2 0,14-1 3 0,-14 1 4 0,0 0 8 16,15 0 5-16,-15 0-6 0,7 4 7 0,-7-4 4 15,0 0 11-15,0 9 6 0,0-9 8 0,-4 9 12 16,1-4 0-16,1 3 5 0,0-1-9 0,0-1-4 15,-1 2 3-15,0-1-6 0,1 1-2 0,2-1 4 16,-1 0 0-16,1 2-47 0,1-3 50 0,-1 0-41 16,3 2 49-16,-3-8-48 0,6 7 49 0,-6-7-48 15,8 8 43-15,-8-8-5 0,11 2-3 0,-11-2-8 16,14-4-1-16,-7-1-4 0,-2 2-2 0,1-2 3 16,-2-4 4-16,2 1 0 0,-2-1 7 0,-1-2 9 15,-2-2 7-15,-1 1 4 0,0-1 8 0,-1-4 9 16,-2 1 1-16,1-1 12 0,-2 2-28 0,0 0 58 15,0 0-40-15,-1 2 57 0,1 0-37 0,0 4 52 0,2-2-70 16,-1 2 32-16,-1 1-68 0,3 2 36 16,-4 2-54-16,5 4 39 0,-2-6-52 0,2 6 46 15,0 0-54-15,0 0 45 0,-4 6-50 0,4-6 51 0,2 9-52 16,1 0 49-16,2-1-53 0,-1 4 33 0,2 0-67 16,2-1 10-16,0 2-38 0,4 2-34 0,0-1-41 15,4 0-49-15,-3 1-80 0,5-2 13 16,-1 0-15-16,-1 0-29 0,2-4-25 0,0 1-27 0,-1-3-373 15,-1-2-248-15</inkml:trace>
  <inkml:trace contextRef="#ctx0" brushRef="#br1" timeOffset="204654.066">21145 9604 330 0,'-1'-10'408'16,"1"10"-57"-16,-4-6-22 0,4 6-45 0,0 0 46 16,-4-6-23-16,4 6-42 0,0 0-31 0,0-6-25 15,0 6-23-15,0 0-23 0,-1-7-26 0,1 7-26 16,0 0-20-16,4-8-15 0,-4 8-18 0,6-6-13 15,-6 6-6-15,6-8-48 0,-6 8 43 0,8-7-44 16,-8 7 40-16,9-8-37 0,-9 8 36 0,8-9-42 16,-8 9 48-16,5-8-47 0,-5 8 38 0,5-7-44 15,-5 7 40-15,1-5-44 0,-1 5 37 0,0 0-41 16,3-7 42-16,-3 7-3 0,0 0-4 0,0 0-1 16,0 0-2-16,0 0 1 0,-3 7 5 0,3-7-3 0,0 7 0 15,0-7 0-15,0 8-36 0,3-1 42 0,-3-7-39 16,6 10 42-16,-3-5-42 0,4 2 44 0,-3-3-42 15,4 0 42-15,-2 1-42 0,1-4 44 0,-7-1-51 16,15 4 40-16,-15-4-11 0,14 1-5 0,-14-1-9 16,13-2 1-16,-13 2 3 0,9-5-4 0,-5 0 2 15,-4 5 2-15,4-10 3 0,-4 10-2 0,1-13 3 16,-1 13 4-16,-1-13 3 0,-1 6 3 0,2 7 6 16,-2-11 6-16,2 11 3 0,-3-11-38 0,3 11 39 15,-1-6-7-15,1 6-1 0,0 0-2 0,0-9 2 16,0 9-7-16,0 0 6 0,0 0-6 0,6 3 0 15,-6-3 0-15,8 9 1 0,-4-6-3 0,-1 2-2 16,3 4-43-16,-1-4 31 0,1 1-42 0,0 2-56 0,2 1-40 16,-1-2-84-16,0 2-19 0,3-4-17 15,-1 3-6-15,4-3 10 0,0 0-8 0,1 1-19 16,1-4-8-16,2 1-200 0,1-3 4 0</inkml:trace>
  <inkml:trace contextRef="#ctx0" brushRef="#br1" timeOffset="205118.236">21673 9547 196 0,'15'-7'252'0,"-1"-1"-2"0,-1 4-11 0,-3-1 10 15,-1 0-12-15,-1 0-17 0,-2 0-2 0,-1 0 7 0,-1 0 2 16,-4 5-24-16,5-9-11 0,-5 9-5 0,-1-12-14 16,1 12-8-16,-5-8-11 0,0 1-1 0,-2 2 8 15,2 0 23-15,-1-3 17 0,-2 2-47 16,4 0 43-16,-3 0-59 0,2-2 30 0,-2 1-55 0,5-1 10 16,-2-1-49-16,1 2 22 0,2-2-50 0,1 2-7 15,1-3-10-15,2 2-7 0,1-3 0 16,-1 3-9-16,3-2-6 0,0 3-5 0,2-2 2 0,-1 4 2 15,2-1-6-15,-1-1-2 0,1 4-4 0,0 1 0 16,-9 2-5-16,16-2 4 0,-16 2 13 0,14 3-6 16,-6 1 35-16,-1 4-40 0,0-2 47 0,0 4-33 15,-1 1 40-15,-1 3-6 0,0 3-6 0,0 0 6 16,-1 4 0-16,-1 1-4 0,1 2 5 0,-2 2-13 16,1-1-1-16,-1 2-5 0,1-1-6 0,1 0 2 0,1 1 1 15,-2-2-54-15,3-1 61 0,-3 0-54 16,4-4 64-16,-2 0-58 0,4-2 58 0,-3-3-53 15,-2-1 57-15,4 0-60 0,-1-4 58 0,0 0-57 16,-1-3 54-16,-2-1-33 0,1-1 17 0,-5-5-66 0,10 6 34 16,-10-6-71-16,0 0 44 0,0 0-53 0,7-6 57 15,-7 6-63-15,-5-9 62 0,-3 0-6 0,2 1 2 16,-3-3 7-16,-2-1 9 0,0 1 3 0,-2-3 39 16,2 3-35-16,0-2 33 0,1 1-28 15,1 2 38-15,2-2-34 0,0 0 34 0,2 1-35 0,1-1 29 16,4 3-44-16,0-2 8 0,0-1-93 0,4 2-14 15,1-3-95-15,4 2-23 0,1-1-62 0,3-3-79 16,1 3-38-16,4 0-34 0,1-2-56 0,3-1-343 16,1 1-395-16</inkml:trace>
  <inkml:trace contextRef="#ctx0" brushRef="#br1" timeOffset="205652.85">22373 9274 283 0,'5'-5'412'16,"0"1"-94"-16,-5 4-34 0,9-9-14 0,-9 9-46 15,5-7 2-15,-5 7-68 0,2-5 20 0,-2 5-76 16,2-8-19-16,-2 8-7 0,0 0 28 0,0-6-39 16,0 6 59-16,0 0-34 0,3-7 46 0,-3 7-36 0,0 0 32 15,2-5-48-15,-2 5 46 0,0 0-36 0,0 0 46 16,3-7-45-16,-3 7 42 0,0 0-43 16,0 0 46-16,2-5-50 0,-2 5 5 0,0 0 5 0,0 0-2 15,0 0-2-15,6-5 3 0,-6 5-10 0,0 0-1 16,0 0-8-16,0 0-4 0,0 0-6 0,3-7 1 15,-3 7-5-15,0 0-10 0,0 0-2 0,0 0-1 16,0 0 7-16,0 0-6 0,0 0 2 0,0 0 11 16,0 0 2-16,0 0 8 0,0 0 13 0,0 0 9 15,0 0 12-15,0 0 13 0,0 0 15 0,0 0-28 16,0 0 45-16,0 0-20 0,0 0 28 0,0 0-11 16,0 0 8-16,0 0-4 0,0 0 4 0,0 0-7 15,0 0-3-15,0 0-3 0,0 0-115 0,-1-5-33 16,1 5 0-16,0 0 0 0,0 0 0 0,0 0 0 15,0 0 0-15,-9-3 0 0,9 3 0 0,0 0 0 16,0 0 0-16,-13 0 0 0,13 0 0 0,0 0 0 16,-16-3 0-16,16 3 0 0,-14-2 0 0,14 2 0 0,-16-2 0 15,16 2 0-15,-14-2 0 0,14 2 0 16,-15-1 0-16,15 1 0 0,-13-2 0 0,13 2 0 16,-11 0 0-16,11 0 0 0,-12-2 0 0,12 2 0 0,0 0 0 15,-11-1 0-15,11 1 0 0,0 0 0 0,-12-2 0 16,12 2 0-16,0 0 0 0,-7-2 0 0,7 2 0 15,0 0 0-15,0 0 0 0,-11-2 0 0,11 2 0 16,0 0 0-16,0 0 0 0,-4-5 0 0,4 5 0 16,0 0 0-16,-4-5 0 0,4 5 0 0,2-6 0 15,-2 6-467-15,4-9-209 0,-4 9-93 0,6-8-55 16,-6 8-160-16,9-8-437 0,-4 3-1028 0</inkml:trace>
  <inkml:trace contextRef="#ctx0" brushRef="#br1" timeOffset="206384.843">22143 9365 399 0,'0'0'498'0,"0"0"-117"0,-6 6-16 0,6-6-61 0,0 0 49 16,0 0-67-16,-5 5 35 0,5-5-58 0,0 0 22 15,0 0-68-15,0 0 24 0,0 0-69 0,0 0 12 16,0 0-80-16,0 0 18 0,0 0-67 0,3-5 30 15,-3 5-60-15,12-7 38 0,-6 2-55 0,1 2 39 16,0-3-50-16,2-1 43 0,-1 2-53 0,0-2 45 16,-1 0-55-16,1-1 43 0,-2-1-53 0,-2 1 50 15,-1 2-52-15,-1-2 4 0,0 1 3 0,-2 7 3 16,-2-13 2-16,2 13 8 0,-6-6 1 0,6 6 4 16,-12-7 2-16,12 7 6 0,-14-1 12 0,14 1-19 15,-17 3 46-15,9 2-49 0,-1-3 48 0,2 3-48 16,-1 2 46-16,1 1-30 0,3-1 28 0,0 3-49 0,2-1 45 15,2 3-47-15,1-4 49 0,2 4-48 0,2 0 47 16,1-2-37-16,4 2 18 0,2-3-55 16,3 3 35-16,2-4-56 0,3 1 34 0,0-2-51 15,3-2 39-15,-1 0-12 0,4-2-3 0,-5-1-6 0,2-2 12 16,-2-1-24-16,2 0-2 0,-2-2 10 0,0-2 0 16,-3-2 5-16,-1 2 6 0,-3-4 12 15,-3 0-34-15,0-3 53 0,-4-4-36 0,-3 4 52 16,0-5-39-16,-5-2 50 0,-2 0-39 0,-2-3 11 0,-4-2 14 15,-1-1 54-15,-2 1-3 0,-2-3 54 0,3 5-16 16,-2 3 70-16,2 0-19 0,0 4 52 0,1-1-55 16,1 4 37-16,0 2-63 0,3 1 22 0,-1-1-64 15,2 5 27-15,0-2-46 0,5 7 47 0,-6-7-34 16,6 7 2-16,0 0 2 0,0 0-2 0,-9 5-1 16,9-5-3-16,1 11 0 0,2-4-47 0,-1 3 39 15,3 0-9-15,0 3-2 0,3 0-6 0,-1 2 2 16,3 1-10-16,-1 2-7 0,2-1-1 0,1 3-10 15,1 3-38-15,2-3-5 0,-4-1-93 0,3-1-4 16,-1-2-99-16,1 0-18 0,0-1-66 0,-2 0-53 16,3-3-42-16,-3-3-30 0,0 1-69 0,1-4-263 15,-3-1-305-15</inkml:trace>
  <inkml:trace contextRef="#ctx0" brushRef="#br1" timeOffset="207168.433">22703 9329 46 0,'0'0'564'0,"0"0"-125"15,-2-7-95-15,2 7 28 0,0 0-51 0,-1-10 21 0,1 10-92 16,0 0 17-16,0-9-56 0,0 9 11 0,3-10-81 16,-3 10 12-16,2-10-67 0,-2 10 19 0,7-10-59 15,-2 2 35-15,0 3-59 0,1-4 33 0,-1 2-50 16,2-1 3-16,-1 0-2 0,-2 2-1 0,2-2 3 16,-2 2 2-16,1-3 0 0,-2 3-1 0,-3 6 2 15,2-9-4-15,-2 9-3 0,0-10 4 0,0 10-3 16,-3-7-2-16,3 7 3 0,-8-3 7 0,8 3-4 15,0 0 49-15,-17 1-47 0,17-1 46 0,-10 6-50 16,6-3 48-16,0 2-49 0,-2 2 44 0,5-2-47 16,0 2 45-16,-1 1-55 0,2 0 45 0,2 0-49 15,0 1 42-15,4 0-44 0,-2-2 39 0,3 0-32 16,0 3 23-16,1-5-52 0,3 0 31 0,0 2-50 16,-2-5 32-16,2 1-48 0,-2-1 41 0,0 0-50 15,-9-2 43-15,19 0-30 0,-19 0 46 0,13-3-34 16,-13 3 47-16,10-6-36 0,-10 6 46 0,9-10-38 15,-9 10 43-15,4-10-37 0,-3 2 7 0,1 2 6 16,0 1 10-16,-2-2 5 0,2 0 4 0,-2 7 10 16,3-13 5-16,-3 13-1 0,3-7-7 0,-3 7-3 0,5-5-5 15,-5 5 0-15,8-5 1 0,-8 5 2 0,11 1-2 16,-11-1 4-16,14 7-2 0,-6-4 40 16,0 3-49-16,0 0 38 0,1 0-43 0,-1 2 40 0,1 0-43 15,-1 0 43-15,-1 1-50 0,0-1 44 16,-1 0-49-16,-1 1 44 0,0-2-46 0,-1 0 41 0,0-1-35 15,-1-1 43-15,-3-5-40 0,2 9 40 0,-2-9-38 16,0 0 46-16,0 0-36 0,0 0 62 0,0 0-50 16,0 0 53-16,0 0-51 0,-4-9 48 0,4 9-54 15,0-11 43-15,0 4-51 0,3-2 3 0,-2 0-1 16,3-1-1-16,1 0-1 0,-1 3 0 0,2-4 0 16,-1 3-3-16,3 0 0 0,0 1 2 0,-1 0 1 15,1 0-3-15,0 2 0 0,1 2-2 0,-2 1 5 16,-7 2-2-16,13-3-2 0,-13 3 6 0,14-2-3 15,-14 2-1-15,10 2-1 0,-10-2 45 0,9 3-49 16,-9-3 41-16,8 4-49 0,-8-4 49 0,2 6-53 16,-2-6 48-16,0 0-43 0,-1 9 52 0,1-9-38 15,0 0 52-15,0 0-27 0,-4 5 36 0,4-5-41 16,0 0 7-16,0 0 3 0,-6-4 3 0,6 4 6 16,0-6-7-16,0 6 4 0,1-12-11 0,2 7 1 15,1-2-2-15,-2 0-4 0,3 0-4 0,-1-1-3 16,1 1-2-16,0-1 6 0,3 2-10 0,-3 1 1 0,3-2-2 15,-2 2 1-15,1 1-2 0,0 0-1 0,-7 4 1 16,13-2-3-16,-13 2 0 0,17-2-1 0,-17 2 1 16,15 3-4-16,-7-2-28 0,2 2-28 15,-2 1-46-15,-1 1-38 0,3 0-59 0,-2 0-56 0,0 0-29 16,0 2-33-16,0 0-12 0,1-2-83 0,-2 0-30 16,-1 0-221-16,-6-5-175 0</inkml:trace>
  <inkml:trace contextRef="#ctx0" brushRef="#br1" timeOffset="207987.753">23408 9177 41 0,'0'0'442'0,"0"0"-70"0,0 0-30 0,0 0-49 16,-1-5-14-16,1 5-12 0,0 0-14 0,0 0-37 15,1-10-18-15,-1 10-24 0,0 0-36 0,5-8-24 16,-5 8-23-16,4-5-19 0,-4 5-14 0,9-9-8 16,-9 9-1-16,8-7-24 0,-5 2-2 0,3 1-8 15,-6 4 0-15,6-8-2 0,-6 8-1 0,8-5-8 16,-8 5 1-16,3-5-4 0,-3 5-5 0,0 0-3 15,6-7-1-15,-6 7 5 0,0 0-2 0,0 0 4 16,0 0-2-16,0 0 11 0,3 10 7 0,-3-10-5 16,4 6 3-16,-4-6-2 0,4 10 1 0,1-4 37 15,0-1-47-15,-1 1 41 0,3 2-46 0,-2-3 39 16,1 2-58-16,2 0 29 0,-1-2-55 0,-1-2 35 0,0 3-48 16,-6-6 52-16,11 6-45 0,-11-6 9 0,9 2 8 15,-9-2 3-15,0 0 11 0,11-3 9 0,-11 3-2 16,2-8 4-16,-2 8 6 0,5-8 8 0,-5 8 6 15,1-14 4-15,1 9 18 0,-2-3 4 0,2 3 3 16,-2-3-7-16,2 1-7 0,0-2 45 0,-1 4-53 16,3-3 33-16,-1 2-42 0,-1 2 28 15,4-2-45-15,-6 6 38 0,10-6-43 0,-10 6 4 0,11-4-3 16,-11 4 4-16,13 1 4 0,-13-1 2 0,11 4 6 16,-3-1-2-16,-4 2 8 0,4-1-3 15,-1 3-1-15,-3-1 2 0,-1 1 0 0,-1-2 4 0,1 1 1 16,-2 0-6-16,-1-6 4 0,0 11 14 0,0-11 25 15,-1 10 28-15,1-10 15 0,0 0 5 0,-3 6-4 16,3-6-13-16,0 0-4 0,0 0 2 0,0 0 0 16,-2-5 5-16,2 5-9 0,1-10-35 0,-1 10 15 15,4-11-10-15,-3 5-8 0,4-2-6 0,0 1-2 16,-2-1-7-16,2 2 1 0,-1-1-1 0,1 2-9 16,0 0-4-16,0 0-1 0,-5 5-1 0,12-7-2 0,-12 7-1 15,11-3-2-15,-11 3 9 0,14 0-10 16,-14 0 5-16,13 7-1 0,-5-3 1 0,-1 1-22 15,2 0 27-15,-2 2-3 0,-1-1 10 0,4 4-34 16,-3-4-34-16,0 3-43 0,1-1-33 0,0 0-56 0,-1-1-17 16,0-1-79-16,-1-1 6 0,-1 2 5 0,3-3-2 15,-8-4-29-15,10 3 27 0,-10-3-40 0,12-1 62 16,-12 1 14-16,11-6 98 0,-6 1 28 0,-1 0 99 16,1-2-15-16,-1-1 53 0,1 0-26 0,-1-3 47 15,-3 1-4-15,4-2 22 0,-3-1 17 0,0 2 28 16,-1-4 26-16,2 2 11 0,-2 2 61 0,3-3-48 15,-4 2 55-15,1 1 8 0,1 2 5 0,-2 0-9 16,1 2-67-16,0-1 6 0,-1 8-68 0,0-10 17 16,0 10-52-16,0-7 49 0,0 7-51 0,0 0 43 15,0 0-53-15,0 0 44 0,5 5-53 0,-5-5 37 16,4 11-49-16,-4-3 41 0,4 1-55 0,-1-1 0 16,-1 4 6-16,3-2 2 0,-1 2 2 0,2 3 2 15,1-1-5-15,-1-2 2 0,1 3-6 0,0-1-3 16,2 1 43-16,0-4-55 0,-2 4 39 0,1-3-84 15,0-2-15-15,-1 2-101 0,-2-5-31 0,0 3-84 16,0-4 1-16,-3 0-42 0,-2-6-77 0,0 10-55 16,0-10-322-16,-8 2-294 0</inkml:trace>
  <inkml:trace contextRef="#ctx0" brushRef="#br1" timeOffset="208354.409">24002 9189 836 0,'-11'-6'332'0,"2"-2"-39"0,1 4-20 16,3-2 10-16,-1-1 18 0,1 2-31 0,2 0-37 15,0-3-40-15,3 8-30 0,0-9-32 0,3 1-25 16,2 1-22-16,0 2-13 0,4-3 20 0,3 2-79 15,2 1-9-15,-2-2-96 0,6 0 1 0,-2 1-79 0,4-2-7 16,-1 2-14-16,3 1-11 0,0-4-19 0,1 4-12 16,-3-4-13-16,2 3 12 0,0-1 22 15,-3 0 43-15,1 0 51 0,-1-3 24 0,-6 3 53 16,1-1 51-16,-1-2 44 0,-4 2 38 0,1-3 19 0,-3 4 33 16,-2-3 33-16,-1 1 17 0,-2 1 24 0,1 1 12 15,-3 7 16-15,1-14 3 0,-1 14-1 16,-1-8-23-16,1 8-28 0,-3-10-25 0,3 10-15 0,0 0-14 15,-4-4-14-15,4 4-46 0,0 0 35 0,-5 4-59 16,5-4 41-16,0 10-54 0,0-10 39 0,1 13-59 16,3-4 40-16,-1 1-56 0,1 0 43 0,1 2-55 15,1 0 3-15,-1 1 0 0,2 3 6 0,-2-5-8 16,1 2 3-16,-1 1-2 0,0-2 0 16,-1-1-4-16,-4 1-2 0,1-2 7 0,-2-1-6 0,0 0-1 15,-3 1 0-15,-1-3-5 0,-4 0-33 0,3 1-33 16,-2-4-36-16,-1-1-9 0,0 2-102 0,0 0-54 15,0-3-27-15,9-2-55 0,-13 3-35 0,13-3-488 16,0 0-443-16</inkml:trace>
  <inkml:trace contextRef="#ctx0" brushRef="#br1" timeOffset="208902.322">24747 9019 270 0,'12'-5'566'15,"-12"5"-162"-15,5-4-30 0,-5 4-88 0,0 0 40 0,4-6-86 16,-4 6 16-16,0 0-70 0,0 0 12 0,-4-6-74 16,4 6 18-16,0 0-65 0,-7-4 25 15,7 4-62-15,0 0 31 0,0 0-49 0,-8-4 40 0,8 4-49 16,0 0 39-16,0 0-48 0,-4-5 38 0,4 5-45 16,-2-7 36-16,2 7-43 0,0-13 39 15,2 8-40-15,-1-3 42 0,0 0-48 0,-1 0 46 0,2 2-4 16,0-5 6-16,-2 2 1 0,1 0 14 0,1 0 6 15,1 1-10-15,-3 0-7 0,2 1-1 0,0 0-5 16,-2 7-11-16,2-9-6 0,-2 9-4 0,2-7-4 16,-2 7 4-16,0 0 3 0,0 0-2 0,9 3-35 15,-9-3 58-15,7 11-32 0,-5-2 50 0,4 1-17 16,-3 3 40-16,1 3-45 0,0 1 13 0,-2 1 5 16,2 3 12-16,0 2-2 0,-1 2-4 0,-1-1-1 15,3 1-5-15,-2 3-3 0,-1-1-4 0,1 5 43 16,-1-1-50-16,1-4 35 0,-2-1-40 0,4 2 5 15,-1-5 14-15,1 1-3 0,0-4 2 0,-1 1 3 16,1-5-5-16,2 0-4 0,-1-2 4 0,2-2-13 16,-1-2-4-16,1 0-3 0,0-3-8 0,1 0-9 0,-2-2-14 15,2-1-29-15,-9-4-19 0,13 1-26 16,-13-1 23-16,5-5-68 0,-5 5 46 0,1-10-48 16,-2 1 66-16,-3-2-33 0,-5-2 63 0,3 0-39 15,-4-3 64-15,1-1-46 0,-3 0 14 0,3 0 9 0,0-1 14 16,1 1 11-16,0 3 44 0,4 0 24 15,-1-1-3-15,4 2-31 0,-1 0 21 0,2 1-10 0,3-2-8 16,1 1-8-16,1 1-10 0,4-1-43 16,2 2-48-16,2-1-63 0,2-1-39 0,3 2-133 0,0 1-45 15,4-2-66-15,2 0-83 0,4-1-408 0,-1 2-484 16</inkml:trace>
  <inkml:trace contextRef="#ctx0" brushRef="#br1" timeOffset="209517.7">25326 8886 523 0,'8'-9'456'0,"-2"4"-78"0,1 0 40 15,-2 0 1-15,0 0-9 0,-5 5-45 0,9-7 40 16,-9 7-84-16,5-7 8 0,-5 7-87 15,4-5-15-15,-4 5-72 0,0 0 39 0,0 0-39 0,0 0-1 16,2 6-7-16,-2-6-11 0,0 13-22 0,-1-7-18 16,0 5-19-16,-1-1-14 0,0 0-11 15,-1 5-5-15,-1-1-12 0,1 0-48 0,-1 2 49 16,1 0-63-16,-1 0 54 0,2-2-57 0,-2-1 54 0,0-1-56 16,3 0 48-16,-2-5-60 0,3 3 64 15,-2-4-57-15,-1-1 52 0,3-5-78 0,-2 7 30 0,2-7-29 16,0 0 42-16,0 0-51 0,-3-11 66 0,3 4-6 15,0-2 1-15,0-1 1 0,1-3 4 0,1-3-2 16,0-1 8-16,2-1-7 0,-1 0 0 0,0-3 2 16,3-1 4-16,-3 2 3 0,3 0-1 0,-3 4 7 15,4 0 13-15,-4 3-4 0,1 3-6 0,0-2-4 16,0 4 0-16,1 0 4 0,-1 4 2 0,-4 4 2 16,10-4 2-16,-10 4-1 0,14 2-1 0,-14-2-1 15,14 6-3-15,-7 2 1 0,-1-1 1 0,3 3-5 16,1-1-2-16,-1 3 2 0,0 1-4 0,1-1 0 15,-1 3-3-15,0 2-3 0,0-2-23 0,0-1-83 16,-1-1 13-16,0 0-43 0,-1 1-43 0,-2-2-40 16,2 0-45-16,-2-2-51 0,-1 0-46 0,-2-2-28 15,-2-1-57-15,0-7-578 0,0 10-634 0</inkml:trace>
  <inkml:trace contextRef="#ctx0" brushRef="#br1" timeOffset="209666.303">25334 9036 444 0,'-12'-2'625'0,"12"2"-71"15,-15-3-95-15,15 3 27 0,-13-4-83 0,13 4-12 16,-5-3-110-16,5 3 2 0,1-7-88 0,5 2 9 16,2 0-91-16,1 0 18 0,4-2-68 15,8 0-31-15,0 0-9 0,5-1-107 0,2-1-27 0,4-1-106 16,2 3-11-16,5-5-64 0,3 3-8 0,1-2-60 16,0 2-61-16,1-4-423 0,-2 4-385 15</inkml:trace>
  <inkml:trace contextRef="#ctx0" brushRef="#br1" timeOffset="209879.053">26209 8736 242 0,'0'0'575'0,"9"-6"-63"0,-9 6-54 15,0 0-6-15,5-6-25 0,-5 6-6 0,0 0-61 16,5-4 21-16,-5 4-75 0,0 0-8 16,0 0-84-16,0 0-6 0,0 0-43 0,4-6-11 0,-4 6 3 15,0 0-28-15,3 6 0 0,-3-6-30 0,2 6-4 16,-2-6-32-16,4 12 7 0,2-8-23 0,-2 3-11 15,0 0-10-15,1 1-12 0,-1 0-6 0,1 0-39 16,0-2-73-16,0 2-75 0,-1-1-30 0,1 0-120 16,-1-1-27-16,-1-1-87 0,-3-5-69 0,6 9-104 15,-6-9-403-15,0 0-628 0</inkml:trace>
  <inkml:trace contextRef="#ctx0" brushRef="#br1" timeOffset="210018.252">26123 8661 220 0,'-3'-5'480'16,"3"5"-115"-16,-4-9-87 0,4 9-64 0,-1-8-41 0,1 8-35 16,5-7-31-16,-5 7-28 0,11-6-45 0,-2 2-75 15,0 2-66-15,5-3-69 0,0 4-44 16,5-4-265-16,0 2 27 0</inkml:trace>
  <inkml:trace contextRef="#ctx0" brushRef="#br1" timeOffset="210252.64">26517 8565 97 0,'9'-1'432'0,"-9"1"-53"0,12-3 5 15,-12 3-9-15,0 0-2 0,0 0-15 0,7-4-23 16,-7 4-23-16,0 0-10 0,0 0-19 0,0 0-67 16,-7 7 39-16,7-7-73 0,-7 8 14 0,7-8-65 15,-4 9 16-15,2-1-53 0,0-1 24 0,2 0-47 16,0 3 26-16,0 0-52 0,3-1 30 0,0 4-50 16,2 0 28-16,0-1-42 0,1 3 32 0,0-3-39 15,2 2 30-15,-1-1-42 0,-1 1 35 0,0-4-41 16,1 2 19-16,-3-2-34 0,-2 0 22 0,1-1-43 15,-1-1 42-15,-2-2-81 0,-2 2-1 0,-3-1-95 16,-2-1-14-16,0 1-60 0,-4-5-75 0,0 2-77 16,-4-1-96-16,2-1-513 0,-4 0-628 0</inkml:trace>
  <inkml:trace contextRef="#ctx0" brushRef="#br1" timeOffset="211101.865">28015 8502 290 0,'0'-8'390'0,"0"8"-76"16,-3-9-14-16,3 9-27 0,-4-10-42 0,4 10 20 16,-7-12-68-16,3 6 33 0,-1 0-72 0,1-1 27 15,-1 2-61-15,-2-2 29 0,0 1-51 0,0 0 35 16,-2 1-56-16,2 1 31 0,-3 0-41 0,-1-1 33 16,2 4-48-16,-2-2 34 0,-1 3-47 0,12 0 38 15,-25 3-38-15,12-2 48 0,-2 4-41 0,-1 0 39 16,0 2-3-16,1 0-3 0,-1 3-7 0,1 1-5 15,-1 1-7-15,2 2-6 0,2-1-9 0,1 2 1 0,1-1-5 16,4 0-7-16,1 2 5 0,1-3-6 0,1 1-2 16,2-1-2-16,2-2-1 0,2 1-1 15,2-2-4-15,1 0 2 0,4-2-6 0,1 0-5 16,0-3-3-16,1-2-3 0,0-1-6 0,2 0-4 0,1-4-4 16,0 0 2-16,0-1 1 0,-1-1 3 15,2-4 5-15,-2 2 1 0,-3-5-2 0,1 1 4 16,0-1 4-16,-3-2-35 0,-1 1 53 0,1 0-37 15,-3 0 63-15,-2-1-32 0,1 4 71 0,-2-3-34 16,0 3 57-16,-1 1-33 0,-1-1 11 0,2 1-7 0,-1 3-17 16,-2 5-15-16,3-12-7 0,-3 12-16 0,1-6 2 15,-1 6-9-15,0 0-3 0,0 0 33 16,0 0-43-16,0 0 31 0,7 6-37 0,-7-6 33 16,2 10-35-16,1-4 31 0,1 2-37 0,-2 0 25 15,3 1-53-15,0 0 11 0,2 1-80 0,-1 1 4 16,1 0-60-16,-1 0-51 0,1 2-56 0,1-3-76 0,1 1-63 15,-2 0-56-15,0-4-57 0,1 1-344 0,-2-3-415 16</inkml:trace>
  <inkml:trace contextRef="#ctx0" brushRef="#br1" timeOffset="211282.418">28146 8609 462 0,'0'0'595'0,"0"0"-126"15,2-6-30-15,-2 6-44 0,0 0-52 0,0 0-26 16,0 0-14-16,0 0-9 0,0 0-14 0,0 0-26 15,0 0-70-15,0 7 2 0,0-7-67 0,1 13 21 16,0-6-64-16,-1 2 29 0,1 1-63 0,4 0 28 16,-3 2-48-16,0 0 35 0,2 2-41 0,1 0-26 15,-1-1-94-15,1 2-52 0,-1-3-71 0,1 1-84 16,-1-2-97-16,0-4-67 0,0 2-57 0,0-1-392 16,-1-4-496-16</inkml:trace>
  <inkml:trace contextRef="#ctx0" brushRef="#br1" timeOffset="211459.943">28468 8678 683 0,'11'-4'546'15,"-2"1"-121"-15,-9 3-68 0,13-3-50 0,-13 3-46 16,12-3-41-16,-12 3-21 0,0 0-22 0,13 0-25 16,-13 0-26-16,0 0-25 0,9 5-18 0,-9-5-16 15,2 8-13-15,-2-8-17 0,-1 9-10 0,1-9-40 16,-4 10-78-16,4-10-102 0,-4 10-95 0,-1-5-72 15,5-5-130-15,-7 7-268 0,7-7-270 0</inkml:trace>
  <inkml:trace contextRef="#ctx0" brushRef="#br1" timeOffset="211933.885">28700 8390 244 0,'5'-11'542'0,"-3"3"-157"0,-1 1-30 0,1-1-61 0,-2 8-29 16,0-15-13-16,0 9-29 0,-3-2-32 0,2-1-18 16,-2 1-29-16,-3 1-18 0,2-2-22 0,-2 4-19 15,-1-3-16-15,2 2-14 0,-5 1-3 0,1 0-16 16,1 2-7-16,-4-1-1 0,3 3 0 0,-3-2-7 16,12 3-4-16,-20 3 3 0,8-2-4 0,2 2-1 15,0 0 4-15,1 2 4 0,-1 0-4 0,2 1-35 16,0 3 48-16,2-2-39 0,0 3 41 0,2-1-5 15,3 0-3-15,-1 2-4 0,4-1 3 0,-1-2-9 16,3 3 0-16,2-2-4 0,0 0-1 0,2-1-6 16,0-2-2-16,3 0-1 0,-1-1-10 0,1-1-5 15,1-1 4-15,1-2 1 0,-1 1-4 0,-12-2 4 16,20-2-2-16,-7 0 3 0,-4-1 0 0,0 0-35 16,0-3 47-16,-2 0-32 0,0-1 43 0,-1 0-39 15,-2-1 47-15,2-1 4 0,-3-1 6 0,-1 2 16 0,2-1 11 16,-2 2 9-16,0 0 6 0,-1-1 6 0,-1 8-10 15,4-9-13-15,-4 9-16 0,2-9-15 16,-2 9-3-16,2-7-7 0,-2 7-4 0,0 0-2 0,0 0-2 16,0 0-41-16,9 4 51 0,-9-4-49 0,5 9 50 15,-2-4-45-15,1 2 42 0,1 2-55 0,0-1 24 16,2 1-99-16,-3-1-30 0,4 4-77 0,-2-2-76 16,2 1-59-16,1-1-51 0,-1 0-74 0,-1-2-316 15,1-1-321-15</inkml:trace>
  <inkml:trace contextRef="#ctx0" brushRef="#br1" timeOffset="212251.039">28898 8393 379 0,'0'0'493'0,"-2"-7"-98"0,2 7 13 16,0-8-70-16,0 8 6 0,2-8-103 0,-2 8 3 15,2-5-77-15,-2 5 10 0,5-7-69 0,-5 7 24 0,7-2-60 16,-7 2 30-16,11-2-55 0,-11 2 35 0,12 2-50 15,-12-2 32-15,14 5-51 0,-14-5 37 0,10 8-42 16,-6-3 30-16,-2 0-5 0,1 2-7 0,-2 0-5 16,-2 1-5-16,-2 2-2 0,1-1-3 0,-2 0-2 15,-1 1 2-15,-2-2-7 0,1 1 0 0,0-2 0 16,-1 0 2-16,2 1-4 0,1-1-1 0,-2-1 11 16,2 0 2-16,4-6 8 0,-4 7 14 0,4-7 8 15,-2 9 3-15,2-9-4 0,2 5-6 0,-2-5-10 16,13 3-5-16,-13-3-9 0,18 3-24 0,-4-4-33 15,-1 1-40-15,5-3-51 0,0 1-45 0,2-1-44 16,4-1-35-16,-2-3-30 0,2 2-25 0,2-2-3 16,1-3-59-16,-2 1-314 0,1-3-199 0</inkml:trace>
  <inkml:trace contextRef="#ctx0" brushRef="#br1" timeOffset="212388.671">29341 8378 267 0,'5'-5'428'0,"-5"5"-56"0,8-7-66 0,-8 7-43 15,0 0-27-15,0 0 75 0,9-1-8 0,-9 1-14 16,0 0-16-16,0 0-44 0,2 8-29 0,-2-8-23 0,3 6-24 15,-3-6-21-15,2 9-21 0,-2-9-26 0,3 10-16 16,-3-10-17-16,1 12-11 0,2-5-10 16,-1-2-32-16,-2-5-62 0,2 13-77 0,-2-13-70 0,2 9-67 15,-2-9-71-15,3 9-52 0,-3-9-507 0,0 0-474 16</inkml:trace>
  <inkml:trace contextRef="#ctx0" brushRef="#br1" timeOffset="213183.895">29751 8257 344 0,'0'0'413'0,"0"0"-29"16,0 0-39-16,0 0-20 0,4-4-17 0,-4 4-27 16,0 0-43-16,4-5-20 0,-4 5-19 0,4-5-21 15,-4 5-12-15,3-5-11 0,-3 5-16 0,4-6-13 16,-4 6-11-16,4-8-8 0,-4 8-10 0,3-9-9 15,-3 9-2-15,2-9-7 0,-2 9-7 0,2-11-10 16,-2 11-12-16,0-13 1 0,0 13-11 0,-3-10-6 16,-1 3-7-16,2 2 4 0,-2 1-12 0,-1-1-11 15,-2 1 2-15,2 0-5 0,5 4-1 0,-15-3-1 16,15 3 5-16,-19-1-6 0,8 2-2 0,-1 2 0 0,0 1 0 16,-2 0-2-16,1 3 2 0,-1 0 3 15,2 2-1-15,1 2-3 0,-3 0 2 0,5 0 0 16,0 1-42-16,-1 2 50 0,3 0-47 0,1 0 49 15,1 0-51-15,4 0 44 0,0-4-7 0,2 2-3 0,0-1-3 16,4-1-2-16,-1 0 0 0,3-3 0 0,0 2 0 16,2-3 1-16,3-1-4 0,-1-1 0 15,-1-1 0-15,2-1 1 0,-1-1-47 0,1-2 52 0,-2 1-42 16,2-4 52-16,-3 0-40 0,1 0 51 0,-1-1-46 16,-2-2 46-16,1 0-42 0,-1 0 45 15,-1-1-4-15,-1 0-3 0,-1-1 6 0,0 1-5 0,-2 0 3 16,0 1 5-16,0 1 1 0,-2 0 0 0,0 6-7 15,4-8-2-15,-4 8-4 0,1-8-4 0,-1 8 0 16,0 0 1-16,0 0 1 0,0 0 1 0,0 0-2 16,0 0 3-16,3 8-38 0,-3-8 47 0,3 11-41 15,1-5 49-15,-1 3-41 0,1 0 42 0,1-1-53 16,1 5 36-16,2-4-36 0,0 3-43 0,1 0-55 16,0-2-71-16,1 1-46 0,0-1-57 0,0-1-68 0,0-2-61 15,1-1-447-15,-4-1-432 0</inkml:trace>
  <inkml:trace contextRef="#ctx0" brushRef="#br1" timeOffset="213683.908">30000 8301 454 0,'-7'-7'405'0,"7"7"-7"0,-8-5-12 16,3 1-9-16,5 4-31 0,-8-10-44 0,3 5-31 16,1 0-24-16,2 0-33 0,-1-2-30 0,1 2-32 15,0-1-25-15,2 6-27 0,0-11-21 0,3 5-18 16,1 0-14-16,-4 6-9 0,11-8 3 0,-3 4-23 15,0 0 1-15,-8 4-9 0,15-2 8 0,-15 2-16 16,15-2 9-16,-15 2-12 0,13 3 1 0,-13-3 0 16,13 6 3-16,-13-6 2 0,8 10-1 0,-5-5 0 0,-1 1-1 15,-2-6 6-15,2 13-5 0,-2-7 0 0,0 3-2 16,0-3 2-16,-1 3-1 0,0-4 0 16,1 4 2-16,0-3-3 0,-2 1-4 0,2 0-2 15,2 0-8-15,-2-7-10 0,2 14-3 0,0-9-7 0,0 3-8 16,4-1 1-16,-2 2 4 0,3-1 7 0,-2-1 5 15,1 3 5-15,3-1-2 0,-3 1 2 0,1 0 1 16,-1-1 11-16,-2-1-12 0,2 1 14 0,-2 1-10 16,-1 0 12-16,-1-3-14 0,-2 0 18 0,-1 0-11 15,-3-2 14-15,2 4-21 0,-5-3 26 0,2-1-20 16,-2 1 15-16,-1-1-15 0,-1 0 17 0,1-2-20 16,-1 1 4-16,2-1-68 0,-2 0-73 0,9-3-86 15,-12 0-92-15,12 0-81 0,0 0-450 0,-11-2-409 16</inkml:trace>
  <inkml:trace contextRef="#ctx0" brushRef="#br1" timeOffset="213848.467">30255 8365 438 0,'0'0'552'0,"5"-4"-128"0,-5 4-43 0,0 0-15 15,4-7-31-15,-4 7-59 0,2-5-43 0,-2 5-39 0,5-4-40 16,-5 4-39-16,10-5-48 0,-3 1-75 0,-7 4-96 15,17-4-91-15,-7 3-84 0,1-2-54 16,2 0-111-16,2 0-244 0,0-1-195 0</inkml:trace>
  <inkml:trace contextRef="#ctx0" brushRef="#br1" timeOffset="214001.252">30616 8289 303 0,'0'0'425'15,"0"0"-62"-15,0 0-29 0,0 0-11 0,0 0-22 16,8-3-24-16,-8 3-49 0,0 0-33 0,0 0-40 15,0 0-28-15,0 0-27 0,8-3-62 0,-8 3-87 16,0 0-71-16,9-3-89 0,-9 3-66 0,12-3-137 16,-12 3-253-16,16-5-173 0</inkml:trace>
  <inkml:trace contextRef="#ctx0" brushRef="#br1" timeOffset="214128.911">30885 8211 622 0,'0'0'547'0,"0"0"-128"0,9-5-9 15,-9 5-71-15,0 0-41 0,7-5-60 0,-7 5-28 0,0 0-56 16,8-6-14-16,-8 6-57 0,5-4-42 16,-5 4-115-16,10-5-46 0,-10 5-153 0,7-4-86 15,-7 4-485-15,10-5-386 0</inkml:trace>
  <inkml:trace contextRef="#ctx0" brushRef="#br1" timeOffset="214316.452">31228 8153 639 0,'0'0'438'0,"15"3"-38"0,-15-3-95 16,11 2 9-16,-11-2-35 0,8 2-43 0,-8-2-28 15,7 4-28-15,-7-4-27 0,4 4-31 0,-4-4-35 16,3 6-1-16,-3-6-32 0,0 8 5 0,0-8-29 16,-3 12 12-16,3-12-31 0,-4 13-9 0,0-5-112 15,1-2-35-15,-1 2-126 0,1-2-38 0,-2 2-78 16,3-3-382-16,0 0-284 0</inkml:trace>
  <inkml:trace contextRef="#ctx0" brushRef="#br1" timeOffset="-214677.606">31654 7989 478 0,'-1'-8'337'0,"-1"-1"-6"0,-2 2-69 0,0-2-23 15,-2 2-14-15,1-2-12 0,-4 2-10 0,3-1-26 16,-4 1-25-16,1 2-20 0,0-2-17 0,-3 3-17 16,2 1-15-16,0 0-12 0,-2 1-10 0,12 2 8 15,-19 0-7-15,19 0-11 0,-20 2 2 0,11 1-4 16,-1 1 3-16,2 1-2 0,1 3 0 0,2 0-7 15,-2 0-5-15,2 0-1 0,2 2-7 0,-1 0-3 16,4 0-3-16,-1 0 2 0,2 0-7 0,-1 2-1 16,3-3-2-16,1 2-7 0,1-1-2 0,2-1-2 15,-2-1-9-15,2 0-8 0,1-1-10 0,0-1-11 16,1-1 1-16,-1 1-9 0,0-3-3 0,3-1 4 16,-11-2-1-16,14 4 12 0,-14-4 2 0,17 0 2 0,-17 0 6 15,13-6-2-15,-7 4 9 0,2-2 1 0,-3-3-15 16,1 1 23-16,-1-1-5 0,-1 1 9 15,0-1-5-15,2-2 3 0,-2 2 3 0,0 1-3 16,-1 1 8-16,-1-2 5 0,-2 7-1 0,5-8-3 0,-5 8-4 16,6-9 4-16,-6 9-5 0,0 0-2 0,6-5 6 15,-6 5-11-15,0 0 7 0,0 0-3 0,6 2 2 16,-6-2 1-16,5 8 2 0,-1-4 1 16,1 3 1-16,-1-2-3 0,4 3 0 0,-1-2-25 0,0 1-45 15,-1 2-50-15,4-3-70 0,-3 1-71 0,2 0-31 16,-1 1-122-16,2-3-289 0,-3 0-207 0</inkml:trace>
  <inkml:trace contextRef="#ctx0" brushRef="#br1" timeOffset="-214323.895">31812 8071 316 0,'0'0'385'0,"0"0"-34"0,6-6-78 0,-6 6-5 15,0 0-57-15,7-4-22 0,-7 4-10 0,0 0-26 16,13 0-32-16,-13 0-14 0,9 4-13 0,-9-4-11 0,10 6-14 15,-4-2-4-15,1 2-3 0,-1-2-1 16,-2 3-16-16,3-2-7 0,-1 1-5 0,-2 1-5 0,0-2-3 16,-1 2-4-16,0-3-2 0,-3-4-4 0,3 10 3 15,-3-10-2-15,1 8 3 0,-1-8 4 0,0 0 2 16,-1 9 2-16,1-9 9 0,0 0 11 0,0 0 14 16,-6 4 6-16,6-4 8 0,0 0 0 0,0 0-2 15,0-6-7-15,0 6-11 0,4-10-6 0,-4 10-6 16,7-10-6-16,-1 4-4 0,0 0-6 0,1-1-7 15,-1-1-2-15,2 4 1 0,1-3 3 0,-3 2 2 0,3 0 2 16,0 1-2-16,-1 0-4 0,-8 4-4 0,14-2 7 16,-14 2 3-16,16 1-3 0,-16-1-2 15,13 5-4-15,-6 0-19 0,0 1 18 0,-2 2-5 0,-1 1-1 16,1 2-12-16,-3 0-42 0,-4 0-65 0,1 5-103 16,-4-2-161-16,-4 3-212 0,-4 0-383 0,-5 4-555 15</inkml:trace>
  <inkml:trace contextRef="#ctx0" brushRef="#br1" timeOffset="-213408.744">17442 11511 376 0,'0'0'394'0,"0"0"-45"0,0 0-43 0,0 0-43 0,0 0-56 16,0 0 22-16,0 0-62 0,-2-8 27 0,2 8-73 15,8-6 28-15,-8 6-62 0,13-6 30 0,-3 0-54 16,-1 1 34-16,3 0-56 0,3-1 35 0,-1 1-57 16,3-2 39-16,-2 1-51 0,2-1 42 0,-2 2-52 15,2 0 22-15,-3-3-88 0,1 4 3 0,-2-1-58 16,-2 1-18-16,-2-1-24 0,2 2-42 0,-3 1-32 15,-8 2-51-15,12-5-59 0,-12 5-190 0,0 0-48 0</inkml:trace>
  <inkml:trace contextRef="#ctx0" brushRef="#br1" timeOffset="-213077.526">17530 11501 6 0,'-9'9'290'0,"3"-2"-68"16,1-2 34-16,1 2-31 0,4-7 43 0,-4 9-49 15,4-9-17-15,4 9-14 0,-4-9-27 0,10 5-35 16,-10-5-23-16,20 1-22 0,-5-2-17 0,1-1-12 15,3-2-30-15,3-2 24 0,2 0-35 0,-1 1 15 16,-2-4-30-16,-1 1 10 0,1 0-27 0,-5 1 5 16,-1 1-4-16,-2 0 8 0,0-3-7 0,-4 4 11 15,-3-2-7-15,0-1 11 0,-1 3-5 0,-4-3 7 16,0 1-19-16,-1 7 37 0,-1-11-3 0,1 11 36 16,-4-11-7-16,0 5 71 0,4 6-37 0,-5-8 51 15,5 8-13-15,-6-7-22 0,6 7-19 0,-4-5-5 16,4 5-47-16,0 0 41 0,0 0-43 0,0 0 45 15,-3 8-44-15,6-2 34 0,1 2-47 0,2 1 36 16,1 1-49-16,-1 3 43 0,4 1-9 0,-2 3-5 0,1 1-8 16,0 2-3-16,-4 2-12 0,1 0 1 15,-4 4-38-15,-2 0-51 0,-4 2-53 0,-3 1-36 16,-7 8-34-16,-4 1-40 0,-6-4-34 0,-9 7-94 0,-8-3-262 16,-6 2-154-16</inkml:trace>
  <inkml:trace contextRef="#ctx0" brushRef="#br1" timeOffset="-206052.146">19768 10955 1245 0,'0'0'697'0,"0"-7"-144"0,0 7-107 16,-2-8-40-16,2 8-54 0,0 0 30 0,-5-6-56 16,5 6-50-16,0 0-38 0,0 0-62 0,-5-4-36 15,5 4-27-15,0 0-6 0,-8 6-37 0,8-6 4 16,-8 10-29-16,5-4-10 0,-1-1-28 0,0 5-11 16,2-3-89-16,-1 3-21 0,0-2-107 0,2 1-28 15,0-2-72-15,0 0-75 0,1 2-89 0,1-3-43 0,-1-6-66 16,1 11-252-16,-1-11-390 0</inkml:trace>
  <inkml:trace contextRef="#ctx0" brushRef="#br1" timeOffset="-205899.973">19806 11025 316 0,'9'-3'601'0,"-9"3"-137"0,0 0-95 0,6-5-70 16,-6 5-48-16,0 0-54 0,0 0-15 0,0 0-13 0,0 0-18 15,0 0-19-15,9 5-36 0,-9-5-15 0,2 6-16 16,-2-6-16-16,1 7-12 0,-1-7-5 0,1 12-16 15,-1-12-70-15,6 11-114 0,-6-11-112 0,2 9-113 16,-2-9-432-16,3 11-361 0</inkml:trace>
  <inkml:trace contextRef="#ctx0" brushRef="#br1" timeOffset="-205278.621">22465 10510 178 0,'0'0'557'0,"0"-9"-107"16,0 9-70-16,-1-8-9 0,1 8 11 16,-3-8-32-16,3 8-4 0,-2-7-1 0,2 7-9 15,-3-10-69-15,3 10 18 0,-4-7-74 0,4 7-3 0,0-6-70 16,0 6 6-16,0 0-56 0,-5-8 8 0,5 8-55 15,0 0 29-15,0 0-26 0,0 0 33 0,0 0-30 16,0 0 20-16,5 7-23 0,-5-7 0 0,3 10-5 16,-1-5-4-16,1 2-1 0,-2 2-8 0,3 0-6 15,-1 2-1-15,-1-1-3 0,2 1-3 0,0 2-7 16,0 1-53-16,-2 0 59 0,3-1-45 0,-2 3-45 16,1-2-36-16,0-1-48 0,-2 2-7 0,3-2-89 15,-1-2 12-15,-3-1-78 0,3 1 3 0,-1-1-23 16,-1-2-2-16,0-1 13 0,0-1-3 0,-2-6-10 15,1 10-27-15,-1-10-242 0,0 0-125 0</inkml:trace>
  <inkml:trace contextRef="#ctx0" brushRef="#br1" timeOffset="-204926.563">22512 10722 636 0,'-5'-7'88'0,"0"2"43"0,-1-2-7 0,1-2 45 15,-3 0-29-15,-1-2 38 0,1-2-3 0,1 2 7 0,0-4 1 16,0 3-31-16,0-1 58 0,1 0-6 16,2-1-7-16,0 3-24 0,0 0-26 0,4-1-22 15,0 2-21-15,0-3-9 0,4 2-14 0,1-1-2 0,4-1-15 16,0 4-7-16,3-1-7 0,1 0-3 0,2 1-7 15,0 3-4-15,0-1-1 0,1 1-9 0,0 3-4 16,-1 2-1-16,-3 1-4 0,2 0-6 16,-5 1-5-16,3 4 4 0,-6-1-8 0,1 3 0 0,-5-1 1 15,-1 3 0-15,-2-2-4 0,0 3-35 0,-2 0 49 16,-2-1-44-16,0-1 44 0,-1 3-38 0,-2-3 41 16,4 1-40-16,-1 0 41 0,1-2-39 0,0 0 42 15,2-1-40-15,0 0 42 0,2-6-40 0,3 11 39 16,0-5-41-16,-1-1 44 0,6 2-46 0,-2-3 6 15,4 4 41-15,1-3-43 0,1 3 37 0,-1 0-42 16,0 1 46-16,2-1-51 0,-3 0 39 0,-1 2-42 16,1-1 47-16,-1 0-44 0,-4 0 38 0,1-1-40 15,-4 0 46-15,3 1-43 0,-4-2 43 0,-1-1 0 16,-1 2-6-16,-4-2-2 0,3 1-2 0,-5-1-2 16,3 1-2-16,-3-2-16 0,-2 2-40 0,2-4-50 15,0 1-81-15,-1-2-70 0,8-2-72 0,-17 3-84 16,17-3-405-16,-13-2-350 0</inkml:trace>
  <inkml:trace contextRef="#ctx0" brushRef="#br1" timeOffset="-204724.102">22953 10647 315 0,'17'-4'647'0,"-6"-1"-148"15,0 2-39-15,-1 1-79 0,-3-1 21 0,-7 3-52 16,15-4 41-16,-15 4-79 0,12-3-32 0,-12 3-38 15,9-4-50-15,-9 4-40 0,0 0-31 0,12-2-26 16,-12 2-21-16,0 0-12 0,0 0-12 0,11 1-12 16,-11-1-11-16,0 0-19 0,0 8-60 0,0-8-96 15,-5 12-112-15,0-3-131 0,-3-1-132 0,2 4-648 16,-4-2-781-16</inkml:trace>
  <inkml:trace contextRef="#ctx0" brushRef="#br1" timeOffset="-203812.801">24342 10411 113 0,'0'0'489'0,"0"0"-138"0,-9 4-38 15,9-4-22-15,0 0 7 0,0 0-26 0,0 0-38 16,0 0-43-16,0 0-34 0,0 0-26 0,4-5-23 16,1 0-22-16,4 1-10 0,0-2-13 0,4 0-11 0,0-2-3 15,3-1-7-15,2-2 4 0,1 2 8 16,2-3-14-16,-2 0-3 0,3-2 0 0,-1-1-5 15,1-1 0-15,-3 1 4 0,-1 0 3 0,-4 1-8 16,1-3-38-16,-2 1 53 0,-1-1-54 0,-3-1 43 0,-3-2-43 16,-1 4 43-16,-2-2-43 0,-2 2 41 0,-1 1-21 15,-2-2 12-15,-2 3 9 0,-1-2 17 16,1 3 12-16,-3 1 5 0,0-1-5 0,0 5 3 16,2-2 4-16,-3 3-15 0,3 1-9 0,-3-1-11 0,1 3-7 15,7 4 2-15,-10-3-10 0,10 3 47 16,0 0-52-16,-17 0 45 0,17 0-42 0,-6 7 44 0,3-2-46 15,3 3 41-15,-1-2-44 0,2 4 42 16,-1-1-42-16,3 4 38 0,1-1-48 0,0 2 41 0,1 3-47 16,2-2 41-16,-2 4-48 0,3 1 51 0,-1-1-48 15,1 1 38-15,0-1-48 0,-2 2 45 0,2-1-44 16,1 2 43-16,-4-3-46 0,3 1 50 0,-2 3-50 16,1-6 48-16,-1 0-49 0,-1-1 48 0,0 0-48 15,-1-2 47-15,1-2-47 0,-2 0 49 0,-1-2-43 16,3-1 40-16,-3 1-45 0,0-5 48 0,1 2-41 15,-3-7 46-15,2 11-42 0,-2-11 45 0,4 10-51 16,-4-10 47-16,0 0-48 0,1 7 47 0,-1-7-49 16,0 0 46-16,0 0-44 0,0 0 44 0,4-12-47 15,-4 12 42-15,3-8-46 0,-3 8 45 0,5-12-45 16,-1 6 44-16,0-2-46 0,1 2 40 0,1 1-36 16,1-2 36-16,-2 0-43 0,4 2 46 0,0 3-46 15,1-3 45-15,1 3-45 0,-2-1 43 0,3 3-40 16,-12 0 39-16,21 3-48 0,-9-1 42 0,-3 3-45 15,0-3 50-15,-1 2-50 0,0 2 47 0,-3 1-41 16,1 0 38-16,-4 1-45 0,1-1 44 0,-3 2-49 16,-1-1 44-16,-1 0-49 0,-2 1 48 0,-1-1-53 15,0 0 52-15,-2-2-50 0,0 1 33 0,1 0-57 16,-2-2 22-16,-1-3-70 0,1 2 16 0,8-4-75 0,-14 4 6 16,14-4-90-16,-14-1-33 0,14 1-33 0,-9-4-52 15,9 4-42-15,-5-8-323 0,5 8-260 16</inkml:trace>
  <inkml:trace contextRef="#ctx0" brushRef="#br1" timeOffset="-203622.309">24958 10413 355 0,'13'-1'371'15,"-13"1"-49"-15,19 0-10 0,-19 0 3 0,19 1 14 16,-19-1 2-16,14 1-31 0,-14-1-20 0,16 4-15 16,-16-4-11-16,11 4-8 0,-11-4-63 0,14 6 32 15,-9-2-73-15,-5-4 28 0,9 8-73 0,-9-8 24 16,9 9-64-16,-9-9 36 0,6 11-60 0,-2-4 32 15,-1-3-58-15,-2 3 38 0,0-1-54 0,1 0 17 16,0 2-119-16,-2-8-31 0,0 12-115 0,0-4-37 16,0-8-94-16,0 10-110 0,0-10-507 0,-1 11-606 15</inkml:trace>
  <inkml:trace contextRef="#ctx0" brushRef="#br1" timeOffset="-203409.878">25506 10377 727 0,'14'0'612'15,"-14"0"-151"-15,18-1-95 0,-18 1-73 0,14 0-50 16,-14 0-25-16,12 1-33 0,-12-1-23 0,10 2-19 16,-10-2-28-16,10 5-16 0,-10-5-22 0,5 7-11 15,-5-7-16-15,4 10-11 0,-4-10-10 0,-1 11-14 16,-2-5-91-16,1 1-48 0,-3 0-113 0,-1 0-83 0,0 1-84 15,-1-3-459-15,-1 2-412 0</inkml:trace>
  <inkml:trace contextRef="#ctx0" brushRef="#br1" timeOffset="-202763.092">25717 10189 448 0,'0'0'354'15,"0"0"-29"-15,-2-7-4 0,2 7-16 0,-2-6-39 16,2 6-30-16,2-9-52 0,-2 9-23 0,2-12-41 16,2 6-6-16,1-1-21 0,1-2-20 0,0 1-12 15,1-4-11-15,2 0-2 0,1 0-43 0,-2-1 53 16,1-1-47-16,1 0 45 0,-1-2-46 0,0-1 45 15,1 1-40-15,-2 2 41 0,-3-3-36 0,2 2 43 16,-4-2-39-16,1 2 47 0,1-2 5 0,-2 3-3 16,-2 2 5-16,0-1 12 0,-1 2 8 0,2 1-1 15,-2 1-13-15,0 2-15 0,1 0-15 0,-1 7-13 16,0-12-11-16,0 12-6 0,-1-6-4 0,1 6-4 16,0 0-38-16,0 0 50 0,0 0-35 0,-6 6 51 0,6-6-45 15,-1 11 46-15,1-3-42 0,1 1 44 16,1 1-45-16,0 4 42 0,0-2-47 0,0 3 44 15,3 1-48-15,-1-1 44 0,0 2-50 0,4-2 46 16,-3 5-8-16,1-2-1 0,1 2-2 0,0-3-8 16,1 2 1-16,-2 0-3 0,2-1-3 0,-3-4-2 0,4 2 4 15,-3-1-6-15,1 0 3 0,-1-3-6 16,-2 1 3-16,2-2-3 0,-2-1-3 0,1-1 2 16,-1-1-1-16,-1-2 2 0,-1 2 0 0,1-3 2 15,-3-5 6-15,4 9-5 0,-4-9-3 0,0 0-2 16,7 4 1-16,-7-4-1 0,0 0-2 0,9-5-5 0,-5 0-1 15,1 0-5-15,0-1 1 0,4 0-1 0,-1-1 3 16,1 2-2-16,2 0 2 0,0 0 2 16,0 1 4-16,1 1-4 0,-1 0 4 0,1 1-5 0,0 2 0 15,0 0 1-15,-1 2 0 0,1 1-2 0,-2 0-1 16,-1 2 7-16,-1 0 2 0,-2 3-1 0,-1-3-5 16,-1 5 1-16,0-3 4 0,-2 3-4 0,-2-1 2 15,0-1 3-15,-2 3 0 0,-2-2 0 0,0 0-8 16,0 0-17-16,-1-1-32 0,0 2-46 0,-1-3-44 15,0 0-66-15,0-2-63 0,0 0-67 0,6-5-72 16,-9 7-87-16,9-7-315 0,0 0-352 0</inkml:trace>
  <inkml:trace contextRef="#ctx0" brushRef="#br1" timeOffset="-202411.699">26384 10200 64 0,'0'0'503'0,"0"0"-125"16,0 0-14-16,0 0 9 0,-11 0 21 0,11 0-8 15,0 0-50-15,0 0-54 0,-4-6-54 0,4 6-46 16,6-5-35-16,-6 5-28 0,9-5-16 0,0 2-20 16,1 0-10-16,2 1-8 0,-1 0-10 0,1 2-5 15,-1-1-9-15,3 2-7 0,-3 1-6 0,1 0 0 0,-3 2-11 16,0 0-3-16,-4 0-2 0,1 4-5 15,-3-1 0-15,-3 0-3 0,0 3-1 0,-5 0 1 16,0-1 3-16,-1 1-6 0,-3 1 1 0,0 0-2 16,1-1 0-16,-1 0 1 0,3-3 1 0,-2 2 1 15,2-2-3-15,1-1 4 0,1 0 2 0,4-6 4 16,-7 8 5-16,7-8 0 0,0 8 2 0,0-8-3 16,4 7-2-16,-4-7-2 0,12 4-3 0,-12-4-5 15,20 0-22-15,-8 0-41 0,3 0-42 0,-1-3-67 16,5 0-72-16,-1-1-76 0,0-1-67 0,1 1-60 0,2-2-427 15,-1-2-423-15</inkml:trace>
  <inkml:trace contextRef="#ctx0" brushRef="#br1" timeOffset="-202221.216">26854 10161 238 0,'0'0'488'0,"0"0"-106"15,13 3-29-15,-13-3 24 0,9 2-12 0,-9-2-29 16,10 3-31-16,-10-3-25 0,9 4-23 0,-9-4-19 15,7 5-31-15,-7-5-30 0,7 6-35 0,-7-6-32 16,9 6-19-16,-9-6-23 0,7 8-12 0,-7-8-13 16,5 9-11-16,-4-4-8 0,-1-5-41 0,4 12-68 15,-4-12-75-15,-1 10-92 0,1-10-103 0,-3 10-108 16,3-10-122-16,-4 7-251 0,4-7-379 0</inkml:trace>
  <inkml:trace contextRef="#ctx0" brushRef="#br1" timeOffset="-201579.325">27083 9987 472 0,'0'0'400'0,"0"-9"-59"15,0 9-39-15,3-10-62 0,-1 4-1 16,2 0-60-16,2-2-9 0,-2-1-29 0,0 2 25 15,1-3-72-15,3-1 26 0,1 0-63 0,-2 0 39 0,3-2-46 16,0 1 52-16,-3-2-16 0,2-1-6 0,0 0-6 16,0 1-8-16,-4-1-5 0,2-2-9 0,-2 3-7 15,-1-2-7-15,1 3-1 0,-3-3 5 0,1 3 2 16,-2 1 0-16,0 0 9 0,-1 2-8 0,0 1 0 16,0 3-11-16,0-3-8 0,0 9-4 0,-4-8-5 15,4 8-2-15,-3-7-6 0,3 7 1 0,0 0 1 16,0 0-8-16,-14 4 2 0,14-4 7 15,-7 8 3-15,5-1 3 0,0-1 2 0,0 1-2 0,1 3 4 16,1 0-34-16,0 2 43 0,1-1-43 0,1 0 47 16,0 2-43-16,2-1 46 0,1 2-41 0,0 1 42 15,1 0-45-15,-1 0 42 0,4-1-44 0,-2 1 39 16,2 1-48-16,-1 1 45 0,0 0-47 0,1 2 45 16,3-2-5-16,-5 0-4 0,2 0-5 15,0 0 2-15,-1-4-6 0,-2 3-3 0,-1-1 1 0,2-3 1 16,-3-1-4-16,-1 0-2 0,1-1 5 0,-4-3 2 15,3 2 1-15,-3-9 3 0,0 10-7 0,0-10 0 16,-3 8 0-16,3-8 2 0,0 0-1 0,0 0 4 16,0 0-1-16,-11-1 1 0,11 1-1 0,-3-9-3 15,1 3-36-15,2 6 42 0,-2-14-44 0,2 14 46 16,2-13-46-16,-1 7 50 0,0-1-50 0,2 0 50 16,-1 1-51-16,3 2 47 0,0-3-45 0,1 2 50 15,0 2-48-15,-6 3 39 0,15-5-39 0,-15 5 48 16,13 0-43-16,-13 0 44 0,18 3-11 0,-10 0 0 15,-2 2-3-15,2 0 2 0,-1 0-3 0,-2 2-1 16,1-1-2-16,-4 2 6 0,1 0-5 0,-1 0-1 16,-2 0-2-16,0-2 1 0,-1 2-2 0,-3 0 1 15,3-1-2-15,-4 2 1 0,1-3-4 0,-2 2-3 16,1-2-41-16,1-1-48 0,-1 2-67 0,1-2-81 16,4-5-97-16,-8 7-113 0,8-7-538 0,0 0-591 15</inkml:trace>
  <inkml:trace contextRef="#ctx0" brushRef="#br1" timeOffset="-201146.476">27569 10014 473 0,'0'0'373'0,"0"0"-66"0,0 0-55 0,2-8-34 0,-2 8-12 15,5-7-6-15,2 2-59 0,-2 1 21 16,1-1-69-16,3 0 23 0,0 1-60 0,1-1 36 16,-1 1-50-16,3-1 48 0,-1 2-9 0,-2 0 5 0,1 0-57 15,-1 1 44-15,-9 2-55 0,16-2 43 0,-16 2-50 16,0 0 38-16,15 2-9 0,-15-2-9 0,4 5-3 16,-4-5-2-16,-1 9-9 0,1-9-4 0,-4 8-2 15,4-8 1-15,-4 10-8 0,1-5 2 0,3-5 3 16,-6 9-3-16,6-9 4 0,0 12 1 0,0-12 3 15,-1 9-6-15,1-9-2 0,1 13-1 0,-1-13-2 16,6 12 1-16,-2-5-1 0,0 0 6 0,1 3-7 16,-1-3 0-16,1 3 1 0,0-3 1 0,0 3 0 15,-1-1 4-15,1-2 3 0,-3 1 2 16,0-1 5-16,-1 1 0 0,1-1 2 0,-2-7-1 0,0 13 3 16,-3-7-7-16,3-6-2 0,-4 10-2 0,-1-5-2 15,1-1-3-15,-2-1 0 0,6-3 0 0,-13 7-8 16,7-4 1-16,6-3-6 0,-13 5-17 0,13-5-72 0,-10 3-100 15,10-3-118-15,0 0-97 0,-10-1-429 16,10 1-383-16</inkml:trace>
  <inkml:trace contextRef="#ctx0" brushRef="#br1" timeOffset="-200987.38">27914 10057 397 0,'0'0'540'0,"10"-2"-132"0,-10 2 23 16,8-5-9-16,-8 5-41 0,7-3-49 0,-7 3-51 15,8-7-43-15,-8 7-45 0,6-2-39 0,-6 2-32 16,9-6-76-16,-9 6-10 0,12-4-71 0,-3 0-87 16,0 2-109-16,1-1-38 0,1 1-56 0,2-1-51 15,4-1-70-15,-2-1-243 0,4 0-198 0</inkml:trace>
  <inkml:trace contextRef="#ctx0" brushRef="#br1" timeOffset="-200849.749">28370 9973 327 0,'0'0'329'0,"10"2"-45"15,-10-2-7-15,0 0-23 0,9 1-2 0,-9-1-14 16,0 0-14-16,0 0-42 0,0 0-30 0,11 2-29 16,-11-2-14-16,0 0-21 0,0 0-18 0,0 0-22 15,17-1-64-15,-17 1-76 0,13-2-87 0,-13 2-99 0,19-4-153 16,-8 1-185-16,1 0-128 0</inkml:trace>
  <inkml:trace contextRef="#ctx0" brushRef="#br1" timeOffset="-200713.302">28744 9931 116 0,'0'0'389'0,"0"0"-92"0,0 0-42 16,9 2-19-16,-9-2-27 0,0 0-17 0,0 0-23 15,0 0-31-15,0 0-26 0,14-1-59 0,-14 1-73 16,9-1-102-16,-9 1-108 0,16-4-329 0,-6 1-75 16</inkml:trace>
  <inkml:trace contextRef="#ctx0" brushRef="#br1" timeOffset="-200603.6">29084 9922 567 0,'9'0'492'0,"-9"0"-38"16,14 4-62-16,-14-4-32 0,9 2-42 0,-9-2-40 16,0 0-48-16,13 1-50 0,-13-1-40 0,0 0-58 15,0 0-207-15,0 0-280 0,0 0-524 0,-12-2-504 16</inkml:trace>
  <inkml:trace contextRef="#ctx0" brushRef="#br1" timeOffset="-196947.252">10875 13204 93 0,'0'0'683'15,"0"0"-171"-15,0-8-106 0,0 8-59 0,0 0-24 16,0 0-46-16,0-6-17 0,0 6-15 0,0 0-29 16,0 0-19-16,0 0 2 0,0 0 13 0,0 0 23 15,-5 6-55-15,5-6 31 0,-1 12-53 0,-1-4 21 16,1 1-52-16,1 3 11 0,0 1-33 0,-1 1-8 0,-2 2-25 15,2 2 5-15,-2 0-28 0,1 2 6 16,-1 2-27-16,-2 2 12 0,3-2-22 0,-2 0 12 16,0-1-21-16,0 0-4 0,2-3 1 0,-2 1-3 0,1-3-16 15,2 0-28-15,-3-4-32 0,3 0-22 16,0-2-14-16,-1-1 38 0,1-1-65 0,1-8 19 0,-1 12-103 16,1-12 3-16,0 0-66 0,0 0 44 15,0 0-4-15,0 0 32 0,4-7 2 0,-3-1 44 0,3-1-3 16,-3-3 7-16,0-1 17 0,-1-4 28 15,0 1 29-15,3-1 13 0,-3-1 67 0,1 0-3 0,-1 3 48 16,3-5 40-16,-1 4 40 0,-2 3 32 0,1-1 7 16,1-1 8-16,-1 5 6 0,-1-1 1 0,1 3-15 15,1-1-16-15,-1 3-14 0,0-1-31 0,-1 7-11 16,2-12 10-16,-2 12 8 0,5-7 4 0,-5 7 0 16,8-2-3-16,-8 2-17 0,12 1-7 0,-6 3-9 15,3 0-45-15,0 1 50 0,3 2-40 0,-1 1 33 16,2 1-38-16,-1-1 34 0,3 4-46 0,-1 2 36 15,0-2-48-15,0 4 12 0,1 0-14 0,0-2 32 16,-2 3-39-16,0-2 33 0,1 0-33 0,-1-1 23 16,-1 2-34-16,-2-3 0 0,0-1-10 0,-1-2-25 15,1 2 9-15,-3-2-96 0,-1-1 11 0,-1 1-83 16,-1-3 7-16,1 3-78 0,-1-4-7 0,-3 0-74 16,-1-6-65-16,-1 12-72 0,1-12-397 0,-9 10-454 15</inkml:trace>
  <inkml:trace contextRef="#ctx0" brushRef="#br1" timeOffset="-196757.728">10838 13619 60 0,'-9'-7'566'16,"9"7"-156"-16,-6-5-92 0,6 5-69 0,-5-6-41 16,5 6-27-16,0 0-9 0,1-11-13 0,-1 11-27 15,7-7-13-15,-1 3-19 0,0-2-11 0,3 1-26 16,2 0 0-16,1-2-21 0,3 2-8 0,1-2-8 15,0 0-9-15,4 0-23 0,1-1-54 0,1-1-59 16,-3 1-44-16,4 1-31 0,-1 0-78 0,1-2-62 16,1-2-248-16,-2 1-95 0</inkml:trace>
  <inkml:trace contextRef="#ctx0" brushRef="#br1" timeOffset="-196396.724">11326 13309 366 0,'0'0'456'0,"0"0"-115"15,-2-8-51-15,2 8-9 0,0 0-5 0,0 0-9 16,-3-6-49-16,3 6-43 0,0 0-37 16,0 0-26-16,0 0-7 0,0 0 11 0,0 0 3 15,5 5-3-15,-5-5 0 0,4 11-12 0,-1-6-10 0,1 5-1 16,2 0 0-16,-1 0-7 0,0 1-14 0,1 2-3 16,2 0-14-16,1 0-6 0,-1 1-3 0,-1-1-4 15,3 1-3-15,-1-1-1 0,2-1-3 0,0 0 1 16,-2-2-4-16,3 2-1 0,-1-3-6 0,-1-2-2 15,2 1 2-15,-2-3-8 0,2-1-46 0,-2 0 50 16,3-3-5-16,-2-1-2 0,-11 0-1 0,21 0-1 16,-11-2-5-16,0-2-4 0,-2-1-2 0,-1-1 0 15,1 0 4-15,-2-2-5 0,-2-2 2 0,0 0-1 16,-1-1-1-16,-1 0 0 0,-2-3-5 0,-1 0 5 16,-3-1 2-16,3 1-5 0,-2-1 0 0,-3 1 1 15,2 1-2-15,0 2-3 0,-1 1-2 0,3 0-9 16,-2 1-47-16,0-1-62 0,0 4-60 0,-1-2-69 15,2 3-80-15,3 5-73 0,-3-10-43 0,3 10-423 0,-3-10-431 16</inkml:trace>
  <inkml:trace contextRef="#ctx0" brushRef="#br1" timeOffset="-196134.976">11788 13194 250 0,'0'0'511'15,"0"0"-111"-15,0 0-68 0,0 0-18 0,2-5-18 16,-2 5-18-16,0 0-36 0,0 0-38 0,0 0-29 16,0 0-3-16,0 0 2 0,0 0 5 0,0 0-5 15,4 7-1-15,-4-7-4 0,4 12-10 0,-2-4-8 16,2 1-11-16,-1 0-63 0,1 0 29 0,-2 2-18 16,2 1-58-16,1 0 39 0,0 0-10 0,0-1-59 15,-1 2 45-15,1-1-51 0,0 1 45 0,-1-3-54 16,1 1 46-16,0 0-49 0,-1-2 41 0,0 0-94 15,0-2-11-15,0 1-57 0,-3-2-49 0,4 0-57 16,-5-6-61-16,5 10-17 0,-5-10-77 0,5 8-66 16,-5-8-414-16,0 0-440 0</inkml:trace>
  <inkml:trace contextRef="#ctx0" brushRef="#br1" timeOffset="-195713.252">11868 13322 438 0,'0'0'390'16,"-8"-8"-39"-16,8 8-26 0,-10-8 0 0,5 2-19 16,1 1-39-16,-1-2-37 0,2-1-18 0,2 1-28 15,0 0-37-15,0-1-31 0,2 0-20 0,0-1-21 16,3 0-14-16,1-1-12 0,-1 1-10 0,4 1-8 16,-1 1-2-16,1 0-11 0,1 2-1 0,0 0-2 15,0 2 7-15,-9 3-7 0,14-2-2 0,-14 2 3 16,15 3-9-16,-15-3 6 0,9 8 2 0,-5-1 1 15,-1 2-7-15,-2-1 4 0,-1 1-2 0,-1 1-2 16,-1-1-3-16,1 3 2 0,0-3 6 0,-2 2-13 16,3-2 10-16,-2-2-3 0,2 0 5 0,-2 0 3 15,2 1 4-15,0-8-5 0,3 10-5 0,-2-3 7 16,3-2-9-16,1 2-1 0,0-2-1 0,3 2 0 16,0 0 10-16,-1-1-17 0,2 1 14 0,3 0-16 0,-3 0-1 15,2 1 3-15,-2 0-1 0,-1-2-3 16,-2 1 5-16,2 1-6 0,-2-2 2 0,-2 1 4 15,1-1 4-15,-5-6-2 0,0 12 2 0,0-5 4 0,-4-1-5 16,0 0-2-16,-2 0 1 0,0 0 1 0,-3 0-2 16,0-1-1-16,-2 0 3 0,0-1-7 0,1 0-4 15,-1 0-22-15,0-2-43 0,1 1-73 0,10-3-90 16,-19 2-84-16,19-2-79 0,-17 0-104 0,17 0-247 16,-14-5-260-16</inkml:trace>
  <inkml:trace contextRef="#ctx0" brushRef="#br1" timeOffset="-195313.379">12328 13194 180 0,'0'0'606'0,"0"0"-158"15,0 0-99-15,0 0-26 0,5 5-3 0,-5-5 2 16,0 0 6-16,0 0 0 0,0 0-22 15,0 0-32-15,0 0-31 0,0 0-36 0,0 0-40 0,0 0-37 16,0 0-23-16,13-3-25 0,-13 3-13 0,9-3-7 16,-4-1-60-16,-5 4 34 0,15-3-61 0,-6-1 32 15,-1 1-35-15,3 0-32 0,0 1-37 0,0-1-24 16,1-2-18-16,-1 3-30 0,-1 0-26 0,2-1-34 16,-2 1-46-16,0 1 0 0,-10 1-26 0,18-1-13 15,-18 1-5-15,13 1-46 0,-13-1-258 0,9 3-137 16</inkml:trace>
  <inkml:trace contextRef="#ctx0" brushRef="#br1" timeOffset="-195161.78">12467 13254 141 0,'-4'6'433'16,"-1"0"-102"-16,3 0 58 0,2-6-50 0,-4 8 17 0,4-8 4 15,-1 8-35-15,1-8-22 0,0 0-31 0,6 7-31 16,-6-7-41-16,10 2-40 0,-10-2-32 16,16-2-26-16,-5 0-22 0,1-1-35 0,-1 0-54 0,6-1-72 15,-3-2-93-15,1 1-113 0,1 1-110 0,0-3-113 16,-2 2-356-16,0 0-414 0</inkml:trace>
  <inkml:trace contextRef="#ctx0" brushRef="#br1" timeOffset="-176164.397">14190 13055 85 0,'0'0'371'0,"0"0"-129"0,-8-6-4 16,8 6-24-16,-5-6-50 0,5 6-21 0,-6-7-10 15,2 2-5-15,0 0 6 0,-1-1-4 0,1 0-11 16,0-1-12-16,-1-2-8 0,1 4-6 0,-1-4-6 15,1 1-6-15,-2 0-9 0,1 0-2 0,-2-1-1 16,2 1 0-16,-2 2 4 0,-2-2-2 0,1 1-5 16,-1 1-14-16,0-1-1 0,0 3 8 0,-2 0 9 15,-2 2 4-15,3 1-2 0,-3-1 2 0,0 4 8 16,2-1-2-16,-5 4-2 0,2-1 2 0,0 4-3 16,3-2-9-16,-1 5 1 0,1-2-6 0,0 3 1 15,4-1-2-15,1 1-1 0,0 1-3 0,4-3-4 16,0 4-1-16,4-2-6 0,-1-1-4 0,4 2-7 15,3-1-2-15,-2-2-2 0,3 2-6 0,1-3 1 16,3 2-4-16,0-5-2 0,1 0-5 0,-1-1-1 16,2-1 2-16,-1-2-4 0,0-1 0 0,-1-2 0 15,0 0-2-15,-1 0 0 0,0-3-1 0,-1 1 1 0,0-4 1 16,-2 1-2-16,0 0 1 0,-3-2-1 0,-1-1-43 16,-1-1 51-16,1 0-42 0,-2 1 54 0,-1-1-38 15,0-1 54-15,1 1-39 0,-3 0 50 0,0 2-38 16,0 1 56-16,0-2-37 0,0 1 40 0,0 8-52 15,0-12 31-15,0 12-50 0,0-8 35 0,0 8-41 16,0 0 34-16,0 0-43 0,0 0 37 0,0 0-39 16,0 0 39-16,5 4-39 0,-2 3 37 0,-2-2-37 15,2 3 44-15,1 2-47 0,-2 0 39 0,2 1-37 16,0 2 35-16,2 0-4 0,1 1-8 0,-1 1-13 16,0-3-26-16,3 0-60 0,-2 2-75 0,0-1-64 15,1-2-48-15,2 0-104 0,1-4-76 0,-1 2-26 16,1-3-95-16,-2-2-275 0,2-1-396 0</inkml:trace>
  <inkml:trace contextRef="#ctx0" brushRef="#br1" timeOffset="-175972.909">14461 13092 795 0,'7'-3'573'16,"-7"3"-108"-16,11-6-56 0,-11 6-53 0,6-5-32 16,-6 5-9-16,5-6-3 0,-5 6-27 0,0 0-78 15,9-1 31-15,-9 1-59 0,0 0 30 16,0 0-42-16,10 1 19 0,-10-1-44 0,5 10-10 0,-5-10-32 15,7 9-2-15,-5-1-35 0,2-1 6 0,1 3-26 16,-4-1-6-16,2 0-13 0,0 2 6 0,-1 1-9 16,0-2-8-16,-1 2-32 0,0 0-54 0,2-2-82 15,-1 1-105-15,0-1-90 0,0 0-140 0,2-3-99 16,-2 1-94-16,2-1-309 0,0-5-588 0</inkml:trace>
  <inkml:trace contextRef="#ctx0" brushRef="#br1" timeOffset="-175776.433">15000 13084 117 0,'0'0'537'0,"9"3"-154"0,-9-3-75 16,0 0-57-16,0 0-16 0,7 2-23 0,-7-2-21 15,0 0-39-15,0 0-30 0,0 0-22 0,-1 10-24 16,1-10-18-16,-2 5-12 0,2-5-12 15,-8 7-8-15,8-7-53 0,-5 10-127 0,5-10-123 0,-5 7-482 16,5-7-271-16</inkml:trace>
  <inkml:trace contextRef="#ctx0" brushRef="#br1" timeOffset="-175197.877">15523 12821 397 0,'0'-10'372'0,"-2"3"2"0,1-1-47 0,0-1-38 0,-2-1-22 16,-1 1-22-16,0-1 6 0,1 0-5 15,-4-2-48-15,0 2-7 0,0-2-36 0,-2-2-6 16,-1 7-30-16,1-6-6 0,0 5-6 0,-1-1-5 0,-1 1-12 16,0 0-12-16,1 3-15 0,-1 0-12 0,0 2-9 15,0 2-5-15,-1-1 4 0,1 4-8 16,-2-1-2-16,3 4-1 0,-3-1-2 0,2 4 0 0,0-1-1 16,1 1 1-16,1 3-2 0,0 0 1 0,4-2 2 15,-1 3-2-15,3-4-1 0,1 4 2 16,-1-3-6-16,4 2-2 0,1-2-45 0,0 1 51 0,2-2-47 15,2 0 46-15,1 0-40 0,0 0 41 0,1-4-48 16,2 1 48-16,-1-1-49 0,2-2 46 0,0 1-52 16,-11-3 48-16,19 0-6 0,-7-3-5 0,-2 1-1 0,0-1-1 15,0-2-1-15,1 1 0 0,-2-3-5 16,1 2 0-16,-4-2 2 0,3 0-1 0,-2-1 3 16,0 0 0-16,-2 3 14 0,0-3 14 0,-1 3 13 15,0 0 5-15,-4 5-6 0,8-8-1 0,-8 8-17 16,6-8 0-16,-6 8-5 0,0 0 3 0,0 0 5 15,8-3-5-15,-8 3 6 0,2 9-10 0,-2-9 0 16,4 8-2-16,-1-3 0 0,-1 4-43 0,3-2 49 0,-1 4-36 16,1-2 30-16,0 3-38 0,3 1 39 0,2-2-60 15,-1 0 21-15,1 0-96 0,3 1-12 0,0 0-99 16,-1-3-23-16,4 3-104 0,-3-4-48 0,2 0-49 16,1-1-86-16,0-3-328 0,-3 2-414 0</inkml:trace>
  <inkml:trace contextRef="#ctx0" brushRef="#br1" timeOffset="-174781.155">15860 12834 383 0,'0'0'400'0,"0"0"-32"0,5-6-16 16,-5 6-19-16,0 0-27 0,3-7-31 0,-3 7-27 15,0 0-22-15,2-7-37 0,-2 7-37 0,0 0-26 16,7-5-29-16,-7 5-21 0,0 0-4 0,10-3-7 16,-10 3-8-16,0 0-8 0,15 2-4 0,-15-2-8 0,10 5-6 15,-10-5-4-15,9 8-2 0,-9-8-3 16,9 9-2-16,-9-9-5 0,3 12-3 0,-3-6 6 16,-3 2-8-16,2 1-36 0,-4 0 42 0,-1 0-37 15,-2 2 38-15,0-1 1 0,-1-1 2 0,-1 0 4 0,2 1 9 16,-1-3 12-16,2-2 12 0,-1 2 9 15,4 0 2-15,-1-4-3 0,0 2 2 0,5-5 1 16,-9 7 1-16,9-7-43 0,-4 7 55 0,4-7-47 0,-5 5 41 16,5-5-48-16,0 0 42 0,5 9-48 0,-5-9 35 15,8 4-49-15,-8-4 38 0,10 4-48 0,-10-4 40 16,14 5-48-16,-14-5 44 0,15 4-45 0,-15-4 38 16,17 3-61-16,-17-3 1 0,18 1-91 0,-8 0 17 15,2 0-76-15,-12-1 1 0,20 0-43 0,-20 0-78 16,24 0 3-16,-11-1-32 0,0 1-20 0,0-2-21 15,1 0-49-15,1-1-257 0,2-2-189 0</inkml:trace>
  <inkml:trace contextRef="#ctx0" brushRef="#br1" timeOffset="-174610.611">16439 12878 50 0,'11'-4'477'0,"-3"1"-63"0,-8 3-86 15,15-5-40-15,-15 5-26 0,9-2-27 0,-9 2-11 0,0 0-26 16,11 0-15-16,-11 0-25 0,0 0-25 0,0 0-30 15,2 5-13-15,-2-5-21 0,-2 9-15 16,2-9-53-16,-6 10 47 0,4-2-54 0,-1 0 36 0,1 1-88 16,-1 0-35-16,2-1-101 0,-1 1-73 0,2-4-57 15,2 2-102-15,-1 0-196 0,-1-7-132 0</inkml:trace>
  <inkml:trace contextRef="#ctx0" brushRef="#br1" timeOffset="-174095.722">17008 12660 361 0,'0'0'380'0,"2"-11"1"0,-2 11-73 0,0-12-33 15,0 12-20-15,0-15-21 0,-1 9-9 0,0-5-17 16,-2 4-21-16,-1-3-32 0,0 2-21 0,2-3-25 15,-4 3-13-15,0-3-16 0,0 4-13 0,-1-3 1 16,2 3-10-16,-4-1-10 0,2 1-7 0,-2 1-15 16,0 2 6-16,-1 0 2 0,1 1 2 0,-3 2 0 0,12 1 1 15,-23 3 1-15,13 0 2 0,-3 2 3 0,0 1-17 16,1 2 10-16,0 0-7 0,2-1 10 0,0 4-15 16,1-3 0-16,2 4 3 0,1-4 1 0,0 2-4 15,3-1-1-15,0 1 1 0,2-2 1 0,2 1-6 16,2-1-1-16,0 0-3 0,3-1-2 0,0-1-2 15,1 1-3-15,0-5 3 0,3 2-12 0,-1-3-7 16,2 1-8-16,-11-2-2 0,23 0 0 0,-13-2 3 16,3 0 1-16,-2-1 4 0,1-2 4 0,-3 1-2 15,1-1 2-15,-1 0 2 0,0-3 7 0,-3 1-4 16,3 0 1-16,-5 0 6 0,2-1 10 0,1 1 16 16,-3 0 21-16,-2 1 16 0,3 1 1 0,-5 5-5 15,4-9-14-15,-4 9-13 0,8-6-6 0,-8 6-7 16,2-7-6-16,-2 7-2 0,0 0-2 0,0 0 0 15,9 6-1-15,-9-6 1 0,7 6-3 0,-3-1 0 16,-2 3-5-16,4-2 1 0,-2 3-10 0,3 1-17 16,-2-3-48-16,1 5-72 0,4-3-64 0,-3 1-59 15,0 0-54-15,1-1-52 0,2 2-47 0,-1-6-59 0,-1 1-353 16,1 0-365-16</inkml:trace>
  <inkml:trace contextRef="#ctx0" brushRef="#br1" timeOffset="-173664.643">17335 12678 378 0,'0'0'515'0,"-9"-2"-98"0,9 2-3 0,0 0-1 15,-10-5-42-15,10 5-49 0,-4-6-28 0,4 6-30 16,-4-7-40-16,4 7-38 0,-2-11-31 0,2 11-25 15,3-10-26-15,0 3-22 0,1 2-13 0,2-2-18 16,0-1-11-16,1 3-8 0,0 0-5 0,2 1-10 16,-1-1-5-16,0 1-4 0,-8 4-6 0,13-4-4 15,-13 4-6-15,12-1 6 0,-12 1-10 0,9 4 1 16,-9-4 1-16,5 7 3 0,-5-7 1 0,2 11 2 0,-2-11-2 16,0 12 4-16,-2-6 1 0,2 2 1 15,0-1-2-15,-1 0 0 0,1 3 6 0,1-4-4 16,-1 2 3-16,2 0-3 0,1-1 0 0,0 2 0 0,1-3 0 15,-1 3 4-15,3-1-5 0,0-1-1 0,-1 2 1 16,4-2 1-16,-4 1-3 0,2 1 1 16,-1-1-3-16,0 0 0 0,-2-2-1 0,0 4-1 0,-3-3 0 15,2 0 3-15,-5 1-33 0,1-1 44 0,-1 2-41 16,-4-4 46-16,0 4-37 0,-3-3 42 0,2-1-44 16,-5 4 48-16,1-4-48 0,2 1 45 0,-3 0-44 15,3-3 43-15,0 1-47 0,-1 0 5 0,10-4-124 16,-13 4-75-16,13-4-131 0,0 0-164 0,-14-2-431 15,14 2-533-15</inkml:trace>
  <inkml:trace contextRef="#ctx0" brushRef="#br1" timeOffset="-173488.503">17653 12711 559 0,'14'-2'456'0,"-14"2"-70"0,0 0-29 15,0 0-10-15,10 0-31 0,-10 0-74 0,0 0-37 0,10-6-28 16,-10 6-39-16,0 0-32 0,9-3-43 0,-9 3-58 16,9-3-75-16,-9 3-78 0,14-4-79 0,-5 1-56 15,0 1-108-15,4-3-320 0,-4 2-215 0</inkml:trace>
  <inkml:trace contextRef="#ctx0" brushRef="#br1" timeOffset="-173343.892">17981 12660 561 0,'0'0'381'0,"0"0"-59"0,8 4-36 0,-8-4 3 16,0 0 0-16,0 0-27 0,6 2-58 0,-6-2-36 15,0 0-36-15,0 0-60 0,12-2-92 0,-12 2-101 16,10-4-89-16,-10 4-162 0,14-6-340 0,-6 1-218 16</inkml:trace>
  <inkml:trace contextRef="#ctx0" brushRef="#br1" timeOffset="-173214.2">18330 12582 152 0,'0'0'159'0,"0"0"-27"0,0 0-103 0,8-2-179 0,-8 2 40 16</inkml:trace>
  <inkml:trace contextRef="#ctx0" brushRef="#br1" timeOffset="-172640.401">18761 12555 557 0,'0'0'687'0,"0"0"-144"0,0 0-69 16,2 7-58-16,-2-7-3 0,0 0 4 0,7 3-5 16,-7-3-53-16,0 0-30 0,7 2-69 0,-7-2-28 15,0 0-57-15,8 4-21 0,-8-4-45 0,0 0-8 16,8 4-33-16,-8-4-2 0,0 0-34 0,3 6-26 15,-3-6-38-15,-1 7-35 0,1-7-130 0,-4 8-77 16,-2-1-134-16,-1-2-139 0,-1-1-202 0,-4 1-357 16,2 0-723-16</inkml:trace>
  <inkml:trace contextRef="#ctx0" brushRef="#br1" timeOffset="-172015.024">19281 12299 218 0,'2'-8'293'0,"-2"8"-36"0,0-9-12 0,0 9-26 15,-1-10-26-15,1 10-6 0,-4-10-17 0,2 3-1 16,-2 2-32-16,0-2 5 0,-1-1-44 0,-1 3 23 16,-1-2-41-16,1 0 35 0,-1 2-66 0,-3 0 51 15,1 0-45-15,0 2 54 0,-2 1-50 0,-1 0 47 16,1 1-43-16,-3 2 42 0,1-1-36 0,-2 4 46 15,-1 2-40-15,1 0 29 0,-1 0-11 0,1 3-8 16,2 1-4-16,-2 2-15 0,2-1 0 0,4 0-4 16,-1 1-6-16,4 0 0 0,1 0-10 0,1 0-6 15,1-2-5-15,3 2-5 0,0-3-6 0,3 3-1 16,1-3-2-16,1 0-5 0,0-1-3 0,4 0-3 16,-2-4-6-16,2 1-9 0,2 0-12 0,0-1-10 15,-1-2-10-15,4-2-2 0,-14 0-2 0,22-2 6 16,-9 0 4-16,-3-3 7 0,-1 0-1 0,2 0 4 15,0-4 6-15,-2 1 3 0,1-2 1 0,-2 0 5 16,-1-1 2-16,-2 3-3 0,2-4-32 0,-2 5 47 16,-1-3-32-16,1 3 46 0,-3-3-28 0,2 5 53 15,-1-1-46-15,-3 6 36 0,5-11-46 0,-5 11 37 0,5-7-43 16,-5 7 51-16,0 0-42 0,0 0 48 0,6-2-42 16,-6 2 42-16,0 0-8 0,7 7-1 0,-7-7-5 15,6 11-8-15,-3-5-2 0,2 1-3 0,0 1-1 16,0 1-6-16,0 1-14 0,3-1-32 0,-1 3-58 15,1-2-63-15,0-1-64 0,1 2-67 0,1-2-77 16,-2-1-26-16,1 1-86 0,1-5-284 0,-3 3-279 16</inkml:trace>
  <inkml:trace contextRef="#ctx0" brushRef="#br1" timeOffset="-171615.088">19444 12401 478 0,'0'0'439'0,"0"0"-39"15,1-7-38-15,-1 7-28 0,0 0-24 0,4-8-50 16,-4 8-33-16,0 0-37 0,7-4-30 0,-7 4-22 16,0 0-21-16,10 1-16 0,-10-1-13 0,10 5-10 15,-10-5-12-15,10 9-7 0,-4-5-6 0,0 3-9 16,-1-1-7-16,0 1 0 0,0 1-2 0,-2-1-6 0,1 0 4 16,-2 0-6-16,0-2 6 0,0 2 9 0,-2-7 14 15,3 10 15-15,-3-10 24 0,2 9 13 16,-2-9 12-16,0 8 1 0,0-8-52 0,0 0 31 0,0 0-49 15,0 0 38-15,0 0-37 0,0-12 28 0,0 12-41 16,2-11 25-16,0 0-43 0,2 4 30 0,-2-4-35 16,5 0 26-16,-1-1-38 0,1-1-2 0,0 4 2 15,2-3 0-15,0 1-2 0,2 3 2 0,0 0-2 16,-1-1 0-16,0 4-3 0,-1 1 1 0,0 0 30 16,3 2-36-16,-12 2 32 0,16 0-27 0,-7 2 30 15,1 1-33-15,-2 2 29 0,0 0-24 0,1 2 18 16,-2 2-25-16,0 2 30 0,-1 0-33 0,-1 2 27 15,2-1-27-15,-4 0 28 0,1 0-29 0,-1 0 26 16,-2-1-46-16,2-1-3 0,-1 1-57 0,2-1-69 16,-4-2-83-16,4 3-77 0,0-4-81 0,-2 0-83 15,1-2-44-15,-3-5-509 0,9 7-651 0</inkml:trace>
  <inkml:trace contextRef="#ctx0" brushRef="#br1" timeOffset="-171442.55">20031 12451 770 0,'0'0'638'0,"11"0"-148"16,-11 0-93-16,12 2-56 0,-12-2-13 0,7 2-11 16,-7-2-17-16,8 3-33 0,-8-3-35 0,5 6-39 15,-5-6-41-15,4 8-31 0,1-1-26 0,-4-1-14 16,1 1-18-16,0 0-14 0,-2 2-14 0,0-2-30 16,0 3-103-16,0 0-108 0,-1 0-117 0,-3 0-147 15,3-1-171-15,-3-1-340 0,0 1-573 0</inkml:trace>
  <inkml:trace contextRef="#ctx0" brushRef="#br1" timeOffset="-170514.434">20533 11897 149 0,'0'0'499'0,"-3"-8"-149"0,3 8 15 16,-1-9-69-16,1 9-6 0,-2-8 3 0,2 8-18 15,-3-7-13-15,3 7-16 0,-3-5-42 0,3 5-41 16,0 0-31-16,-1-6-26 0,1 6-6 0,0 0 21 16,0 0 13-16,0 0 2 0,0 0 1 0,0 9 5 15,0-9-14-15,3 13-7 0,-2-5-17 0,3 0-8 16,-2 1-8-16,1 1-8 0,3 1-47 0,-3 0 36 15,1 3-34-15,1-2 14 0,-1 4-40 0,1-4 35 16,-1 2-45-16,2 0 37 0,-2-2-38 0,1 3-2 16,-1-2 1-16,1 0 1 0,-2-1 3 0,-1-2 0 0,4 0-2 15,-3 0 4-15,-2-1 0 0,2-2-6 0,-1 1 1 16,0-1 1-16,0-2 1 0,-2-5 3 16,3 9 0-16,-3-9 4 0,1 8-4 0,-1-8-2 15,0 0 1-15,0 0-3 0,0 0 3 0,9-1-6 16,-9 1-2-16,10-7 34 0,-10 7-45 0,10-9 37 0,-2 6-44 15,2-1 46-15,-1 1-43 0,0 0 36 16,3 0-43-16,-1 2 41 0,1-2-44 0,-1 3 45 0,2 0-45 16,0 3 24-16,-2-2-25 0,-2 2 42 0,3 1-46 15,-3 0 44-15,-3 1-46 0,2 2 13 0,-1-2 37 16,-4 4-45-16,-2-4 47 0,2 4-44 0,-6-1 47 16,2 0-42-16,-4 1 40 0,-1 0-47 0,-3 1 48 15,-1-2-59-15,-1 0 36 0,1-1-63 0,0 2 33 16,-2-2-32-16,3-5-38 0,-1 3-43 0,0-1-48 15,10-4-56-15,-13 4-93 0,13-4-88 0,0 0-59 16,-12-3-409-16,12 3-467 0</inkml:trace>
  <inkml:trace contextRef="#ctx0" brushRef="#br1" timeOffset="-170340.9">20934 12181 308 0,'0'0'560'0,"16"1"-141"0,-16-1-95 0,12 2 23 16,-12-2-2-16,9 3-61 0,-9-3 34 0,11 5-54 15,-11-5 26-15,7 6-67 0,-7-6 12 0,9 10-88 16,-9-10 19-16,5 10-77 0,-1-3 23 0,-1 0-66 16,-1 1 32-16,1 0-54 0,-2 2 37 0,2-2-63 15,0 2 38-15,-3 0-61 0,2 0-70 0,-1-3-82 16,0 0-116-16,-1 0-94 0,3-2-90 0,-3-5-529 16,5 9-607-16</inkml:trace>
  <inkml:trace contextRef="#ctx0" brushRef="#br1" timeOffset="-170158.387">21407 12204 440 0,'0'0'537'0,"19"1"-165"0,-19-1-42 16,12 4-80-16,-12-4 47 0,10 4-79 16,-10-4 21-16,6 6-68 0,-6-6 11 0,4 9-32 15,-4-9-30-15,3 9-21 0,-3-9-19 0,0 13-20 16,-2-8-15-16,1 4-14 0,-3-6-65 0,3 5-127 0,-3-3-132 15,4-5-147-15,-6 8-409 0,6-8-394 16</inkml:trace>
  <inkml:trace contextRef="#ctx0" brushRef="#br1" timeOffset="-169695.046">21518 11896 375 0,'-1'-7'515'0,"-2"0"-113"0,1 0-57 0,-1 1-9 16,3 6-7-16,-1-11-14 0,1 11-39 0,-4-10-10 15,4 10-17-15,-2-8-33 0,2 8-38 0,-2-7-33 16,2 7-27-16,0 0-26 0,3-7-19 0,-3 7-12 16,0 0-5-16,0 0-4 0,11 3-5 0,-11-3-4 15,9 4-4-15,-5 0-2 0,1 2-2 0,-1-1-2 16,2 2 2-16,0 1-2 0,-3 1-9 0,3-1-1 15,-3 1-5-15,3 0 1 0,-3 3-1 0,2-3-4 16,-1 2 0-16,0 0-7 0,-1-1 1 0,-1 1-2 16,2-2 1-16,-1 0 3 0,-1 0-49 0,2 0 50 15,-2-2-43-15,1 1 48 0,-2-2-45 0,-1-6 51 0,4 11-38 16,-4-11 55-16,3 9-44 0,-3-9 45 0,6 3-53 16,-6-3 45-16,0 0-4 0,14 0-7 0,-14 0-5 15,14-5-6-15,-5 2-1 0,1-1-5 0,1 0-5 16,0 0 4-16,1 3-5 0,-1-2 1 0,1 0-4 15,-2 1 3-15,0-1-1 0,-10 3-5 0,19-2 3 16,-19 2-5-16,16 0 0 0,-16 0-1 0,12 4 3 16,-12-4-2-16,7 6 6 0,-7-6 1 0,2 7-1 15,-2-7-1-15,-5 10-45 0,1-6 53 0,-2 1-47 16,-3 2 34-16,3-2-84 0,-2 2 4 0,0-2-67 16,-2 1-75-16,4 0-106 0,1-1-77 0,-2-2-80 15,7-3-437-15,-4 9-507 0</inkml:trace>
  <inkml:trace contextRef="#ctx0" brushRef="#br1" timeOffset="-169396.688">21909 12058 6 0,'4'-7'625'0,"-4"7"-144"16,1-7-42-16,-1 7 5 0,2-5-27 0,-2 5-69 15,3-8-54-15,-3 8-49 0,8-9-38 16,-2 6-44-16,-6 3-32 0,16-6-26 0,-7 5-20 0,2-1-15 15,-1 2-16-15,2 2-2 0,-1-1-19 0,0 3-8 16,0 0-6-16,-2 0-3 0,0 3-7 0,-2 0-39 16,-1 2 42-16,-2 2-43 0,-2-2 46 0,-3 3-42 15,0-1 48-15,-2 0-45 0,-2 1 47 0,1-1-50 16,-1 0 45-16,-1 0-40 0,2 0 41 0,-1-2-42 16,0-1 46-16,2-1-42 0,-1 0 54 0,2-2-41 15,2-5 48-15,-2 10-40 0,2-10 34 0,6 7-50 16,-6-7 10-16,12 4-96 0,-12-4-19 0,22-1-116 15,-7 0-30-15,2-2-46 0,2-1-29 0,4-1-92 16,3 0-355-16,-3-2-310 0</inkml:trace>
  <inkml:trace contextRef="#ctx0" brushRef="#br1" timeOffset="-169242.105">22507 12083 130 0,'0'0'569'0,"13"-1"-142"0,-13 1-66 0,0 0-74 16,0 0 63-16,10 0-13 0,-10 0-26 15,0 0-48-15,0 0-51 0,13-2-40 0,-13 2-37 0,8-3-29 16,-8 3-35-16,11-3-48 0,-11 3-67 0,14-3-71 16,-6 0-75-16,0 0-90 0,2 1-69 0,0-1-80 15,-1-1-317-15,2 1-254 0</inkml:trace>
  <inkml:trace contextRef="#ctx0" brushRef="#br1" timeOffset="-169097.489">22831 12005 424 0,'13'0'458'15,"-13"0"-79"-15,0 0-56 0,15 0-12 0,-15 0-16 16,0 0-37-16,13 0-55 0,-13 0-33 0,10-1-37 16,-10 1-28-16,9-3-33 0,-9 3-54 0,10-3-88 15,-10 3-93-15,13-2-94 0,-13 2-100 0,16-5-374 16,-7 1-239-16</inkml:trace>
  <inkml:trace contextRef="#ctx0" brushRef="#br1" timeOffset="-168962.844">23206 11942 50 0,'0'0'450'0,"0"0"-142"0,14 0-17 0,-14 0-90 0,0 0-12 15,12-1-70-15,-12 1 8 0,11-3-63 0,-11 3-2 16,12-3-112-16,-12 3-78 0,16-3-131 0,-7 1-190 16,2-3 75-16</inkml:trace>
  <inkml:trace contextRef="#ctx0" brushRef="#br1" timeOffset="-168130.611">14399 13561 139 0,'0'0'513'0,"0"0"-128"0,2-7 15 0,-2 7-71 16,0 0-13-16,0 0 0 0,1-7-62 0,-1 7-12 16,0 0-47-16,0 0-24 0,0 0-39 0,0 0 7 15,0 0 4-15,0 0 6 0,0 0 5 0,0 0 10 16,13 4 12-16,-13-4-9 0,6 7-7 0,-1-2-18 16,0 0-14-16,2 3-13 0,-2-1-49 0,1 2 30 15,-2-1-40-15,3 1 14 0,0 3-40 0,-2-1 22 0,2 3-38 16,-2-2 27-16,0 3-36 0,-1 1 21 0,3-1-34 15,-3-1 21-15,1 1-67 0,-1 2-90 16,0-3-92-16,1-1-71 0,0 0-148 0,0 0-137 16,2-5-570-16,-1 1-777 0</inkml:trace>
  <inkml:trace contextRef="#ctx0" brushRef="#br1" timeOffset="-165281.743">15787 13537 156 0,'-9'-3'304'0,"9"3"-36"0,0 0-4 16,-10-6-40-16,10 6-5 0,-6-3-28 0,6 3 48 15,0 0-55-15,-7-5 22 0,7 5-66 0,-5-5 20 16,5 5-37-16,0 0 8 0,-4-8-34 0,4 8-3 16,0 0-38-16,4-8 22 0,-4 8-37 0,8-5 20 0,-8 5-31 15,10-5 22-15,-10 5-35 0,15-5 25 0,-15 5-27 16,16-2 23-16,-16 2-26 0,19-1 21 0,-19 1-21 15,18 0 21-15,-18 0-22 0,18 3 24 16,-8-1-20-16,-1 2 20 0,-3 0-18 0,3 1 15 0,-3 1-17 16,-1 0 18-16,1 0-18 0,-2 2 16 15,-3 0-21-15,0-2 1 0,-1 4 3 0,0-3 4 0,-1 1-2 16,-2 3 1-16,-1-3-1 0,0 2-5 0,1-3 9 16,-5 2 1-16,3-1 9 0,1 1 0 0,0-3 2 15,-2 1 5-15,2 0 5 0,-2-2 5 0,2 1 7 16,0-1 14-16,4-5 1 0,-8 10 4 0,8-10 3 15,-5 5 1-15,5-5 7 0,-5 7-26 0,5-7 39 16,-5 5-33-16,5-5 42 0,0 0-45 0,-4 3 33 16,4-3-33-16,0 0 12 0,0 0-34 0,0 0 23 15,0 0-36-15,0 0 21 0,0 0-30 0,10-5 20 16,-10 5-35-16,13-4 27 0,-6-1-37 0,3 2 33 16,0 0-40-16,0-2 40 0,4 0-32 0,2 0 14 15,0-1-74-15,1 1-10 0,3-1-73 0,1 0-77 16,1-2-68-16,2 1-79 0,0 0-101 0,4 0-56 15,3-4-509-15,-2 1-655 0</inkml:trace>
  <inkml:trace contextRef="#ctx0" brushRef="#br1" timeOffset="-164644.986">17092 13389 9 0,'0'0'320'0,"0"0"-46"0,-9-5-14 16,9 5-3-16,0 0-52 0,-10-5 20 0,10 5-58 15,-5-7 20-15,5 7-71 0,-2-6 32 0,2 6-65 0,2-11 37 16,-2 11-67-16,6-9 32 0,0 3-46 0,3-1 38 15,-1 3-45-15,3-3 35 0,0 1-40 16,1 1 33-16,2 0-46 0,1 0 5 0,-3 2 37 0,0 2-50 16,2-2 38-16,-4 3-36 0,-10 0 36 0,22 1-44 15,-13 1 33-15,-2 1-36 0,1 3 42 0,-8-6-49 16,8 10 33-16,-8-3-37 0,0 1 38 0,-3 0-40 16,-2 1 39-16,1-2-35 0,-1 3 33 0,0-3-40 15,-1 1 41-15,-2 1-38 0,3-3 35 0,0 0-35 16,0 1 40-16,1-3-27 0,4-4 39 0,-5 9-37 15,5-9 34-15,0 0-34 0,2 6 28 0,-2-6-35 16,12 3 25-16,-12-3-26 0,19 0 30 0,-9 3-28 16,4-3 29-16,0 0-28 0,0 1 28 0,4 2-32 15,-1-1 31-15,-2 1-34 0,2 0 34 0,-3-1-30 0,-2 2 32 16,0 0-34-16,-3 0 30 0,1-1-30 16,-3 3 33-16,-5-1-33 0,-2-5 32 0,5 9-26 15,-5-9 16-15,-5 11-22 0,1-5 29 0,-2 0-32 16,-3 0 1-16,0 0 3 0,0 0-2 0,-5-1 5 15,1 0-5-15,1-1-49 0,0 0-79 0,-1-1-84 16,2-2-88-16,11-1-491 0,-22 0-330 0</inkml:trace>
  <inkml:trace contextRef="#ctx0" brushRef="#br1" timeOffset="-164292.305">18722 13237 219 0,'0'0'247'0,"0"0"-59"0,0 0-5 16,-10 2-32-16,10-2 8 0,0 0-42 0,0 0-1 15,0 0-47-15,0 0 26 0,0 0-63 16,0 0 6-16,0 0-62 0,0 0-35 0,6-2-89 0,-6 2-290 15,8-4 94-15</inkml:trace>
  <inkml:trace contextRef="#ctx0" brushRef="#br1" timeOffset="-164145.688">18823 13233 205 0,'3'6'348'0,"-3"-6"-55"15,0 0-62-15,0 0 27 0,0 0-58 0,0 0 31 16,0 0-73-16,0 0 22 0,1 8-65 0,-1-8 9 15,0 0-107-15,0 0-29 0,10-4-114 0,-10 4-66 16,13-4-108-16,-5-1-241 0,2 3-47 0</inkml:trace>
  <inkml:trace contextRef="#ctx0" brushRef="#br1" timeOffset="-163415.312">19429 13020 207 0,'-8'-4'424'0,"8"4"-66"16,0 0-42-16,0 0-43 0,-2-5-43 0,2 5 11 0,0 0-60 16,0 0 8-16,3-7-73 0,-3 7 25 0,0 0-56 15,0 0 36-15,0 0-45 0,13 1 29 0,-13-1-14 16,9 4-11-16,-9-4-6 0,9 7-1 0,-5-1-9 16,1 0-10-16,-1-1-9 0,1 3 0 0,-1-1-7 15,0 0-5-15,0 1-5 0,-2 1 1 0,1-1-4 16,-1-1 2-16,0-1 8 0,-1 2-9 15,-1-8 7-15,1 10 13 0,-1-10 22 0,0 10 25 0,0-10 16 16,1 7-9-16,-1-7-16 0,0 0-12 0,0 0-9 16,0 0-8-16,0 0-3 0,0 0-5 0,-5-5-8 15,5 5-4-15,-1-9-5 0,1 9-46 0,0-13 47 16,1 4-49-16,-1 1 52 0,3-1-51 0,-2 0 46 16,4-2-48-16,-1 2 47 0,1-1-48 0,0 2 45 15,-1-1-50-15,3 2 48 0,-1 0-49 0,0 0 47 0,-1 3-50 16,2-1 52-16,-7 5-46 0,10-5 40 15,-10 5-45-15,13-1 49 0,-13 1-50 0,11 4 53 16,-11-4-50-16,14 6 47 0,-10-2-45 0,4-1 48 0,-2 4-5 16,-1 0-5-16,3-1 2 0,-2 2-7 0,-2 0-3 15,1-1 2-15,0 1-4 0,1-1 1 0,-1 2-1 16,-2-1 1-16,1 0-5 0,0 0-4 16,-1 0-6-16,-1-2-24 0,2 0-43 0,-3 1-54 0,2-2-52 15,-3-5-74-15,6 10-78 0,-6-10-79 0,5 10-72 16,-5-10-435-16,7 4-493 0</inkml:trace>
  <inkml:trace contextRef="#ctx0" brushRef="#br1" timeOffset="-162615.595">20608 12876 149 0,'0'0'416'0,"0"0"-83"0,0 0-32 0,-5-6-24 16,5 6-23-16,0 0-22 0,0 0-28 0,0 0-29 15,0 0-34-15,0 0-29 0,0 0-11 0,0 0-8 0,0 0 2 16,0 0-6-16,7 8-13 0,-7-8-7 0,6 6-11 15,-6-6-9-15,8 10-46 0,-3-5 41 16,-3 1-41-16,2 0 43 0,-1 0-7 0,1-1-2 16,-2 2-7-16,1-2-3 0,-3-5-3 0,4 12 5 0,-4-12-5 15,2 9-4-15,-2-9-1 0,0 9 3 0,0-9-1 16,3 8 4-16,-3-8 15 0,0 0 3 0,2 8 18 16,-2-8-10-16,0 0-4 0,0 0-5 0,0 0 0 15,0 0-5-15,0 0-11 0,0 0-34 0,0 0 39 16,3-9-42-16,-3 9 38 0,2-11-2 0,-2 5-6 15,1-2 0-15,2 1 3 0,1-2-11 0,-1 1 0 16,-1 1-3-16,3-3 0 0,-1 5-6 0,2-1 8 16,-2-1-7-16,0 2-2 0,-4 5 0 0,9-8-2 15,-9 8 0-15,9-7 0 0,-9 7 9 0,10-1-3 16,-10 1 3-16,12 0-1 0,-12 0 4 0,11 4 0 0,-4 0-2 16,-1 1 5-16,-1-1-5 0,2 1-34 15,-1 1 42-15,0 1-39 0,-2 0 41 0,1 1-42 16,0-2 45-16,1 4-7 0,-2-3 9 0,0 0-15 0,0 1 0 15,1-1-5-15,-1 0 0 0,-1 1-19 16,1-4-40-16,-2 4-46 0,3-3-39 0,0-1-63 16,-1-1-46-16,-4-3-40 0,9 9-37 0,-9-9-32 0,14 3-99 15,-14-3-221-15,14 2-187 0</inkml:trace>
  <inkml:trace contextRef="#ctx0" brushRef="#br1" timeOffset="-162400.566">21022 12949 342 0,'0'0'419'16,"0"0"-55"-16,0 0-56 0,2-7 18 0,-2 7-71 15,0 0 6-15,0 0-95 0,3-5 10 0,-3 5-74 16,8-4 19-16,-8 4-22 0,12-7-23 0,-5 3-12 16,4 3-12-16,-2-2-6 0,3 0-16 0,0-1-5 15,-2 1-6-15,7-1-50 0,-3 0 37 0,2 0-21 16,-3 1-19-16,4-1-35 0,-3 1-46 0,-2 0-25 15,1-1-24-15,-1 3-43 0,-1-3-73 0,-2 0-78 16,1 0-218-16,-3 2-91 0</inkml:trace>
  <inkml:trace contextRef="#ctx0" brushRef="#br1" timeOffset="-162172.378">21236 12776 491 0,'0'0'412'0,"0"0"-74"0,0 0-70 15,-8-4-34-15,8 4-32 0,0 0 13 0,0 0 12 16,0 0-8-16,-6 5-9 0,6-5-20 0,-3 7-19 16,3-7-18-16,0 12-16 0,0-4-20 0,0-8-18 15,0 14-20-15,0-7-49 0,0 1 36 0,1 3-52 16,1-2 32-16,-1 2-42 0,0 1 38 0,3-2-43 16,-3 2 33-16,2-2-47 0,2 0 17 0,-1-1-72 15,-2 3-66-15,2-4-59 0,0 1-59 16,1-1-36-16,-1-1-61 0,2-1-85 0,-6-6-278 0,12 6-221 15</inkml:trace>
  <inkml:trace contextRef="#ctx0" brushRef="#br1" timeOffset="-161930.472">21433 12797 406 0,'0'0'513'0,"2"-10"-67"0,-2 10-44 0,1-10-14 0,-1 10-40 16,2-5-38-16,-2 5-26 0,0 0-50 0,0-9-39 15,0 9-22-15,0 0-15 0,0 0-14 0,0 0-19 16,0 0-17-16,-3 7-16 0,3-7-13 0,0 7-10 16,-1 0-11-16,1-7-8 0,1 13-6 15,-1-5-13-15,1 0-46 0,1 0 47 0,0 1-47 0,0 1 42 16,0-2-51-16,2 3 36 0,0-3-85 0,-2 3-25 16,2-3-104-16,-1 2-36 0,1-1-104 15,1-1-73-15,-1 0-66 0,3-2-408 0,-2 1-446 0</inkml:trace>
  <inkml:trace contextRef="#ctx0" brushRef="#br1" timeOffset="-161315.229">21928 12827 459 0,'-5'-6'334'0,"5"6"17"0,-5-5-67 0,5 5-26 16,0 0-33-16,-2-7-34 0,2 7-26 0,0 0-42 15,2-5-22-15,-2 5-18 0,0 0-9 0,9-3-10 16,-9 3-11-16,10 3-9 0,-10-3-6 0,11 4-3 16,-11-4-8-16,10 6 16 0,-3-2-20 0,0 1-10 15,-1 2 1-15,-2-3-41 0,1 2 48 0,-1 1-46 0,1-2 52 16,-2 2-26-16,-1-2 19 0,-2-5-45 15,4 10 52-15,-4-10-38 0,3 9 75 0,-3-9-22 16,0 0 39-16,2 8-49 0,-2-8 33 0,0 0-47 0,0 0 37 16,0 0 1-16,0 0-20 0,-5-5 2 0,5 5-8 15,-1-10 2-15,1 3-3 0,0 0-2 0,1-2-8 16,0 0-4-16,2-1 1 0,-1-1-5 16,2-1-4-16,1 2 0 0,2-2 1 0,-1 0-10 0,2 3 4 15,-2-1 1-15,2 3-4 0,-2 0-2 0,2 1-1 16,-3 1 4-16,3 2-6 0,-8 3 3 15,12-4 1-15,-12 4 5 0,13 2 1 0,-13-2 2 0,14 4 6 16,-7 1-3-16,-1 1 3 0,1 1-5 0,1-2 0 16,-3 6 1-16,3-2 0 0,-1 0-4 0,0 3 0 15,0-2 3-15,0 2-7 0,0-3 0 0,-1 1-42 16,0-2 24-16,1 0-72 0,-1 1-4 0,-2-2-76 16,3 0-28-16,0-1-21 0,-2 0-53 0,2 0-46 15,-1-1-89-15,-6-5-204 0,14 5-122 0</inkml:trace>
  <inkml:trace contextRef="#ctx0" brushRef="#br1" timeOffset="-161111.168">22381 12852 252 0,'0'0'428'0,"0"0"-65"0,-2-7-26 0,2 7-26 0,0 0-34 15,2-7-36-15,-2 7-39 0,4-8-39 0,-4 8-32 16,8-5-28-16,-8 5-19 0,13-7-18 15,-4 3-7-15,0 0-13 0,1 0-12 0,1 2-7 16,1-4-9-16,0 2-16 0,2 1-21 0,0-1-14 0,1 0-52 16,-2-2-29-16,2 1-48 0,-2 3-11 0,0-2-55 15,-2 0-48-15,0 0-372 0,-1 0-157 0</inkml:trace>
  <inkml:trace contextRef="#ctx0" brushRef="#br1" timeOffset="-160882.348">22498 12684 371 0,'0'0'321'0,"-9"1"-16"16,9-1-40-16,0 0 37 0,-7 4-47 0,7-4-5 15,0 0-22-15,0 0-31 0,-2 8-22 0,2-8-17 16,3 3-22-16,-3-3-17 0,4 9-13 0,-4-9-13 16,4 10-13-16,-2-3-10 0,1-2-9 0,-1 1-15 15,2 3-8-15,-3 0-7 0,3-1-4 0,-1 1-5 0,-1 2-6 16,1-2-6-16,1 0 1 0,-2 1 1 15,1 0-32-15,1-1-56 0,0-1-87 0,-1 1-6 16,4-3-44-16,-2 3-63 0,1-4-56 0,2 4-104 16,0-6-200-16,-1 1-147 0</inkml:trace>
  <inkml:trace contextRef="#ctx0" brushRef="#br1" timeOffset="-160461.723">22790 12703 127 0,'0'0'375'16,"-6"-6"-31"-16,6 6-58 0,-3-4 30 0,3 4-83 15,0 0-26-15,-3-10-19 0,3 10-14 0,0 0-24 16,0-7-42-16,0 7-18 0,0 0-20 0,5-5-11 15,-5 5-12-15,0 0-11 0,9-6 2 0,-9 6-11 16,0 0 2-16,9 1-3 0,-9-1-4 0,8 6 7 16,-8-6-9-16,7 8 3 0,-7-8 1 0,4 10-1 0,-4-3-1 15,0-7 1-15,0 15 2 0,0-7-1 0,-2 2-7 16,-2-2-3-16,0 2 0 0,0 0-3 0,-1-2 3 16,1 1-4-16,-1-2 8 0,1 0 0 0,-1-2-3 15,2 2 2-15,3-7 14 0,-7 9 19 0,7-9 5 16,-3 8 4-16,3-8 4 0,0 0-15 0,-1 8-11 15,1-8-7-15,0 0-3 0,11 2-8 0,-11-2-4 16,12-1 8-16,-12 1-14 0,17-1-1 0,-6-2-3 16,-2 1-1-16,2-1-17 0,1 1-8 0,0-1-20 15,-1 0-35-15,3-1-40 0,-3 2-31 0,3-4-39 16,-2 1-43-16,1 1-38 0,-3-1-31 16,-1-2-95-16,4 1-240 0,-5-2-142 0</inkml:trace>
  <inkml:trace contextRef="#ctx0" brushRef="#br1" timeOffset="-160212.485">22985 12569 501 0,'0'0'431'0,"-2"-8"-43"15,2 8-27-15,-2-8-38 0,2 8-30 0,0-6-38 0,0 6-28 16,0 0-14-16,4-4-25 0,-4 4-25 0,0 0-8 16,13 1-31-16,-13-1-15 0,13 4-11 15,-4-2-7-15,-2 3-8 0,2 1-3 0,0-1-12 16,0 1-6-16,1 3-4 0,-1-1-5 0,-1 3-8 0,0-2-4 15,-3 4-2-15,-1-1-10 0,-2-2-2 0,-2 5-7 16,0-2-4-16,-4 3-5 0,-1 0-4 0,-4 4-45 16,0-3 15-16,-5 0-83 0,0 2-11 0,-4 1-108 15,-3-3-20-15,-2-1-78 0,-2 1-75 16,0-2-79-16,-1-1-346 0,-3-4-360 0</inkml:trace>
  <inkml:trace contextRef="#ctx0" brushRef="#br1" timeOffset="-159632.432">21938 12649 322 0,'0'0'292'0,"0"0"-69"0,0 0 22 16,-7-3-40-16,7 3 50 0,0 0-36 0,-8 5 46 0,8-5-33 16,-7 9 3-16,1-4-27 0,3 2 9 0,-4 1-20 15,2 0-11-15,3 1 1 0,-2 1 4 0,0-1-10 16,1 4-12-16,-1-3-13 0,3 2-14 0,0 0-13 16,0 0-54-16,1 0 38 0,1 1-65 0,0-2 35 15,-1 1-57-15,4 2 40 0,-1-3-55 0,2 5 40 16,-1-4-49-16,2 1 38 0,0 1-53 0,1-1 22 15,0-3-87-15,1 3-14 0,2-1-62 0,1-2-69 16,-1 1-90-16,1-1-83 0,1 0-83 0,2-4-530 16,-1 2-613-16</inkml:trace>
  <inkml:trace contextRef="#ctx0" brushRef="#br1" timeOffset="-145215.134">6295 15269 245 0,'0'0'284'0,"2"-7"-35"16,-2 7-13-16,0 0 2 0,0 0-20 0,0 0-18 15,0-8-8-15,0 8-50 0,0 0 48 0,0 0-56 16,-3-6 35-16,3 6-42 0,0 0 31 0,0 0-32 16,0 0 15-16,0 0-24 0,-2-6 5 0,2 6-38 0,0 0 3 15,0 0-22-15,-12 3 12 0,12-3-14 16,-10 5 27-16,1 0-14 0,1 2 18 0,-1 0-3 16,-2 3 18-16,-1-2 8 0,1 2-4 0,-3 4-27 0,2 0 10 15,-2-2-6-15,3 2-15 0,-2 1-12 16,4 1-12-16,1-3-7 0,2 1-4 0,-2 2-6 15,4-3-6-15,2 3-4 0,1-5 1 0,1 3-6 16,2-2-8-16,1-1 3 0,3 0 1 0,0 2-6 16,2-3-18-16,4-1-25 0,-1 0-40 0,2-1-48 0,1-3-33 15,0 0-54-15,1 0-18 0,-1-2-39 0,4 0-37 16,-5 0-33-16,1-2-88 0,0-2-23 0,-1-1-337 16,1 0-303-16</inkml:trace>
  <inkml:trace contextRef="#ctx0" brushRef="#br1" timeOffset="-144988.746">6463 15455 46 0,'1'-9'557'0,"-1"9"-112"0,0-8-45 0,0 8-24 15,0-8-14-15,0 8-22 0,0 0-38 0,0-6-32 16,0 6-43-16,0 0-47 0,0 0-32 0,-1-7-33 16,1 7-6-16,0 0-1 0,0 0 3 0,0 0-3 15,0 0-17-15,6 7-9 0,-6-7-16 0,4 6-15 16,-4-6-7-16,7 11-11 0,-4-5-4 0,1 2-7 15,1-1 1-15,-1 1-10 0,1 1-6 0,-1-2-1 16,1 1-37-16,3 0-51 0,-3 0-54 0,0-2-57 16,-1 2-59-16,1-2-68 0,1 0-25 0,-6-6-76 0,9 6-7 15,0-3-353-15,-9-3-300 0</inkml:trace>
  <inkml:trace contextRef="#ctx0" brushRef="#br1" timeOffset="-144632.783">6648 15424 1 0,'0'0'647'0,"3"-8"-175"0,-3 8-88 0,0 0-63 0,2-7-32 16,-2 7-32-16,0 0-41 0,3-7-34 0,-3 7-33 16,0 0-25-16,0 0-19 0,0 0-12 0,0 0-12 15,0 0-12-15,0 0-9 0,10 3-11 0,-10-3-6 16,5 4-12-16,-5-4 2 0,5 8-10 0,-5-8-11 16,9 9-27-16,-5-6-40 0,-4-3-52 0,10 8-45 15,-10-8-30-15,12 7-40 0,-12-7-28 0,11 3 17 16,-11-3-52-16,14 1 36 0,-14-1-39 0,12-1 89 15,-12 1-15-15,11-3 38 0,-11 3 71 0,8-6 19 16,-8 6 65-16,5-6 58 0,-5 6 56 0,5-7 34 16,-5 7 39-16,4-6 24 0,-4 6 29 0,3-7 15 15,-3 7-11-15,0 0-20 0,3-7-34 0,-3 7-30 16,0 0-24-16,3-5-19 0,-3 5-24 0,0 0-5 16,0 0-6-16,0 0-3 0,8-2-13 0,-8 2-10 15,0 0-2-15,10 4-11 0,-10-4-3 0,9 6-7 0,-9-6-6 16,10 7 1-16,-6-2-2 0,1 0-4 0,0-1-27 15,0 1-43-15,-1-1-45 0,0 2-54 16,-2-1-44-16,-2-5-132 0,4 10-395 0,-4-10-244 0</inkml:trace>
  <inkml:trace contextRef="#ctx0" brushRef="#br1" timeOffset="-144492.411">6533 15434 342 0,'-6'-5'444'0,"-1"0"-87"0,3-2-70 0,2 2-50 15,2 5-35-15,-4-12-34 0,4 12-27 0,0-12-31 16,4 7-29-16,-2 0-17 0,4-2-13 0,-1 2-27 16,1 0-53-16,4-2-66 0,-1 4-83 0,-1-3-83 15,5 3-350-15,-3-2-122 0</inkml:trace>
  <inkml:trace contextRef="#ctx0" brushRef="#br1" timeOffset="-144345.803">6859 15276 90 0,'0'0'481'0,"10"-1"-84"0,-10 1-90 16,9-3-1-16,-9 3-93 0,6-3 3 0,-6 3-85 15,0 0 21-15,11-4-84 0,-11 4-29 0,0 0-116 0,7-3-72 16,-7 3-93-16,0 0-364 0,9-4-119 0</inkml:trace>
  <inkml:trace contextRef="#ctx0" brushRef="#br1" timeOffset="-144132.389">7035 15193 565 0,'0'0'449'16,"7"-3"-72"-16,-7 3-48 0,6-3-36 0,-6 3-44 15,0 0-48-15,9-4-36 0,-9 4-21 0,0 0-43 16,0 0 13-16,14 1-18 0,-14-1-18 0,9 3-10 16,-9-3-38-16,11 8 18 0,-4-3-31 0,-2 2 19 15,3-1-27-15,-2 2 22 0,2 4-25 0,-3 0 10 16,0 0 2-16,-1 1-7 0,-3 0-7 0,2 0-11 15,-3 4-49-15,-3 0-37 0,-1 1-82 0,-2 3-46 0,-3 0-107 16,-4 1-51-16,-1 3-316 0,-8 1-205 16</inkml:trace>
  <inkml:trace contextRef="#ctx0" brushRef="#br1" timeOffset="-143914.967">6363 15879 78 0,'-10'2'602'0,"10"-2"-176"16,-13 3-87-16,13-3-77 0,-8 3-22 0,8-3-6 16,0 0 15-16,-6 4 0 0,6-4-35 0,0 0-2 15,0 0-29-15,14 0-27 0,-14 0-25 0,23-3-22 16,-9 2-19-16,4-2-18 0,0-2-14 0,5 2-11 16,1-3-7-16,3 1-8 0,4-2-7 0,1-1-19 15,0 1-35-15,2-3-43 0,7 0-41 0,1-1-57 16,-1 1-55-16,3-1-51 0,-1-2-120 0,2 2-75 15,1-1-260-15,-4 0-239 0</inkml:trace>
  <inkml:trace contextRef="#ctx0" brushRef="#br1" timeOffset="-143331.893">8165 15334 634 0,'0'-8'460'16,"-1"1"-16"-16,1 7-58 0,0-14 8 0,0 14-43 15,-2-11-1-15,2 11-22 0,-1-10-30 0,1 10-48 16,-1-8-49-16,1 8-48 0,0 0-17 0,-3-6-2 15,3 6 5-15,0 0-2 0,0 9-11 0,0-9-11 16,0 12-15-16,-1-2-38 0,0 2 8 0,1 1-32 16,-3 3 18-16,3 1-36 0,0 0 27 0,-2 2-47 15,-1 2 33-15,3 0-36 0,-1-3 34 0,-1 2-40 16,1-1 34-16,1-1-41 0,0 0 28 0,0-5-53 16,0 1-10-16,0-2-13 0,1-2 0 0,1-2-3 15,-2-1-20-15,0-7-29 0,1 7-13 0,-1-7 4 16,0 0 14-16,6-5 20 0,-3-3 12 0,-2-1 11 15,-1-1 1-15,3-6-12 0,-2-1 8 0,-1-3 8 16,0 1 2-16,1-5-3 0,1-1 27 0,-1 2-7 0,0-2 25 16,-1 3 3-16,1-2 6 0,1 4 10 0,-1 2 24 15,0 0 27-15,1 3 22 0,-1 2-6 0,0 1 3 16,-1 1-25-16,0 1-2 0,1 3-11 16,-1 7 17-16,3-11 0 0,-3 11 14 0,0 0 3 0,7-3-5 15,-7 3-6-15,8 5 1 0,-3 2 4 0,2 1-4 16,-1-1-16-16,3 3 4 0,0 2-14 0,0-1 5 15,2 4-18-15,1 2 5 0,1 0-8 0,-2 0-2 16,2 0-5-16,0 0 4 0,-2 2-6 0,3-2 5 16,-1 0-19-16,-1 1 10 0,0-1-16 0,0 0-43 15,-2-1-54-15,2-1-46 0,-3-3-52 0,-3 1-41 16,2-2-66-16,-5 0-94 0,0-3-90 0,-2 1-440 16,-2-3-521-16</inkml:trace>
  <inkml:trace contextRef="#ctx0" brushRef="#br1" timeOffset="-143176.271">8160 15570 268 0,'-8'-5'716'0,"2"-1"-154"16,6 6-115-16,-5-9-86 0,5 9-69 0,-3-13-27 0,6 6-30 15,-1-2-36-15,5 0-36 0,0 1-30 0,2-2-24 16,1 0-22-16,4 1-17 0,3-4-27 0,2 2-12 16,-1-2-60-16,5 1-36 0,0 2-88 15,3-2-23-15,0 3-99 0,1 0-24 0,1-2-61 0,2 2-81 16,-6 4-251-16,6-5-198 0</inkml:trace>
  <inkml:trace contextRef="#ctx0" brushRef="#br1" timeOffset="-142815.878">9089 15276 72 0,'-1'6'180'0,"-2"0"-24"0,-3 4-8 15,-2 0 1-15,-5 2-11 0,-1 0 33 0,-4 1-39 16,-1 3 12-16,-3-2-51 0,2-2 48 0,2 1-31 15,-1-4 56-15,1 1-13 0,1-3 3 0,4 0 4 16,1-3-10-16,0 0-38 0,12-4-10 0,-19 2-22 16,19-2-15-16,-12-5-8 0,9 0-10 0,0-2-10 15,1 0-3-15,4-3-46 0,-2 1 36 0,4-4-38 0,0-1 44 16,0-2-43-16,1 0 10 0,1 0 24 16,-2-1 45-16,2 0-5 0,1 1 47 0,-3 0 17 0,1 2 19 15,-3-1 2-15,1 4-1 0,-1-1 12 16,1 3-9-16,-3 1-14 0,2 1-17 0,-2 7-23 15,-2-8-18-15,2 8-7 0,0 0 5 0,0 0-16 0,0 0 7 16,-10 2-16-16,7 4 10 0,2 1-9 16,0 2-4-16,1 1-3 0,1 2-29 0,0 4 16 0,4-1-17 15,2 3 8-15,3 0-27 0,-1 2-12 0,2-2-34 16,3 0-49-16,2 1-36 0,2 1-51 0,1-3-45 16,-1 0-48-16,-1-2-83 0,0-2-76 0,2-3-34 15,2 0-407-15,-3 0-441 0</inkml:trace>
  <inkml:trace contextRef="#ctx0" brushRef="#br1" timeOffset="-142566.581">9371 15211 307 0,'0'-11'695'0,"0"1"-151"0,0 3-54 0,0 0-56 15,1 1-26-15,-1 6-26 0,0-12-44 0,0 12-40 16,0-8-82-16,0 8-16 0,0 0-55 0,0-7-9 15,0 7-25-15,0 0 0 0,0 0-10 0,7 3-13 16,-7-3-16-16,5 9-14 0,-2-2-6 0,0 1-18 16,4 2 1-16,-2 0-4 0,1 2-7 0,-1 1-7 15,3 1-8-15,-2-1-4 0,2 0-29 0,0 1-45 0,-2-1-46 16,3-1-47-16,-3-1-62 0,1 0-55 0,-1-2-54 16,-1-1-53-16,3 0-55 0,-3-4-44 0,-5-4-403 15,6 6-446-15</inkml:trace>
  <inkml:trace contextRef="#ctx0" brushRef="#br1" timeOffset="-142232.501">9427 15223 513 0,'-9'-15'459'16,"3"1"-96"-16,2 0 15 0,-2-1-38 0,3 1 9 15,1-2-28-15,-1 2-23 0,3 1-39 0,4-3-15 16,-3 2-40-16,6 1-20 0,-2 0-29 0,2 1-5 16,3 2-17-16,1 0-28 0,-1 4-14 0,0 0-14 15,2 2-9-15,-2 3-17 0,-10 1-4 0,22 1-13 16,-13 3-4-16,1 1-12 0,-2 1 3 0,-2 1-7 15,0 1 0-15,2 0-6 0,-4 4 11 0,0-3-15 0,0 2-1 16,-2-2 0-16,2 1 4 0,-1 0-5 16,-1-1 3-16,1 0 2 0,-1 0-4 0,2-1-1 15,0 1 1-15,2-1 1 0,-2 0-2 0,2-1-1 16,2 2 3-16,1-1-1 0,1 0-3 0,2 1 2 0,-1-1 0 16,0 0-4-16,0 1-6 0,-1-1 7 0,-1 0-13 15,0-1 12-15,-3 0-8 0,1 1 1 16,-3 1-2-16,-2-2 9 0,0 1-4 0,-5-2 1 0,-1 2-1 15,-1 1 4-15,-4 0-4 0,-2-1-1 0,-2-2 2 16,-2 2-4-16,-4 1-15 0,-1-2-53 0,2-2-40 16,0 0-57-16,1 0-60 0,0-2-80 0,-1-2-137 15,5 1-160-15,-1-4-299 0,4 1-476 0</inkml:trace>
  <inkml:trace contextRef="#ctx0" brushRef="#br1" timeOffset="-141149.319">10308 15138 411 0,'0'0'350'0,"6"-3"-25"0,-6 3-30 0,7-5-24 16,-7 5-51-16,0 0 9 0,2-8-65 0,-2 8 17 15,0-7-24-15,0 7 1 0,-5-7-21 16,5 7-7-16,-6-8-3 0,6 8-8 0,-12-7-13 0,7 4-18 16,-4 0-11-16,0 2-16 0,0-2-21 0,9 3 7 15,-20 0-21-15,7 0 9 0,0 4-22 0,2 0 8 16,-2 0-15-16,0 3 16 0,-1 0-20 0,1 1 16 15,1 1-19-15,1 0 17 0,2 1-14 0,-1 0 13 16,4 3-9-16,1-2 11 0,1 0-17 0,1-1 15 16,2 1-16-16,1-2 11 0,1 1-25 0,3 0-5 15,1-3-49-15,2 0 1 0,-1-2-45 0,4 1 19 16,0-2-49-16,2-3 29 0,-1 0-49 0,2-2 39 16,0 0-31-16,-2-3 56 0,2-2-18 0,1-1 57 15,-2-2-24-15,-1 2 51 0,-2-5 3 0,2 0 10 0,-4 0 6 16,-1-1 21-16,1 1 42 0,-3 0 23 15,0 0 22-15,-2 2 4 0,1-1 3 0,-1 1 6 16,2 2-5-16,-3 0-23 0,3 1-14 0,-4 7-13 0,4-10-13 16,-4 10 4-16,4-4-7 0,-4 4-2 0,0 0-16 15,11 3 7-15,-3-1-4 0,-3 3-6 0,4 2-2 16,0 2-21-16,1-1 21 0,-1 1-23 0,4 6 24 16,0-5-28-16,-3 1 24 0,0-1-35 0,-1 0-9 15,0-2-69-15,0 1 17 0,-1-4-47 0,-2 2 66 16,-1-3-39-16,0 0 28 0,-5-4-33 0,10 2 53 15,-10-2-30-15,0 0 55 0,11-6-26 0,-11 6 47 16,4-11 3-16,-2 4 4 0,1-3 13 0,-2 2 24 16,3-3 21-16,-2 1 22 0,5-2 3 0,-4 1 12 15,4 1-4-15,-1-3-2 0,2 3-5 0,2 0-11 16,-2 1-13-16,0 2-6 0,2 2-8 0,-1 0-3 16,1 2-8-16,0 1-1 0,2 0-10 0,-12 2-2 15,20 2 0-15,-10-1-1 0,1 3-8 0,-1 0-2 0,-3 2 3 16,1 1-4-16,-3 1-29 0,0 1 30 15,-2-1-22-15,-2 1 21 0,-1 0-22 0,-1-2 34 16,-2 1-13-16,-3-2 56 0,2-1 22 0,4-5 51 16,-9 6 14-16,9-6 7 0,-10 1-7 0,2-5 4 0,3 1-3 15,0-4-26-15,1-1 0 0,-1-3-37 16,4 0 0-16,-2-1-25 0,3-3 0 0,1-2-27 16,2 0-11-16,2 0-36 0,-1-2-51 0,4-1-43 0,2 2-30 15,-1 3-28-15,0 0-15 0,0 3-11 16,1 2-10-16,-1 1 4 0,-1 2 13 0,0 2 19 0,0 2 19 15,-8 3 12-15,11-2 5 0,-11 2 23 0,10 5 14 16,-10-5 17-16,6 8 12 0,-2-3 11 0,-3 3 11 16,3 0 9-16,-1 1 10 0,-1-1 4 0,-2 1 0 15,4-1 4-15,-1 1 7 0,0-2 4 0,1 2 3 16,0-2 17-16,1-1 8 0,-1 1 6 0,2-2 7 16,3 0-26-16,-2-1 50 0,-1-1-46 0,-6-3 53 15,18 2-60-15,-18-2 44 0,17-1-53 0,-17 1 47 16,19-3-42-16,-10-1 38 0,-2-2-36 0,2 2 44 15,-1-3-37-15,-3 1 45 0,-1-1 5 0,0-1 12 16,-3 3 5-16,0-2 0 0,-2 1 17 0,0-1 1 16,-3 3 5-16,4 4 1 0,-9-9 1 0,9 9 4 15,-14-3-1-15,14 3-9 0,-17 0-3 0,8 3-8 0,-1 1-10 16,2 1-3-16,1-1-2 0,0 3-12 0,1 2-2 16,2-2-6-16,-1 3-9 0,4-1-12 15,2 2 2-15,0 2-9 0,3-1-16 0,3 4-29 0,3-4-51 16,0 5-21-16,5-3-54 0,1-2-53 0,3 1-62 15,3-1-49-15,3-1-41 0,3-1-92 16,2-4-479-16,-2-1-492 0</inkml:trace>
  <inkml:trace contextRef="#ctx0" brushRef="#br1" timeOffset="-140888.304">11676 14896 387 0,'2'-6'660'0,"-2"6"-135"0,2-13-81 16,-2 13-49-16,0-8-37 0,0 8-33 0,3-8-18 15,-3 8-53-15,1-7-42 0,-1 7-49 0,0 0-15 0,0 0-9 16,0 0-11-16,0 0-3 0,0 0-21 16,6 4-7-16,-6-4-23 0,6 10 7 0,-3-5-39 15,4 4 15-15,-4-1-23 0,3 1 5 0,-1-1-20 16,1 1 12-16,-2 0-24 0,4 2-3 0,-3-2-59 15,0-1-64-15,-1 1-58 0,0-3-65 0,-2 1-29 0,-2-7-108 16,4 10-58-16,-4-10-89 0,-1 6-400 16,1-6-500-16</inkml:trace>
  <inkml:trace contextRef="#ctx0" brushRef="#br1" timeOffset="-140762.643">11621 14890 176 0,'-12'-15'393'16,"0"2"-55"-16,0-2 3 0,1 2-3 15,2 0-53-15,3 1 5 0,-2 0-48 0,1 1-14 0,0 1-57 16,3 2-11-16,2-1-43 0,-1 4-16 0,3 5-40 15,1-12-9-15,-1 12-116 0,8-6-59 0,-8 6-134 16,12-3-139-16,-12 3-381 0,15 3-298 0</inkml:trace>
  <inkml:trace contextRef="#ctx0" brushRef="#br1" timeOffset="-140415.187">11858 14851 595 0,'9'2'560'15,"-9"-2"-120"-15,0 0-70 0,10 2-38 0,-10-2-41 0,0 0-24 16,10 3-28-16,-10-3-40 0,8 3-20 16,-8-3-38-16,8 4-12 0,-8-4-34 0,9 5-7 15,-9-5-25-15,10 9-2 0,-5-5-18 0,-1 0 2 0,-1 1-13 16,1 1 3-16,-4-6-17 0,8 9 5 0,-8-9-11 16,5 9 8-16,-5-9-8 0,5 7 10 0,-5-7-11 15,0 0 7-15,0 0-10 0,0 0 8 16,0 0-11-16,9-4 11 0,-6-2-4 0,-2 0 12 0,4-2-5 15,-3-1 4-15,1-1 0 0,2 0 16 0,-1-1 0 16,1 2 6-16,-1-2-3 0,0 2-1 0,2 1-9 16,-2 1-5-16,2 0-7 0,0 0-18 0,0 6 16 15,-6 1-3-15,13-5 0 0,-13 5-7 0,14 2 3 16,-6 1-3-16,2 1-2 0,-1 1-1 0,1 2-11 16,0 2-23-16,2 0-43 0,-1 0-26 0,3 1-53 15,-4 1-35-15,3-2-56 0,-1 2-70 0,-2-1-63 16,4-2-59-16,-4 1-72 0,2-4-271 0,-5-1-293 15</inkml:trace>
  <inkml:trace contextRef="#ctx0" brushRef="#br1" timeOffset="-139730.043">12255 14600 671 0,'-2'-14'582'15,"-3"1"-96"-15,2 3-55 0,0 1-53 0,2 0-62 16,-1 2-53-16,-1 2-51 0,3 5-24 0,-4-8 2 15,4 8 1-15,0 0 0 0,0 0-17 0,0 0-26 0,1 8-21 16,2 0-7-16,2 3-4 0,-1 2-7 0,4 3-3 16,-1 2-31-16,2 3 19 0,4 4-40 0,-1 1 24 15,0 1-11-15,6 5-15 0,-4-1-8 0,4 0-2 16,-1 1-10-16,-1-3 1 0,2 1-8 0,0-1-5 16,-4-3-8-16,2-1 0 0,-1 0 2 0,-1 0-24 15,1-2 24-15,-2-1-19 0,-4-4 19 0,4 1-26 16,-3-5 25-16,-1 1-25 0,-1-4 25 0,-1-1-25 15,0-2 26-15,-1 0-25 0,0-1 12 0,1-5-27 16,-7-2 18-16,0 0-39 0,15-1 38 0,-15 1-13 16,8-14-29-16,-6 6 9 0,0-4-24 0,-2-2-11 15,0-4-17-15,-4-3-9 0,-2-3 3 0,-1-3-5 16,-2-2 26-16,-4 2 3 0,2-1 25 0,-1 1 4 16,-3 3 16-16,1 0 0 0,0 3 15 0,1 4-9 0,3 0 15 15,-2 5-7-15,3 0 10 0,2 2-9 0,-1 2 10 16,-1 1-5-16,4 1 14 0,0 1-13 15,5 5 13-15,-10-6-1 0,10 6 14 0,0 0-5 0,-8-4 10 16,8 4-6-16,0 0 6 0,0 0-9 0,9-3 8 16,-9 3-6-16,11-3-1 0,-11 3-5 0,16-2 3 15,-16 2-8-15,18-5 7 0,-9 3-8 0,1-3 0 16,0 3-3-16,-1-3 6 0,0 3-5 0,1-2 2 16,-1 1-4-16,0-1 6 0,3 2-5 0,-12 2-1 15,15-3-8-15,-15 3 11 0,15-2-12 0,-15 2 9 16,16 0-6-16,-16 0 7 0,16 3-8 0,-7-1 10 15,-1 1-6-15,1 3 1 0,-3-1-1 0,2-1 3 16,-2 2-5-16,2-1 7 0,-3 1-10 0,-1-1 6 16,0 1-19-16,-4-6 5 0,4 11-25 0,-4-11-35 15,0 8-70-15,0-8-37 0,0 0-91 0,-10 5-22 16,10-5-33-16,-12-1 0 0,12 1 24 0,-16-5 45 16,7-1 40-16,1 1 47 0,-3-3 32 0,2-2 31 0,-1 1 50 15,1-2-14-15,0-1 16 0,3 0 18 16,-3-1 37-16,3-2-9 0,-1 4 21 0,2-3-15 15,0 1 27-15,1 2-10 0,2 0 20 0,-1 0-22 16,3 1 15-16,0 3-23 0,0-3 16 0,1 5-18 16,2-3 18-16,-3 8-22 0,6-10 18 0,-6 10-31 0,8-7-9 15,-8 7-50-15,10-2-13 0,-10 2-52 0,0 0-10 16,17 0-152-16</inkml:trace>
  <inkml:trace contextRef="#ctx0" brushRef="#br1" timeOffset="-139416.581">12614 14543 464 0,'0'0'-51'0,"16"2"86"0,-16-2 50 0,16 2 57 15,-16-2 6-15,16 4 53 0,-16-4-19 0,17 3 43 16,-8-2-35-16,-1 2 41 0,2 1-46 15,-1-2 0-15,0 2-20 0,0-2-10 0,0 3 15 0,-1 0-46 16,1-2 18-16,-2 1-45 0,2 1 4 0,-2 2-41 16,0-2 16-16,2 0-37 0,-4 2 17 0,2 1-25 15,-3-2 7-15,1 2-24 0,-3 1 20 0,1-2-27 16,-1-2 15-16,0 3-24 0,-2-8 20 0,1 12-20 16,-1-12 23-16,1 7-23 0,-1-7 23 0,0 0-22 15,0 0 21-15,0 0-22 0,0 0 17 0,0 0-17 0,5-4 18 16,-5 4-23-16,7-11 23 0,-3 4-20 15,1 0 18-15,1-3-24 0,-1 4 24 0,2-2-23 16,-2 0 20-16,1 2-19 0,3-1 5 0,-3 2 6 0,2 0 3 16,0 0 23-16,2 2-18 0,-10 3 17 0,14-4-18 15,-14 4 14-15,16 0-21 0,-16 0 19 16,16 2-19-16,-7 2 14 0,1 0-22 0,-2 0 17 16,0-1-20-16,0 2 12 0,-3-1-22 0,2 1-6 0,-2-1-80 15,0 1-11-15,-5-5-89 0,10 7-15 0,-10-7-45 16,7 5-74-16,-7-5-128 0,0 0-188 15,0 0-165-15</inkml:trace>
  <inkml:trace contextRef="#ctx0" brushRef="#br1" timeOffset="-139295.396">13086 14601 506 0,'0'0'452'15,"0"0"-113"-15,2-7-18 0,-2 7-90 0,0 0-34 16,0 0-39-16,4-5-21 0,-4 5-36 0,0 0-19 16,0 0-19-16,8 2-13 0,-8-2 31 0,5 6-95 15,-5-6-83-15,5 10-144 0,-5-10-511 0,3 9-261 16</inkml:trace>
  <inkml:trace contextRef="#ctx0" brushRef="#br1" timeOffset="-138277.274">8417 15903 1 0,'0'0'389'0,"0"0"-31"0,-6-7-54 0,6 7 17 15,0 0-34-15,-5-5-20 0,5 5-26 0,0 0-43 16,0 0-42-16,-5-4-34 0,5 4-16 0,0 0 7 15,0 0 0-15,0 0 34 0,0 0 9 0,4 6 2 16,-4-6 7-16,5 8-6 0,-1-1 0 0,0 1-3 16,3 1-17-16,0 3-6 0,-1-1-10 0,2 2-15 15,-2 3 2-15,5 2-22 0,-5 2-13 0,2-1-9 16,-2 3-13-16,4 0-14 0,-1 4 5 0,-2 1-11 0,-2-3-7 16,4 3-19-16,-3 0-1 0,-1-1 14 15,4 0-8-15,-4-4 5 0,2 2-3 0,-1-2-2 16,-1-2-5-16,0 1-1 0,-1-6 3 0,2 0-16 0,-2-3 18 15,0-1-1-15,0-1-2 0,0 1 0 0,0-2-5 16,0-1 3-16,-1 0 1 0,1 0 2 0,1-3-3 16,-5-5-2-16,8 9 7 0,-3-5-4 0,-5-4-7 15,17 5 7-15,-17-5 1 0,19 3-4 0,-8-5 3 16,3 2-4-16,4-2-7 0,-1-1 0 0,2 1 12 16,4-4-4-16,1 2 0 0,-2-1-3 0,5 0 6 15,-2 0-3-15,2-2-9 0,5 2 8 0,-5-2 0 16,0 2-1-16,0 0 1 0,-3-2-6 0,3 2 8 15,-4-2-6-15,4 0 5 0,-2 3-1 0,-2-2-3 16,-1 2-2-16,1-2 2 0,-5 2-5 0,-3 1 8 16,3 0-4-16,-5 1 1 0,-1-3 0 0,0 3 3 15,-12 2-5-15,18-2 1 0,-18 2 8 0,14-3 1 16,-14 3-4-16,15-3 0 0,-15 3-10 0,9-2 11 0,-9 2-2 16,0 0 3-16,13-3-1 0,-13 3-2 0,0 0-2 15,11-3-4-15,-11 3-1 0,6-3-32 0,-6 3-33 16,0 0-58-16,6-7-70 0,-6 7-95 15,0 0-32-15,4-8-74 0,-4 8-134 0,0-10-67 0,-3 4-289 16,2 0-446-16</inkml:trace>
  <inkml:trace contextRef="#ctx0" brushRef="#br1" timeOffset="-138065.799">9247 16222 395 0,'0'0'424'0,"-9"-5"-46"15,9 5-52-15,0 0-7 0,-5-5 2 0,5 5-19 16,0 0-30-16,3-6-21 0,-3 6-28 0,0 0-19 15,11-1-20-15,-11 1-18 0,16 3-11 0,-7-2-10 16,3 3-17-16,-3 1-8 0,5 2-23 0,-1 0-15 16,0-1-16-16,0 6-7 0,-2-2-14 0,3 3-6 15,-2 0-29-15,-3 1 23 0,-2 2-31 0,0 0 21 16,-2 0-37-16,-4-1 16 0,-1 2-65 0,-1 0-38 16,-4 0-87-16,-2 0-43 0,-4 1-70 0,-1 0-145 0,-4-1-84 15,-2 0-380-15,-4-2-476 0</inkml:trace>
  <inkml:trace contextRef="#ctx0" brushRef="#br1" timeOffset="-135061.823">13090 14575 220 0,'0'0'354'0,"0"0"-13"0,0 0-54 0,0 0 29 0,0 0-59 16,0 0-4-16,0 0-26 0,0 0-35 0,0 0-32 15,0 0-25-15,0 0-26 0,0 0-8 0,0 0-4 16,0 0-7-16,0 0-11 0,4 5-11 0,-4-5-1 16,0 0-20-16,8 3-6 0,-8-3 11 0,7 4-30 15,-7-4 15-15,9 3-26 0,-9-3 15 0,6 4-25 16,-6-4 16-16,10 5-24 0,-10-5-21 0,7 5-80 16,-7-5-43-16,6 4-38 0,-6-4-9 0,7 4-54 15,-7-4-1-15,0 0-62 0,0 0-350 0,0 0-175 16</inkml:trace>
  <inkml:trace contextRef="#ctx0" brushRef="#br1" timeOffset="-134916.214">12996 14490 337 0,'-5'-7'253'0,"5"7"-7"16,-6-9-54-16,6 9-3 0,-5-6-69 16,5 6-1-16,-4-6-51 0,4 6 14 0,0 0-44 15,0 0 18-15,6-5-43 0,-6 5 2 0,0 0-90 0,12 0-47 16,-12 0-95-16,11 1-199 0,-11-1 119 15</inkml:trace>
  <inkml:trace contextRef="#ctx0" brushRef="#br1" timeOffset="-134666.708">13214 14418 200 0,'0'0'519'0,"5"-5"-175"16,-5 5-31-16,0 0-104 0,7-5 22 0,-7 5-62 15,0 0 2-15,0 0 13 0,0 0-3 0,0 0-1 16,14 2-8-16,-14-2-15 0,8 7-18 0,-8-7-15 16,10 8-16-16,-3-1-12 0,-1-2-11 0,-2 2-13 15,5 1-14-15,-3 1-8 0,1-1-5 0,-1 1-14 0,1 0-1 16,0 1-9-16,-2 0-5 0,2-3-5 16,-2 4-3-16,1-2 0 0,-1 0 7 0,0 2-15 15,-1-2-9-15,1 0-73 0,-1 0-24 0,-1-1-77 16,1-1-49-16,-3 1-15 0,2-3-73 0,-3-5-49 0,3 10-393 15,-3-10-274-15</inkml:trace>
  <inkml:trace contextRef="#ctx0" brushRef="#br1" timeOffset="-134528.05">13331 14604 204 0,'0'0'333'0,"0"0"-34"0,-4-7-51 0,4 7 1 15,0 0-84-15,-1-7 4 0,1 7-66 0,0 0 10 0,3-8-60 16,-3 8 28-16,6-7-59 0,-6 7-32 0,10-5-19 15,-10 5-76-15,12-7-39 0,-7 2-82 0,3 2-253 16,-1 0 34-16</inkml:trace>
  <inkml:trace contextRef="#ctx0" brushRef="#br1" timeOffset="-134266.739">13477 14490 32 0,'0'0'261'0,"0"0"-69"0,0 0-22 0,0 0-16 15,0 0-5-15,0 0-7 0,0 0-11 0,0 0-17 16,0 0-1-16,0 0 0 0,8-3-21 0,-8 3-21 16,0 0-12-16,3-4-7 0,-3 4-14 0,0 0-6 15,7-8-7-15,-7 8 1 0,0 0 5 0,2-9 5 0,-2 9 13 16,0 0-4-16,0-7 2 0,0 7 1 0,0 0 7 16,0 0 13-16,0 0 24 0,0 0 31 0,-12 4 6 15,12-4 9-15,-7 10-8 0,6-4-1 16,-2 0-16-16,3 2-9 0,0-1-9 0,1 2-19 0,2 0-10 15,4 3-14-15,0-1-9 0,5 0-75 0,-1 0-118 16,8-2-142-16,-2 0-135 0,5-3-434 0,2-2-411 16</inkml:trace>
  <inkml:trace contextRef="#ctx0" brushRef="#br1" timeOffset="-127698.094">10447 16046 358 0,'0'0'306'0,"0"0"-41"16,0 0-6-16,4-5-12 0,-4 5-12 0,0 0-22 16,0 0-17-16,3-7-68 0,-3 7 18 0,0 0-63 15,0 0 35-15,1-7-9 0,-1 7-12 0,0 0-6 16,1-8-3-16,-1 8-8 0,0 0-9 0,1-9-5 15,-1 9 0-15,0-8-10 0,0 8 1 0,-1-7 0 16,1 7-5-16,-2-9-6 0,2 9-8 0,-6-9-7 16,4 3-6-16,-3 1 1 0,-2 0-6 0,1 0-2 15,-3 1-6-15,0-1 2 0,1 1-2 0,-2 1 0 16,-1 0 2-16,-1 0-6 0,1 3-3 0,-1 0 1 16,-2 0-19-16,1 3 20 0,-2 1-4 0,1 0 7 0,-3 3-8 15,3 0 2-15,-1 0-20 0,2 3 8 16,0 0 8-16,1-1 22 0,0 3 0 0,3 0 0 15,0 1-1-15,0 0 2 0,4 0 4 0,1 1-9 0,-2 1 6 16,5-3 0-16,-2 0-2 0,3 0 2 0,0-2-3 16,4 2-3-16,0-2 4 0,1 0 0 0,0-3-2 15,0 2-6-15,3-3 1 0,1 0-2 0,0-3-1 16,2 0-3-16,-1-1-1 0,2-2-2 0,1 0 1 16,-1-1-2-16,1-3-5 0,1 1-11 0,2-2 12 15,-2-1 5-15,-2 1-2 0,2-3 0 0,-1 0 0 16,-1-1-4-16,-1 1 4 0,-2-3 0 0,1 2 1 15,-1-2-15-15,-1 2 15 0,-3-1-1 0,2 3 0 16,-5-4-1-16,3 3 2 0,0-1 1 0,-4 1 0 16,2 1 5-16,-2 0-1 0,1 1 0 0,-1-1 17 15,-1 7 2-15,1-12-3 0,-1 12-3 0,3-8-5 16,-3 8-8-16,1-6-4 0,-1 6-1 0,0 0-5 16,0 0 6-16,3-7 6 0,-3 7 6 0,0 0 2 0,4 7 4 15,-4-7 15-15,6 6 3 0,-6-6 2 16,6 8-3-16,-3-1 0 0,1-1-4 0,1 0-2 15,1 0-4-15,-1 2-5 0,2-2-5 0,-1 1-4 16,-1 1-2-16,4-1-5 0,-1-2 4 0,-2 4-10 0,3-3 7 16,-1 0-6-16,1 1-4 0,0-1-14 0,-2 1-41 15,3-2-52-15,-2 0-38 0,1-1-40 0,-2 3-43 16,0-3-47-16,1 0-64 0,-3-2-17 0,-5-2-89 16,12 7-45-16,-12-7-231 0,12 3-225 0</inkml:trace>
  <inkml:trace contextRef="#ctx0" brushRef="#br1" timeOffset="-127494.092">10741 16105 119 0,'5'-7'569'0,"-5"7"-102"0,5-6-91 15,-5 6 14-15,4-5-27 0,-4 5-49 0,0 0-38 16,8-6-39-16,-8 6-40 0,0 0-27 0,5-5-12 16,-5 5-10-16,0 0-7 0,9 2-15 0,-9-2 0 15,6 6-7-15,-6-6-15 0,10 7-14 0,-3-1-14 16,-2 1-13-16,0-1-9 0,-1 0-17 0,1 4-4 15,1-3-2-15,-2 4-7 0,1-3-8 0,-1 2-1 16,0-2-9-16,0 3-6 0,-3-3-43 0,3 1-69 16,0-1-71-16,-3 1-96 0,0-4-82 0,2 1-101 0,-3-6-600 15,1 9-680-15</inkml:trace>
  <inkml:trace contextRef="#ctx0" brushRef="#br1" timeOffset="-127264.69">11117 16080 290 0,'0'0'531'0,"0"0"-83"0,0 0-109 0,12 0-51 0,-12 0-39 16,0 0-26-16,0 0-36 0,0 0-15 0,11 3-27 15,-11-3-25-15,0 0-24 0,3 9-22 0,-3-9-9 16,3 8-18-16,-3-8-8 0,0 12-10 0,0-3-6 15,0 1-26-15,0 0-86 0,-3-1-101 0,2 2-75 16,-1-2-158-16,2 0-338 0,-6-1-272 0</inkml:trace>
  <inkml:trace contextRef="#ctx0" brushRef="#br1" timeOffset="-126612.7">11575 15811 265 0,'0'0'354'16,"3"-9"-90"-16,-3 9 18 0,1-10-56 0,-1 10 3 16,0-10-50-16,0 10-18 0,-1-10-13 0,1 10-10 15,-4-11-12-15,2 5-8 0,-1 0-21 0,-1 0-12 16,-1 0 6-16,1 0 1 0,-1 0-3 0,-2 0-7 16,0 2-9-16,1-3 1 0,-2 2-17 0,-1 2-9 15,0-2-9-15,-3 4-6 0,1-1-9 0,1 2-14 16,-2 0-9-16,0 3 26 0,0 0 0 0,-2-1-22 15,1 3 28-15,-1 2-4 0,3 0 1 0,-1 0 5 0,-1 1 0 16,3 2 6-16,1 1-6 0,2-1-1 16,0 1 0-16,1 1 0 0,3 0-3 0,-1-1 3 15,3-1-1-15,1 2-7 0,3-1-1 0,-1-1-1 0,2 1-2 16,1-2-4-16,2-1-4 0,0-2 1 0,2 2-3 16,0-1 0-16,0-4-5 0,3 2-5 0,-1-3-4 15,-1 1-7-15,2-2-4 0,-12-1-3 0,21-1 0 16,-10-1 3-16,-1 0 0 0,0-2 1 0,-1 0 2 15,0-1 4-15,0-1-4 0,-4 0 4 0,3 0 2 16,-3-1 2-16,0-2-4 0,-1 2 6 0,2-1-1 16,-3 1-1-16,-2-3 7 0,2 4 5 0,-1-2 10 15,-2 2 11-15,3 1 15 0,-3 5 5 0,1-11-3 16,-1 11-9-16,3-9-9 0,-3 9-7 0,2-6-7 16,-2 6-1-16,0 0-5 0,0 0 2 0,0 0 1 15,0 0-1-15,10 1 1 0,-10-1-3 0,4 8 1 16,0-4-4-16,0 3 3 0,1 0-1 0,0 0-2 15,-1 1-2-15,3-1 1 0,1 3-1 0,-3-1-3 16,3 0-16-16,2 1-8 0,-1 0-45 0,0-2-56 16,-1-1-75-16,-1 0-31 0,1-2-110 0,1 2-43 15,0 0-70-15,-1-4-356 0,-1 0-341 0</inkml:trace>
  <inkml:trace contextRef="#ctx0" brushRef="#br1" timeOffset="-126233.712">11784 15854 153 0,'0'0'424'0,"0"0"-60"0,1-6 0 0,-1 6-31 0,0 0-35 16,0-8-29-16,0 8-41 0,0 0-38 0,5-7-34 16,-5 7-31-16,0 0-16 0,8-6-11 0,-8 6-10 15,9-3-11-15,-9 3-10 0,9-1-9 0,-9 1-12 16,12 0 0-16,-12 0-10 0,13 3-3 0,-13-3-6 15,10 5 2-15,-3 0-6 0,-3-1-2 0,-2 1 0 16,2 2-3-16,-4 0-5 0,0 0-18 0,-1 3 20 16,-2 0-23-16,-1-1 24 0,-1 1-19 0,0-1 16 15,-1 2-20-15,-1-4 22 0,2 2-11 0,-1-1 15 16,1-2-12-16,0 1 23 0,1-3-5 0,4-4 27 16,-7 11-3-16,7-11 14 0,-2 6-9 0,2-6-1 15,0 0-21-15,0 0 7 0,6 3-20 0,-6-3 10 16,11 0-20-16,-11 0 10 0,19-5-12 0,-9 1 2 15,3 0-28-15,1 0-17 0,1 0-26 0,-1-1-20 0,4 0-25 16,-4-1-27-16,4 0-34 0,-3 1-40 0,2 1-38 16,-2-3-23-16,0 3-19 0,0-2 27 0,0 1-56 15,-2-1 39-15,-2 0-33 0,1 1-157 16,-3 1 54-16</inkml:trace>
  <inkml:trace contextRef="#ctx0" brushRef="#br1" timeOffset="-126095.082">12129 15870 632 0,'9'-5'22'16,"-3"2"15"-16,0-1 100 0,-6 4 6 0,13-8 81 15,-13 8-30-15,9-5 28 0,-9 5-2 0,10-2-1 16,-10 2-6-16,10-5-12 0,-10 5-17 0,9-2-5 15,-9 2-11-15,0 0-19 0,13-3-18 0,-13 3-17 16,0 0-22-16,13 4-5 0,-13-4-11 0,8 6-18 16,-8-6-9-16,6 7-8 0,-3-2-7 0,-2 2-14 15,0 0-12-15,1 0-58 0,-2 0-80 0,0 1-136 16,0 2-82-16,-2 0-130 0,1-1-338 0,0-2-349 16</inkml:trace>
  <inkml:trace contextRef="#ctx0" brushRef="#br1" timeOffset="-125500.674">12766 15600 198 0,'0'0'335'0,"-6"-12"-38"0,6 12-7 0,-3-11-14 16,2 4-26-16,-1 2-25 0,-1-3-8 0,2 1-64 16,-2-2 15-16,1 1-63 0,-1 1 14 0,-1 0-32 15,2-2 19-15,-3 1-41 0,5 8 24 0,-7-12-41 16,1 4 23-16,-1 1-37 0,1 2 19 0,-4 0-37 16,1 2 21-16,-4 2-6 0,2-1 0 0,-4 2-2 15,0 2 11-15,-2 0 14 0,0 3 6 0,-2 0-2 16,-1 2-4-16,1 0 1 0,0 1-11 0,1 4 0 15,2-3-10-15,0 4-3 0,2 0 3 0,3 0-5 16,2 1 2-16,0-3-4 0,2 3 4 0,3 0-9 16,3-2 4-16,1-1-4 0,3 1-5 0,1-1 0 0,2 1-2 15,5-2-2-15,1 0-3 0,1-2-3 16,1-2-6-16,1 2-19 0,-1-4-11 0,4 1-6 16,-4-2-4-16,5-1-7 0,-5-2 1 0,2 0-1 15,-2-2 4-15,0 1 6 0,-1-2 9 0,-2-1 0 0,2 0 5 16,-4-1 6-16,1-3 2 0,-2 1 4 15,-2-1-2-15,1 1 10 0,-4-3-8 0,1 1 8 16,0-1 1-16,-2 2 0 0,0-2 11 0,-1 2-1 0,-1 1 28 16,0 0 2-16,0 7 1 0,1-16-1 0,-1 16-11 15,0-9-3-15,0 9-7 0,2-9-5 0,-2 9-2 16,0 0-2-16,2-5-2 0,-2 5-2 0,0 0 9 16,0 0 7-16,7 4-3 0,-7-4-1 0,6 8-2 15,-1-2-2-15,0-1-4 0,0 4-1 0,2-1 1 16,-1 1-1-16,4 2-3 0,-2-2 0 0,0 1-10 15,1 0-26-15,1 2-58 0,-1-2-47 0,0 0-46 16,0-1-80-16,0 0-76 0,-3-1-31 0,2-1-466 16,-1-1-375-16</inkml:trace>
  <inkml:trace contextRef="#ctx0" brushRef="#br1" timeOffset="-125096.438">12962 15659 279 0,'-3'-7'456'16,"3"7"-99"-16,-5-11-10 0,4 4-27 0,1 7-34 0,-3-9-37 15,3 9-41-15,-1-14-32 0,2 8-26 0,-1 6-27 16,4-11-25-16,1 5-16 0,0 1-11 0,2 1-10 16,2-1-8-16,-2 1-5 0,2 3-9 0,-9 1-5 15,19-2-4-15,-19 2-3 0,20 2-6 0,-10 1-4 16,-2 1-3-16,-1 0 1 0,0 3-6 0,0 1-2 15,-4 0 4-15,-2 0-4 0,2-1-4 0,-3 1-2 16,-2 0 3-16,1 1-5 0,0 0 3 0,-2 0-2 16,1-1 0-16,-1 0 1 0,1-4 1 0,-1 3-6 15,3-7 7-15,-2 10 8 0,2-10 2 0,0 9-5 16,0-9 0-16,0 8 1 0,0-8-2 0,5 5-7 16,-5-5 7-16,8 7-3 0,-2-2-2 0,0-1 2 15,1-2-3-15,0 5 0 0,1-2 2 0,-2 0 4 16,1-1-4-16,-2 2 4 0,1-1 0 0,-2 1 1 0,-2 1-4 15,1 0 2-15,-3 0 5 0,0 0-5 16,-3 1 0-16,0 0-5 0,-3 1 2 0,0-1-2 16,-3 3 1-16,0-4 5 0,-1 3-10 0,1-3 0 15,0 0-6-15,1 0-30 0,1-2-63 0,-1 0-82 0,2 0-118 16,6-5-131-16,-9 4-415 0,9-4-391 0</inkml:trace>
  <inkml:trace contextRef="#ctx0" brushRef="#br1" timeOffset="-124911.258">13385 15708 223 0,'10'-1'641'15,"-10"1"-170"-15,17-2-117 0,-17 2-62 0,11-1-27 16,-11 1-31-16,0 0-14 0,13 0-16 0,-13 0-17 16,8 4-26-16,-8-4-29 0,0 0-28 0,7 7-20 15,-7-7-11-15,2 9-21 0,-2-9-10 0,2 10-11 16,-2-10-32-16,1 13-77 0,1-5-88 0,-4-1-127 15,2 1-141-15,0-8-446 0,2 11-437 0</inkml:trace>
  <inkml:trace contextRef="#ctx0" brushRef="#br1" timeOffset="-124330.81">13783 15516 298 0,'8'-7'279'0,"-8"7"-19"16,9-7-7-16,-5 0-6 0,0 3-22 0,0-4-15 15,-1 1-21-15,1 1-25 0,0-2-53 0,1 1 34 16,-2-2-63-16,-1 0 27 0,-1 1-52 0,1-2 31 15,-2 0-54-15,0 1-5 0,-3-1 35 0,1 0-53 16,-1 1 1-16,-2 0-2 0,-1-1-4 0,-2 2 2 16,2 1-1-16,-3 2-1 0,0-1-9 0,-2 3 3 15,0 0-2-15,1 1 2 0,10 2-2 0,-22 0 1 16,11 1 9-16,0 2 27 0,0 0-44 0,1 2 40 16,-2 2-15-16,1-1 41 0,0 3-39 0,1 1 39 0,3 1-5 15,-1-1-2-15,1 2-7 0,2 1 1 16,-1-2-7-16,5 0-3 0,-2 0-2 0,3 1 1 15,0-2-7-15,0 0 0 0,3-1-8 0,-2 0 3 0,5-2-6 16,-2-1 3-16,1 0-5 0,0-3-3 0,3 0-3 16,-8-3-1-16,14 4 1 0,-14-4-7 0,16-1 3 15,-6-2-1-15,-3 0-1 0,1 0-1 0,1-3-2 16,0 1 4-16,-3-2-6 0,2-2 12 0,-3 1-8 16,3-1 4-16,-2 1-19 0,-1-1 30 0,-1 3-10 15,1-1 38-15,-1 0-7 0,1 0 14 0,-2 2-22 16,-3 5 7-16,5-8-19 0,-5 8 14 0,6-5 3 15,-6 5 14-15,0 0-10 0,0 0 12 0,13 3-20 16,-13-3 0-16,10 6 2 0,-2 1-7 0,-3-1-3 16,3 1-3-16,-1 1-2 0,2 2-6 0,0 0-8 15,1 1-12-15,1-1-47 0,-2 1-47 0,1-2-41 16,-1 1-40-16,0-1-46 0,-2-1-51 0,2-1 0 16,0-1-66-16,-2 0-7 0,-1-4-344 0,-6-2-206 15</inkml:trace>
  <inkml:trace contextRef="#ctx0" brushRef="#br1" timeOffset="-123982.842">14007 15479 264 0,'0'-6'388'16,"0"6"-37"-16,-1-10-16 0,1 10-41 0,-1-8-46 15,1 8-88-15,0 0 9 0,-2-9-63 0,2 9 34 16,0 0-6-16,0 0-7 0,0 0-22 16,0 0-14-16,4 9-14 0,-4-9-5 0,8 9-9 0,-6-3-14 15,2 0-5-15,0 2-11 0,0 0-3 0,1 0-12 16,0 0 0-16,0 0 5 0,0-1-9 0,2-1-3 15,-2 1-2-15,1-2 2 0,-1-1-4 0,-5-4-1 16,12 7 1-16,-12-7 0 0,10 2-3 16,-10-2-1-16,13-2 1 0,-13 2-4 0,10-7 2 0,-4 3 3 15,1-1 3-15,-2-2 6 0,1-1 22 0,-2 3 23 16,1-2 6-16,-2 2 12 0,1-1 23 0,1 1-4 16,-5 5-5-16,5-9-21 0,-5 9-10 0,6-4-11 15,-6 4 12-15,7-4-6 0,-7 4 4 0,0 0-22 16,12 5 0-16,-12-5-5 0,11 6-15 0,-6 0 5 15,1 1-2-15,-2 1-7 0,3 0-7 0,0 2-6 16,-2 0-12-16,3 2-58 0,-3-2-51 0,2 1-54 16,-1-1-55-16,0-1-79 0,-1 1-84 0,-1-3-38 0,4 1-442 15,-3-1-425-15</inkml:trace>
  <inkml:trace contextRef="#ctx0" brushRef="#br1" timeOffset="-123823.726">14496 15513 718 0,'7'-3'607'16,"-1"0"-137"-16,-6 3-75 0,8-5-47 0,-8 5-15 0,6-7-2 16,-6 7-17-16,8-3-54 0,-8 3-46 0,0 0-47 15,6-5-33-15,-6 5-28 0,0 0-28 0,9-3-22 16,-9 3-31-16,0 0-80 0,14-1-73 0,-14 1-92 16,13 1-89-16,-13-1-110 0,14 0-103 0,-14 0-389 15,18-1-480-15</inkml:trace>
  <inkml:trace contextRef="#ctx0" brushRef="#br1" timeOffset="-123667.079">14927 15432 477 0,'0'0'436'0,"0"0"-83"0,14-2-33 16,-14 2 8-16,0 0 11 0,12-1-44 16,-12 1-52-16,0 0-50 0,7-3-40 0,-7 3-28 15,0 0-28-15,8-2-66 0,-8 2-81 0,5-5-130 0,-5 5-72 16,12-4-110-16,-5 1-444 0,-7 3-333 0</inkml:trace>
  <inkml:trace contextRef="#ctx0" brushRef="#br1" timeOffset="-123508.469">15247 15333 503 0,'0'0'405'15,"15"1"-44"-15,-15-1-123 0,0 0 36 0,0 0-54 16,11 0-22-16,-11 0-6 0,0 0-60 0,0 0-18 15,13 0-80-15,-13 0-61 0,0 0-32 0,13-1-109 16,-13 1-72-16,12-2-117 0,-12 2-212 0,15-5-81 16</inkml:trace>
  <inkml:trace contextRef="#ctx0" brushRef="#br1" timeOffset="-123348.913">15574 15282 471 0,'0'0'528'0,"16"-2"-109"16,-16 2-69-16,13-1 0 0,-13 1-5 0,13-3-14 15,-13 3-45-15,13 0-50 0,-13 0-47 0,11-2-33 0,-11 2-39 16,10-4-27-16,-10 4-61 0,12-3-66 16,-12 3-81-16,10-4-88 0,-10 4-75 0,14-4-41 15,-14 4-60-15,17-4-33 0,-6-1-261 0,-1 3-183 0</inkml:trace>
  <inkml:trace contextRef="#ctx0" brushRef="#br1" timeOffset="-123204.858">15836 15220 942 0,'14'-4'406'0,"0"0"29"0,-1-1 26 15,-2 0-23-15,3 1 4 0,0-2-16 0,-1 0-23 16,-3 1-38-16,1-1-65 0,0 1-40 0,-2 1-43 15,-1 0-45-15,-1 0-37 0,1 1-32 0,-8 3-29 16,9-7-50-16,-9 7-93 0,9-4-115 0,-9 4-105 16,0 0-144-16,9-3-182 0,-9 3-653 0,0 0-876 15</inkml:trace>
  <inkml:trace contextRef="#ctx0" brushRef="#br1" timeOffset="-121699.931">10457 16590 109 0,'-5'-9'448'0,"5"9"-81"0,-5-8-23 16,5 8-37-16,-4-7-22 0,4 7 7 0,-4-10-38 15,4 10 3-15,-2-7-39 0,2 7-1 0,-3-6-46 16,3 6-13-16,0 0-44 0,-4-6 0 0,4 6-19 15,0 0 23-15,0 0-17 0,0 0 13 0,0 0-17 16,0 0 33-16,8 3-34 0,-3 3 20 0,-1 0-25 16,1 1 20-16,3 0-19 0,-2 3-2 0,1 0-13 15,-1 2-8-15,2 2-12 0,2 1-13 0,-2-1-3 0,1 3-2 16,1 2 17-16,-3-1-35 0,1 3-12 16,1-3 5-16,1 1-4 0,-1 1 0 0,-4-2-7 0,4 2-2 15,-1-3 5-15,-3-1-1 0,1-3-2 0,0 1 0 16,0-2 0-16,-2-1-1 0,0-2-1 0,-2 0 0 15,2-2 3-15,-1-2 1 0,-1 2-8 0,-2-7 9 16,3 9 0-16,-3-9-4 0,0 0 4 0,0 0-2 0,0 0 0 16,0 0-4-16,0 0 1 0,7-6-6 15,-7 6-1-15,3-10-4 0,1 5-2 0,-2 1-1 0,3-3-4 16,2 1-4-16,-1-1 4 0,3 2 1 0,-1 1 1 16,1-3-5-16,1 4 3 0,-1-1-1 0,1 1 0 15,0 0-2-15,-10 3 2 0,18 0 0 0,-18 0-1 16,18 0-4-16,-18 0 6 0,14 3 0 0,-14-3 2 15,10 9-2-15,-6-4 6 0,-1 1 1 0,-2 0-1 0,-2 4-30 16,-2-3 33-16,0 4-29 0,-1-3 33 0,-3 2-36 16,1-1 23-16,-2 2-36 0,-2-4 9 0,4 0-43 15,-2 1-8-15,0-3-43 0,-1 1-17 0,3-1-62 16,6-5-24-16,-12 5-58 0,12-5-58 0,0 0-46 16,-15 0-25-16,15 0-320 0,0 0-254 0</inkml:trace>
  <inkml:trace contextRef="#ctx0" brushRef="#br1" timeOffset="-121502.274">10907 16855 246 0,'11'-3'582'0,"-3"0"-142"0,-8 3-99 15,13-4-40-15,-13 4-7 0,10-3-6 0,-10 3-11 16,9-2-5-16,-9 2-22 0,0 0-16 0,10-2-13 0,-10 2-18 16,0 0-17-16,13 2-14 0,-13-2-18 15,8 6-26-15,-8-6-12 0,9 8-19 0,-9-8-21 0,11 9-29 16,-7-3 8-16,3 1-9 0,-2 1-12 0,1 1-4 15,0 0-14-15,1 1-4 0,-1 2-22 0,-2 1-83 16,3-1-41-16,-1 0-101 0,-2-1-38 0,-2 0-74 16,3-2-114-16,-1 1-43 0,0-3-454 0,1 0-544 15</inkml:trace>
  <inkml:trace contextRef="#ctx0" brushRef="#br1" timeOffset="-121330.449">11381 16922 668 0,'10'-4'492'0,"-1"1"-121"0,-9 3-55 0,13-3-36 16,-13 3 3-16,12 0-55 0,-12 0 5 0,11 0-38 0,-11 0-8 16,9 6-41-16,-9-6-13 0,8 6-37 0,-8-6-9 15,5 13-29-15,-1-5 3 0,-3 1-31 0,0 0 7 16,-1 1-30-16,0 1-43 0,1 1-116 0,-2-2-96 16,1 2-120-16,-1-1-168 0,0-2-276 0,-1-2-343 15</inkml:trace>
  <inkml:trace contextRef="#ctx0" brushRef="#br1" timeOffset="-120750.572">11701 16690 263 0,'0'-11'444'0,"0"11"-53"0,0-11-68 0,0 11-23 16,2-7-20-16,-2 7-37 0,0-11-11 0,0 11-44 15,0-9 4-15,0 9-46 0,0-7-6 0,0 7-51 0,0 0 10 16,1-7-47-16,-1 7 14 0,0 0-26 0,0 0 26 16,0 0-27-16,0 0 20 0,0 0-24 0,11 0 24 15,-11 0-17-15,6 9 12 0,-3-4-19 0,1 0 19 16,2 3-2-16,-2 0-5 0,1 0-6 0,0 1-1 15,0 2-6-15,0 1-6 0,3-1 3 0,-2 2-8 16,1-1-1-16,-1 0-6 0,0 3 0 0,3-3-3 16,-2 2-2-16,-1-1-7 0,1 0 1 0,0-1-2 15,-1-1-15-15,2 3 13 0,-4-2-9 0,1-4 16 16,1 2-18-16,-2-1 14 0,0-2-13 0,0 1 17 16,-1-1-17-16,-1-3 14 0,1 1-13 0,-3-5 16 0,4 9-16 15,-4-9 15-15,0 0-12 0,2 6 18 0,-2-6-21 16,0 0 19-16,0 0 0 0,0-7-2 0,0 7 0 15,0-8-7-15,0 8 1 0,4-12-2 0,-3 7-1 0,2-2-4 16,-1 1 1-16,3-2 1 0,1 3-2 16,0-2 1-16,3 2 1 0,-3 0 1 0,3 0-1 0,0 1-4 15,3 3 2-15,-3-2 1 0,-9 3-3 0,19-2-4 16,-19 2 6-16,19 2-2 0,-9 1 2 0,-2-1-15 16,1 2 15-16,-3 2-13 0,2-1 14 0,-3 1-19 15,-1 1 22-15,-3 0-14 0,2 0 14 0,-3 1-17 16,-2 1 18-16,1-1-13 0,-3 0 15 0,-1 1-27 15,1-1 10-15,-3 0-52 0,0-1-15 0,2 0-61 0,-1 1-30 16,-1-3-46-16,1-1-133 0,6-4-68 0,-6 5-428 16,6-5-390-16</inkml:trace>
  <inkml:trace contextRef="#ctx0" brushRef="#br1" timeOffset="-120416.998">12173 16845 435 0,'0'0'335'0,"0"0"31"0,-9-5-27 0,9 5-23 0,-4-3-35 15,4 3-37-15,-1-7-48 0,1 7-34 16,1-7-22-16,-1 7-24 0,6-8-20 0,-6 8-20 0,9-9-8 16,-3 6-9-16,4-1-14 0,-1 0 1 0,-9 4-9 15,16-4-6-15,-16 4-5 0,19 0 0 16,-19 0-6-16,16 3 6 0,-8-2-9 0,0 4-2 0,-2-1-7 15,-2 3 2-15,0-2-26 0,-2 2 26 0,-1 0-28 16,1 1 33-16,-4 3-30 0,1-3 29 0,-1 3-29 16,-2-2 28-16,1 0-28 0,2-1 28 0,-1 0-32 15,-1 1 35-15,3-9-29 0,-4 12 34 0,4-12-25 0,-1 9 42 16,1-9-29-16,0 0 24 0,1 9-32 16,-1-9 30-16,9 3-41 0,-9-3-2 0,17-3-71 0,-6 1-11 15,3-4-41-15,0 0-79 0,3 1-14 0,2-5-87 16,0 3-15-16,-1-3-372 0,0-1-209 0</inkml:trace>
  <inkml:trace contextRef="#ctx0" brushRef="#br1" timeOffset="-120277.372">12599 16770 248 0,'0'0'366'0,"8"-4"-52"0,-8 4-59 0,0 0 8 16,8-1-37-16,-8 1 3 0,0 0-16 0,0 0-24 16,9 0-29-16,-9 0-27 0,6 5-20 0,-6-5-23 15,3 7-12-15,-3-7-23 0,7 9-7 0,-7-9-11 0,6 9-9 16,-2-3-12-16,-1-1-53 0,0 4-106 0,0-2-75 15,1-1-162-15,0-1-345 0,-3 0-232 0</inkml:trace>
  <inkml:trace contextRef="#ctx0" brushRef="#br1" timeOffset="-119762.914">12604 16300 514 0,'-4'-9'491'0,"2"1"-92"0,-2 3-75 0,1-1-42 0,3 6-33 16,-4-11-30-16,4 11-28 0,-2-6-5 0,2 6 1 15,0 0-7-15,0 0-18 0,0 0-8 0,0 0-13 16,6 7-10-16,-3 1-17 0,1 0-12 0,1 2-12 16,1 2-9-16,2 0-13 0,-2 3-8 0,1-1-8 15,2 3-9-15,1 0-7 0,-3 1-10 0,2 0-3 16,-1 0-3-16,2 1-6 0,-3-5 0 0,-1 1-3 16,3-1-3-16,-4-1 2 0,0-1-4 0,-1-3-6 15,1 1 5-15,-1-2 4 0,-1 0 2 0,2-3 2 16,-5-5-2-16,5 10-3 0,-5-10 0 0,0 0 2 15,10 2-1-15,-10-2-2 0,8-6-6 0,-1 3-1 16,-2-2 2-16,3 0-7 0,0-2-20 0,1 2 31 16,0-2-27-16,0 1 23 0,3 0-20 0,-1 1 26 15,0 0-30-15,0 2 31 0,1-1-21 0,0 2 16 0,-1 1-24 16,-11 1 18-16,19 1-20 0,-9 1 24 0,-2 1-22 16,-1 1 22-16,-2 0-19 0,0 1 17 15,-3 1-18-15,-2 1 22 0,-1 0-21 0,-4-1 20 16,1 5-15-16,-1-4-22 0,-1 2-24 0,-3-1-34 0,-1 0-50 15,-1 1 7-15,3-4-54 0,0 2-25 0,0-2-70 16,0-1-60-16,8-4-147 0,-9 6-303 0,9-6-319 16</inkml:trace>
  <inkml:trace contextRef="#ctx0" brushRef="#br1" timeOffset="-119295.352">13070 16513 249 0,'-3'-8'366'16,"3"8"-57"-16,0-9-50 0,0 9 19 0,2-9-40 0,1 1-22 15,-1 3-9-15,1-3-34 0,1 2-21 16,1-2-38-16,0 1 3 0,0 1-32 0,3 0 1 15,-2 1-31-15,-1 0 7 0,3 3-23 0,-8 2 12 0,14-5-26 16,-14 5 13-16,13 2-22 0,-13-2 13 0,11 4-19 16,-6 0 17-16,-1 1-28 0,0 0 19 0,-1 3-18 15,-2-2 15-15,0 2-19 0,-1 0 21 16,0 0-23-16,0 1 18 0,-1-1-27 0,1 0 30 0,-1-1-23 16,1 0 19-16,0-7-16 0,-2 11 20 0,2-11-21 15,3 10 19-15,-3-10-18 0,4 8 20 0,0-3-21 16,-4-5 21-16,10 7-26 0,-4-5 23 0,2 2-33 15,0-2 36-15,2 4-22 0,-1-3 21 0,0 0-21 16,1 2 20-16,-4-1-23 0,3 1 20 0,0 0-23 16,1-3 26-16,-3 3-17 0,-1 1 19 0,-1-1-27 15,-5-5 28-15,5 9-16 0,-5-9 21 0,1 11-23 16,-1-11 19-16,-4 10-24 0,0-5 24 0,-3 0-31 16,2 0 29-16,-4 1-24 0,-1-1 22 0,2-2-24 15,-1 2 18-15,0-2-27 0,3 1 0 0,6-4-67 16,-13 2-108-16,13-2-79 0,0 0-154 0,-12-4-315 15,12 4-250-15</inkml:trace>
  <inkml:trace contextRef="#ctx0" brushRef="#br1" timeOffset="-119124.301">13510 16494 78 0,'13'-3'645'0,"-2"3"-182"0,-11 0-109 0,16 0-42 15,-16 0-28-15,16 0-4 0,-16 0-61 0,12 3-3 16,-12-3-55-16,11 5 0 0,-4-1-55 0,-2-1 7 15,-1 3-48-15,1 0 11 0,-1 0-42 0,1 3 15 16,-2-2-32-16,1 2 6 0,-1-2-82 0,-1 3-97 16,1-2-159-16,-2 1-125 0,1-1-407 0,-2-1-391 15</inkml:trace>
  <inkml:trace contextRef="#ctx0" brushRef="#br1" timeOffset="-118598.82">13768 16104 539 0,'-5'-11'457'0,"1"3"-116"0,-1 0 17 16,4 3-45-16,-2-1 21 0,3 6-42 0,-5-10-28 16,5 10-54-16,-4-8-30 0,4 8-34 0,0 0 20 15,0 0-4-15,0 0 6 0,0 0-10 0,0 0-2 16,12 3-21-16,-6 4-27 0,-1 1-10 0,4 1-17 16,0 1-13-16,0 2-13 0,1 0-8 0,1 3-27 15,0 1 13-15,-1 1-9 0,2-2-1 0,-2 2-6 16,0 2-2-16,-1-2-3 0,0 0-5 0,0 0 1 15,-4-3-3-15,2-1-2 0,-2-1-6 0,-1-2 3 16,2-1-3-16,-4 1 9 0,2-3-4 0,-1 0 6 16,-3-7-3-16,6 8-1 0,-6-8-9 0,7 4-8 15,-7-4 4-15,0 0 1 0,16-4-6 0,-16 4-5 0,13-5-4 16,-3 0-3-16,-1 2-7 0,0 0 7 16,0 1 7-16,3 0 0 0,-2 0 1 0,0 0 5 15,-10 2-2-15,19 0-2 0,-19 0 2 0,18 2-3 16,-18-2 0-16,14 6-2 0,-14-6-17 0,9 8 26 0,-9-8-16 15,4 13 23-15,-5-8-22 0,-2 2 25 0,-2 2-33 16,-1-2 3-16,-1-1-39 0,-2 0-6 16,-2 4-65-16,0-4 1 0,0 2-40 0,1-4-14 0,0 1-27 15,2-1-71-15,-2-4-32 0,10 0-75 0,-12 2-383 16,12-2-301-16</inkml:trace>
  <inkml:trace contextRef="#ctx0" brushRef="#br1" timeOffset="-118264.709">14173 16290 426 0,'13'-1'427'16,"-13"1"-75"-16,10 2-71 0,-10-2-8 0,8 7-35 15,-8-7-29-15,6 7-10 0,-2-1-48 0,-1-2 13 16,1 3-48-16,-1 0 9 0,1 1-41 0,-1 0 15 16,1 1-46-16,1-1 19 0,-1 0-35 0,1 1 26 15,1-1-34-15,-1-1 22 0,0 1-36 0,2-1 22 16,-1-2-30-16,2 0 29 0,-2-1-29 0,-6-4 22 15,14 4-32-15,-14-4 26 0,18 0-28 0,-8-1 21 16,-2-2-28-16,1 0 30 0,-3-2-24 0,2 0 25 16,-3-1-30-16,3 1 40 0,-3-1-12 0,1 0 34 15,-2 2-1-15,-4 4 28 0,6-8-1 0,-6 8-15 0,8-7-10 16,-8 7-12-16,5-5-10 0,-5 5-3 0,0 0-6 16,0 0-4-16,12 0-14 0,-12 0 14 0,6 7-16 15,-6-7 14-15,10 9-17 0,-6-3 14 16,1-1-17-16,-1 5 9 0,1-4-25 0,3 3-41 0,-3-1-89 15,0 0-36-15,1 2-59 0,1-2-132 0,-2 1-54 16,3-2-431-16,-2 1-411 0</inkml:trace>
  <inkml:trace contextRef="#ctx0" brushRef="#br1" timeOffset="-118100.653">14695 16402 127 0,'0'0'499'0,"5"-9"-98"15,-5 9-57-15,2-8-24 0,-2 8-25 0,4-8-61 16,-4 8-29-16,4-5-64 0,-4 5-6 0,2-6-48 0,-2 6-3 16,6-5-35-16,-6 5-5 0,7-5-53 15,-7 5-58-15,11-2-48 0,-11 2-121 0,13-5-60 16,-5 2-416-16,4 1-217 0</inkml:trace>
  <inkml:trace contextRef="#ctx0" brushRef="#br1" timeOffset="-117953.049">15082 16272 331 0,'0'0'425'16,"15"-2"-74"-16,-15 2-74 0,10-4 8 16,-10 4-2-16,11 0-4 0,-11 0-76 0,7-4-39 0,-7 4-18 15,0 0-49-15,9-2 0 0,-9 2-29 0,0 0-23 16,10-4-56-16,-10 4-37 0,11-2-76 0,-11 2-54 16,12-3-131-16,-12 3-77 0,16-7-242 0,-7 4-138 15</inkml:trace>
  <inkml:trace contextRef="#ctx0" brushRef="#br1" timeOffset="-117817.8">15439 16184 381 0,'0'0'425'15,"0"0"-70"-15,15-1-103 0,-15 1-24 0,0 0-25 16,11 0-18-16,-11 0-36 0,0 0-32 0,12-2-25 16,-12 2-35-16,9-2-89 0,-9 2-59 0,12-2-140 15,-12 2-64-15,16-5-265 0,-7 3-74 0</inkml:trace>
  <inkml:trace contextRef="#ctx0" brushRef="#br1" timeOffset="-117680.566">15781 16127 98 0,'0'0'570'0,"14"-1"-162"0,-14 1-91 0,11 0-43 16,-11 0-3-16,0 0-11 0,13-3-26 0,-13 3-51 16,0 0-33-16,13-1-37 0,-13 1-34 0,0 0-71 0,0 0-93 15,10-2-207-15,-10 2-526 0,0 0-351 0</inkml:trace>
  <inkml:trace contextRef="#ctx0" brushRef="#br1" timeOffset="-116800.069">17554 14778 455 0,'0'0'358'0,"-12"-7"-25"0,5 4-14 16,0-2-2-16,0 0-45 0,-1-1 30 15,3 1-42-15,0-2 1 0,0 0-31 0,1 1-29 16,3-1-44-16,0 1-11 0,2 0-31 0,0 0-7 0,3 1-26 15,4-1-1-15,-2 1-22 0,3 3 0 16,4 1-20-16,0 0 7 0,0 2-17 0,3 2 5 16,1 4-10-16,-2 2 6 0,4 3-13 0,-5 4 4 0,3 4-11 15,-3 4 9-15,-1 2-10 0,-4 0 3 0,-3 3-12 16,-1 2 10-16,-2-1-13 0,-3-1 11 0,0 1-11 16,-3 0 6-16,-2 2-7 0,1-3 0 0,-2 2 2 15,-1-3 6-15,1-6-9 0,1 1 9 0,0-3-8 16,2-3 13-16,-2 0-16 0,4-3 8 0,-2-2-14 15,3 1 9-15,0-2-9 0,3-2 2 0,-2-1-26 16,4 1-3-16,2-4-26 0,0 2 4 0,3-3-20 16,3 2 24-16,1-3-22 0,-2 2 26 0,1-1-25 15,1 2 27-15,-3-2-23 0,2 3 33 0,-3-1-20 16,-2 0 37-16,-2 2-20 0,2 1 34 0,-2 2 2 16,-1 0-1-16,-1 3 1 0,0-1 7 0,-1 2 1 15,-2 0 2-15,3 2 6 0,-2 0 4 0,1 1 4 16,-2-1 10-16,-1 0-3 0,3 3 15 0,-1-3 4 0,1 1-2 15,1 0 2-15,1 2-2 0,2 1 1 16,0-2-10-16,-1 1-5 0,3-1-3 0,1 1-4 16,-1-2-7-16,-1 0-9 0,2 0 0 0,-4-4 10 15,2 0-20-15,-4-2 14 0,1 2-13 0,-5-4 8 0,0 1-13 16,-2 0 19-16,-2-1-17 0,-4-1 15 0,-3 0-16 16,-1-1 16-16,-3-1-21 0,-3-2 9 0,-4 1-68 15,-3-3-31-15,0 0-102 0,-3-3-54 0,-1 0-104 16,-1-3-101-16,-3-5-288 0,1 2-268 0</inkml:trace>
  <inkml:trace contextRef="#ctx0" brushRef="#br1" timeOffset="-116200.91">18830 14608 244 0,'2'-8'618'0,"-2"-1"-133"0,0 9-89 0,3-10-41 0,-3 10-51 15,2-11-47-15,-2 11-34 0,0 0-22 0,1-6 7 16,-1 6 4-16,0 0-15 0,0 0-9 0,3 9-18 16,-2-1-20-16,-1 1-25 0,0 3-22 0,2 2-23 15,-2 3-12-15,2 1-10 0,-2 3-14 0,0 0-9 16,3 3-4-16,-2-1-10 0,0 1-2 0,2-1-6 16,-2-2-3-16,2-3-2 0,-2-1-9 0,2-2-27 15,-1-1-34-15,1-2-44 0,-1-2-11 0,-1 0-52 16,3-3-21-16,-4-7-66 0,5 7 9 0,-5-7-46 15,0 0 27-15,11-3-8 0,-7-3 3 0,-2-1 2 16,2-3-8-16,-2 0 11 0,0-3 12 0,-1-3 29 0,0-2 35 16,-1 0 38-16,0-2 34 0,0 2 49 15,-1-2 73-15,1 2 55 0,0 0 56 0,0 0 14 16,1 4 65-16,-1 2-14 0,0-1 36 0,2 1-58 16,-2 5-11-16,2-2 0 0,1 1 19 0,-1 4-2 0,-2 4-8 15,9-6 3-15,-9 6 17 0,17 0-30 0,-7 3 10 16,3 0-34-16,1 4 5 0,1 0-28 15,3 3 3-15,1-1-25 0,3 3 1 0,1 2-25 0,1 1 1 16,-1 0-18-16,0 1 1 0,-2-2-18 0,-1 3 8 16,-1-3-16-16,-5 1 7 0,2-2-21 0,-2 1 9 15,-4-2-15-15,-1 1-7 0,-1-2-69 0,-5 0-26 16,1-1-101-16,-4-1-48 0,0-1-88 0,-5 0-80 16,3-1-390-16,-6-1-352 0</inkml:trace>
  <inkml:trace contextRef="#ctx0" brushRef="#br1" timeOffset="-115782.987">18890 14880 148 0,'-9'-7'520'16,"2"1"-121"-16,2 0-112 0,3-1 8 0,2 0-72 15,1-1 32-15,3 1-71 0,2-3 3 0,3 0-63 16,4-2 11-16,2 2-60 0,3-2 20 0,0 0-45 16,6 0 13-16,2-2-46 0,1-1 33 0,-1 5-41 0,3 0 25 15,-4 0-53-15,2-1-32 0,-3 3-34 16,-1-1-31-16,-1 1 34 0,-3 0-36 0,-2 4 45 0,-2-2-18 15,-1 1 54-15,-2-1-25 0,-3 4 36 16,1-1-29-16,-2 1 40 0,-8 2-30 0,12-5 42 0,-12 5-33 16,12-4 45-16,-12 4-40 0,0 0 49 0,10-1-1 15,-10 1 68-15,0 0-32 0,9 6 58 16,-9-6-29-16,9 7 41 0,-9-7-36 0,9 10 37 0,-4-3-33 16,4 0 18-16,-3 1-43 0,3 0 14 0,0 1-34 15,4 0 14-15,-3 0-30 0,2 0 18 0,2 1-26 16,-1-2 17-16,1-1-28 0,-2 2 24 0,4-3-28 15,-3 0 22-15,-1-2-24 0,1 1 10 0,-1-4-7 16,-1 0 15-16,-11-1-24 0,19 2 23 0,-10-5-20 16,-1-1 19-16,-2 0-24 0,1-2 20 0,-2-1-25 15,-3 0 22-15,-2-3-19 0,0 2 19 0,-1-3-22 16,-3 1 21-16,0-1-19 0,1-1 16 0,-4 1-16 16,2-1-1-16,0 0-3 0,-1 4 4 0,-1-1 1 15,5 1-27-15,-2 1-78 0,1 0-95 0,3 7-83 0,-2-11-40 16,2 11-30-16,1-10-75 0,-1 10-173 15,6-6-119-15</inkml:trace>
  <inkml:trace contextRef="#ctx0" brushRef="#br1" timeOffset="-115566.945">19729 14512 467 0,'0'0'407'0,"3"-7"-36"16,-3 7-18-16,1-8 10 0,-1 8 5 0,3-6-37 15,-3 6-23-15,0 0-45 0,1-11-56 0,-1 11-42 16,0 0-30-16,0 0-13 0,0 0-2 0,0 0-9 15,0 0-12-15,11 3 1 0,-11-3-18 0,7 10-16 16,-2-3-12-16,0 1-9 0,0 1-7 0,0 0-10 16,3 3-5-16,-2 1-1 0,-1 1-8 0,2 1-3 15,0-1-11-15,-3 1-13 0,3 1-61 0,-2-1-37 16,-1 0-68-16,0-1-32 0,-1 1-97 0,2-3-43 16,-2-1-72-16,-2-1-80 0,3-2-289 0,-3 0-315 15</inkml:trace>
  <inkml:trace contextRef="#ctx0" brushRef="#br1" timeOffset="-115166.897">19787 14536 193 0,'-7'-10'395'15,"0"2"-29"-15,2 2-52 0,-1-2-18 0,3-1-25 0,-1 1-9 16,0-1-18-16,3 0-39 0,-1 2-16 0,2-1-60 15,2-1-1-15,0 1-50 0,5 3 6 0,-1-2-35 16,2 2 10-16,2 0-32 0,-1 3 20 0,1 0-27 16,-10 2 16-16,22 2-28 0,-12 0 25 0,0 3-32 15,-1 0 2-15,0 2-4 0,-1 1 4 0,-3 2-10 16,-1-1 3-16,-2 2 1 0,1-1 24 0,-2 2-30 16,-1-3 25-16,1 4-23 0,3-5 17 0,-5 3-19 15,1-4 21-15,0 1-21 0,0-1 22 0,1 1-23 16,-1-8 24-16,0 12-23 0,2-5 24 0,-2-7-24 15,5 9 24-15,0-3-26 0,-2-1 24 0,3 0-25 16,0 0 25-16,-1 1-25 0,3-1 24 0,-3 1-30 16,1 1 31-16,-2-1-25 0,0 2 18 0,1 0-21 15,-5-2 34-15,1 4-10 0,-2-2-2 0,1 1-3 16,-5 1 4-16,1 0-5 0,-5-1 0 0,0 2 1 16,-1-2-4-16,1 2-1 0,-4-1 0 0,2-1-4 15,1 1-10-15,-2-2-50 0,1 1-115 0,0-2-59 16,1 1-115-16,2-4-483 0,2 1-378 0</inkml:trace>
  <inkml:trace contextRef="#ctx0" brushRef="#br1" timeOffset="-114847.882">19313 15074 289 0,'-9'2'394'0,"9"-2"-67"0,-14 4-19 0,14-4-60 16,0 0 28-16,-12 2-82 0,12-2 18 0,0 0-66 15,0 0 18-15,9-7-49 0,-1 5 11 0,3-2-43 16,2-2 27-16,6 0-19 0,2 0 36 0,3-1-17 16,4 0 16-16,3-1-22 0,2-1 7 0,0 1-20 15,7-2 0-15,-2 1-19 0,3-1 1 0,-7 2-16 16,2-1 7-16,-1 1-21 0,-1 0 9 0,0-1-18 15,-2 1 4-15,-1 0-16 0,0-1 8 0,0 2-16 0,-7 2 5 16,0-2-12-16,-1 0 11 0,-2 1-17 16,-3 2-1-16,-2-1-20 0,-2 0-18 0,-2 3-46 15,-1-3-31-15,-2 3-99 0,0-2-52 0,-9 4-144 0,10-5-103 16,-10 5-346-16,0 0-408 0</inkml:trace>
  <inkml:trace contextRef="#ctx0" brushRef="#br1" timeOffset="-114578.604">19350 15169 489 0,'0'0'447'15,"-8"6"-136"-15,8-6-20 0,0 0-73 0,0 0 37 16,13 0-57-16,-4-3-12 0,1 1 15 0,5-2-33 15,2 0-18-15,3-3-46 0,3 0 6 0,3 0-45 16,2-1 7-16,4 0-31 0,1-1 11 0,-1 0-30 16,3-1 20-16,3-1-9 0,-5 1-9 0,1 0-2 15,-1 1-4-15,-1 0-5 0,-2-2-2 0,1 4 0 16,-3-3-11-16,-5 3-27 0,-3-1-40 0,-2 0-49 0,-2 2-140 16,-5-2-93-16,1 0-514 0,-6 0-412 0</inkml:trace>
  <inkml:trace contextRef="#ctx0" brushRef="#br1" timeOffset="-109376.939">20675 14437 470 0,'0'0'571'0,"0"0"-125"0,0 0-81 0,0 0-44 15,0 0-16-15,0 0 9 0,0 0-2 0,0 0-14 16,0 0-31-16,0 0-45 0,6-3-41 0,-6 3-40 15,0 0-29-15,0 0-32 0,0 0-32 0,0 0-43 0,0 0-50 16,0 0-71-16,0 0-98 0,14 0-108 16,-14 0-112-16,12 0-104 0,-12 0-339 0,14 0-434 15</inkml:trace>
  <inkml:trace contextRef="#ctx0" brushRef="#br1" timeOffset="-109234.32">20744 14600 193 0,'-5'7'374'0,"1"0"-61"0,0-1-107 0,4-6-11 16,-6 10-73-16,6-10 8 0,-6 7-52 0,6-7 16 16,-2 8-50-16,2-8-18 0,0 0-110 0,6 2-92 15,-6-2-300-15,13-2 38 0</inkml:trace>
  <inkml:trace contextRef="#ctx0" brushRef="#br1" timeOffset="-108615.949">21559 14355 180 0,'0'0'327'16,"0"0"-73"-16,5-5 18 0,-5 5-42 0,0 0 26 15,0 0-40-15,6-5 20 0,-6 5-58 0,0 0-14 0,4-7 22 16,-4 7-53-16,0 0 23 0,2-9-23 0,-2 9 17 16,0 0-27-16,1-11 8 0,-1 11-23 0,-1-9-2 15,1 9-30-15,-2-10 2 0,1 3-21 0,1 7 8 16,-4-10-20-16,-1 3 7 0,0 2-24 0,1-3 9 16,-3 1-18-16,-1 3 11 0,-2-4-21 0,1 4 11 15,-2-1-12-15,0 1 9 0,-2 0-10 0,1 3 6 16,-1 0-15-16,-3 1 14 0,4 2-14 0,-4 1 10 15,0 1-13-15,-1 1 13 0,4 0-11 0,-2 3-4 16,1-1 2-16,2 3 4 0,0-1 0 0,1 1 8 16,4 2-4-16,-2 0 2 0,4-2 2 0,1 2 0 15,1-2 1-15,1 1 3 0,3-1 1 0,0-1-5 16,2 1 1-16,2-2-1 0,0 2-2 0,4-3-2 16,-1 0-2-16,1-2 2 0,3 0-11 0,-1-2-4 0,0-1-3 15,3-2-3-15,0 0-4 0,0-2 3 16,-2-1 0-16,4 0 0 0,-4-1 6 0,-1-3 1 15,2 0 15-15,-1 0-13 0,-2-1 20 0,-1-1-11 16,-3 0 22-16,-1 2-7 0,1-2 25 0,0-1 3 0,-2 3 27 16,-2-1 10-16,2 2 14 0,-1 0-2 0,-1 0-7 15,-2 6-7-15,3-10-18 0,-3 10-12 16,4-8-13-16,-4 8-4 0,0 0-5 0,6-5-5 0,-6 5-4 16,0 0 1-16,5 5-5 0,-5-5-1 0,5 7-3 15,-5-7 0-15,7 11 0 0,-5-5 0 0,3 2 0 16,0 0-6-16,2 1-9 0,-2-1-38 0,1 3-47 15,-2-2-49-15,4 0-51 0,-2 0-43 0,0 2-33 16,2-3-29-16,-1 1-32 0,0-1-25 0,0-1-14 16,0-2-24-16,0 0-320 0,1-1-218 0</inkml:trace>
  <inkml:trace contextRef="#ctx0" brushRef="#br1" timeOffset="-108451.656">21785 14423 26 0,'9'-3'607'0,"-4"0"-162"0,-5 3-45 0,11-7-38 16,-11 7-5-16,10-5-50 0,-10 5-25 0,6-3-21 15,-6 3-18-15,0 0-17 0,13-1-19 0,-13 1-21 16,9 2-16-16,-9-2-24 0,9 5-22 0,-5 1-23 0,0-1-19 16,-2 1-50-16,4 3 39 0,-2-2-61 0,-3 2 40 15,3 0-10-15,-1 1-9 0,-2 1-22 16,2-1-57-16,-1 0-72 0,1-1-78 0,-2-1-101 16,2 1-87-16,-2-2-65 0,0 0-111 0,3-1-292 0,-4-6-402 15</inkml:trace>
  <inkml:trace contextRef="#ctx0" brushRef="#br1" timeOffset="-107882.577">22184 14001 561 0,'-7'-10'512'0,"1"3"-119"0,1 2-23 16,3-1-12-16,2 6-44 0,-8-8-47 0,8 8-40 15,-5-7-48-15,5 7-2 0,0 0 13 0,0 0 15 0,0 0 6 16,0 0-12-16,-9 4-12 0,9-4-27 0,1 11-7 15,0-4-9-15,3 2-11 0,-1 2-12 0,0 0-21 16,3 0-12-16,-1 2-15 0,0 2-13 0,1-1-13 16,1 1-4-16,-2-1-11 0,1 1-12 0,-1 0 0 15,3 1-1-15,-3-1 0 0,0-1-7 0,0 1 1 16,-2-3-5-16,1-1 0 0,0-1-4 0,-2-1 0 16,2-1-1-16,-2-2 3 0,0 1 5 0,-2-7-14 15,3 9 11-15,-3-9-8 0,6 5-1 0,-6-5-5 16,0 0-5-16,11-2-5 0,-11 2-14 0,12-5-2 15,-5 2-7-15,1-3-3 0,2 2 2 0,0 0 11 16,3 1 0-16,-1-1 1 0,-1 1 3 0,3 1 2 16,0 1-3-16,-2 1-1 0,2 0 1 0,-3 1-8 15,2 0-6-15,-1 3 6 0,-2 0-24 0,0-1 25 16,-2 2 9-16,-2 2 0 0,-2-1 2 0,2 1 0 0,-6 1 5 16,0-2 3-16,-3 3 2 0,-1-3 5 15,-3 3-2-15,1-1 5 0,-2-3 0 0,-4 3-4 0,1 0 4 16,-1-3-8-16,1 0-34 0,2-1-36 0,-2-1-53 15,1-1-50-15,10-2-77 0,-16 3-69 16,16-3-50-16,-12 0-6 0,12 0-47 0,-7-5-38 16,7 5-201-16,-1-7-182 0</inkml:trace>
  <inkml:trace contextRef="#ctx0" brushRef="#br1" timeOffset="-107671.013">22749 14202 603 0,'0'0'445'0,"21"2"-43"0,-21-2-109 16,18 2 8-16,-18-2 39 0,12 3-31 0,-12-3 19 16,10 5-15-16,-10-5-19 0,10 7-35 0,-5-4-34 15,-5-3-27-15,8 9-28 0,-8-9-32 0,7 8-34 16,-5-1-12-16,3-2-17 0,-2 0-15 0,-1 2-10 16,1-2-8-16,-1 2-15 0,0 0-7 0,0 0-22 15,-2 1-54-15,3 0-68 0,-3-2-77 0,1 2-73 16,-2 0-116-16,-2 0-99 0,1 0-105 0,-2-1-334 0,-1 0-501 15</inkml:trace>
  <inkml:trace contextRef="#ctx0" brushRef="#br1" timeOffset="-106810.994">21898 14466 105 0,'0'0'307'0,"0"0"-3"0,0 0-45 0,0 0 7 16,-3-5-12-16,3 5-10 0,0 0-2 0,0 0-30 15,0 0-18-15,0 0-23 0,0 0 1 0,0 0-17 16,0 0-8-16,3-7-1 0,-3 7-2 0,0 0 2 15,0 0-3-15,7 5-4 0,-7-5-2 0,4 7 5 16,-1-3-7-16,-1 2-6 0,1 1-17 0,-2 1-17 16,2 1-16-16,-2 0-10 0,0 0-13 0,-1 2-12 15,2 0-8-15,-2 0-7 0,0 0-6 0,0-1-3 16,-2 1-8-16,2-2-2 0,0 3-9 0,-2-4-31 16,2 0-42-16,-2 0-69 0,1-2-42 0,1-6-83 15,0 13-17-15,0-13-131 0,0 7-59 0,0-7-472 0,0 0-526 16</inkml:trace>
  <inkml:trace contextRef="#ctx0" brushRef="#br1" timeOffset="-106482.269">22100 14419 470 0,'0'0'405'16,"0"0"-57"-16,5-5-51 0,-5 5-24 0,0 0-27 16,5-6-19-16,-5 6-41 0,0 0-6 0,0 0 15 15,0 0 10-15,0 0-6 0,6 9-19 0,-6-9-8 16,1 8-1-16,1-3-62 0,-2-5 28 0,0 14-61 15,1-6 30-15,-1-1-16 0,-1 3-14 0,1 1-19 16,-3 0-15-16,2-1-6 0,-3 3-9 0,0 2-9 16,-1-1-31-16,-3 0-58 0,1-1-70 0,-5 4-109 0,3-3-68 15,-6-1-134-15,5-1-105 0,-2-2-303 16,0-1-405-16</inkml:trace>
  <inkml:trace contextRef="#ctx0" brushRef="#br1" timeOffset="-105649.78">22801 14257 45 0,'0'0'245'0,"0"0"-37"0,-4-5-14 0,4 5-15 16,0 0-2-16,0 0 5 0,-4-8-7 0,4 8 5 15,0 0-44-15,-3-4 39 0,3 4-41 0,0 0 52 0,0 0-50 16,-3-6 37-16,3 6-34 0,0 0 26 0,0 0-12 16,-4-5 15-16,4 5-16 0,0 0 13 15,0 0-18-15,0 0-2 0,0 0-22 0,-3-7-8 16,3 7-17-16,0 0-14 0,0 0-3 0,0 0 18 0,0 0 2 15,0 0 10-15,3 7 1 0,-3-7 1 0,5 6 11 16,-5-6 6-16,7 9-13 0,-3-1 1 0,1 0-31 16,1 1 13-16,0 0-27 0,-1 2 4 0,3 0-18 15,-1 1 0-15,-1-1-24 0,3 0 8 0,-3 2-21 16,2-2 10-16,1-1-19 0,-3 2 3 0,2-2-7 16,-3 1-5-16,2-2-6 0,0 0-14 0,-2-3-48 15,-1 3-47-15,1-3-13 0,-2-1-94 0,1 1-10 16,-4-6-89-16,4 10-25 0,-4-10-105 0,3 5-143 15,-3-5-489-15,0 0-696 0</inkml:trace>
  <inkml:trace contextRef="#ctx0" brushRef="#br1" timeOffset="-105476.506">23169 14290 662 0,'12'-1'631'0,"-12"1"-168"0,14-2-69 16,-14 2-73-16,11 0 2 0,-11 0-25 0,12 0-10 15,-12 0-40-15,7 4-31 0,-7-4-15 0,6 8-41 16,-6-8-32-16,2 12-30 0,-3-7-18 0,-2 5-19 16,-1-2-12-16,-1 3-12 0,-1-1-95 0,-2-1-36 15,-1 3-82-15,2-2-107 0,-2 0-87 0,-2-1-100 16,2 0-538-16,2-3-607 0</inkml:trace>
  <inkml:trace contextRef="#ctx0" brushRef="#br1" timeOffset="-104764.774">23653 14046 384 0,'0'0'487'0,"0"0"-146"16,8-4-15-16,-8 4-60 0,0 0 6 0,0 0 21 15,3-9-56-15,-3 9-12 0,0 0-57 0,0-7-9 16,0 7-50-16,0 0 4 0,0-10-26 0,0 10 5 16,0-8-24-16,0 8 2 0,0-7-17 0,0 7 1 15,-3-10-20-15,3 10 7 0,-2-9-18 0,-1 2 2 16,-1 4-17-16,4 3 12 0,-10-9-18 0,2 4 12 16,-2 2-16-16,1 3 14 0,-1-2-16 0,-3 1 15 15,2 2-16-15,-2 1 14 0,0 0-12 0,-2 1 14 0,-1 2-4 16,1 2 1-16,2-1-7 0,-1 3 10 15,0-1-15-15,3 3 15 0,-1-1-13 0,3 3 18 16,0-2-16-16,0 3 14 0,4-1-13 0,0 1 14 0,3-1-11 16,0 0 6-16,2 0-6 0,0-1 9 0,2-2-14 15,0-1 10-15,3 2-18 0,3-3 10 16,-2 0-23-16,2-3 7 0,0 1-10 0,3-2 15 16,-1-2-15-16,1 0 20 0,-11-2-14 0,23-2 15 0,-13 0-13 15,1-2 19-15,1-2-15 0,-1 2 18 0,-2-4-16 16,1 0 20-16,-1-1-14 0,2 0 21 0,-4 0 3 15,-3-2 10-15,3 4-5 0,-3-3 22 0,0 4 3 16,0-2 23-16,-1 2-7 0,-1 1 10 16,2-2-20-16,-4 7-6 0,4-9-16 0,-4 9-6 0,3-5 3 15,-3 5-11-15,0 0 1 0,0 0-12 0,0 0 6 16,0 0-8-16,12 2 7 0,-12-2-7 0,5 9 1 16,-1-5-1-16,0 4 3 0,0-2-6 0,1 3 2 15,0-1-6-15,2 2-7 0,-2-3-20 0,1 4-46 16,-1-3-47-16,3-1-30 0,-2 3-57 0,-1-3-41 15,2 0-53-15,-1 1-12 0,2-2-66 0,-2 0-46 16,1-1-335-16,-7-5-274 0</inkml:trace>
  <inkml:trace contextRef="#ctx0" brushRef="#br1" timeOffset="-104416.153">23809 14137 387 0,'-2'-4'399'0,"2"4"-8"0,0 0-74 16,-3-8 0-16,3 8-14 0,0 0-10 0,0 0-82 16,0-7-18-16,0 7-53 0,0 0-2 0,4-7-40 15,-4 7 12-15,0 0-27 0,15-1 4 0,-15 1-27 16,12 1 14-16,-12-1-28 0,14 6 4 0,-14-6-22 16,13 6 10-16,-7-1-20 0,-1 1 13 0,0 1-20 15,-1-1 15-15,-1 1-18 0,-3 1 14 0,0 0-14 16,0 1 5-16,-3 0-8 0,-1 0-2 0,-1-1 4 15,1-1 7-15,1 0 3 0,-1 0 5 0,0 0 2 16,4-7 12-16,-8 8 3 0,8-8 6 0,-4 10 7 16,4-10 8-16,-5 4 2 0,5-4-10 0,0 0-8 15,0 7-11-15,0-7-8 0,0 0-6 0,10 3-3 0,-10-3-8 16,13-2-18-16,-13 2-30 0,18-3-24 16,-8 1-49-16,4-1-5 0,-1 1-60 0,0-1-2 15,4-3-87-15,-1 2-3 0,1-1-61 0,1 0-16 0,-2-2-40 16,3 0-303-16,-2 0-197 0</inkml:trace>
  <inkml:trace contextRef="#ctx0" brushRef="#br1" timeOffset="-104289.493">24181 14141 309 0,'0'0'373'0,"0"0"-60"0,8-2-14 15,-8 2-37-15,0 0 42 0,0 0-43 0,0 0 9 16,8 2-59-16,-8-2-7 0,0 0-49 0,2 5-1 16,-2-5-56-16,3 8 1 0,-3-8-38 0,2 8 7 15,-2-8-34-15,3 11 13 0,-3-11-35 0,1 10-26 16,3-2-114-16,-4-8-83 0,2 10-49 0,-2-2-108 15,0-8-439-15,2 8-338 0</inkml:trace>
  <inkml:trace contextRef="#ctx0" brushRef="#br1" timeOffset="-103750.602">24333 13682 542 0,'-5'-9'403'0,"0"4"-50"0,1-1-28 16,4 6-10-16,-5-7-19 0,5 7-39 0,-6-9-47 16,6 9-37-16,-4-5-28 0,4 5 4 0,0 0 1 15,0 0 6-15,0 0 2 0,0 0 0 0,0 12 5 16,0-12 7-16,5 13-49 0,-1-6 37 0,0 4-53 15,1 1 33-15,1 1-61 0,0 1 28 0,2 1-7 16,-1 2-20-16,0 0-12 0,2 0-9 0,-1 1-10 16,-2 0-10-16,1-2-5 0,0 0-6 0,-2-1-7 15,2 0-1-15,-3-1-2 0,1 1-2 0,-1-4-5 16,1 0 8-16,-3-1-7 0,1-1 0 0,1-1 1 16,-2-1 3-16,-2-7 1 0,3 12-4 0,-3-12 2 15,2 7-6-15,-2-7 5 0,0 0 0 0,0 0-5 16,0 0 0-16,0 0-3 0,0 0 2 0,9-4-10 15,-9 4 5-15,7-8-3 0,-4 2-2 0,3 3 0 0,0-2 0 16,0 0 0-16,3 0-4 0,0 3 2 16,0 0 5-16,1-1-3 0,1 1 0 0,-1 0 1 15,-10 2-1-15,20 2-5 0,-9-2 3 0,-1 4-6 0,-1-2 3 16,0 1-4-16,-3 0 3 0,3 4-6 0,-4-2 3 16,-2 0 1-16,-1 2 1 0,-2-7-2 0,0 12 3 15,-2-5-4-15,-2 0 0 0,-1 1 3 0,-3-2-5 16,0 1-8-16,1-2-24 0,-2 1-23 0,0 0-39 15,0-2-20-15,0 0-50 0,1-1-23 0,8-3-82 16,-14 5-37-16,14-5-115 0,-9 0-51 0,9 0-441 16,0 0-503-16</inkml:trace>
  <inkml:trace contextRef="#ctx0" brushRef="#br1" timeOffset="-103384.57">24788 13953 74 0,'0'0'308'0,"0"0"-19"0,0 0-38 15,0 0 47-15,0 0-60 0,0 0 43 16,0 0-76-16,-10-2-32 0,10 2-28 0,0 0-33 0,0 0-23 16,3-8-17-16,-3 8 0 0,6-4-21 0,-6 4 4 15,10-4 4-15,-10 4 4 0,12-4 9 16,-12 4 5-16,15-2 1 0,-15 2 4 0,15 0 13 0,-15 0-31 15,14 0 16-15,-14 0-25 0,13 6 5 0,-13-6-19 16,10 6 16-16,-10-6-20 0,9 12 12 0,-9-7-22 16,0 5 10-16,0-3-21 0,-2 2 18 0,-1 1-25 15,-2 0 16-15,0-2-20 0,0 1 15 0,1 0-12 16,-1-1 16-16,2 0-16 0,-1-4 15 0,-1 2-6 16,5-6 25-16,-3 10-4 0,3-10 13 0,-2 7-16 15,2-7 5-15,4 4-11 0,-4-4 9 0,12 3-23 16,-12-3 6-16,16 0-16 0,-3-1-9 0,0-1-59 15,1 0-31-15,1 0-78 0,4-2-15 0,-2 2-98 16,1-1-18-16,1-2-61 0,-2 0-20 0,-1 1-60 16,0-1-168-16,-1-2-124 0</inkml:trace>
  <inkml:trace contextRef="#ctx0" brushRef="#br1" timeOffset="-103246.938">25140 14006 218 0,'0'0'356'0,"0"0"-27"0,0 0-43 0,7 2 22 0,-7-2-57 15,0 0 37-15,0 6-58 0,0-6 7 16,2 8-57-16,-2-8-4 0,3 8-51 0,-3-8-8 15,1 12-45-15,-1-12 11 0,2 10-41 0,0-3 14 0,-2 1-37 16,3-1 15-16,-2 2-86 0,1-2-37 0,-1-1-124 16,0 3-64-16,0-2-97 0,-1-7-388 0,3 13-277 15</inkml:trace>
  <inkml:trace contextRef="#ctx0" brushRef="#br1" timeOffset="-102632.528">25672 13878 286 0,'0'0'324'0,"0"0"-24"0,4-7-67 0,-4 7 15 15,3-8-48-15,-3 8-16 0,4-9-25 16,-2 4-23-16,2-2-19 0,-1-1-26 0,2 1-14 0,-3-2-8 16,2-1-1-16,-1 0-33 0,-1 0 32 0,1-2-8 15,-2 0-10-15,0 0-8 0,-1 2-8 16,-2-2 5-16,-1 0-8 0,-1 0 0 0,-1 1-5 16,-2 0 3-16,-1 2-1 0,-1-1-3 0,-4 2 4 0,2 0 0 15,-1 2-2-15,-2 2-6 0,0 0 1 0,-1 1 0 16,1 2-1-16,-2 2 7 0,2 1 7 0,-2 0 0 15,0 2 1-15,2 2-2 0,0 3 12 0,0-2 4 16,3 4-7-16,0 0-8 0,3 1 1 0,0 3-2 16,3-3-4-16,0 3-3 0,3-2 2 0,0 2-7 15,3-2 0-15,0-1 14 0,2 0-21 0,3 1 15 16,1-2-21-16,-1 1 6 0,4-2-12 0,2-1 4 16,-2-3 5-16,1 2-23 0,1-2 18 0,1-4-27 15,-2 1 22-15,0-2-28 0,1 0 28 0,0-3-20 0,-2 2 21 16,0-4-21-16,2 0 8 0,-2 0 2 15,-1-4-2-15,0-1 6 0,-1 0 2 0,0 1 4 16,-1-4 8-16,-1 4 12 0,-2-1 5 0,1 0 15 16,0 0 17-16,0 2 13 0,-1-2 7 0,1 2 0 0,-2 2-8 15,-1-1-20-15,-2 6-7 0,6-9-10 16,-6 9-1-16,7-4 0 0,-7 4 0 0,0 0-5 16,10 1-5-16,-10-1 1 0,9 6-7 0,-3-4-4 0,2 5-3 15,-2-2 0-15,1 3-1 0,2-1-2 0,1 3-3 16,-1 0-9-16,-1-1-40 0,3 3-46 0,0-2-78 15,-2 0-28-15,1 1-80 0,-1-1-23 0,0 0-75 16,0-2-42-16,0-4-399 0,-2 3-350 0</inkml:trace>
  <inkml:trace contextRef="#ctx0" brushRef="#br1" timeOffset="-102259.532">25938 13837 293 0,'-1'-8'451'0,"0"2"-84"0,-2 0-32 0,3 6 2 16,0-12-24-16,0 12-31 0,0-14-42 0,0 14-29 16,3-12-37-16,-3 12-35 0,2-12-31 0,-2 12-18 15,9-8-19-15,-9 8-15 0,8-5-13 0,-8 5-3 0,10-2-14 16,-10 2-4-16,11 3-5 0,-11-3-6 16,9 7-1-16,-3-3-1 0,-4 1-4 0,1 1-2 15,-1 1 19-15,-2 0-25 0,0 0 19 0,0 0-22 0,0 1 21 16,-1 0-23-16,0 0 11 0,-2 0-8 0,3-1 18 15,-1 0-22-15,1-7 24 0,-3 12-22 0,3-12 19 16,0 13-22-16,0-13 23 0,3 11-26 0,-3-11 24 16,4 13-22-16,1-9 19 0,0 3-20 0,0-1 23 15,0 1-23-15,2 0 21 0,-1 1-21 0,0 1 23 16,1-2-24-16,-2 1 21 0,1 0-15 0,-3 0 18 16,1 0-19-16,-1 0 22 0,-3 1-13 0,0-2 17 15,-3 0-19-15,0 0 22 0,-1-2-23 0,-1 4 17 16,-1-2-18-16,-1-2 16 0,-2 3-19 0,3-3 22 15,-2 0-21-15,1 1 14 0,-2-1-32 0,2-1-26 16,0 0-102-16,7-4-60 0,-11 3-164 0,11-3-128 16,0 0-281-16,0 0-304 0</inkml:trace>
  <inkml:trace contextRef="#ctx0" brushRef="#br1" timeOffset="-102083.998">26221 13972 616 0,'0'0'661'0,"0"0"-177"0,11-1-61 0,-11 1-84 16,0 0-23-16,0 0-40 0,10-1-18 0,-10 1-48 16,0 0-21-16,0 0-37 0,10 3-24 0,-10-3-33 0,4 6-10 15,-4-6-27-15,6 8-4 0,-6-8-29 0,5 12-58 16,-3-5-110-16,1-1-76 0,-1 0-150 0,-1 2-100 16,-1-8-512-16,4 11-573 0</inkml:trace>
  <inkml:trace contextRef="#ctx0" brushRef="#br1" timeOffset="-101600.203">26366 13537 624 0,'-3'-7'587'0,"1"0"-168"16,0 1-43-16,-1 0-72 0,1 0-20 0,2 6-34 15,-4-9-24-15,4 9-57 0,-3-6-7 0,3 6-3 0,0 0 4 16,0 0-10-16,0 0 1 0,0 0-1 16,-1 9 3-16,3-3-10 0,1 1-5 0,1 2-12 15,2 0-20-15,2 2-36 0,-2 2 14 0,3-1-42 0,0 2 33 16,0-1-46-16,1 1 35 0,-1 1-42 0,1-1 27 16,-1-1-44-16,-2 1 33 0,2-2-40 0,-4 2 31 15,1-2-38-15,-2-1 27 0,-1-1-30 0,-1 1 35 16,-2-2-35-16,0-1 35 0,0-2-32 0,0 0 29 15,0-6-30-15,-4 10 32 0,4-10-33 0,-5 7 33 16,5-7-36-16,0 0 35 0,0 0-36 0,0 0 20 16,-6-5-44-16,6 5 27 0,2-8-46 0,-2 8 36 15,5-11-48-15,1 6 41 0,1-1-42 0,1 1 53 16,0 1-40-16,1-1 51 0,0 4-41 0,2-2 49 16,-1 2-45-16,2-1 49 0,-12 2-43 0,20 2 49 15,-10 1-47-15,-1-1 54 0,2 1-43 0,-4 2 37 16,2 0-1-16,-2 2-7 0,-2-1-1 0,-1 0-2 15,-3 1 0-15,0 0-2 0,-2 1 0 0,-2-1-2 0,-2 3-1 16,1-3-5-16,-4 0-1 0,1 0-17 16,-1-1-31-16,1 0-45 0,-1 0-48 0,-1-2-42 15,5 1-19-15,-2-3-100 0,6-2-92 0,-9 6-70 0,9-6-518 16,0 0-586-16</inkml:trace>
  <inkml:trace contextRef="#ctx0" brushRef="#br1" timeOffset="-101197.06">26770 13786 120 0,'0'0'526'0,"0"0"-129"0,0 0-31 15,0 0 13-15,-3-7 11 0,3 7-11 0,0 0-24 16,0 0-29-16,-1-7-45 0,1 7-45 0,0 0-52 16,5-8-32-16,-5 8-33 0,8-5-22 0,-8 5-20 15,15-7-21-15,-7 5-11 0,2-1-9 0,0 3-11 16,-1-1-3-16,-9 1-8 0,21-2-3 0,-21 2-11 15,15 2-4-15,-15-2-4 0,15 4 0 0,-15-4 0 16,11 5 4-16,-11-5-4 0,5 7 3 0,-5-7 1 16,-1 10 0-16,-1-5 0 0,2-5 1 0,-6 12 3 15,3-7-2-15,-1 0-1 0,-2 1 2 0,2-1 5 16,2 1-5-16,-1-1-3 0,-1-1 13 0,2 4-12 0,2-8 14 16,-3 11-13-16,2-4 10 0,2-1-7 0,-1-6 2 15,1 14-2-15,3-6 8 0,0 0-10 16,1 1 4-16,-1-3-6 0,2 4 10 0,0-3-6 15,-1 1 2-15,0 1-5 0,-1-1 2 0,0 0-5 0,-2-2 10 16,-1 1-3-16,2 0 9 0,-6-1-6 0,2 0 5 16,-1 0-5-16,-5 0 2 0,3-1-2 0,-5 2 5 15,-1-2-8-15,1 0 7 0,-2-1-12 0,-1 2 5 16,1-4-11-16,0 2-11 0,-1-1-63 0,0-1-51 16,4 1-103-16,8-3-75 0,-15 0-156 0,15 0-121 15,-10-5-287-15,10 5-431 0</inkml:trace>
  <inkml:trace contextRef="#ctx0" brushRef="#br1" timeOffset="-101026.527">27066 13854 268 0,'11'-3'664'0,"-11"3"-162"0,0 0-88 0,7-4-40 16,-7 4-24-16,0 0-9 0,8-5-32 0,-8 5-42 0,0 0-44 15,0 0-39-15,10-3-44 0,-10 3-44 16,0 0-59-16,13-2-58 0,-13 2-63 0,18-3-62 15,-8 1-75-15,3 0-77 0,-2 0-46 0,4-1-80 0,1 1-406 16,3-1-370-16</inkml:trace>
  <inkml:trace contextRef="#ctx0" brushRef="#br1" timeOffset="-100868.955">27432 13781 72 0,'10'-2'558'0,"-10"2"-166"16,0 0-41-16,11-3-11 0,-11 3-10 0,0 0-12 15,7-5-49-15,-7 5-37 0,0 0-36 0,5-4-35 16,-5 4-26-16,0 0-26 0,7-5-38 0,-7 5-47 15,7-3-58-15,-7 3-68 0,12-4-71 0,-12 4-88 16,15-4-77-16,-2 3-108 0,-2-3-253 0,2 0-205 16</inkml:trace>
  <inkml:trace contextRef="#ctx0" brushRef="#br1" timeOffset="-100715.365">27856 13691 309 0,'0'0'389'0,"0"0"-70"16,10-1-25-16,-10 1-29 0,0 0-25 15,0 0-6-15,11-3-81 0,-11 3-31 0,0 0-42 16,0 0-63-16,12-3-75 0,-12 3-51 0,9-1-122 0,-9 1-81 16,13-4-223-16,-3 2-41 0</inkml:trace>
  <inkml:trace contextRef="#ctx0" brushRef="#br1" timeOffset="-100562.772">28150 13653 412 0,'0'0'543'0,"0"0"-89"0,0 0-47 0,17 0-15 15,-17 0-32-15,0 0-30 0,10-4-38 0,-10 4-45 16,0 0-46-16,11-5-42 0,-11 5-42 0,7-3-59 16,-7 3-57-16,11-3-83 0,-11 3-40 0,14-3-110 15,-3 0-37-15,0 2-83 0,3-1-37 0,0 2-70 16,5 0-193-16,0-2-163 0</inkml:trace>
  <inkml:trace contextRef="#ctx0" brushRef="#br1" timeOffset="-100420.153">28460 13634 901 0,'24'1'328'15,"-1"0"89"-15,-2-1 12 0,0 2 42 0,-1-2 16 16,-1 0 4-16,-2-2-23 0,-2 1-55 0,-2 0-60 15,2-1-68-15,-2-1-60 0,-1 3-38 0,-1-3-55 16,-2 1-101-16,1 0-166 0,-10 2-279 0,13-6-349 16,-13 6-605-16,8-7-969 0</inkml:trace>
  <inkml:trace contextRef="#ctx0" brushRef="#br1" timeOffset="-82285.23">21546 16218 227 0,'4'-5'294'0,"-4"5"-33"0,0 0-74 16,-1-7 38-16,1 7-62 0,-3-7-5 0,3 7-11 15,0-8-17-15,0 8-18 0,-2-12-19 0,2 12-12 16,-3-12-18-16,3 12 5 0,-3-13 0 0,1 7-10 15,0-2 1-15,-1-1-36 0,-1 2 53 0,0-1-41 16,-1 2 42-16,0 0-46 0,-2 0 53 0,0 0-46 16,-1 1 37-16,1 2-26 0,-3-1 34 0,-1 2-35 15,2 0-10-15,9 2 3 0,-21 1 13 0,10 2-31 16,-1 1 26-16,0-1-35 0,-1 2 28 0,2 2-9 16,-1 1 3-16,1 1-10 0,1 3 1 0,1 0-1 15,0 0-5-15,1 1 3 0,4 1-1 0,0-2-2 0,0 1-5 16,3-1 6-16,1-1-6 0,1 2 1 15,3-2-3-15,0-2-22 0,1 0 21 0,2-1-26 0,2-2 31 16,0 0-28-16,0-2 22 0,3-2-24 0,-1 1 23 16,-11-3-24-16,21-3 29 0,-8 2-4 0,-2-3-3 15,2 0 0-15,-2-3 0 0,1 1-4 16,-1-3-3-16,-2 0 4 0,-1 1 4 0,-1-2 4 0,-1-2 11 16,1 2-5-16,-1-1 14 0,-2 1 31 0,0 0-1 15,-2 1 30-15,3-1 5 0,-3 2 20 0,0 1 2 16,-1 1-12-16,3 0-17 0,-4 6-30 0,3-10-8 15,-3 10-14-15,3-8-7 0,-3 8-6 0,0 0 5 16,0 0-2-16,0 0-3 0,0 0-9 0,12 3-1 16,-12-3-2-16,7 10-7 0,-2-3 0 0,-1 1 0 15,0 1-6-15,2 0 5 0,0 2 0 0,0 0-2 16,2 1-5-16,-2 0 0 0,1 1 7 0,1-1-7 16,-1-1 0-16,1 1-2 0,-2-1-29 0,2-1-58 15,0 0-60-15,-1-1-49 0,0-1-72 0,-1-1-37 0,1-1-39 16,0 0-90-16,3-4-35 0,-10-2-361 15,14 3-371-15</inkml:trace>
  <inkml:trace contextRef="#ctx0" brushRef="#br1" timeOffset="-82035.709">21856 16245 572 0,'0'0'540'0,"1"-7"-79"16,-1 7-33-16,0-6-21 0,0 6-30 0,-3-7-10 0,3 7-29 15,-2-5-40-15,2 5-40 0,0 0-51 0,-7-4-37 16,7 4-40-16,0 0-5 0,-7 4-27 0,7-4 0 15,-5 7-29-15,3 0-9 0,1 0-16 0,0 2 3 16,1 0-8-16,0 1-8 0,0 2-7 0,2 0-5 16,-2-2 1-16,4 2-7 0,-1 0 7 0,2-2-6 15,-2 2-18-15,3-3 21 0,-1 3-5 0,1-3-1 16,-1-1 2-16,4-2-2 0,-2 3 22 0,-1-5-48 16,3 2 26-16,1 0-56 0,-1-4-45 0,3-2-40 15,-12 0-56-15,23-1-36 0,-11-2-44 0,-1-1-63 16,-1-1-91-16,1 2-41 0,-2-8-543 0,0 3-605 15</inkml:trace>
  <inkml:trace contextRef="#ctx0" brushRef="#br1" timeOffset="-81886.073">21861 16087 238 0,'-12'-7'583'0,"-2"2"-167"0,5 0-34 0,0 2-65 15,0-2 19-15,2 1-41 0,0 2-13 0,7 2-56 0,-13-6-27 16,13 6-51-16,-10-6-21 0,10 6-42 0,-5-6-7 15,5 6-36-15,0 0-33 0,0 0-80 0,3-7-32 16,-3 7-113-16,9-5-71 0,-9 5-96 0,15-7-469 16,-7 3-398-16</inkml:trace>
  <inkml:trace contextRef="#ctx0" brushRef="#br1" timeOffset="-81485.153">22360 16046 503 0,'0'0'373'16,"0"0"-43"-16,-10 5-35 0,10-5-25 0,0 0 13 0,0 0-55 15,0 0-3-15,0 0-53 0,0 0-8 0,0 0-49 16,0 0 1-16,13-5-40 0,-6 2 4 16,5-2-35-16,2 3 17 0,1-3-31 0,3 1 16 0,0-1-9 15,5-1-4-15,-1 2-4 0,1-3-1 0,2 2-7 16,-1-1-2-16,2 2-1 0,-1-5-4 16,0 5-1-16,1-2-5 0,-3 1 2 0,2-1 0 0,-2 0-1 15,0 0 2-15,0 1-3 0,-2 0 0 0,-2 1 1 16,-2 0-5-16,-2-1 3 0,0 2 1 0,-3 1 0 15,-1-2 0-15,-2 1-1 0,1-1-4 0,-2 1-11 16,-8 3-9-16,12-6-31 0,-12 6-56 0,8-7-63 16,-8 7-77-16,4-7-63 0,-4 7-44 0,0-9-42 15,0 9-285-15,-2-10-184 0</inkml:trace>
  <inkml:trace contextRef="#ctx0" brushRef="#br1" timeOffset="-81300.015">22910 15816 529 0,'-3'-5'310'0,"3"5"-43"15,-7-9 6-15,7 9 7 0,-7-9 3 0,7 9-10 16,-4-6-25-16,4 6-33 0,-4-6-32 0,4 6-28 0,0 0-14 15,0 0-3-15,0 0-1 0,0 0-5 0,6-5-9 16,-6 5-13-16,9 6-11 0,-2-1-7 16,1 1-5-16,0 1-4 0,-1 2-19 0,3 1 2 15,-1 2-21-15,-1 1 2 0,1 0-14 0,-3 1-11 0,1 2 2 16,-2 0 0-16,-4-1-8 0,2 1 9 0,-3-1-14 16,-2 1-2-16,1 0-12 0,-4-2-10 0,-1 3-60 15,-1-3-40-15,-2 1-78 0,2-2-58 0,-1-2-86 16,0-1-102-16,1-2-542 0,0-4-571 0</inkml:trace>
  <inkml:trace contextRef="#ctx0" brushRef="#br1" timeOffset="-80719.185">24402 15669 71 0,'0'0'450'0,"0"0"-117"16,-9-6-11-16,9 6-8 0,-12-2-4 0,12 2-1 15,-12-3-19-15,12 3-34 0,-13-6-14 0,13 6-21 16,-10-7-20-16,10 7-21 0,-8-5-17 0,8 5-29 16,-5-10-25-16,5 10-22 0,3-10-12 0,-1 5-17 15,3-1-9-15,3 2-11 0,1-1-3 0,3 0-6 16,-2 1-2-16,2 0-8 0,1 3 8 0,0-1-13 15,0 2 5-15,-3 0-7 0,3 3 10 0,-4 1-3 16,0 0 2-16,-3 4-6 0,-1 0 2 0,-2 1-7 16,-3 3 3-16,-3 3-5 0,-2 0-1 0,-2 3-1 15,-4 2 0-15,0-3-9 0,-2 2 7 0,-1-2-4 16,-1 0 7-16,2-4-6 0,-2 2 9 0,2-2-6 16,1-3 3-16,3 0-4 0,0 0 14 0,2-3 9 15,-1-1 10-15,4-1-7 0,4-5-4 0,-4 6-8 0,4-6 1 16,0 0-4-16,12 1-8 0,-2-2 3 15,2-3-7-15,3-2-24 0,2 1-25 0,4-2-32 0,2-3 0 16,3 0-15-16,1-1-11 0,2-1-17 0,0 2-22 16,1-4-34-16,-1 2-27 0,1-1-41 15,-2-1-52-15,-1 2-34 0,-6-4-41 0,2 2-64 0,0 0-196 16,-5 2-142-16</inkml:trace>
  <inkml:trace contextRef="#ctx0" brushRef="#br1" timeOffset="-80500.718">24853 15566 348 0,'-2'-8'392'0,"2"8"-30"0,-7-6-19 0,7 6-24 15,-5-4-19-15,5 4-23 0,0 0-37 0,-7-5-27 16,7 5-23-16,0 0-20 0,0 0-5 0,-11 2-16 16,11-2-8-16,-6 5-1 0,6-5-14 0,-1 9-12 0,1-9-12 15,0 12-18-15,1-4-9 0,1 1-13 16,1 0-9-16,0 2-13 0,-1-1-6 0,3 1-3 16,-1-2-18-16,1 2 14 0,0 1-5 0,3-2-1 15,-3-1-7-15,2 1 2 0,0-2-3 0,1-1 2 16,-2 0-4-16,3-2-4 0,0 0-10 0,1-1-37 15,-1-1-43-15,0-1-40 0,-9-2-60 0,18 0-50 16,-8-2-62-16,0 0-80 0,-2-1-39 0,1-4-490 0,-2-1-471 16</inkml:trace>
  <inkml:trace contextRef="#ctx0" brushRef="#br1" timeOffset="-80264.362">24847 15360 45 0,'-13'-6'500'0,"3"2"-113"0,0 1-121 0,1-1-13 15,0 3-69-15,9 1 18 0,-14-5-69 0,14 5 14 16,-12-3-62-16,12 3 37 0,-9-2-62 0,9 2-7 16,0 0-8-16,0 0 6 0,-7-3-14 0,7 3-12 15,0 0-3-15,6-6-2 0,-6 6-6 0,4-7 1 16,-4 7 6-16,4-5 15 0,-4 5 3 0,2-9 5 16,-2 9 8-16,0-8 7 0,0 8-3 0,-1-8-15 15,1 8-5-15,-5-10-8 0,5 10-9 0,-7-5-4 16,7 5 12-16,-7-4-18 0,7 4-3 0,0 0-3 15,0 0-10-15,-12 2-69 0,12-2-63 0,-2 5-28 16,2-5-82-16,2 8-63 0,2-3-388 0,0 1-206 16</inkml:trace>
  <inkml:trace contextRef="#ctx0" brushRef="#br1" timeOffset="-80049.049">25111 15524 566 0,'0'0'516'0,"7"6"-72"15,-7-6-18-15,5 3 1 0,-5-3-14 0,0 0-9 16,6 5-33-16,-6-5-46 0,0 0-19 0,0 0-85 16,0 0-14-16,11-1-66 0,-11 1-5 0,12-4-50 15,-5 1 5-15,3-1-38 0,0-1 5 0,4 0-28 16,2 1 14-16,0 0-28 0,2-2 19 16,-1-1-6-16,4 2-12 0,2-2-35 0,-3 0-43 0,3 3-63 15,-2-3-58-15,0 1-79 0,-1 2-41 0,-1-3-116 16,-1 2-44-16,-3-1-70 0,4-2-409 0,-4 1-519 15</inkml:trace>
  <inkml:trace contextRef="#ctx0" brushRef="#br1" timeOffset="-79847.132">25624 15275 452 0,'0'0'576'0,"4"-6"-114"16,-4 6-58-16,0 0-24 0,5-7-16 0,-5 7 5 15,0 0-17-15,0 0-34 0,5-8-51 0,-5 8-48 16,0 0-19-16,0 0-20 0,0 0-15 0,10 5-25 0,-10-5-24 15,8 10-20-15,-3-4-18 0,1 2-9 0,-1 0-22 16,3 5-5-16,0-2-8 0,1 1-10 0,-2 3-29 16,2-3-6-16,0 3-68 0,0-2-52 0,0 0-63 15,-1 0-55-15,2-1-55 0,-2-2-80 0,-1 1-92 16,0-4-50-16,2 0-413 0,-4-3-516 0</inkml:trace>
  <inkml:trace contextRef="#ctx0" brushRef="#br1" timeOffset="-79616.069">25826 15177 881 0,'2'-8'589'15,"0"1"-111"-15,0 0-108 0,-2 7-57 0,4-7-28 16,-4 7 10-16,5-4-13 0,-5 4-7 0,13-1-36 16,-13 1-51-16,17 3-1 0,-5 2-35 0,1 2-22 15,2 0-21-15,1 3-12 0,1 2-18 0,0 3-7 16,2 3-12-16,-1 0-13 0,-2 3-6 0,-4 2-29 0,2 0 22 15,-6 4-36-15,-1 2 19 0,-5-4-42 0,-2 2-41 16,-4 5-51-16,-3-2-49 0,-6 6-49 16,-8-2-43-16,-6 0-57 0,-8 2-76 0,-9-1-67 15,-2-2-70-15,-7-1-321 0,-6-3-392 0</inkml:trace>
  <inkml:trace contextRef="#ctx0" brushRef="#br1" timeOffset="-79202.636">24000 15519 520 0,'-8'-8'388'0,"2"4"-64"15,-1-1-38-15,7 5-1 0,-18 2-27 0,8 2 32 16,0 1-28-16,-1 5-21 0,-1 3-13 0,0 3-27 15,0 2-23-15,3 3-11 0,0 4-26 0,1 1-7 0,6-2-26 16,0 4-3-16,5-1-21 0,2 5-4 0,4-3-16 16,6 5-9-16,6 0-13 0,3-5-3 0,7 0-35 15,4-3-45-15,6-3-79 0,10 1-48 0,6-7-64 16,4-3-103-16,4-5-44 0,-2-5-68 0,17-5-423 16,3-4-421-16</inkml:trace>
  <inkml:trace contextRef="#ctx0" brushRef="#br1" timeOffset="-78723.916">26421 14877 319 0,'-5'-9'481'0,"3"2"-69"0,-2 0-98 0,4 7 21 16,-4-11-40-16,1 5 24 0,3 6-32 0,-4-8-14 16,4 8-54-16,-2-10-31 0,2 10-49 0,0 0-9 15,-1-5-13-15,1 5-6 0,0 0-15 0,0 0 4 16,0 0-17-16,7 4-5 0,-7-4-19 0,5 8-5 15,-1-4-19-15,0 2 2 0,1 1-13 0,0-2-2 16,0 2-5-16,1 1 2 0,-1-1-13 0,1 2 3 16,-1-1-16-16,3-1-55 0,-2 3-79 0,-1-3-45 0,0 1-53 15,1-1-82-15,1 0-72 0,-2 0-44 0,0-2-62 16,-5-5-230-16,9 5-234 0</inkml:trace>
  <inkml:trace contextRef="#ctx0" brushRef="#br1" timeOffset="-78386.018">26563 14809 394 0,'0'0'443'0,"1"-12"-60"0,-1 12-68 16,0-9-78-16,0 9 10 0,0-8-75 0,0 8 5 15,0 0-44-15,0 0 27 0,2-6-12 0,-2 6-21 16,0 0-23-16,6 6-17 0,0 0-15 0,-3-1-13 16,2 1-14-16,0 1-5 0,0 1-12 0,-1 1 0 15,1-1-8-15,1 0-19 0,0 2 17 0,-2-2-7 16,1 0-1-16,-1-1-2 0,-2 0 3 0,4-2 0 15,-2 0-3-15,-4-5 7 0,7 5-3 0,-7-5-9 16,0 0 5-16,13 4-1 0,-13-4-4 0,11-5 2 16,-11 5 0-16,10-7 1 0,-10 7 2 0,12-7-17 15,-5 3 20-15,-2 1 0 0,2 1 1 0,-7 2 0 0,11-6-8 16,-11 6 7-16,14-4 2 0,-14 4-1 16,15 0-2-16,-15 0 1 0,12 4-1 0,-3-2-2 15,-2 1-2-15,1 0-1 0,-1 2-4 0,-1 1 1 0,-1-1 2 16,2 0-1-16,-1 1-11 0,-1-1-8 0,-5-5-11 15,5 9-20-15,-5-9-49 0,2 8-78 0,-2-8-132 16,-7 7-112-16,7-7-407 0,-18 3-363 0</inkml:trace>
  <inkml:trace contextRef="#ctx0" brushRef="#br1" timeOffset="-78238.407">26374 14808 420 0,'-13'-8'427'0,"6"-1"-54"0,1 1-89 0,1 1 23 16,5 0-48-16,0 0 20 0,0-1-62 0,5 1-3 15,3-1-53-15,2-1-12 0,3-1-47 0,1 3-5 16,5-3-35-16,2 2 9 0,-1-1-38 0,3 3 5 16,-1 1-84-16,-2-2-43 0,0 3-131 0,-3 2-79 15,-1-1-104-15,-1 3-370 0,-15 0-289 0</inkml:trace>
  <inkml:trace contextRef="#ctx0" brushRef="#br1" timeOffset="-77267.513">21498 16974 46 0,'-3'-7'318'16,"3"7"-39"-16,-2-11-16 0,0 3-49 0,1 1 27 16,0 2-44-16,-2-2 16 0,3 7-26 0,0-10-14 15,0 10-31-15,-2-8-16 0,2 8-19 0,0-9-16 16,0 9 9-16,2-7-27 0,-2 7 24 0,0 0-17 16,5-5 17-16,-5 5-21 0,0 0 16 0,0 0-22 0,13 1 30 15,-13-1-27-15,12 7 19 0,-6 0-17 16,-1 0 18-16,2 1-25 0,1 3-3 0,0 2-12 15,-1 1 2-15,0 1-21 0,1 3 9 0,-2 2-21 16,1 0-7-16,-1-1-2 0,2 3-1 0,-5-3-7 0,1-2 4 16,0 0-3-16,-1-1 0 0,1-2-4 0,-2 0 3 15,-2-3 0-15,3-2-3 0,-1 0 13 0,0-1 7 16,0-2 9-16,-2-6-4 0,2 11 11 0,-2-11-20 16,0 0-5-16,0 0 2 0,0 0 12 0,11-3-17 15,-11 3 4-15,6-9-10 0,-2 3 12 0,3-1-22 16,1-2 19-16,-1 1-14 0,2-1 14 15,1 1-20-15,0-1 14 0,2 3-16 0,-1-1 13 0,1 3-13 16,-1 1 14-16,1 1-17 0,-1 1 10 0,-11 1-7 16,23 2 10-16,-14 1-16 0,1 2 14 0,-1 2-15 15,-2-1 11-15,-1 3-15 0,-2 0 21 0,0 2-23 16,-2 0 23-16,-3 0-14 0,-3 0 14 0,2-1-12 16,-3 3 16-16,-3-1-15 0,-1-2 18 0,-1 1-18 15,-2 0 14-15,1-1-14 0,-1-2 13 0,-2-1-42 0,3 0-20 16,-1-4-66-16,3 0-42 0,-1-2-37 15,10-1-78-15,-15 0-35 0,15 0-60 0,-12-4-63 16,12 4-275-16,-6-8-222 0</inkml:trace>
  <inkml:trace contextRef="#ctx0" brushRef="#br1" timeOffset="-77002.572">22049 17123 345 0,'0'0'442'0,"0"0"-72"0,8-6-96 0,-8 6-35 16,0 0-33-16,0 0-12 0,0 0 9 0,0 0-32 15,9 3 2-15,-9-3-39 0,3 9 7 0,-3-9-48 16,2 11 11-16,1-4-34 0,0 1 12 0,1 1-40 16,-2 0 21-16,4 1-41 0,-2 1 28 0,1-2-34 15,-1 3 25-15,3-3-32 0,0-1 26 0,1 1-26 16,-2-2 25-16,2 1-29 0,1-3 25 0,-2-1-31 15,4-1 22-15,0-1-30 0,-1-2 8 0,2 0-65 16,1-2-34-16,-2 0-37 0,0-3-70 0,0 0-83 16,-3-1-92-16,1-3-388 0,-2 2-284 0</inkml:trace>
  <inkml:trace contextRef="#ctx0" brushRef="#br1" timeOffset="-76862.907">22019 17005 394 0,'0'0'321'0,"-14"-1"-77"0,14 1-48 0,-13 0-38 0,13 0-14 16,0 0-11-16,-10-3-23 0,10 3-22 16,0 0-16-16,0 0-38 0,0 0-101 0,15-2-125 0,-6-1-319 15,2 1-12-15</inkml:trace>
  <inkml:trace contextRef="#ctx0" brushRef="#br1" timeOffset="-76400.291">22902 16979 116 0,'-2'8'534'0,"2"-8"-171"16,0 0-26-16,0 0-26 0,0 0-23 0,0 0-57 15,0 0-38-15,0 0-14 0,8-4-32 0,0-1-8 16,1 1-49-16,5-2 10 0,0-1-44 0,7 0 12 15,-1-2-34-15,7 0 16 0,1 0-29 0,1-3 15 0,2 3-2 16,2-2-7-16,6-1-5 0,-2-2-2 16,1 2-2-16,-1 0-7 0,-6 2-1 0,8-2 0 15,-7 1-11-15,-2 0-32 0,0 1-14 0,-3 1-31 16,-5 1-29-16,-2-1-32 0,-1 1 0 0,-4 1-37 0,-4 0 26 16,-1 0-26-16,-3 0 52 0,-3 0-20 15,-4 7 64-15,1-11 20 0,-4 5 5 0,-3 0 13 16,-1-1 9-16,0 2 28 0,-1 0 56 0,-1-2 7 0,0 4 55 15,-1-1 11-15,4-1 19 0,-1 3-4 0,1-3-32 16,6 5 4-16,-9-5-19 0,9 5 29 0,0 0-26 16,0 0 26-16,0 0-26 0,0 0 19 0,0 0-26 15,19 3 13-15,-10-1-29 0,4 3 10 0,1 0-29 16,0 2 7-16,1 0-11 0,-2 0-9 0,1 3-3 16,-1-1-4-16,-2 4-4 0,0-1-6 0,-2 0-4 15,-2 1-2-15,-2 0-8 0,-1 1-5 0,-3-1-15 16,-2 2 13-16,-1-3-15 0,-2 2-10 0,-4 0-80 15,-1-1-33-15,-2 1-67 0,-3-1-133 0,1-3-98 0,0 0-447 16,0-3-436-16</inkml:trace>
  <inkml:trace contextRef="#ctx0" brushRef="#br1" timeOffset="-75651.949">24562 16557 297 0,'0'0'391'0,"-8"-2"-19"0,8 2-37 0,-9-3-14 16,9 3 0-16,-7-5-42 0,7 5-27 0,-7-5-50 15,7 5-11-15,0-7-65 0,0 7 5 0,4-7-45 0,-4 7 15 16,12-8-45-16,-3 3 21 0,1 1-27 0,1-1 15 15,2 3-29-15,-1-1 10 0,3 1-27 0,-15 2 16 16,24 0-28-16,-11 1 20 0,-2 0-24 0,0 2 20 16,-4 1-23-16,1 1 23 0,-2 2-22 0,-2-2 17 15,-4 4-23-15,0 0 25 0,-2 2-23 0,-3-3 17 16,-2 4 1-16,0 0-2 0,-1 0-6 0,-2 0 4 16,2-3-5-16,0 1 0 0,1-2 0 0,-1 0-4 15,4 0 2-15,-1-3 5 0,1 0 3 0,4-5 2 16,-2 9-2-16,2-9 1 0,2 6-7 0,-2-6 1 15,13 2-15-15,-13-2-30 0,24-3-37 0,-6 0-55 16,0-1-9-16,5-3-27 0,1 0-21 0,3 0 12 0,2-4-41 16,1 2 41-16,-2-3-40 0,-1 1 43 15,-1-1-4-15,-2-1 9 0,-4 2 36 0,-2-2 24 16,0 3 22-16,-4-2 20 0,-4 1 14 0,-1 2 35 16,-4 0 45-16,2 2 41 0,-5-1 18 0,1 1 15 15,-3 7 46-15,0-10-9 0,0 10 14 0,-3-9 1 16,3 9-29-16,-6-4 16 0,6 4-33 0,0 0 15 0,-8-4-27 15,8 4 15-15,0 0-32 0,-9 4 32 0,9-4-26 16,-2 6 15-16,2-6-29 0,1 10 15 0,-1-10-26 16,4 14 5-16,-2-6-28 0,2 1 11 0,1 0-22 15,2-1 9-15,0 4-21 0,0-2 16 0,0-1-18 16,2 1 9-16,-1 0-14 0,-2-2 11 0,2-1-13 16,1 0 10-16,-1 0-13 0,-1-1 14 0,0-2-13 15,2 0-41-15,-2 0-21 0,-7-4-69 0,13 1-19 16,-13-1-50-16,15 0-78 0,-15 0-30 0,13-5-73 15,-9 1-448-15,1-4-363 0</inkml:trace>
  <inkml:trace contextRef="#ctx0" brushRef="#br1" timeOffset="-75493.376">24954 16322 198 0,'-14'-7'472'0,"3"2"-77"0,-1 1-82 15,3-2-28-15,-1 4-16 0,2-1-17 0,1 1-44 16,-1-2-25-16,8 4-49 0,-10-6-5 0,10 6-40 15,-8-4 0-15,8 4-33 0,0 0 9 0,-6-6-32 16,6 6 20-16,0 0-42 0,4-4-9 0,-4 4-55 0,6-5-57 16,-6 5-59-16,8-3-119 0,-8 3-57 15,12-5-377-15,-12 5-226 0</inkml:trace>
  <inkml:trace contextRef="#ctx0" brushRef="#br1" timeOffset="-75224.095">25388 16169 75 0,'0'0'668'16,"8"-7"-167"-16,-8 7-94 0,4-7-41 0,-4 7-13 16,5-5-28-16,-5 5-27 0,0 0-39 0,4-6-49 15,-4 6-42-15,0 0-33 0,0 0-17 0,0 0-16 16,0 0-14-16,12 1-12 0,-12-1-12 0,7 5-14 15,-3 0-6-15,1 1-8 0,-1-2-6 0,3 2-12 16,1 0 2-16,-3 1-14 0,3 0-28 0,-1 0-52 16,-1 0-73-16,4-1-10 0,-3 0-52 0,0 0-27 0,0-2-25 15,2 2-70-15,-2-4 9 0,1 1-26 0,-8-3-57 16,13 5-192-16,-13-5-110 0</inkml:trace>
  <inkml:trace contextRef="#ctx0" brushRef="#br1" timeOffset="-74901.914">25597 16179 293 0,'0'0'343'0,"-1"-7"-4"16,1 7-59-16,0-7-42 0,0 7-28 0,0 0-41 16,1-7-24-16,-1 7-24 0,0 0-18 0,0 0-17 15,0 0-19-15,0 0-7 0,0 0-17 0,11 2-5 16,-11-2-11-16,7 5-3 0,-7-5-8 0,6 7 11 16,-6-7-10-16,4 10 3 0,0-5-14 0,-1-1 4 15,-3-4-13-15,2 10 11 0,-2-10-13 0,6 8 14 16,-6-8-9-16,2 7 6 0,-2-7-3 0,0 0 10 15,5 4-18-15,-5-4 9 0,0 0-4 0,8-2 6 16,-8 2-12-16,7-5 3 0,-7 5-2 0,9-7 3 16,-9 7 1-16,9-5 21 0,-9 5-18 0,9-6 6 15,-9 6 4-15,10-4-1 0,-10 4 5 0,8-4 1 16,-8 4-2-16,10 0-4 0,-10 0 5 0,0 0-1 16,15 1-4-16,-15-1-3 0,8 3 7 0,-8-3-5 15,8 7-8-15,-8-7 4 0,6 6-3 0,-6-6-2 16,5 5-5-16,-5-5-1 0,3 7-24 0,-3-7-72 0,-3 6-50 15,3-6-125-15,-10 3-49 0,1-1-308 0,0-1-142 16</inkml:trace>
  <inkml:trace contextRef="#ctx0" brushRef="#br1" timeOffset="-74753.175">25441 16203 331 0,'-11'-5'329'0,"-1"1"19"0,3-1-46 16,1 0-34-16,3 0-17 0,-1 1-19 0,6 4-34 15,0-10-25-15,1 3-33 0,6-1-20 0,0 3-27 16,2-4-14-16,3 2-50 0,2-1 28 0,2-1-43 15,0 2 24-15,4-1-48 0,0-1-1 0,1 2-109 16,1 1-43-16,-3-1-93 0,3 0-132 0,-2 1-260 16,-3 1-157-16</inkml:trace>
  <inkml:trace contextRef="#ctx0" brushRef="#br1" timeOffset="-73685.46">27167 15247 382 0,'0'0'549'0,"4"-7"-124"0,-4 7-8 16,0 0-33-16,4-8 6 0,-4 8-29 0,0 0-16 15,0-8-53-15,0 8-45 0,0 0-21 0,0 0 5 16,0 0-5-16,7 5-13 0,-2 2-18 0,-2-1-33 15,1 2-15-15,3 5-19 0,-1 3-22 0,4 0-22 16,-1 3-49-16,2 0 28 0,1 5-49 0,1 1 31 16,-1 0-38-16,0-2 30 0,1 2-52 0,-2-1 43 0,-1-4-40 15,0 0 17-15,0-2-63 0,-1-1-21 16,-1-2-68-16,-1-2-62 0,1-1-58 0,-2-1-25 16,-2-2-13-16,1 0-43 0,-1-3-68 0,-4-6-129 0,0 7-410 15,0-7-540-15</inkml:trace>
  <inkml:trace contextRef="#ctx0" brushRef="#br1" timeOffset="-73453.083">27175 15429 30 0,'-9'-17'405'0,"0"3"-71"0,3-1-61 15,1 1 14-15,2-1-66 0,1 4 39 0,3-2-65 16,2 2 29-16,-1 0-66 0,7-1 10 0,-1 3-60 16,3-2 19-16,2 4-45 0,0 0 25 0,3 2-40 15,0 0 19-15,0 3-32 0,0 2 4 0,0 0-26 16,-2 0 18-16,0 4-32 0,0 1 18 0,-3-1-29 15,-1 3 24-15,-3-1-13 0,-1 2 3 0,-1 1-6 16,-3-1-1-16,-2-1-3 0,-2 3-4 0,-1-2 3 16,-1 2-10-16,-1-2 2 0,1 0-5 0,-1 1-5 15,0-1-27-15,-1-2-36 0,2-1-33 0,1 1-64 0,3-6-58 16,-3 7-41-16,3-7-5 0,0 0-84 16,5 5 0-16,-5-5-160 0,15-3-17 0</inkml:trace>
  <inkml:trace contextRef="#ctx0" brushRef="#br1" timeOffset="-73184.794">27566 15262 63 0,'9'-10'479'0,"-3"3"-113"0,-2 0-54 0,-1 2-52 0,-3 5-24 16,0-9 6-16,0 9-54 0,-7-5 39 0,7 5-31 15,-12 0-46-15,12 0-2 0,-16 1-46 0,6 3 7 16,2 1-37-16,1 2 2 0,0-1-24 0,-1 2 17 16,2 1-7-16,4 1-11 0,-1 1-7 15,3 2-8-15,0-1-7 0,3-1 3 0,1 3-8 0,2-1-3 16,4-2-4-16,-1-2-2 0,2 2-1 0,0-3-5 15,2-2 4-15,-1-1-7 0,1 0 3 0,-2-3-2 16,1-2 2-16,-12 0-4 0,20-2 1 0,-10-1 3 16,-3-1-2-16,-2-1-7 0,1-1 1 0,-4 0-2 15,-2-2-4-15,0 2-16 0,0-2 21 0,-4 0-39 16,-1 1-9-16,0-3-63 0,-1 2 8 0,-3-2-76 16,1 1-1-16,2 2-29 0,-1-2-31 0,2 1-33 15,0 1-53-15,3 0-30 0,0 2-143 0,2-2 3 16</inkml:trace>
  <inkml:trace contextRef="#ctx0" brushRef="#br1" timeOffset="-72699.656">27765 15146 233 0,'11'-8'447'0,"-2"4"-37"0,-2-1-42 0,-2 0-32 15,1 0-20-15,-6 5-17 0,7-10-29 0,-7 10-18 0,2-6-12 16,-2 6-19-16,-3-6-19 0,3 6-25 16,0 0-28-16,-12 0-21 0,12 0-22 0,-14 3-21 0,9 1-10 15,5-4-16-15,-9 8-3 0,5-3-10 0,2 3-4 16,1-1-10-16,1-1-9 0,2 6 7 0,2-1-6 15,1 0-5-15,4 1-6 0,1 3-6 0,4-1-7 16,-1 1-19-16,1-1-15 0,2 1-18 0,0-2 5 16,-2 0-2-16,2-1 8 0,-5-2 3 0,-1-2 4 15,-1 1 0-15,0-2 9 0,-4-2 4 0,0 2 5 16,-5-7 4-16,4 8 1 0,-4-8 5 0,-1 8 2 16,1-8-1-16,-9 5-1 0,9-5 3 0,-13 4 0 15,13-4 1-15,-15 3 3 0,15-3 0 0,-14 4-1 16,14-4-1-16,-12 1 1 0,12-1-19 0,0 0-32 15,-10 1-38-15,10-1-32 0,0 0-23 0,0 0-9 0,5-5-7 16,-5 5-8-16,14-8-1 0,-5 5 13 16,0-2 19-16,1-1 27 0,1 0 23 0,1-2 21 15,-3 1-17-15,0 2 79 0,0-3 12 0,0 2 97 16,-2 2 10-16,0-3 66 0,-2 3 2 0,2-1 31 16,-7 5-20-16,9-8-6 0,-9 8-37 0,7-4-22 15,-7 4-30-15,6-5-5 0,-6 5-14 0,0 0 1 0,0 0-17 16,10 3 0-16,-10-3-22 0,5 5 3 0,-5-5-12 15,5 9-4-15,-1-3-6 0,-2 0 2 0,2-1-11 16,1 2-3-16,0-1-15 0,-1 1-19 0,0-2-40 16,0-1-48-16,-4-4-28 0,6 9-31 0,-6-9 0 15,5 6-55-15,-5-6-77 0,0 0-60 0,0 0-8 16,0 0 5-16,0 0-8 0,-6-8 15 0,0 3-151 16,-2-1-5-16</inkml:trace>
  <inkml:trace contextRef="#ctx0" brushRef="#br1" timeOffset="-72560.491">28013 15279 548 0,'-12'-12'-9'0,"0"0"32"0,3 0 46 16,-2 1 40-16,2-1 44 0,0 1-39 0,2 1 25 15,0 1-47-15,2 0 23 0,1 0-55 0,1 3 17 16,3-1-51-16,0 1 32 0,0 6-49 0,7-9 31 0,-3 3-78 16,-4 6-15-16,15-5-117 0,-6 2-261 15,0-1 101-15</inkml:trace>
  <inkml:trace contextRef="#ctx0" brushRef="#br1" timeOffset="-72369.079">28176 15040 4 0,'0'0'514'0,"2"-11"-91"0,-2 11-27 0,-1-11-26 16,1 11-13-16,-1-10-15 0,1 10-30 0,-2-8-33 16,2 8-52-16,-1-7-46 0,1 7-37 0,0 0-12 15,0 0 2-15,0 0-11 0,0 0 2 0,0 0-2 16,10 5-11-16,-5 1-13 0,-1 2-22 0,3 0-9 16,-2 2-14-16,1 1-11 0,-1 2-7 0,4 2-3 15,-2-4-9-15,0 4 1 0,2-2-6 0,-1 1-6 16,0-1 0-16,-1 0-6 0,1 1-1 0,-1-1-8 15,1-2-56-15,-1 1-75 0,-1-2-40 0,0 1-52 16,-2-2-48-16,0-1-62 0,-3 1-70 0,2-4-79 16,-3-5-375-16,1 12-408 0</inkml:trace>
  <inkml:trace contextRef="#ctx0" brushRef="#br1" timeOffset="-72135.698">28270 15259 197 0,'0'0'395'0,"-1"-9"-77"0,1 9-39 0,1-10-23 15,2 3-22-15,-2 0-33 0,5 0-37 0,-2 0-30 16,3-1-24-16,0 3-27 0,1-2-16 0,2-1-16 0,0 3-3 16,4-4-13-16,-1 5-8 0,0-1-6 0,0-1-7 15,2 3-2-15,-2-1-5 0,0 2 6 16,-1 1-8-16,1 0-2 0,-13 1 2 0,23 1-1 16,-14 0 4-16,2 1 3 0,-1 1 7 0,-1 1-4 0,-2 0-3 15,1 1 1-15,0 0-1 0,-3 1-2 0,1 0-1 16,-1 0-40-16,2 0 47 0,-4-1-41 0,1 1 41 15,-4-6-41-15,7 8 41 0,-7-8-49 0,5 9 15 16,-5-9-87-16,1 7-100 0,-1-7-92 0,0 0-360 16,0 0-166-16</inkml:trace>
  <inkml:trace contextRef="#ctx0" brushRef="#br1" timeOffset="-71970.146">28445 15065 6 0,'-2'-8'135'16,"2"8"-27"-16,0-11-24 0,0 11-20 0,4-9-14 15,-4 9-13-15,9-7-26 0,-9 7-62 0,14-7-92 16,-14 7 40-16</inkml:trace>
  <inkml:trace contextRef="#ctx0" brushRef="#br1" timeOffset="-71682.912">28661 15030 331 0,'0'0'265'0,"7"4"-7"15,-7-4-55-15,7 6 16 0,-7-6-67 0,7 7 15 0,-7-7-57 16,5 7 8-16,-5-7-44 0,6 8 22 0,-6-8-46 15,7 8-8-15,-7-8-6 0,7 9-7 0,-7-9-6 16,7 7-6-16,-7-7 1 0,6 6-4 0,-6-6-5 16,5 5 10-16,-5-5-4 0,0 0-3 0,9 6-3 15,-9-6-2-15,0 0-3 0,0 0 0 0,13 0 5 16,-13 0-6-16,8-3-1 0,-8 3-5 0,10-3 5 16,-10 3-3-16,9-4-1 0,-9 4 6 0,9-3 4 15,-9 3-13-15,12-4 2 0,-12 4 2 0,9-3-2 16,-9 3 2-16,9-3 3 0,-9 3 2 0,0 0-4 15,14 0 0-15,-14 0 1 0,0 0-1 0,0 0 4 16,13 2 1-16,-13-2 3 0,0 0-6 0,9 4-2 16,-9-4 5-16,0 0 8 0,12 4 11 0,-12-4 18 15,9 2-4-15,-9-2-10 0,11 1-2 0,-11-1-8 16,15 2-2-16,-15-2-6 0,17 2 6 0,-6 1-8 16,0-3-15-16,1 2-26 0,-1 1-39 0,-1 1-35 15,1-1-9-15,-2 2-98 0,-2 2-53 0,-1-2-284 16,-1 3-61-16</inkml:trace>
  <inkml:trace contextRef="#ctx0" brushRef="#br1" timeOffset="-71434.577">27892 15762 209 0,'-23'8'395'0,"1"-2"-68"0,8 1-87 0,0-2 16 16,3 0-20-16,4-1 12 0,7-4 2 0,0 0-28 15,0 0-15-15,0 0-45 0,23-3 6 0,-1 0-41 16,9-5 18-16,11 0-29 0,4-3 13 0,5 1-27 16,12-6 9-16,0 4-29 0,4-2 5 0,-2 0-27 15,5-3 2-15,-5 2-21 0,2 1 3 0,-2-2-20 16,-2 0 12-16,-2 0-6 0,-1-1-7 0,-9 4-4 16,-2-2-4-16,-2 1-7 0,-2-1-29 0,-4 1-70 15,-4 0-114-15,-8 3-147 0,-3-1-196 0,-7-1-382 16,-6 2-503-16</inkml:trace>
  <inkml:trace contextRef="#ctx0" brushRef="#br1" timeOffset="100439.704">3367 17609 267 0,'-9'-5'300'0,"9"5"-21"0,-9-5-82 0,9 5 25 16,0 0-56-16,-9-4 26 0,9 4-48 0,0 0-6 15,-8-4-50-15,8 4 12 0,0 0-39 0,0 0 40 16,0 0 7-16,0 0-9 0,0 0 5 0,0 0-5 16,0 0 19-16,13 1-35 0,-13-1 35 0,15 2-19 15,-3-1 26-15,-1-1-34 0,3 1 17 0,3 0-25 16,2-1 23-16,1 0-19 0,2 2 11 0,5-4-21 16,3 2 6-16,-1 0-21 0,4 0 7 0,5 0-21 15,2 0 13-15,1 2-26 0,1-2 14 0,8 0-26 0,0 2 16 16,1-1-23-16,0 1 21 0,3-2-25 0,1 0 27 15,2 0-27-15,2 0 26 0,1-2-25 16,1 1 25-16,2-1-31 0,1 0 29 0,9-1-5 0,1 0-2 16,-1-1-2-16,1-3-2 0,0 0 0 0,1 0 2 15,-2-1-8-15,2 1 7 0,2 0-3 0,-1-2-30 16,-1 1 36-16,2 0-2 0,-1 2-6 0,2 0 12 16,-1 0-1-16,2 0-8 0,-1 1-1 0,1 1-30 15,1-1 26-15,-1 3-20 0,1-1 34 0,-2-1-8 16,4 1-4-16,-3 1-1 0,2-2-8 0,-1 2 8 15,3-2-7-15,-2-1 1 0,-1 2-6 0,3-2-17 16,-3 1 22-16,-1-3-21 0,-3 2 26 0,2 0-2 16,-2-3-2-16,-2 1-19 0,-1 1 0 0,-1-2 19 0,-1 1-20 15,-1 1 20-15,0-1-22 0,-11 2 21 16,1 1-16-16,0-3 17 0,-2 2-17 0,1 2 24 16,-2-2-26-16,2 1 21 0,-3-1-19 0,0 2 16 0,0 0-6 15,-2 1-11-15,1-1 15 0,-5-1-17 0,2 2 19 16,0 0-21-16,-1 1 17 0,0-1-15 0,-9 1 9 15,1 2-10-15,-2-2 21 0,0 0-21 0,1 1 15 16,-3-1-15-16,-2 1 16 0,-4-2-16 0,-2 2 18 16,-2-1-19-16,0 1 15 0,-2-1-13 0,-4 1 13 15,0 0-7-15,-5-2 8 0,1 2-6 0,-3 0-1 16,-1 0-4-16,-4 0-3 0,2-1-16 0,-13 1-23 16,18 0 3-16,-18 0-82 0,14 1-72 0,-14-1-128 15,0 0-133-15,0 0-196 0,0 0-424 0,0 0-694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10:23:40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13725 851 168 0,'1'-6'466'0,"-1"6"-94"0,0 0-40 0,0 0-37 0,0-9-28 16,0 9-26-16,0 0-36 0,0 0-53 0,0 0-16 16,0 0-1-16,0 0-3 0,-4 5 8 0,2 2 6 15,0-2 1-15,1 4 12 0,0 2-1 0,-2 0-7 16,1 4-3-16,0 0-13 0,-3 4 13 0,1 3-56 16,1 1 14-16,-1 1-52 0,-1 1 25 0,-1 6-42 15,1-1 25-15,-1-1-43 0,2 2 29 0,-1-6-8 16,1 1-13-16,0-2-1 0,2-2-2 0,-1-3 0 15,1-2-17-15,-2-2 4 0,3-3-9 0,-1 0-18 16,1-2 11-16,1-1-10 0,0-9-5 0,0 12-30 16,0-12-19-16,0 0-23 0,0 0-11 0,0 0-16 15,4-7 11-15,-4 7-51 0,5-17 35 0,-4 0-46 16,3 1 32-16,-4-2-24 0,3-7 39 0,-3 0 24 16,0-1 13-16,1 1 10 0,-1-2 24 0,0 3 18 15,-1 1 13-15,1 2 25 0,0 1 23 0,-2 2 23 0,1 1 26 16,1 2 31-16,0 3 39 0,-1 0-28 15,1 2 3-15,0 1-42 0,0-1 3 0,0 3-55 16,0 7 25-16,0-12-34 0,0 12 26 0,1-8-10 0,-1 8 17 16,0 0-2-16,10-4 8 0,-10 4-1 0,13 5 1 15,-5-1 4-15,1 1 2 0,1 3-9 0,3 0 2 16,0 3-8-16,2 0-1 0,0 2-6 16,0 3 30-16,2-1-47 0,0 5 32 0,1-2-44 0,0 0 30 15,-2 1-42-15,1-1 30 0,-2-2-33 0,-1 1 39 16,0-1-44-16,0 0 28 0,-2-1-58 0,-1 1 8 15,2-3-59-15,-3-2-11 0,-2 2-55 0,0-4-11 16,-2 1-69-16,-1-1-5 0,0-1-34 0,-2-3-180 16,-1 1-116-16,-2-6-252 0,-5 10-359 0</inkml:trace>
  <inkml:trace contextRef="#ctx0" brushRef="#br0" timeOffset="157.577">13720 1298 279 0,'-16'-4'687'0,"16"4"-149"0,-10-5-129 15,10 5-37-15,-9-5-111 0,9 5-21 0,-5-10-65 16,5 10 7-16,0-11-56 0,1 4 0 0,3-1-53 16,4-2 11-16,1 0-37 0,6-2 10 0,-1 0-50 15,8-5-40-15,1 4-52 0,2-1-46 0,-2 2-74 0,4-2-123 16,1 2-105-16,0 1-344 0,2 2-293 0</inkml:trace>
  <inkml:trace contextRef="#ctx0" brushRef="#br0" timeOffset="649.389">13717 2089 31 0,'0'-8'640'0,"-1"1"-137"0,-2 1-63 16,2 1-63-16,0-2 5 0,-1 2-49 0,2 5 14 16,-2-10-14-16,2 10-26 0,-4-10-43 15,4 10-50-15,-3-6-41 0,3 6-48 0,0 0-26 0,-1-8-29 16,1 8-11-16,0 0-5 0,0 0-5 0,4 5 13 16,1 0-2-16,-1 2 18 0,1 0-30 0,0 3 21 15,3-1-38-15,1 5 15 0,-3 1-24 0,3 2 29 16,0 0-36-16,1 1 22 0,-1 3-31 0,2-2 26 15,-1 1-50-15,-1-1 14 0,0 0-42 0,1-1-19 16,-3-1-37-16,1-3-45 0,-1 0-44 0,0-2-39 16,-2 0-40-16,-1-2-45 0,1 0-42 0,-1-4-16 15,1 2 27-15,-5-8-115 0,4 7-310 0,-4-7-289 16</inkml:trace>
  <inkml:trace contextRef="#ctx0" brushRef="#br0" timeOffset="1016.09">13782 2237 185 0,'-9'-7'529'0,"4"-1"-113"16,-1 0-59-16,1 2-42 0,0-1-26 0,-1-2-27 0,1-2-47 16,1 2-37-16,1 1-23 0,0-3-21 0,3 0-24 15,0-1-24-15,4-2-38 0,2 1 20 16,1-1-38-16,3-2 29 0,3 1-22 0,-2 3 19 16,3 0-37-16,3 0 23 0,-4 4-30 0,3 3 21 0,-4 1-33 15,-1 2 22-15,2 4-26 0,-4 0 26 0,1 3-29 16,-1 2 23-16,-2 1 1 0,-1 3-8 0,-4-1 3 15,0 5-2-15,-1-3-1 0,-2 2-17 0,-2 3 19 16,2-2 3-16,-3 2-7 0,-1-2 3 0,1-1-1 16,2 0 0-16,-1-1-3 0,2-2 1 0,-2-1 1 15,3 2-3-15,0-3 1 0,1 1 4 0,2 0-5 16,1-1 0-16,0 0-1 0,2 0 9 0,4 0-9 16,-1 1-2-16,2 1 4 0,1-2-8 0,-1 0-8 15,-1 2-11-15,1-2-10 0,-2 0-7 0,0 1 5 16,1 1 9-16,-6-3 1 0,1 2 8 0,-1-2 6 15,-3 4 7-15,1-5-3 0,-5 2 4 0,1 1 4 16,-2 0-2-16,-3-2 1 0,-3 1-4 0,1 0-14 16,-1-2-53-16,-3-1-81 0,0-2-132 0,-1-1-111 15,3-3-474-15,-2 0-419 0</inkml:trace>
  <inkml:trace contextRef="#ctx0" brushRef="#br0" timeOffset="2175.844">14838 1015 391 0,'0'0'528'0,"0"0"-126"0,0 9-125 0,0-9 5 0,0 0-28 16,0 0-31-16,0 7-36 0,0-7-30 0,0 0-30 15,0 0-39-15,0 0-26 0,2 4-8 0,-2-4-41 16,0 0-29-16,0 0-28 0,11-3-41 0,-11 3-80 16,10-5-84-16,-10 5-92 0,12-7-337 0,-4 2-188 15</inkml:trace>
  <inkml:trace contextRef="#ctx0" brushRef="#br0" timeOffset="2349.317">15095 973 270 0,'0'0'355'0,"2"5"-95"0,-2-5 7 16,0 0-54-16,0 0 27 0,8 6-28 0,-8-6-40 15,0 0-26-15,0 0-38 0,0 0-49 0,0 0-79 16,11 0-76-16,-11 0-70 0,7-5-60 0,-7 5-63 15,15-3-185-15,-9-2 44 0</inkml:trace>
  <inkml:trace contextRef="#ctx0" brushRef="#br0" timeOffset="2474.079">15381 935 128 0,'0'0'229'0,"0"0"-42"0,9 3-27 16,-9-3-37-16,0 0-26 0,0 0-37 0,10 2-45 15,-10-2-55-15,0 0-60 0,13-2-169 0,-13 2 82 16</inkml:trace>
  <inkml:trace contextRef="#ctx0" brushRef="#br0" timeOffset="2623.489">15700 912 56 0,'0'0'311'0,"0"0"-50"0,8 4-36 15,-8-4-3-15,0 0-50 0,9 2-17 0,-9-2-54 16,0 0-8-16,0 0-80 0,0 0-61 0,13 0-82 16,-13 0-75-16,7-4-185 0,-7 4 155 0</inkml:trace>
  <inkml:trace contextRef="#ctx0" brushRef="#br0" timeOffset="2766.474">16007 885 178 0,'15'4'376'0,"-15"-4"-101"0,9 5-9 15,-9-5-17-15,9 1-15 0,-9-1-1 0,0 0-31 16,10 4-20-16,-10-4-36 0,0 0-35 0,8 2-26 16,-8-2-32-16,0 0-53 0,0 0-93 15,12 1-102-15,-12-1-87 0,0 0-354 0,10-2-147 0</inkml:trace>
  <inkml:trace contextRef="#ctx0" brushRef="#br0" timeOffset="2932.537">16362 870 615 0,'0'0'449'16,"8"5"-106"-16,-8-5-69 0,5 3-49 0,-5-3-45 15,0 0-37-15,9 5-33 0,-9-5-32 0,0 0-4 16,0 0-43-16,8 4-72 0,-8-4-114 0,0 0-182 16,0 0-288-16,0 0-138 0</inkml:trace>
  <inkml:trace contextRef="#ctx0" brushRef="#br0" timeOffset="3615.551">16670 751 290 0,'0'0'311'0,"0"0"-63"0,-4 5 16 0,4-5-8 15,0 0-14-15,0 0-9 0,-6 3-20 0,6-3-31 16,0 0-3-16,0 0-26 0,0 0-8 0,0 0-28 16,0 0-7-16,0 0-17 0,0 0-23 0,0 0-8 15,0 0-19-15,0 0 23 0,4-9-54 0,-4 9 29 16,6-8-28-16,-1 3 33 0,-1-1-42 0,1 0 29 16,1-1-34-16,0 1 31 0,0-2-48 0,-1 2 10 15,1-3 3-15,0 1 1 0,-1-1 2 0,0-1 0 0,-1 3-8 16,-2-4 7-16,2 1 3 0,-3-1-5 0,2 2 5 15,-2 0 1-15,-1 0-3 0,0 1-17 16,-1 1 28-16,-2-3-1 0,2 4 1 0,0 1-1 0,1 5-5 16,-5-11 0-16,5 11 1 0,-5-6-7 0,5 6 2 15,-9-6 4-15,9 6-2 0,0 0-2 16,-16 2 0-16,16-2 3 0,-7 4-2 0,7-4 1 0,-9 6 8 16,2-1-12-16,7-5 3 0,-5 11-8 15,5-11 16-15,-5 12-17 0,5-7 4 0,0 2-3 0,0 0 27 16,3 0-38-16,-1 2 34 0,2 0-33 0,1-2 29 15,0 3-27-15,2-3 4 0,-1 3-6 0,2-5 32 16,1 6-38-16,-2-1 11 0,2-2 2 0,0 1-2 16,0 1 5-16,0-1-9 0,0 1 2 0,-3-3-10 15,1 3 2-15,-1-3 6 0,-2 1 3 0,1 1 7 16,-1-1 0-16,-3 1 4 0,-1-1-8 0,0 1 1 16,-1-2 9-16,-1 1 0 0,-2 1 1 0,0-4-2 15,0 3 2-15,-1-2-9 0,5-6 6 0,-9 8 12 16,3-3-6-16,6-5-3 0,-9 7 0 0,9-7-26 15,-9 3-39-15,9-3-36 0,-12 3-89 0,12-3-91 16,0 0-111-16,-13 0-273 0,13 0-175 0</inkml:trace>
  <inkml:trace contextRef="#ctx0" brushRef="#br0" timeOffset="4177.712">17028 761 145 0,'4'5'482'15,"-4"-5"-76"-15,0 0-48 0,0 0-17 0,0 0-43 16,0 0 14-16,0 0-73 0,0 0 21 0,0 0-54 16,-3 5-9-16,3-5-53 0,0 0-5 0,0 0-52 15,0 0 0-15,0 0-39 0,0 0-2 0,0 0-68 16,0 0-10-16,0 0-83 0,0 0-31 0,8-4-45 16,-8 4-67-16,5-4-69 0,-5 4-40 0,10-4-376 15,-10 4-250-15</inkml:trace>
  <inkml:trace contextRef="#ctx0" brushRef="#br0" timeOffset="4332.927">17226 750 27 0,'0'0'379'0,"0"0"-49"0,0 0-20 16,5 5-23-16,-5-5-40 0,0 0-27 0,0 0-39 0,0 0-33 15,0 0-48-15,0 0-106 0,0 0-85 16,12-2-68-16,-12 2-39 0,7-3-41 0,-7 3-245 15,12-6 33-15</inkml:trace>
  <inkml:trace contextRef="#ctx0" brushRef="#br0" timeOffset="4485.519">17397 727 346 0,'0'0'278'15,"0"0"-18"-15,0 0-19 0,4 4-29 0,-4-4-31 16,0 0-28-16,0 0-26 0,0 0-21 0,0 0-37 15,0 0-55-15,0 0-60 0,10-1-91 0,-10 1-56 16,8-3-61-16,-8 3-175 0,10-9 102 0</inkml:trace>
  <inkml:trace contextRef="#ctx0" brushRef="#br0" timeOffset="4615.833">17600 686 112 0,'0'0'130'0,"0"0"-15"0,0 0-51 0,0 0-7 16,13 0-87-16,-13 0-48 0,13-3-47 0,-13 3 41 16</inkml:trace>
  <inkml:trace contextRef="#ctx0" brushRef="#br0" timeOffset="4770.379">17880 651 279 0,'0'0'342'0,"0"0"-61"0,0 0-21 0,9 4-44 16,-9-4-34-16,0 0-29 0,0 0-39 0,0 0-31 16,12 0-81-16,-12 0-62 0,0 0-47 0,10-3-47 15,-10 3-57-15,9-4-35 0,-9 4-113 0,12-6 185 16</inkml:trace>
  <inkml:trace contextRef="#ctx0" brushRef="#br0" timeOffset="4881.082">18156 606 440 0,'0'0'328'0,"0"0"-10"16,14 0-37-16,-14 0-50 0,0 0-40 0,0 0-51 16,12 0-28-16,-12 0-132 0,0 0-212 0,0 0-326 15,0 0-72-15</inkml:trace>
  <inkml:trace contextRef="#ctx0" brushRef="#br0" timeOffset="6333.688">14946 2121 141 0,'0'0'707'0,"0"0"-203"16,2 5-123-16,-2-5-74 0,0 0-53 0,0 0-67 16,0 0-40-16,1 9-33 0,-1-9-31 0,0 0-43 0,0 0-42 15,0 0-55-15,0 0-43 0,0 0-50 0,11-4-30 16,-11 4-44-16,11-5-120 0,-5 2-220 15,3 0-79-15</inkml:trace>
  <inkml:trace contextRef="#ctx0" brushRef="#br0" timeOffset="6485.004">15258 2104 146 0,'0'0'268'15,"9"5"-80"-15,-9-5-42 0,8 2-29 0,-8-2-6 16,0 0-11-16,10 4-13 0,-10-4 0 0,0 0-23 15,9 1-17-15,-9-1-10 0,0 0-36 0,13-1-71 16,-13 1-90-16,14-6-211 0,-5 4 174 0</inkml:trace>
  <inkml:trace contextRef="#ctx0" brushRef="#br0" timeOffset="6622.153">15762 2055 141 0,'0'0'120'0,"0"0"24"0,14 1-113 16,-14-1-17-16,10-4-159 0,-10 4 41 0</inkml:trace>
  <inkml:trace contextRef="#ctx0" brushRef="#br0" timeOffset="6784.73">16103 1993 382 0,'0'0'326'0,"10"3"-58"0,-10-3-96 0,0 0 5 16,10 2-78-16,-10-2 28 0,0 0-68 0,0 0 19 15,12 2-45-15,-12-2 21 0,0 0-91 0,0 0-10 16,11-2-118-16,-11 2-24 0,10-5-234 0,-10 5 110 16</inkml:trace>
  <inkml:trace contextRef="#ctx0" brushRef="#br0" timeOffset="6932.852">16381 1935 63 0,'0'0'435'16,"0"0"-158"-16,12 1-10 0,-12-1-62 0,0 0 19 15,0 0-44-15,10 3 22 0,-10-3-54 0,0 0-6 0,0 0-53 16,0 0 8-16,13 0-53 0,-13 0-25 16,0 0-117-16,0 0-86 0,9-4-124 0,-9 4-254 15,9-7-77-15</inkml:trace>
  <inkml:trace contextRef="#ctx0" brushRef="#br0" timeOffset="7584.145">16910 1888 264 0,'0'0'239'0,"0"0"20"0,0 0-68 0,0 0 51 15,0 0-62-15,-1 6 36 0,1-6-35 0,0 0 16 16,0 0-18-16,0 0-17 0,0 0-18 0,0 0-4 15,0 0-30-15,0 0 18 0,0 0-29 0,0 0 12 0,0 0-47 16,0 0 14-16,8-5-49 0,-8 5 25 0,4-5-40 16,-4 5 27-16,7-7-34 0,-3 2 26 15,0 0-34-15,0 1 26 0,0-2-31 0,1-1 28 16,2-1-33-16,-3 0 31 0,1 0-32 0,-1 2 31 0,1-3-38 16,-1 1 40-16,1 0-40 0,-1 0 39 0,-2 1-31 15,1 0 30-15,-3 7-32 0,3-13 30 0,-3 13-42 16,0-9 38-16,0 9-35 0,-3-10 29 0,3 10-25 15,-6-6 26-15,6 6-33 0,-10-1 33 0,10 1-25 16,0 0 28-16,-17 0-29 0,17 0 28 0,-13 2-27 16,13-2 31-16,-11 5-37 0,11-5 40 0,-9 7-30 15,9-7 28-15,-9 7-24 0,9-7 27 0,-7 8-27 16,7-8 26-16,-2 9-23 0,2-9 29 0,0 9-36 16,2-1 36-16,-2-8-37 0,4 12 36 0,0-7-38 15,2 0 40-15,-2 3-31 0,1-3 26 0,2 2-31 16,-1 0 31-16,-1 1-33 0,4-2 33 0,-4 0-35 15,3 3 36-15,-3-2-37 0,5 0 33 0,-6 0-6 16,4 1-5-16,-3-2 4 0,0 2-1 0,1-3-11 0,-2 4 0 16,-1-3 3-16,-1 0 3 0,1 0-7 0,-3-6 5 15,1 14-5-15,-1-14 7 0,-2 12 0 16,0-7 1-16,-2 1-1 0,2-1-4 0,-2 1 7 16,4-6-4-16,-9 8-3 0,9-8-29 0,-9 7-48 0,9-7-103 15,-9 4-96-15,9-4-96 0,-10 4-52 0,10-4-246 16,0 0-179-16</inkml:trace>
  <inkml:trace contextRef="#ctx0" brushRef="#br0" timeOffset="7919.314">17376 1876 120 0,'8'3'638'0,"-8"-3"-175"15,0 0-103-15,0 0-40 0,0 0-50 16,5 2 13-16,-5-2-65 0,0 0 14 0,0 0-60 16,0 0-2-16,0 0-59 0,0 0 1 0,0 0-49 0,0 0 5 15,0 0-58-15,0 0-28 0,0 0-77 0,12 0-43 16,-12 0-57-16,0 0-121 0,11-4-20 0,-11 4-72 16,13-5-257-16,-13 5-173 0</inkml:trace>
  <inkml:trace contextRef="#ctx0" brushRef="#br0" timeOffset="8061.576">17635 1852 120 0,'0'0'387'15,"0"0"-61"-15,10 3-121 0,-10-3 5 0,0 0-88 16,10 2 26-16,-10-2-68 0,0 0 30 0,0 0-75 16,12 0-1-16,-12 0-94 0,0 0-22 0,11-2-76 15,-11 2-94-15,14-4-137 0,-14 4 154 0</inkml:trace>
  <inkml:trace contextRef="#ctx0" brushRef="#br0" timeOffset="8203.197">17949 1826 224 0,'0'0'319'0,"0"0"-88"0,9 4-98 0,-9-4 25 0,0 0-46 15,0 0-57-15,12 1-71 0,-12-1-79 16,0 0-91-16,11-2-106 0,-11 2 250 0</inkml:trace>
  <inkml:trace contextRef="#ctx0" brushRef="#br0" timeOffset="8323.194">18187 1806 112 0,'0'0'531'0,"10"0"-187"0,-10 0-34 16,10 3-101-16,-10-3 11 0,0 0-50 0,11 0-16 15,-11 0-58-15,0 0 1 0,0 0-141 0,0 0-118 16,16 0-479-16,-16 0-154 0</inkml:trace>
  <inkml:trace contextRef="#ctx0" brushRef="#br0" timeOffset="16151.356">13164 7897 290 0,'0'0'269'0,"0"0"-33"0,-2-10-20 0,2 10 3 16,0 0-22-16,-1-8-4 0,1 8-25 0,0 0 11 15,-4-7-24-15,4 7 0 0,0 0-53 16,-1-9 31-16,1 9-63 0,0 0 53 0,0 0-63 0,0-7 42 16,0 7-59-16,0 0 36 0,0 0-58 0,0 0 40 15,-1-6-42-15,1 6 46 0,0 0-49 0,0 0 50 16,0 0-38-16,0 0 48 0,0 0-48 15,11 3 41-15,-11-3-46 0,8 3 43 0,-8-3-44 0,8 4 37 16,-8-4-35-16,11 8 37 0,-5-4-37 0,2 1 37 16,-3 0-47-16,2-1 36 0,2 2-41 0,-3-1 34 15,2 1-40-15,-2-1 37 0,4 2-46 0,-5-3 36 16,3 2-41-16,-1 0 40 0,0-2-37 0,-2 1 42 16,2 0-40-16,-7-5 51 0,9 6-37 0,-9-6 57 15,10 5-25-15,-10-5 54 0,6 5-34 0,-6-5 52 16,9 3-45-16,-9-3 46 0,0 0-54 0,14-3 35 15,-14 3-54-15,10-7 40 0,-3 3-49 0,-1-1-9 16,2-2-2-16,-2 0-3 0,3-1-8 0,-2-2 5 16,3-1-6-16,-1 0-1 0,-2-1-2 0,5 1 1 15,-3-1-1-15,0-1-2 0,2 2 6 0,-2-1-9 16,0-1 1-16,3 3-2 0,-3-2 3 0,0 2-3 16,1-1 1-16,-1 0 16 0,0 2-18 0,-3-2 0 0,3 5-1 15,-4-3 5-15,1 2 2 0,1 2 5 0,-2-3-11 16,1 0 3-16,-2 4 0 0,0-1 0 0,-4 5 0 15,5-9-31-15,-5 9 41 0,7-5-11 0,-7 5-31 16,5-7 31-16,-5 7-9 0,4-6-18 0,-4 6-30 16,5-4-33-16,-5 4-45 0,0 0-53 0,5-5-94 15,-5 5-68-15,0 0-66 0,6-5-175 0,-6 5-309 16,4-5-463-16</inkml:trace>
  <inkml:trace contextRef="#ctx0" brushRef="#br0" timeOffset="19918.722">26269 6493 244 0,'0'0'447'0,"0"0"-128"0,0 0-65 0,-2-7-60 0,2 7-16 15,0 0-23-15,0 0 10 0,0 0-42 16,0 0 13-16,0-7-50 0,0 7 11 0,0 0-53 0,0 0 23 16,0 0-35-16,0 0 27 0,0 0-36 0,0 0 39 15,11 3-44-15,-11-3 49 0,8 4-51 0,-8-4 15 16,10 5 41-16,-10-5-53 0,13 9 59 0,-7-5-53 16,2 0 48-16,0 1-45 0,0-1 60 15,1 0-57-15,-1 1 35 0,1 1-44 0,0-4 55 0,-1 3-52 16,1 0 39-16,-1 0-18 0,0-4 54 0,-8-1-30 15,14 5 65-15,-14-5-29 0,14 5 73 0,-14-5-42 16,12 0 39-16,-12 0-53 0,14-6-14 0,-8 1-5 16,3-2-14-16,1-3-6 0,-1-2-4 15,2-1-6-15,-2-4-10 0,3-2-12 0,0-4-6 0,2 0-14 16,-1-3-6-16,1 1-6 0,-3-1-5 0,3 2-3 16,0-3-2-16,-1 1-2 0,2 1-1 0,-4 1-43 15,1 2 53-15,-1 1-11 0,-2 2 1 16,1 1-2-16,-3 1-1 0,1 3-3 0,-1 2 2 15,-2 0-2-15,2 2 4 0,-3 0-4 0,1 2 0 0,-2-1-9 16,1 2-10-16,-2 2-14 0,2-1-19 0,0-1-21 16,-4 7 21-16,4-6-82 0,-4 6 14 0,3-9-82 15,-3 9 6-15,4-7-103 0,-4 7-18 0,4-5-55 16,-4 5-72-16,0 0-100 0,3-7-264 16,-3 7-339-16</inkml:trace>
  <inkml:trace contextRef="#ctx0" brushRef="#br0" timeOffset="23482.142">9273 10432 142 0,'0'0'189'0,"0"0"-89"16,0 0 31-16,0 0-47 0,0 0-9 0,0 0 42 0,0 0-57 15,0 0-6-15,0 0 31 0,0 0-53 0,0 0-2 16,0 0-9-16,0 0 5 0,0 0 4 16,0 0-2-16,0 0-1 0,0 0-1 0,0 0 1 0,0 0-1 15,0 0 3-15,0 0 1 0,-8-3 0 0,8 3 27 16,0 0-32-16,0 0 29 0,0 0-31 0,0 0 26 15,0 0-27-15,0 0 26 0,0 0-24 0,0 0 23 16,0 0-24-16,0 0 19 0,0 0-15 0,0 0 8 16,0 0-4-16,0 0 15 0,0 0-13 0,0 0 9 15,0 0-4-15,0 0 5 0,0 0-1 0,0 0-2 16,0 0 9-16,0 0-17 0,0 0 15 0,0 0-16 16,0 0 20-16,0 0-19 0,0 0 38 0,0 0-37 15,0 0 50-15,0 0-44 0,0 0 5 0,0 0 11 16,0 0 41-16,0 0 22 0,0 0-56 0,0 0 55 15,0 0-48-15,0 0 48 0,0 0-45 0,0 0 38 16,0 0-38-16,0 0 36 0,0 0-45 0,0 0 37 16,0 0-50-16,0 0 40 0,0 0-52 0,0 0 41 15,0 0-53-15,0 0 49 0,0 0-59 0,0 0 48 0,0 0-50 16,0 0 46-16,4-6-55 0,-4 6 46 0,0 0-45 16,11-3 40-16,-11 3-50 0,8-3 52 15,-8 3-44-15,12-4 49 0,-12 4-49 0,12-3 49 0,-12 3-51 16,16-5 49-16,-6 3-55 0,-1 0 52 0,1 0-53 15,1 1 56-15,1-2-47 0,1 1 49 0,1 0-52 16,0 0 53-16,3-1-50 0,-2 1 44 0,4 0-36 16,0-2 31-16,-1 2-49 0,1 0 53 0,2 0-53 15,-2-1 48-15,3-1-45 0,2 0 39 0,-1 3-48 16,0-4 44-16,1 3-46 0,-1-2 44 0,0 2-40 16,-1-5 0-16,0 7 39 0,2-4-47 0,-5 3 5 15,4-3-1-15,-3 1 8 0,2 1 0 0,-1-1 3 16,-1-1 0-16,2 2 3 0,0-1 0 0,-2 0-1 15,0-1 5-15,4 1 1 0,-1-2-6 0,-1 3 3 16,1-2-2-16,-3 0 3 0,4 0 0 0,-2-1-2 16,1 2 10-16,-3-2-8 0,3 1 0 0,0-1 1 15,0 2 1-15,-2-3 0 0,2 3 7 0,-2-3-10 0,1 2 0 16,0-1 1-16,1 1-1 0,-2-1 0 0,0 0 2 16,3 2 5-16,-6-1-9 0,3 0 6 15,-2 0-7-15,1 2 0 0,-1-3 2 0,3-1-2 0,-3 2 0 16,2 3 1-16,-1-2 0 0,-1 1 1 0,2-1 1 15,-1 0 3-15,-1 1 1 0,2-1-6 0,-1 1-1 16,-1-2 2-16,2 3-1 0,-1-1 0 16,-1-2 2-16,1 1 2 0,0 0-5 0,-2 0 2 0,1 1 0 15,1 0 4-15,0-1 4 0,-1 1 5 0,2-2-3 16,-1 1 1-16,0 1 7 0,-2-1 2 0,0 2-3 16,1-3 2-16,-1 1 5 0,1 1-2 0,-1-1-4 15,0 1 2-15,0-1 0 0,-1 1 2 0,-1-2-7 16,1 1-2-16,1 1 0 0,-2-1 0 0,-2 0-2 15,3-1 0-15,-4 2 5 0,0 0-51 0,0 1 53 16,-1-1-53-16,2 0 57 0,-2-1-52 0,0 1 62 16,-2 1-60-16,1-1 54 0,0 0-55 0,-11 2 56 15,16-3-55-15,-16 3 55 0,15 0-55 0,-15 0 62 0,13-3-63 16,-13 3 58-16,10-1-57 0,-10 1 56 0,0 0-60 16,14-3 60-16,-14 3-40 0,0 0 32 0,12-1-58 15,-12 1 49-15,0 0-58 0,0 0 25 16,11-1-44-16,-11 1-55 0,0 0-43 0,0 0-58 0,0 0-81 15,0 0-98-15,0 0-93 0,0 0-669 0,0 0-777 16</inkml:trace>
  <inkml:trace contextRef="#ctx0" brushRef="#br0" timeOffset="29933.867">14057 13474 187 0,'0'0'375'0,"0"0"-113"16,0 0 16-16,-5 3-55 0,5-3 0 0,0 0 13 0,0 0 4 15,0 0-4-15,0 0-29 0,0 0-28 0,0 0-31 16,0 0-20-16,0 0-18 0,0 0-8 0,0 0 1 16,0 0-9-16,0 0 1 0,0 0 3 0,0 0-7 15,4-6 2-15,-4 6 2 0,0 0 0 0,6-4 2 16,-6 4 0-16,7-5 1 0,-7 5 2 0,0 0-4 15,8-5-3-15,-8 5-8 0,7-3 2 0,-7 3-11 16,6-4-5-16,-6 4-6 0,9-3-11 0,-9 3 2 16,10-4-7-16,-10 4-2 0,8-4-9 0,-8 4-3 15,12-4-1-15,-12 4-8 0,12-2-1 0,-12 2-41 16,13-5 45-16,-13 5-28 0,14-3 28 0,-14 3-42 16,18-4 41-16,-8 4-39 0,-1-3 43 0,1 1-37 15,2 0 35-15,-2 0-40 0,2 0 40 0,-1 1-38 16,3-2 38-16,-1 2-10 0,-2 0 5 0,2 1-32 15,3-3 36-15,-4 2-36 0,4-2 32 0,-2 2-31 16,0 0 30-16,1 0-38 0,2-1 37 0,-2 1-37 16,-1 1 37-16,3-2-37 0,-2 2 35 0,-1 0-30 0,4 0 28 15,-4 0-34-15,4 0 34 0,-4 0-33 0,4 0 33 16,-3-2-35-16,2 2 27 0,2 2-24 0,-1-2 32 16,0 0-33-16,1 0 30 0,-1 0-27 0,1 0 29 15,-2 0-35-15,2 0 37 0,-1 0-37 0,0 0 34 16,-1 2-33-16,0-2 39 0,2 0-37 0,-3 1 32 15,0-1-35-15,1 0 34 0,1 0-35 0,-2 0 36 16,1 0-34-16,-1 0 28 0,1 0-28 0,2 0 35 16,-2 0-35-16,0 0 37 0,2-1-32 0,-4 1 26 15,3 0-30-15,-4-2 31 0,5 2-32 0,-2-2 34 16,-2 2-36-16,1 0 39 0,0 0-37 0,-2 0 33 16,3-3-34-16,2 3 33 0,-4 0-32 0,2-1 32 15,-2 0-31-15,4-1 26 0,-3 1-25 0,1 0 33 16,0-2-34-16,1 3 34 0,1-3-31 0,-2 2 27 0,1 0-33 15,-2-2 36-15,2 2-34 0,0-2 32 16,-1 2-31-16,-1-1 34 0,2 0-31 0,-4 1 29 16,0-1-36-16,2 1 35 0,-2 1-35 0,-1-1 36 0,2-1-33 15,-2 1 27-15,2 1-28 0,-2-1 35 0,1 1-34 16,-1-1 31-16,2 1-28 0,-2 0 26 16,1-2-29-16,-2 2 32 0,4 0-31 0,-3 0 30 0,1 0-29 15,2-2 33-15,-3 1-30 0,4 2 26 16,-3-2-34-16,1 1 37 0,2-2-34 0,-1 1 37 0,2 0-36 15,-4 0 9-15,5-1-5 0,-6 2 30 0,4-2-33 16,-3 2 33-16,1-1-30 0,-1 0 22 0,1 1-26 16,0-1 36-16,1 1-37 0,-3-2 36 0,1 2-34 15,3 0 27-15,-3-1-23 0,1-1 27 0,2 2-33 16,-1-2 33-16,2 0-34 0,-1 1 36 0,1-1-35 16,-3 0 31-16,4 1-32 0,-2 0 38 0,1-2-36 15,-2 3 30-15,1-1-27 0,-1-1 17 0,1 0-20 16,0 0 33-16,-2-1-33 0,2 2 32 0,-3 0-31 15,1-1 32-15,-1 1-28 0,0-2 27 0,-1 2-32 16,2-2 31-16,1 1-30 0,0-2 34 0,0 3-36 16,-1-2 27-16,-1 0-26 0,1 1 33 0,-2-2-33 15,1 1 32-15,0-1-26 0,1 1 18 0,1 1-21 0,-1-2 32 16,-1 3-36-16,3-3 33 0,-2 0-33 16,-1 0 31-16,2 1-27 0,0 1 30 0,-2-1-35 15,3-1 28-15,-3 1-19 0,1-2 3 0,-2 4-5 0,1-2 1 16,3-3 1-16,-4 4 3 0,-1-3 0 0,1 4 1 15,1-2 8-15,-2 1-4 0,2-1-4 0,-3 0 0 16,1 0 3-16,0 0 0 0,0 0 7 0,1 1-9 16,-2-1 3-16,0 0 1 0,0 1-2 0,-1-1 1 15,-1-1-1-15,4 2 5 0,-4-1 0 0,1 0-6 16,0 1 2-16,-1-1-6 0,2-1 8 0,-1 2-1 16,0 1 0-16,-1-3 16 0,1 1-20 0,-2 1 0 15,1-1 0-15,-3 1 2 0,4-1 2 0,-10 3-1 16,16-4 0-16,-16 4 1 0,16-4 1 0,-16 4-1 15,13-4-6-15,-13 4 27 0,17-5-20 0,-17 5-3 16,11-4 0-16,-11 4 1 0,15-5 1 0,-15 5 6 16,13-3-10-16,-13 3 5 0,11-5-2 0,-11 5 2 15,12-4 0-15,-12 4-2 0,9-3 7 0,-9 3-5 0,9-5-1 16,-9 5 3-16,10-2-1 0,-10 2 2 0,7-4-2 16,-7 4-2-16,0 0 9 0,10-3-7 15,-10 3 0-15,0 0 0 0,9-3 2 0,-9 3 1 0,0 0-2 16,0 0-6-16,7-4 2 0,-7 4-2 0,0 0 2 15,0 0 0-15,0 0 2 0,8-2-1 0,-8 2-2 16,0 0-1-16,0 0 0 0,0 0 4 16,0 0 0-16,0 0-4 0,0 0-2 0,8-5 3 0,-8 5 0 15,0 0 1-15,0 0 0 0,0 0 5 0,0 0-3 16,0 0-5-16,0 0 2 0,0 0-2 0,0 0 2 16,0 0 2-16,0 0-1 0,0 0 0 0,0 0 0 15,0 0 0-15,0 0-5 0,0 0 6 0,0 0 6 16,0 0-5-16,10-3-3 0,-10 3 3 0,0 0-3 15,0 0-1-15,0 0 1 0,0 0 2 0,0 0 3 16,0 0-7-16,0 0 2 0,0 0 0 0,0 0 0 16,0 0 8-16,0 0-9 0,0 0 0 0,0 0 1 15,0 0-3-15,0 0 2 0,0 0 2 0,0 0 6 0,0 0-6 16,0 0 0-16,0 0 0 0,0 0 1 0,0 0-2 16,0 0 10-16,0 0-11 0,0 0 1 15,0 0-1-15,0 0-1 0,0 0 3 0,0 0 1 16,0 0 5-16,0 0-4 0,0 0-4 0,0 0 3 0,0 0-2 15,0 0 1-15,0 0-3 0,0 0 1 0,0 0 4 16,0 0-3-16,0 0 0 0,0 0 1 0,0 0-2 16,0 0 7-16,0 0-6 0,0 0 4 0,0 0-5 15,0 0 1-15,0 0 3 0,0 0-2 0,0 0 20 16,0 0-23-16,0 0 0 0,0 0 1 0,0 0 3 16,0 0-2-16,0 0 6 0,0 0-8 0,0 0 1 15,0 0 2-15,0 0 0 0,0 0 1 0,0 0-1 16,0 0 6-16,0 0-1 0,0 0-35 0,0 0 36 15,0 0-3-15,0 0-1 0,0 0 0 0,0 0-1 0,0 0 4 16,0 0-4-16,0 0 1 0,0 0 0 16,0 0-1-16,0 0 7 0,0 0-8 0,0 0-2 15,0 0-1-15,0 0-3 0,0 0-12 0,0 0-34 0,0 0-54 16,0 0-7-16,0 0-103 0,0 0-9 16,0 0-108-16,1-7-33 0,-1 7-100 0,-2-7-127 15,2 7-404-15,-5-8-595 0</inkml:trace>
  <inkml:trace contextRef="#ctx0" brushRef="#br0" timeOffset="35068.476">17788 12222 171 0,'0'0'288'0,"0"0"-46"0,0 0-32 16,0 0-9-16,0 0-13 0,0 0-21 0,0 0-14 16,0 0-24-16,0 0-14 0,0 0-15 0,0 0-15 15,0 0-8-15,0 0-5 0,0 0 8 0,0 0 11 16,0 0-19-16,0 0 45 0,0 0-54 0,0 0 46 16,0 0-32-16,0 0-4 0,0 0 27 0,9-3-18 15,-9 3 10-15,0 0 2 0,4-4-18 0,-4 4 0 16,0 0-10-16,8-6-2 0,-8 6-6 0,5-8-6 15,-1 4-4-15,-4 4-8 0,7-8-7 0,-3 4-7 16,2-2-6-16,-1-1-1 0,1 2-4 0,-1-2-4 0,1 1 1 16,-2-2-4-16,4 1-4 0,-5 1 1 15,3-1 0-15,-1 0 0 0,-1 2 1 0,0-4 37 16,-2 2-40-16,-2 7 38 0,6-11-50 0,-3 6 45 16,-3 5-39-16,1-10 30 0,-1 10-49 0,1-8 45 0,-1 8-48 15,-2-8 45-15,2 8-42 0,-5-5 39 16,5 5-42-16,-8-3 47 0,8 3-45 0,-9-1 1 0,9 1 4 15,0 0 7-15,-15 1 1 0,15-1-2 0,-10 5 4 16,10-5 0-16,-7 5 3 0,7-5 1 0,-9 5 0 16,9-5 4-16,-6 8 0 0,6-8 0 0,-4 9 1 15,4-9 0-15,0 10 5 0,0-10-7 0,0 10 2 16,3-5-1-16,-3-5 0 0,7 12-4 0,-4-4 6 16,1-3 3-16,1 2-5 0,1-1 0 0,-1 1 0 15,4-2 0-15,-4 0-1 0,3 2 3 0,-1-2-3 16,1 0-1-16,-1 2 3 0,0-2-3 0,1-1 1 15,0 1-2-15,-2 1 5 0,-1-1-4 0,-1-1-3 16,1-1-1-16,-5-3-1 0,8 9 3 0,-8-9-1 16,4 10 4-16,-4-10 0 0,-3 10-2 0,-2-4-3 15,1 0 2-15,-1 1-5 0,1-2 0 0,-2 2-10 16,-1-2-14-16,1 1-27 0,0 0-34 0,-1-2-47 16,2 0-27-16,5-4-30 0,-10 7-63 0,10-7-34 0,-6 7-114 15,6-7-276-15,0 0-193 0</inkml:trace>
  <inkml:trace contextRef="#ctx0" brushRef="#br0" timeOffset="36469.17">18007 11958 205 0,'0'0'223'16,"-4"-6"-38"-16,4 6-19 0,-5-4-21 0,5 4-20 16,-5-6-13-16,5 6-14 0,-8-5-12 0,8 5-16 15,-6-5-6-15,6 5-11 0,-7-4-8 0,7 4-12 16,-8-5-3-16,8 5-3 0,-7-2-3 0,7 2 5 0,-12-3-8 15,12 3-3-15,-10-2-4 0,10 2 4 0,-11 2-4 16,11-2 7-16,-12 3 13 0,12-3 11 16,-13 3-18-16,13-3 12 0,-14 6-16 0,14-6 7 0,-14 5 33 15,9 0-45-15,-2-2 2 0,0 2 1 0,1 0 1 16,-1 0 0-16,1 1-4 0,2-1 0 16,-2 2 22-16,2-2-33 0,-1 3 6 0,1-1 7 15,-1 1 15-15,0-2-20 0,2 3 3 0,-1-3-2 0,2 1 2 16,-1 3-1-16,-1-1 2 0,3 0 1 0,-2-1-6 15,2 2 9-15,-1-1-6 0,0 1-2 0,2 1-4 16,-3-3-1-16,3 2 3 0,-2 1 2 0,4-1 13 16,-4 1-5-16,1-2-1 0,1-1-2 0,1 4-4 15,-1-5-3-15,0 3 7 0,2-3 6 0,-4 1 4 16,4 1 7-16,-2-2-1 0,3 1 3 0,-3-1 1 16,2 1-15-16,-1-1 2 0,0-1-1 0,2 3-5 15,-2-2 3-15,2-1 3 0,-1 2-6 0,-1-1-5 16,2 2 3-16,1-1-4 0,-2-1-3 0,1 2 2 0,3-2 8 15,-2 0 33-15,-1 1-55 0,1 0 52 16,1-1-51-16,-1 0 52 0,-1 0-48 0,2-1 47 16,-1 0-49-16,3 1 48 0,-3-2-46 0,1 0 48 15,-1 0-49-15,2 0 43 0,-2 0-50 0,1 0 50 0,0 0-55 16,-5-5 43-16,9 8-43 0,-3-4 43 16,1 0-42-16,-2 1 39 0,-5-5-47 0,9 8 47 15,-3-4-48-15,-1 1 49 0,-5-5-50 0,12 8 46 0,-12-8-45 16,11 6 49-16,-11-6-38 0,12 6 50 15,-12-6-37-15,11 6 44 0,-11-6-41 0,11 4 59 0,-11-4-60 16,11 2 46-16,-11-2-45 0,11 2 49 0,-11-2-53 16,13 0 50-16,-13 0-60 0,13 0 50 0,-13 0-54 15,12-3 49-15,-12 3-53 0,12-4 50 0,-12 4-48 16,13-3 45-16,-13 3-52 0,15-7 51 0,-15 7-51 16,13-7 50-16,-6 4-53 0,0-1 50 0,1-1-53 15,-2-1 51-15,3 2-52 0,-3-1 50 0,2-2-49 16,-1 2 57-16,-1 0-60 0,1-2 52 0,1 0-50 15,-1 1 50-15,-1-2-49 0,-1 1 50 0,3 0-48 16,-2-1 49-16,-2 1-52 0,3-1 52 0,-2 0-47 16,0 0 1-16,1 0 3 0,-1 1 4 0,-2-1 6 15,1 1 2-15,0-2 2 0,-2 1 0 0,3 1 2 0,-2 0 6 16,-1-1-4-16,1 1-2 0,-1 0 3 16,0 1 3-16,0-3-4 0,-2 3-1 0,3-1 15 0,-2-1-18 15,-1 8 1-15,3-15 0 0,-3 10 7 0,1-3-8 16,0 0 5-16,-1 2-6 0,0-1 2 0,0-2 0 15,0 9 3-15,0-13-1 0,0 13 2 0,0-14 5 16,-1 7-5-16,0 2-1 0,1 5 50 16,-2-12-54-16,2 12 50 0,-1-12-55 0,0 5 53 0,1 7-53 15,-3-10 51-15,3 10-54 0,-2-12 49 0,2 12-50 16,-4-10 53-16,1 3-56 0,3 7 46 0,-5-10-49 16,5 10 52-16,-5-10-54 0,3 5 54 0,2 5-45 15,-6-11 42-15,4 6-51 0,-1-1 54 0,-2 1-48 16,2 0 59-16,-1 1-55 0,4 4 53 0,-7-10-34 15,3 6 31-15,0 0-50 0,4 4 50 0,-7-8-51 16,3 3 45-16,4 5-47 0,-10-10 52 0,10 10-57 16,-9-6 49-16,4 1-52 0,-2 1 49 0,7 4-45 15,-11-6 42-15,4 1-49 0,2 2 49 0,-1-1-50 0,-2 0 53 16,2 1-50-16,-2-2 40 0,0 1-52 0,1 0 52 16,-1-1-53-16,-1 1 47 0,0 0-66 0,-1 0 15 15,1 0-120-15,-4 1-64 0,3 0-153 16,-3 0-82-16,-2 1-113 0,2-1-430 0,-3 2-595 0</inkml:trace>
  <inkml:trace contextRef="#ctx0" brushRef="#br0" timeOffset="40515.498">24144 11584 211 0,'0'0'356'0,"0"0"-68"16,0 0-14-16,0 0-41 0,0 0-22 0,0 0-31 15,2-7-3-15,-2 7-49 0,0 0 9 0,7-5-54 16,-7 5 3-16,5-7-41 0,-5 7 20 0,9-7-32 16,-4 2 1-16,-5 5 0 0,12-10 5 0,-7 6-7 15,1-1-2-15,1 0 1 0,-1-2-2 0,2 2 1 16,-3-2 0-16,1 1 13 0,1-1-2 0,-1 2 2 16,-2-1 3-16,1-1-4 0,0 1-1 0,0-2 0 15,-1 1-4-15,0 0-1 0,-1 0 3 0,1 2-4 16,-1-2 4-16,-2 0 2 0,-1 7-1 0,3-10 31 15,-2 5-49-15,-1 5 35 0,0-10-49 0,0 10 39 16,-1-8-46-16,1 8 36 0,-3-7-37 0,3 7 31 0,-4-6-50 16,4 6 42-16,0 0-46 0,-10-3 10 15,10 3 3-15,0 0-3 0,-14 3 3 0,14-3 3 16,-9 4 3-16,9-4 0 0,-9 6 0 0,9-6 6 0,-5 8-6 16,5-8 2-16,-6 8-1 0,6-8 6 0,-3 12 5 15,3-12 7-15,0 9-5 0,0-9-1 0,4 13 1 16,-1-9 38-16,0 4-49 0,3-3 40 0,0 3-45 15,0-1 40-15,3-2-40 0,-1 2 40 0,1 0-51 16,0-1 44-16,1 0-45 0,1 1 47 0,1 1-49 16,0-3 46-16,-2 2-50 0,-1-1 48 0,0-1-47 15,-1 2 44-15,0 1-43 0,1-3 43 0,-4 0-37 16,4 2 42-16,-4-3-46 0,-1 4 46 0,1-3-44 16,-1-1 43-16,-4-4-30 0,4 10 30 0,-4-10-46 15,3 8 50-15,-3-8-50 0,0 10 44 0,0-10-43 16,-5 8 46-16,5-8-48 0,-8 8 43 0,3-4-43 15,-2-1 42-15,0 0-44 0,-1 1 43 0,0-1-41 16,-2 1 36-16,1-2-87 0,-1 0-1 0,10-2-103 16,-21 2-17-16,21-2-48 0,-18 3-69 0,18-3-60 15,-17-3-380-15,17 3-262 0</inkml:trace>
  <inkml:trace contextRef="#ctx0" brushRef="#br0" timeOffset="41616.375">24306 11315 30 0,'-7'-7'237'0,"7"7"-33"0,-8-5-24 0,8 5-23 0,-9-6-15 16,9 6-15-16,-8-5-1 0,8 5-18 16,-12-6-13-16,12 6-7 0,-12-4-8 0,12 4-8 15,-12-6-6-15,12 6-7 0,-11-4-2 0,11 4-5 16,-13-3-4-16,13 3-10 0,-14-1 0 0,14 1-7 15,-13-1-1-15,13 1-12 0,-13 0 1 0,13 0-1 16,-16 2 2-16,16-2-4 0,-14 4 4 0,5 0-2 16,0 0 0-16,-1 1 12 0,2-1-1 0,1 1 24 15,-2 1-17-15,1 1-2 0,-1-1-7 0,0 3 18 0,1-2 1 16,0 3 1-16,0 0 5 0,0 1-4 0,-1-1-1 16,3 2 8-16,-2 1-6 0,4-4 0 15,-1 4-1-15,0-2 1 0,0 0-6 0,1 0 7 0,2 0 47 16,-1 1-55-16,2-1 38 0,1 1-55 0,-1 0 49 15,1-1-40-15,1 0 43 0,0 1-39 0,0 0 29 16,3 0-57-16,-2-2 40 0,0 2-50 0,4 2 43 16,-2-2-47-16,3 1 36 0,-2 0-46 0,1 0 43 15,-2 0-4-15,5-1-4 0,-3 1 4 0,1-2-13 16,-1 1 5-16,3-2-5 0,-4 2 4 0,4-3 4 16,-2 0 1-16,0 0 0 0,-1-1-3 0,2 0-36 15,-1-3 47-15,0 2-41 0,2-1 44 0,0 0-37 16,-2 0 38-16,3-2-44 0,-4 1 45 0,3 1-51 15,0-2 46-15,1-2-45 0,-1 1 47 0,2 0-50 16,-1-1 48-16,0 0-45 0,-10-2 43 0,20 2-43 16,-9 1 44-16,-11-3-44 0,21-3 41 0,-9 3-45 15,-1-2 45-15,1 1-44 0,-2-1 43 0,3 0-45 0,-2-1 44 16,0 0-41-16,1-1 42 0,-1 0-43 0,-2 0 46 16,3 0-44-16,-1-1 42 0,0-2-45 0,-1 2 48 15,0-2-46-15,1 0 45 0,-1-1-42 16,-1 2 41-16,1-4-41 0,0 4 46 0,-2-4-47 0,1 3 44 15,0-3-46-15,-3 3 45 0,2-2-45 0,-2 1 50 16,2-1-42-16,-2 1 46 0,-2 2-44 0,1-3 49 16,-1 1-48-16,1-1 52 0,0 2-51 0,-1 0 50 15,-1-2-51-15,-1 3 8 0,0 0 1 0,-1-3-3 16,0 4 3-16,0-3-2 0,1 1 1 0,-1 0 0 16,-1 0 3-16,0 7-5 0,1-12 0 0,-2 4 0 15,1 8 5-15,-1-12-7 0,1 12 6 0,-2-13 0 16,1 6-4-16,0 1 2 0,0 0 0 0,-1-1 3 15,2 0-3-15,-2 2 4 0,0-1 10 0,0-1-16 16,-1 2 1-16,1-1 1 0,-1-1 10 0,1 2-13 16,-1 0 8-16,1-2-3 0,-2 2 4 0,4 5-2 15,-5-12 2-15,2 7 1 0,-1 0-1 0,4 5 6 16,-5-10-9-16,1 5-1 0,-1 0 1 0,5 5 0 0,-6-9-2 16,6 9 49-16,-7-9-58 0,7 9 48 15,-7-10-53-15,7 10 47 0,-8-5-51 0,8 5 47 16,-6-7-49-16,6 7 49 0,-7-7-48 0,7 7 44 15,-9-7-48-15,9 7 52 0,-7-6-51 0,7 6 45 0,-7-7-46 16,7 7 57-16,-7-5-52 0,7 5 50 0,-8-4-52 16,8 4 50-16,-8-6-51 0,8 6 51 15,-9-3-56-15,9 3 52 0,-9-2-51 0,9 2 50 16,-11-3-53-16,11 3 53 0,-12-1-52 0,12 1 53 0,-11-1-48 16,11 1 43-16,-14-1-48 0,14 1 49 0,-13-1-48 15,13 1 48-15,-15-2-53 0,15 2 51 0,-16 0-56 16,16 0 49-16,-16 0-53 0,16 0 0 0,-17 2-99 15,17-2-31-15,-20 0-142 0,9 1-58 0,-1 0-45 16,0-1-140-16,0 1-279 0,-1 0-370 0</inkml:trace>
  <inkml:trace contextRef="#ctx0" brushRef="#br0" timeOffset="55365.956">1479 12758 431 0,'0'0'318'16,"0"0"-25"-16,0 0-86 0,-6 4 21 0,6-4-36 15,0 0-13-15,0 0-14 0,0 0-21 0,0 0-17 16,0 0-13-16,0 0-5 0,0 0 11 0,0 0 16 16,0 0 8-16,0 0 4 0,0 0-2 0,0 0-15 15,10-4-9-15,-10 4-11 0,12-3-18 0,-6-1-9 16,4-1-11-16,-2 0-10 0,1 0-11 0,2-1-9 0,2-3-5 15,1 2-7-15,-2-2-5 0,2 1-6 0,1-3-3 16,3 1-7-16,-1-1 1 0,-1 0-2 16,2 0-4-16,0 2 0 0,-1-3-1 0,0 3-1 0,-1 0-3 15,2-2 2-15,-3 4 2 0,-1 0 1 0,-2-2-2 16,2 3-2-16,-3 1 0 0,0-2-4 0,0 2 0 16,-2 2 3-16,0-3-1 0,-3 3 2 0,-6 3 0 15,12-5-2-15,-12 5 3 0,10-4-1 0,-10 4 3 16,9-4 2-16,-9 4-3 0,0 0 3 0,9-4-5 15,-9 4 3-15,0 0-2 0,7-2-4 16,-7 2 5-16,0 0-3 0,0 0 0 0,0 0-2 0,9 5 3 16,-9-5-1-16,0 0 1 0,4 9-1 0,-4-9 2 15,0 12-1-15,0-6-1 0,0 3 1 0,0 1 2 16,-1 4-1-16,-2-2 1 0,2 5-3 0,-4 3 3 16,2 4-11-16,0-1-4 0,-1 0 19 0,-1 8-16 15,-2-3 22-15,0 2-20 0,0 2 16 0,1-5-19 16,-2 1 15-16,2 0-9 0,-3 0 9 0,0-2 1 15,0-1-4-15,-1 1-2 0,2-6 3 0,-1 2 1 16,-2-1 0-16,0-2-3 0,2 0 2 0,-2-2-1 16,2 0-1-16,0-2 3 0,-1-5 1 0,2 2-6 15,0-2 9-15,2-1 1 0,-3-4 7 0,4 3 4 0,-1-1 10 16,-1-2 1-16,7-5-1 0,-9 7-4 0,9-7-4 16,-7 5-9-16,7-5-5 0,0 0-4 15,-8 2-4-15,8-2 2 0,0 0-2 0,0 0-1 0,0 0-3 16,8-6 3-16,-8 6 0 0,11-6-2 0,-2 1 5 15,0 1-2-15,4-1 7 0,0 0-4 16,2 1 5-16,0-1 1 0,3 0-4 0,-1 0 5 16,3-1-10-16,0 2 12 0,1-2-11 0,1 0 10 0,-1 3-12 15,0-4 12-15,-2 2-12 0,0 1 13 0,-2 0-11 16,2-1 6-16,-2-1-3 0,-2 1 6 0,0 0-9 16,1 0 11-16,-2 1-9 0,-3 0 4 0,-1-1-8 15,1 1 9-15,-1 0-13 0,-1-1-6 0,-1 2-38 16,-1-2-7-16,-2 3-45 0,0-4-24 0,-5 6-82 15,8-6-23-15,-8 6-135 0,4-10-52 0,-4 10-92 16,1-10-284-16,-2 3-318 0</inkml:trace>
  <inkml:trace contextRef="#ctx0" brushRef="#br0" timeOffset="55582.862">1763 12992 255 0,'-8'2'530'15,"8"-2"-173"-15,-16 3-2 0,16-3-52 0,-13 1 33 16,13-1-25-16,-13 2 18 0,13-2-44 16,0 0-34-16,-11-2-62 0,11 2-22 0,-6-3-55 0,6 3-3 15,-1-7-37-15,4 1 0 0,1 0-33 0,1-2 10 16,0 0-28-16,4-1-4 0,0-1-37 0,0-1-9 16,2 1-42-16,3-5 5 0,0 4-20 0,2-4-28 15,0 1-30-15,1-1-28 0,1 2-48 0,1-3-51 16,0-1-59-16,-1 2-31 0,1-2-363 0,-4 3-226 15</inkml:trace>
  <inkml:trace contextRef="#ctx0" brushRef="#br0" timeOffset="55898.34">2007 12446 248 0,'-13'0'459'0,"13"0"-109"15,0 0-28-15,-11 0 2 0,11 0-3 16,0 0-15-16,0 0-51 0,-11-5-38 0,11 5-45 0,0 0-28 16,-2-7-26-16,2 7-17 0,2-9-11 0,1 4-10 15,1 0-7-15,1 0-8 0,3-4-4 0,-2 3-5 16,3-3-23-16,0 0 14 0,2 0-21 0,1 0 12 15,1-2-24-15,-2 2 14 0,1-1-21 0,2 1 16 16,0-3-22-16,1 0 9 0,1 2-37 0,-4 0-33 16,1 0-38-16,1 2-42 0,-2 0-46 0,-2-1-43 15,0 1-3-15,-1 2-77 0,-3 0-37 0,2 0-404 16,-4 1-261-16</inkml:trace>
  <inkml:trace contextRef="#ctx0" brushRef="#br0" timeOffset="56148.128">2090 12213 348 0,'0'0'428'0,"-16"1"-10"16,16-1-80-16,-13 2 56 0,13-2-22 0,-13 0 12 16,13 0-22-16,0 0-15 0,-14 2-41 0,14-2-77 0,0 0-8 15,-11 1-42-15,11-1-42 0,0 0-31 0,0 0-30 16,-11 2-6-16,11-2-12 0,0 0 10 0,0 0 4 16,0 9 7-16,0-9 12 0,5 8 0 0,-1-2-16 15,1 1 6-15,0 1-9 0,2 0 9 0,-1 4-11 16,0 0-14-16,2 1 2 0,1 0-44 15,-1 0 34-15,2 3-45 0,0 1 37 0,-1 0-46 0,4 0 32 16,-3 1-36-16,0-1 34 0,3 0-66 0,-3 0-17 16,3-2-78-16,-1 1-73 0,-2 0-67 0,1-2-75 15,1 1-106-15,-2-5-144 0,1 2-549 0,0-4-766 16</inkml:trace>
  <inkml:trace contextRef="#ctx0" brushRef="#br0" timeOffset="56698.758">2701 12758 15 0,'0'0'425'0,"0"0"-91"0,-13 0-31 0,13 0 5 16,0 0-34-16,-10 1 41 0,10-1-59 0,0 0 15 16,-8 3-50-16,8-3-8 0,0 0-41 0,0 0-3 15,0 0-40-15,-10 1 1 0,10-1-30 0,0 0 10 16,0 0-19-16,0 0 16 0,0 0 9 0,0 0 17 15,4-5-6-15,-4 5-13 0,13-8-12 0,-3 2-22 16,3-1-5-16,1 0-18 0,4-4 0 0,1 1-16 16,0-1 0-16,5-3-13 0,0 2 2 0,2-1-20 15,-3 0 15-15,4 0-13 0,0 0 4 0,-2-2-1 16,2 1 0-16,-1 2-5 0,-1-2 1 0,0 1-7 16,-1 1 1-16,-4 2 0 0,2-2 0 0,-4 3 1 15,2-1-3-15,-4 2-1 0,-1 1 0 0,-1-1-1 0,-1 3 1 16,-3-2-1-16,-1 3 4 0,1-1-3 0,-2 3 3 15,-2-2 3-15,-6 4 1 0,13-6 5 16,-13 6 4-16,9-5-1 0,-9 5-2 0,9-2-2 0,-9 2-1 16,5-4-1-16,-5 4-8 0,0 0 10 0,10-3-7 15,-10 3-2-15,0 0-4 0,8-4-6 0,-8 4-22 16,0 0-26-16,5-5-25 0,-5 5-37 0,0 0-38 16,0 0-40-16,5-6-103 0,-5 6-107 0,0 0-62 15,1-11-58-15,-1 11-394 0,-1-10-490 16</inkml:trace>
  <inkml:trace contextRef="#ctx0" brushRef="#br0" timeOffset="57116.518">3213 12322 141 0,'0'0'573'0,"-11"0"-184"0,11 0-5 16,-10-1-71-16,10 1 21 0,0 0 6 0,-13-1-4 16,13 1-30-16,0 0-18 0,-13-3-36 0,13 3-26 15,0 0-25-15,-9-2-25 0,9 2-17 0,0 0-27 16,0 0-15-16,-9-2-10 0,9 2-16 0,0 0-12 0,0 0-10 15,0 0-4-15,-7-3-15 0,7 3-2 0,0 0-1 16,0 0-2-16,0 0-2 0,0 0 4 16,0 0 0-16,0 0-19 0,0 0 32 0,0 0-27 0,-8-2 32 15,8 2-26-15,0 0 9 0,0 0-14 0,0 0 14 16,0 0-29-16,0 0 18 0,0 0-20 16,0 0 7-16,0 0-21 0,0 0 16 0,0 0-26 0,0 0 22 15,0 0-22-15,0 0 21 0,0 0-19 0,0 0 21 16,0 0-22-16,11 4 20 0,-11-4-17 0,9 2 16 15,-9-2-23-15,13 3 26 0,-13-3-22 16,19 4 20-16,-10-3-21 0,4 3 20 0,-3-1-15 0,2 2 5 16,2-2-11-16,-2 2 20 0,4 1-18 0,-3 1 23 15,2-1-7-15,-2 2 1 0,1 1 2 0,-3-1-24 16,1 3 20-16,-1-1 2 0,-2 0-3 0,0 4-6 16,-1-2 0-16,-3 3 7 0,-1-1-2 0,-3 3-7 15,-1-2 3-15,0-1-6 0,-1 3 2 0,-3-2-12 16,0 1-32-16,-1 2-10 0,1-3-86 0,-1-1-15 15,1-1-74-15,-1 2-80 0,0-2-96 0,1-6-105 16,-1 3-117-16,1-3-478 0,2-2-721 0</inkml:trace>
  <inkml:trace contextRef="#ctx0" brushRef="#br0" timeOffset="58481.578">4040 11976 248 0,'3'-8'554'16,"-3"8"-118"-16,1-10-60 0,-1 10 1 0,0-7 30 16,0 7-38-16,0 0-5 0,0-9-40 0,0 9-46 0,0 0-52 15,0 0-46-15,-1-7-38 0,1 7-33 0,0 0-18 16,0 0 18-16,0 0 3 0,0 12 6 0,0-4 2 15,1 2-38-15,-1 1 22 0,1 4-40 16,2-1 23-16,-2 6-42 0,2-3-5 0,0 6-5 0,1 3 0 16,-1-1 14-16,1 6-34 0,-2 1 22 0,2-1-30 15,1 0 26-15,-2-5-36 0,2 0 29 0,-3-2-31 16,1-2 25-16,1 0-36 0,-3-3 24 0,2-2-65 16,-1-3 8-16,-1-3-31 0,1 0-26 0,-1-3-35 15,2-1-94-15,-3-7-82 0,2 7-67 0,-2-7-35 16,0 0 32-16,1-12 54 0,1 5 1 0,0-4 39 15,-2-2-24-15,-2-2-3 0,2-4 18 0,-3-1-179 16,1-3 32-16</inkml:trace>
  <inkml:trace contextRef="#ctx0" brushRef="#br0" timeOffset="58749.856">4087 12225 824 0,'-5'-21'137'0,"0"1"57"0,0 3-11 15,1 0 88-15,-1 1-43 0,1 1 3 0,-1 1 16 16,-1 2-5-16,2 1 20 0,0 2-3 0,0 0-34 16,3 0-27-16,-3 2-35 0,3 1-35 0,-2 0-29 15,2 0-23-15,1 6-22 0,-5-8-11 0,5 8-6 0,0 0 0 16,4-9 3-16,-4 9 10 0,0 0-6 0,11-1-3 15,-11 1 5-15,14 3 6 0,-4 0 11 16,1 0-6-16,-1 1-1 0,3-2-4 0,1 5-1 0,1-2 0 16,-1 0-51-16,4 4 54 0,0-2-53 0,1 2 48 15,0 2-49-15,1-3 46 0,-1 2-50 0,0 2 48 16,-1-1-52-16,1 2 44 0,-1-1-48 0,0 0 43 16,-2 1-47-16,1 0 50 0,-2-1-53 0,1 1 49 15,-4 0-41-15,1-2 38 0,-3 0-53 0,2-1 51 16,-3 1-10-16,0-1-5 0,-2-2-17 15,1 0-20-15,-3 0-17 0,0-2-23 0,-1 2-29 0,0-1-41 16,-4-7-61-16,6 7-95 0,-6-7-86 0,0 8-71 16,0-8-42-16,0 0-405 0,-6 4-462 0</inkml:trace>
  <inkml:trace contextRef="#ctx0" brushRef="#br0" timeOffset="58945.86">4224 12337 366 0,'0'0'456'15,"-15"0"-95"-15,15 0-34 0,-13-2 37 0,13 2-11 16,-12-1-3-16,12 1-18 0,-9-3-48 0,9 3-56 16,-7-5-39-16,7 5-49 0,-5-6-30 0,5 6-23 0,0-12-55 15,1 7 32-15,4-2-59 0,-1-2 9 0,1 1-77 16,3-5 13-16,1 2-74 0,1 1 15 16,0-2-52-16,3-2-6 0,1 0-37 0,0 1-22 0,0-3-24 15,1 3 4-15,2-2-62 0,-3 0-26 0,3-1-235 16,-2 2-81-16</inkml:trace>
  <inkml:trace contextRef="#ctx0" brushRef="#br0" timeOffset="59283.609">4471 11972 182 0,'5'-6'377'0,"0"-1"-78"16,-3 1 29-16,-2 6-56 0,4-9 45 0,-4 9-35 15,4-8 10-15,-4 8-4 0,0-6-37 0,0 6-4 16,3-7-39-16,-3 7-17 0,0 0-49 0,1-8-17 16,-1 8-40-16,0 0-10 0,0 0-24 0,4-5-1 15,-4 5-22-15,0 0 8 0,0 0-20 0,12 3 13 16,-12-3-11-16,12 6 10 0,-4-1-6 0,1 1-1 0,1-1-2 15,0 2-1-15,3 1-1 0,0 0-1 0,1 0 1 16,0 1-5-16,0 0-2 0,4 0 1 16,-2 2 2-16,0-3-1 0,-1 1 1 0,-1-3-1 15,0 2-1-15,0-2-39 0,0-1 50 0,0 0-45 0,-2-1 49 16,-1-1-37-16,1-1 47 0,-2-1-45 16,-10-1 51-16,19 0-46 0,-10-2 43 0,0-1-49 15,0-2 50-15,-3 0-7 0,1-2-6 0,-1 0-4 0,-1-3-1 16,-1 2 0-16,-3-2-6 0,1-3-3 0,-2 2-3 15,0-1-7-15,-3-1 3 0,-1-1-4 0,-1-1-3 16,-1 3-1-16,1-1-4 0,-2 1-3 0,1-1-1 16,-2 2 0-16,3 1-28 0,0 3-40 0,1-2-35 15,-1 3-55-15,1-1-70 0,0 1-82 0,2 0-78 16,2 6-59-16,-5-10-451 0,5 10-473 0</inkml:trace>
  <inkml:trace contextRef="#ctx0" brushRef="#br0" timeOffset="59549.06">5015 11592 67 0,'0'0'508'0,"4"-10"-123"15,-4 10-31-15,4-7-49 0,-4 7 70 0,0 0-14 0,2-6-41 16,-2 6-34-16,0 0-45 0,0 0-47 0,1-6-37 16,-1 6-38-16,0 0-23 0,0 0 10 15,0 0 0-15,6 5-8 0,-6-5-5 0,5 8 11 16,-1 0-2-16,1-2-13 0,0 2-7 0,1 0-9 0,2 1-8 15,0 2-7-15,1-1-7 0,1 1-6 0,0 1-8 16,-1-1-7-16,2 0-6 0,0 1 2 0,0 0-10 16,-1 0-4-16,1 0 0 0,-1-1-2 0,1 2-6 15,-2-2-3-15,3 1-4 0,-3-1-10 0,-2 0-39 16,1 0-51-16,1-1-55 0,-4-3-52 0,0 3-76 16,0-5-88-16,-1 1-89 0,-4-6-581 0,4 8-661 15</inkml:trace>
  <inkml:trace contextRef="#ctx0" brushRef="#br0" timeOffset="59999.674">5153 11655 371 0,'-9'-2'329'0,"4"-1"-59"0,5 3 26 15,-13-7 11-15,7 3 13 0,-2-2-1 16,2 1-30-16,1-2-46 0,-2-1-45 0,2 0-32 15,0-3-34-15,3 2-66 0,-1-4 32 0,2 1-61 0,1 2 30 16,1-4-50-16,2 3 35 0,-1-3-47 0,6 0 40 16,-2 2-50-16,0 1 36 0,2 1-7 15,1 1-8-15,0 1-2 0,-1 3-4 0,0 2-3 0,-8 3-1 16,16-3-39-16,-16 3 46 0,15 6-46 0,-8-1 43 16,-2 3-1-16,-1 1 0 0,-1 1-5 0,0 2-4 15,0-1 4-15,-2 3-4 0,0-2 3 0,2 0-4 16,-2 0 5-16,0-1-8 0,-1-1 3 0,3-2-1 15,-3 1-4-15,1-2 2 0,2-1 2 0,-1 0 10 16,2-2-11-16,-4-4 7 0,12 7-6 0,-12-7 1 16,16 3 0-16,-4-3 4 0,2 1-6 0,-1-1 1 15,0 2 4-15,2-2-6 0,0 1 2 0,-1 0-2 16,1 0 6-16,-3 1-6 0,-1 2-2 0,1 1 2 16,-2 0-1-16,-2 1-1 0,-2 0 3 0,-1 4 3 15,-2-3-1-15,-2 3-3 0,-2-1 22 0,-2 3-25 16,-2-2 21-16,-1 2-21 0,-3 1 0 0,1-2 1 15,-2 0 3-15,1 0-3 0,-1-3-16 0,-2 1-64 16,3-4-97-16,2-1-108 0,-3 0-71 0,10-4-494 0,-16 0-403 16</inkml:trace>
  <inkml:trace contextRef="#ctx0" brushRef="#br0" timeOffset="60249.503">5294 11324 429 0,'2'-11'601'0,"2"4"-145"0,-4 7-102 0,2-12-73 16,-2 12-57-16,6-8-20 0,-6 8 4 0,7-7-10 16,-7 7 0-16,14-4-2 0,-14 4-6 0,22 0-5 15,-8 2-6-15,4 1-17 0,1 2-11 0,4 0-9 16,3 2-63-16,3 2 42 0,2 0-57 0,-3 4 36 16,4 0-54-16,1 3-3 0,-1 0-1 0,-1 4 35 0,-2 1-56 15,-2 1 43-15,-4 2-53 0,0 1 43 16,-4-1-49-16,-5 2 29 0,-4 2-49 0,1 1 37 15,-8 1-58-15,-1-2 7 0,-6 3-27 0,-4 2-34 16,-5 4-70-16,-3-1-74 0,-6-2-90 0,-6 0-98 16,-8 5-94-16,-6-3-501 0,-4-2-624 0</inkml:trace>
  <inkml:trace contextRef="#ctx0" brushRef="#br0" timeOffset="60817.198">3903 11834 98 0,'-7'-3'244'0,"7"3"-72"16,0 0-24-16,0 0-25 0,-14 0 11 0,14 0 15 15,-8 5 0-15,8-5 2 0,-9 7 14 0,5 0 17 16,0 1 15-16,2 2-15 0,-1 1 39 0,2 4-47 15,0 2 30-15,1 2-16 0,0 2 13 0,2 4-22 16,1 7 3-16,2 2-3 0,0 0-13 0,4 6-22 16,-1 2-16-16,2-2-15 0,1 3-16 0,2-2-9 15,0-1-23-15,2-1-7 0,3 0-10 0,-1-2-8 16,3-2-5-16,-2-2-2 0,5-2-7 0,0-2-11 16,4-3-13-16,-3-4-55 0,-1-5-67 0,3-3-75 15,-1-2-95-15,-2-4-93 0,0-1-106 0,-1-6-495 0,-3-1-581 16</inkml:trace>
  <inkml:trace contextRef="#ctx0" brushRef="#br0" timeOffset="62681.384">2013 14062 104 0,'-11'-12'404'0,"-2"-3"-10"0,-1 2-64 15,4 3-41-15,-3-1-19 0,3 2-17 0,-1 0-15 16,0 1-30-16,2 2-13 0,0 0-13 0,-1 1-25 16,2 2-28-16,1 0-26 0,7 3-21 0,-17 0-12 15,8 3-21-15,9-3-5 0,-13 11-7 0,3 0 2 16,4 3-9-16,-2 4 24 0,-1 3-16 0,3 4 17 16,1 4-6-16,-2 5-4 0,3 2-4 0,2 5-7 15,-1 5-10-15,3 3 3 0,0 3-4 0,3 1-5 16,-2 3 1-16,4 10-9 0,2 1 29 0,-1-1-7 15,4 3 20-15,-1-1-2 0,0-1-2 0,4 2-1 16,0 2-7-16,1-2 21 0,0 1 11 0,0-1-6 16,5 0-10-16,-1 0 6 0,-1-2 3 0,3-1-4 15,-1-2-6-15,2-1-10 0,-1-2-1 0,4-3 9 16,-3-2-18-16,3 0 10 0,0-1-23 0,3-3-7 0,-1 0-21 16,2-4 22-16,-3 1 2 0,1-12-5 0,2 9 6 15,1-1-2-15,-3-8-2 0,2-3-4 16,-2 2-3-16,-4-4 9 0,3 1-5 0,3-1 4 0,-2-3-3 15,-1 0 37-15,2-2-47 0,-2-3 30 0,1-1-29 16,-4-4 35-16,2-1-33 0,-1-1 37 16,0-3-35-16,0 1 37 0,3-1-46 0,-2-4 51 0,-1 0-42 15,-1-3 38-15,2 2-49 0,-1-5 45 0,1 1-39 16,2 1 40-16,-3-4-44 0,-2-1 40 0,1-2-45 16,1-1 42-16,0-1-53 0,0-1 43 0,1-3-34 15,-2 0 39-15,0-3-43 0,2-3 38 0,-1-2-42 16,-1-2 41-16,-2-6-40 0,1 4 39 0,-2-5-42 15,-1-5 44-15,0-1-51 0,-3-3 47 0,-2-4-38 16,-3-1 48-16,-1-1-11 0,-1-2-5 0,-5-3 2 16,0 0-9-16,-3-4-21 0,-4-2 23 0,2-1-6 15,-6-3-4-15,-2-9 2 0,-2 2-47 0,0-3 53 16,-1 3-4-16,-4-2 3 0,3 1 0 0,-4 4 0 0,1 0-13 16,-2 1 13-16,-1 0-12 0,2 2 4 15,-2 0 0-15,-2 0-1 0,3 4-37 0,-3-3 36 16,2 1-37-16,-2 1 37 0,-2-2-7 0,-1 4-2 0,1-2 0 15,-1 2-3-15,0 2 2 0,0-1-8 0,-1 5-17 16,3 5 30-16,0 1-4 0,1 3 3 16,-2-1-1-16,1 3 1 0,0 1-2 0,0 1 0 15,0 4 5-15,0 0 2 0,-1 0 2 0,2 2-33 0,2 5 30 16,1 1-26-16,-1-1 37 0,-3 1-32 0,4 2 28 16,-1-1-26-16,-2 2 34 0,2-1-31 0,-2 0 29 15,4 3-30-15,-1 2 39 0,-3-5-37 0,3 3 29 0,-3-1-32 16,-1 1 33-16,5 3-35 0,-2-3 32 15,-2 4-26-15,4-2 30 0,-2 3-35 0,-2 0 27 0,3 1-22 16,-3-1 28-16,3 5-32 0,1 0 27 0,-1 0-28 16,0 0 32-16,-2 4-34 0,1 0 1 0,-1 3 13 15,0-2-3-15,-2 3-22 0,0 4 0 0,1-2-27 16,0 4-36-16,3-1-47 0,0 1-47 0,1 0-70 0,3 2-35 16,1 0-62-16,3 0-43 0,3 0-111 15,1 0-412-15,2-4-500 0</inkml:trace>
  <inkml:trace contextRef="#ctx0" brushRef="#br0" timeOffset="62981.609">2053 14355 207 0,'0'0'621'16,"0"0"-139"-16,-1-8-74 0,1 8-19 0,0 0-22 15,0 0 0-15,-5-5-9 0,5 5-27 0,0 0-45 0,0 0-45 16,0 0-45-16,-4-5-44 0,4 5-36 16,0 0-27-16,0 0-18 0,0 0-15 0,0 0-10 0,0 0-6 15,0 0 0-15,9 4 4 0,-9-4 5 0,9 6-18 16,-9-6 20-16,10 7-28 0,-4-2 14 0,-6-5-26 16,13 8 26-16,-4-1-25 0,-3-1 16 0,3 2-30 15,2 1 27-15,-2-1-18 0,1 4 15 0,-1-4-7 16,0 4-23-16,1 1-8 0,-1-1-58 0,0 0-53 0,0 1-63 15,0 0-60-15,-2-1-75 0,1 2-112 16,-2-4-111-16,3 1-474 0,-4-3-633 0</inkml:trace>
  <inkml:trace contextRef="#ctx0" brushRef="#br0" timeOffset="63365.1">2291 14752 24 0,'0'0'551'0,"-3"7"-105"16,3-7-76-16,-2 5-6 0,2-5 2 0,0 0-11 16,-7 5-30-16,7-5-38 0,0 0-35 0,0 0-31 15,0 0-46-15,-9-5-27 0,9 5-29 0,0 0-24 0,0-7-24 16,0 7-11-16,0-8-12 0,0 8-8 0,4-9-13 16,-4 9-7-16,4-7-4 0,-4 7-21 0,6-6 9 15,-6 6-6-15,0 0 1 0,9-2-1 0,-9 2 0 16,7 4 4-16,-7-4-1 0,5 7 1 0,-4-2-7 15,2 3 10-15,-2 0 2 0,-1-1 3 0,0 3-5 16,0-1 9-16,-1 1-2 0,-1-2 3 0,1 3-8 16,0-5 11-16,-1 5-5 0,1-5 2 0,0 2-9 15,1-8 16-15,-1 9 3 0,1-9 1 0,-2 9 5 0,2-9 3 16,0 0 1-16,0 8-4 0,0-8-8 0,0 0-5 16,0 0-1-16,0 0-4 0,0 0-1 0,11-6-3 15,-6 1-4-15,0-1-13 0,1 0-26 0,-1-3-41 16,2 5-48-16,-1-4-44 0,1 0-41 0,0 0-29 0,-1 0-44 15,1 2-47-15,-2-2-38 0,2 4-51 16,-1-1-391-16,-1 0-339 0</inkml:trace>
  <inkml:trace contextRef="#ctx0" brushRef="#br0" timeOffset="63739.307">2401 14980 252 0,'-3'13'355'0,"3"-13"-83"0,0 7 53 15,0-7-35-15,0 0 14 0,0 9-20 0,0-9-25 16,0 0-38-16,0 0-33 0,0 7-26 0,0-7-34 16,0 0-22-16,0 0-27 0,0 0-15 0,0 0-9 15,0 0-12-15,0 0-15 0,9-1-2 0,-9 1-7 16,0 0-4-16,0 0-9 0,0 0 4 0,13 3 2 0,-13-3 4 16,0 0-6-16,6 5 10 0,-6-5 2 0,4 10 1 15,-4-10 2-15,4 9 5 0,-3-1 3 0,0-1 1 16,-1-7-9-16,3 12 3 0,-3-12 0 0,4 11-4 15,-2-5-2-15,-2-6-1 0,4 11 3 0,-4-11 2 16,4 11 0-16,-4-11 0 0,6 9-4 0,-2-4-3 16,-4-5-15-16,12 8 16 0,-7-4-17 0,1 0 15 15,1 1-20-15,-1-2 16 0,-6-3-18 0,13 6 17 16,-13-6-20-16,10 6 17 0,-10-6-18 0,9 6 14 16,-9-6-10-16,10 5 16 0,-10-5-8 0,4 6 11 0,-4-6-15 15,4 6 15-15,-4-6-17 0,0 6 15 16,0-6-21-16,-4 8 14 0,4-8-14 0,-4 9 8 0,4-9-59 15,-4 8-37-15,4-8-99 0,-6 7-38 0,6-7-117 16,-4 5-40-16,4-5-61 0,0 0-294 16,-2 5-252-16</inkml:trace>
  <inkml:trace contextRef="#ctx0" brushRef="#br0" timeOffset="63890.691">2578 15350 227 0,'0'0'282'0,"0"12"-82"0,0-12 23 15,3 11-71-15,-3-11 23 0,1 9-73 0,-1-9 25 16,0 6-59-16,0-6 29 0,4 5-53 0,-4-5 29 16,0 0-63-16,5 5-6 0,-5-5-110 0,0 0-30 15,0 0-128-15,14-3-142 0,-14 3 135 0</inkml:trace>
  <inkml:trace contextRef="#ctx0" brushRef="#br0" timeOffset="64033.56">2649 15516 135 0,'1'12'224'0,"0"-3"-38"0,2 2-22 0,-2-1-36 16,-1-2-24-16,4 0-16 0,-3-2-17 0,0 2-10 0,2 1-11 16,-2-2-5-16,3-2-11 0,-4-5-8 15,5 11-10-15,-1-6-39 0,-4-5-61 0,10 5-82 16,-10-5-167-16,0 0 208 0</inkml:trace>
  <inkml:trace contextRef="#ctx0" brushRef="#br0" timeOffset="64150.248">2762 15724 57 0,'3'7'162'0,"-2"0"-20"16,0 0-48-16,2-1-14 0,-2 1-20 0,3-1-9 15,0 2-7-15,1-2-41 0,-1 3-87 0,0-5-110 16,-4-4 58-16</inkml:trace>
  <inkml:trace contextRef="#ctx0" brushRef="#br0" timeOffset="64299.387">2906 15988 160 0,'3'12'228'16,"-2"0"-4"-16,2-2-76 0,-2 1-1 0,2 0-73 15,-2-1 34-15,2 1-65 0,-1-1 38 0,2 0-53 16,1-1 23-16,0 1-111 0,-1-2-53 0,2 0-240 16,0-2 188-16</inkml:trace>
  <inkml:trace contextRef="#ctx0" brushRef="#br0" timeOffset="64414.054">3037 16157 305 0,'0'0'486'16,"0"0"-123"-16,1 8-58 0,-1-8-85 0,0 0-19 15,0 0-62-15,0 7-2 0,0-7-49 0,0 0-36 16,0 0-83-16,0 0-63 0,7-3-185 0,-3-4-314 16,-1 2-105-16</inkml:trace>
  <inkml:trace contextRef="#ctx0" brushRef="#br0" timeOffset="65749.601">3566 13382 76 0,'0'0'314'0,"-9"5"-96"15,3 0-55-15,0 3-14 0,0 0 6 0,0 0-10 16,-1 4-21-16,1 2 5 0,2 0-25 0,-1 3-6 15,-1 3-45-15,1 2 47 0,2 2-36 0,-1 0 13 16,3 5 41-16,0 2-45 0,1 3 53 0,0 1-56 16,2 2 39-16,-1 1-43 0,3 3 40 0,0 5-6 0,4 0-8 15,-2-2-1-15,2 1-9 0,0 0-2 0,3 2-36 16,-1-3 28-16,2 4-41 0,0-3 26 0,1 4-28 16,5 4 24-16,-1 0-27 0,1-1 23 15,1 2 7-15,-4-8 9 0,5 6 9 0,0 1-1 0,-1-1-5 16,1-2-7-16,-3-6 3 0,2-1-9 0,-2 2 8 15,3 6-12-15,-2-8 14 0,0-1-9 16,1 0 9-16,0 2-5 0,-2-4 8 0,2 4-15 0,-2-2 6 16,2 0 4-16,-1 1 1 0,1 0 6 0,0-1-22 15,-1 1 10-15,2-2-15 0,1 1 6 0,-2-2-21 16,3-1 11-16,-2-1-15 0,2 0 6 0,0 3-5 16,1-4-5-16,0-2 1 0,-3 0-3 0,4-1 4 15,1 0-6-15,-1-2-14 0,0-1 14 0,-2-1-17 16,4-2 24-16,-2 1-27 0,-1-3 23 0,-1-1-27 15,-2-1 27-15,-1-5-21 0,2 1 21 0,-2-2-21 16,1 0 25-16,-3-1-30 0,1-2 25 0,-3-1-18 16,3-1 25-16,-1 0-28 0,-1-2 28 0,3 0-25 15,-3-1 22-15,-2 0-29 0,2-3 36 0,1 1-33 0,-3-1 32 16,2-3-31-16,0 2 37 0,-1-2-38 0,2-1 29 16,-1-1-1-16,-1 0-2 0,-2-2-3 15,0 0-4-15,1-2 6 0,-1 0-13 0,0-1 5 0,1-2 0 16,0 0-1-16,0-2-3 0,-1 0 2 0,1-3-2 15,-3 1-5-15,2 0 6 0,0-4 1 16,0 0-1-16,-2-1 1 0,1-3-2 0,-2 2 5 16,0-3-27-16,-2 0 30 0,1-1-33 0,0 0 34 0,-3-3-25 15,1 0 25-15,-4-3-5 0,5-5-4 0,-6 5-1 16,1-3-4-16,-3-1-1 0,0-4-1 0,0-2-3 16,-1-2-37-16,-3 2 49 0,2-7-1 0,-4 1-2 15,1 0-2-15,-1-2-6 0,-1 4-18 0,-1-3 29 16,0 3-28-16,-1-1 35 0,-2 1-34 0,-1 0 32 15,-1 0-30-15,0 0 18 0,1 0-20 0,-4 1 30 16,2-3-9-16,-2 2 4 0,0-2-12 0,-2 2 7 16,3-2-1-16,0 0-1 0,-3 0 0 0,0 2-4 15,-1-2 5-15,2 1-11 0,-2 2-17 0,1-1 30 0,-1 2-32 16,1 1 37-16,1 1-31 0,0-1 27 0,-1 2-1 16,0 3-10-16,0-4 8 0,0 4 0 15,0 0 0-15,0 1-6 0,-1 0 3 0,0 0-1 16,5 6-2-16,-3-2 0 0,-2-3-1 0,1 6 1 0,3-1 2 15,-3 0 1-15,1 2-10 0,1 0 8 16,-2-1 0-16,2 3 4 0,0-2-4 0,0 1 2 0,0 1 0 16,3 3-5-16,-1 0 2 0,1 1 4 0,0-1-1 15,-1 0-3-15,2 0-27 0,-2 2 37 0,1-2-24 16,0 2 29-16,-1 0-34 0,0 1 35 0,2-3-34 16,0 3 32-16,-1 2-26 0,0-3 32 0,2 1-36 15,-1 2 35-15,2 1-30 0,-2-1 26 0,2 1-18 16,1-1 12-16,-2 4-26 0,1-4 32 0,-1 2-6 15,1 1 2-15,1-3-1 0,0 2-3 0,-1 1-23 16,1-1 31-16,0 1-6 0,-1 1-2 0,1-1 1 16,0-1 0-16,1 2-8 0,-2 0 5 0,1-1-2 15,0 0 1-15,-2 1 0 0,2-1-1 0,-2 2 4 16,0-2-11-16,1 1 3 0,-1 0 4 0,0 1 0 16,1 0-1-16,-1-1-2 0,0 1-1 0,0 0-2 15,-2 0-26-15,0 0 33 0,0 1-28 0,-2 1 30 16,2 1-32-16,-2-3 37 0,-2 4-35 0,1-1 33 0,-2 1-32 15,1 0 26-15,-2 1-47 0,1 0-16 16,-2 2-86-16,1-2-91 0,-2 2-62 0,1 0-97 0,-1 0-168 16,2 2-594-16,-2-2-775 0</inkml:trace>
  <inkml:trace contextRef="#ctx0" brushRef="#br0" timeOffset="67148.609">4077 14786 430 0,'0'0'385'0,"0"0"-30"0,0 0-34 16,0 0-59-16,0 0 31 0,0 0-64 0,0 0 5 15,0 0-54-15,0 0 6 0,0 0-43 0,0 0 0 16,0 0-30-16,0 0 11 0,0 0-29 0,0-6 6 16,0 6-30-16,0 0 11 0,1-7-24 0,-1 7 17 15,3-9-16-15,-3 9 16 0,5-7-17 0,-5 7 6 0,4-15-11 16,-2 9 7-16,1-5-16 0,1 4-9 16,0-4-4-16,-2 1-6 0,2-2-1 0,1 2-3 15,-2-3 3-15,-1 1 4 0,2 0-2 0,-1 0 2 0,-1 0 5 16,-2 0-1-16,1 0 3 0,1 0 1 15,-2 2 3-15,0-1 5 0,0 1-2 0,-2-1 0 16,1 4 0-16,1-1-5 0,-2 1-10 0,2 7-8 0,-3-12-7 16,3 12-5-16,-4-7-7 0,4 7-1 0,-5-8-2 15,5 8 0-15,0 0-4 0,-10-3 3 0,10 3 2 16,0 0-2-16,-9 7 3 0,9-7-2 16,-5 6 2-16,5-6-3 0,-5 10 2 0,5-10-1 0,-5 10 1 15,5-10 3-15,-2 12-1 0,2-12 0 0,0 11 1 16,2-5-1-16,-1 0 3 0,3 0-4 0,-2 0 2 15,1 0 2-15,2-1-2 0,0 2 1 0,0-2-2 16,2 0 2-16,0 2 4 0,2-2-1 0,-2 0-5 16,3-1 1-16,-1 2 2 0,0-1-2 0,0 0-3 15,1-1-21-15,-1 1 28 0,0 0-2 0,2-1 0 16,-3 0-4-16,0 3 0 0,-1-3-1 0,2 1 6 16,-1 2-13-16,-3-2 14 0,1-1-7 0,2 2 6 15,-3-2-5-15,-1 3 9 0,0-3-6 0,0 3 6 0,-2-1-7 16,1-1 8-16,-2 2-9 0,0 0 7 0,2-2-6 15,-3 3 7-15,0-8-6 0,-3 12 5 16,2-5-10-16,0-1 6 0,1-6-16 0,-4 12-34 16,4-12-66-16,-5 9-108 0,0-3-69 0,-2 0-182 0,2-4-135 15,-4 3-406-15,2-3-617 0</inkml:trace>
  <inkml:trace contextRef="#ctx0" brushRef="#br0" timeOffset="71398.011">2407 14758 290 0,'0'0'267'0,"0"0"-12"16,0 0-68-16,0 0 40 0,0 0-58 0,0 0 24 15,0 0-53-15,0 0 9 0,0 0-49 0,0 0 15 16,0 0-34-16,0 0 12 0,0 0-33 0,0 0 13 15,0 0-24-15,0 0 10 0,0 0-20 0,0 0 1 16,0 0-1-16,0 0 5 0,0 0 7 0,0 0 8 16,0 0-2-16,0 0 10 0,0 0 6 0,0 0 5 0,0 0 7 15,10 3-27-15,-10-3 30 0,0 0-4 16,0 0 2-16,0 0-6 0,0 0-7 0,16 0-6 16,-16 0-6-16,0 0-10 0,16 0 7 0,-16 0-1 0,13 0-6 15,-13 0-4-15,15 0-4 0,-15 0-1 0,18 0-6 16,-18 0-4-16,21 0-1 0,-10 0 0 15,2-2-2-15,0 2 0 0,-2 0-5 0,3 0 4 0,-1 0 2 16,2-1-5-16,-2 1 1 0,4 0 7 0,-3-1-1 16,2 1-2-16,0 0 0 0,-1 0-4 0,0-3-15 15,5 3 14-15,-4 0 0 0,1-2-3 0,-2 2-7 16,0-1 3-16,3 1-4 0,-2-1 0 0,0 1 2 16,0-1-3-16,0 0-3 0,1 1 3 0,1-1-2 15,-3-1-11-15,3 1 12 0,1-1 2 0,-2 2-1 16,1-1-4-16,-2 0 2 0,2 0 1 0,1-1-1 15,-2 2-3-15,1-1 0 0,-3-1-1 0,3 1-2 16,-1 0 0-16,0 0 3 0,-1 0-10 0,-1 0 9 16,1-1-1-16,-1 0-1 0,-1 2-5 0,2 0 7 15,0 0-5-15,-1 0 3 0,-2-2-4 0,4 2 3 16,-3 0-3-16,1 0 4 0,-1-1-2 0,0 1 4 16,0 0-7-16,1-2 6 0,0 2-4 0,0 0 1 15,-2 0-1-15,2-1 13 0,-1 1-21 0,0-1 10 0,0 1-4 16,1-1 5-16,-1 2-4 0,2-2 5 0,-3 1-7 15,1-2 8-15,0 2-7 0,-1-1 3 0,2 1-4 16,-2 0 7-16,1-1-9 0,-3 1 7 0,3 0-3 16,-2 0 6-16,1 0-6 0,-2-1 5 0,2 1-7 15,-13 0 11-15,23 0-18 0,-12 0 19 0,-11 0-13 16,23 0 11-16,-23 0-12 0,22 0 12 16,-22 0-15-16,19 0 17 0,-6 1-14 0,-13-1 12 0,18 0-6 15,-18 0 8-15,22 0-6 0,-12-1 13 0,-10 1-19 16,23 0 24-16,-23 0-13 0,23 0 12 0,-23 0-20 15,23 0 21-15,-23 0-20 0,22 0 17 0,-22 0-19 16,23 0 14-16,-23 0-14 0,20 0 13 0,-20 0-20 16,18 0 14-16,-18 0-12 0,19 0 14 0,-19 0-18 15,18 0 20-15,-18 0-22 0,14 0 23 0,-14 0-28 16,15 1 27-16,-15-1-18 0,13 0 16 0,-13 0-19 16,12 1 23-16,-12-1-20 0,12 0 7 0,-12 0-10 15,0 0 22-15,16 1-15 0,-16-1 13 0,0 0-19 16,15 0 21-16,-15 0-19 0,0 0 18 0,0 0-19 0,14 2 23 15,-14-2-22-15,0 0 29 0,0 0-14 0,0 0 3 16,0 0-2-16,11 1-9 0,-11-1-9 16,0 0-31-16,0 0-66 0,0 0-91 0,0 0-78 15,-8-4-78-15,8 4-163 0,-12-3-75 0,3 0-418 0,-2 0-614 16</inkml:trace>
  <inkml:trace contextRef="#ctx0" brushRef="#br0" timeOffset="72148.474">3261 14567 190 0,'0'0'230'0,"0"0"-32"16,-9-3-14-16,9 3 26 0,0 0-28 0,-7-3-5 0,7 3-1 15,0 0 3-15,0 0 2 0,-9-4-43 0,9 4 50 16,0 0-58-16,0 0 30 0,0 0-55 0,-9-3 28 16,9 3-59-16,0 0 19 0,0 0-48 0,0 0 19 15,0 0-46-15,0 0 27 0,0 0-35 0,0 0 26 16,0 0-24-16,0 0 39 0,0 0-33 0,0 0 30 16,0 0-25-16,3 8 37 0,-3-8-15 0,7 5 23 15,-7-5-20-15,8 3 25 0,-8-3-20 0,9 7 15 16,-2-2-18-16,0-1 15 0,0 0-16 0,-1 1 2 15,2 0 3-15,0-1-2 0,0 3-1 0,0-2 4 16,1 0 5-16,0 2-7 0,-2-2-1 0,1 0-5 16,1 2-4-16,0-2-3 0,-1 0-3 0,-1-1-4 15,1 3-17-15,0-4 15 0,-2 4-7 0,1-4-3 16,-1 2-1-16,-6-5-1 0,10 6 0 0,-10-6-6 16,9 7 9-16,-9-7 3 0,8 5-1 0,-8-5 3 15,7 5 3-15,-7-5-9 0,7 6 6 0,-7-6 3 16,0 0-6-16,6 6-2 0,-6-6 11 0,0 0-19 15,7 4 21-15,-7-4-16 0,0 0 12 0,2 7-10 0,-2-7 10 16,0 0-12-16,4 4 24 0,-4-4-26 16,0 0 36-16,1 8-26 0,-1-8 32 0,-1 10-38 15,1-10 29-15,-3 11-40 0,1-4 31 0,1 1-35 0,-3 0 26 16,1 1-33-16,-2 0 24 0,1 1-36 0,0-2 30 16,-1 2-28-16,2-1 32 0,-1 0-31 0,-2-1 29 15,3 2-37-15,-1-3 38 0,0 2-38 0,-1-1 38 16,1 0-35-16,2-1 34 0,-1-2-33 0,-1-1 32 15,4-4-34-15,-4 10 13 0,4-10-4 0,-4 7 31 16,4-7-35-16,-2 7 38 0,2-7-40 0,-4 5 32 16,4-5-31-16,0 0 28 0,-4 5-56 0,4-5-30 15,0 0-142-15,0 0-168 0,0 0-184 0,0 0-801 16,-10-3-966-16</inkml:trace>
  <inkml:trace contextRef="#ctx0" brushRef="#br0" timeOffset="75584.171">20487 12586 145 0,'0'0'140'0,"0"0"-14"16,0 0-39-16,5-4 1 0,-5 4-34 0,0 0 5 15,5-3-27-15,-5 3 7 0,0 0-20 0,9-7 11 16,-9 7-23-16,0 0 13 0,8-3-17 0,-8 3 12 15,0 0-15-15,0 0 12 0,9-4-13 0,-9 4 15 16,0 0-20-16,0 0 15 0,9-1-16 0,-9 1 23 16,0 0-10-16,0 0 29 0,0 0-2 0,0 0 34 15,0 0-12-15,0 0 25 0,10-3-14 0,-10 3 20 16,0 0-23-16,0 0 35 0,0 0-35 0,0 0 30 16,0 0-32-16,0 0 36 0,0 0-41 0,0 0 37 0,8-2-37 15,-8 2 25-15,0 0-44 0,0 0 2 16,7-4 14-16,-7 4 10 0,12-3 5 0,-12 3-6 15,13-4 0-15,-3 3-3 0,1-2 0 0,1 1-7 16,4-2 9-16,0 2-9 0,1-1 4 0,2 0-6 16,1 1-5-16,0 0-6 0,3-1-6 0,3 1 0 15,0-1-8-15,0 0 0 0,0 1-6 0,1-1-4 16,1 1 2-16,0-1-7 0,1 2 4 0,-2-2-1 0,4 0-2 16,-2 1 1-16,3-2-3 0,3 3 7 0,-1-3-3 15,1 2 1-15,-1-1-1 0,1 0 6 0,1 0 2 16,-2-1 4-16,4 3 3 0,-1-2 2 0,-1 1 5 15,1-2 1-15,3 0 0 0,-2 1 0 0,-1 1 5 16,4-1-6-16,-1-1-2 0,6 1 2 0,-7-1-6 16,0 1-2-16,0 0-1 0,2 0 4 0,-3-1-6 15,2 0 1-15,0 1-2 0,7-1-3 0,-7 1 1 16,7-2 3-16,-2 0 2 0,1 1-6 0,-2 1 5 16,2-2-6-16,-1 1 0 0,2-2-1 0,-2 3 2 15,2-3 3-15,-2 3 1 0,4-2-29 0,-5 0 51 16,4 0-43-16,-4 0 49 0,4 0-43 0,-1 1 44 15,0 2-47-15,-1-3 46 0,0 0-53 0,0 3 49 16,-5-1-51-16,1 1 41 0,0-1-48 0,-1-1 52 16,-2 1-45-16,1 1 34 0,0-1-49 0,-3 2 45 15,-1-2-45-15,2 1 46 0,-7 0-45 0,-2 1 43 16,1-2-47-16,-5 3 46 0,2-2-44 0,-5 0 43 16,-2 1-51-16,-2 0 41 0,-4 0-62 0,-1 1 31 0,0-2-97 15,-13 2-34-15,15-2-118 0,-15 2-68 16,0 0-50-16,0 0-135 0,-4-7-316 0,-5 4-373 0</inkml:trace>
  <inkml:trace contextRef="#ctx0" brushRef="#br0" timeOffset="77575.22">3049 16184 58 0,'-7'-5'105'0,"7"5"67"16,-6-5-66-16,6 5 44 0,-7-7-52 0,7 7 42 15,-5-5-35-15,5 5 60 0,-6-4-49 0,6 4 37 16,-7-5-41-16,7 5 35 0,-5-3-39 0,5 3 15 16,0 0-45-16,-7-5 31 0,7 5-48 0,0 0-6 15,-8-4-2-15,8 4-5 0,0 0-10 0,0 0-9 16,-10-2-5-16,10 2-5 0,0 0-3 0,0 0 0 0,0 0-6 15,-12 1 20-15,12-1-34 0,0 0 26 0,-5 5-29 16,5-5 27-16,-5 7-25 0,5-7 17 16,0 8-23-16,0-8 30 0,0 7-31 0,0-7 32 0,5 7-26 15,-5-7 33-15,4 5-24 0,-4-5 18 0,5 5-21 16,-5-5 25-16,0 0-21 0,8 3 21 0,-8-3-13 16,0 0 0-16,10-1 2 0,-10 1-3 0,0 0 2 15,5-7 2-15,-5 7-1 0,3-5 11 0,-3 5 3 16,0-8-6-16,0 8 0 0,-3-6 2 0,3 6-1 15,-4-6-11-15,4 6-7 0,-6-6 4 0,6 6-3 16,-8-3-4-16,8 3-5 0,-9-2-1 0,9 2-2 16,0 0 4-16,-12-2-1 0,12 2-5 0,0 0 4 15,-12 4-2-15,12-4 0 0,-5 5 1 0,5-5 3 16,-3 4-1-16,3-4-3 0,0 0-19 0,0 11-14 16,0-11-54-16,0 0 19 0,3 7-48 0,-3-7 31 15,0 0-33-15,6 5 52 0,-6-5-38 0,0 0 56 16,0 0-29-16,12 0 55 0,-12 0-27 0,0 0 47 15,0 0-38-15,10-2 54 0,-10 2-41 0,0 0 46 16,0 0-36-16,0 0 62 0,0 0-23 0,0 0 59 0,0 0-29 16,0 0 38-16,0 0-29 0,0 0 31 15,0 0-24-15,0 0 18 0,0 0-39 0,0 0 14 16,0 0-35-16,-3-6 18 0,3 6-28 0,0 0 14 0,0 0-15 16,0 0 22-16,0 0-20 0,0 0 22 0,0 0-12 15,0 0 3-15,0 0 7 0,0 0 14 0,0 0 9 16,4-7 7-16,-4 7 13 0,0 0-5 15,4-4 1-15,-4 4-2 0,0 0-3 0,5-8 0 0,-5 8-3 16,5-5-3-16,-5 5-11 0,8-7-2 0,-4 2-9 16,0 0-2-16,-1-2-6 0,3 2-1 0,0-4-4 15,-1 4-9-15,4-5 7 0,-1 1-29 0,-1-4 24 16,2 2-6-16,0 0 1 0,1-1-1 0,3-4-2 16,-1 1-1-16,1-2-4 0,-1 3-1 0,1-1 0 15,0-1 1-15,0 1 0 0,1 1-2 0,-3-1 0 16,2-1 0-16,1 2 0 0,-2-2 0 0,0 1 0 15,0-2-3-15,-1 4 3 0,2-2-1 0,-1 0 1 16,0 0-1-16,0 1 0 0,-1-1 0 0,2 1-2 16,-1-1 6-16,-1 2-2 0,1-1 0 0,-1-2-2 15,2 3 1-15,-3-2-1 0,3 1-1 0,1-1 3 16,-1 1-1-16,1 0 1 0,-1-1 0 0,1 1-3 16,0-1 1-16,2 1 0 0,-3-1 4 0,4-2-3 0,-2 3 1 15,2-1-1-15,1-2-1 0,-2 2-18 16,1 1 24-16,1-3-10 0,1-2 13 0,-4 5-22 15,3 0 21-15,-3-1-16 0,3 0 9 0,-4-1-12 0,3 1 20 16,-2 0-22-16,2 1 24 0,-3-1-3 0,1 1-1 16,1 0-3-16,-2-1 4 0,0 2-4 0,0 1-3 15,-1-2 2-15,-1-1-1 0,0 2-1 0,-2 2 0 16,3-3 2-16,-3 1-1 0,-1 4-4 0,1-3 2 16,-1 1-2-16,0 2 3 0,1-1-3 0,-2 0 4 15,-2 2-5-15,2 0 5 0,0 1-3 0,-2-2-2 16,0 2 0-16,1-2 3 0,-2 3-1 0,3 0 2 15,-3-1-3-15,1-1 2 0,-2 4-7 0,1-1 3 16,3-2 6-16,-5 2-3 0,1 0 2 0,-4 5 0 16,8-9-1-16,-8 9 2 0,8-8-4 0,-4 4-10 15,-4 4 17-15,7-8 0 0,-7 8 0 0,5-5-3 16,-5 5 2-16,5-7-20 0,-5 7 25 0,6-5-20 16,-6 5 14-16,3-4-21 0,-3 4 9 0,3-6-54 15,-3 6-13-15,0 0-91 0,5-7-24 0,-5 7-100 0,0 0-92 16,-4-7-444-16,4 7-364 0</inkml:trace>
  <inkml:trace contextRef="#ctx0" brushRef="#br0" timeOffset="78596.304">3350 15492 15 0,'0'0'238'0,"0"0"-82"0,-4-5 39 0,4 5-59 16,0 0 29-16,0 0-51 0,-5-7 5 0,5 7-12 16,0 0-4-16,-4-5 3 0,4 5 2 15,0 0 1-15,0 0 2 0,0 0-1 0,-4-5-16 0,4 5-5 16,0 0-10-16,0 0-5 0,0 0-4 0,0 0 5 15,0 0-1-15,0 0 2 0,-5-5-2 16,5 5-1-16,0 0 10 0,0 0-7 0,0 0-2 0,0 0 3 16,0 0-1-16,0 0 1 0,0 0 5 0,0 0-1 15,0 0 3-15,0-7-1 0,0 7 4 0,0 0-8 16,0 0 1-16,0 0-6 0,4-7-12 0,-4 7-9 16,0 0-6-16,5-6-8 0,-5 6-4 0,0 0-5 15,8-7-3-15,-8 7-1 0,10-5-3 0,-10 5 0 16,9-7-3-16,-9 7-2 0,13-7 1 0,-7 1-13 15,3 2 16-15,0-1-14 0,0-1 14 0,1 1-10 0,-1-1 12 16,2-1-14-16,0 1 9 0,-1 1-13 16,2-3 15-16,0 1-14 0,0 1 7 0,1-1-13 15,-2 0 10-15,2 0-12 0,-2 2 11 0,0-1-13 0,-1 2 4 16,0-3-5-16,-2 4 15 0,1-1-12 16,0 1 8-16,-9 3-7 0,10-7 11 0,-10 7-9 0,12-4 12 15,-12 4-10-15,10-5 11 0,-10 5-12 16,6-3 11-16,-6 3-10 0,0 0 7 0,9-4-12 0,-9 4 10 15,0 0-11-15,8-3 9 0,-8 3-11 0,0 0 9 16,0 0-9-16,0 0 11 0,9-4-13 16,-9 4 8-16,0 0-7 0,0 0 11 0,0 0-12 0,0 0 10 15,0 0-9-15,7-3 8 0,-7 3-6 0,0 0 10 16,0 0-8-16,0 0 11 0,0 0-12 0,0 0 13 16,0 0-8-16,0 0 7 0,7 4-4 0,-7-4 5 15,0 0-4-15,0 0 8 0,4 8-7 0,-4-8 3 16,2 6-2-16,-2-6 5 0,0 11-4 0,1-5 1 15,2 2-7-15,-2 0 8 0,-1 4-5 0,1-1 3 16,1 2-4-16,-1 1-2 0,0 3 0 0,-1 1 0 16,3-3-3-16,-2 2-2 0,-1-1 5 0,1 1-5 15,1-4 3-15,-1 2-1 0,-1-2 0 0,3-1 3 16,-3 0-2-16,1 0 1 0,0-2-5 0,-1-1 8 16,1 1-2-16,1-3 0 0,-2 0-1 0,1-2 5 15,-1 2 3-15,0-7 2 0,0 10-6 0,0-10 34 16,3 9 2-16,-3-9 9 0,0 9 5 0,0-9-2 0,1 6-4 15,-1-6 1-15,0 0 23 0,0 7-35 16,0-7 25-16,0 0-44 0,0 0 30 0,0 0-40 16,0 7 28-16,0-7-35 0,0 0 27 0,0 0-40 15,0 0 38-15,0 0-44 0,0 0 40 0,0 7-35 0,0-7 27 16,0 0-27-16,0 0 31 0,0 0-51 0,0 0 16 16,0 0 40-16,0 0-38 0,0 0 21 0,0 0-23 15,0 0 28-15,0 0-37 0,0 0-29 0,0 0-85 16,0 0-140-16,0 0-209 0,0 0-326 0,-8 4-343 15,8-4-771-15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3T10:18:21.19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23190 4884 227 0,'0'0'610'0,"0"0"-192"0,1-10-49 16,-1 10-93-16,0 0 31 0,0 0-67 0,1-6 26 15,-1 6-47-15,0 0 22 0,0 0-67 0,0 0 9 16,0 0-76-16,0 0 16 0,0-6-64 15,0 6 24-15,0 0-52 0,0 0 32 0,0 0-47 16,0 0 51-16,0 0-33 0,0 0 29 0,14 2-43 0,-14-2 64 16,8 3-39-16,-8-3 56 0,9 7-52 0,-3-3 44 15,-2 2-43-15,4-1 46 0,-1 4-51 0,0-3 42 16,-1 1-48-16,6 1 4 0,-5 1 0 0,0-2 0 16,-1-1-7-16,3 2 4 0,-3-3-6 15,2 2 10-15,-1 0-7 0,1-1-4 0,-1 0 3 0,-1 0 3 16,1-1-3-16,-1-1-3 0,0 1 4 15,-6-5-11-15,11 6 8 0,-11-6-5 0,9 6 3 16,-9-6 5-16,11 5 6 0,-11-5 10 0,10 1 10 16,-10-1-2-16,12-1 3 0,-12 1-1 0,14-3-1 15,-7-2-6-15,3 0-2 0,1-2-4 0,-1 1-6 0,4-6-5 16,0 1-2-16,-1-3-7 0,4 1 0 0,-1-3 2 16,2-2-5-16,1 0 1 0,-1-1-5 0,0-1-2 15,0 0-4-15,0 1-39 0,0-1 42 16,-2-1-40-16,2 2 45 0,-2 0-41 0,0 2 37 0,-3 0-41 15,2 2 43-15,-2-1-40 0,0 0 42 0,0 2-46 16,-4 2 42-16,2 0-38 0,-2 1 42 0,-1 1-41 16,-1 2 44-16,0 1-39 0,-1 1 51 0,-1-1-43 15,-1 0 47-15,1 3-45 0,0-1 39 0,-5 5-43 16,5-9 46-16,-5 9-50 0,7-6 42 0,-7 6-48 16,5-8 46-16,-5 8-44 0,4-4 39 0,-4 4-47 15,5-8 32-15,-5 8-69 0,5-6-5 16,-5 6-109-16,2-6-39 0,-2 6-130 0,4-9-111 15,-4 9-126-15,2-10-188 0,-2 10-517 0,0-11-891 16</inkml:trace>
  <inkml:trace contextRef="#ctx0" brushRef="#br0" timeOffset="30982.071">11365 5459 8 0,'0'0'212'0,"0"0"-25"0,0 0-26 0,-6-5-6 0,6 5-10 16,0 0-2-16,-3-4-1 0,3 4-9 0,0 0-10 15,0 0-10-15,-6-5-6 0,6 5-7 16,0 0-7-16,0 0-7 0,-5-4-6 0,5 4 0 0,0 0-5 15,0 0-6-15,0 0-17 0,-5-5 5 0,5 5-17 16,0 0 10-16,0 0-23 0,0 0 22 0,0 0-25 16,0 0 17-16,0 0-25 0,0 0 29 0,-6-5-26 15,6 5 34-15,0 0-15 0,0 0 31 0,0 0-42 16,0 0 51-16,0 0-48 0,0 0 51 0,0 0-49 16,0 0 33-16,0 0-48 0,0 0 40 0,0 0-49 15,0 0 39-15,0 0-43 0,0 0 36 0,0 0-46 16,0 0 49-16,0 0-42 0,0 0 46 0,0 0-39 15,0 0 40-15,0 0-27 0,0 0 30 0,13 0-3 16,-13 0-2-16,0 0-1 0,14 2-31 0,-14-2 38 0,11 0-33 16,-11 0 39-16,13 1-42 0,-13-1 41 15,19 0-44-15,-19 0 41 0,21-1-42 0,-21 1 42 16,25 0-54-16,-12 0 70 0,1 0-64 0,1 0 41 0,1 0-43 16,0 0 37-16,2 0-41 0,0 0 38 0,0 0-46 15,1 1 42-15,0-1-43 0,1 0 39 0,1 0-43 16,0 2 43-16,-1-4-44 0,2 4 42 0,1-2-44 15,1 0 43-15,3 0-44 0,-1 0 48 0,2 0-50 16,0 0 45-16,0 0-45 0,1 0 44 0,1 0-45 16,0 0 41-16,-2 0-38 0,3 2 39 0,-3 1-42 15,3-3 41-15,-2 1-38 0,-1 0 40 0,2 1-44 16,-2 0 43-16,0 1-45 0,1-3 44 0,-2 4-41 16,0-3 40-16,1 2-40 0,-2-2 48 0,2 2-50 15,-1-1 45-15,-1-1-43 0,1 1 43 0,1-1-45 16,-1 1 44-16,0-2-40 0,0 4 40 0,0-3-47 15,0 1 50-15,1 0-44 0,-3-2 42 0,3 3-46 16,-1-1 44-16,1-1-5 0,0 0-3 0,-3 2-4 16,3 1 2-16,-1-1-6 0,-1-1 6 0,3 1-8 15,-4 0 0-15,3 1 0 0,0 1 0 0,-3-2-2 16,2 0 0-16,-1 2 5 0,1-1-5 0,1 1-2 16,-1-1 2-16,0 1 0 0,0 0-38 0,1 0 47 0,-2-3-40 15,2 3 44-15,4 1-44 0,-4-1 48 0,4-1-43 16,2 1 45-16,-2 0-38 0,0-1 37 15,1 0-5-15,-1 1-4 0,1-2 0 0,-1 2-2 0,1-1-3 16,-3-1 5-16,3 0-6 0,0 0-1 0,-2 1 0 16,-2 0-2-16,6-1 1 0,-6-1 0 0,6-1 1 15,-4 3 0-15,-1-3-2 0,0 4 0 0,0-4-38 16,2 2 48-16,-2-3-38 0,0 2 41 0,3-1-41 16,-2 1 44-16,1-1-38 0,-1-1 39 0,0 1-3 15,3-1 1-15,-2 1-8 0,0-1 0 0,5 2-4 16,-5-2 3-16,1 1-3 0,0-1-2 0,-1 0 0 15,0 0-1-15,0 0 1 0,1-1-1 0,0 1 2 16,-1 0-3-16,2-2 4 0,-2 2-2 0,-2 0-2 16,2-1 0-16,0 1 1 0,-1 0-40 0,1-1 48 15,-2 1-37-15,1-1 43 0,0 1-42 0,-1 0 43 16,1-2-38-16,0 2 40 0,1 0-43 0,-2-1 44 16,1-1-2-16,1 2-3 0,4-3-3 0,1 2-3 0,-3-4 0 15,2 3 4-15,0-1-9 0,-2 0-2 0,2 0 3 16,0-1-2-16,0-1-1 0,-1 2 3 15,1-2 2-15,0 0-6 0,1 1-38 0,-1-1 46 16,-2 1-39-16,2-1 47 0,-1-2-45 0,-1 2 53 0,3 1-51 16,-2-3 46-16,-1 3-42 0,1-1 45 0,-1 0-45 15,1 1 44-15,-2-1-41 0,2 0 43 0,-1 1-44 16,-1-2 44-16,2 2-40 0,-1 1 42 0,-2-2-44 16,1 0 45-16,1 0-45 0,0 1 43 0,-2-1-41 15,4 0 44-15,-3 0-44 0,0 0 50 0,-1 1-47 16,3-3 45-16,-3 3-46 0,0-2 48 0,1 0-49 15,-1 1 50-15,0-1-42 0,1 3 42 0,-1-4-47 16,2 1 48-16,-2 2-48 0,0-1 48 0,0 0-48 16,0 1 48-16,0-1-50 0,-4 1 53 0,5-2-48 15,1 2 48-15,-6 1-47 0,1-1 49 0,3-2-50 16,-3 4 7-16,7-2 1 0,-9 1 4 0,2 0 5 16,1-2 4-16,-1 1-1 0,-2 1 3 0,1 1 0 15,1-1 1-15,-1-2 2 0,-2 1-1 0,1 1 0 16,1 1 3-16,-2-1-9 0,1-2 0 0,-2 1 0 15,-3 1-1-15,2 3 1 0,-3-3-4 0,0 1 5 16,-1-1-9-16,0 2 1 0,0 0 1 0,-3-1-3 0,1 0 0 16,-1-1 2-16,-2 3-3 0,-1 0 1 0,1-2 0 15,-3 1 1-15,2 0-1 0,-3 0 3 0,1 1 0 16,-1-2-5-16,-11 2 8 0,20-1-6 16,-20 1-2-16,19-1-8 0,-19 1-14 0,16 0-27 0,-16 0-33 15,16 0-41-15,-16 0-52 0,12-3-87 0,-12 3-72 16,16-3-90-16,-16 3-187 0,13-6-266 15,-13 6-436-15</inkml:trace>
  <inkml:trace contextRef="#ctx0" brushRef="#br0" timeOffset="32843.29">18315 4621 160 0,'0'0'320'0,"0"0"-109"15,0 0 1-15,0 0-46 0,0 0 26 0,0 0-27 16,0 0 4-16,-12 2 8 0,12-2-17 0,0 0-16 16,0 0-14-16,0 0-18 0,0 0-18 0,0 0-6 15,0 0-1-15,0 0 5 0,0 0 5 0,0 0 5 16,0 0 1-16,0 0 0 0,0 0 0 0,0 0-5 16,0 0-8-16,-9-3-4 0,9 3-9 0,0 0-8 15,0 0-12-15,5-7-10 0,-5 7 1 0,4-7-1 16,1 2 2-16,2-3 4 0,3-1-9 0,0-2 2 15,3-1 1-15,3-3 2 0,5-3-8 0,1-1-1 16,6-5 48-16,3 0-64 0,0-3 43 0,5 0-59 16,6-6 48-16,3-2-51 0,2 0 43 0,3-1-48 15,0-1 36-15,5-2-5 0,1-2-8 0,2 2-4 16,0-2-49-16,4 0 51 0,-2 0-49 0,1 1 49 16,-1 0-42-16,3 2 47 0,-3-1-53 0,1 2 48 15,-2 1-5-15,0 2-3 0,-2 1-4 0,-3 1-3 0,1 0-5 16,-3 4 1-16,-4-1 0 0,-6 6-1 15,-4 2-3-15,1-1-2 0,-1 1 4 0,-4 2 0 16,-2 0 4-16,-4 5-4 0,-2-1-3 0,-3 1 4 16,-4 3-3-16,0 0 2 0,-2 1 2 0,-2 3 0 0,-3 0 4 15,-1 0 7-15,-1 2 9 0,-2 1 11 16,1-2 11-16,-1 2 8 0,-8 4 2 0,11-6 5 0,-11 6-1 16,9-5-3-16,-9 5-4 0,9-5-9 0,-9 5-5 15,8-3-2-15,-8 3-15 0,6-3-2 0,-6 3-6 16,0 0 0-16,7-5-2 0,-7 5-2 0,0 0-1 15,0 0-8-15,7-5 4 0,-7 5 0 16,0 0-1-16,0 0-1 0,0 0-3 0,8-3 3 0,-8 3-3 16,0 0 6-16,0 0-2 0,0 0 0 0,0 0-1 15,0 0 4-15,0 0-5 0,6-4 2 0,-6 4-1 16,0 0-7-16,0 0-2 0,0 0-16 0,0 0-15 16,0 0-31-16,0 0-34 0,0 0-36 0,0 0-39 15,4-4-25-15,-4 4-90 0,0 0-65 0,0 0-23 16,3-7-87-16,-3 7-471 0,-3-8-522 0</inkml:trace>
  <inkml:trace contextRef="#ctx0" brushRef="#br0" timeOffset="33166.198">20008 3200 54 0,'-22'0'660'0,"22"0"-230"0,-15 0-51 15,15 0-127-15,-16 0 10 0,16 0-80 0,0 0 23 16,-14 0-59-16,14 0 26 0,0 0-46 0,-9-1 6 0,9 1-39 15,0 0 21-15,0 0-33 0,0 0 15 16,0 0-25-16,7-6 13 0,-7 6-31 0,14-2 8 16,-3-1-24-16,0 3 12 0,0-1-20 0,3 1 14 15,0 0-21-15,1 0 14 0,2 1-19 0,2-1 12 0,-1 4-16 16,0-1 13-16,1 2-14 0,3 0 14 0,-3 2-17 16,-4 0 16-16,3 2-17 0,0 0 15 0,-1 0-11 15,-2 3 4-15,-2-3-4 0,-2 1 8 16,0 2-2-16,-4 1-2 0,2 0 0 0,-4 2 1 0,-1-1-3 15,-1 2-3-15,-2-1 5 0,-1-1-11 0,0 3 2 16,-3-1-6-16,2 0 0 0,-3 0-8 0,2-2-31 16,-1 0-64-16,-2-2-73 0,4-1-90 0,-2-2-104 15,2 1-93-15,1-3-425 0,0-7-446 0</inkml:trace>
  <inkml:trace contextRef="#ctx0" brushRef="#br0" timeOffset="34364.732">20966 3254 327 0,'0'0'416'0,"0"0"-87"16,0 0 37-16,0 0-61 0,0 0-5 0,0 0 3 16,0 0-1-16,0 0-29 0,0 0-9 0,9-1-6 15,-9 1-9-15,0 0-27 0,0 0-11 0,0 0-26 16,0 0-25-16,0 0-19 0,4-7-18 0,-4 7-1 16,0 0-3-16,1-9-8 0,-1 9-14 0,0-9-37 15,0 9 27-15,-4-11-31 0,2 5 16 0,-1-3-32 16,-2 2 21-16,1 0-29 0,-3 0 19 0,0-1-29 15,0 1 16-15,-2 1-33 0,-3 2 21 0,3-1-31 16,-5 1 19-16,0 3-21 0,0 1 15 0,0 1-19 16,-4 3 22-16,3 0-22 0,-3 3 17 0,1 2 2 15,-2 1-21-15,5 2 22 0,-1 0-5 0,2 2-4 16,0 1-14-16,4 0 12 0,0-1-40 0,4-2 26 16,-1 5-22-16,3-7-19 0,2 2-12 0,1-3-10 15,1 2-24-15,2-2-3 0,2-2 5 0,1-2 10 16,-1 0 17-16,3-3 6 0,-8-2 8 0,19-1 8 15,-7-3 7-15,2-3 6 0,-1 0 7 0,-2-4 6 16,3-1 5-16,0 1 9 0,-4-2 3 0,1 1 11 16,-2 0 2-16,-2 0 20 0,2 1 21 0,-4 3 21 15,2-1 8-15,-7 9-3 0,6-12-8 0,-1 8-20 16,-1-2-18-16,-4 6-10 0,6-8-4 0,-6 8-3 16,0 0-1-16,15 0 0 0,-15 0 0 0,12 9 3 15,-3-3-6-15,0-1 2 0,4 2 2 0,-3 1-15 16,4-2-15-16,-1 0-41 0,0-1 17 0,1 0-11 15,-3-1-6-15,5-1 0 0,-4-3-4 0,4-3 0 16,-2 0-7-16,2-1 1 0,-1-2 10 0,-2-3 14 16,3-3 7-16,-4-1 10 0,-1-3 4 0,-2-1 9 15,-2 0 7-15,-3 2 8 0,-1-4 4 0,-3 0 6 0,-3-3 9 16,1-2 0-16,-3 1 9 0,-2 0 14 16,1-1 26-16,-2-2 10 0,-2 4-8 0,2 0 12 15,2 3 4-15,-2-1 21 0,-1 6-18 0,4 2 19 0,-1-1-4 16,1 3-29-16,-1 1-7 0,3 1-18 0,-2 0-15 15,1 3-11-15,4 5-27 0,-5-9 11 16,5 9-20-16,0 0 35 0,0 0-1 0,-5 9-2 0,6-3-4 16,0 4 1-16,2 1-2 0,-1 2-35 0,2 2 36 15,5 4-36-15,-3 0 42 0,2-1-42 0,1 3 45 16,4-2-46-16,-2 3 31 0,3 2-22 0,-1-4-44 16,2-2-42-16,-2-1-43 0,0-1-48 0,4 0-42 15,-3-3-19-15,2 1-92 0,-3-4-24 0,4-1 10 16,-6-2-41-16,4-1-4 0,-2-3-50 0,1-3-179 15,-2-1-144-15</inkml:trace>
  <inkml:trace contextRef="#ctx0" brushRef="#br0" timeOffset="34581.37">21414 3027 536 0,'-2'-12'567'0,"2"3"-68"0,-2 0-29 0,-1 1 0 16,2 0-30-16,-2 2-15 0,2-2-28 0,1 8-41 16,-3-11-73-16,3 11-25 0,-2-10-78 0,2 10-7 0,-3-7-65 15,3 7-2-15,0 0-49 0,0 0 9 16,0 0-35-16,0 0 23 0,0 0-36 0,13 5 25 15,-6 4-35-15,1 1 29 0,1 2-24 0,4 5 16 16,-2 0-28-16,2 0 15 0,3 5 3 0,-1-1-1 16,0 2-12-16,-1-1 0 0,2 1-14 0,-2-1-22 15,0-4-33-15,-4-1-36 0,3 0-46 0,-2-2-40 16,0-2-35-16,-4-1-49 0,2 0-9 0,-1-4-69 16,-2-2 54-16,-2 1-79 0,-4-7-31 0,9 5-52 15,-9-5-344-15,0 0-324 0</inkml:trace>
  <inkml:trace contextRef="#ctx0" brushRef="#br0" timeOffset="35148.168">21546 3009 281 0,'-6'-17'599'0,"0"5"-158"0,-1-3-19 0,3 5-72 15,-1 1 2-15,3 0-47 0,-1-1-16 0,-1 2-46 16,1-1-31-16,1 4-57 0,0-1-22 0,2 6-51 16,-3-11-11-16,3 11-28 0,0-6 2 0,0 6-26 15,7-4 8-15,-7 4-20 0,11 2 0 0,-11-2-24 16,11 4-5-16,-3 0-7 0,0 2-4 0,-2-1-2 15,1 1 0-15,-2 3 5 0,-1-3 1 0,-1 3 3 16,0-1 4-16,-1-1 1 0,-2 2 3 0,-2 1-4 16,-1-2-3-16,0 1-7 0,-1-1-18 0,0-2-16 15,-1 1-19-15,1-4-35 0,4-3-39 0,-8 8-49 16,8-8-18-16,0 0-68 0,-14 0-4 0,14 0-7 16,-4-9 50-16,4 2 43 0,0-1 51 0,0-3 0 15,0-1 58-15,2 0 50 0,-2-3 59 0,1-2 76 16,0 1 78-16,-1-1 75 0,-1 0 58 0,0 0-16 15,1 2 64-15,-2-1 0 0,0 3 7 0,-1-1-6 16,3 2-16-16,-2 2-7 0,0-1-43 0,1 1-7 16,0 2-75-16,-1 1-4 0,1 1-39 0,0-1-34 15,1 7-28-15,-2-10-64 0,2 10 32 0,0 0-45 16,0-8 26-16,0 8-35 0,0 0 36 0,8 8-10 16,-4-2-7-16,4 1-1 0,0 3-8 0,0 1-4 15,1 0 6-15,3 4 0 0,1-1-6 0,-2 1-30 16,2-2 36-16,-3 2-44 0,2-3 39 0,-2-2-39 15,0 1 28-15,-1 0-44 0,1 0 23 0,-1-3-51 16,-2-1 46-16,-2 0-38 0,1 0 60 0,-1-2-42 16,0 0 60-16,2-2-33 0,-7-3 35 0,6 3-54 15,-6-3 45-15,0 0-48 0,4-6 56 0,-4 6-10 16,0-9 2-16,0 9-2 0,1-10-2 0,-1 10 1 0,2-12-4 16,-2 12 1-16,1-11-11 0,-1 11 0 0,4-10-7 15,-4 10-3-15,5-5-1 0,-5 5-6 16,9-5-4-16,-9 5-1 0,14-1-12 0,-14 1-26 15,18 2-28-15,-9 1-28 0,3-1-35 0,0-1-30 0,1 4-42 16,-2-1-50-16,6-2-38 0,-3 1-22 0,2 0-5 16,-2-3-43-16,3 0-377 0,0 0-284 0</inkml:trace>
  <inkml:trace contextRef="#ctx0" brushRef="#br0" timeOffset="36147.841">22102 2724 201 0,'0'-10'533'16,"-4"0"-104"-16,2 3-54 0,-2-1-30 0,0 1-23 15,-1 2-56-15,1 0-45 0,-1 0-28 0,5 5-36 16,-10-7-31-16,10 7-24 0,-13-1-22 0,13 1-15 16,-11 4-17-16,4-3-3 0,2 4-10 0,-3 3-7 15,3-1-7-15,0 1-18 0,1 1 9 0,2 0-24 16,-1 1 4-16,1 0-63 0,0-2 12 0,2-1-55 16,0-7-18-16,3 12 42 0,-2-6-30 0,3 0 54 15,-4-6-35-15,8 7 63 0,-8-7-37 0,11 3 55 0,-11-3-37 16,14-2 59-16,-14 2-49 0,13-2 53 0,-4-1-46 15,-9 3 60-15,13-5-35 0,-7 2 65 16,-6 3-50-16,14-6 52 0,-14 6-47 0,12-3 45 16,-12 3-50-16,11-5 48 0,-11 5-45 0,12-3 42 0,-12 3-47 15,11-4 46-15,-11 4-58 0,14-1 52 16,-14 1-53-16,13-1 52 0,-13 1-64 0,15-3 42 16,-15 3-63-16,13-1 32 0,-4-3-64 0,1 2 48 0,-3-4 20 15,-1 2-10-15,1-2 3 0,0-3 2 0,-2 2 8 16,-2-3 9-16,1 1 27 0,-2-3 11 0,-2-1-1 15,0 0-4-15,0-2-5 0,-2-2-2 0,-1 0 8 16,-1 2 2-16,0-2 35 0,-2 2 33 0,2 1 9 16,-1-1 25-16,1 3 15 0,0 1-1 0,1 1-14 15,1 2-8-15,-3-1-39 0,4 2-10 0,-3 2-34 16,3 0-1-16,1 5-11 0,-4-8-6 0,4 8-11 16,0 0 2-16,0 0-8 0,0 0 2 0,1 10 0 15,3-5-6-15,0 2 3 0,0 1-7 0,1 1-4 16,1-1-6-16,-1 1-12 0,3 2-17 0,2-2-2 0,-1 0-7 15,0 1-2-15,1 0-9 0,-1-2-2 16,0 1-5-16,0-2 3 0,-1 0-2 0,0 0 6 16,-2-2 10-16,0 1 0 0,-1-1 10 0,-1 1 5 0,-4-6 7 15,9 7-6-15,-9-7 11 0,4 7 1 16,-4-7 6-16,3 8-1 0,-3-8 6 0,0 0-1 16,1 8 8-16,-1-8 5 0,0 0-4 0,0 0 3 15,1 6-24-15,-1-6-48 0,0 0-87 0,0 0-70 0,5-5-25 16,-5 5-8-16,8-7 17 0,-3 2 6 0,0 0 64 15,5 0-17-15,-3-3 78 0,-1 2-16 16,3 0 68-16,-2-2-16 0,0 3 95 0,1-2 14 0,-2 2 108 16,-2 3 17-16,1-3 42 0,-5 5 14 0,10-8-13 15,-10 8-23-15,0 0-28 0,8-5-18 0,-8 5-25 16,7-4-12-16,-7 4-18 0,0 0-15 0,6-6-11 16,-6 6-8-16,0 0-13 0,0 0-6 0,6-5 1 15,-6 5-9-15,0 0-4 0,5-6-3 0,-5 6-1 16,0 0-9-16,9-4-1 0,-9 4-10 0,7-7-12 15,-7 7-1-15,7-6-5 0,-4-1-1 0,1 2-8 16,-4 5 9-16,4-10 3 0,-4 10 1 0,2-12 7 16,-2 12 1-16,1-10 1 0,-1 10-1 0,0-9 0 15,0 9 0-15,0 0-3 0,-1-8 4 0,1 8 2 0,0 0 1 16,0 0 3-16,0 0 4 0,-4 6 4 16,4-6-2-16,0 9 3 0,0 0 7 0,0-4-9 15,2 6 2-15,0-2-3 0,1 0-5 0,1 0-17 16,-1 2-8-16,4-4-19 0,0 0 6 0,-2 0-1 0,3-2 16 15,2-1 0-15,-2-1 6 0,-8-3 3 16,15 1 5-16,-4-4 13 0,-4-1-8 0,2-1 6 16,-2-3 2-16,1-1 8 0,0-3 19 0,-4 2 18 0,1-5 10 15,-1 1 10-15,1-6-12 0,-4 5 0 0,-1-2 1 16,-1-1 0-16,0 0-1 0,-3-1-28 0,2 2 40 16,-4 0-36-16,4 0 39 0,-1 1-4 0,-1 3-13 15,0 1-4-15,3 1-4 0,-3 2-18 0,1 0-7 16,0 1-15-16,2 2 4 0,1 6-5 0,-7-7-1 15,7 7-13-15,0 0-77 0,0 0-11 0,-5 4-111 16,5-4-21-16,-5 13-70 0,4-4-84 0,1 0-307 16,-1 0-205-16</inkml:trace>
  <inkml:trace contextRef="#ctx0" brushRef="#br0" timeOffset="36230.619">22634 2377 467 0,'0'0'449'0,"0"0"-84"0,7 3-71 0,-7-3-69 15,0 0-37-15,11-4-39 0,-11 4-36 0,12-7-24 0,-5 2-42 16,-1 1-87-16,3-1-108 0,3 1-121 0,-1-3-337 15,2-1-116-15</inkml:trace>
  <inkml:trace contextRef="#ctx0" brushRef="#br0" timeOffset="36575.232">22686 3034 2 0,'-11'1'827'0,"11"-1"-198"0,0 0-106 0,0 0-53 16,0 0-47-16,0 0-22 0,-11-1-20 0,11 1-34 15,0 0-78-15,0 0-2 0,0 0-84 0,0 0-15 0,0 0-60 16,0 0 7-16,0 0-59 0,-8 3 21 16,8-3-52-16,0 0 34 0,0 0-43 0,2 8 31 15,-2-8-46-15,6 7 13 0,-6-7-53 0,8 9-49 0,-8-9-57 16,5 9-48-16,0-4-67 0,-1 0-14 0,-4-5-102 16,4 7-2-16,-4-7-62 0,6 7-10 0,-6-7-421 15,0 0-422-15</inkml:trace>
  <inkml:trace contextRef="#ctx0" brushRef="#br0" timeOffset="36714.86">22595 3004 322 0,'-5'-7'491'0,"0"-1"-98"16,1 3-67-16,-1 1-28 0,5 4-25 0,-5-10-46 15,5 10-51-15,-5-10-38 0,5 10-32 0,-2-9-17 16,2 9-25-16,2-9-16 0,-2 9-11 0,9-10-109 16,-3 7-30-16,2-1-104 0,0-1-48 0,3 2-96 15,-1 0-281-15,1-2-141 0</inkml:trace>
  <inkml:trace contextRef="#ctx0" brushRef="#br0" timeOffset="36957.21">22818 2844 670 0,'0'0'615'0,"0"0"-159"0,9-5-35 15,-9 5-76-15,0 0-30 0,0 0-39 0,0 0-26 16,0 0-53-16,0 0-37 0,0 0-18 0,0 0-39 0,9 3-5 16,-9-3-23-16,0 9-24 0,0-9-5 0,2 9-7 15,-2-1-8-15,2-2-10 0,0 3-15 0,4 0-17 16,-2 1-27-16,1 0-13 0,2 0-9 0,1 2-4 15,0-2 1-15,-1 1 6 0,-1-1 5 0,1 0 7 16,-1-3 4-16,-2 3 12 0,0-3 1 0,-2 0 15 16,-1 0 19-16,1 0 9 0,-2 0 6 0,-3-1 3 15,-1 2 5-15,-1 0-2 0,-2 0-3 0,0-2-7 16,-3 1 14-16,2-1-22 0,-1 2 11 0,4-3-20 16,-3 0 4-16,8-5-86 0,-9 6-75 0,9-6-166 15,-6 6-86-15,6-6-108 0,0 0-276 0,0 0-317 16</inkml:trace>
  <inkml:trace contextRef="#ctx0" brushRef="#br0" timeOffset="37565.326">23472 2453 223 0,'-4'-11'603'0,"2"2"-139"0,-2-3-3 15,0 2-36-15,0 1-46 0,-2-1-42 0,1 2-6 16,-2 0-26-16,3-1-23 0,-1 2-15 0,-1 0-49 16,1 2-34-16,5 5-52 0,-8-9-20 0,8 9-35 0,-6-5-4 15,6 5-27-15,0 0 4 0,-11 4-20 16,8 2 0-16,0 2-13 0,2 3 18 0,0 1-34 16,1 2 21-16,2 3-22 0,1 0 24 0,2 5-22 0,0 0 18 15,1 0-22-15,3 4 15 0,0-2-13 0,1 2 15 16,-1 0 0-16,4 0-3 0,-1 1 0 0,-1-2 1 15,1 0-11-15,-1 1 6 0,3-3 2 16,-4 1-47-16,1-3 50 0,-1 0-50 0,-1-3 43 0,-3 1-52 16,3-1 28-16,-4-4-66 0,0 0 31 0,-1-1-40 15,-1-1-54-15,-2 0-54 0,-2-2-74 0,-2 0-90 16,-1 0-83-16,-1-4-60 0,-2 1-419 0,-1-2-500 16</inkml:trace>
  <inkml:trace contextRef="#ctx0" brushRef="#br0" timeOffset="37726.034">23399 2882 553 0,'0'0'612'16,"-4"-11"-165"-16,4 11-38 0,-4-8-67 0,4 8-29 15,-3-9-54-15,3 9-19 0,-3-10-52 0,3 10-20 0,0-9-45 16,0 9-16-16,3-10-36 0,2 3-5 16,-1 2-38-16,2-2-28 0,2 1-62 0,-1 0-17 15,5-1-76-15,1 0 1 0,-1 1-104 0,1-1-13 0,1-2-47 16,0 3-33-16,-1-1-55 0,2 0-180 0,0 1-99 15</inkml:trace>
  <inkml:trace contextRef="#ctx0" brushRef="#br0" timeOffset="37871.644">23639 2689 168 0,'0'0'435'0,"9"-2"-87"0,-9 2-49 15,0 0-65-15,0 0-11 0,11-1-1 0,-11 1-48 16,0 0 49-16,6 6-72 0,-6-6 17 0,5 4-45 16,-5-4 21-16,3 7-53 0,-3-7 14 0,3 7-43 15,-3-7 13-15,6 10-38 0,-6-10 20 0,3 8-37 16,-3-8 21-16,7 10-61 0,-7-10-35 0,6 5-110 15,-6-5-21-15,5 7-95 0,-5-7-28 0,0 0-121 16,4 5-184-16,-4-5-125 0</inkml:trace>
  <inkml:trace contextRef="#ctx0" brushRef="#br0" timeOffset="38002.294">23599 2665 19 0,'-7'-6'493'0,"1"-2"-100"16,1 3-38-16,-2-2-45 0,2 2-43 15,3 0-18-15,-2 0-38 0,1 0-54 0,3 5-38 16,-4-10-23-16,4 10-24 0,0-9-30 0,0 9-52 0,4-9-70 15,-4 9-67-15,9-6-61 0,-9 6-68 0,12-3-87 16,-12 3-168-16,11-1-36 0</inkml:trace>
  <inkml:trace contextRef="#ctx0" brushRef="#br0" timeOffset="38339.429">23699 2626 143 0,'0'0'372'0,"5"5"-77"15,-5-5-19-15,7 7-30 0,-7-7-22 0,5 8-3 16,0-3-49-16,-5-5 49 0,6 9-64 0,-2-4 10 15,0 2-63-15,1-2 25 0,-1 2-65 0,1 1 23 16,3-1-30-16,-2-1 3 0,-2 2-47 0,3-1 36 16,-4-2-48-16,3 2 1 0,-3-1 1 0,-3-6-1 15,8 7 22-15,-8-7 39 0,4 7-47 0,-4-7 20 16,0 0-25-16,0 0 43 0,0 0-21 0,0 0 47 16,-3-10-11-16,3 10 17 0,-5-10-27 0,2 2 8 15,2 0-24-15,0-1 6 0,-1 0-30 0,2 0 16 16,0 1-28-16,2-1 16 0,-1 1-24 0,-1 0 15 15,3 0-23-15,1 4 23 0,-2-3-23 0,-2 7 18 16,8-8-1-16,-8 8-1 0,9-7-5 0,-9 7 2 16,13-1-1-16,-13 1 3 0,11 4-5 0,-11-4 5 15,14 6-20-15,-6-1 20 0,-2 0-20 0,2 0 22 16,-1 0-20-16,1 0 13 0,-3 2-28 0,2-5-4 0,0 3-57 16,-7-5-13-16,9 10-89 0,-9-10-7 0,8 5-74 15,-8-5 8-15,8 4-31 0,-8-4-67 16,0 0-284-16,0 0-155 0</inkml:trace>
  <inkml:trace contextRef="#ctx0" brushRef="#br0" timeOffset="38520.884">24011 2608 413 0,'0'0'471'15,"7"-6"-68"-15,-7 6-72 0,4-4-38 0,-4 4-38 16,0 0-35-16,3-6-43 0,-3 6-18 0,0 0-7 16,0 0-13-16,0 0-15 0,8 4-22 0,-8-4-15 15,1 6-23-15,3-1-5 0,-4-5-15 0,3 10-6 16,-1-3-5-16,-2-1-9 0,3 0-7 0,-1 1-27 15,0-2 26-15,-2-5-55 0,2 12-20 0,-2-12-80 16,4 9 13-16,-4-9-79 0,2 8-25 0,-2-8-61 16,0 0-67-16,0 0-38 0,0 0-156 0,-10-2-63 15</inkml:trace>
  <inkml:trace contextRef="#ctx0" brushRef="#br0" timeOffset="38664.504">23983 2601 365 0,'-9'-14'178'16,"3"0"0"-16,-2 0 9 0,2 1 39 0,-1 1 20 15,2 0 4-15,3 0 7 0,-5 3-56 0,4 0 38 16,0 1-42-16,-1 0-36 0,1 2-35 0,2 0-25 15,-1 0-26-15,2 6-15 0,-4-7-14 0,4 7-8 16,0 0-14-16,2-6-24 0,-2 6-32 0,0 0-44 16,0 0-70-16,11 2-57 0,-11-2-55 0,9 4-60 0,-9-4-353 15,12 2-179-15</inkml:trace>
  <inkml:trace contextRef="#ctx0" brushRef="#br0" timeOffset="38880.469">24066 2396 631 0,'0'0'459'0,"3"-7"-19"0,-3 7-35 0,1-7-15 16,-1 7-52-16,3-5-32 0,-3 5-45 0,0 0-22 16,0 0-51-16,2-8-34 0,-2 8-48 0,0 0-5 15,0 0-31-15,0 0-2 0,0 0-27 0,0 0 3 16,8 4-16-16,-8-4 7 0,5 8-4 0,-5-8-9 16,5 11-4-16,-4-5 2 0,4 2-10 0,-1 0 3 15,0-1-3-15,1 3 0 0,-1-1-1 0,2 3-18 16,1-1 3-16,-1 1-44 0,1-1-42 0,0-1-50 15,0 3-39-15,0-3-52 0,-2 2-83 0,3-1-73 16,0-1-66-16,-2-2-359 0,1 0-345 0</inkml:trace>
  <inkml:trace contextRef="#ctx0" brushRef="#br0" timeOffset="39383.172">24250 2523 82 0,'0'0'467'0,"0"0"-135"0,-5-5-70 0,5 5-53 16,0 0-47-16,0 0-28 0,-4-5-27 0,4 5-23 15,0 0-23-15,0 0-21 0,0-7-31 0,0 7-34 16,5-5-27-16,-5 5-17 0,8-8-20 0,-3 3-14 16,0 1-13-16,-1-4 3 0,2 2 10 0,1 0 15 15,-1 1 45-15,-2-1 2 0,1 0 42 0,1-1 33 16,0 4 3-16,-4-3 64 0,3 1 37 0,-5 5 35 15,4-7 21-15,-4 7-29 0,7-10 51 0,-7 10-23 16,5-5-17-16,-5 5-28 0,0 0-23 0,2-5-23 16,-2 5-17-16,0 0-25 0,0 0-16 0,5-5-5 15,-5 5-9-15,0 0-10 0,0 0 0 0,0 0-5 16,0 0-1-16,0 0-8 0,4-5 3 0,-4 5-2 16,0 0-1-16,0 0-4 0,0 0-2 0,7-5 9 15,-7 5-13-15,0 0 9 0,2-4 12 0,-2 4-3 16,0 0 22-16,4-7 14 0,-4 7 12 0,0 0 7 15,3-6-18-15,-3 6 37 0,0 0-10 0,2-7 25 16,-2 7-13-16,0 0 10 0,0 0-13 0,0-7 7 16,0 7-21-16,0 0-1 0,0 0-23 0,0 0-19 15,0 0-27-15,0 0-1 0,0 0-23 0,0 0 4 16,-4 6-9-16,4-6 15 0,0 8-8 0,0-8 17 0,-1 14 8 16,1-6-17-16,1 2 15 0,-1 0 0 0,0 1-5 15,4-2-4-15,-4 0-8 0,5 0-6 16,0 1-26-16,-1-3-28 0,4 5-41 0,-2-4-9 15,3-3-33-15,-1 2-36 0,1-2-89 0,1-4-8 0,0 2-64 16,-10-3-72-16,21 1-294 0,-21-1-224 0</inkml:trace>
  <inkml:trace contextRef="#ctx0" brushRef="#br0" timeOffset="39799.768">24069 2334 320 0,'0'0'330'0,"0"0"-87"0,-8-3-47 15,8 3-41-15,0 0-36 0,0 0-25 16,-9-2-18-16,9 2-12 0,0 0-18 0,0 0-2 16,0 0 0-16,0 0 8 0,-1 6 2 0,1-6-1 0,2 11 18 15,1-6 5-15,2 0 16 0,-1 2 6 0,0 2 0 16,0 0 2-16,1-1 0 0,-1 4-2 16,3-2 2-16,-2 2-6 0,2 0 1 0,-2 2-9 15,1-3-11-15,-2 1-5 0,4 2-4 0,-3-2-13 0,1 0 0 16,-1 0-15-16,-1-2-4 0,1 0-6 0,0 0 1 15,-1-2-6-15,1 2-16 0,-1-4-4 16,1 3 25-16,-1-3-6 0,2 1-9 0,-1-3-14 0,2 1-17 16,-2-2-39-16,2 1-34 0,-7-4-103 0,15 3-30 15,-15-3-91-15,15 2-94 0,-15-2-299 0,14-2-214 16</inkml:trace>
  <inkml:trace contextRef="#ctx0" brushRef="#br0" timeOffset="39934.645">24227 2555 191 0,'-8'-4'527'0,"8"4"-128"0,-3-5-83 0,3 5-59 16,0 0-47-16,-2-9-44 0,2 9-31 0,0-6-30 15,3 1-21-15,1-1-22 0,0 0-31 0,2 0-64 16,3-1-68-16,-1 0-75 0,1-1-66 0,2-1-79 0,1 1-183 16,-3 1-1-16</inkml:trace>
  <inkml:trace contextRef="#ctx0" brushRef="#br0" timeOffset="40264.026">24388 2431 375 0,'0'7'334'0,"0"-7"-63"0,0 0-39 0,0 0-48 0,0 0-37 15,0 0-32-15,0 0-24 0,0 0-22 0,0 0-14 16,5-6-11-16,-5 6-5 0,3-6-13 0,-3 6-7 15,2-6 7-15,-2 6-15 0,4-11-1 0,-4 11-1 16,1-8-1-16,-1 8 0 0,2-12 8 0,-2 12 16 16,1-12 22-16,-1 12 12 0,-1-10 9 0,1 10-4 15,0-7-7-15,0 7-8 0,0 0 1 0,-3-9-61 16,3 9 31-16,0 0-2 0,0 0-9 0,0 0 3 16,0 0-2-16,0 0 1 0,-10 1 1 0,10-1 7 15,-6 11 5-15,3-6-4 0,1 4 2 0,0-1-7 16,0 1 7-16,-1 0-16 0,3 2-1 0,0-4 1 15,1 4-19-15,2-3-55 0,1 1-71 0,0-1-69 16,3-1-90-16,2-2-120 0,0 1-151 0,4-5-76 16</inkml:trace>
  <inkml:trace contextRef="#ctx0" brushRef="#br0" timeOffset="44163.761">24186 3117 45 0,'0'0'89'0,"0"0"10"0,-6-7-5 0,6 7-18 16,-4-4 9-16,4 4-7 0,-2-6 17 0,2 6 9 15,-2-6 15-15,2 6 33 0,-2-6-3 0,2 6-30 16,0 0 46-16,-3-7-38 0,3 7 47 0,0 0-48 16,-1-6 43-16,1 6-53 0,0 0-1 0,0 0 1 15,-3-6-13-15,3 6-8 0,0 0-1 0,0 0-12 16,0 0-13-16,0 0-8 0,0 0 0 0,0 0 5 15,0 0-16-15,2-6 32 0,-2 6-22 0,0 0 17 16,11 3-27-16,-11-3 25 0,14 5-23 0,-6 0 21 16,2 0-23-16,3 3 13 0,0 1-22 0,2 2 12 15,0 2-15-15,3 3 8 0,1 2-16 0,-1 1 11 16,3 3-20-16,-2-2 11 0,1 2-19 0,-1 2 16 16,-2-5-20-16,2 4 9 0,0-5-5 0,-6-2 7 15,1-2-14-15,0 0 2 0,-5-1 1 0,3-2-1 16,-3-2 1-16,-2 0 4 0,1-2 1 0,0 0 4 15,-3 0 3-15,0-3 6 0,0 1 0 0,-5-5 1 16,8 7-7-16,-8-7-41 0,0 0-55 0,8 2-19 16,-8-2-73-16,0 0-53 0,4-9-80 0,-4 9-38 15,-5-7-85-15,3 0-414 0,-5 0-376 0</inkml:trace>
  <inkml:trace contextRef="#ctx0" brushRef="#br0" timeOffset="44517.881">24223 3076 16 0,'0'0'255'0,"0"0"-40"0,0 0-13 0,0 0-14 15,-9-2 3-15,9 2-6 0,0 0-3 0,0 0-33 16,0 0 19-16,0 0-53 0,-10-4 39 0,10 4-59 16,0 0 41-16,0 0-64 0,0 0 32 0,0 0-57 15,0 0 28-15,0 0-45 0,-7 5 34 0,7-5-40 16,-2 6 49-16,2-6-43 0,-2 11 44 0,2-11-46 16,-3 13 40-16,2-5-48 0,1 0 33 0,-3 1-41 15,3 0 29-15,-2 3-41 0,0-3 30 0,1 1-40 16,0 1 40-16,-2 0-34 0,2-1 38 15,1 0-50-15,0-1 38 0,0 0-33 0,0-2 28 0,0 0-95 16,0-1-14-16,0-6-92 0,4 10 6 0,-4-10-54 16,2 6-73-16,-2-6-354 0,0 0-170 0</inkml:trace>
  <inkml:trace contextRef="#ctx0" brushRef="#br0" timeOffset="44708.359">24214 3066 443 0,'0'0'297'15,"0"-9"-43"-15,0 9-77 0,0-7-11 0,0 7-53 16,0 0 28-16,3-9-29 0,-3 9 46 0,4-3-45 16,-4 3 46-16,6-5-55 0,-6 5 2 0,11-3-18 15,-11 3-6-15,15-4-10 0,-15 4-5 0,15-3-17 16,-3 1-5-16,-12 2-7 0,21-1-6 0,-12 1-10 16,3-1-4-16,0 0-35 0,-12 1-54 0,24-2-63 15,-12 2-41-15,0 0-117 0,-1-1-395 0,1 1-193 16</inkml:trace>
  <inkml:trace contextRef="#ctx0" brushRef="#br0" timeOffset="47782.573">26048 2836 196 0,'0'0'162'0,"0"0"-13"0,3-5-28 16,-3 5 7-16,0 0-37 0,0 0 15 15,0 0-35-15,0 0 25 0,0 0-35 0,2-6 24 16,-2 6-26-16,0 0 37 0,0 0-25 0,0 0 43 15,0 0-30-15,0 0 45 0,0 0-47 0,0 0 51 16,0 0-45-16,0 0 43 0,0 0-60 0,0 0-2 0,0 0 1 16,0-10 0-16,0 10-6 0,0 0 1 15,0 0 5-15,0-6 0 0,0 6-18 0,0 0-1 16,-1-9-2-16,1 9-1 0,0 0 36 0,-4-8-46 16,4 8 27-16,-2-6-39 0,2 6 20 0,-4-5-41 15,4 5 30-15,-7-5-40 0,7 5 29 0,-9-2-37 0,9 2 31 16,-9-3-36-16,9 3 35 0,0 0-32 15,-14 3 31-15,14-3-33 0,-14 5 31 0,8-2-31 16,-2 1 2-16,1 2 6 0,2 0 0 0,-2 0 4 16,1 3 1-16,0-2 2 0,3 0 5 0,-2 2-1 15,1 1-1-15,1-1 6 0,1-1-3 0,-1 2-49 16,3 2 65-16,0 0-6 0,0-1-2 0,3 2 2 0,-1 0 2 16,1-1-2-16,1 2-2 0,2 1-3 15,0-2 0-15,0 0-3 0,1 0 0 0,2 0 4 16,-1-2-4-16,-1 1 0 0,2 1 6 0,2-2-10 15,-2-1 4-15,-2 0-4 0,3 0 0 0,-2-1-2 16,-1 0-2-16,-1 0-6 0,-1-1 3 0,1 1-1 16,-2-1 4-16,-1 4 11 0,-1-3-12 0,-2 2-5 15,-1 0 2-15,-3 1 4 0,0 1-2 0,-3-3 0 16,-1 2 7-16,0 0-3 0,1-2 2 0,-3-1 7 16,1-1-3-16,0-1 0 0,0-1 7 0,2 0 12 15,0-4 4-15,0 2-3 0,7-4-4 0,-11 6-9 0,11-6-3 16,-8 3 4-16,8-3-8 0,0 0-3 15,0 0-3-15,0 0-1 0,0 0-3 0,3-6 2 16,-3 6-4-16,11-4 4 0,-11 4-3 0,14-4 5 16,-5 1-6-16,1 2 2 0,-10 1-6 0,21 1 6 15,-10 1-1-15,1-1 0 0,-2 3 5 0,3 2-2 0,-2 2-2 16,1-1 3-16,-2 2 10 0,-2 1-2 0,1 0 3 16,-2-2 14-16,0 3 7 0,-2-2 2 15,1 0 6-15,-2-1 1 0,2 1-9 0,-2-2 0 16,0 0 8-16,-1 0-7 0,2 1-1 0,-3-4-1 0,4 2-3 15,-2-2-4-15,3 2-3 0,-7-6 1 16,11 6-18-16,-2-3-25 0,3-1-43 0,-2 0-47 16,3-2-66-16,-2-2-81 0,2 0-58 0,1 2-64 0,2-6-96 15,-1 1-209-15,-2 0-193 0</inkml:trace>
  <inkml:trace contextRef="#ctx0" brushRef="#br0" timeOffset="48580.057">26120 3231 85 0,'-3'7'286'15,"3"1"-42"-15,-1-3-51 0,1-5-4 0,-1 12-26 16,1-12 41-16,-2 10-40 0,2-10 56 0,0 8-68 16,0-8-5-16,2 7-14 0,-2-7-14 0,0 0-31 0,0 0-15 15,14-3-11-15,-14 3-20 0,10-10-8 16,-4 5-5-16,2-5-9 0,-1 0 1 0,1-1-11 15,-1 0-3-15,-2-3-22 0,2 0-10 0,-4 1-5 0,-1-3 1 16,0 1-1-16,-2 3 0 0,-3-2 10 0,2-2-5 16,-4 3 3-16,-1 1 8 0,0 0 5 0,-1 2 3 15,0 2 16-15,-3-1-15 0,4 4 1 0,-2-2 6 16,0 6 1-16,-2-3 0 0,10 4 2 0,-13-1 0 16,13 1 1-16,-16 6 8 0,9 0-5 0,1 0 1 15,1 5 3-15,-2 2-2 0,2 1 0 0,3 2 0 16,1 1-1-16,-1 1-2 0,2 2 10 0,3-2-13 15,-1-1 2-15,5 0-2 0,-2-2 1 0,1-2-2 16,1-2 1-16,3-1-1 0,-4-3 0 0,3-2-4 16,0-2 3-16,-9-3 3 0,21-4 27 0,-11 0-45 15,1-4 3-15,-2-3-1 0,0 0 4 0,1-4 3 16,-2-2 4-16,-3 0-6 0,0 2-1 0,-1-2 0 16,-4-1-2-16,0 0-15 0,-2-1 18 0,0 2-1 15,-3 2-3-15,1 1 6 0,-2 0-2 0,-3 3-5 16,3 1 6-16,-1 3-3 0,-2 0 5 0,0 4 19 15,9 3-32-15,-14-2 3 0,14 2 9 0,-16 8 2 16,9-2 0-16,1 2 3 0,-1 6 7 0,2-1-5 16,0 4 8-16,4 3 0 0,0-1 0 0,2 6-2 15,3 0 1-15,-2 0-1 0,2-1-2 0,4-1 9 16,-2-2-8-16,1-3 3 0,3 0 3 0,-2-5 9 16,-1-2 5-16,7 0-1 0,-7-6 6 0,2-3-10 15,-9-2 2-15,19-2-1 0,-8-6 8 0,-1 0-1 16,-1-7-4-16,2-2 11 0,-1 0-4 0,-4-2-2 15,1-3-2-15,-3 1-5 0,-2-2-4 0,-2 2-55 16,-1-3 62-16,-2 0-12 0,-2 2-4 0,-3 2-11 16,0 0 1-16,-1 3 0 0,-2 3-11 0,-3 0-5 15,3 4 5-15,-3 3-6 0,1 2 5 0,0 3-1 0,-1 0 10 16,1 4-4-16,-2 3-2 0,2 3-15 0,-1 0-57 16,4 5-82-16,0-1-47 0,1 5-112 0,4-3-409 15,1 4-231-15</inkml:trace>
  <inkml:trace contextRef="#ctx0" brushRef="#br0" timeOffset="49363.723">26923 2839 105 0,'0'0'445'16,"-10"3"-163"-16,10-3-27 0,-9 2-81 0,9-2 5 15,0 0-39-15,-10 2 55 0,10-2-59 0,0 0 42 16,0 0-58-16,0 0 3 0,0 0 1 0,0 0 6 15,0 0 1-15,0 0-27 0,0 0-18 0,14-4-17 16,-4 1-7-16,-1 1 22 0,4-3-43 0,4 0 22 16,-1 1-45-16,1-2 24 0,1 2-35 0,-3-3 28 15,4 1-36-15,-1 2 32 0,0-1-37 0,0 0 32 16,-1 0-32-16,0 0 26 0,-2 1-36 0,-3 2 31 16,1-1-34-16,-3 3 29 0,-10 0-32 0,19 0 31 15,-19 0-28-15,16 5 31 0,-11 0-34 0,-1 2 6 0,-2 2 7 16,1 1 2-16,-1 0 7 0,-2 4-5 15,-2 1-37-15,-1 3 52 0,1 3-3 0,-4 1-3 16,3 2 3-16,-5 5-3 0,2 0 1 0,-1 1 4 16,1 0-7-16,-2 1-2 0,3-2 5 0,-3-2-3 15,3-3 2-15,-1-3-2 0,0-1 4 0,2-5 1 0,1-1-4 16,-1-2 18-16,2-1-5 0,-1-1 11 0,1-3 7 16,-1 0-6-16,3-7-11 0,-4 7-8 15,4-7-12-15,0 0-10 0,0 0-5 0,-7-5 0 0,7 5 6 16,-2-8-9-16,2 8-1 0,3-11-8 0,-3 11-4 15,5-12 4-15,-4 6 7 0,4 0 2 0,-1 0 2 16,1 0 10-16,1 2-5 0,1-1 3 16,1 1-1-16,-1 0 5 0,1 1 3 0,2 3-3 0,1-1 8 15,-11 1-4-15,21-1 1 0,-21 1-1 0,22 0 2 16,-9 0-1-16,-13 0 0 0,25 0 1 0,-14 0 1 16,0 0 3-16,2-1-9 0,-2-1-1 0,0 0-19 15,0 1-28-15,-1-3-41 0,-1 0-44 0,0 0-27 16,-1-1 2-16,-2 0-82 0,1-2-49 0,-1 0-319 15,-2 0-125-15</inkml:trace>
  <inkml:trace contextRef="#ctx0" brushRef="#br0" timeOffset="49847.278">27070 3071 226 0,'-7'6'377'0,"0"1"-63"0,1-3-105 0,6-4-6 15,-8 8-79-15,8-8 14 0,-8 5-47 0,8-5 43 16,-6 5-47-16,6-5 55 0,0 0-46 0,0 0-8 16,0 0-17-16,0 0-16 0,8-5-10 0,-2 0-10 15,-1-3-9-15,4-1-4 0,0-3-3 0,-1 2-24 16,0-3 17-16,1 0-5 0,-1-2-3 0,-1 0 2 16,-1-1-4-16,-2-1-12 0,1 0 8 0,-3 0 9 15,1 0 34-15,-3 3-50 0,-3-1 46 0,1-2-55 0,0 6 49 16,-2 0-56-16,0 1 56 0,-1 2-55 15,0 0 43-15,-3 0-51 0,8 8 56 0,-11-5-52 16,11 5 48-16,-13 3-46 0,4-2 56 0,1 6-47 16,2-1-5-16,1 3 4 0,-2 3 8 0,2 2 6 0,0 0 4 15,4 2 2-15,0 2 9 0,1 1 33 16,1-2-50-16,1 1 6 0,4 0-1 0,0-3 7 0,0 1 4 16,3-3 5-16,-1-1-1 0,3-3 8 15,0-3-11-15,0 0-2 0,1-3-1 0,-1-3-1 0,4-1-2 16,-3-3 4-16,2-3-2 0,-1 1-28 0,-2-4 30 15,2-1-27-15,-3 0 35 0,-2-2 3 16,-1 1 4-16,0-2 47 0,-3 1-24 0,-2 1 5 16,0 1-1-16,-2 0-14 0,-2 2-9 0,2 9-6 0,-4-14-5 15,1 9-9-15,3 5 5 0,-9-6-11 0,9 6-2 16,-13 6-3-16,5-1 5 0,2 4 5 0,-2 3 3 16,3 1-12-16,0 4-23 0,1 4-64 0,0 3-84 15,3 2-48-15,0 1-103 0,3 1-393 0,-2 5-222 16</inkml:trace>
  <inkml:trace contextRef="#ctx0" brushRef="#br0" timeOffset="51015.263">26865 3811 424 0,'0'0'416'15,"2"-12"-75"-15,-2 5 7 0,0 7-53 0,3-12 65 16,-3 12-48-16,0-13 37 0,0 13-44 0,1-12 50 16,-1 12-55-16,1-10 27 0,-1 10-81 0,0-8-38 0,0 8-32 15,0 0-32-15,-2-10-18 0,2 10-27 0,0 0-17 16,0 0-19-16,0-7-14 0,0 7-11 0,0 0-8 15,0 0-4-15,0 0-4 0,0 0-5 16,0 0 1-16,0 0-6 0,0 0 2 0,0 0-6 16,0 0-4-16,0 0 5 0,-3 5 1 0,3-5 0 0,0 0 2 15,0 0 3-15,0 0 7 0,0 0-6 0,0 0 4 16,0 0-2-16,0 0 1 0,0 0-4 16,0 0 1-16,0 0-3 0,0 0 0 0,0 0-3 15,0 0-5-15,0 0 2 0,0 0-4 0,0 0-2 0,0 0 1 16,0 0 1-16,0 0-1 0,0 0 0 0,0 0-4 15,0 0 1-15,0 0 5 0,0 0-5 0,0 0-6 16,0 0 4-16,0 0-2 0,0 0 3 0,0 0 5 16,0 0-4-16,0 0 1 0,0 0-2 0,0 0 2 15,0 0 0-15,0 0 3 0,0 0 4 0,0 0-4 16,0 0 0-16,0 0 1 0,0 0-1 0,0 0 1 16,0 0 7-16,0 0-7 0,0 0-1 0,0 0-1 15,0 0 3-15,0 0-5 0,0 0 3 0,0 0 13 16,0 0-18-16,0 0 0 0,0 0 2 0,0 0-1 15,0 0 2-15,0 0 7 0,0 0-8 0,0 0 1 16,0 0 3-16,0 0 2 0,0 0-4 0,0 0 1 16,0 0 0-16,0 0-2 0,0 0-1 0,0 0 2 0,0 0 0 15,0 0 1-15,0 0 5 0,0 0-7 0,0 0-1 16,0 0 1-16,0 0 1 0,0 0 1 0,0 0-1 16,0 0 1-16,0 0 1 0,0 0 2 15,0 0-3-15,0 0 3 0,0 0 0 0,0 0 6 0,0 0-8 16,0 0 2-16,0 0 1 0,0 0 1 0,0 0-3 15,0 0 3-15,0 0-3 0,0 0 1 0,0 0 0 16,0 0-2-16,0 0-1 0,0 0 1 0,0 0 3 16,0 0-7-16,0 0 1 0,0 0 2 0,0 0-5 15,0 0 0-15,0 0 2 0,0 0 1 0,0 0 1 16,0 0-1-16,3-5-1 0,-3 5 1 0,0 0 1 16,0 0 3-16,0 0-6 0,0 0 0 0,0 0 1 15,-3-7 0-15,3 7 1 0,0 0 3 0,-2-7-5 16,2 7 1-16,-3-6-1 0,3 6-3 0,-4-9-2 15,4 9 3-15,-5-9 7 0,5 9-9 0,-6-6-4 16,6 6 2-16,-7-9 0 0,7 9-4 0,-5-5-3 16,5 5-4-16,-9-5 0 0,9 5 1 0,0 0-5 15,-20 2 7-15,20-2-2 0,-18 5-2 0,8 1 5 16,-2 2 4-16,1 1 5 0,0-1 1 0,1 2-3 16,0 1 2-16,1-2-5 0,4 1 2 0,-1 1-4 15,2-1 6-15,-1 2-6 0,2-3 6 0,3 2-7 16,0-1 2-16,3 1 3 0,-1 0 2 0,5 0-2 15,-1 1 7-15,-1-5-12 0,4 6 8 0,1-3-4 16,-1 2-7-16,0 0-8 0,4 1-5 0,-4 0 31 16,-1-1-46-16,0 1 40 0,-2 0-46 0,-1 3 47 15,-3-3-44-15,1 1 34 0,-3 0-37 0,0 0 54 16,-3 0-45-16,-2-1 52 0,1 1-43 0,-3-2 50 16,0-1-45-16,1-1 50 0,-1-3-40 0,2 2 38 15,-1-3-49-15,2-2 37 0,0 2-66 0,4-6 25 16,-5 5-62-16,5-5 53 0,0 0-40 0,0 0 66 15,0 0-43-15,0 0 55 0,0 0-51 0,19-2 54 16,-19 2-48-16,18-2 53 0,-18 2-52 0,25 0 58 16,-14 1-53-16,3 1 58 0,-2 1-56 0,2 1 56 15,-3 1-49-15,3 3 55 0,-4-2-52 0,1 4 56 0,-4-1-48 16,2 1 54-16,-2 2-52 0,-2-3 59 0,-1 0-50 16,0 2 52-16,-2-4-50 0,2 3 49 15,-2-3-50-15,0 1-3 0,0-1 51 0,-2-7-56 0,3 9 43 16,-3-9-69-16,2 10 7 0,-2-10-86 0,5 5 14 15,-5-5-86-15,8 3-18 0,-8-3-94 0,14-3-45 16,-5 1-66-16,0-4-74 0,5-2-309 16,-1-2-327-16</inkml:trace>
  <inkml:trace contextRef="#ctx0" brushRef="#br0" timeOffset="51447.118">27276 3805 494 0,'0'0'351'0,"-4"-12"-71"0,4 12-60 0,-4-11-28 15,3 5-10-15,-1 1 13 0,0-4-27 0,-2 2 40 16,3-1-83-16,-3 0 33 0,-1 2-80 0,-2 0 40 16,2 0-70-16,-1 1 36 0,1 1-67 0,0 0 55 15,5 4-70-15,-15-4 52 0,15 4-63 0,-16 1 53 16,6 2-57-16,1 2 4 0,0 0-2 0,-2 4 62 15,1 1-36-15,1 0 22 0,1 2-42 0,-1 0 49 16,3 2-52-16,-1 0 55 0,3-1-11 0,-2 2-5 16,5-5 4-16,0 2-2 0,-1-3-4 0,2-1 2 15,2-1 0-15,0 0-3 0,2-2-48 0,1-1 35 16,-5-4-47-16,10 4 46 0,-10-4-55 0,14-1 50 16,-5-2-50-16,0-1 53 0,-1-1-49 0,2 0 55 15,-1-3-53-15,1 1 56 0,0 0-48 0,-2 0 28 16,1 1 14-16,1-2 23 0,-1 4 23 0,-2-1 54 15,-1-1-30-15,3 5 64 0,-3-3-41 0,-6 4 49 16,13-1-63-16,-13 1 49 0,17 2-68 0,-8 2 26 16,-2 1-69-16,2 1 42 0,2 0-61 0,-2 2 41 0,3 0-56 15,-3 2 31-15,0-2-107 0,3 2-23 16,-3-1-65-16,-2-3-96 0,3 2-74 0,-2-3-50 16,-1 1-54-16,0-4-474 0,-7-2-483 0</inkml:trace>
  <inkml:trace contextRef="#ctx0" brushRef="#br0" timeOffset="51620.622">27551 3738 249 0,'4'-5'749'0,"-4"5"-245"15,6-6-70-15,-6 6-128 0,0 0-26 0,10-2-80 16,-10 2 31-16,0 0-52 0,10 0 38 0,-10 0-65 16,8 5 34-16,-8-5-68 0,9 7 34 0,-4-2-81 15,-1 3 32-15,2-2-67 0,-2 2 35 0,1 1-64 16,1-1-1-16,-3 0-108 0,1 1-17 0,1 0-77 15,-2-2-97-15,-1 2-88 0,1-3-89 0,-3-6-378 16,4 11-393-16</inkml:trace>
  <inkml:trace contextRef="#ctx0" brushRef="#br0" timeOffset="52248.86">27686 3434 830 0,'0'-9'600'0,"-2"0"-167"0,0 3-57 0,2 6-117 0,-1-11-29 16,1 11-67-16,-2-7-14 0,2 7-10 16,0 0 27-16,0 0-1 0,0 0 16 0,0 0-17 15,0 0-18-15,2 12-15 0,1-6-16 0,1 4-8 16,1 0-23-16,1-1-9 0,2 4-12 0,-1-2-13 0,0 1-5 16,1 0-10-16,2 0-3 0,-3-1-8 0,2 0-52 15,1-1 50-15,-2 1-48 0,-1-3 51 0,0 0-54 16,-1 0 55-16,1-2-60 0,-1-1 39 0,0 1-60 15,-6-6 49-15,10 9-53 0,-10-9 52 0,9 7-40 16,-9-7 48-16,10 3-47 0,-10-3 56 0,11 4-46 16,-11-4 53-16,11 3-51 0,-11-3 51 0,10 3-46 15,-10-3 47-15,11 3-47 0,-11-3 52 0,11 6-47 16,-11-6 54-16,11 5-53 0,-6 0 52 0,3-1-52 16,-3 2 51-16,0-3-50 0,0 2 52 0,-2 1-48 15,-3-6 48-15,7 8-50 0,-7-8 52 0,4 8-52 16,-4-8 51-16,4 9-55 0,-4-9 54 0,1 7-54 15,-1-7 54-15,-4 8-51 0,4-8 55 0,-3 4-53 16,3-4 56-16,0 0-54 0,-9 5 54 0,9-5-56 16,0 0 52-16,0 0-55 0,-12 1 53 0,12-1-39 15,0 0 30-15,-6-2-54 0,6 2 52 0,0 0-50 16,0 0 49-16,-8-4-55 0,8 4 46 0,0 0-51 0,0 0 51 16,0-10-45-16,0 10 43 0,5-7-45 0,-5 7 56 15,7-9-54-15,-1 3 52 0,1-1-3 0,1 2-4 16,1-4 0-16,0 2-5 0,3 0 9 15,-1 1-13-15,2 1 7 0,1-2 2 0,-1 2 6 0,0 1 0 16,-2 1 0-16,1 1-3 0,0 1 1 0,-1-1-3 16,-11 2 1-16,17 3 0 0,-9-2-5 0,1 3 2 15,-5 0-53-15,2 1 59 0,-3 2-55 0,-3 0 55 16,0 0-49-16,-3 2 53 0,-2-1-33 0,2 2-15 16,-3-1 6-16,-3 0 3 0,2 0 42 0,-3 1-66 15,-1-3 41-15,4 0-90 0,-4 0-8 0,2-2-101 16,2 0-4-16,0-2-81 0,7-3-46 0,-14 4-21 15,14-4-73-15,0 0 1 0,-10-3-226 0,10 3-162 16</inkml:trace>
  <inkml:trace contextRef="#ctx0" brushRef="#br0" timeOffset="52402.447">28205 3631 187 0,'9'-3'541'0,"-9"3"-141"0,15-1-87 0,-15 1-41 15,0 0-6-15,15 0-11 0,-15 0-24 0,0 0-18 16,12 1-14-16,-12-1-21 0,0 0-19 15,9 3-31-15,-9-3-25 0,0 0-15 0,9 7-19 0,-9-7-20 16,6 4-12-16,-6-4-30 0,4 6-90 0,-4-6-98 16,7 4-66-16,-7-4-77 0,7 5-88 0,-7-5-365 15,13 0-293-15</inkml:trace>
  <inkml:trace contextRef="#ctx0" brushRef="#br0" timeOffset="52564.575">28569 3555 165 0,'0'0'652'0,"12"-1"-167"0,-12 1-124 16,0 0-72-16,11-3-61 0,-11 3-40 0,0 0-33 16,11-2-31-16,-11 2-23 0,0 0-19 0,8-3-23 15,-8 3-33-15,0 0-52 0,9-5-59 0,-9 5-62 16,11-4-29-16,-5-1-107 0,3 2-75 0,-1-2-217 16,1-2-89-16</inkml:trace>
  <inkml:trace contextRef="#ctx0" brushRef="#br0" timeOffset="52692.234">28918 3400 369 0,'0'0'452'0,"10"-1"-151"16,-10 1-25-16,0 0-104 0,11-1 16 0,-11 1-86 15,0 0 23-15,0 0-67 0,12-2 30 0,-12 2-64 16,0 0 26-16,0 0-117 0,11-1-35 16,-11 1-82-16,0 0-100 0,10-7-208 0,-10 7 17 0</inkml:trace>
  <inkml:trace contextRef="#ctx0" brushRef="#br0" timeOffset="52848.836">29197 3309 621 0,'0'0'508'0,"11"1"-165"0,-11-1-27 15,13 5-96-15,-7-1 19 0,-6-4-86 0,9 6 17 16,-5-1-57-16,-4-5 21 0,9 9-59 0,-9-9 18 16,6 11-49-16,-3-4 24 0,-2 0-58 0,-1 0-17 15,2 2-147-15,-2-1-71 0,0 0-117 0,0 1-413 16,0-1-268-16</inkml:trace>
  <inkml:trace contextRef="#ctx0" brushRef="#br0" timeOffset="53281.662">29424 3050 31 0,'0'0'603'0,"-5"-5"-232"0,5 5-32 0,0 0-125 0,-3-7 16 15,3 7-51-15,4-6 3 0,-4 6 13 0,8-9-16 16,0 4-14-16,-1-1-11 0,2 0-8 0,3-1-6 16,-1 2-2-16,2-1-5 0,2 0-1 0,-2 1 0 15,2 3-6-15,-2-2-5 0,1 3 1 0,0-1-11 16,0 2-9-16,-1 0-10 0,-1 3-13 0,-1-1-13 15,1 2-5-15,-2 3-10 0,-1-2-2 0,-1 5-11 16,-3 0-7-16,0 1-3 0,0 1-7 0,-3 1-5 16,0 1-1-16,-2 2-3 0,-2 0-3 0,2 1-2 15,-2 0 0-15,-2-3 0 0,4 3-6 0,-2 0 3 16,0-3-1-16,1-2 0 0,0-1-5 0,-1-1 0 16,1 0-3-16,0-2-11 0,1 0-6 0,-1-1-10 15,2-1-1-15,-1-6 5 0,2 11-9 0,-2-11 17 16,7 7-17-16,-7-7 8 0,11 3-20 0,-11-3-5 0,14-3-34 15,-2-1-3-15,-2-1-37 0,2 0-2 0,0-2-67 16,1-1 17-16,2-1-95 0,-3 1-7 16,1-1-67-16,-2 0-27 0,1-1-381 0,-2 1-268 15</inkml:trace>
  <inkml:trace contextRef="#ctx0" brushRef="#br0" timeOffset="53435.244">29672 3163 390 0,'0'0'713'0,"-19"0"-195"15,19 0-74-15,-15-1-108 0,15 1-51 0,-12-6-67 16,12 6-15-16,-8-5-49 0,8 5-12 0,-4-12-44 16,4 12-3-16,0-12-39 0,4 5 4 0,0-3-41 15,4 1-34-15,2-1-40 0,0-1-52 0,4-2-57 16,0 1-54-16,2-2-51 0,2 3-35 0,-2-3-68 16,5-1-334-16,-2 2-214 0</inkml:trace>
  <inkml:trace contextRef="#ctx0" brushRef="#br0" timeOffset="53813.738">30017 2663 326 0,'-3'-7'640'0,"3"7"-144"0,-5-10-109 16,5 10-63-16,-5-9-61 0,5 9-51 0,-2-10-49 0,2 10 11 16,-2-10-11-16,2 10-20 0,2-10-16 0,-2 10-23 15,4-9-11-15,-4 9-18 0,8-8-9 16,-8 8-7-16,12-5-8 0,-12 5-7 0,15 0-7 0,-15 0-6 15,18 3-6-15,-9 1-9 0,-1 3-2 0,-2 1 2 16,3 1-5-16,-1 2 2 0,-3 1 1 0,-1 0-3 16,0 1 7-16,-2 0-8 0,1-1 26 0,-2 2 14 15,0-2 25-15,-1 1-1 0,2-1 6 0,-2 1 4 16,0 0-6-16,1-2 10 0,0 3 1 0,-1-2-6 16,0-1 3-16,3 0 10 0,0 1-5 0,1 2-40 15,1-1 14-15,1 0-15 0,0 0 27 0,0 0-12 16,3 1-8-16,0-2-18 0,2 2-8 0,-1-3 6 15,1 3-10-15,-2-1-6 0,4-2-1 0,-4 1-4 16,1 0-4-16,-1 2-4 0,-3-1-2 0,1 1-4 16,-3 0-1-16,-2 2-2 0,-2 2-4 0,-4 0-22 15,-2 3-34-15,-6 4-42 0,-4-2-54 0,-6 4-60 16,-5 0-45-16,0 2-93 0,-5-2-55 0,-6 1-134 0,-4 3-85 16,-3-1-297-16,-2-3-497 0</inkml:trace>
  <inkml:trace contextRef="#ctx0" brushRef="#br0" timeOffset="57380.276">27810 4533 2 0,'0'0'537'0,"0"0"-131"0,-10 1-72 0,10-1-64 0,0 0-32 16,0 0-21-16,-13-4 5 0,13 4-16 16,0 0 6-16,-5-6 1 0,5 6-10 0,-4-6-11 15,4 6-20-15,-4-9-31 0,4 9-19 0,-2-12-16 0,2 12-20 16,-3-10-13-16,3 10-11 0,-2-12 0 0,2 12-5 15,-4-9 2-15,4 9-2 0,-6-10-19 0,6 10-10 16,-7-7 41-16,7 7-65 0,-11-4-1 0,11 4-4 16,-17 0 6-16,8 1-6 0,-5 3 1 0,3 3-2 15,-4-1 10-15,0 2-5 0,4 1 1 0,-5 2 2 16,5-2-3-16,-2 0-2 0,3 3-1 0,1-3 3 16,1 2-2-16,-1-2 1 0,4 1 2 0,1-2 1 15,3 2 0-15,0-2-1 0,1 1 1 0,2-1 2 16,2 0-4-16,1 0 3 0,3-2-5 0,0 2 2 15,1-1-3-15,1-1-8 0,1 2 30 0,0-3-64 16,-2 3 24-16,2-4-53 0,-3 3 36 0,1-1-49 16,-1-1 56-16,-2 3-39 0,-1-2 55 0,-1 1-37 15,-2 0 51-15,1 1-41 0,-2-1 47 0,-2 1-39 16,-2-2 47-16,2 2-43 0,-2-1 47 0,1 0-40 16,-1-1 42-16,1 0-43 0,2-6 52 0,-6 10-52 15,6-10 48-15,-6 6-53 0,6-6 41 0,-2 6-57 16,2-6 33-16,0 0-46 0,-2 7 47 0,2-7-43 15,0 0 46-15,5 8-38 0,-5-8 44 0,9 7-46 16,-2-2 54-16,-2 2-47 0,1 0 46 0,3 5-47 16,-4 0 55-16,3 1-44 0,-3 2 43 0,0-2-44 15,1 3 6-15,0 0 8 0,-4-2 11 0,3 1 8 16,-1-1 16-16,-1-2 5 0,-1-1 5 0,0 0 0 0,0-1 5 16,2-3 5-16,-2 1-5 0,0-2-5 0,0-1-3 15,-2-5-4-15,8 10-5 0,-8-10-6 0,10 5 0 16,-10-5-6-16,17 0-21 0,-7-2-41 0,1-3-62 15,2-2-70-15,3 1-53 0,-1-5-62 0,1 1-37 16,1-3-520-16,-2-1-410 0</inkml:trace>
  <inkml:trace contextRef="#ctx0" brushRef="#br0" timeOffset="57864.59">28024 4611 762 0,'-2'-9'682'0,"0"3"-151"0,0 0-109 16,2 6-95-16,-2-11-34 0,2 11-39 0,-3-9-9 15,3 9-6-15,-2-8-23 0,2 8 30 0,0 0-63 16,-2-9 12-16,2 9-79 0,0 0 22 0,-1-6-74 16,1 6 33-16,0 0-56 0,0 0 44 0,0 0-63 15,0 0 54-15,0 0-66 0,0 0 46 0,0 0-56 16,4 8 45-16,-4-8-51 0,0 0 54 0,0 0-53 0,1 6 50 16,-1-6-59-16,0 0 58 0,0 0-60 0,2 7 65 15,-2-7-69-15,0 0 58 0,0 0-59 16,0 0 63-16,0 0-65 0,2 6 57 0,-2-6-57 15,0 0 57-15,0 0-38 0,0 0 31 0,0 0-56 0,0 0 57 16,0 8-58-16,0-8 68 0,0 5-69 0,0-5 58 16,0 9-56-16,0-9 58 0,-1 12-56 0,1-4 60 15,1-1-61-15,-1 0 62 0,0 0-63 0,3 1 63 16,-1-2-59-16,1 2 52 0,1 0-58 0,0-2 53 16,1 0-66-16,0-1 45 0,1-1-18 0,-6-4-6 15,12 7-15-15,-12-7-2 0,16 1-11 0,-16-1-9 16,14-1-8-16,-4-3-5 0,-2 2 0 0,1-2 7 15,-1-1 9-15,-2-1 9 0,-1 0 8 0,-1 0 6 16,-1-1 5-16,-1-2-21 0,-2 3-3 0,-1-2-3 16,-3 0 7-16,0 0 7 0,-2 3 10 0,-2-4 1 15,1 3 6-15,-2 2 4 0,0-2 9 0,-1 2-7 16,1 1 5-16,-2 1 0 0,1-1-2 0,1 0-2 16,9 3-23-16,-13-3-40 0,13 3-48 0,-12 0-56 15,12 0-42-15,0 0-15 0,-12 0-6 0,12 0-3 16,0 0-39-16,0 0 17 0,0 0-99 0,0 0 11 15,0 0-163-15,8 3-26 0</inkml:trace>
  <inkml:trace contextRef="#ctx0" brushRef="#br0" timeOffset="58029.138">28182 4539 9 0,'0'0'491'0,"17"0"-103"0,-17 0-51 16,13 3-41-16,-13-3-9 0,16 5 15 0,-8-2 3 15,0 2-32-15,0-2-19 0,-1 3-20 0,0-2 20 16,1 2-88-16,1-1 19 0,-3 2-79 0,2 0 24 15,-1 1-72-15,1 2 37 0,-1-4-69 0,-1 2 35 0,1 1-88 16,0-1-7-16,-2 0-95 0,-1-1 1 16,3-1-120-16,-4-1-38 0,1 1-37 0,-4-6-89 15,9 6-430-15,-9-6-385 0</inkml:trace>
  <inkml:trace contextRef="#ctx0" brushRef="#br0" timeOffset="58279.462">28431 4373 253 0,'0'-9'711'16,"-1"2"-162"-16,1 0-124 0,0 7-82 0,-4-12-84 16,4 12-37-16,-2-6-34 0,2 6-10 0,0 0 13 15,-2-7-9-15,2 7 18 0,0 0-42 0,0 0 48 16,-2 7-60-16,2-7 42 0,1 13-77 0,0-6-11 16,3 2-8-16,0 1-12 0,0 2-12 0,2-1-11 15,-1 2-3-15,2 1-20 0,-1-1-5 0,3-1-8 16,-3 1-7-16,2-1-24 0,1 0-36 0,-3-3-51 15,3 3-51-15,-3-4-8 0,1 1-99 0,1-2-56 16,-2-1-20-16,2-1-13 0,-2 1-8 0,3-3-81 16,-1-1-33-16,-8-2-201 0,15 3-175 0</inkml:trace>
  <inkml:trace contextRef="#ctx0" brushRef="#br0" timeOffset="58433.052">28776 4501 598 0,'0'0'445'15,"0"0"-99"-15,0 0-72 0,13 1-59 0,-13-1-42 0,0 0-5 16,0 0-4-16,0 0 7 0,13 0-17 0,-13 0-22 16,0 0-24-16,0 0-24 0,0 0-15 0,6 4-14 15,-6-4-1-15,0 0-103 0,0 0-54 0,0 0-56 16,9 3-58-16,-9-3-128 0,0 0-70 0,0 0-188 16,0 0-115-16</inkml:trace>
  <inkml:trace contextRef="#ctx0" brushRef="#br0" timeOffset="58614.104">28959 4417 313 0,'0'0'491'15,"0"0"-140"-15,6-7-62 0,-6 7-83 0,4-4-4 16,-4 4-63-16,0 0 4 0,5-4-48 0,-5 4 6 16,0 0-56-16,0 0 40 0,9-5-70 0,-9 5 0 0,5-5-39 15,-5 5-21-15,9-4-31 0,-2-1-47 0,2-2-44 16,0 2-33-16,2-2-48 0,2-1-11 15,0 1-167-15,3-4 105 0</inkml:trace>
  <inkml:trace contextRef="#ctx0" brushRef="#br0" timeOffset="58723.77">29264 4250 47 0,'8'-2'340'0,"2"-1"-26"0,-10 3-71 0,12-3 19 0,-12 3-73 16,9-3-21-16,-9 3-12 0,0 0-14 0,11-1-21 16,-11 1-18-16,0 0-25 0,0 0-12 0,12-3-13 15,-12 3-18-15,0 0-70 0,6-4-56 0,-6 4-48 16,9-3-128-16,-9 3-289 0,10-7-72 0</inkml:trace>
  <inkml:trace contextRef="#ctx0" brushRef="#br0" timeOffset="58880.352">29608 4143 981 0,'0'0'806'0,"14"2"-175"16,-14-2-154-16,0 0-101 0,16 1-77 0,-16-1-58 15,0 0-50-15,0 0-37 0,16 0-25 0,-16 0-23 16,0 0-30-16,10-1-15 0,-10 1-46 0,8-5-67 15,-8 5-81-15,10-6-99 0,-2 1-85 0,-2 1-93 16,3-1-73-16,-1-2-432 0,0 1-485 0</inkml:trace>
  <inkml:trace contextRef="#ctx0" brushRef="#br0" timeOffset="59068.847">29969 3938 774 0,'0'0'646'0,"12"-4"-153"0,-12 4-104 0,12-3-93 15,-12 3-57-15,10-3-44 0,-10 3-22 0,10-1-12 16,-10 1-22-16,0 0-14 0,12-2-14 0,-12 2-13 16,0 0-16-16,10 1-11 0,-10-1-18 0,6 5-11 15,-6-5-15-15,8 8-20 0,-8-8-34 0,6 11-55 16,-3-4-46-16,-2 0-65 0,2 2-56 0,-2-1-24 16,2 2-91-16,0-2-36 0,-1 1-363 0,0-4-278 15</inkml:trace>
  <inkml:trace contextRef="#ctx0" brushRef="#br0" timeOffset="59730.159">30210 3687 174 0,'0'0'506'0,"-8"-7"-176"16,8 7-19-16,-5-10-119 0,5 10 23 15,-2-11-96-15,0 2 22 0,2 3-63 0,0 0 46 16,2-2-57-16,-2 8 37 0,2-12-68 0,1 4 43 0,1 2-51 15,-2-1 49-15,3 2-38 0,-1 2 53 0,-4 3-43 16,13-5 47-16,-13 5-41 0,0 0 32 16,17 3-47-16,-17-3 25 0,12 8-33 0,-8-1-9 15,1 0-2-15,-2 2-5 0,1 1-3 0,-2 0 3 0,1 2-5 16,0-1 1-16,1-2 3 0,-2 1 1 0,0-1 4 16,1 1 8-16,-1-3 3 0,-2 0 6 0,3 1-7 15,-2-2 0-15,2 0 0 0,-3-6-6 0,5 9 0 16,-5-9-3-16,7 9-2 0,-7-9-6 0,7 8 3 15,-7-8-9-15,10 9 1 0,-5-6-3 0,-1 2-1 16,4 0 6-16,-2 2 1 0,-1-3 6 0,0 2 1 16,1 1 5-16,0-2 13 0,-1 2 12 0,0 1 6 15,0-1 10-15,-2 2 10 0,1-1 2 0,-1-1 6 16,2 0 6-16,-1 2-8 0,0-1-8 0,-1-1-19 16,-1-1-10-16,1 2-8 0,-2-3-7 0,2 2-13 15,-1-2-11-15,-2-5-26 0,4 12-60 0,-4-12-86 16,0 12-77-16,-2-6-176 0,-2-1-102 0,0-1-446 15,-3 1-557-15</inkml:trace>
  <inkml:trace contextRef="#ctx0" brushRef="#br0" timeOffset="60714.189">26337 3722 200 0,'-2'-6'267'0,"0"-1"-62"16,2 7-37-16,0-13-11 0,0 8 9 0,0 5 0 15,0-13 8-15,0 13 2 0,0-14 3 16,-1 9-10-16,1 5-6 0,-1-13-21 0,1 13-17 0,-2-12-29 15,2 12-5-15,-1-11-12 0,1 11-6 0,-4-11-13 16,4 11-20-16,-4-10-4 0,4 10-15 16,-7-9-4-16,7 9-10 0,-12-5-1 0,12 5 4 15,-13-5-10-15,13 5 3 0,-16-1-3 0,16 1 0 0,-16 1 0 16,16-1-4-16,-19 4 7 0,12-2-4 0,-1 5-1 16,0-1 2-16,1 1 6 0,0 5 4 0,3-2 0 15,-1 4-35-15,3 2 49 0,0 2 5 16,2 2-9-16,0-1 5 0,3 5-10 0,-1 2 3 0,4 2 0 15,1 3 5-15,1-4 0 0,1 2 5 0,1 0 4 16,0 0 10-16,4 0-3 0,-1-4-1 0,4 8 0 16,-2-2 1-16,4-2-8 0,0 1-1 0,1-2-5 15,-1 4-46-15,1-5 49 0,-2 2-45 0,3-2 43 16,-5-2-37-16,-1 2 38 0,0-2-43 0,-1 1 2 16,-3 2 8-16,0 1-8 0,-3-1 45 0,-1 1-51 15,-3-3 51-15,-2-1-55 0,-2 1 48 0,-2-1-51 16,0-2 54-16,-3-1-52 0,1-2 50 0,-2-4-46 15,-2-2 45-15,1-1-44 0,0-1 51 0,-2-2-57 16,2-2 30-16,0-1-29 0,1-1 28 16,-1-2-51-16,7-4 51 0,-10 7-53 0,10-7 40 0,-6 4-55 15,6-4 53-15,0 0-45 0,0 0 61 0,0 0-40 16,0 0 41-16,11 3-51 0,-11-3 59 0,14 2-54 16,-3 1 56-16,1 1-52 0,1 4 59 0,2 0-60 15,2 4 57-15,1 2-45 0,2 4 46 16,-2 3-49-16,3 7 53 0,-3 0-54 0,1 2 4 0,-1 4 10 15,-3 2 1-15,0-2 3 0,-1 3 44 0,0-1-33 16,-1-2-2-16,-1 0 1 0,-1 4 6 0,-2-9 10 16,0 1 4-16,3-5 12 0,-2 3 4 0,0-2 9 15,0-6 3-15,-1 1 5 0,0-1 1 0,1-3 1 16,2 0-10-16,0-4-1 0,1 0-10 0,2-3-8 16,1-2-26-16,0-1-59 0,1-3-79 0,1-1-83 15,0 0-104-15,3-4-118 0,0 1-308 0,-3-2-262 16</inkml:trace>
  <inkml:trace contextRef="#ctx0" brushRef="#br0" timeOffset="77461.579">11927 9371 238 0,'0'0'241'0,"0"0"-61"0,-5 5-45 0,5-5-18 0,0 0 0 16,0 0-7-16,-4 5-7 0,4-5-15 0,0 0 2 16,0 0 7-16,0 0 18 0,0 0-5 15,0 0 9-15,4 4 6 0,-4-4-12 0,0 0 13 0,11 3-35 16,-11-3 16-16,0 0-44 0,18 0 33 0,-18 0-48 15,17-1 37-15,-17 1-43 0,20-2 36 0,-7 2-50 16,2-3 45-16,-2 3-54 0,4 0 52 0,-2-1-53 16,4 0 43-16,0-1-49 0,-1 2 49 0,0-1-45 15,0 0 46-15,1 0-42 0,0 1 48 0,1-2-43 16,1 2 41-16,-2 0-46 0,1-1 42 0,1 1-39 16,0 0 37-16,-1-1-36 0,2 0 38 0,-2-1-48 15,1 2 38-15,2-3-43 0,0 3 42 0,-2-1-41 16,1 0 35-16,4-2-43 0,-2 2 39 0,2 0-41 15,-1-1 38-15,0 0-33 0,0 1 29 0,1-2-35 16,-1 1 35-16,2 1-41 0,-3-2 40 0,2 2-40 16,-2 0 35-16,-1 0-41 0,0-1 45 0,1 2-49 15,-3 0 46-15,2-1-42 0,0-1 46 0,-4 2-41 0,4-2 42 16,-1 0-40-16,-1 1 44 0,-1-1-43 16,1-1 44-16,0 2-42 0,-1 0 48 0,1-1-45 15,-2 2 44-15,0-3-46 0,0 3 55 0,-1-3-45 16,1 2 0-16,2 0 1 0,-3-3 7 0,-1 4-4 0,2-2-2 15,-2 1-1-15,2 1 5 0,-2 0-4 16,2-2 1-16,-2 1-3 0,2 1 0 0,-1-1 0 0,0 1 1 16,0 0-1-16,0-1 1 0,-1 1 3 0,2-2-2 15,-2 2 0-15,4-1 2 0,-2 1 2 0,0-1 0 16,0 1 0-16,2-1 4 0,-1-1-4 0,2 1 1 16,-1 0 2-16,1 0-2 0,0-1 0 0,1 2 6 15,0 0-8-15,-1 0-4 0,1 0 1 0,-2-2 3 16,2 2-3-16,0 0 0 0,2 0 2 0,-4 2-5 15,1-2 0-15,1 0-5 0,0 0 7 0,1-2-2 16,-2 2 0-16,0 0-2 0,1 0 3 0,-2 0-2 16,1 0 1-16,1 0 1 0,-2-2 5 0,2 1 5 15,-3 1-12-15,4 0 4 0,1 0-1 0,0 0 2 16,2-2-4-16,-1 1 1 0,-1 0 0 0,2 1-3 0,1 0-1 16,0-3 2-16,-1 1-1 0,1 2 0 15,0-2 4-15,2 1-10 0,0 1 3 0,0-2 0 16,-1 2 0-16,2-1-1 0,-2 1 0 0,3 0 7 15,-1 0-10-15,-1 1 2 0,1-1 1 0,0 0 1 16,-2 0 0-16,3 2 4 0,-3-2-7 0,2 0 0 16,0 0 1-16,-2 1 1 0,2-1-2 0,-2 0 1 0,3 2 4 15,-2-2-4-15,0 0 0 0,2 0-1 0,-2 2 1 16,2-2 1-16,-2 0-1 0,2 0 1 0,0 0-1 16,0 3 0-16,0-3 1 0,5 0-1 0,-5 0 4 15,4 1 3-15,-1 2-7 0,-4-3 1 0,1 0 1 16,0 1 0-16,0-1 0 0,-1 1 1 0,1-1 6 15,-2 0-6-15,1 1-2 0,1-1 1 0,-1 0 2 16,1 0 1-16,-2 2 4 0,2-2-8 0,-1 0-1 16,0 0 1-16,-1 0 2 0,2 0 15 0,-2 0-21 15,2 2 6-15,-2-2-4 0,5-2-2 0,-6 2 3 16,3 0 1-16,-1 0 2 0,-2 0-5 0,3-2 4 0,-1 2-2 16,1-1 3-16,-3 0-2 0,3 0-2 15,-1 1 6-15,-1-2 8 0,1 1-9 0,-3 1 1 16,3-1 4-16,-2 1 1 0,-2 0-38 0,4-3 48 0,-3 3-36 15,1-2 41-15,4-3 0 0,-4 4-4 0,-1 1-2 16,0-1 6-16,0 0-2 0,1-1-6 16,-1 1 0-16,-1 1-41 0,1-1 48 0,2 1-4 0,-2 0 1 15,-1-3 1-15,1 3-48 0,1-1 52 0,-1 0-47 16,-1-2 49-16,1 1-44 0,2 1 57 0,-2 1-59 16,-2-1 54-16,1 0-51 0,0-1 52 0,-1 2-52 15,-1 0 53-15,0-2-47 0,-2 2 49 0,-2 0-58 16,1-3 56-16,1 3-55 0,-1 0 57 0,-2-1-64 15,3 2 55-15,-1-2-55 0,0 0 53 0,-3 1-52 16,1-2 59-16,1 1-54 0,-2 1 56 0,1-3-57 16,-1 3 61-16,1-1-56 0,-1 1 54 0,-1 0-52 15,1-3 48-15,-1 3-57 0,-2-1 60 0,2 0-60 16,-2 1 56-16,0-2-63 0,-3 2 60 0,4-1-56 16,-3 1 54-16,1-1-56 0,-2 0 58 0,2 1-59 15,-3-2 63-15,0 1-63 0,1 1 57 0,0-1-60 16,-13 1 62-16,23-1-60 0,-23 1 60 0,20-2-62 0,-20 2 64 15,17 0-57-15,-17 0 60 0,18-3-58 0,-18 3 62 16,14 0-52-16,-14 0 56 0,15 0-56 0,-15 0 65 16,13-1-50-16,-13 1 59 0,13-1-54 0,-13 1 52 15,10 0-46-15,-10 0 48 0,10-2-28 0,-10 2 20 16,0 0-39-16,14-1 30 0,-14 1-46 0,0 0 46 16,11-1-47-16,-11 1 47 0,0 0-40 0,0 0 40 15,13-1-43-15,-13 1 40 0,0 0-44 0,11-2 42 16,-11 2-46-16,0 0 40 0,9-2-25 0,-9 2 23 15,0 0-49-15,0 0 46 0,11-1-46 0,-11 1 44 16,0 0-43-16,0 0 41 0,9-4-43 0,-9 4 43 16,0 0-44-16,0 0 44 0,0 0-45 0,0 0 43 15,0 0-41-15,0 0 41 0,0 0-31 0,0 0 25 16,0 0-40-16,0 0 36 0,0 0-46 0,0 0 30 16,0 0-72-16,0 0 4 0,0 0-108 0,0 0-40 15,0 0-127-15,0 0-157 0,0 0-134 0,0 0-792 16,0 0-1035-16</inkml:trace>
  <inkml:trace contextRef="#ctx0" brushRef="#br0" timeOffset="103883.756">3985 11330 319 0,'0'0'261'0,"0"0"-31"0,0 0-15 0,0 0-16 0,0 0-21 16,0 0-8-16,0 0-3 0,0 0-6 0,0 0-4 16,0 0-23-16,0 0 11 0,-11 2-53 0,11-2 42 15,0 0-57-15,0 0 60 0,0 0-9 0,0 0-2 16,0 0-2-16,0 0 2 0,0 0 3 0,0 0 0 16,0 0 1-16,0 0 6 0,0 0-9 0,0 0-44 15,0 0 51-15,0 0-52 0,0 0 48 0,0 0-62 16,0 0 50-16,0 0-56 0,0 0 50 0,0 0-57 15,0 0 44-15,-12 0-53 0,12 0 37 0,0 0-54 16,0 0 38-16,0 0-50 0,0 0 39 0,0 0-51 16,0 0 51-16,0 0-47 0,0 0 32 0,0 0-42 15,0 0 44-15,0 0-45 0,0 0 42 0,0 0-36 16,0 0 21-16,0 0-8 0,0 0 10 0,9 4 4 0,-9-4 3 16,0 0 9-16,14 0-3 0,-14 0 2 15,14-1 2-15,-14 1-4 0,16 0 3 0,-16 0-12 16,17-3 13-16,-5 3-18 0,-1-2-3 0,1 2-2 0,-2 0-4 15,4-1 10-15,-1 1-15 0,1 0 3 0,-3 0-2 16,2-1-2-16,1 1-2 0,-1 0 3 0,0-2-6 16,0 2-1-16,-1 0 16 0,0 0-21 0,0-1 0 15,-12 1-3-15,17 1 4 0,-17-1 0 0,16-1-2 16,-16 1 2-16,14 0 0 0,-14 0 2 0,10 0 5 16,-10 0-8-16,0 0 5 0,15 0-5 0,-15 0 1 15,0 0-1-15,12-1 1 0,-12 1 1 0,0 0 1 16,0 0-2-16,0 0-11 0,14 0-26 0,-14 0-35 15,0 0-59-15,0 0-15 0,0 0-133 0,10-1-33 16,-10 1-125-16,0 0-66 0,0 0-122 0,0 0-479 16,13-1-720-16</inkml:trace>
  <inkml:trace contextRef="#ctx0" brushRef="#br0" timeOffset="107344.363">13916 11367 119 0,'0'0'232'0,"0"0"-112"0,0 0 30 0,-7 2-63 15,7-2 25-15,0 0-43 0,0 0 36 0,-8 4-53 0,8-4 29 16,0 0-5-16,0 0-47 0,0 0 23 0,-6 3 1 15,6-3-9-15,0 0-2 0,0 0-7 16,0 0 1-16,0 0-5 0,-9 3-14 0,9-3 7 0,0 0 1 16,0 0-2-16,0 0 4 0,0 0 1 0,0 0 6 15,-12 0-1-15,12 0 9 0,0 0 9 16,0 0 6-16,0 0 5 0,-11 0-15 0,11 0-1 0,0 0 10 16,0 0 2-16,0 0 8 0,-13 1 8 0,13-1 0 15,0 0 2-15,0 0 35 0,-12 0-44 0,12 0 40 16,0 0-41-16,0 0 5 0,0 0 17 0,-10-1-3 15,10 1 2-15,0 0 0 0,0 0-8 0,0 0-3 16,0 0-8-16,0 0-4 0,-13 0-9 0,13 0-1 16,0 0-6-16,0 0-4 0,0 0 0 0,0 0-2 15,0 0-5-15,0 0 12 0,0 0-8 0,0 0 8 16,0 0 8-16,0 0 13 0,0 0-9 0,7-6 8 16,-7 6-6-16,0 0 8 0,11-4-2 0,-11 4 2 15,11-2-9-15,-11 2-8 0,11-3-1 0,-11 3-9 0,15-2-4 16,-15 2-4-16,16-2 4 0,-16 2-1 15,20-2-7-15,-20 2 1 0,21-4 5 0,-21 4-37 16,21-1 41-16,-8-1-40 0,-3 2 42 0,-10 0-45 16,23 0 37-16,-10 2-43 0,-1-4 44 0,-1 5-43 0,3-3 47 15,-1 0-51-15,1 0 46 0,-1 0-44 16,0 0 44-16,1 0-46 0,-2 0 49 0,4 0-55 16,-3-1 62-16,2 1-59 0,-1 0 54 0,0 0-53 0,0-2 50 15,1 2-56-15,-3-1 55 0,2 1-52 0,0 0 50 16,-2-3-55-16,1 3 54 0,0-1-53 0,0-1 56 15,-1 1-55-15,-1 0 48 0,3 1-53 0,-4-1 60 16,4 0-56-16,-3 1 65 0,0-1-56 0,1 1 61 16,-12 0-59-16,20-2 60 0,-20 2-58 0,23-1 59 15,-13 4-58-15,-10-3 58 0,22-2-64 0,-9 2 61 16,-2-1-62-16,-11 1 63 0,23-1-64 0,-11 1 62 16,-2 0-62-16,4 0 63 0,-1 0-66 0,0-3 67 15,-1 3-63-15,1-2 59 0,1 2-60 0,-1 0 59 16,1-1-62-16,0 1 56 0,0-1-55 0,-1-1 53 15,2 1-58-15,-2 0 57 0,1 1-57 0,0-1 58 16,0 0-56-16,0 0 64 0,1-1-49 0,0 2 47 16,-2-1-61-16,2 1 54 0,-1-3-50 0,1 3 59 0,-2-1-50 15,2 1 48-15,-3-1-50 0,3 1 48 16,-1-1-50-16,0 1 50 0,-1-1-53 0,-1 1 50 16,2 0-48-16,-3-1 46 0,2 1-44 0,0-2 57 0,-2 2-50 15,2-1 40-15,-3-1-44 0,4 2 42 0,-2-1-44 16,0 0 47-16,0-1-44 0,0-1 41 0,0 3-47 15,0-3 46-15,-1 2-47 0,2 0 44 0,-1 0-45 16,0-1 39-16,-1 1-35 0,0 1 46 0,0 0-46 16,1-3 43-16,-1 3-45 0,1-1 45 0,-3 0-46 15,4 1 43-15,-2-2-45 0,-2 1 44 0,4 0-40 16,-13 1 40-16,21-1-45 0,-21 1 47 0,21-2-44 16,-21 2 44-16,22-1-41 0,-12 1 42 0,-10 0-41 15,20-1 37-15,-20 1-38 0,21-2 39 0,-21 2-41 0,18 0 45 16,-18 0-40-16,20 0 38 0,-20 0-43 15,16 0 47-15,-16 0-46 0,16-1 48 0,-16 1-45 16,18 0 48-16,-18 0-35 0,18 0 40 0,-18 0-44 0,17 0 44 16,-17 0-44-16,16-3 36 0,-16 3-35 0,19 3 40 15,-19-3-39-15,17 0 37 0,-17 0-39 0,15 0 39 16,-15 0-39-16,17-3 36 0,-17 3-33 16,18 0 29-16,-18 0-36 0,18 0 34 0,-18 0-35 0,15 0 32 15,-15 0-35-15,19-1 30 0,-19 1-32 0,14 0 29 16,-14 0-33-16,17-1 34 0,-17 1-31 0,17 0 26 15,-17 0-25-15,16 0 31 0,-16 0-35 0,16-2 31 16,-16 2-31-16,16-2 28 0,-16 2-29 0,17-1 10 16,-7-1-7-16,-10 2 27 0,17-3-29 0,-17 3 31 15,16 0-34-15,-16 0 32 0,17-2-32 0,-17 2 29 16,14 0-33-16,-14 0 27 0,13-2-40 0,-13 2 3 16,14 0-72-16,-14 0-11 0,0 0-87 0,14-1-31 15,-14 1-140-15,0 0-133 0,0 0-172 0,11-1-212 16,-11 1-509-16,0 0-997 0</inkml:trace>
  <inkml:trace contextRef="#ctx0" brushRef="#br0" timeOffset="123228.915">21022 10014 19 0,'0'-13'318'0,"0"13"-100"15,0-12 15-15,0 12-37 0,2-11 23 0,-2 11-24 16,0-13-17-16,0 13-13 0,0-12-10 0,1 7-8 16,-1 5-16-16,0-12 10 0,0 12-7 0,0-14 3 15,0 14 8-15,0-11 3 0,0 11-2 0,-1-9 4 16,1 9-8-16,-2-9-7 0,2 9-18 0,-5-8-14 16,5 8-7-16,-5-7-19 0,5 7-5 0,-10-5-11 0,10 5-9 15,-17-1-5-15,17 1 4 0,-19 2 4 16,6 2 10-16,-1 0-4 0,-1 2 2 0,0 0-2 15,-3 4 1-15,0 0 6 0,0 0-5 0,0 2-2 0,3 2-1 16,-2-1-15-16,3 1-6 0,0 1-7 16,3 0 37-16,3-1-52 0,0-2 42 0,3 2-35 15,1-4 22-15,2 2-48 0,2-2 43 0,2 2-50 16,2-2 48-16,5 0-49 0,-1 0 37 0,3-2-46 16,3 0 44-16,2 2-48 0,1-2 48 0,4 1-41 15,-2-2 0-15,4 3 33 0,0-3-50 0,-2 0 40 0,2 3-54 16,-2-3 46-16,2 3-54 0,-5 0 49 0,3 1-49 15,-5 0 54-15,-2 3-48 0,-2-1 49 0,-2 0-41 16,-4 0 54-16,-2-1-50 0,-1 2 10 0,-3-2 4 16,-3 0 9-16,-1 3 0 0,-3-1 5 0,-2-1 8 15,0-1-2-15,-3 0 1 0,0 0 6 0,0-1 5 16,-2-3-3-16,1 0 1 0,2-2-1 0,-1-1-4 16,1 0-18-16,1-5-47 0,10 0-17 0,-17 2-93 15,17-2-9-15,-15-4-101 0,15 4-23 0,-9-5-31 16,9 5-25-16,-6-7-37 0,6 7-65 0,2-12-209 15,-2 12-181-15</inkml:trace>
  <inkml:trace contextRef="#ctx0" brushRef="#br0" timeOffset="123678.735">21326 10444 480 0,'0'0'376'15,"0"0"-46"-15,0 0-55 0,0 0 15 0,0 0-53 16,0 0 32-16,0 0-82 0,0 0 21 0,0 0-76 16,0 0 30-16,0 0-57 0,0 0 47 0,0 0-37 15,4 5 45-15,-4-5-42 0,2 6 43 0,-2-6-46 16,2 12 36-16,-2-12-56 0,3 11 1 0,-2-5-8 16,0 0-7-16,1 4-5 0,-1-3-7 0,0 4-8 0,2-3-4 15,-2 2-5-15,0 0-28 0,3 1 27 0,-3-1-36 16,4 1 27-16,-2-2-35 0,1 1 24 15,0-2-3-15,1 1-5 0,0-2 17 0,0 1-32 16,4-2-1-16,-1-1 4 0,-1-2-18 0,3 1-17 0,1-1-23 16,-1-1-27-16,-10-2-26 0,24-1-26 0,-12-2-31 15,0-1-51-15,1 0-56 0,1-2-28 16,-1 0-34-16,-4-4-76 0,1 2-84 0,-1-5-298 0,-2 3-303 16</inkml:trace>
  <inkml:trace contextRef="#ctx0" brushRef="#br0" timeOffset="123981.585">21374 10297 384 0,'0'0'330'0,"-12"-1"-51"0,12 1-8 16,-10-2 0-16,10 2-40 0,-8-4 16 0,8 4-79 15,0 0 19-15,-9-5-85 0,9 5 22 0,0 0-73 16,-5-3 35-16,5 3-60 0,0 0 35 0,0 0-54 15,2-7 41-15,-2 7-51 0,0 0 49 0,6-7-57 16,-6 7 48-16,0 0-45 0,4-7 81 0,-4 7-19 16,0 0 62-16,2-7-18 0,-2 7 61 0,0 0-36 0,0 0 44 15,-1-5-53-15,1 5 36 0,0 0-58 0,0 0 43 16,-9-3-61-16,9 3 41 0,0 0-52 16,-14 5 39-16,14-5-53 0,-9 5 34 0,9-5-59 0,-10 9 36 15,10-9-49-15,-10 7 38 0,5-2-60 0,5-5-1 16,-7 8-138-16,7-8-96 0,-2 8-185 0,2-8-268 15,-2 7-329-15,2-7-639 0</inkml:trace>
  <inkml:trace contextRef="#ctx0" brushRef="#br0" timeOffset="128360.453">21341 10535 182 0,'0'0'379'16,"0"0"-88"-16,0-7-78 0,0 7-22 0,-2-6-65 16,0-1 4-16,-1-1-32 0,1-1 11 0,-1-1-8 0,-3-4-13 15,1 1-17-15,-2-2-14 0,-2-3-12 0,-2-2-10 16,-3-3-8-16,-3 2-7 0,2-3-6 15,-3 3-10-15,-1 2 6 0,-2 0 1 0,-2 3-7 16,0 2-5-16,3 3 11 0,-2 3-3 0,0 0-5 0,2 3 1 16,-1 1 0-16,1 1-5 0,1 3 3 0,-3 2 6 15,4 1-5-15,0 2 4 0,-2 2 9 0,2 3 4 16,1 0-2-16,4 2-1 0,2 0 33 0,3 0-44 16,3 4 24-16,3-1-15 0,0-1 14 0,6 1-21 15,0 1 24-15,4-1-24 0,2 0 17 0,4-1-20 16,2-2 0-16,3-1 1 0,0-4-5 0,1 0 5 15,1-5 1-15,0 0-4 0,2-4 2 0,-1-4 0 16,4-2-1-16,-1-4 19 0,1-2-21 0,-6-1 18 16,1-5-24-16,-5-2 24 0,-3-2-26 0,-1-2 26 15,-6 4-31-15,-5-3 6 0,-2-1 0 0,-5-4 2 16,-2 2 1-16,-4 0 5 0,-3 2 6 0,1 1 13 16,-4 3 6-16,-1 1 7 0,-3 3 47 0,2 3-53 15,0 3 2-15,0 5 15 0,0 0-11 0,2 3-2 16,0 1-7-16,-1 5-8 0,2 1 0 0,-2 4-1 15,4 0 1-15,-2 7 37 0,4-1-52 0,-1 6 45 16,7-1-48-16,0 5 45 0,3-1-53 0,4 3 50 0,3 1-52 16,3-2 46-16,3 5-49 0,3 0 44 0,4 0-50 15,5 0 45-15,-2-7-54 0,0-1-5 0,0-4 0 16,4 0 10-16,-1-5 2 0,1-3 1 16,-1-3 15-16,-4-3-9 0,1-3 4 0,0-1 2 0,-2-2 1 15,-2-4 55-15,-2-2-61 0,1-3 49 0,-5-3-56 16,-3 1 52-16,-2-3-54 0,-3-3 5 0,-2-1 6 15,-3 1 9-15,-2-4 2 0,-1 5 4 0,-4-3 9 16,1 3 7-16,-1 2 7 0,-3 0 8 0,1 5 5 16,1 3-13-16,0 1-2 0,3 5 38 0,-3 0-54 15,12 3 43-15,-20 5-52 0,10 1 43 0,1 6-51 16,3 2 47-16,1 3-50 0,3 1 50 0,0 3-46 16,4 3 41-16,3 5-47 0,3 1 52 0,4-1-78 15,4 3-65-15,2-2-41 0,5-1-27 0,0-2-24 16,4-3-29-16,1 0-33 0,0-10-141 0,2-4-211 15,0-3-124-15</inkml:trace>
  <inkml:trace contextRef="#ctx0" brushRef="#br0" timeOffset="128944.065">23397 9513 283 0,'0'-9'409'0,"0"-1"-72"0,-2 4-37 0,1-6-41 0,-2 5 25 16,0-4-34-16,0 2 41 0,-1 0-79 16,-1 0 18-16,1-1-63 0,-3 3 32 0,-1-2-65 15,2 1 26-15,-2 4-61 0,0-2 28 0,-2 1-61 16,0 3 31-16,-2 0-52 0,1 2 29 0,-1 2-50 0,-3 0 34 15,1 5-50-15,-3 1 37 0,2 1-47 0,-3 3 38 16,5 1-43-16,-2-1 41 0,2 2-38 0,2 1 45 16,-1 2-47-16,4-3 49 0,3 1-46 0,0-1 43 15,4 3-45-15,0-2 46 0,3 2-52 0,1-1 7 16,3-2 3-16,3 3 3 0,4-1-4 16,0 0 3-16,5 0-1 0,1 0 0 0,3-1 3 15,-1-1-2-15,1 1-1 0,0-1 1 0,-2-2-4 0,-3 2-5 16,1-1-3-16,-4 1-1 0,0 0 5 0,-4 1-4 15,-4 0 2-15,1-1 4 0,-5 3-3 0,-2-2 2 16,-4-1 3-16,-2 1 44 0,-3 4-50 0,-1-4 44 16,-4 2-47-16,-2-2 43 0,0-2-48 0,-1 0 47 15,-2-1-48-15,0-2 43 0,0 1-51 0,1-3 6 16,2-3-112-16,1 0-33 0,4-1-126 0,-1-2-63 16,12-2-115-16,-14 1-54 0,14-1-239 0,0 0-274 15</inkml:trace>
  <inkml:trace contextRef="#ctx0" brushRef="#br0" timeOffset="129510.847">23556 10006 242 0,'0'0'379'0,"0"0"-85"16,-5-6-14-16,5 6-35 0,0 0-13 0,0 0-12 16,-2-6-20-16,2 6-25 0,0 0-39 0,0 0-27 15,0 0-24-15,0 0-12 0,0 0-1 0,0 0-9 16,0 0 11-16,0 0-8 0,11 3-7 0,-6 1-6 15,-1 2-9-15,4 1-6 0,-3 1-2 0,1 1-2 16,-1 0 32-16,3 6-55 0,-2-4 39 0,-2 0-48 16,0 1 40-16,0-1-48 0,-1-1 49 0,-1 0-48 15,-1-1 52-15,1-1-33 0,-2-1 49 0,0-7-21 16,0 11 54-16,0-11-48 0,-3 6 51 0,3-6-35 16,0 0 29-16,0 0-52 0,-10 0 47 0,10 0-58 15,-7-10 40-15,5 6-55 0,-2-4 45 0,2-1-61 16,0 0-2-16,2-1 1 0,0 0 0 0,2-2-3 15,0 1 0-15,4 0 0 0,-2 0 2 0,3-1-2 16,0 3 3-16,2 0-4 0,0 0 1 0,0 3 0 0,0 0 3 16,1 1-5-16,1 2 5 0,-1 3 1 0,-10 0 3 15,20 0-1-15,-8 3 1 0,-1 2 2 0,-2 1-1 16,4 2 1-16,-4 4 0 0,1-3 0 16,0 1 1-16,-3 1 47 0,0 2-59 0,1-1 52 0,0-2-60 15,-1 0 49-15,-3 2-49 0,3-3 45 0,-2-1-50 16,0 1 46-16,1-2-72 0,-1 1-5 0,-1-3-92 15,1 0-9-15,-5-5-112 0,13 5-70 0,-13-5-54 16,13 0-552-16,-13 0-521 0</inkml:trace>
  <inkml:trace contextRef="#ctx0" brushRef="#br0" timeOffset="129941.201">24014 9625 112 0,'0'0'554'0,"-5"6"-177"0,5-6-57 0,0 0-63 0,0 0 45 16,0 0-31-16,0 0 54 0,-8 2-60 0,8-2 17 15,0 0-88-15,0 0 0 0,0 0-76 0,4-5 12 16,-4 5-66-16,7-6 28 0,1 3-55 0,2 0 27 16,-1-3-51-16,4 1 34 0,1 0-66 0,0-2 6 15,0 1-79-15,3 0 5 0,-2 1-100 0,3-2 1 16,-3 2-46-16,1 1-24 0,-1 0-27 0,-3 0-26 16,0 3-45-16,-12 1-275 0,13 0-141 0</inkml:trace>
  <inkml:trace contextRef="#ctx0" brushRef="#br0" timeOffset="130078.84">24190 9619 108 0,'-8'9'395'0,"0"-1"-72"0,0-1-36 0,0 1-55 16,0-1-35-16,2 0-17 0,0-2 6 0,2 0-27 0,0-2 15 16,4-3 11-16,-4 7-19 0,4-7-27 15,0 0-25-15,7 7-22 0,-7-7 16 0,16-2-104 16,-4-1-16-16,3-2-90 0,2 0-54 0,4-2-35 16,3-2-106-16,4-2-432 0,0-2-232 0</inkml:trace>
  <inkml:trace contextRef="#ctx0" brushRef="#br0" timeOffset="130759.808">25198 8782 228 0,'0'-6'393'0,"-2"-2"-78"15,-1 0-28-15,1 1-36 0,-1-2 8 0,-2 4-38 16,-1-4 31-16,1 3-77 0,-2 1 18 0,1-3-32 16,-2 4-16-16,-2 0-15 0,0-1-32 0,-1 4-14 15,-3 0-16-15,0 1-3 0,-1 2-2 0,-2 3 1 16,-2-1-4-16,1 2 1 0,-1 3 0 0,0-2-48 16,1 4 37-16,0-2-42 0,3 2 43 0,1 2-40 0,0-1 41 15,5 0-41-15,2 0 40 0,1 0-37 16,3 2 36-16,1-1-41 0,2-1 34 0,2 3-37 15,2 1-1-15,5 1 2 0,0 1 0 0,5 0 4 16,0 2-5-16,4-1 0 0,0 2 2 0,0 0-5 16,1 1-2-16,-2 0 0 0,-1 2 38 0,-3-1-52 15,1 1 35-15,-5 2-44 0,-2-4 33 0,-4-1-40 16,-1-2 43-16,-2 0-41 0,-3-2 44 0,-3 2-38 16,-3 0 40-16,-3-2-40 0,1-2 45 0,-3-2-46 15,-2 0 44-15,1-1-42 0,-2-2 43 0,2-2-44 16,2-1 44-16,2-2-38 0,-1 2 48 0,3-2-46 0,2-4 35 15,0 3-61-15,7-4 28 0,-10 5-40 16,10-5 43-16,0 0-38 0,5 7 48 0,-5-7-43 0,13 5 44 16,-4-1-40-16,1 1 45 0,4 3-38 0,0-3 40 15,0 6-38-15,-1-3 48 0,4 4-49 0,-3 2 50 16,0 1-45-16,-3-1 46 0,3 3-38 16,-5 2 44-16,0-1-35 0,0 1 48 0,0-2-46 0,-3 3 9 15,1-1 4-15,-2-2 1 0,1-1 2 0,-2 0-1 16,3-2 2-16,-2 2-1 0,1-2 0 0,1 1-12 15,1-2-45-15,3-2-60 0,-1 2-69 0,5-1-48 16,1-3-63-16,1-1-91 0,5-3-109 0,-1-1-232 16,2-4-225-16</inkml:trace>
  <inkml:trace contextRef="#ctx0" brushRef="#br0" timeOffset="131106.478">25869 9419 429 0,'-2'-5'576'0,"2"5"-179"15,0 0-51-15,0 0-97 0,-7-5 49 16,7 5-68-16,0 0 32 0,0 0-72 0,-2-7 8 16,2 7-82-16,0 0 12 0,0 0-63 0,3-5 23 0,-3 5-79 15,10-5 5-15,-10 5-97 0,15-7-7 16,-6 3-89-16,2 0-46 0,1-1-57 0,3-2-67 0,0 2-409 15,1 1-270-15</inkml:trace>
  <inkml:trace contextRef="#ctx0" brushRef="#br0" timeOffset="131260.068">26233 9293 180 0,'0'0'288'0,"0"0"-67"0,0 0-25 0,6 5-12 0,-6-5-10 16,0 0-28-16,0 0-26 0,0 0-27 0,0 0-19 15,0 0-33-15,15-1-56 0,-15 1-61 0,10-5-73 16,0 1-80-16,-1 1-167 0,0-1 145 0</inkml:trace>
  <inkml:trace contextRef="#ctx0" brushRef="#br0" timeOffset="131386.73">26590 9210 191 0,'0'0'224'0,"0"0"-49"0,0 0-22 0,9 3-17 0,-9-3-18 15,0 0-21-15,0 0-19 0,0 0-17 0,0 0-33 16,16-2-54-16,-16 2-75 0,9-2-87 0,-9 2-107 16,17-6 245-16</inkml:trace>
  <inkml:trace contextRef="#ctx0" brushRef="#br0" timeOffset="131510.04">26886 9131 39 0,'0'0'357'0,"0"0"-127"16,0 0-11-16,9 2-54 0,-9-2 14 0,0 0-46 15,0 0-9-15,0 0-38 0,0 0-4 0,0 0-37 16,0 0-23-16,0 0-80 0,12-1-51 0,-12 1-367 16,11-4 39-16</inkml:trace>
  <inkml:trace contextRef="#ctx0" brushRef="#br0" timeOffset="131670.612">27248 9036 585 0,'0'0'382'0,"11"0"-48"0,-11 0-107 15,0 0-29-15,17 2-45 0,-17-2-5 0,0 0-41 16,12 0 5-16,-12 0-42 0,0 0 6 0,11 1-36 16,-11-1 10-16,0 0-32 0,10 4 17 0,-10-4-56 15,8 5-42-15,-8-5-45 0,5 8-121 0,-5-8-91 16,1 9-239-16,-1-2-75 0</inkml:trace>
  <inkml:trace contextRef="#ctx0" brushRef="#br0" timeOffset="132894.155">28535 8332 205 0,'-7'-2'314'0,"1"-4"-47"0,-2 0-42 0,3 1-5 16,-3-1 0-16,3 0 15 0,-1-2-4 0,-2 1-23 15,3 0-10-15,0 0-39 0,1 0-21 0,2-1-24 16,0 2-24-16,0 0-20 0,2 6-15 0,1-12-13 16,2 7-4-16,-1 0-11 0,2 0-5 0,4 0-3 15,0 0-6-15,0 3-8 0,3-2 1 0,-1 3-2 16,-10 1-2-16,22 1-4 0,-10 0 4 0,-3 3 1 16,2 0-6-16,0 1 1 0,-1 3-2 0,-1 0 1 15,-1 2-8-15,-2 0 12 0,1 3-40 0,-5 1 49 16,2-1-51-16,-3 1 54 0,-1 0 2 0,0 3 4 15,-1 0-9-15,0 0-4 0,-2 2-1 0,2-2-1 16,0 0-2-16,-1 0 1 0,2-1 2 0,0-1 7 16,0-2-6-16,2 3 5 0,0-2-7 0,-1 2-6 15,3-4-5-15,3 2-12 0,0-2-13 0,0-2-18 16,-1 0-13-16,3-2-7 0,1-2-3 0,-2 1 1 0,0-2 5 16,-1 0 10-16,2 1 21 0,-2-2 3 15,-7-4 6-15,9 7 6 0,-9-7 5 0,5 7 9 16,-5-7 15-16,0 0 23 0,2 5 14 0,-2-5 9 15,-4 7 6-15,4-7-9 0,-3 8-5 0,3-8-3 16,-7 7-4-16,7-7-5 0,-4 8 9 0,0-2-1 0,4-6-12 16,-3 11 6-16,1-4-6 0,1-2-7 0,1 4 0 15,0-2-3-15,1 3-1 0,-1-2-4 16,4 3-1-16,-1-1 4 0,-1 0-8 0,3-1 2 16,2 6-6-16,-1-5 3 0,2 2-6 0,-2 0 2 15,1-1-2-15,-1 1-1 0,0-1-3 0,-2-1 2 16,0 1-6-16,-1-1 2 0,-3 0-2 0,0-1-42 15,-2 3 52-15,-3-3-48 0,1 2 54 0,-6 0-76 16,0-1-32-16,-3 0-71 0,-3 0-105 0,-3 1-151 16,-1-3-260-16,-3 1-192 0</inkml:trace>
  <inkml:trace contextRef="#ctx0" brushRef="#br0" timeOffset="141461.062">29479 7967 396 0,'1'-7'469'16,"-1"7"-111"-16,0 0-83 0,0-8-42 0,0 8-46 15,0 0-23-15,0 0-14 0,0 0-15 0,0-6-18 16,0 6-3-16,0 0-21 0,0 0 2 0,0 0 4 16,0 0 5-16,4 7 0 0,-4-7-5 0,4 10-9 15,0-4 5-15,0 2-19 0,-2 0 7 0,3 0-17 16,-1 2-3-16,1-1-12 0,-1 2-5 0,2 1-3 15,0 0-8-15,-1 2-5 0,-1-1-3 0,1-1-4 16,0 2-8-16,0 0 0 0,-1-2-3 0,-2 2-1 16,2-1-3-16,-1-1-1 0,-1-2-39 0,1 0 42 0,-1 1-37 15,0-3 43-15,0 2-43 0,-2-3 46 16,2 1-40-16,-2-8 42 0,1 13-39 0,-2-7 48 0,1-6-50 16,-2 13 45-16,-2-7-43 0,1-1 47 15,-3-1-46-15,0 1 45 0,-3 0-47 0,-1-2 40 16,-2 1-43-16,-2 1 44 0,-2 0-46 0,-2-2 45 0,-1 1-43 15,-3 1 43-15,0 0-40 0,-2-1 40 0,1 0-40 16,1 0 40-16,2-1-43 0,1 1 55 0,2-1-56 16,-1 0 42-16,5-1-43 0,-1 0 45 0,4-2-47 15,0 3 44-15,-2-2-43 0,12-1 45 0,-14 4-45 16,14-4 34-16,-14 1-55 0,14-1 18 0,-9 3-86 16,9-3 4-16,0 0-91 0,-7 3-20 0,7-3-29 15,0 0-61-15,0 0-48 0,0 0-381 0,0 0-242 16</inkml:trace>
  <inkml:trace contextRef="#ctx0" brushRef="#br0" timeOffset="141759.942">29211 8237 330 0,'0'0'465'0,"-2"-9"-66"0,2 9-91 0,-1-9-19 16,1 9-8-16,0-6 0 0,0 6-24 0,-2-6-12 15,2 6-22-15,0 0-30 0,0 0-30 0,-4-5-26 16,4 5-15-16,0 0-10 0,-7 6-8 0,7-6-13 15,-7 8-12-15,2-1-51 0,1-1 38 0,-1 2-52 16,1 0 40-16,0-1-54 0,-1 1 48 0,2 1-52 16,-2-1 46-16,0 1-54 0,3-1 46 0,-2 1-49 15,1 1 47-15,-1 0-46 0,2-1 44 0,0 0-40 0,-1-1 43 16,0 1-48-16,3-2 53 0,-1 2-46 16,0-1 44-16,2-2-46 0,0 2 47 0,-1-2-47 15,4 2 48-15,0-1-49 0,1 0 42 0,1-2-49 16,1-1 40-16,3 2-12 0,-1-3-28 0,2 1-38 15,3-2-45-15,-1 1-62 0,5-1-59 0,-1-2-52 0,2 0-49 16,0 3-31-16,0-3-47 0,0 0-430 0,-1 0-370 16</inkml:trace>
  <inkml:trace contextRef="#ctx0" brushRef="#br0" timeOffset="163576.262">26249 11040 259 0,'-10'-5'397'16,"10"5"-84"-16,0 0-22 0,0 0-15 0,-11-2 19 15,11 2-44-15,0 0 42 0,0 0-31 0,-9-3-17 0,9 3-22 16,0 0-23-16,0 0-18 0,-10-1-14 0,10 1-18 15,0 0-8-15,0 0-51 0,0 0 45 16,0 0-57-16,-5-5 38 0,5 5-57 0,0 0 48 16,0 0-50-16,0 0 52 0,0 0-42 0,9-5 48 0,-9 5-48 15,9-4 34-15,-9 4-44 0,13-4-6 0,-13 4-4 16,16-4-2-16,-5 0-7 0,-2 2-3 0,3-2-5 16,-3 1 2-16,5 1-9 0,-4-1 2 0,3 0-12 15,-1-1-2-15,-1 0 0 0,0 1-4 0,1 0 3 16,-3 0-6-16,0 2-1 0,-9 1 4 0,17-4-4 15,-17 4 3-15,13-4 3 0,-13 4 2 0,12-3-1 16,-12 3 8-16,9 0-11 0,-9 0 6 16,0 0-3-16,13-2-7 0,-13 2 1 0,0 0 1 0,0 0 0 15,10-2 3-15,-10 2-6 0,0 0-7 0,0 0-6 16,0 0-13-16,9-2-44 0,-9 2-13 0,0 0-124 16,0 0-50-16,0 0-155 0,0 0-94 0,12-3-165 15,-12 3-404-15,0 0-689 0</inkml:trace>
  <inkml:trace contextRef="#ctx0" brushRef="#br0" timeOffset="164066.755">26718 10930 186 0,'0'0'406'16,"0"0"-70"-16,0 0-6 0,0 0-11 0,0 0-47 15,0 0 56-15,0 0-42 0,0 0-29 0,0 0-21 16,0 0-19-16,0 0-22 0,0 0-16 0,0 0-12 16,0 0-2-16,0 0-46 0,0 0 54 0,0 0-59 15,0 0 41-15,0 0-58 0,0 0 43 0,0 0-54 16,0 0 36-16,0 0-48 0,0 0 39 0,0 0-46 15,0 0 25-15,0 0-24 0,0 0 0 0,0 0 1 16,0 0 0-16,0 0-1 0,0 0-2 0,0 0 0 16,0 0 3-16,0 0-6 0,2-7-5 0,-2 7-7 0,0 0-9 15,14-4-5-15,-14 4-3 0,13-2-13 0,-13 2-9 16,15-5 7-16,-6 3-4 0,0 0-2 16,1-2-3-16,-10 4-3 0,17-4 5 0,-8 1-10 15,-9 3 2-15,15-3 4 0,-15 3-7 0,13-2 1 0,-13 2 3 16,13-2 1-16,-13 2 5 0,9-5-6 0,-9 5 3 15,0 0 3-15,10 0-6 0,-10 0-1 0,0 0 2 16,0 0-2-16,13-3-2 0,-13 3-4 0,0 0 1 16,0 0 2-16,0 0-28 0,10-2-25 0,-10 2-41 15,0 0-31-15,0 0-45 0,0 0-8 0,0 0-121 16,9 3-30-16,-9-3-84 0,0 0-70 0,0 0-63 16,0 0-56-16,15 2-322 0,-15-2-495 15</inkml:trace>
  <inkml:trace contextRef="#ctx0" brushRef="#br0" timeOffset="164449.392">27064 10860 255 0,'0'0'372'16,"0"0"-45"-16,0 0-13 0,0 0-11 0,0 0-44 15,0 0 52-15,0 0-65 0,0 0 26 0,0 0-66 16,0 0 27-16,0 0-61 0,10 0 32 0,-10 0-51 15,0 0 41-15,0 0-53 0,0 0 36 0,0 0-53 16,0 0 24-16,9-4-50 0,-9 4 33 0,0 0-57 16,0 0 33-16,9-3-47 0,-9 3 37 0,10-4-52 15,-10 4 3-15,11-5 2 0,-11 5 2 0,15-5-8 16,-6 2 1-16,1-1-11 0,3 0-2 0,-2 0-6 16,5 2 1-16,-2-3-5 0,2-1 6 15,-2 2-9-15,3 0 0 0,-2 1 2 0,-1-3 2 0,-1 2 1 16,-1 2-2-16,-2-1 7 0,1 1 3 0,-3 0 14 15,-8 2 12-15,15-3 5 0,-15 3 2 0,13-2 1 16,-13 2 3-16,10-4-4 0,-10 4-5 0,0 0-5 16,12-3-10-16,-12 3-10 0,0 0-11 0,8-2-3 0,-8 2-6 15,0 0-7-15,0 0-6 0,0 0-14 0,0 0-39 16,10 0-56-16,-10 0-85 0,0 0-80 0,0 0-42 16,0 0-140-16,0 0-68 0,0 0-119 15,0 0-539-15,0 0-791 0</inkml:trace>
  <inkml:trace contextRef="#ctx0" brushRef="#br0" timeOffset="164826.383">27592 10761 406 0,'0'0'427'0,"0"0"-65"16,0 0-74-16,0 0 27 0,5 3-58 0,-5-3 52 15,0 0-61-15,0 0 22 0,0 0-65 0,6-3 6 16,-6 3-70-16,0 0 20 0,10-4-54 0,-10 4 44 16,5-5-49-16,-5 5 50 0,8-3-57 0,-8 3 50 15,9-2-64-15,-9 2 43 0,9-4-51 0,-9 4 49 16,8-4-62-16,-8 4-2 0,9-4 0 0,-9 4-8 16,11-3 1-16,-11 3-8 0,9-3-2 0,-9 3-2 15,14-4-8-15,-14 4-2 0,14-2-1 0,-14 2-1 16,13-6-8-16,-13 6 1 0,15-3-5 0,-15 3-5 15,13-1 2-15,-13 1-2 0,13-2-5 0,-13 2 5 16,10-1 2-16,-10 1-2 0,9-4 2 0,-9 4 1 16,0 0-4-16,10-1 1 0,-10 1-5 0,0 0 4 15,0 0-9-15,11-2 6 0,-11 2-17 0,0 0-20 16,0 0-47-16,0 0-56 0,0 0-25 0,11-2-119 16,-11 2-38-16,0 0-103 0,0 0-58 0,0 0-5 15,10-3-479-15,-10 3-546 0</inkml:trace>
  <inkml:trace contextRef="#ctx0" brushRef="#br0" timeOffset="165192.653">28026 10674 264 0,'13'2'357'0,"-13"-2"-72"16,0 0 3-16,0 0-20 0,0 0-27 15,0 0-12-15,0 0 0 0,0 0 0 0,0 0-14 16,0 0-7-16,0 0-7 0,0 0-2 0,0 0-3 15,10-2-13-15,-10 2-4 0,0 0-11 0,0 0-3 16,0 0-20-16,0 0-7 0,0 0-24 0,9-2-11 16,-9 2-8-16,0 0-9 0,10-5-7 0,-10 5-11 15,8-5-3-15,-8 5-11 0,9-5-7 0,-9 5-8 16,11-2-3-16,-11 2-8 0,12-4-2 0,-12 4-5 16,14-6 1-16,-5 4-7 0,1-1-2 0,-1 1-3 0,-9 2 5 15,19-3-6-15,-10 1 2 0,1-1 3 16,-10 3-3-16,15-4 4 0,-15 4-1 0,11-3 2 15,-11 3 7-15,13-1 2 0,-13 1 1 0,9-3 6 16,-9 3-14-16,0 0 3 0,11-1-3 0,-11 1-4 0,0 0-1 16,0 0-5-16,9-1-5 0,-9 1-4 0,0 0-4 15,0 0-8-15,0 0-56 0,0 0-49 0,0 0-26 16,0 0-116-16,0 0-36 0,0 0-120 16,12 0-92-16,-12 0-93 0,0 0-394 0,0 0-592 15</inkml:trace>
  <inkml:trace contextRef="#ctx0" brushRef="#br0" timeOffset="165526.169">28418 10597 518 0,'0'0'435'0,"0"0"-83"0,0 0 9 16,8 4-47-16,-8-4 57 0,0 0-70 0,0 0 27 15,0 0-68-15,0 0 15 0,12-2-92 0,-12 2 14 16,0 0-77-16,9-5 27 0,-9 5-63 0,9-4 48 15,-9 4-66-15,11-5 47 0,-11 5-52 0,10-5 37 16,-10 5-60-16,14-2 39 0,-14 2-51 0,16-4 50 16,-9 1-41-16,2 0 40 0,0 0-41 0,0 1 29 15,3 0-46-15,-3 1 42 0,0-2-37 0,-2 1 40 16,-7 2-37-16,17-4 31 0,-17 4-34 0,11-3 35 16,-11 3-31-16,12-3 27 0,-12 3-4 0,9-2-25 15,-9 2 2-15,0 0 15 0,10-3-8 0,-10 3-10 16,0 0-16-16,0 0 15 0,11-1-26 0,-11 1 0 15,0 0-2-15,0 0-9 0,0 0-21 0,8-3-15 16,-8 3-103-16,0 0-19 0,0 0-126 0,0 0-39 16,9-2-88-16,-9 2-63 0,0 0-44 0,10-3-477 15,-10 3-615-15</inkml:trace>
  <inkml:trace contextRef="#ctx0" brushRef="#br0" timeOffset="165842.608">28855 10498 228 0,'0'0'455'0,"0"0"-60"0,0 0-35 16,0 0-55-16,0 0 43 0,0 0-16 0,13 0-37 15,-13 0-29-15,0 0-32 0,0 0-33 0,0 0-23 16,9-4-24-16,-9 4-11 0,0 0-10 0,9-4-8 16,-9 4-5-16,0 0-52 0,10-4 44 0,-10 4-48 15,11-2 46-15,-11 2-42 0,12-4 31 0,-12 4-51 16,13-4 41-16,-4 2-50 0,1 0 37 0,-1-1-47 15,0 1 34-15,1 2-37 0,-1-3 16 0,0 0-22 16,0 1 22-16,0-1-44 0,-9 3 37 0,14-4-42 16,-14 4 37-16,14-3-31 0,-14 3 43 0,9-2-34 15,-9 2 31-15,9-1-38 0,-9 1 29 0,0 0-43 16,10-2 38-16,-10 2-42 0,0 0 34 0,0 0-48 16,11-2 17-16,-11 2-113 0,0 0-38 0,6-4-97 15,-6 4-83-15,0 0-86 0,5-5-65 0,-5 5-39 16,5-4-420-16,-5 4-537 0</inkml:trace>
  <inkml:trace contextRef="#ctx0" brushRef="#br0" timeOffset="166129.835">29285 10383 159 0,'13'1'361'0,"-13"-1"-24"15,0 0-58-15,0 0 35 0,12 1-53 0,-12-1 3 16,0 0 1-16,0 0-17 0,0 0-11 0,11-1-22 15,-11 1-13-15,0 0-15 0,0 0-9 0,0 0-8 16,11-1-6-16,-11 1-10 0,0 0-16 0,13-4-12 16,-13 4-13-16,9-2-11 0,-9 2-12 0,10-3-9 15,-10 3-10-15,14-2-14 0,-14 2 2 0,12-3-1 16,-12 3-14-16,16-4-7 0,-9 0-5 0,2 3-7 16,1-2-6-16,-10 3-4 0,15-4-1 0,-6 2-5 15,-9 2 4-15,15-4-5 0,-15 4-4 0,12-3-2 16,-12 3-3-16,11-4-7 0,-11 4-10 0,9-2-51 15,-9 2-84-15,7-3-86 0,-7 3-49 0,0 0-120 16,6-5-27-16,-6 5-76 0,0 0-424 0,8-4-511 16</inkml:trace>
  <inkml:trace contextRef="#ctx0" brushRef="#br0" timeOffset="166484.885">29848 10306 139 0,'0'0'304'16,"0"0"-48"-16,12 4 29 0,-12-4-27 0,0 0 37 15,0 0-49-15,9 4 3 0,-9-4 34 0,0 0-51 16,0 0 14-16,0 0-23 0,0 0 5 0,10 0-22 16,-10 0-15-16,0 0-19 0,0 0-16 0,10-3-22 15,-10 3-18-15,9-1-16 0,-9 1-21 0,9-5-12 16,-1 1-14-16,-1 2-8 0,1 0-8 0,1-2-10 16,2 0-4-16,0 0-6 0,-1 0-3 0,0 2-12 15,2-2-42-15,-3 0-38 0,2 0-64 0,-3 2-37 16,0-1-91-16,-8 3-48 0,12-6-52 0,-12 6-93 15,9-5-425-15,-9 5-446 0</inkml:trace>
  <inkml:trace contextRef="#ctx0" brushRef="#br0" timeOffset="167508.942">26458 11440 204 0,'0'0'458'0,"0"0"-131"15,-9-4-70-15,9 4-63 0,0 0-33 0,-9 0-11 16,9 0-13-16,-7 7-8 0,7-7-10 0,-7 12-16 16,2-5-16-16,0 3 19 0,3-2-55 0,-2 4 17 15,1 0-41-15,1 2 27 0,0 2-40 0,1-2 32 16,1 0-45-16,1-1 52 0,-1-2-42 0,3 1 44 0,1-2-43 15,2 4 57-15,2-7-2 0,3-1-12 16,0-4-4-16,6 1-12 0,3-4-7 0,6-3-6 16,8-2-2-16,6-5-53 0,5-2 57 0,2-3-53 15,12-4 48-15,1-1-48 0,2-1 8 0,0 0 6 16,5 3 0-16,-1-2 52 0,5 1-56 0,-1 3 54 16,0 4-48-16,-1 0 52 0,0 4-48 0,-13 2 46 15,2 2-48-15,-2 4 44 0,-2 1-51 0,-3 0 54 16,-4 4-50-16,0-1-5 0,-10 4-7 0,-1 1 9 0,-4-1 4 15,-2 3 42-15,-5-5-54 0,-3 4 51 0,-2-2-45 16,-3-3 41-16,-4 4-44 0,1-5 61 16,-3-1-36-16,1 0 44 0,-12-2-54 0,19-1 48 15,-8-1-50-15,1-5 41 0,3 1-49 0,2-4 41 0,2-3-51 16,4-3 49-16,6-6-11 0,6 1-8 0,-1-4 3 16,5 1-14-16,9-3-11 0,1-2 8 0,2 3 4 15,1 1 1-15,3 1-4 0,-1 5 1 16,-6 2 4-16,-1 3 4 0,2 1-5 0,4 1 5 15,-5 3 2-15,3 2 28 0,0 1-32 0,-2 2 25 0,2 1-29 16,-1 2 24-16,-1-1-22 0,-5 2 18 0,1 0-27 16,5 0 31-16,-7 0-28 0,1 0 25 0,4-4-24 15,-6 2 4-15,-1-1 0 0,4 0 10 0,-5-1 18 16,2-3-20-16,-6-1 25 0,-3-2-17 0,0 2 21 16,-3-4-16-16,0 1 22 0,-4-4-25 0,-1 1 17 15,-2-1-20-15,-7 1 13 0,0 0-22 0,-3-1 4 16,-2-2-1-16,-3 5-7 0,-1 0-3 0,-5 0-5 15,1 1-1-15,-6 1-10 0,1 2-40 0,-5 0-76 16,-2 3-122-16,-5 0-136 0,-4 2-540 0,-2 2-510 16</inkml:trace>
  <inkml:trace contextRef="#ctx0" brushRef="#br0" timeOffset="168210.613">28622 11823 82 0,'0'0'539'0,"-4"-5"-154"0,4 5-69 0,-3-8-39 15,3 8-21-15,-1-9-1 0,1 9-4 0,0-9-28 16,0 9-23-16,1-7-37 0,-1 7-29 0,7-9-19 0,-7 9-26 16,7-4-6-16,-7 4-10 0,14-3-8 15,-14 3-4-15,13 2-13 0,-13-2-8 0,17 3-5 0,-8 1-4 16,0 0-8-16,-2 1-5 0,2 1-4 0,0-1-4 16,-2 4-3-16,0-2 0 0,0 0-5 15,-2 1-1-15,-1 0 7 0,-2 1-6 0,-1-4 3 0,3 2 4 16,-4-1 24-16,0-6 17 0,3 11 13 0,-3-11 16 15,1 6 10-15,-1-6 0 0,0 0-5 0,0 0-5 16,0 0-11-16,0 0-8 0,0 0-9 0,-2-9-11 16,2 9-6-16,2-14-8 0,1 6-4 0,0-3-6 15,1 1-4-15,1 0-1 0,1-1-4 0,-1-1-3 16,1 1 4-16,2 0-5 0,-1 2-2 0,-2 0 1 16,3 1-3-16,-3 0 0 0,3 3 1 15,-2-1 3-15,1 2 7 0,-1 1-2 0,-6 3 1 0,15-4-2 16,-15 4 10-16,13 0 0 0,-13 0-1 0,14 4 4 15,-5-1-2-15,-2 1 10 0,1 2 5 0,0-1 8 16,1 3 5-16,0-1-2 0,1 2 2 0,-2 0-8 16,1 0 0-16,1 0-42 0,-2 0 38 0,1 0-36 15,-3-2 38-15,4 0-35 0,-3 0 42 0,-1 0-38 16,3-1 37-16,-1-1-39 0,-1 1 41 0,1-5-46 16,-8-1 9-16,19 3-110 0,-19-3-63 0,18-3-143 15,-8 0-190-15,2-3-275 0,-2-4-337 0,0-1-728 16</inkml:trace>
  <inkml:trace contextRef="#ctx0" brushRef="#br0" timeOffset="178342.805">23790 10439 340 0,'0'0'311'16,"0"0"-48"-16,0 0-5 0,-9-4-16 0,9 4-4 0,0 0 16 15,0 0 10-15,0 0 17 0,0 0-16 0,0 0-4 16,0 0-3-16,0 0-11 0,0 0 17 16,-2-5-33-16,2 5 40 0,0 0-67 0,0 0-15 0,0 0-16 15,0 0-16-15,0 0-15 0,0 0-19 0,0 0-1 16,0 0-23-16,0 0-8 0,0 0-16 0,0 0-5 16,0 0 5-16,-3 5 0 0,3-5 4 0,0 11-11 15,0-11-2-15,3 13-3 0,-2-5-3 0,0 3-3 16,1-1-7-16,1 3-10 0,-2-3-36 0,2 5 32 15,1 1-35-15,-1-1 34 0,-1 0-39 0,3 0 27 16,-2 0-1-16,-1 0-7 0,2-1-5 0,0-1 1 16,-3-2-5-16,2 2 0 0,-1-4 0 0,1 0-5 15,-2-1 1-15,0-1-3 0,-1-7 5 0,4 11-17 16,-4-11-43-16,2 9-46 0,-2-9-44 0,0 0-33 16,0 0-25-16,0 0-11 0,-2-11-9 0,0 4-15 15,-1-2 1-15,2-2-11 0,-2 0-5 0,1-6-1 16,-1 1-14-16,-2-2 93 0,3 1-7 0,-1-2 86 0,1 2-31 15,0 0 78-15,0-1-34 0,-1 1 85 0,2 2 17 16,0-1 31-16,-1 0 30 0,0 4 35 0,-1-1 18 16,2 1 12-16,-2 1-1 0,2 1 12 0,-3 0 11 15,3 2-25-15,-2 0 29 0,2 1-52 0,1 7 37 16,-2-11-68-16,2 11 34 0,-4-7-65 0,4 7 39 16,0 0-59-16,0 0 50 0,-12 0-59 0,8 6 55 15,-2 0-65-15,1 3 42 0,-3 1-63 0,2 2 54 16,-2 0-64-16,1 2 4 0,-1-1 3 0,0 0 1 15,-1 0 4-15,2 0-3 0,0 0 2 0,1-2-1 16,-2 2-2-16,3-4 9 0,1 0-12 0,0-1-5 16,-1-1-20-16,3-1-31 0,2-6-37 0,-4 8-18 15,4-8-19-15,0 0-13 0,0 0-8 0,0 0-3 16,6-4-3-16,-1-2 6 0,0-4 19 0,3 1 0 0,-2-3 43 16,1 2 5-16,1-2 36 0,-2-1-2 15,0 0 37-15,2 1 43 0,-3 0 46 0,0 4 37 16,-1-3 36-16,1 3 30 0,0 0 25 0,-2 1-34 15,1 0 37-15,-2 0-60 0,1 2 44 0,-3 5-73 0,4-9 46 16,-4 9-74-16,5-8 67 0,-5 8-70 0,7-5 11 16,-7 5 19-16,9-2 43 0,-9 2-58 15,13 0 30-15,-13 0-55 0,17 2 31 0,-6-2-63 0,1 3 35 16,-1-1-37-16,3 2 17 0,2 0-53 0,-1 3 31 16,0-5-91-16,-1 5-29 0,3-2-137 15,-3 3-76-15,1-1-128 0,-3 2-124 0,-1-3-143 0,0 5-570 16,-4-3-876-16</inkml:trace>
  <inkml:trace contextRef="#ctx0" brushRef="#br0" timeOffset="184057.558">30050 7696 72 0,'0'0'152'0,"3"-6"-1"0,-3 6-19 16,2-4-12-16,-2 4-6 0,2-8 9 0,-2 8 2 15,2-6 3-15,-2 6-8 0,2-7-6 16,-2 7-3-16,1-8 0 0,-1 8 0 0,1-5-4 15,-1 5 2-15,0-6 3 0,0 6 3 0,0-8-24 0,0 8 40 16,1-7-40-16,-1 7 33 0,-1-11-52 0,1 11 58 16,0-9-41-16,0 2 55 0,0 7-8 15,-2-10-1-15,0 3-3 0,2 7-1 0,-4-12-2 16,3 7 2-16,1 5 0 0,-4-10-6 0,4 10-5 16,-4-10-6-16,4 10-9 0,-5-7-61 0,5 7 32 0,-2-4-59 15,2 4 37-15,0 0-7 0,0 0-40 0,0 0 62 16,0 0-45-16,-12 4 42 0,12-4-43 15,-4 13 47-15,3-7-39 0,0 5 50 0,-2 1-50 16,3 3 40-16,-1 2-39 0,1 1 39 0,0 1-38 16,1 1 33-16,-1 1-39 0,2 4 36 0,0-1-29 15,2-2 28-15,-1 2-32 0,2-1 11 0,1 0-6 0,0-1 11 16,0-1-21-16,1 0 18 0,0 0-20 16,1 0 12-16,0-2-19 0,1-1 7 0,1 0-11 15,-1 0 12-15,-2-1-17 0,-1-3 13 0,3 1-17 16,-3-2 14-16,0-1-17 0,0 2 11 0,-2-3-14 0,0 0 9 15,1-1-18-15,-3-1 20 0,1 3-23 0,-1-5 11 16,-2 1-30-16,0 1-29 0,0-4 8 0,-2 4-71 16,-1-3 5-16,1-1-94 0,-5 0-12 0,2 1-52 15,-1-3-66-15,6-3-72 0,-12 5-45 16,12-5-32-16,-16 3-458 0,16-3-535 0</inkml:trace>
  <inkml:trace contextRef="#ctx0" brushRef="#br0" timeOffset="184528.302">29986 8149 233 0,'-7'-3'436'0,"0"-3"-91"0,2 2-32 0,1 1-21 16,-1-4-15-16,5 7-18 0,-6-9-24 0,3 3-40 0,3 6-26 15,-1-11-30-15,2 4-29 0,-1 0-20 0,5 0-18 16,-1-1-16-16,3 0-10 0,2-2 3 16,2 2-24-16,1-2 7 0,3-1-22 0,2 1 15 15,0-1-52-15,0 1 8 0,2 0-61 0,2 1-27 16,-2 2-16-16,1-3 37 0,-1 3-45 0,-3 0 57 0,2 0-47 15,-4 4 62-15,1-2-32 0,-5 1 49 0,1 1-27 16,-1 0 46-16,-10 3-31 0,15-3 44 0,-15 3-24 16,13 0 62-16,-13 0-11 0,0 0 80 15,15 0-4-15,-15 0 32 0,0 0 55 0,9 4-9 16,-9-4 30-16,6 6-17 0,-6-6 1 0,6 7-18 16,-6-7 2-16,3 8-27 0,-3-8-5 0,6 7-18 0,-6-7-15 15,3 10-19-15,-3-10-19 0,6 10-11 16,-6-10-12-16,7 10-4 0,-4-6-10 0,-3-4-5 15,5 9-9-15,-5-9-9 0,5 10-4 0,-5-10-35 16,4 7-53-16,-4-7-36 0,4 5-37 0,-4-5-126 0,0 0-79 16,0 0-27-16,0 0-29 0,0 0 32 0,0 0 9 15,-5-6 29-15,2-1 76 0,-1-1 45 0,0 3 54 16,-2-4 83-16,0 1 99 0,0-1 66 0,1 0 58 16,0 0 10-16,-1 0 90 0,-2 0-18 0,4 0 18 15,-1 1 12-15,0 0-18 0,0 0-13 0,1 2-5 16,-1-2-21-16,1 1-14 0,2 2-24 0,2 5-24 15,-6-9-28-15,6 9-18 0,-1-12-18 0,1 12-24 16,0-8-38-16,0 8-53 0,8-9-76 0,-8 9-77 16,11-7-69-16,-11 7-29 0,12-7-73 0,-12 7-398 15,16-6-295-15</inkml:trace>
  <inkml:trace contextRef="#ctx0" brushRef="#br0" timeOffset="185058.246">30414 7803 447 0,'0'0'394'0,"0"0"-115"0,8 3 21 0,-8-3-47 0,0 0 19 15,7 6 13-15,-7-6 17 0,6 7-46 0,-6-7 7 16,4 8-23-16,-4-8-2 0,5 9-25 0,-3-5-17 16,2 1-30-16,0 3-29 0,0-3-19 0,1 2-25 15,-1 2-19-15,1-1-12 0,-1-1-12 0,1 0-9 16,-1-1-8-16,0 0-5 0,1 0-2 0,-5-6-6 16,5 10 3-16,-5-10 9 0,5 7 24 0,-5-7 28 15,4 4-16-15,-4-4-9 0,0 0-8 0,0 0-12 16,6-3-10-16,-6 3-4 0,0-9 1 0,3 2-16 0,-3 2 2 15,2-4 0-15,-2 2-4 0,3-3-4 0,-1 2 7 16,1-1 3-16,-2 2-7 0,2 2 1 16,-1-2-5-16,1 1 3 0,-3 6-4 0,6-8 3 0,-6 8 1 15,9-6-2-15,-9 6 8 0,0 0-4 0,15 1 1 16,-15-1-2-16,13 6 5 0,-5-2-6 0,0 1-2 16,-1 3 1-16,2-3-1 0,-1 2-1 0,1 1-3 15,-1-2 4-15,-1 1 1 0,3 1-11 0,-2-3-7 16,0 0-24-16,-1 2-44 0,2-3-51 0,-2-2-39 15,-7-2-59-15,14 6-14 0,-14-6-76 0,14-2 9 16,-14 2-34-16,16-6 30 0,-7 2 2 0,0-1 17 16,-1-2 22-16,2-1 18 0,-1-4 39 0,-1 5 48 15,-2-4 39-15,3 2 39 0,-4-2 62 0,0 3 69 16,1 2 80-16,-1-2-1 0,0 2 81 0,-2 0-37 16,-3 6 4-16,7-7-2 0,-7 7 38 0,4-5-4 15,-4 5 20-15,0 0-11 0,0 0 11 0,0 0-17 16,0 0-19-16,14 1-31 0,-14-1-15 0,5 6-20 15,-5-6-20-15,6 8-21 0,-3-3-9 0,1 0-16 16,0-1-14-16,-1 2 1 0,4 0-12 0,-1 1-5 16,-1-1-2-16,2 1-14 0,-1-2-31 0,2 2-71 15,-3-2-52-15,1 0-95 0,-2-1-34 0,-4-4-105 16,8 8-48-16,-8-8-85 0,0 0-310 0,0 0-362 16</inkml:trace>
  <inkml:trace contextRef="#ctx0" brushRef="#br0" timeOffset="185197.87">30841 7749 567 0,'-4'-14'496'0,"-1"3"-101"16,4 0-57-16,0 4-36 0,-1-5-23 0,2 4-23 16,0 0-15-16,0 1-14 0,0-1-30 0,3 1-36 0,-2 1-32 15,3 1-26-15,0-4-19 0,1 5-21 0,2-3-18 16,1 3-21-16,-1 0-65 0,0 1-73 16,2 0-83-16,2 0-80 0,-2 2-66 0,-9 1-62 0,19-3-396 15,-19 3-327-15</inkml:trace>
  <inkml:trace contextRef="#ctx0" brushRef="#br0" timeOffset="185376.278">31089 7556 93 0,'7'-3'630'16,"-7"3"-151"-16,8-7-86 0,-8 7-36 0,6-5 0 15,-6 5-67-15,0 0-3 0,7-2-42 0,-7 2-16 16,0 0-45-16,0 0-15 0,7-4-20 0,-7 4-10 16,0 0-19-16,7 4-22 0,-7-4-16 0,5 6-17 15,-5-6-11-15,9 11-10 0,-5-5-11 0,3 2-7 16,-1 0-7-16,0 0-12 0,1 2-28 0,-1 2-81 15,1 0-62-15,1 0-92 0,-1-4-35 0,-1 4-109 16,1-3-43-16,0-1-459 0,-2-3-467 0</inkml:trace>
  <inkml:trace contextRef="#ctx0" brushRef="#br0" timeOffset="185674.698">31260 7674 222 0,'0'0'453'0,"0"0"-153"0,-1-7-14 16,1 7-93-16,1-10 16 0,-1 10-51 0,4-6 38 0,-4 6-59 15,3-11-28-15,-1 6-20 0,2 1-20 0,1-4-14 16,0 1-12-16,2 2 1 0,-1-4-10 0,1 2-17 16,0-5 35-16,2 4-49 0,-1-2 44 15,-2 1-55-15,-1 1 57 0,3-1-59 0,-4-1 56 0,0 3-45 16,-2 1 51-16,1 0-42 0,-1-1 57 0,-2 7-28 16,4-8 34-16,-4 8-32 0,0 0 45 0,0 0 4 15,-2-7 54-15,2 7 13 0,-4 4 24 0,4-4-14 16,-5 10-13-16,1-2-17 0,1 1-19 0,-1-1-24 15,1 1-17-15,1 3-11 0,1-2-13 0,0 4-10 16,1-4-10-16,1 4-8 0,0-3-14 0,4-1-25 16,-1 1-55-16,5-4-56 0,0 3-101 0,3-4-75 15,-1-1-147-15,6-1-93 0,-1-2-396 0,2-2-513 16</inkml:trace>
  <inkml:trace contextRef="#ctx0" brushRef="#br0" timeOffset="185925.542">30784 8129 444 0,'-21'11'482'0,"5"2"-120"16,2-5-78-16,3 1-14 0,2-2 33 0,4-2 19 16,5-5-8-16,-2 7 11 0,2-7-8 0,0 0-28 15,16 1-36-15,-2-5-36 0,4 0-25 0,5 0-28 16,9-4-29-16,3 1-12 0,6-3-6 0,5-3-15 15,0 2-15-15,2-1-16 0,-1-2-14 0,2 1-30 16,-2 1 15-16,1-2-10 0,-2-1-32 0,-3 2 32 16,0 1-50-16,-3-2 21 0,-1 2-72 0,-9 0-80 15,-2 0-92-15,-7 5-92 0,-1-4-173 0,-5 0-775 16,-4 1-887-16</inkml:trace>
  <inkml:trace contextRef="#ctx0" brushRef="#br0" timeOffset="200277.571">11782 13401 132 0,'0'0'206'15,"0"0"-32"-15,0 0-24 0,0 0 9 0,0 0-34 16,0 0 29-16,0 0-39 0,8-2 17 0,-8 2-21 15,10-3 32-15,-10 3-40 0,11-4 30 0,-11 4-46 0,15-3 37 16,-6 1-52-16,1-1 42 0,1 2-54 16,1-2 43-16,2 0-48 0,3 1 41 0,-2-1-46 15,4-1 30-15,-1 2-46 0,0-2-3 0,4 0 9 16,2 1 35-16,0 1-44 0,-1-2 33 0,4 1-37 0,-1 0 30 16,-1-1-37-16,3-1 32 0,-1 2-32 0,1 0 24 15,0-1-29-15,-2 2 29 0,7-4-29 16,0 2 29-16,-1 1-27 0,0-4 26 0,0 2-27 0,0 1 2 15,0-2 7-15,3 2-3 0,-2-2 24 0,0 0-26 16,4 1 23-16,-1-1-26 0,0 1 21 0,-1 0-23 16,3 1 18-16,0-1-21 0,0 1 18 0,2-3-22 15,-2 2 16-15,2 2-16 0,-2-2 16 0,-1 1-22 16,3-1 18-16,-1 2-15 0,0-1-6 0,-1 2 2 16,3-1 4-16,-3-2-4 0,2 3-1 0,0-1 0 15,0 0 5-15,1-1-7 0,5 1 3 0,2 0-2 16,-1-1 0-16,-1 1 1 0,-4 1 1 0,4-1 3 15,1-1-6-15,1 1 6 0,-1-1-4 0,0 2 0 16,-5 1-2-16,-1-2 4 0,8 1-2 0,-8 0 2 16,7 0 4-16,-4 1-5 0,4-2 0 0,1 2-3 15,-6 0 7-15,6-1-5 0,-5 2 0 0,6 0 2 16,0 0-2-16,1-2 0 0,-1 2-2 0,-7 0 6 0,8-1-4 16,-2 1 0-16,2-1 0 0,-2 0 0 0,-6 1 2 15,8 0-4-15,-2 0 4 0,2-2-2 0,-2 1 2 16,2 0-3-16,0 1 1 0,-1-3 1 15,1 3 2-15,0-2-4 0,0 2-2 0,0-2 6 0,0 1-3 16,0-1 0-16,-1 2 0 0,0 0 4 0,-1-1-5 16,-6 1-2-16,6-1 4 0,0 0 0 0,1-1 1 15,-6 2-1-15,4-1 2 0,2 1-1 0,1-1 4 16,-2 1-3-16,-6 0 0 0,8 0 2 0,-7 0 5 16,-1 0-4-16,7 0 1 0,1 0 3 0,-10 1-3 15,2 0-3-15,0 1 2 0,0-1 4 0,-2 0-6 16,1 2 0-16,0-2 1 0,-1 3 0 0,2-1-2 15,4-2 0-15,-8 3 5 0,3-2-8 0,-1 0 6 16,0 0-6-16,7 3 1 0,-7-3 0 0,-1 1 2 0,1-1 11 16,0 1-20-16,1-3 10 0,-1 1 9 15,-1 1-14-15,1 2 1 0,-2-2 3 0,1-1-3 16,-1 1 3-16,1 0 10 0,-1-1-12 0,1 1 0 16,-3-2 1-16,2 1 2 0,-1 0-3 0,0 2 0 0,-1-1 15 15,1 0-18-15,-1 1 16 0,0 0-21 0,0-3 19 16,0 3-18-16,-1-2 18 0,-2 2-17 15,-2-3 14-15,1 1-12 0,3 1 12 0,-3-2-13 0,-1 1 14 16,5-1-10-16,-5 0-4 0,0 1 1 0,1-2 3 16,1 1 2-16,3 0 2 0,0-1 1 0,-2-1 3 15,1 2-3-15,0-1 3 0,-3 1-3 0,3-2 16 16,2 2-21-16,-6-1 14 0,0 1-14 0,1 0 14 16,1-1-17-16,-2 1 9 0,1 0-9 0,0 0 13 15,-1 0-9-15,0 1 6 0,1-1-14 0,0 0 16 16,-1 0-13-16,-2 1 13 0,0-1-16 0,0 2 14 15,-2-2-14-15,1 0 2 0,0 1 1 0,-3-1 2 16,1 2-1-16,-1-1 2 0,-3 0-1 0,-3 1 1 16,3-2 0-16,-1 1 0 0,-2-1 12 0,-2 2-15 15,1-2 16-15,-3 2-18 0,0-1 13 0,-3-1-14 16,2 1 14-16,-3 0-13 0,1-1 16 0,-13 0-12 16,19 2 9-16,-19-2-12 0,16 1 16 0,-16-1-7 0,15 0 15 15,-15 0-7-15,11 1 8 0,-11-1 5 16,0 0 19-16,14 0-2 0,-14 0 2 0,0 0 8 15,0 0-4-15,15 0-4 0,-15 0-9 0,0 0-4 16,0 0-5-16,9 0-7 0,-9 0-2 0,0 0 0 0,0 0-4 16,0 0-4-16,9-1-2 0,-9 1 1 15,0 0-4-15,0 0 1 0,0 0 1 0,0 0-5 0,0 0 1 16,8-4-1-16,-8 4-1 0,0 0 2 0,0 0-1 16,0 0-1-16,0 0 2 0,0 0-3 0,0 0-1 15,0 0 3-15,0 0 2 0,0 0 1 0,0 0-4 16,0 0-1-16,0 0 4 0,0 0 3 0,0 0 5 15,0 0 2-15,0 0 2 0,0 0-1 0,0 0-2 16,0 0 1-16,0 0 1 0,0 0-4 0,0 0-1 16,0 0-2-16,0 0 0 0,0 0 0 0,0 0-5 15,0 0 0-15,0 0 4 0,0 0-1 0,0 0 0 16,0 0 0-16,0 0 4 0,0 0 1 0,0 0 7 16,0 0 11-16,0 0-8 0,0 0 0 0,0 0-1 15,0 0 1-15,0 0-3 0,0 0 2 0,0 0-2 0,0 0-10 16,0 0 9-16,0 0-3 0,0 0-1 15,0 0-3-15,0 0 1 0,0 0-7 0,0 0-2 16,0 0 1-16,0 0 0 0,0 0 0 0,0 0 0 0,0 0 1 16,0 0-3-16,0 0 0 0,0 0-1 0,0 0 2 15,0 0-2-15,0 0 1 0,0 0-2 0,0 0 1 16,0 0 2-16,0 0 1 0,0 0-3 0,0 0 0 16,0 0 4-16,0 0-2 0,0 0 1 0,0 0-2 15,0 0-1-15,0 0-1 0,0 0 2 0,0 0 3 16,0 0-6-16,0 0 1 0,0 0 1 0,0 0-3 15,0 0 4-15,0 0-3 0,0 0 3 0,0 0-5 16,0 0-1-16,0 0-5 0,0 0-8 0,0 0-49 16,0 0-76-16,0 0-103 0,0 0-129 0,0 0-255 15,0 0-516-15,-5-4-761 0</inkml:trace>
  <inkml:trace contextRef="#ctx0" brushRef="#br0" timeOffset="201323.851">21210 13422 42 0,'0'0'291'0,"0"0"-79"0,0 0-22 15,0 0-14-15,0 0 8 0,5-4 2 0,-5 4-9 16,0 0-45-16,7-2 21 0,-7 2-47 0,0 0 36 15,16-3-51-15,-16 3 37 0,14-1-40 0,-14 1 42 16,22 0-57-16,-8-2 39 0,0 2-40 0,4-1 22 16,1 0-36-16,0 1 33 0,3-2-9 0,4 1-32 15,2 1 22-15,0-1-5 0,1 1-15 0,3 0 1 16,0 0 1-16,4 0 3 0,3 0-17 0,1 0 17 16,0 0-18-16,3 0 15 0,-2-3-18 0,1 3 10 15,8 0-19-15,1 0 19 0,1 0-21 0,-1 0 15 16,2-1-16-16,-3 1 9 0,4-1-15 15,-1-2 10-15,1 2-16 0,0 0 14 0,-2-1-13 0,0-1 15 16,2 1-8-16,-1-1 12 0,0 1-9 0,2-2 7 16,-1 1-17-16,-2 0 10 0,1 1-9 0,0-2 9 15,-2 1-16-15,1 0 14 0,-3 1-15 0,1-1 12 16,-9 2-13-16,0 0 9 0,1-2-12 0,-2 2 13 16,-2 0-10-16,0-1 10 0,-6 2-16 0,0 0 12 15,-1-2-9-15,-2 1 8 0,1 1-8 0,-5 0 11 16,2-2-10-16,-4 2 11 0,-1-1-6 0,-3 0 13 0,0 1-4 15,0-1 13-15,-5-1 9 0,2 2 15 0,-3-2 4 16,0 1 1-16,-1 0 5 0,0 1-3 0,-12 0 0 16,19-3-3-16,-19 3-5 0,16-1-8 0,-16 1-12 15,14-2-1-15,-14 2 0 0,13-4-14 0,-13 4 0 16,12-3-5-16,-12 3-5 0,9-3-11 0,-9 3-62 16,0 0-125-16,11-2-155 0,-11 2-321 0,0 0-551 15,4-8-825-15</inkml:trace>
  <inkml:trace contextRef="#ctx0" brushRef="#br0" timeOffset="203774.662">24424 12678 407 0,'-6'-5'311'0,"6"5"-57"16,0 0-6-16,-7-5-13 0,7 5-11 15,0 0 30-15,-8-5-59 0,8 5 46 0,0 0-83 0,-5-4 35 16,5 4-76-16,0 0 27 0,0 0-63 0,-5-4 45 16,5 4-64-16,0 0 34 0,0 0-61 15,0 0 35-15,0 0-53 0,0 0 45 0,-6-4-42 0,6 4 51 16,0 0-36-16,0 0 47 0,0 0-36 0,0 0 45 16,11 0-40-16,-11 0 40 0,0 0-47 0,11 5 52 15,-11-5-57-15,9 4 41 0,-9-4-55 0,12 6 52 16,-8-1-57-16,4-3 41 0,-2 3-45 0,2 0 37 15,0 0-51-15,-2 0 42 0,-1-1-47 0,4 1 42 16,-3 0-49-16,1 0 14 0,-1-1 8 0,-2 0 15 16,4 0 13-16,-8-4 13 0,10 6 8 0,-10-6 9 15,10 6 12-15,-10-6 19 0,9 3 13 0,-9-3-41 16,9 2 65-16,-9-2-8 0,0 0-5 0,12 3-11 16,-12-3-11-16,0 0-9 0,13-3-8 0,-13 3-15 0,11-5-8 15,-11 5-9-15,10-8-8 0,0 1-7 0,-2 1-7 16,2-2-4-16,0-2-14 0,2-1 11 15,1 0-8-15,3-4-2 0,-3 1-1 0,6-5-2 0,2 2-4 16,-3 0 3-16,2-1-1 0,0 0-4 0,-3 1-1 16,2-1 1-16,-1 4 2 0,-3-2-4 0,2 1 6 15,-2 4-4-15,-2-2 9 0,0 1-10 0,-3 2-7 16,-1-1 36-16,3 3 4 0,-3-2-28 0,-2 5 45 16,1-4-37-16,-2 3 46 0,-1 1-40 0,-1-1 36 15,0 1-41-15,1 0 36 0,-5 5-47 0,8-7 36 16,-8 7-45-16,6-8 35 0,-6 8-43 0,5-5 38 15,-5 5-38-15,4-6 32 0,-4 6-47 0,5-6 14 16,-5 6-85-16,0 0-31 0,7-7-132 0,-7 7-74 16,2-5-147-16,-2 5-148 0,0 0-179 0,5-9-556 0,-5 9-963 15</inkml:trace>
  <inkml:trace contextRef="#ctx0" brushRef="#br0" timeOffset="-205507.85">17106 15533 68 0,'0'0'228'0,"0"0"-21"0,0 0-23 0,-9-3-21 15,9 3-8-15,0 0-5 0,0 0-10 0,-7-2-12 16,7 2 4-16,0 0-8 0,0 0-4 0,0 0-7 0,-6-4-1 16,6 4-5-16,0 0-7 0,0 0-5 0,0 0-8 15,0 0-43-15,0 0 37 0,-6-4-40 0,6 4 44 16,0 0-42-16,0 0 41 0,0 0-5 16,0 0-2-16,0 0-5 0,0 0-3 0,0 0-4 0,0 0 0 15,0 0-10-15,0 0-11 0,0 0-8 0,0 0 22 16,0 0 0-16,0 0 5 0,0 0 3 0,0 0 2 15,0 0 4-15,0 0 8 0,0 0-9 0,0 0 14 16,0 0-4-16,0 0 8 0,0 0-7 0,10 1 0 16,-10-1-10-16,0 0-5 0,12 2-11 0,-12-2 4 15,0 0-1-15,16 0-10 0,-16 0 21 0,12 1-4 16,-12-1 8-16,15 0-21 0,-15 0 2 0,17-1-19 16,-17 1 17-16,20 0-33 0,-20 0 27 0,24 0-21 15,-12 0 17-15,2 1-26 0,0-2 23 0,0 2-26 16,0-1 17-16,0 0-23 0,0 0 24 0,2 2-30 15,0-2 25-15,-2 1-28 0,3-1 30 0,-2 1-28 16,4 0 29-16,-1 0-33 0,-3 1 31 0,3-1-34 16,-1 2 34-16,-1-3-42 0,1 1 42 0,0 2-37 15,-2-2 35-15,0 1-36 0,3 0 36 0,-2 1-38 16,-1-3 29-16,-1 2 5 0,3 1-3 0,-1-2-4 16,-2 0 2-16,4 1 1 0,-1-1-3 0,-2 0-18 0,4-1 22 15,-2 0-1-15,2 0 0 0,0 3-6 0,-1-3-4 16,3 0 6-16,-7 0 1 0,6-3-37 0,0 3 41 15,0 0-41-15,0 0 46 0,-1 0-52 0,2 0 47 16,-1 0-26-16,1 0 33 0,-2-1-39 0,1 1 38 16,1-1-35-16,-1 1 35 0,2-2-35 0,0 2 37 15,-2-1-39-15,2 1 32 0,1-1-32 0,1-2 29 16,1 3 5-16,1 0-37 0,0-2 37 0,1 2-5 16,-1-3-27-16,1 1 30 0,1 1-3 0,-1 0 0 15,1-2-4-15,2 2-2 0,0 0 0 0,-2 1-5 16,3-3 2-16,-2 0 6 0,7 2 0 0,-1-1 1 15,-1-1 1-15,2 0-1 0,0 1 1 0,1-1-3 16,-1 0 4-16,1 2-4 0,0-1 1 0,0-1 1 16,1 0-6-16,-1-1-23 0,2 2 34 0,-1-2 2 0,1 2-1 15,0-3 0-15,1 4 0 0,0-3 2 0,-1 1-8 16,-1-1-1-16,3 2 4 0,0-2-5 16,5 0 1-16,0 0-6 0,1-2 2 0,-1 4 4 15,3-4 1-15,-3 3-1 0,2-3 0 0,0 1 1 0,1 1 1 16,-1-1-2-16,0-2 2 0,2 2-1 0,-3 0 2 15,3-2 3-15,0 2-5 0,-1 0 0 0,0-2 0 16,1 2-2-16,1 0-2 0,-1-2 1 0,0 2 0 16,1-2-8-16,0 2 6 0,-2-1-3 0,1 0 1 15,-1 2 0-15,-1-2-10 0,0 2 5 0,-2-1-2 16,0 1 8-16,-5-1-7 0,-2 1 4 0,1 1-7 16,-1-1 7-16,-1 1-8 0,3 1 6 0,-3-3-4 15,-1 4 7-15,2-2-12 0,0 1 6 0,-2-1-4 16,-1 0 8-16,1 2-11 0,0-2 10 0,-2 0-8 15,-1 1 8-15,-3 0-7 0,-2-1 5 0,1 3-8 16,-1-3 9-16,-2 2-5 0,-1-2 8 0,-1 2-8 16,1-1 3-16,-3 0-3 0,-2 2 9 0,-3-2-10 0,1 1 6 15,-2-1-3-15,2 2 5 0,-5-2-10 0,0 1 7 16,-2 1-7-16,-1-1 8 0,1 0-14 16,-12 1 2-16,16 0-19 0,-16 0-3 0,13-2-32 15,-13 2-16-15,12 0-50 0,-12 0-15 0,0 0-107 0,11-1-36 16,-11 1-97-16,0 0-114 0,0 0-118 0,0 0-148 15,-8 3-287-15,8-3-668 0</inkml:trace>
  <inkml:trace contextRef="#ctx0" brushRef="#br0" timeOffset="-198508.238">26675 14754 52 0,'0'0'679'0,"-3"-9"-178"16,3 9-126-16,-8-8-70 0,8 8-47 0,-4-5-2 16,4 5 6-16,-5-7 1 0,5 7-9 0,-4-5-19 15,4 5-40-15,0 0-34 0,-4-7-30 0,4 7-27 16,0 0-19-16,-1-6-19 0,1 6-11 0,0 0-9 16,0 0-9-16,8-4-1 0,-8 4-4 0,0 0 0 15,11 0-1-15,-11 0-3 0,13 2 0 0,-13-2 1 16,13 7 2-16,-4-4-3 0,-2 2 4 0,1-2 1 15,1 5-3-15,1-2 1 0,2-1-4 0,-2 3 0 16,1 0-2-16,1-2 9 0,-1 3 2 0,0-2 1 16,-2-1 2-16,1 0 1 0,-1-1 1 0,-1 1 0 15,-1 0-3-15,1-1 4 0,-2-2 7 0,1 1 9 16,-1 1 1-16,-6-5 5 0,11 6-18 0,-5-3 18 16,-6-3-8-16,9 4 20 0,-9-4-10 0,9 2 10 15,-9-2-13-15,0 0 12 0,16 0-18 0,-16 0 6 16,10-5-17-16,-3 1 7 0,0-2-11 0,0-1 0 15,-1 0-11-15,3-5 7 0,1 2-9 0,1-5 9 0,0-1-8 16,2-1 4-16,-2 0-10 0,5-4 3 0,-2 0 0 16,2 0 1-16,-3-1 1 0,4-2 1 15,-2 0-3-15,2 2 2 0,-2 0-4 0,2 0-8 0,-1 0 1 16,0 1-6-16,0 0-2 0,-2-1-1 0,2 2 0 16,-2 3 1-16,-2 0 1 0,1-1 0 0,0 4 1 15,0-2 10-15,-4 4 3 0,0-1 10 0,0 2-1 16,-1 1 12-16,0 0-5 0,-1 1 5 0,-2 1-7 15,2 0 10-15,-3 1-14 0,1 0 11 0,-1 0-14 16,1 2 11-16,-1-1-18 0,-1 0 15 0,-3 6-24 16,7-7 13-16,-7 7-17 0,5-10 10 0,-5 10-18 15,4-7 13-15,-4 7-16 0,4-7 10 0,-4 7-13 16,4-8 13-16,-4 8-14 0,3-5 10 0,-3 5-14 16,2-7 13-16,-2 7-17 0,6-7 3 0,-6 7-31 15,4-7-20-15,-4 7-31 0,1-7-38 0,-1 7-27 16,4-6-57-16,-4 6-31 0,4-8-127 0,-4 8-55 15,3-8-111-15,-3 8-139 0,4-12-754 0,-4 12-1040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09:46:38.4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20915 5271 111 0,'0'0'572'0,"11"-3"-156"0,-11 3-84 16,0 0-14-16,-3-7 11 0,3 7-17 0,-6-6-27 16,0 3-10-16,1-3-14 0,-1 2-20 0,-4-1-37 15,1 2-31-15,-3-3 17 0,1 3-74 0,-3-1-1 16,-3 1-10-16,4 2-7 0,-3 0-4 0,-1 2-7 16,-1 0-15-16,0 1-8 0,-1 2-4 0,0 1-15 15,1 3-35-15,0 0 26 0,0 1-8 0,3 1-3 16,2 1 1-16,2 0-14 0,2 0-2 0,2 1-7 15,2 0-3-15,1-1-1 0,1 0-4 0,3-3-4 16,3 2 6-16,1-3-9 0,1 0-2 0,3 0-1 16,1-3-4-16,1-2 0 0,2-1 2 0,2-1 1 15,0-2 3-15,2-1 8 0,0-4-5 0,3-2-2 16,-2-1 2-16,-1-3 5 0,0-1-1 16,-1-3 0-16,-2-1 2 0,-2-3 43 0,-1-2-50 15,-3-5 47-15,-2-1-53 0,-4 1 46 0,-1-7-48 0,0 3 55 16,-5-1-32-16,1 0 60 0,0 1-17 0,-1 2 69 15,1 6 0-15,-3 0 33 0,3 3 0 0,0 3 19 16,0 4-35-16,0 0-16 0,2 3-37 0,-1 2-7 0,2 3-9 16,1 6 28-16,-6-6 6 0,6 6-9 0,0 0-14 15,-3 12-16-15,3-3-8 0,0 2-8 0,0 4-6 16,4 3-7-16,0 3-3 0,1 3-4 0,1 4-5 16,1 1-10-16,0 0-19 0,5 1-57 0,-3-2 21 15,2 0-52-15,3 0 27 0,-1-3-27 0,0-1-36 16,0-1-57-16,1-5-57 0,-3-1-51 0,2-3-13 15,2 0-83-15,-4-7-12 0,1 1-91 0,0-4-64 16,-2-2-43-16,3-2-272 0,-3 0-433 0</inkml:trace>
  <inkml:trace contextRef="#ctx0" brushRef="#br0" timeOffset="164.453">21125 5194 562 0,'4'-6'759'16,"-4"6"-155"-16,6-9-21 0,-6 9-109 0,4-7-25 15,-4 7-28-15,8-6-27 0,-8 6-48 0,3-5-35 16,-3 5-31-16,0 0-18 0,0 0-21 0,0 0-27 15,12 4-33-15,-12-4-69 0,5 8 15 0,0-3-62 16,0 2 27-16,-2 0-56 0,1 2 13 0,0 1-83 0,1 0-15 16,0 4-110-16,-1-3-19 0,2 2-77 0,-2-2-56 15,1-2-38-15,-1 2-26 0,0-3-78 0,0 1-59 16,-2-5-17-16,-2-4-517 0,9 6-665 0</inkml:trace>
  <inkml:trace contextRef="#ctx0" brushRef="#br0" timeOffset="332.036">21287 5235 220 0,'3'-11'601'0,"-2"3"-4"0,2-1-106 0,-2 3 22 0,1 0-83 16,0 0 30-16,-2 6-82 0,2-10-34 0,-2 10-52 16,3-8-60-16,-3 8-28 0,0 0-13 0,0 0-36 15,0 0-33-15,0 0-22 0,10 3-19 0,-10-3-12 16,8 10-66-16,-4-3 19 0,2 2-85 16,0 4-16-16,-1-1-68 0,3 1-65 0,0 2-28 0,-1 3-96 15,2 0-33-15,2-1-49 0,0-1-84 0,2 0-480 16,1-2-574-16</inkml:trace>
  <inkml:trace contextRef="#ctx0" brushRef="#br0" timeOffset="816.703">22561 5102 555 0,'2'-9'604'0,"-1"3"-121"16,-2 0-66-16,-1 0-32 0,-3 0-23 0,2 0-3 16,-4 0-16-16,-1 0-69 0,-1 1 24 0,-1 0-77 15,-1 0 1-15,-2 3-69 0,0 0 8 0,0 2-54 16,-2 0 13-16,3 1-55 0,0 2 20 0,0 1-43 16,1 1 21-16,1 1-49 0,1 0-3 0,1 1 0 15,0 2-8-15,3-1-5 0,1-1-7 0,4 1-4 16,0 0-15-16,2-1-2 0,0 0-7 0,3-1-11 15,3-1-6-15,-2-2-5 0,3 1 38 0,-9-4-67 16,18 1 39-16,-9-3-54 0,1-2 56 0,2 0-33 16,-2-3 55-16,-1-3-32 0,1-1 54 0,-1-2 5 0,-2-3 7 15,-2 0 5-15,0-2 20 0,-3-2 18 16,-2 0 15-16,0-4 20 0,-2-3-29 0,-3 1 43 16,0-4-31-16,-2 1 59 0,1 1 0 0,-1 6 27 0,0 0-6 15,0 3 12-15,2 3-2 0,1 2-19 0,-1 2-26 16,3 2-31-16,-3 2-16 0,5 8 0 0,-5-6 0 15,5 6-2-15,0 0-7 0,-8 7-9 0,7 0-10 16,-1 4-7-16,2 2-4 0,2 3-14 0,0 2-1 16,1 3-22-16,2 2-28 0,2 0-32 0,2 3-8 15,-1 1-32-15,4-1-31 0,3 1-87 0,-1-3-56 16,3-1-8-16,2 0-94 0,-1-3 5 0,1-2-63 16,0-1-35-16,-1-5-2 0,0-3-92 0,-3-1-331 15,0-5-465-15</inkml:trace>
  <inkml:trace contextRef="#ctx0" brushRef="#br0" timeOffset="980.316">22780 5054 596 0,'5'-9'639'16,"-2"0"-63"-16,-1 2-31 0,-1 1-31 0,2-1-53 16,-3 7 27-16,3-10-41 0,-3 10-33 0,2-10-57 0,-2 10-51 15,1-6-63-15,-1 6-30 0,0 0-27 16,0 0-14-16,0 0-25 0,0 0-35 0,2 7-21 0,-5-1-15 16,4 1-17-16,1 3-13 0,0 1-35 15,1 0-55-15,-1 4-41 0,1-1-40 0,-1 2-39 0,4 0-102 16,-1-1-15-16,0-1-45 0,2 1-63 0,0-1-51 15,-1-1-40-15,3-2-51 0,1-1-586 16,-3-3-733-16</inkml:trace>
  <inkml:trace contextRef="#ctx0" brushRef="#br0" timeOffset="1252.206">23074 5048 1038 0,'3'-7'608'0,"-2"0"-84"16,-1 7-77-16,5-10-30 0,-3 4-82 0,-2 6 8 0,4-9-99 15,-4 9 0-15,8-7-91 0,-8 7 9 0,11-6-70 16,-11 6 30-16,17-1-67 0,-7 2 29 0,2 1-61 16,-1 3 37-16,1 1-51 0,-1 1 38 0,-2 2-55 15,0 1 42-15,-1 1-51 0,-3 0 48 0,-4 1-52 16,-1 0 6-16,-1 0 8 0,-2 1 14 0,-4 2 29 16,0-2 35-16,0-1-22 0,-1 0 77 0,-1-2-49 15,3 1 65-15,-1-1-75 0,3-3 49 0,0 1-57 0,1-1 40 16,3-7-59-16,-4 10 33 0,4-10-59 0,6 6 22 15,-6-6-119-15,13 2-48 0,1-2-120 0,0-3-101 16,7 1-56-16,-1-3-92 0,6-1-143 0,6-4-501 16,-2 2-759-16</inkml:trace>
  <inkml:trace contextRef="#ctx0" brushRef="#br0" timeOffset="1782.265">24287 4908 402 0,'0'0'417'0,"5"-9"-58"0,-5 9-13 16,4-10-26-16,-2 4-6 0,-2 6-2 0,3-12-15 16,-3 12-14-16,0-12-9 0,0 5-25 0,-3 1-17 15,3 6-19-15,-4-11-29 0,-1 5-24 0,-1 0-20 16,-2 2-43-16,1-1 41 0,-4 3-45 0,1 0 31 0,-1 2-56 15,11 0 21-15,-25 1-52 0,14 1 25 0,-2 2-42 16,3-1 32-16,-2 4-46 0,0-2 32 16,3 4-36-16,0-2 23 0,1 1-32 0,2 0 29 0,-1-1-67 15,3 2 28-15,2-1-47 0,-1-1 53 0,3-7-47 16,3 11 39-16,1-7-52 0,-4-4 34 16,11 6-19-16,-11-6-13 0,17 0-14 0,-6-2 7 15,-1-2-3-15,3-1 6 0,-1-2 16 0,0-2 11 0,0-2 11 16,1-2 12-16,-2-3 0 0,-2-1 7 0,-2-2 13 15,-1-1 10-15,-2-2 4 0,-2-2-26 0,-2 0 87 16,-1-3-29-16,-3 0 61 0,2-4-47 0,-6 2 69 16,3 0-16-16,-1 5 44 0,-1 2-12 0,2 0 27 15,-3 4 10-15,5 2 21 0,-3 2-31 0,3 3-23 16,-1 1-21-16,1 3 10 0,3 7 6 0,-7-7 4 16,7 7 0-16,0 0-16 0,-5 5-14 0,5-5-25 15,0 14 5-15,2-3-14 0,3 4-17 0,0 2-12 16,0 3-8-16,3 3-12 0,1 3-5 0,1 2-17 0,0 0-23 15,2 1-41-15,2 5-27 0,0-2-35 0,0-3-40 16,1 1-37-16,1-5-56 0,-3 0-12 16,0-3-97-16,-1-3-9 0,0-2-41 15,0-2-41-15,-3-2-41 0,-1-3-71 0,2-3-36 0,-2-2-390 0,0-1-583 16</inkml:trace>
  <inkml:trace contextRef="#ctx0" brushRef="#br0" timeOffset="1955.973">24482 4884 233 0,'0'-9'535'0,"3"0"-40"16,-2 2-22-16,-1 0 15 0,1 1 1 0,-1 6 4 15,2-14-49-15,-2 14 16 0,2-11-57 0,-2 11-46 16,0-7-58-16,0 7-35 0,3-5-51 0,-3 5-15 16,0 0-27-16,0 0-16 0,0 0-32 0,0 0-20 15,12 3-19-15,-12-3-15 0,8 8-15 0,-5-1-13 16,2-2-25-16,-1 4-50 0,1-1-40 0,-3 0-56 16,2 2-31-16,1 0-134 0,-3-1-35 0,0 3-60 15,2-3-54-15,-1 0-40 0,-1-1-65 0,3 0-33 16,-5-8-414-16,8 9-594 0</inkml:trace>
  <inkml:trace contextRef="#ctx0" brushRef="#br0" timeOffset="2298.41">24683 4863 259 0,'2'-9'568'16,"-2"1"-49"-16,0 0-81 0,0 0-2 16,0-1-18-16,0 1-24 0,0 1-62 0,0 0 24 15,0-1-88-15,0 0 3 0,0 2-104 0,0 6-1 16,4-11-75-16,-4 11 22 0,5-9-61 0,-5 9 26 0,9-5-55 15,-9 5 32-15,13-1-55 0,-13 1 27 0,12 4-72 16,-12-4 28-16,12 6-10 0,-3-1-11 0,-5 0-4 16,3 1-4-16,-2 1 3 0,-1 0 10 0,-2 1 4 15,4-1 10-15,-3 1 2 0,-2 1 4 0,3-1 3 16,-3 0 5-16,1 2 0 0,0-2 11 0,-2 1 14 16,3 0 10-16,-2-1-3 0,-1 0 1 0,3 1-44 15,-1-1 49-15,1 1-48 0,-2-1 47 0,5 0-42 16,-2 1 41-16,0-1-48 0,1-1 46 0,0 2-48 15,-1-2 48-15,1 0-56 0,0 0 41 0,-1-1-56 16,-3 0 51-16,1 0-47 0,-2-6 55 0,-3 12-49 16,-2-5 53-16,-4 0-50 0,0 0 50 0,-4 0-51 15,-2-1 32-15,1 0-76 0,-4 0 11 0,3-1-85 16,-2-2-24-16,6 0-128 0,-3-1-79 0,3-1-164 16,11-1-408-16,-17-1-534 0</inkml:trace>
  <inkml:trace contextRef="#ctx0" brushRef="#br0" timeOffset="2864.109">25880 4643 45 0,'4'-7'589'0,"-4"7"-156"16,0 0-50-16,-7-5-56 0,7 5 62 0,-15-4-18 16,5 3-22-16,10 1-1 0,-25 1-61 0,9-1 26 15,0 4-80-15,-2-2 8 0,-1 3-86 0,1 0 8 16,-1 3-71-16,1 0 26 0,1 0-67 0,4-1 32 15,1 1-61-15,1 1 33 0,2 0-54 0,1 0 32 0,2-2-57 16,2 1 39-16,4-8-60 0,-1 12 37 0,1-12-59 16,7 9 34-16,-7-9-23 0,14 4-12 0,-14-4-27 15,20-2-10-15,-9 0 5 0,4-2 9 0,-1-3 17 16,0 0 12-16,2-3 17 0,0-2 7 0,-2-1 15 16,-1-2 8-16,-3-2-16 0,0-1 57 0,-4-3 5 15,1-1 33-15,-3-2 12 0,-2-1 29 0,0-2 27 16,-2-2 2-16,-2-2-5 0,0-4 6 0,-2 2 16 15,-1 4 14-15,1 2 12 0,-1 2 23 0,0 3 16 16,2 4 4-16,-1 1-9 0,2 2-32 0,-1 1-39 16,1 4-37-16,0-1-21 0,0 5-15 0,2 6-4 15,-5-6-3-15,5 6-6 0,0 0-10 0,-7 8-7 16,5 0 3-16,-1 2-17 0,3 3 3 0,0 1-12 16,0 2-2-16,3 4-35 0,-1 3-42 0,3 2-38 15,-1-1-42-15,4 4-39 0,0 0-57 0,2-1-19 16,1 0-101-16,1-1-11 0,3-1-48 0,-1-3-35 15,3-1-53-15,-3-4-48 0,2-2-42 0,-3-2-325 16,1-4-494-16</inkml:trace>
  <inkml:trace contextRef="#ctx0" brushRef="#br0" timeOffset="3170.535">26054 4567 489 0,'1'-7'640'16,"-1"7"-149"-16,0-12 6 0,0 12-58 0,-1-10-94 15,1 10-12-15,0-7-87 0,0 7 26 0,0 0-47 16,0 0 47-16,0 0-98 0,-6 5 5 0,6-5-71 15,-2 10 17-15,2-10-60 0,2 13 25 0,0-5-55 16,1 2 30-16,1-1-57 0,0 1 27 0,1 0-70 16,1-2 28-16,-1-1-50 0,2 2 48 0,-1-4-50 15,0 1 40-15,3-3-3 0,-2-1-1 0,-7-2 3 16,15 2 6-16,-15-2-40 0,15-4 60 0,-8 1-40 16,-1-3 77-16,2 2-34 0,-3-2 69 0,0 0-24 15,-1 0 52-15,0 0-6 0,-2 0 19 0,-2 6 1 16,7-8-20-16,-7 8-19 0,6-8-23 0,-6 8-16 15,0 0-9-15,0 0-5 0,0 0-3 0,0 0-2 16,8 4-9-16,-8-4-8 0,2 9-6 0,-2-1-47 0,3 0 4 16,-1 1-72-16,2 0-3 0,0 0-85 0,2 0 2 15,-2 0-42-15,4 0-47 0,-2-2-52 16,1 0-66-16,2-1-57 0,-2-1-74 0,1-2-345 16,-8-3-442-16</inkml:trace>
  <inkml:trace contextRef="#ctx0" brushRef="#br0" timeOffset="3424.076">26385 4560 389 0,'0'0'640'0,"3"-11"-114"16,-3 11 10-16,2-10-89 0,-2 10-2 0,0-8-80 15,0 8 16-15,0 0-73 0,3-8-27 16,-3 8-29-16,0 0-15 0,0 0-22 0,0 0-26 0,0 0-34 16,0 0-25-16,9 5-20 0,-9-5-22 0,4 8-17 15,-4-8-15-15,5 9-6 0,-5-9-15 0,2 11-6 16,1-6-4-16,-3-5 9 0,2 13-20 0,-2-13 12 15,3 10-23-15,-3-10 7 0,1 9-9 0,-1-9 17 16,2 8-16-16,-2-8 17 0,2 6-14 0,-2-6 16 16,0 0-20-16,1 7 12 0,-1-7-38 0,0 0-44 0,0 0-54 15,0 0-47-15,0 0-11 0,4-6-118 16,-4 6-23-16,0 0-106 0,3-10-73 0,-3 10-78 16,0-9-492-16,0 9-687 0</inkml:trace>
  <inkml:trace contextRef="#ctx0" brushRef="#br0" timeOffset="3714.461">26232 4555 379 0,'-9'-2'538'0,"9"2"-12"0,0 0-75 15,0 0 39-15,-5-4-70 0,5 4 31 0,0 0-74 16,0 0 2-16,0 0-88 0,0 0-45 0,0 0-10 15,0 0-5-15,-9 5-6 0,9-5-8 0,-4 10-7 16,1-3 7-16,1 1-20 0,-1 2-34 0,1-1-36 16,-2 4-11-16,1-1-17 0,2 0-20 0,1 3-13 15,-2-2-19-15,2 1-4 0,0 0-12 0,1 2-10 0,0 0-43 16,0-1-41-16,2-1-34 0,-2-1-68 16,4-1-30-16,-2 0-113 0,-1-1-31 0,2-1-57 15,-1-2-47-15,1-1-66 0,0-1-97 0,-4-6-567 0,8 7-783 16</inkml:trace>
  <inkml:trace contextRef="#ctx0" brushRef="#br0" timeOffset="4064.566">26328 4602 649 0,'2'-10'681'16,"-2"2"-145"-16,0 1-3 0,1 1-117 0,-1 6 10 16,2-10-90-16,-2 10-24 0,2-8-43 0,-2 8-28 0,0 0-34 15,0 0-21-15,0 0-18 0,0 0-36 0,0 0-25 16,4 6-19-16,-4-6-19 0,2 11-12 0,0-3-10 15,3 0-7-15,-2 1-26 0,-1 1 14 0,3-1-55 16,-1 0 17-16,3 0-55 0,-2 0 40 0,2-1-57 16,-2-2 40-16,3 0-48 0,-1 0 54 0,0-3-58 15,-7-3 44-15,14 3 2 0,-14-3 10 0,13-3 12 16,-4 1 1-16,-1-3 5 0,-1-1-35 0,0 0 53 16,0-1-35-16,0-2 80 0,-1 1-23 0,-1 1 74 15,0 0-21-15,2 0 30 0,-2-1 20 0,-5 8 2 16,6-9-22-16,-6 9-20 0,5-9-13 0,-5 9 1 15,0 0 30-15,0 0 10 0,0 0 6 0,11 6-10 16,-11-6-12-16,3 12-25 0,-3-2-6 0,2 1-20 16,0 2-1-16,-2-1-22 0,3 5-15 0,-1-1-51 0,2 0-31 15,1 1-56-15,2 2-11 0,2 1-82 0,0-5-25 16,2 1-81-16,2-3-72 0,0-1-94 16,1-3-127-16,1-3-549 0,0 1-784 0</inkml:trace>
  <inkml:trace contextRef="#ctx0" brushRef="#br0" timeOffset="4231.331">27009 4601 580 0,'9'-5'770'0,"-9"5"-208"16,6-3-64-16,-6 3-134 0,6-3 0 0,-6 3-99 16,0 0 4-16,8-4-96 0,-8 4 7 0,0 0-82 15,12-2 6-15,-12 2-120 0,12 0-50 0,-12 0-96 16,16 0-131-16,-16 0-98 0,20-1-120 0,-9 0-366 15,1-1-433-15</inkml:trace>
  <inkml:trace contextRef="#ctx0" brushRef="#br0" timeOffset="4340.136">27631 4592 375 0,'14'3'420'15,"-1"-1"-98"-15,-4-1-77 0,4 2-47 0,-2-2-55 16,-11-1-80-16,19 0-98 0,-19 0-133 0,22-3-322 0,-10 2 18 15</inkml:trace>
  <inkml:trace contextRef="#ctx0" brushRef="#br0" timeOffset="4447.451">28210 4570 30 0,'0'0'230'0,"18"2"-204"0,-18-2-125 15,0 0 35-15</inkml:trace>
  <inkml:trace contextRef="#ctx0" brushRef="#br0" timeOffset="5348.449">21147 6564 849 0,'-4'-4'491'0,"4"4"-68"16,-13-6-103-16,13 6 32 0,-13-6-74 0,3 3 23 15,0 2-63-15,-2 0 14 0,-3 1-79 0,-2 2 14 16,-2 1-71-16,-4 1 18 0,-1 3-68 0,-3 1 33 16,-2 0-61-16,2 3 47 0,-1 1-45 0,2-1-1 15,6 1-7-15,2-1-1 0,1 0-8 0,2 3-6 16,3-3-1-16,3-1-5 0,4-1-4 0,0 1 0 15,5-2 0-15,0 0-3 0,5-1-3 0,0-2-3 16,3 0-3-16,5-1-5 0,-2-3-4 0,5-1 4 16,-1-1-7-16,4-2 0 0,-1-3-1 0,3 1 2 0,0-4 3 15,-3-2 1-15,1-1 47 0,-2-1-48 16,1-5 40-16,0-1-45 0,-7-4 48 0,1-1-49 16,-2-3 55-16,-4-1-53 0,-2-2 57 0,-3 1-28 15,-2 0 69-15,1-5-19 0,-4 2 44 0,-1 0 26 0,1 0 24 16,-2 7-39-16,1 3 67 0,0 0-20 0,-2 2 47 15,2 4-54-15,1 0 18 0,-2 5-72 16,4 2 12-16,-2 2-60 0,0 0 26 0,4 7-44 16,-8-6 35-16,8 6-14 0,-5 6-7 0,1-1-15 0,3 2-1 15,1 4-2-15,0 3-9 0,4 2-1 0,-2 2-5 16,3 4-1-16,2 2-10 0,-1 3-21 0,4 1-38 16,-2 0-29-16,1 3-38 0,3-3-38 15,0 0-44-15,-1-1-62 0,1 0-55 0,0-1-62 0,-1-2-61 16,2 0-28-16,-1-6-47 0,0-1-60 0,-1-3-465 15,-2-2-656-15</inkml:trace>
  <inkml:trace contextRef="#ctx0" brushRef="#br0" timeOffset="5769.099">21289 6597 437 0,'1'-12'665'15,"-1"12"-196"-15,1-10-18 0,-1 10-75 0,0-10 3 16,0 10-78-16,0-9 7 0,0 9-81 0,3-10 6 15,-3 10-93-15,5-7 16 0,-5 7-75 0,9-5 26 0,-9 5-65 16,11-3 33-16,-11 3-63 0,13 1 36 16,-13-1-80-16,14 6 14 0,-9 0-57 0,3-1 30 15,-3 2-47-15,-1 1 43 0,-2 1-30 0,0 0 58 16,-4 0-39-16,2 0 13 0,-5 1 15 0,3 1 6 16,-5-3 14-16,2 2 15 0,1-2 18 0,-1 1 16 15,1-2-2-15,0-1 2 0,2 1 0 0,-1-2-1 16,3-5-7-16,-3 8-4 0,3-8 0 0,5 5-13 0,-5-5-21 15,11-1-28-15,-2-3-35 0,5 0 8 0,3-2-58 16,2-3 39-16,1 0-45 0,0-3 70 0,4-1-38 16,-3-1 65-16,0-1-33 0,-2 1 67 15,-3 2 51-15,0-1 72 0,-3 1 12 0,-3 1 98 0,-1 2-7 16,-1 1 61-16,-1 0-16 0,-2 2 3 0,1 0-8 16,-6 6-25-16,6-9-24 0,-6 9-18 0,0 0-5 15,5-5-5-15,-5 5-23 0,0 0-25 0,2 6-22 16,-2-6-22-16,0 11-19 0,1-4-11 0,0 1-13 15,2 2-16-15,0 0-37 0,1 5-103 0,1-1-36 16,0 2-77-16,3 1-131 0,1 2-92 0,-1 1-118 16,1 0-16-16,1-1-197 0,1 0-526 0,2-2-894 15</inkml:trace>
  <inkml:trace contextRef="#ctx0" brushRef="#br0" timeOffset="6337.419">23277 6335 442 0,'-4'-4'526'0,"4"4"-136"16,-11-10 5-16,2 6-64 0,-2 1 29 0,-1 0-69 15,-2 2 28-15,-4 0-69 0,-1 1 19 0,-4 1-84 16,-3 3 7-16,-6 2-80 0,0 0 26 0,0 3-69 16,0 0 32-16,0 3-69 0,0-1 38 0,4 1-59 15,0 2 42-15,5-2-52 0,5-1 44 0,2 1-56 16,4-1 49-16,2-1-54 0,2 0 46 0,4-1-50 15,3-1 43-15,1-1-45 0,3-1 47 0,3 0-47 16,2-1 41-16,1-2-57 0,2 0 38 0,3-2-51 16,2-2 36-16,1-2-48 0,1-1 46 0,4-2-39 0,-2-2 48 15,1-2-39-15,-2-1 48 0,0-3-38 16,-1-2 52-16,0-4-45 0,-2 0 52 0,-4-2-35 16,-2 1 62-16,-2-1-28 0,0-2 7 0,-4 1 21 15,-3-3 14-15,0 1 29 0,-2-2 10 0,-2 1 25 0,-3-3 17 16,2 3 14-16,-1 0 10 0,-1 4-7 0,-1 0 18 15,3 2 11-15,-2 4-4 0,2 2-16 16,-1 0-32-16,3 5-41 0,-2-1-17 0,1 4-16 16,3 6-8-16,-4-7-6 0,4 7-6 0,0 0-4 0,-5 6-42 15,5-6 35-15,3 16-37 0,-1-6 41 0,2 4-42 16,1 3 32-16,2 2-41 0,0 1 8 16,6 6-51-16,-1 1-44 0,4 3-59 0,2 1-59 15,1 2-93-15,2-3-48 0,-2 0-123 0,1-3-21 0,2 1-57 16,-4-8-117-16,1-1-375 0,-1-1-669 0</inkml:trace>
  <inkml:trace contextRef="#ctx0" brushRef="#br0" timeOffset="6831.204">23381 6339 914 0,'-3'-8'611'16,"-1"-1"-57"-16,2 2-111 0,0-1 9 0,0 1-76 15,-1-1 17-15,3 1-93 0,0 1-38 0,3-1-38 16,-1 1-50-16,2 0-35 0,1 0-25 0,3 1-24 15,1 1-17-15,1 3-19 0,-10 1-8 0,22 0-11 0,-12 1-11 16,2 1-15-16,-2 5-11 0,-4 0-11 0,2 1-3 16,-4 2 2-16,-3 1-12 0,-1 1 47 15,-1-1-44-15,-2 3 42 0,-2-1-43 0,-1 0 19 16,-1 0 35-16,-3-2-44 0,4 1 8 0,-2-1 5 0,1-1 6 16,1-2 6-16,1-1-10 0,1 0 0 15,4-7-2-15,-5 10-2 0,5-10-12 0,3 7-36 16,-3-7-9-16,0 0-110 0,16 0-6 0,-4-3-93 0,2-2 17 15,1-2-64-15,4 0 1 0,-1-3 13 0,4-1 2 16,-4 0 44-16,0-2 49 0,0 1 66 0,-2-1 19 16,-2 0 65-16,-1 0 57 0,-4 2 45 0,1-1 63 15,-5 2 16-15,1 1 67 0,-4 1 54 0,3-1 72 16,-3 3-37-16,0 0 3 0,-1 0-14 0,-1 6-29 16,5-10-47-16,-5 10-42 0,4-8-12 0,-4 8-34 15,5-5-16-15,-5 5-13 0,0 0-11 0,0 0-9 16,9 4-7-16,-9-4-17 0,8 9-3 0,-2-4-6 15,-2 2-4-15,1 1-8 0,-1 2-2 0,-1 0-1 16,-1 1-5-16,1-1-2 0,-2 1-2 0,0-1 4 16,1 2 2-16,-2-4-5 0,0 0 6 0,0-1 2 15,0 1 11-15,0-1 10 0,0-7 16 16,1 11 14-16,-1-11-8 0,1 9-7 0,-1-9-9 0,8 8-10 16,-8-8-10-16,13 2-49 0,1-4-75 0,0 1-71 15,5-2-56-15,3-1-124 0,5 0-62 0,5-3-124 16,8-3-662-16,1-2-817 0</inkml:trace>
  <inkml:trace contextRef="#ctx0" brushRef="#br0" timeOffset="7283.548">24799 6152 413 0,'0'0'492'0,"10"-6"-75"0,-10 6-26 15,0 0 7-15,3-8-20 0,-3 8-28 0,0 0-24 16,-8-4-33-16,8 4-27 0,-10-3-36 0,10 3-36 15,-13 1-36-15,13-1-29 0,-18 3-34 0,11-1-18 16,0 2-16-16,-3 0-8 0,4 0-13 0,-1 2-9 16,1 0-5-16,0 1-6 0,2 0-5 0,1 1-8 15,3 0-11-15,-2 0-5 0,3-1 36 0,2-2-57 16,-1 1 38-16,6-1-62 0,-1-1 12 0,1-2-62 16,2-1 33-16,2-1-47 0,-1-1 45 0,4-2-38 15,0-3 41-15,0-2-36 0,2-1 46 16,-2-3-35-16,-2-1 19 0,1-3 15 0,-4-2 21 0,-1-1 17 15,-3-2 56-15,1-4-20 0,-5 1 65 0,-2-3-19 16,-4-4 70-16,-3-1 35 0,-2-5-21 0,-3 1 70 16,0 0-20-16,-3 2 40 0,0 2-4 0,4 7 23 15,-3 1-8-15,1 2 3 0,1 4-3 0,2 3-25 16,1 1-35-16,3 4-37 0,-1 0-31 0,1 3-19 16,0 2-13-16,6 5-3 0,-9-4 0 0,9 4-5 0,-8 4-10 15,5 2-8-15,3 0-11 0,0 4-9 0,2 0 1 16,3 4-11-16,1 3-4 0,1 2-4 0,5 0-5 15,0 4-41-15,2 2 11 0,1 0-56 16,6 4-1-16,-1 1-76 0,1-1 4 0,0 1-69 0,1 0-13 16,1-2-55-16,-1 1-72 0,1-2-37 0,-3-1-116 15,-1-3-14-15,-2-1-48 0,1-4-134 0,-5-3-361 16,-1-1-680-16</inkml:trace>
  <inkml:trace contextRef="#ctx0" brushRef="#br0" timeOffset="7614.268">25261 6082 875 0,'-3'-5'595'0,"3"5"-97"15,-6-9-25-15,6 9-20 0,-7-10-20 0,7 10-32 0,-2-8-43 16,2 8-50-16,-3-9-110 0,3 9 3 16,1-8-72-16,-1 8 3 0,7-9-28 0,-7 9-24 15,13-6-20-15,-3 3-17 0,-1 1-63 0,1-1 27 0,1 2-22 16,-11 1-14-16,18 0-10 0,-18 0 2 0,17 2 6 15,-8 3 12-15,-3 0-28 0,-1-1 40 0,2 3 3 16,-5 1 2-16,-2-1 4 0,0 2 2 16,0 0 5-16,-2 2 8 0,-3 0 7 0,2 1-3 0,-1-1 7 15,-1-3 17-15,1 3-15 0,2 0-9 0,-1-2-1 16,1-1 2-16,0 0 0 0,2-2 4 16,0-6-10-16,4 12-8 0,1-7-30 0,-5-5-50 0,14 3-63 15,-1-2-53-15,-1-1-17 0,3-2-96 0,0 0-45 16,3-3-20-16,-2-1-26 0,0 0 7 0,2-4-44 15,-1 1 45-15,-2-3-310 0,-2 2-199 0</inkml:trace>
  <inkml:trace contextRef="#ctx0" brushRef="#br0" timeOffset="7884.338">25580 6057 882 0,'1'-8'289'0,"2"1"-21"0,-3 7 12 15,0-10-34-15,0 10 30 0,0-9-7 0,0 9-2 0,0-6-4 16,0 6-19-16,0 0-30 0,0-8-26 16,0 8-31-16,0 0-25 0,2-7-28 0,-2 7-17 15,0 0-15-15,0 0-9 0,8-2-16 0,-8 2-10 16,0 0-4-16,15 3-10 0,-15-3-7 0,11 4 1 0,-5 0-5 15,-1 0-3-15,2 1 5 0,-1-1-10 16,0 3-1-16,-2-2 1 0,-1 1 1 0,-1 2-2 16,2-1 0-16,-3-1 12 0,2 1 3 0,-2 0 14 0,2 1 15 15,-1 0 8-15,-2-1-1 0,3 0 0 0,-2 0-4 16,0 2-3-16,2 0-3 0,0-1-4 16,-1 1-3-16,1-2-5 0,1 2-2 0,-1-2-10 15,2 2-5-15,-1-1 0 0,1-2-7 0,-3 0-4 16,-2-6-13-16,5 9 19 0,-5-9-53 0,2 12 33 0,-2-12-82 15,-2 10 5-15,-1-5-86 0,-3 1-3 0,-1-3-104 16,-3 3-31-16,-1-3-85 0,-6 1-123 0,2-2-439 16,-4-1-545-16</inkml:trace>
  <inkml:trace contextRef="#ctx0" brushRef="#br0" timeOffset="8514.217">26850 5878 142 0,'-17'-4'677'0,"6"2"-117"0,-3 0-79 0,-2 0-20 15,-5 1-25-15,3 0-38 0,-5 0 39 0,-5 1-58 16,1 1-10-16,-1 0-61 0,-1 2-44 0,-1-1-41 15,2 1-37-15,3 4-37 0,0-1-28 0,1 1-25 16,4 0-19-16,2 1-18 0,3 1-10 0,3-1-58 16,2 2 49-16,2-1-55 0,3 1 50 0,1 0-67 15,4-3 49-15,3 1-68 0,-1-1 52 0,5 1-74 16,0-2 40-16,1-2-63 0,1 0 46 0,2-1-44 0,0-3 52 16,-11 0 11-16,21-3 7 0,-8-2 2 15,0 0 0-15,0-2 12 0,-2-1 0 0,-1-3 5 16,-1-1 36-16,0-5-32 0,-1 0 33 0,-2-1-33 0,-2-3 40 15,-1-3-32-15,-1-3 42 0,-2 1-13 0,0-3 30 16,-4-5-6-16,2 1 26 0,-2 1-11 0,-1-1 31 16,1 0 22-16,0 10 42 0,-1-1 11 0,3 6-8 15,-1 0-11-15,-1 2-26 0,4 4-29 0,-2 1-26 16,0 1-28-16,2 10 5 0,-2-9 5 0,2 9 1 16,0 0-1-16,0 0-1 0,6 7-14 0,-1 3-5 15,0 0-4-15,2 5-5 0,-1 3-7 0,3 2-5 16,0 2-8-16,0 6-1 0,1-1-36 0,1 2-34 15,-2 0-48-15,1 2-52 0,0 0-51 0,-1-1-41 16,2 0-59-16,-2-2-75 0,2 1-64 0,0-3-6 16,-1-3-77-16,1-2-29 0,0-5-52 0,0-2-511 15,0-1-737-15</inkml:trace>
  <inkml:trace contextRef="#ctx0" brushRef="#br0" timeOffset="9064.221">26904 5873 688 0,'0'0'624'0,"-6"-6"-105"0,6 6-38 16,-3-7-53-16,3 7-46 0,0-8-61 15,0 8-59-15,1-7-51 0,-1 7-33 0,9-8-38 0,-9 8-26 16,12-5-24-16,-12 5-63 0,16-2 37 0,-16 2-54 16,17 0 40-16,-8 2-53 0,0 1 43 0,-1 0-47 15,-1 4 46-15,-3 0-52 0,1-2 46 0,0 4-53 16,-5-2 48-16,0 2-49 0,-1 0 50 0,-3 1-45 15,2-2 42-15,-1 2-49 0,-1-2 7 0,2-1 5 16,-1 1 0-16,2-4-1 0,-2 2 21 0,3-6-20 16,-1 10-4-16,1-10-1 0,1 7-6 0,-1-7-37 15,9 4 5-15,-9-4-75 0,16-3 14 0,-5 1-51 16,1-2 48-16,3-1-38 0,-1-3 72 16,1 0-34-16,1-3 66 0,0-1-33 0,-2-1 60 0,2-1-35 15,-3 0 78-15,-1 2 50 0,-2-1 42 0,0 2 41 16,0 2 35-16,-3 0 24 0,-3 2-2 0,3 0-58 15,-2 0 10-15,0 3-73 0,-5 4 26 0,7-6-44 0,-7 6 50 16,0 0-44-16,0 0 25 0,9 1-43 0,-9-1 17 16,6 7-48-16,-4 0 28 0,2-2-41 0,2 1-2 15,-1 3-9-15,-1-2-29 0,3 0-16 0,-1 2-7 16,4-4 44-16,-1 2-54 0,0-1 55 0,1-3-43 16,-1-1 54-16,-9-2-46 0,17 3 55 0,-17-3-44 15,18-4 52-15,-10 1-15 0,2-1 71 0,-3 0 4 16,0-3 49-16,-1 3 26 0,-1-2 48 0,0 2 28 15,-5 4 11-15,9-8-7 0,-9 8-42 0,5-6-31 16,-5 6-35-16,7-6-27 0,-7 6-20 0,0 0-12 16,9 3-16-16,-9-3-5 0,3 9-10 0,1-4-8 15,-2 5-8-15,2-2-26 0,-1 5-44 0,3-1-84 16,-1 2-56-16,2 1-73 0,0 5-125 0,-1-1-105 16,1 1-79-16,-4 2-82 0,1 0-192 0,-4-1-397 15,-4 2-849-15</inkml:trace>
  <inkml:trace contextRef="#ctx0" brushRef="#br0" timeOffset="9787.441">28081 5804 275 0,'0'0'762'0,"0"0"-185"0,0 0-97 15,0 0-58-15,0 0-39 0,0 0-19 0,0 0-33 16,8-2-45-16,-8 2-50 0,0 0-95 0,0 0 9 16,0 0-45-16,6-5-57 0,-6 5-58 0,10-2-65 15,-10 2-81-15,12-3-102 0,-3-1-113 0,2 1-108 16,0 1-524-16,0-2-604 0</inkml:trace>
  <inkml:trace contextRef="#ctx0" brushRef="#br0" timeOffset="9911.787">28532 5812 443 0,'17'5'507'0,"-1"-1"-120"16,-3 2-82-16,1-1-31 0,2-1-2 0,-4-1-13 16,2 1-15-16,-2 0-39 0,1-2-43 0,0 1-32 0,-1-2-36 15,4 0-83-15,-2-1-118 0,1 0-137 16,2-2-166-16,-1 0-391 0,3-1-329 0</inkml:trace>
  <inkml:trace contextRef="#ctx0" brushRef="#br0" timeOffset="10864.666">21361 8137 197 0,'0'0'544'0,"0"0"-100"16,4-6-93-16,-4 6 11 0,0 0 22 15,-2-7-75-15,2 7 39 0,-8-5-69 0,8 5 15 16,-8-6-77-16,8 6-34 0,-13-6 15 0,13 6-81 0,-16-5-19 16,6 5-18-16,-3-1-14 0,0 2-10 15,0-1-2-15,-5 2-13 0,1 2-4 0,1 0-7 16,-3 2-6-16,4-2-7 0,-2 4 4 0,4-1-10 15,-2 1-3-15,5 1-3 0,-2-2-3 0,3 3-10 0,3-3-11 16,0 1-15-16,2 1-15 0,1-2-10 0,2 0-1 16,1-7 3-16,1 10-5 0,-1-10-8 0,9 6-10 15,-9-6-3-15,15-1 1 0,-4-2 2 0,0 0 0 16,3-4 8-16,0-2 5 0,1-2 44 0,1-4-37 16,-1 0 51-16,-2-1-36 0,-3-3 51 0,2 0-23 15,-6-3 55-15,1 1-14 0,-5-3 52 0,1-2-28 16,-3 0 67-16,-3-2-23 0,-1-3 23 0,-5 0 23 15,0 0 20-15,-2 3-19 0,-1-1 77 0,-2 2-17 16,2 0 28-16,0 3-41 0,-1 5 47 0,4 2-49 16,0 4 11-16,0 1-73 0,3 3 8 0,0 1-65 15,-1 5 36-15,7 3-41 0,0 0 24 0,-14 2-44 16,14-2 31-16,-5 15-48 0,5-5 31 0,0 5-10 16,3 2-7-16,1 4-8 0,1 4-5 15,3 3-18-15,3 3-47 0,-1 3-44 0,5 2-47 0,1 0-42 16,2 3-109-16,1-6-60 0,1 2-73 0,-1-3-68 15,4-3-5-15,-1-3-33 0,0-4-40 0,-1-4-502 16,0-1-680-16</inkml:trace>
  <inkml:trace contextRef="#ctx0" brushRef="#br0" timeOffset="11251.192">21505 8121 9 0,'-2'-6'604'16,"0"-1"-140"-16,0 1-121 0,1-2 11 0,0 0-58 15,0 3 30-15,-1-4-67 0,2 2 14 0,0-1-75 16,2-1 3-16,0 1-75 0,2-1 9 0,0 2-62 16,3-1 20-16,-3 0-53 0,4 4 27 0,-3-2-46 15,3 2 20-15,-8 4-40 0,12-4 50 0,-12 4-57 16,12-1 37-16,-12 1-41 0,8 4 38 0,-8-4-39 16,7 9 35-16,-7-9-40 0,0 12 44 0,0-4-47 15,-2-1 40-15,-2 2-40 0,1 0 41 0,2 1-35 16,-1-1 35-16,0 2-37 0,0-2 42 0,-1 1-39 15,3 0 41-15,1 1-43 0,1-3 41 0,0 2-39 16,2-2 39-16,1 2-44 0,3-2 4 0,0 2 1 16,1-2 4-16,1 1 1 0,-1 0 2 0,2-2-1 15,-2 0 2-15,-1-2-1 0,-1 1-1 0,1 0 3 0,-4 0 4 16,2-1 11-16,-6-5 7 0,2 11 6 16,-2-11 14-16,-4 10 6 0,-4-3 1 0,2-3-10 15,-2 3-4-15,-1-2-4 0,-2 0-6 0,0-1-4 0,0 1-6 16,1-2-3-16,-1 2-6 0,1-3-24 0,10-2-59 15,-14 3-77-15,14-3-86 0,-10-2-39 16,10 2-26-16,-3-5-61 0,3 5-15 0,4-14-417 16,1 6-328-16</inkml:trace>
  <inkml:trace contextRef="#ctx0" brushRef="#br0" timeOffset="11403.348">21682 8118 503 0,'9'-12'618'0,"0"3"6"16,-4 1-55-16,2 1 19 0,-4 0-53 0,3 1-30 15,-4 1-46-15,-2 5-65 0,9-8-46 16,-9 8-35-16,0 0-29 0,6-5-27 0,-6 5-39 0,0 0-38 15,7 8-37-15,-7-8-25 0,5 11-20 0,-1-3-20 16,1 0-15-16,1 5-48 0,1-1-9 0,0 2-110 16,1 3-34-16,2-1-140 0,-1 4-82 0,6 2-117 15,-4-2-118-15,0 2-124 0,2-3-628 0,-2 0-950 16</inkml:trace>
  <inkml:trace contextRef="#ctx0" brushRef="#br0" timeOffset="12013.784">23779 7850 274 0,'-1'-6'557'0,"1"6"-122"0,-8-9-45 0,3 3-18 16,-5 1-10-16,1 1-29 0,0 1-18 0,-4-1-18 15,2 2-25-15,-3 1-26 0,-2 1-45 0,4 1-35 16,-7 3-30-16,1 0-36 0,0-1 25 0,-3 5-67 15,3 1 31-15,-2 0-62 0,2 1 38 0,0 3-56 16,4-2 35-16,0 4-58 0,3-3 26 0,2 0-64 16,2 0 39-16,3-2-56 0,-1-1 48 0,5 1-48 15,0-2 50-15,0-1-37 0,4-2 45 0,1 0-44 16,-5-5 41-16,12 3-49 0,-12-3 36 0,19-2-39 16,-9-3 49-16,3-1-35 0,-2-2 48 15,3-1-35-15,-1-4 51 0,-1-1-44 0,-1-3 47 0,-1-1-38 16,-2-1 10-16,1-2 19 0,-4-1 11 0,-1-2 12 15,-3-2 15-15,-1 3 17 0,0-5 20 0,-4 1 26 16,1-5 31-16,-4 3 25 0,2-1 12 0,-1 6 9 16,1 1 9-16,-2 2 4 0,3 1 7 0,-2 5-6 0,4 2-26 15,-2 1-36-15,1 2-37 0,0 2-19 16,3 8-6-16,-2-7-1 0,2 7-5 0,0 0-6 16,0 0-40-16,-1 9 30 0,2 1-42 0,0 1 39 15,3 4-43-15,3 2 33 0,-2 4-45 0,2 7 36 0,2 0-56 16,0 3 8-16,3 4-39 0,-1 1-46 0,2 0-38 15,1-2-40-15,0-1-58 0,1-1-52 0,-2-5-50 16,4-1-61-16,-2-4-51 0,-1-2-22 0,0-3-78 16,1-2-48-16,0-3-358 0,-3-3-546 15</inkml:trace>
  <inkml:trace contextRef="#ctx0" brushRef="#br0" timeOffset="12384.409">23866 7854 553 0,'-1'-9'538'0,"0"2"-111"0,-1 0-57 16,2 0-15-16,0 1-54 0,2-1-44 0,0-2-39 16,2 1-34-16,1 0-33 0,0 1-28 0,4 0-25 15,1 0-21-15,1 1-17 0,0 0-10 0,2 2-7 16,-3 2-12-16,2 0 32 0,-1-1-49 0,-11 3 39 16,15 0-46-16,-15 0 39 0,12 5-37 0,-12-5 41 15,3 7-37-15,-3-7 46 0,-3 11-35 0,-1-6 51 16,-2 3-42-16,1-2 47 0,-3 2-58 0,4 0 43 15,-2-1-55-15,2 1 46 0,-1-1-52 0,2 2 37 0,1-1-51 16,2 0 46-16,0-1-53 0,2 1 40 16,2 0-63-16,1 0 25 0,2-1-61 0,3 3 28 15,1-3-54-15,1 2 37 0,2-2-33 0,-1 2 55 16,-2-2-30-16,3 1 49 0,-3 0-35 0,-1-4 50 0,-4 4-33 16,-1-1 54-16,-2-2-20 0,-3-5 69 15,-3 13-21-15,1-7 63 0,-5 0-38 0,-3 0 41 16,0 0-58-16,-2 0 35 0,-2 1-59 0,0-2 37 15,0 0-59-15,-1 1 2 0,1-3 1 0,2 1-14 0,3-2-36 16,-2 0-38-16,11-2-155 0,-16 1-91 0,16-1-107 16,-7-4-86-16,7 4-371 0,-3-7-455 0</inkml:trace>
  <inkml:trace contextRef="#ctx0" brushRef="#br0" timeOffset="12635.124">24204 7796 876 0,'5'-8'645'0,"-1"2"-88"15,-4 6 1-15,6-10-76 0,-6 10-22 0,6-8-44 16,-6 8-56-16,5-7-128 0,-5 7 2 0,6-5-48 16,-6 5-37-16,0 0-12 0,12 0-45 0,-12 0-11 15,16 6-20-15,-7-1-14 0,-2 0-11 0,3 5-18 16,-1-2-27-16,-1 5-24 0,1-2-18 0,-4 0 2 16,0 4 11-16,-2-4 0 0,-2 0 10 0,-1 3 4 15,0-4 8-15,-2 3 9 0,0-2 7 0,0-1 15 16,-1 0 10-16,1-2 2 0,0 0 2 0,0 0-1 15,2-8 8-15,-4 11-17 0,4-11-7 0,5 9-29 16,-5-9-54-16,10 1-76 0,-10-1-62 0,21-1-141 16,-6-2-75-16,4-3-108 0,4-5-654 0,4 0-798 0</inkml:trace>
  <inkml:trace contextRef="#ctx0" brushRef="#br0" timeOffset="13180.971">25505 7606 200 0,'0'0'561'0,"11"-7"-75"15,-11 7-69-15,6-6 8 0,-6 6-25 16,4-8-34-16,-4 8-38 0,0-7-21 0,0 7-20 15,-5-6-52-15,5 6 10 0,-10-5-73 0,10 5 14 0,-15-2-67 16,15 2 26-16,-21 2-59 0,10 1 31 0,-3 0-63 16,1 2 36-16,0-1-64 0,-2 0 40 0,3 3-60 15,0-1 47-15,3 1-62 0,1 0 39 0,0-2-76 16,3 2 32-16,0 0-13 0,1-3-2 0,4-4-4 16,0 9-5-16,0-9-7 0,5 6-8 0,-5-6 8 15,0 0-6-15,15-1 1 0,-15 1 1 0,15-6 5 16,-6 0-1-16,-1 0-6 0,0-4 26 0,3 2-12 15,-3-6 24-15,1 2 8 0,-4-3 0 0,1-1 17 0,-1-4 22 16,-3-4 25-16,1 1 16 0,-3-2 5 16,-3-1 15-16,-2-6 13 0,1 0 19 0,-3-1 11 15,0 0 17-15,-3-4 1 0,2 5 5 0,1 0 12 16,-1 3 6-16,-1 2 11 0,3 4 5 0,1 3-22 16,-1 3 15-16,1 2-49 0,3 2-11 0,-3 2-52 15,2 1 2-15,1 5-31 0,2 5 19 0,0 0-28 16,0 0 12-16,0 0-17 0,0 0 12 0,0 15-10 15,2-3-5-15,3 4-7 0,0 4-4 0,2 3-16 16,-1 3 13-16,3 5-44 0,0-2-21 0,1 8-77 0,-1 1-5 16,1-1-80-16,2 0 10 0,-1-1-73 0,2 0-29 15,1-2 2-15,0-7-44 0,-1 0-41 0,2-3-32 16,1-3-25-16,-2-4-5 0,0-1-50 16,0-3-40-16,3-3-437 0,-6-2-566 0</inkml:trace>
  <inkml:trace contextRef="#ctx0" brushRef="#br0" timeOffset="13551.55">25796 7468 76 0,'1'-8'652'0,"2"-2"-183"0,-2 5-13 15,0-3-65-15,1 2 5 0,-2 6-96 0,2-12 4 16,0 6-70-16,-2 6 13 0,2-9-85 0,-2 9 7 16,7-9-78-16,-7 9 23 0,11-7-59 0,-11 7 25 15,11-5-61-15,-11 5 38 0,16-2-67 0,-16 2 31 16,15 0-60-16,-15 0 27 0,14 5-45 15,-6-3 38-15,-2 2-35 0,-2 0 50 0,1 2-37 0,-2-1 48 16,-2 1-35-16,2 2 49 0,0-1-29 0,-3 0 13 16,0 1 15-16,0 1 17 0,0-1 8 0,-2 0-2 15,1 1-4-15,1-1 3 0,0 2-11 0,3-2-5 16,-3 2-4-16,4-1-4 0,-1 0-8 0,1 0-2 16,1 0-11-16,3-1-9 0,0 0-19 0,1 2-9 15,2-3 0-15,0 2 3 0,-1-2 5 0,-1 1 39 0,1-1-38 16,-3-2 5-16,-1 3 12 0,-1-2 44 0,-1-2-30 15,-2 3 80-15,-2-7-27 0,-3 10 16 0,-2-4 17 16,-2 0 13-16,-2 0 8 0,-1-1-4 16,-3 1-20-16,-1 0-18 0,2-1-13 0,-2 0-9 0,3 0-13 15,1-1-9-15,-1-1-33 0,3 0-62 0,8-3-24 16,-13 4-128-16,13-4-58 0,0 0-135 16,0 0-129-16,0 0-511 0,-5-4-677 0</inkml:trace>
  <inkml:trace contextRef="#ctx0" brushRef="#br0" timeOffset="13929.362">26167 7441 354 0,'-2'-8'746'15,"2"8"-202"-15,-1-9-34 0,1 9-80 0,-4-11 25 16,4 11-79-16,0-7 17 0,0 7-85 0,-1-7-47 16,1 7-58-16,0 0-45 0,4-6-32 0,-4 6-27 15,0 0-21-15,11-3-16 0,-11 3-20 0,13 3-13 16,-3-2-32-16,1 2-28 0,-1 2-16 0,1-2-15 0,-2 0 4 15,0 2 8-15,1 0 4 0,-1 1 7 0,-2-1 4 16,-1 1 9-16,-1 1 4 0,-2-1 9 16,-1 1 5-16,-2 2 8 0,0-3 5 0,-2 3 17 15,-2 0 4-15,0 0-8 0,2 0 24 0,-1 0-36 0,-1 0 31 16,2 0-1-16,-1 0-4 0,0-1 0 16,2 2-6-16,0-2 3 0,1-8-11 0,1 15-1 0,2-5-3 15,-1-1-5-15,2-1 1 0,3 0-5 16,-2 1 5-16,2-2-4 0,2 2 1 0,-4-2-8 15,3 0 1-15,-2-1-3 0,-2 1 2 0,1-1 1 0,-5-6 1 16,3 12-1-16,-3-12 4 0,-4 11 5 0,-1-5-12 16,-4-1 0-16,0 0-9 0,0 2-32 0,-5-2-42 15,1-1-16-15,-3 1-115 0,-1-1-33 16,-1-1-125-16,0-1-76 0,-1-2-83 0,5 0-428 0,-1-2-548 16</inkml:trace>
  <inkml:trace contextRef="#ctx0" brushRef="#br0" timeOffset="14563.486">27422 7331 464 0,'0'0'515'0,"1"-13"-20"0,-1 13-63 0,-4-9-15 0,2 3-53 16,-5 0-26-16,3 1-55 0,-5-1 35 15,-1 1-74-15,1 2 29 0,-2 0-47 0,-1 1-64 16,-1 1 19-16,-2 1-55 0,2 0-17 0,-5 2-9 0,4 2-13 16,-3-1-13-16,2 2-7 0,-1 2-11 0,4 0-18 15,-2 2-5-15,3-1-7 0,2 2-8 0,1-1-7 16,1 0-12-16,1-1-8 0,5 0-20 0,0 1-16 16,2-3-4-16,0 1 13 0,3-1-22 0,1-2 6 15,2-1-2-15,0 0 1 0,-7-3-6 0,18 3 4 16,-18-3 51-16,21-5-49 0,-9 1 53 15,1-1-44-15,-1-4 49 0,0 1-41 0,1-4 52 16,0-1-42-16,-3-2 47 0,1-3-47 0,-1-2 62 0,-3-3-37 16,-3-1 54-16,1-4-38 0,-1 0 45 0,-4 1-29 15,0-8 31-15,-2 0 20 0,-2 0 11 0,0 0-35 16,-1 0 71-16,-2 3 11 0,0 1 12 0,-1 1 19 16,0 3 6-16,1 6 3 0,-1 2-7 0,2 2-14 15,1 2-24-15,-2 3-28 0,3 3-13 0,-2 2-3 16,2 3 2-16,4 4-23 0,0 0 18 0,-9 1-36 15,9-1 18-15,-4 12-26 0,4-1 17 0,2 1-34 16,0 3 17-16,3 6-26 0,2 0 15 0,0 4-12 16,2 2 0-16,0 2-28 0,5 5-46 0,-1 0-38 15,5 1-45-15,-3 0-43 0,3-1-38 0,0-1-41 16,3-2-62-16,0 1-26 0,-1-3-104 0,-3-6-3 16,1-2-52-16,0-1-39 0,1-3-53 15,-3-2-495-15,-1-4-708 0</inkml:trace>
  <inkml:trace contextRef="#ctx0" brushRef="#br0" timeOffset="15263.741">27703 7246 52 0,'0'0'702'0,"-5"-11"-155"0,2 3-63 0,2 1-19 0,-2-2-43 15,1 1-35-15,-1 0-24 0,-1-1-80 0,4 1 16 16,-2 0-84-16,2 2 3 0,0-3-95 0,2 2 15 15,0 1-68-15,1 0 29 0,4 0-59 16,-1 3 25-16,3-3-56 0,-1 3 18 0,-8 3-65 0,14-3 29 16,-14 3-61-16,15 2 50 0,-15-2-44 0,12 6 53 15,-12-6-41-15,11 7 47 0,-8-1 8 0,-1 0-41 16,-2-6 46-16,0 12-1 0,0-5-2 0,0-1 0 16,-1 2-3-16,-2 0-40 0,2-1 50 0,1 2-1 15,-1-1-48-15,0 0 52 0,1-1-45 16,0 2 48-16,2 0-46 0,-2 0 50 0,5 0-52 0,-2 0 44 15,1 1-60-15,2-2 25 0,-1 2-63 0,3-2 27 16,0 2-49-16,-3-2 38 0,1 0-37 0,2-1 53 16,-2 0-28-16,-1 2 43 0,-2-4-28 0,-3-5 60 15,1 12-23-15,-1-12 61 0,-4 8-18 0,-1-4 53 16,-1 1-30-16,-2-2 60 0,-1 0-60 0,0 0 37 16,9-3-57-16,-16 4 41 0,16-4-55 0,-16 4 38 15,16-4-51-15,0 0 25 0,-15-1-82 0,15 1-13 0,-5-6-86 16,5 6 16-16,2-8-52 0,2 2-54 0,3 0-18 15,3-2-21-15,1-2-4 0,2 2 10 16,1-6 20-16,4 2 34 0,-3 2 59 0,3-4 74 0,-2 2 64 16,-1 2 78-16,-4-1 73 0,1 2 74 0,-1 1 86 15,-2 0 42-15,-1 2 19 0,0-1 11 0,-2 2-68 16,-1 1 10-16,-5 4-84 0,7-5 28 0,-7 5-65 16,0 0 35-16,0 0-63 0,0 0 17 0,6 5-61 15,-6-5 16-15,0 9-54 0,3-2 26 0,-3-7-54 16,3 11 33-16,0-3-53 0,-1-1 25 15,2 0-55-15,1 2 27 0,3-5-65 0,0 2 37 0,-1-1-56 16,4-1 48-16,-1-2-49 0,1-1 50 0,1-1-47 16,-1-1 56-16,1-1-40 0,-2 0 55 0,2-2-42 15,-3-1 61-15,1 0-3 0,-1 1-19 0,-2-1 85 0,0-2-3 16,-1 4 60-16,-2-1-19 0,-4 4 4 16,10-6-25-16,-10 6-1 0,9-5-30 0,-9 5 6 15,0 0-16-15,9 3 9 0,-9-3-23 0,4 8 6 0,-4-8-21 16,6 11 9-16,-2-3-19 0,1 0-9 0,0 2-29 15,3-1-47-15,2 2-45 0,-1-2-3 16,3 2-83-16,2-1 3 0,3-1-79 0,2 0-1 0,2-2-97 16,1-2-49-16,2-2-88 0,3-2-512 0,-4-1-635 15</inkml:trace>
  <inkml:trace contextRef="#ctx0" brushRef="#br0" timeOffset="15420.661">28854 7183 341 0,'0'0'661'16,"9"-1"-166"-16,-9 1-109 0,12-1-81 0,-12 1-61 16,0 0-55-16,16-3-37 0,-16 3-30 0,16-1-25 15,-16 1-26-15,20-3-56 0,-6 2-85 0,0 0-67 16,5 0-62-16,-1-2-43 0,7 0-118 0,0-1-293 16,3 0-163-16</inkml:trace>
  <inkml:trace contextRef="#ctx0" brushRef="#br0" timeOffset="15523.505">29383 7142 279 0,'18'1'587'0,"-4"-1"-117"15,0 2-42-15,-2-2-21 0,-12 0-22 0,20 1-14 16,-20-1-23-16,17 0-37 0,-17 0-57 16,15 0-51-16,-15 0-48 0,16-1-93 0,-16 1-137 15,15-2-160-15,-15 2-180 0,13-5-691 0,-13 5-722 0</inkml:trace>
  <inkml:trace contextRef="#ctx0" brushRef="#br0" timeOffset="16396.83">21797 9707 363 0,'0'0'481'0,"5"-4"-94"0,-5 4 9 16,3-6-40-16,-3 6 48 0,-1-7-79 0,1 7 38 0,-7-8-57 16,7 8 20-16,-11-7-82 0,3 3 20 15,-2 1-77-15,-4 0-24 0,-2 0-8 0,-3 3-8 16,-1 2 3-16,-6 1-19 0,-1 1-15 0,-5 2-15 0,2 2-16 15,-2 1-66-15,1 1 51 0,2 1-69 0,1 2 54 16,2-1-63-16,8-1 48 0,0 2-58 0,3 0 0 16,2 0-10-16,5-1 30 0,3 0-77 0,3-1 31 15,2-3-49-15,2 2 26 0,5-4-12 0,0 1-11 16,6-2-7-16,4-2-22 0,1-3-8 0,2 0 1 16,3-3-1-16,3-3 4 0,2-3 2 0,0-2 17 15,0-2 60-15,-5-2-33 0,3-2 55 0,-3-2-32 16,-2-2 48-16,-5-1-34 0,-2-3 60 0,-3-2-13 15,-2-3 41-15,-4-1-31 0,0-2 59 0,-3-2-36 16,-4 2 86-16,-3-2-21 0,0 2 25 0,0 0 33 16,-1 2 28-16,-2 3-31 0,-1 5 62 0,4 0-49 15,-3 4 32-15,3 2-58 0,0 5 14 0,-1-1-66 16,1 4 17-16,1 2-47 0,4 7 46 0,-9-4-50 0,9 4 29 16,-5 4-19-16,2 1-11 0,1 5-10 15,2 1-8-15,2 1-9 0,-1 6-5 0,3 2-7 16,1 5-10-16,2 2-37 0,2 1-47 0,1 2-40 15,0 0-43-15,3 4-59 0,2-1-66 0,-1 0-54 0,4-2-28 16,1-3-94-16,-3-3-8 0,1-3-22 0,2-3-52 16,-2-4-18-16,-1-2-295 0,2-2-399 0</inkml:trace>
  <inkml:trace contextRef="#ctx0" brushRef="#br0" timeOffset="16680.306">22007 9627 381 0,'-3'-8'639'16,"2"0"-154"-16,-2 2-21 0,2 1-90 0,1 5-22 15,-4-9-70-15,4 9 20 0,-5-6-62 0,5 6 23 16,0 0-79-16,0 0 15 0,-6 3-85 0,6-3 18 16,1 9-69-16,-1-9 30 0,4 10-60 0,-2-3 32 15,2-2-39-15,1 3-49 0,3-2-26 0,-3 0-26 16,3-3-11-16,0 1 5 0,2-1 41 0,-10-3-34 16,18 1 41-16,-7-4-45 0,-1-1 53 0,1 1-34 0,1-3 54 15,0-1-36-15,-2-1 51 0,0 0-4 16,-1 1 94-16,0 1-2 0,-4 0 87 0,3 0-24 15,-2 1 0-15,-2 2-26 0,-4 3-23 0,9-6-11 16,-9 6 6-16,0 0 1 0,13 0-14 0,-13 0-16 0,8 7-17 16,-3-3-9-16,0 1-13 0,2 3-10 15,-2-1-28-15,3 0-49 0,0 2-56 0,2 0-66 0,0 0-61 16,-1 0-28-16,4-1-107 0,-1-2-38 0,-1 4-57 16,3-5-24-16,0-3-494 0,-1-1-573 0</inkml:trace>
  <inkml:trace contextRef="#ctx0" brushRef="#br0" timeOffset="16826.125">22521 9591 207 0,'3'-8'659'16,"2"4"-37"-16,-5 4-97 0,3-10 20 0,-3 10-82 16,1-6 22-16,-1 6-60 0,0 0-19 0,0 0-54 15,0 0-45-15,0 0-46 0,0 0-45 0,0 0-40 16,0 11-37-16,1-4-22 0,3 0-26 0,-1 3-46 16,1-2-74-16,2 4-96 0,3-1-121 0,0 2-120 15,1 1-120-15,3-1-77 0,0 0-217 0,2 1-296 16,2-3-693-16</inkml:trace>
  <inkml:trace contextRef="#ctx0" brushRef="#br0" timeOffset="17329.77">24104 9339 102 0,'0'0'598'0,"8"-4"-151"0,-8 4-64 16,5-4-6-16,-5 4 42 0,4-8-86 0,-4 8 38 15,2-8-49-15,-2 8-10 0,-2-11-21 0,2 11-26 16,-7-8-19-16,3 2-24 0,-2 3-69 0,-3-1 46 16,1 2-71-16,-1 1 45 0,9 1-78 0,-24 0 35 15,12 1-69-15,0 3 36 0,0-2-22 0,-3 4-10 16,5 1-18-16,-2-1-10 0,2 4-6 0,1-3-14 15,3 3-21-15,-1-2-21 0,2 1-22 0,1 0-35 16,3-2-13-16,-1 1-1 0,2-8 0 0,2 9 4 16,-2-9 3-16,0 0 1 0,10 4-14 0,-10-4 6 15,13-9 23-15,-5 2 10 0,2-4 12 0,-2-2 10 16,1-3 12-16,-3 1 5 0,2-5 12 0,-6-5 23 16,3 4 2-16,-5-3 67 0,0-3 17 0,-2 2 3 15,-1-6 14-15,-1 1 18 0,-3-1 17 0,0 3 27 16,2-1 23-16,-1 7 6 0,-1 0 21 0,1 3-5 0,2 2-23 15,-1 3-38-15,3 2-30 0,-1 3-28 16,0 3-19-16,3 6 5 0,-5-7-24 0,5 7 19 16,0 0-26-16,-2 9 10 0,2-9-19 0,2 18-4 15,1-8-15-15,1 6-5 0,2 4-3 0,2 3-14 0,2 5-50 16,0-1-22-16,2 3-95 0,2 5-13 0,1 0-59 16,2-2-60-16,-1 0-79 0,5-2-44 0,-1-4-124 15,-2-2-32-15,1-5-73 0,3-2-693 16,-7-3-939-16</inkml:trace>
  <inkml:trace contextRef="#ctx0" brushRef="#br0" timeOffset="18013.475">24290 9250 312 0,'-11'-3'527'0,"11"3"-51"0,-9-3-63 0,9 3-53 15,-9-4-17-15,9 4-35 0,-6-6-21 0,6 6-32 16,-5-6-43-16,5 6-46 0,2-6-33 0,-2 6-25 16,9-6-20-16,-9 6-15 0,14-2-17 0,-14 2-14 15,19 1-3-15,-8 0-8 0,1 3-1 0,-1 0-6 16,-1 0-1-16,1 2-4 0,-4 2 0 0,0-1 0 16,0 2 36-16,-3 1-52 0,-1 1 40 0,-3-2-47 15,0 3 44-15,-3-2-49 0,-1 2 49 0,-1-1-46 16,0-2 56-16,-2 2-37 0,1-3 62 0,-2 2-43 15,2-3 52-15,1 0-52 0,1 1 33 0,0-2-51 16,1 0 43-16,-2 1-52 0,5-7 44 0,-1 10-50 16,1-2 43-16,6-1-33 0,-2 2 21 0,1-2-48 0,4 0 1 15,0 1 2-15,3 0-3 0,-1 4-8 16,1-6-3-16,-1 3-17 0,-2-3 42 0,1 0-52 16,-3 1 56-16,-1-2-43 0,1 0 54 0,-7-5-47 15,7 8 57-15,-7-8-52 0,3 7 50 0,-3-7-49 0,0 0 51 16,-8 7-46-16,8-7 48 0,-9 3-47 0,9-3 48 15,-11 1-36-15,11-1 21 0,-16 0-76 16,16 0-1-16,-11 0-95 0,11 0-34 0,-13 0-131 16,13 0-76-16,-9-1-86 0,9 1-468 0,0 0-545 0</inkml:trace>
  <inkml:trace contextRef="#ctx0" brushRef="#br0" timeOffset="18445.421">24326 9359 541 0,'0'0'455'0,"-5"-7"-25"0,5 7-85 0,-1-6 38 16,1 6-88-16,0 0 11 0,-3-6-68 0,3 6 36 15,0 0-56-15,0 0 40 0,0 0-64 0,0 0 45 16,5 6-60-16,-1 0-35 0,-1 0-19 0,1 1-22 15,-2 3-14-15,2-2-16 0,1 3-14 0,0 1-13 16,0 1 0-16,1 1-18 0,-1 0-3 0,0-1-6 16,2 1-8-16,-3 0-5 0,1-1-13 0,0-3-7 15,1 1-13-15,-1-4 6 0,1 1 6 0,-1 0 3 16,-5-8 1-16,9 5 11 0,-9-5 0 0,13-3-7 0,-4 1 0 16,-3-4 3-16,1-2 4 0,-1 1 2 0,2-6-1 15,-2 1 4-15,-1-2 14 0,2 1 15 0,-2-1 23 16,2 3 33-16,-3-1-21 0,0 3 77 15,-1 0-10-15,0 0-21 0,1 3-22 0,-4 6-11 0,4-8 5 16,-4 8 5-16,0 0-4 0,0 0-15 0,14 1-9 16,-14-1-13-16,9 10-15 0,-4-2-3 0,0 0-9 15,4 3-20-15,0 0-48 0,0 2-49 16,3 5-64-16,-1-2-82 0,1-2-95 0,2 2-94 0,-1-1-67 16,-1-3-58-16,1 2-155 0,-1-5-337 0,0 1-663 15</inkml:trace>
  <inkml:trace contextRef="#ctx0" brushRef="#br0" timeOffset="18695.563">24751 9343 822 0,'1'-9'573'0,"-1"-1"-116"0,1 3-70 0,0 0-70 16,3 2-38-16,-4 5-32 0,5-8-24 0,-5 8-20 15,12-5-32-15,-12 5-30 0,15 0-26 0,-6 4 21 16,1-1-72-16,-1 2 38 0,-1 2-56 0,0 4 22 15,-1 0-60-15,-3-2 38 0,0 3-51 0,-3 0 43 16,1 0-47-16,-1 0 51 0,-1-1-29 0,-1 1 51 16,-1-1-26-16,2 0 69 0,-2 0-42 0,0-4 8 15,1 1-6-15,1-1-4 0,0-7-11 0,4 11-11 16,0-6-15-16,-4-5-53 0,15 4-87 0,-2-6-69 16,2 0-153-16,8-3-87 0,3-2-110 0,10-5-549 15,2-2-699-15</inkml:trace>
  <inkml:trace contextRef="#ctx0" brushRef="#br0" timeOffset="19198.291">25830 9064 414 0,'0'0'398'0,"8"-6"-23"0,-8 6-44 16,4-10-8-16,-4 10-3 0,1-7 26 0,-1 7-68 0,-4-9 43 16,4 9-48-16,-7-7 41 0,7 7-57 0,-15-3-17 15,4 2-3-15,1 1-20 0,-3 1-68 0,-1 1 35 16,-2 0-76-16,-1 4 39 0,2 0-82 0,2-2 38 16,-1 3-71-16,2 3-6 0,2-3-7 0,1 4 42 15,0-4-77-15,5 3 1 0,2-2-67 0,-1 1 22 16,6-3-17-16,-1-1-10 0,5 2-10 0,-1-4-1 15,7 0 19-15,0-3 9 0,3-2 14 0,1-1 13 16,3-5 4-16,1 1 5 0,-2-2 9 0,-1-1 1 16,-3-4 8-16,-1-1 34 0,-1 0-33 0,-3-3 49 15,-2-2-23-15,-2-2 69 0,-3-1-34 0,-4 0 61 16,-1-2-12-16,0-3 51 0,-2-2-11 0,-4 0 7 16,2-1 15-16,-2 2 20 0,-1-1 11 15,-1 4 8-15,2 4 8 0,1 1 1 0,0 1-7 16,0 6-39-16,2 1-7 0,1 2-53 0,0 3 3 0,-1 0-42 15,5 8 29-15,-7-5-13 0,7 5 8 0,-5 4-16 16,4 2 9-16,0 2-19 0,2 3-5 0,3 1-8 16,0 5-10-16,1 4-7 0,1 1-9 0,3 4-3 15,4 1-35-15,-3 2-43 0,7 6-68 0,-1 0-10 16,1-2-85-16,0 2-13 0,3-1-113 0,0 1-36 16,1-3-96-16,1-1-50 0,-1-1-86 0,1-1-132 15,-2-3-522-15,0-4-879 0</inkml:trace>
  <inkml:trace contextRef="#ctx0" brushRef="#br0" timeOffset="20362.4">26151 8898 572 0,'0'0'453'0,"-5"-6"-97"15,5 6 20-15,-4-3-62 0,4 3 39 0,-5-6-68 16,5 6 22-16,0 0-68 0,-4-5 5 0,4 5-86 0,0 0 9 16,0 0-64-16,-7-4 34 0,7 4-53 15,0 0 44-15,0 0-53 0,0 0 30 0,0 0-28 16,0 0 20-16,0 0-44 0,-5 4 44 0,5-4-42 0,0 0 51 16,0 0-34-16,0 0 17 0,0 0 15 0,0 0 12 15,-3 5 6-15,3-5 0 0,0 0-11 0,0 0-14 16,0 0-9-16,0 0-6 0,0 0-5 15,0 0-10-15,0 0-15 0,0-7-3 0,0 7-9 0,0 0-4 16,0 0-1-16,0 0-8 0,1-5-6 0,-1 5-2 16,0 0-9-16,0 0-1 0,0 0 0 0,0 0-4 15,7-4 0-15,-7 4-1 0,0 0-1 0,9 5 4 16,-9-5-3-16,5 3 0 0,-5-3 3 0,6 10 3 16,-6-10-7-16,7 9 0 0,-5-3 0 0,3 2 0 15,0-1-2-15,-1 2-9 0,0-2-12 0,0 1-14 16,0 0-54-16,0-2 41 0,-1 3-60 15,4-4 54-15,-2 0-24 0,3 2 27 0,-2-4-49 16,-6-3 41-16,15 4-59 0,-15-4 40 0,18 1 3 0,-18-1 7 16,18-4 15-16,-9 2 6 0,-1-3 13 0,2 0 4 15,-4-1 11-15,1 1 0 0,-1-3 1 0,0 1 6 16,-2-3 4-16,-1 3 9 0,-1-2 9 0,0 3 20 16,-1-1 10-16,0-1 6 0,-1 1 0 0,0 7 9 15,-1-13-1-15,1 13-4 0,-1-10-9 0,1 10-6 16,0-10-7-16,0 10-7 0,-2-7-5 0,2 7-4 15,0 0-3-15,0-8 1 0,0 8 2 0,0 0-5 16,0 0-3-16,0 0 1 0,0-7 4 0,0 7 1 16,0 0 4-16,0 0 3 0,0 0 6 0,0 0 0 15,0 0 0-15,4-4 4 0,-4 4 3 0,0 0-3 16,0 0 2-16,0 0-2 0,0 0-3 0,0 0 3 16,0 0-3-16,0 0-12 0,0 0 14 0,0 0-3 0,9-2 0 15,-9 2-2-15,0 0-1 0,0 0 1 16,0 0-5-16,0 0-5 0,0 0 0 0,0 0 1 15,0 0-5-15,0 0-2 0,0 0-2 0,0 0 0 16,0 0 2-16,0 0-6 0,0 0 2 0,0 0 4 16,0 0-2-16,0 0-1 0,0 0 2 0,0 0 3 15,0 0 2-15,0 0 6 0,0 0-1 0,0 0 0 16,0 0 5-16,0 0 3 0,0 0-3 0,0 0-2 16,0 0 0-16,0 0-2 0,0 0 1 0,0 0-1 15,0 0-3-15,0 0 5 0,0 0 2 0,0 0 0 0,0 0 3 16,0 0-2-16,0 0 1 0,0 0-5 0,0 0-2 15,0 0-1-15,0 0 9 0,0 0 10 0,0 0 3 16,5 5 1-16,-5-5 5 0,0 0 6 16,7 7 4-16,-7-7 2 0,2 9-1 0,1-4 0 15,-1 1-25-15,0 3 26 0,0-1-39 0,3 4 26 0,-2-2-34 16,-1 3 29-16,2 1-33 0,3 1 24 0,-4-1-37 16,4 1 1-16,-1 3-67 0,1 2-2 15,0-1-81-15,0 0-9 0,0-1-85 0,0 0 7 16,0-2-78-16,0-3-58 0,-1 0-16 0,2-3-93 15,-2 0-23-15,2-3-111 0,-2-4-540 0,-6-3-780 16</inkml:trace>
  <inkml:trace contextRef="#ctx0" brushRef="#br0" timeOffset="20696.808">26605 8909 572 0,'-4'-9'650'0,"0"1"-136"16,-1 1-42-16,0-2-35 0,1 2-57 0,2-1 12 15,-1 3-98-15,1-1 1 0,2-1-100 0,0 7 3 16,2-13-84-16,1 5 15 0,3 4-66 0,2-1 34 16,1 0-65-16,2 0 33 0,1 2-55 0,-1 0 41 15,2 1-59-15,1 1 34 0,-2 1-61 0,-12 0 37 16,20 1-48-16,-20-1 50 0,14 2-40 0,-14-2 47 16,10 6-44-16,-10-6 51 0,5 10-39 0,-5-10 58 15,0 9-30-15,-1-1 64 0,1-8-31 0,-4 13 30 16,4-6-25-16,0 0 19 0,-1 1-43 0,1 0-3 15,1 2-2-15,-1-1-3 0,5 2 2 0,-1-3 0 16,0 3-26-16,1-2-12 0,5 2-41 0,-1-2-17 16,0 2-14-16,0-2-13 0,1 1-12 0,-1-2-11 15,-1 1 1-15,0-3 4 0,-3 2 18 0,-1-2 19 0,-4-6 18 16,0 12-20-16,-2-6-30 0,-3-1-26 16,-5 1-27-16,1-1-22 0,-1-1-22 0,-3-1-24 15,-2 1-59-15,0-3-176 0,-2 1-203 0,2-2-189 0</inkml:trace>
  <inkml:trace contextRef="#ctx0" brushRef="#br0" timeOffset="21281.59">27962 8704 131 0,'8'-4'452'0,"-3"0"-73"0,-5 4-29 0,10-7-47 16,-10 7 52-16,5-8-6 0,-5 8-29 0,3-9-15 15,-3 9-22-15,-3-7-55 0,3 7 52 0,-9-4-53 16,9 4 37-16,-16-3-62 0,16 3 23 0,-24 1-47 15,11 0-5-15,-4 2-37 0,0-1-24 0,0 3-21 0,1 0-19 16,-3 1-11-16,4 0-12 0,-2 0 9 16,4 1-33-16,-1 0-6 0,3 1-4 0,1 1-19 15,2-2-27-15,0 2-6 0,4-3-57 0,0 2 38 0,4-8-45 16,0 9 51-16,0-9-58 0,8 5 46 0,-8-5-34 16,13 0 46-16,-3-2-40 0,2-1 44 0,2-3-32 15,-3-3 55-15,2 0-35 0,2-5 57 16,-3 0-41-16,1-2 61 0,-4-2-23 0,0-1 74 15,-3-4-30-15,0 2 57 0,-3-3-30 0,-2-2 5 16,-1-1 14-16,-2-1 14 0,0-3 7 0,-3-2 21 0,0 1 3 16,-1 2 24-16,1-1-15 0,-2 2 18 0,0 5 14 15,2 3 20-15,-2 1 1 0,5 4-17 0,-2 0-36 16,0 5-32-16,1 2-20 0,1 1-16 0,2 8-11 16,-8-6-6-16,8 6-4 0,0 0-5 0,-2 6-4 15,2-6-14-15,2 16-11 0,-2-6-20 0,5 4 29 16,0 4-28-16,2 2 24 0,2 8-21 0,-2-1-39 15,3 0-48-15,1 2-48 0,-1 1-39 0,4 4-24 16,0-1-51-16,1 0-50 0,-2-6 4 0,2-2-72 16,2-1 20-16,0-2-22 0,-2-3-22 0,-1-3-43 15,2-2-35-15,-1-1-24 0,-4-4-56 0,3-3-269 16,-3-1-352-16</inkml:trace>
  <inkml:trace contextRef="#ctx0" brushRef="#br0" timeOffset="21603.285">28189 8595 440 0,'0'-9'467'15,"0"-1"-72"-15,1 5 26 0,-1 5-75 0,-3-13 10 16,3 13-45-16,-2-5-22 0,2 5-9 0,0 0-65 16,0 0 23-16,0 0-79 0,0 0 10 0,-9 4-78 15,9-4 32-15,0 11-28 0,1-5-19 0,0 2-17 0,3 1-11 16,-1-1-12-16,1 1-12 0,1-2-14 16,1 1-13-16,0-2-5 0,1 0-3 0,-1-1-8 0,4-3 3 15,-10-2 1-15,13 2 4 0,-13-2 2 0,15-5 1 16,-8 0 9-16,0-1-3 0,1 0 14 0,-3-2 29 15,3 0 26-15,-2 0-4 0,-1 0 76 16,1-1-14-16,-1 1 35 0,1 2-15 0,-2-3 10 0,0 5-29 16,0-1-17-16,-4 5-30 0,6-9-4 0,-6 9-25 15,0 0 12-15,9-2-16 0,-9 2-4 0,7 7-16 16,-3-2 5-16,2 1-16 0,-3 2 5 0,3 0-41 16,-1 2-18-16,1 0-63 0,0 3-34 15,1-2-110-15,0 1-22 0,2 0-49 0,0-1-28 16,0-2-44-16,3 0-45 0,-1-2-10 0,-2-2-8 0,4-1-60 15,-3-4-259-15,-10 0-287 0</inkml:trace>
  <inkml:trace contextRef="#ctx0" brushRef="#br0" timeOffset="21879.465">28590 8592 292 0,'1'-12'432'0,"2"3"-39"0,-3-1-13 0,0 2-25 16,2 0 64-16,-2 1-32 0,1 1-35 0,-1 6-58 16,0-12-90-16,0 12 18 0,0 0-57 0,2-7 35 15,-2 7-73-15,0 0 20 0,0 0-78 0,7 6 27 0,-7-6-16 16,9 9-14-16,-5-2-12 0,4-2-11 0,-1 4-8 15,0-3-12-15,1 1-7 0,-1 0-13 0,1-2 7 16,1 0-7-16,-1-1 1 0,0 0-1 0,-8-4 1 16,13 2 0-16,-13-2-1 0,17-3 1 0,-11-2-34 15,2 0 70-15,0 1 4 0,-1-1 84 0,1-1 5 16,-2 1 38-16,1 0 38 0,-2 1 4 0,0 0-8 16,-5 4-35-16,10-5-32 0,-10 5-12 0,0 0-2 15,13 1 17-15,-8 4-10 0,1 2-23 0,-1 2-22 16,2 3-20-16,-1 2-13 0,1 1-46 15,0 5-72-15,2 0-79 0,0 3-87 0,1 2-107 0,-1 3-108 16,3-2-144-16,1 1-106 0,-2-2-777 0,1 0-1095 16</inkml:trace>
  <inkml:trace contextRef="#ctx0" brushRef="#br0" timeOffset="22157.984">29585 8627 154 0,'0'0'676'0,"0"-6"-177"0,0 6-109 15,0 0-68-15,-2-8-50 0,2 8-57 0,0 0-37 16,-3-5-34-16,3 5-29 0,0 0-19 16,0 0-22-16,0 0-19 0,8-4-36 0,-8 4-55 0,0 0-78 15,17-3-78-15,-17 3-81 0,17-3-100 0,-6 1-332 16,1-1-210-16</inkml:trace>
  <inkml:trace contextRef="#ctx0" brushRef="#br0" timeOffset="22283.552">30040 8560 34 0,'16'1'592'0,"-5"0"-171"16,0 0-76-16,-11-1-54 0,19 0-23 0,-19 0-33 16,20 0-49-16,-10-2-39 0,3 1-28 0,-2-2-53 15,2 1-106-15,1 0-145 0,-1-2-175 0,4-2-310 16,-1 0-178-16</inkml:trace>
  <inkml:trace contextRef="#ctx0" brushRef="#br0" timeOffset="23521.866">22857 10505 741 0,'0'0'722'0,"-8"9"-168"0,8-9-122 16,-8 6-100-16,8-6-69 0,-7 4-55 0,7-4-45 15,-5 4-47-15,5-4-51 0,-6 4-58 0,6-4-56 16,0 0-46-16,-2 6-32 0,2-6-25 0,0 0-26 16,4 6-22-16,-4-6-53 0,6 6-13 0,0-1-74 15,1 0 11-15,-1-1-177 0,2 4-1 0</inkml:trace>
  <inkml:trace contextRef="#ctx0" brushRef="#br0" timeOffset="23642.019">22979 10929 278 0,'5'32'340'0,"4"1"-91"0,-5 1-4 0,3-3-39 15,-1 0-21-15,-1 1-10 0,3-1-25 0,-3-4-22 16,0-2-29-16,0 4-16 0,0-6-18 0,2 0-17 16,-1-2-22-16,0 0-73 0,-2-4-99 0,1-3-190 15,1 0-210-15,0-1-55 0</inkml:trace>
  <inkml:trace contextRef="#ctx0" brushRef="#br0" timeOffset="23782.967">23289 12055 345 0,'6'38'458'16,"2"-4"-109"-16,-6 1-81 0,2 0-57 0,-3 1-43 16,1 0-21-16,-2 0-44 0,0-1-28 0,1 0-62 15,-1 0-102-15,-1-1-59 0,1-5-174 0,0-1-173 16,0 0 13-16</inkml:trace>
  <inkml:trace contextRef="#ctx0" brushRef="#br0" timeOffset="23904.874">23430 13006 327 0,'8'43'671'0,"0"0"-92"0,-4-1-56 0,-1 3-154 16,-3-7-84-16,-2 0-56 0,1 2-43 0,-2-3-43 16,2-1-25-16,1 0-26 0,-1-2-56 0,1-7-91 15,1 0-145-15,0-3-82 0,2-5-210 0,2-2-308 16,0-5-328-16</inkml:trace>
  <inkml:trace contextRef="#ctx0" brushRef="#br0" timeOffset="24154.417">25466 10430 1378 0,'0'0'679'0,"0"0"-156"0,0 0-112 0,0 0-90 16,0 0-65-16,-7 5-55 0,7-5-49 0,-2 5-56 16,2-5-73-16,0 8-78 0,0-8-69 0,4 7-88 15,-4-7-53-15,7 9-48 0,-2-6-127 0,1 1-390 0,4 0-370 16</inkml:trace>
  <inkml:trace contextRef="#ctx0" brushRef="#br0" timeOffset="24294.599">25900 11323 519 0,'7'38'503'16,"3"1"-97"-16,-6-6-86 0,3 1-71 0,-5 0-44 0,3 0-1 15,-2 0-90-15,-2-2 21 0,2-5-117 0,-2-3-79 16,-1 0-89-16,3-5-79 0,0-2-479 0,-1-1-216 16</inkml:trace>
  <inkml:trace contextRef="#ctx0" brushRef="#br0" timeOffset="24402.527">26233 12408 669 0,'9'30'600'16,"-1"1"-143"-16,-1 0-98 0,-3 1-151 0,0-1-161 15,-3-5-162-15,-3 1-214 0,-1-2-265 0,-1-4-107 16</inkml:trace>
  <inkml:trace contextRef="#ctx0" brushRef="#br1" timeOffset="28161.128">20141 4362 405 0,'0'0'593'0,"10"2"-129"16,-10-2-115-16,0 0-39 0,5 6 16 0,-5-6 7 15,0 11 17-15,3-4-18 0,-3 3 58 0,0 3-38 16,0 4-40-16,0 3-42 0,-3 7-29 0,1 5-12 0,-2 4-43 16,-1 7-18-16,0 3-28 0,-2 1-2 0,-3 2-32 15,4 3-5-15,-3-2-22 0,0 2-13 16,-1-1-18-16,-1 8-31 0,2-8 31 0,-1 0-11 0,0-3-5 15,1 0-8-15,-1-3-19 0,1-3-22 0,0-3-25 16,2-6-34-16,1-8-45 0,2-1-66 16,-1-2-50-16,1-6 21 0,2-3-108 0,-1-4-53 0,3-9-103 15,-1 8-118-15,1-8-590 0,4-7-799 0</inkml:trace>
  <inkml:trace contextRef="#ctx0" brushRef="#br1" timeOffset="31633.383">20179 4318 371 0,'-2'-7'295'0,"2"7"-50"0,0 0-79 16,0-8-11-16,0 8-59 0,0 0 3 0,0 0-45 15,-2-6 24-15,2 6-48 0,0 0 21 0,0 0-29 16,0 0 39-16,2-6-16 0,-2 6 55 0,0 0-23 16,0 0 57-16,0 0-35 0,0 0 54 0,0 0-44 15,0 0 8-15,0 0 6 0,0 0 10 0,0 0 0 0,0 0 14 16,0 0-34-16,0 0 6 0,0 0-30 0,0 0 3 16,0 0-25-16,0 0 12 0,0 0-17 0,0 0 19 15,0 0-15-15,0 0-3 0,0 0 1 0,14 4-3 16,-14-4-4-16,9 5-9 0,-3 1-2 0,-1-1-10 15,5 0-3-15,-2 2 4 0,0 0-10 0,2-2-1 16,3 3-3-16,-2 0 8 0,2-2-34 0,0 1 60 16,2 2-36-16,-1-2 36 0,7 1-52 0,-3 1 49 15,3-1-47-15,1 0 47 0,0 2-52 0,5-1 42 16,1 2-51-16,-2-1 47 0,4 1-51 0,-2 0 47 16,1 0-50-16,-1 2 47 0,2-2-50 0,-1 2 44 15,2-1-45-15,0 0 48 0,3 2-49 0,2 0 49 16,0-1-35-16,0 0 28 0,4-1-47 0,-8-1 47 15,4 0-45-15,-3 0 51 0,3 2-50 0,3-2 45 16,-4 0-7-16,0 0-1 0,0 2-7 0,-3-2 0 16,-1 0 2-16,1 1-3 0,-1 0-5 0,-2 0 4 15,2 0-3-15,-2 0-5 0,1 1 4 0,-2-1-2 16,-1 1 3-16,1-1-4 0,-1 0-1 0,1 0 2 0,0 0-1 16,0-1 4-16,-1 0-3 0,1 0 1 0,-1 0-4 15,1-1 4-15,-3 0-2 0,2 1 1 0,-4-2-44 16,0 1 53-16,-1-2-47 0,0 2 50 0,1 0-46 15,-2-1 50-15,-1 1-48 0,1-1 52 0,0 1-43 16,-2-1 43-16,1 1-50 0,-3-1 49 0,3 1-47 16,1 1 50-16,-3-1-42 0,2 1 40 0,-1-2-48 15,-1 2 53-15,0 0-52 0,0-2 49 0,1 3-49 16,-1-2 50-16,-1 1-49 0,1-1 4 0,0 2 8 16,-2-2 3-16,2 2 0 0,0-1 43 15,0 0-49-15,-2 0 49 0,2 0-51 0,0 0 48 0,-1 3-45 16,0-4 45-16,0 1-47 0,-1 1 42 0,2 0-47 15,-1 0 44-15,0 0-44 0,2 0 46 0,-1 2-47 16,0-4 48-16,-1 2-48 0,2 0 49 0,0 0-51 0,0 0 47 16,0-2-44-16,-1 2 45 0,1 1-46 15,2-2 46-15,-1 2-46 0,3 2 51 0,0-1-52 16,0-1 54-16,-2 0-49 0,-1 2 42 0,3-1-47 0,-5-2 47 16,5 2-47-16,-1 2 48 0,-3-1-53 0,3-3 56 15,-1 3-50-15,2 0 49 0,-2-1-49 0,2-1 45 16,0 0-44-16,-1 2 44 0,2-3-46 0,0 1 50 15,0 0-50-15,3-1 49 0,-2 1-49 0,0-1 50 16,1 2-45-16,-1-3 44 0,2 3-51 0,-1-1 5 16,-1-1 6-16,1 0 1 0,-2 2 4 0,2-2 9 15,-1 1-6-15,-1 0-1 0,0 1 5 0,-2-1-16 16,1 2 19-16,2-1 7 0,-5-1-6 0,3 0-2 16,-1 2 0-16,0-1 3 0,-1 0-3 0,2-2 1 15,0 3 7-15,-1-2-9 0,0 0 46 0,1 2-56 16,1-2 49-16,-1 0-51 0,0 0 44 0,-1-2-47 15,3 3 49-15,-3-2-53 0,4 3 49 0,-1-2-50 16,-2 1 51-16,2-1-48 0,0 1 42 0,-1-1-45 16,2 1 48-16,-2 0-51 0,-1-1 47 0,2 0-47 15,0 0 51-15,-1 2-28 0,-1-2 20 0,0 2-48 16,2-2 52-16,-1 1-49 0,-1-2 51 0,0 3-48 0,1-2 48 16,-1 0-47-16,3-1 3 0,-1 1 4 0,-3-1 52 15,4 2-49-15,-1-3-4 0,1 1 5 0,-1 2 0 16,0-3 5-16,2 2 0 0,-1-1 1 0,1-1 17 15,-1 2-18-15,0-1 1 0,3-1 3 0,-4 2 2 16,2-1 0-16,1 1 6 0,-1-2-6 0,0 1-3 16,2 1 3-16,-2-2 1 0,1 2-2 0,0-1 0 15,0 0 7-15,-1 1-6 0,0-2 0 0,3 1 1 16,-2 1 0-16,0-2 0 0,0 1-1 0,1 0 1 16,-1 0 1-16,0 0-2 0,2-1 1 0,-1 1 1 15,-1 1 46-15,2-2-51 0,-1 1 41 0,-2 1-54 0,4-2 47 16,-3 1-49-16,1-1 48 0,1-1-50 15,-1 3 49-15,0-3-51 0,1 2 50 0,-1-1-51 16,-1 0 52-16,3 1-52 0,-2-3 49 0,-1 2-51 16,2-1 53-16,-1 0-53 0,-1-1 50 0,0 1-47 15,-1-2 49-15,0 2-46 0,-1-3 42 0,-1 1-48 16,-2-2 51-16,0 1-48 0,3 1 49 0,-2-1-53 16,0-1 43-16,1 1-40 0,-2-1 50 0,4 4-53 0,-3-4 49 15,1-1-45-15,-2 2 45 0,2-3-47 0,0 2 49 16,1 0-48-16,-1-1 49 0,1 0-50 15,1 0 57-15,-3 0-53 0,4 1 43 0,-2-3-52 0,2 2 53 16,-3 1-46-16,2-1 49 0,0 0-53 0,-1-1 51 16,-1 3-50-16,3-4 48 0,-3 3-48 0,1 0 49 15,0 0-46-15,-2-1 46 0,2 1-45 0,-1 0 46 16,1 0-48-16,-2 0 5 0,3 1 4 0,-4-2 1 16,5 2 11-16,2 0-8 0,-1 0 49 0,0 1-54 15,2-1 50-15,-2 0-52 0,2 2 5 16,-2-3 3-16,2 4 1 0,0-3 3 0,-2 2 2 0,2-1-1 15,0 1 5-15,-1 0 5 0,2 2-8 0,0-3 0 16,1 3 5-16,-1-1 1 0,0 0-1 0,4 1-2 16,2 3 17-16,-1-1-20 0,-6-1 1 0,4 1 0 0,-5 0 5 15,6 1-3-15,-1 0 44 0,-1 1-55 16,-1 1 48-16,3 0-53 0,-3 1 48 0,0-2-52 16,2 2 50-16,-2 1-46 0,-1 0 42 0,1 0-48 0,1 0 47 15,-2 0-47-15,1 1 47 0,0-1-49 0,-2 0 49 16,1 0-47-16,0-1 47 0,0 1-50 0,-2 0 48 15,-3-4-47-15,1 1 47 0,0-1-46 0,-1 2 45 16,1-2-47-16,-2 1 50 0,1-1-49 0,-2-1 49 16,1 3-44-16,-1-2 43 0,2 0-51 0,-3-2 52 15,1 3-51-15,-1-2 49 0,0 1-52 0,1-2 50 16,-2 0-49-16,-3 0 50 0,2-2-49 0,-2 0 49 16,-1 1-48-16,3-2 10 0,-3 2-3 0,2-1 3 15,-1 0 4-15,1 0 4 0,-1-1 1 0,-1 2 47 16,0-1-49-16,1 0 40 0,-1 0-50 0,-1-1 48 15,1 0-49-15,1 0 48 0,-3 0-56 0,1-1 45 16,-3-1-49-16,-1 0 46 0,2 1-51 0,-3-1 48 16,2 1-45-16,1-1 51 0,-2 0-53 0,2 2 46 15,-1-3-53-15,0 1 49 0,2 1-44 0,1 0 49 16,-3-1-30-16,4 1 33 0,-3-1-46 0,3 2 48 16,-4-3-42-16,4 2 47 0,-1 1-45 0,0-2 45 0,1 3-48 15,-1-2 50-15,1 2-8 0,0-2-2 0,1 2 2 16,0-1-4-16,-1 2-3 0,-1-1-1 0,1 0 0 15,-1 2-1-15,0 0 1 0,0 0 5 16,-3 1 0-16,3-1-2 0,-4 2 3 0,3 0 0 0,-3 0-6 16,1 1 2-16,-3 2 6 0,1-2 2 0,-1 2 1 15,-1 0-48-15,-1 1 56 0,1 0-41 0,-2 0 62 16,0 0-48-16,0 1 54 0,0-1-49 0,-1 2 47 16,-2-1-48-16,3-1 4 0,-2 1 2 0,-2-2 3 15,-1 0-8-15,-2-2 43 0,2 0-51 0,-2 1 44 16,-2-2-48-16,2-3 40 0,-2 1-46 0,0-1 42 15,-2-1-43-15,2 0 42 0,-3-3-45 0,0 0 50 16,3 0-47-16,-2-2 41 0,-2 1-46 0,1-1 46 16,3-5-47-16,-8 8 47 0,8-8-48 0,-7 6 41 15,7-6-40-15,-12 6 46 0,12-6-44 0,-11 5 49 16,11-5-43-16,-14 2 15 0,14-2-14 0,-14 2 2 16,14-2 3-16,-19-1 2 0,8 2 2 0,-3-1 2 15,1 0 2-15,1-1-6 0,-4 1-2 0,-2-1-1 0,-2 0 6 16,-2 1-2-16,2-1-3 0,-6 0 3 0,3-2-6 15,-5 3-1-15,-1-1 1 0,-1-1 3 0,-5-1 6 16,0 1 3-16,-1-1-6 0,2 0-1 0,-3 0 2 16,0 0 2-16,1-2 1 0,-1 0-1 0,1-1 6 15,-2-1-7-15,-3 0 1 0,0-1 1 0,1 2 0 16,-1-3 4-16,-3-2-3 0,-1 2-2 0,1-2 3 16,-3 1-1-16,2-3 1 0,-1 2-1 0,2 1 3 15,-2-2 1-15,2 2-5 0,3-1 42 0,-1-1-52 16,3 2 45-16,1-2-47 0,5 4 42 15,1-3-38-15,-1 3 35 0,2-3-46 0,-1 2 41 0,2-2-44 16,-1 2 52-16,0-2-51 0,3 3 47 0,-2-3-47 16,0 1 44-16,3 0-30 0,-2-1-13 0,0 1 5 15,-1-2 5-15,1 1 38 0,1-2-47 0,-3 1 44 16,-5-1-44-16,2-1 44 0,4 1-47 0,0 1 50 16,0 1-49-16,1-3 41 0,-2 3-49 0,3-1 54 15,-1 1-48-15,-1 0 46 0,2-1-45 0,-2 2 7 16,-1-2 8-16,0 1-3 0,1 2 1 0,-2-1 3 0,1 0-2 15,0-1 7-15,-1 1 3 0,0-1-5 16,-1 0-1-16,-3-2 1 0,0-1 2 0,1 1-1 16,-2-1 9-16,0 0-41 0,2 1 38 0,-1-2-32 0,2 2 37 15,3 0-35-15,0 0 40 0,2 2-38 0,-2-2 42 16,3 1-7-16,-1 1 7 0,-1-1-12 16,1 1-1-16,2 1-1 0,-1-3 0 0,0 3-1 0,1 0 0 15,0 0 6-15,-1 0-8 0,3 1-1 0,-2-2 0 16,1 2 2-16,2 0 1 0,2 1 3 15,-1-2-9-15,-1 1 3 0,-3-2-3 0,2 1 3 16,0 0-2-16,-3 0 12 0,1 1-6 0,1-1-8 0,-1-1 3 16,-1 1-2-16,1 0 0 0,-1 1-3 0,2-1 8 15,-1 1 4-15,0 0-7 0,2 2-1 0,-2-4-1 16,3 4 3-16,-1-1-1 0,-2-1-1 0,-1 0 6 16,2 0-5-16,-3 0 1 0,1 0 0 0,2 0 0 15,-2 0 13-15,-2 0-17 0,3 0 3 0,-2 0-1 16,2-1 2-16,-4 1-3 0,2 0 1 0,-2 0 3 15,0-1 4-15,1 2-6 0,-2-2-1 0,1 1 1 0,-1 0 1 16,0 0 3-16,-1-1-4 0,0 0 0 16,0 0 0-16,1 2-2 0,0-2 3 0,1 1 0 15,-1-1 1-15,0 1 5 0,0 0-9 0,0 0 1 0,-1-2 0 16,4 2 1-16,-3-1 0 0,0-1 2 0,0 1-34 16,1-1 40-16,-1 3-37 0,0-3 38 0,0 2-33 15,-2 0 42-15,2 0-39 0,0-2 36 0,0 1-36 16,-1-1 38-16,1 1-36 0,-1 0 36 0,2 0-36 15,0 0 45-15,2-1-45 0,-2 1 38 16,-1-1-39-16,3 1 39 0,-1-1-2 0,0 0-4 16,0 0-3-16,1 0-4 0,-2 1 0 0,2-1 0 0,1 0-3 15,-2 0 2-15,1-1 4 0,0 4-9 0,-1-4-1 16,1 1 1-16,1-1 0 0,-2 2 4 0,1-2-3 16,-2 1-2-16,3 1 1 0,-3-1 0 0,1 0 2 15,-1 0-1-15,2 0-2 0,-2 1 8 0,2 0-7 16,-1 1-3-16,3-2 4 0,-3 0 15 0,0 0-21 15,2 2 3-15,-1-2 7 0,-1-3-11 0,2 5 4 16,0-2 1-16,-1 2 2 0,-1-3-1 0,2 2 5 16,-1-2-8-16,0 1 3 0,-1 1-2 0,1-3 1 15,-2 2 2-15,3 0 9 0,-3 0-6 0,3 0-8 0,-3-1 3 16,2 1-1-16,0-2 2 0,-1 2-35 0,1-1 41 16,-1 0-1-16,2 0-1 0,-1 0-1 0,1-2-34 15,0 2 40-15,0-1-36 0,0 2 45 0,-2-3-42 16,2 2 37-16,2-1-34 0,-2 0 37 15,0 0-37-15,0 0 39 0,0-2-35 0,0 2 33 16,-2 0-1-16,1 0-6 0,0-2 2 0,-3 0-2 16,2 1 3-16,2-1-9 0,-4-1-1 0,4 2 0 0,0-1-1 15,1 1 0-15,2-1-1 0,-4-1 7 0,3 1-10 16,-1 0 1-16,1 1 2 0,-2-1 1 0,0 1 0 16,4-2-1-16,-3 3-1 0,1-2 0 0,0 0 42 15,0 2-51-15,-1-2 42 0,2 1-43 0,0-1 38 16,1 1-45-16,-3 0 46 0,3-1-47 0,-2 1 46 15,3-2-44-15,-1 2 42 0,-2-2-32 0,2 2 28 0,-1-2-45 16,2 0 6-16,-2 1 3 0,1-1 3 16,-1 2 8-16,-1-2-6 0,3 0 2 0,-1 3 2 15,-1-2 0-15,1 0 2 0,2 1 1 0,-2-2 5 0,0 2-2 16,2 2-32-16,0-2 37 0,-1-1-29 16,2 1 36-16,0 2-36 0,2-4 36 0,-1 3-4 0,3 0 0 15,-5-3-4-15,3 3 0 0,4 0 7 0,-2 0-4 16,-1 1-10-16,2-2 0 0,-1 0-11 0,-1 1 34 15,0-2-49-15,2 2 49 0,-2 0-47 16,2 0 47-16,-1-2-47 0,-2 2 51 0,2 0-48 16,-1 0 47-16,1-1-44 0,-2 3 41 0,1-4-46 0,0 3 46 15,3-1-44-15,-2 1 47 0,1-1-48 0,-1 0 46 16,2 1-46-16,-2-2 47 0,2 2-46 0,-2 0 46 16,4-2-45-16,-3 2 47 0,0 1-48 0,0-1 47 15,2 2-48-15,-3-2 46 0,2 3-45 0,-2 0 52 16,3 1-46-16,-3-2 40 0,3 3-47 0,-2 0 49 15,-2 0-47-15,4 0 46 0,-4-1-23 0,3 3 20 0,-2-3-48 16,0 1 50-16,2 2-50 0,-3-2 48 16,2 1-43-16,-1 0 48 0,-1 0-49 0,0 1 47 15,3 0-50-15,-3 0 52 0,3-2-50 0,-2 3 51 16,2-1-44-16,-2 1 40 0,2-1-47 0,-2 2 49 0,4-1-47 16,-3 1 48-16,3 0-50 0,-2-2 50 15,2 2-48-15,1-1 49 0,0 1-49 0,1 0 47 16,0-2-44-16,1 3 47 0,-1-2-50 0,4 1 50 0,-3 1-52 15,3-2 38-15,-1-1-74 0,3 1 11 16,5 4-101-16,-11-7-36 0,7 2-156 0,-1-1-102 16,1 1-230-16,-1-2-284 0,1 0-546 0</inkml:trace>
  <inkml:trace contextRef="#ctx0" brushRef="#br1" timeOffset="33111.386">4452 5771 296 0,'-11'1'547'0,"-1"-1"-90"0,12 0-38 0,-24 0-2 0,12-1-10 15,0 0-11-15,-1-2-3 0,0 1-10 16,3 0-7-16,-2-2-47 0,2 2-32 0,1-4-62 16,3 2-39-16,-1-2-49 0,3 3-14 0,2-3-40 0,2 6-2 15,5-11-20-15,0 5-2 0,4 1-26 0,5 1 14 16,1 2-18-16,5 1 4 0,0 1-14 0,2 1 6 16,3 2-17-16,5 6 15 0,-1 0-21 0,-1 6 11 15,4 2-18-15,-1 1 12 0,-8 0-33 0,4 3-8 16,-6-1 5-16,-1-1 2 0,-5 0 3 0,0-3 6 15,-6-2 11-15,0-2 6 0,-2 1 32 0,-1-3 19 16,-4-1 28-16,0-2 17 0,-2-7 4 0,-3 10 3 16,3-10-8-16,-10 3-10 0,10-3 0 0,-12-3-3 15,5-3-13-15,-2 0-14 0,0-4-20 0,1-4-7 16,1-3-4-16,-1-2-15 0,3-2-14 0,1-3-27 0,3-2-39 16,1 0-28-16,2-2-27 0,3-3-13 0,3 0-30 15,1 2-3-15,4 3-56 0,1 1 3 0,-1 0-91 16,3 5-16-16,-3 4-56 0,1 5-46 0,0 0-48 15,-2 5-66-15,-1 1-73 0,-1 4-316 16,-10 1-501-16</inkml:trace>
  <inkml:trace contextRef="#ctx0" brushRef="#br1" timeOffset="33444.388">4934 5392 689 0,'-10'-17'751'0,"-3"3"-106"15,3-1-76-15,1 2-86 0,0 2 48 16,1 0-35-16,-1 2-32 0,3 2-71 0,1 1-72 15,-3-2-74-15,8 8-47 0,-8-7-48 0,8 7-29 16,0 0-17-16,0 0-20 0,-6 6-13 0,6-6-17 0,1 13-10 16,-1-2-2-16,3 0-16 0,1 3 2 15,-2 2-43-15,2 1-31 0,2 2-68 0,1 0-41 0,-1 3-109 16,2-1-31-16,1 1-78 0,-3-1-81 0,3 1-56 16,0 0-90-16,1-3-574 0,-1 0-782 0</inkml:trace>
  <inkml:trace contextRef="#ctx0" brushRef="#br1" timeOffset="33665.974">5160 5804 467 0,'-2'8'777'16,"2"-8"-176"-16,-3 6-95 0,3-6-66 0,0 0 6 15,0 0-55-15,-1 7 22 0,1-7-84 0,0 0-54 16,0 0-84-16,0 0-16 0,7-5-63 0,-7 5 3 16,13-8-54-16,-4 2-11 0,4-1-88 0,0 0-24 15,3-4-96-15,1 2-85 0,1-2-84 0,-2 2-103 16,1-1-94-16,-3 3-82 0,1-1-323 0,-3 2-502 0</inkml:trace>
  <inkml:trace contextRef="#ctx0" brushRef="#br1" timeOffset="33810.777">5257 5870 531 0,'-2'7'556'0,"-1"0"-185"0,-1-1-37 0,4-6-92 16,-1 7 32-16,1-7-91 0,0 0 0 0,10 5-40 15,-10-5-27-15,18-3-31 0,-5-1-38 0,1-2-68 16,5-2-75-16,4-1-89 0,0-2-88 0,4-1-98 16,1-1-299-16,0-1-178 0</inkml:trace>
  <inkml:trace contextRef="#ctx0" brushRef="#br1" timeOffset="34499.461">6098 5375 375 0,'0'0'377'0,"-2"-7"-63"0,2 7-34 0,-4-5-45 16,4 5 21-16,-5-6-39 0,5 6 33 0,-9-4-78 16,9 4 26-16,0 0-45 0,-16 0 38 0,16 0-24 15,-15 8 47-15,6-3-51 0,0 2 33 0,-2 2-57 16,2 1 34-16,0 2-57 0,0 1 38 16,0 0-67-16,4 3 29 0,0 1-61 0,1-1 32 0,1 1-59 15,2 1 41-15,1 2-56 0,1-2 36 0,3-2-52 16,1-2 39-16,-1 2-48 0,4-3 32 0,2 1-53 15,-1-5 44-15,1 1-6 0,3-4-2 0,-3-3-17 16,2 0-3-16,0-2 0 0,0-2-1 0,2-3-2 16,-1 0 5-16,1-2 3 0,-3-4 2 0,0-1 2 15,1-1 2-15,-4-1 4 0,-3-2 1 0,2 1 3 16,-4-1 4-16,1-2-38 0,-4 0 51 0,-2 1-41 16,-1-1 48-16,-1 2-47 0,-1 1 48 0,-1-1-51 15,-1 2 46-15,-3 2-52 0,2 0 37 0,1 3-75 0,-1-1-16 16,-1 4-98-16,9 5-30 0,-13-6-89 0,13 6-36 15,-10-1-40-15,10 1-53 0,-8 3-427 0,8-3-405 16</inkml:trace>
  <inkml:trace contextRef="#ctx0" brushRef="#br1" timeOffset="34604.626">6286 5466 453 0,'0'0'489'15,"5"8"-111"-15,-5-8-88 0,0 0-54 0,4 5-45 16,-4-5-30-16,0 0-43 0,4 6-44 0,-4-6-89 15,0 0-110-15,0 0-123 0,0 0-382 0,4 5-141 16</inkml:trace>
  <inkml:trace contextRef="#ctx0" brushRef="#br1" timeOffset="35043.7">6691 5333 354 0,'8'-6'495'0,"-8"6"-123"0,-3-7-58 0,3 7-9 0,-5-5 4 15,5 5-21-15,-9-2 14 0,9 2-66 0,-19 0 11 16,10 1-65-16,-4 2 12 0,-2 2-63 0,2 0 24 16,-2 2-61-16,1 3 30 0,-4-2-26 15,5 3-13-15,2-1-22 0,-1 1-15 0,3 0-10 0,0 1-11 16,4 2-5-16,1-5-13 0,3 2-9 0,0-2-17 16,2 1 1-16,3-2-5 0,0 0 2 0,3-3-8 15,1-2-7-15,-8-3-25 0,18 2-17 0,-8-4 1 16,2-1-13-16,0-3-65 0,1-3 52 0,-4 1-25 15,4-4 63-15,-7-2-32 0,3 0 64 16,-1-4-38-16,1 0 23 0,-5-2 73 0,0 2-25 0,-3-2 67 16,-1-2-2-16,-4-1-1 0,0-2 22 0,0 0 17 15,-5-3 26-15,2 0 40 0,-2 2 29 0,0 0-4 16,0 5 4-16,1 0 4 0,-1 2-13 0,4 4 19 16,-2 2-28-16,0 1-22 0,3 2-50 0,0 2-22 15,2 2-12-15,2 6-10 0,-5-5 14 0,5 5-12 16,0 0 11-16,-4 9-20 0,4-2 3 0,4 3-19 15,-2 2 1-15,2 4-13 0,1 0-3 0,2 4-10 0,2 1-22 16,2 4-37-16,1 0-30 0,2 1-63 16,-2 0-85-16,6-1-67 0,-4 0-22 0,4-1-84 15,-1-3 15-15,2 0-54 0,-2-3-45 0,-2-5-32 0,0-1-40 16,1-5-303-16,-3-1-399 0</inkml:trace>
  <inkml:trace contextRef="#ctx0" brushRef="#br1" timeOffset="35200.383">6898 5328 285 0,'0'0'686'0,"1"-8"-64"0,-1 8-117 0,3-7-50 16,-3 7-117-16,0 0-9 0,3-6-81 0,-3 6 57 16,0 0-36-16,0 0-17 0,0 0-39 0,2 8-39 0,-2-8-35 15,3 13-28-15,-2-5 12 0,3 4-41 0,-3-2-43 16,3 1-5-16,0 4-100 0,1-1-24 0,0-1-92 16,0 1-81-16,3 1-60 0,-2-2-51 0,2-1-21 15,1-1-14-15,1-3-27 0,0-3-407 0,-1 0-384 16</inkml:trace>
  <inkml:trace contextRef="#ctx0" brushRef="#br1" timeOffset="35632.157">7390 5220 94 0,'3'-6'576'0,"-3"6"-118"16,-2-12-110-16,2 12 17 0,-5-7-20 15,5 7-29-15,-12-7-28 0,3 4-26 0,-2 2-26 16,-1 1-34-16,0 1-36 0,-1 2-30 0,-2-1-71 0,2 3 26 15,-2-1-55-15,5-1 32 0,-3 3-53 16,4 0 33-16,1-1-53 0,2 2 32 0,1 1-51 0,0-3 30 16,2 2-57-16,4 0 24 0,-1-7-51 15,7 10 27-15,-3-5-58 0,2-2 40 0,3-1-62 0,-9-2 47 16,19 0-59-16,-7-1 15 0,0-3 7 0,1-2 25 16,-1 0-6-16,0-2 24 0,0-3-3 0,-3 0 36 15,0-1 10-15,-3-2 16 0,-2-1 37 0,0 0 40 16,-1-2 5-16,-5 0 7 0,0-1 37 0,-3-4 35 15,-2 1 22-15,-3-2 5 0,0-1 15 0,-3-1 8 16,-1 0 20-16,0 1-1 0,0 2 0 0,0 0 9 16,1 4-5-16,3 1 22 0,1 3-28 0,1 2-7 15,-1 1-55-15,4 3-24 0,1-1-43 0,-1 6-4 16,5 3-25-16,-5-5 9 0,5 5-10 0,-1 6 10 16,1-6-11-16,2 15-3 0,2-4-14 0,1 3-11 0,2 2 7 15,0 4-7-15,5 3 0 0,1 2-14 16,-1 0 1-16,2 2-33 0,4 2-34 0,0 1-45 15,1 0-50-15,2-4-51 0,-3-4-58 0,1 0-52 16,-1-2-17-16,2-2-96 0,-3-3-50 0,-2-3-106 16,4-2-506-16,-6-2-707 0</inkml:trace>
  <inkml:trace contextRef="#ctx0" brushRef="#br1" timeOffset="35910.205">7677 5041 417 0,'0'0'722'16,"0"0"-178"-16,0-7-113 0,0 7-94 0,0 0-75 16,0 0-51-16,0 0-30 0,2-7-15 0,-2 7-12 15,0 0-23-15,10 4-19 0,-10-4-19 0,12 5-17 16,-6 1-11-16,3 1-6 0,-1 0 1 0,-1 3 1 16,1 0-5-16,0 2-3 0,-3 3-44 0,-3-1 46 0,1 0-46 15,-3 1 66-15,0-1-8 0,-1 2 91 0,-2-4-3 16,2 1 21-16,-2-3 8 0,3 0-7 15,0 1-15-15,-1-4-14 0,0 0-15 0,1-7-21 16,1 10-26-16,-1-10-21 0,6 4-17 0,-6-4-39 16,16-6-78-16,-2 0-93 0,0-3-39 0,4-2-123 15,-2-1-33-15,1-3-90 0,0 0-125 0,-3 0-110 0,-4-2-319 16,-2 3-602-16</inkml:trace>
  <inkml:trace contextRef="#ctx0" brushRef="#br1" timeOffset="36584.12">6333 5498 418 0,'0'0'403'0,"0"0"-59"0,0 0-41 16,0 0 5-16,0 0-2 0,0 0-9 0,0 0-43 15,0 0-24-15,0 0-23 0,0 6-20 0,0-6-18 0,0 0-19 16,0 0-18-16,0 0-12 0,0 0-10 15,0 0-20-15,0 0-10 0,0 0-12 0,0 0-6 16,0 0-10-16,0 0-3 0,0 0 0 0,0 0-2 0,0 0-1 16,0 0-4-16,0 0-1 0,0 0-3 0,8-3 3 15,-8 3 10-15,0 0 12 0,0 0 0 0,0 0-12 16,0 0-9-16,-4-7-58 0,4 7 28 0,0 0-48 16,0 0-60-16,0 0-65 0,0 0-62 0,-6-2-91 15,6 2-79-15,0 0-68 0,0 0-101 0,0 0-278 16,0 0-382-16</inkml:trace>
  <inkml:trace contextRef="#ctx0" brushRef="#br1" timeOffset="37378.117">8322 4925 180 0,'0'0'459'0,"0"0"-60"16,0 0-72-16,1-7 11 0,-1 7-27 0,0 0-14 16,-5-7-33-16,5 7-23 0,-6-4-25 0,6 4-20 15,-9-5-9-15,9 5 0 0,-13-2-25 0,13 2-14 0,-13-1-9 16,13 1-14-16,-16 1-9 0,5 1-24 0,1 1-20 16,0 0-13-16,-2 2-13 0,2 0-9 15,-3 1-7-15,3 2-4 0,-3-2-6 0,3 4-5 0,1-2-3 16,-1 0-3-16,1 2-5 0,3 0-2 0,-1-1 4 15,2 1-3-15,0-2-13 0,3 2-18 0,-1-3-12 16,2 1-6-16,2-2 2 0,-1-6 7 16,3 11 6-16,-3-11-19 0,10 5-7 0,-10-5-11 0,14-1-9 15,-5 0-21-15,2-4 7 0,-2 0-11 0,3-2-12 16,2-3 6-16,-4-1 3 0,4-1 19 0,-4-3 19 16,0-2 14-16,1 0 12 0,-5-2 8 0,-1 0 28 15,-1-2 29-15,-1 1 26 0,-3-1 5 0,-3-4 8 16,-1 2 1-16,-4-5 16 0,-2 0 35 0,0 2 42 15,-2-1-14-15,0 2 58 0,-1 1-29 0,-1 3 42 0,2 1-27 16,2 2 33-16,-1 1-21 0,2 4-5 16,0 1-20-16,1 1-23 0,2 3-43 0,1 0-21 15,-2 2-34-15,5 1 0 0,2 5-19 0,-7-3 15 0,7 3 1 16,0 0 2-16,0 10 1 0,0-2-15 0,4 2 1 16,1 2-9-16,2 3 1 0,-1 3-16 15,5 1 7-15,1 4-12 0,2 1 11 0,0 1-16 16,3 0-24-16,1 4-44 0,1 1-24 0,0-1-67 0,0-3-23 15,0-2-110-15,-2-1-27 0,1-2-60 16,0-2-69-16,1-1-61 0,-5-4-99 0,4-3-499 16,-4 0-717-16</inkml:trace>
  <inkml:trace contextRef="#ctx0" brushRef="#br1" timeOffset="37777.64">8645 4787 714 0,'0'0'601'0,"-4"-7"-121"16,4 7-59-16,-6-7-56 0,6 7-34 0,-5-7-33 16,5 7-34-16,-5-6-37 0,5 6-45 0,0 0-41 15,-3-7-46-15,3 7-41 0,0 0-30 0,1-7-6 16,-1 7-9-16,8-4-17 0,-8 4-18 0,13-4-21 0,-13 4-20 16,14-3-9-16,-14 3-4 0,19-3-6 0,-19 3-4 15,13 0 11-15,-13 0 18 0,13 2 15 16,-13-2 15-16,7 5 19 0,-7-5 17 0,7 7 22 0,-7-7 17 15,1 11 14-15,-1-11 15 0,0 12 16 16,-1-5-3-16,-1 0-12 0,1 2-3 0,1-1-13 16,-1-1-9-16,1 0-10 0,0 2-4 0,1-2-9 15,-1 2 1-15,3-1-12 0,-1 1 1 0,4-1-9 0,-1 0-2 16,2 0-1-16,0-2-2 0,0 1 4 0,1 0-8 16,1-1 2-16,-3-1-2 0,1 1 2 0,-1-2 3 15,-6-4 5-15,8 9 20 0,-8-9 5 0,3 8 17 16,-3-8 11-16,-1 10-3 0,1-10-4 0,-6 9-12 15,0-3-8-15,-1 0-7 0,-1 0-6 0,1-1-5 16,-1 0-8-16,-1 0-15 0,4-2-28 0,5-3-49 16,-13 5-60-16,13-5-98 0,-10 2-125 0,10-2-85 15,0 0-74-15,-6-7-388 0,6 7-484 0</inkml:trace>
  <inkml:trace contextRef="#ctx0" brushRef="#br1" timeOffset="37916.377">9007 4773 624 0,'15'-4'549'0,"-15"4"-94"16,8-3-47-16,-8 3-35 0,0 0-40 0,13-2-43 16,-13 2-46-16,0 0-49 0,9-3-44 0,-9 3-57 15,0 0-86-15,9-2-92 0,-9 2-79 0,11-4-105 16,-11 4-103-16,14-9-124 0,-2 3-250 0,2 0-252 0</inkml:trace>
  <inkml:trace contextRef="#ctx0" brushRef="#br1" timeOffset="38037.958">9486 4644 382 0,'0'0'353'16,"10"1"-86"-16,-10-1-45 0,12 1-29 0,-12-1-39 15,0 0-30-15,14 0-39 0,-14 0-82 0,13-3-113 16,-7-1-161-16,3 0-172 0,0 0 85 0</inkml:trace>
  <inkml:trace contextRef="#ctx0" brushRef="#br1" timeOffset="38157.665">10005 4502 556 0,'28'-2'755'16,"-4"-3"-227"-16,-1 2-70 0,-2 0-149 0,-1 0-24 16,-4 1-93-16,-2 1-1 0,-3-1-76 0,2 1-18 15,-2-2-138-15,-2 2-84 0,-9 1-138 0,16-2-128 16,-16 2-450-16,0 0-383 0</inkml:trace>
  <inkml:trace contextRef="#ctx0" brushRef="#br1" timeOffset="38944.858">7149 7013 41 0,'-4'-6'508'0,"4"6"-108"15,0 0-62-15,-8-4-10 0,8 4-59 0,-6-5 52 16,6 5-54-16,-10-3 10 0,10 3-78 0,-13-3 9 15,13 3-63-15,-18 1 29 0,8 1-45 0,-3 1 34 16,0 2-47-16,-2 2 36 0,-3 1-70 0,-1 5 27 16,1-2-63-16,-4 4 40 0,2 2-64 0,0-1 39 15,5 0-57-15,1-1 43 0,0 0-55 0,4 2 41 16,2-3-52-16,4 1 47 0,-2-2-55 0,5-1 29 16,1-1-46-16,3-3 43 0,1 1-42 0,3-5 35 15,2 0-48-15,2-4 34 0,3-1-25 0,0-3-12 0,7-5-14 16,-1 0-14-16,2-5-9 0,1-2 9 15,1-3 12-15,0-4-32 0,1 0 64 0,-5-3-31 0,-2 2 56 16,0-5-32-16,-4 3 49 0,-5-2-37 0,-1-2 7 16,-1 0 52-16,-7 2-32 0,0-1 54 0,-4-3 10 15,-2-1 16-15,-3 0 6 0,-1-2 24 0,-3 6 39 16,2 1 32-16,-5 1 18 0,3 3-37 0,1 1 56 16,-1 7-24-16,4 0 21 0,1 1-37 0,-2 4-12 15,5 2-51-15,0 2-8 0,0 1-35 0,5 6 13 16,-8-3-13-16,8 3 13 0,-9 9-22 0,7-1 13 15,-1 2-18-15,2 3 16 0,1 1 3 0,1 4-8 16,2 4-9-16,-1 2-7 0,6 5-6 0,-2 1-8 16,2 0-4-16,2 6-4 0,3 0-8 0,0 0-33 15,3-2-25-15,-3-1-31 0,4 0-38 0,-1-1-37 16,1-8 3-16,-3 1-104 0,4-2-18 0,-3-1-99 16,3-4 0-16,-4-4-70 0,3-1-74 0,-4-2-61 15,2-5-374-15,-2 1-533 0</inkml:trace>
  <inkml:trace contextRef="#ctx0" brushRef="#br1" timeOffset="39160.604">7425 7089 259 0,'0'0'673'15,"1"-8"-174"-15,-1 8-25 0,0 0-56 16,0-10 11-16,0 10-56 0,0 0 20 0,0 0-94 0,-1-7-3 16,1 7-89-16,0 0 4 0,0 0-62 0,-5 6 16 15,5-6-55-15,-4 11 14 0,1-3-33 0,2 0-28 16,-2 2-16-16,2 1-10 0,1 1-5 0,0 1-5 15,1 0-1-15,2 2-9 0,1 0-28 0,2 1-44 16,-2-1-24-16,4-4-15 0,0 3 23 0,3-4-70 16,-1 0 24-16,3-3-76 0,0-2 12 0,-2-2-89 15,3-3-17-15,-1-2-51 0,4-3-60 0,-2-2-60 16,3-4-402-16,-3-1-405 0</inkml:trace>
  <inkml:trace contextRef="#ctx0" brushRef="#br1" timeOffset="39382.451">7464 6790 279 0,'-7'-5'716'0,"2"1"-214"0,5 4-47 0,-11-6-73 15,11 6 23-15,-9-5-23 0,9 5 73 0,-6-4-41 16,6 4-27-16,-5-6-67 0,5 6-50 0,-4-4-43 16,4 4-24-16,-5-7-23 0,5 7-15 0,-4-7-16 15,4 7-25-15,-4-8-20 0,4 8-19 0,-3-11-17 16,3 11-18-16,-3-8-5 0,3 8-13 0,-4-10-20 15,4 10-39-15,-4-6-57 0,4 6-83 16,-2-7-116-16,2 7-62 0,0 0-100 0,0 0-4 0,-3-6-44 16,3 6-79-16,0 0-538 0,0 0-725 0</inkml:trace>
  <inkml:trace contextRef="#ctx0" brushRef="#br1" timeOffset="39560.429">7610 6842 330 0,'8'6'669'16,"-8"-6"-143"-16,6 5-74 0,-6-5-26 0,0 0-41 16,9 3-47-16,-9-3-57 0,0 0-54 0,10-3-52 15,-10 3-32-15,14-5-36 0,-6 1-27 0,4-2-58 0,1 0-66 16,2 1-92-16,1-3-86 0,1 1-59 16,1-2-90-16,-3 3-58 0,3 1-415 0,-4-1-389 15</inkml:trace>
  <inkml:trace contextRef="#ctx0" brushRef="#br1" timeOffset="39689.552">7802 6909 446 0,'-5'10'560'16,"1"-2"-177"-16,1-1-32 0,1-1-100 0,2-6 38 0,-4 9-60 15,4-9 19-15,0 0-81 0,4 7 4 0,-4-7-76 16,14-5 12-16,-3 1-107 0,3-3-11 0,7-2-90 16,2-5-77-16,1-1-68 0,8-3-35 0,-1-1-150 15,2-2-215-15,0-1-156 0</inkml:trace>
  <inkml:trace contextRef="#ctx0" brushRef="#br1" timeOffset="40144.821">8493 6166 200 0,'4'-18'715'16,"-3"4"-137"-16,-1 2-150 0,0 1 9 0,-2 0-66 0,-1 3 36 16,-1-1-55-16,-2 3-7 0,2 3-31 15,-4-1-26-15,8 4-84 0,-12 0 19 0,4 4-87 16,0-1 20-16,2 5-32 0,-2 1-22 0,3 2-19 0,-2 2-20 15,3 3-2-15,1 2-18 0,2 1-7 0,1 6-2 16,1 1 6-16,3 6-22 0,4 0-3 0,3 6-33 16,1 1-32-16,-1-2-13 0,6 3-36 0,2-1-29 15,0 1-19-15,3 0-11 0,1 0-17 0,0 0-12 16,-4-1 6-16,3-1 13 0,-6 0-43 0,2 1 64 16,-9-2-34-16,1-2 82 0,-7-3-25 0,-5-4 69 15,-1 3-33-15,-5-1 62 0,-3-1-31 0,-3-3 73 16,-1-1-3-16,1-3 58 0,-2-3-30 0,3-3 59 15,-1-3-26-15,4-2 62 0,1-1-43 0,-1 0 40 16,3-3-81-16,2 2 21 0,1-3-64 0,2 0 41 16,2-6-53-16,1 12 44 0,4-4-47 0,3-2 39 15,3 2-49-15,6 3 43 0,1 0-48 0,1 1 41 16,5 3-50-16,-1 3 43 0,-1 0-43 0,4 6 47 16,-2 3-47-16,-3 3 7 0,-1 4 12 0,-4 2 4 0,-3 5 0 15,0 2 44-15,-4 3-50 0,-1-1 45 16,-3 3-50-16,1-4 47 0,-1 2-43 0,0-3 51 0,0-1-47 15,2-2 48-15,-1-8-47 0,3 1 40 16,-1-5-49-16,2-1-15 0,4-4-46 0,-2-5-67 16,4-4-104-16,0-3-79 0,4-3-105 0,3-3-533 15,-1-5-555-15</inkml:trace>
  <inkml:trace contextRef="#ctx0" brushRef="#br1" timeOffset="40643.565">9095 6117 178 0,'-5'-7'490'0,"0"-2"-115"0,1 3-65 16,0-1-13-16,2 2-28 0,-2 0 69 0,4 5-64 15,-7-9 0-15,7 9-86 0,-3-6-6 0,3 6-74 0,0 0 31 16,0 0-41-16,0 0 41 0,0 0-47 0,3 11 36 16,1-4-56-16,3 1 30 0,-2 2-52 0,1 1 34 15,3-1-51-15,1 2 37 0,-1 1-54 0,0-2 36 16,4 1-50-16,-3-1 37 0,-1 0-51 0,4-1 43 15,-3-2-44-15,0 0 43 0,0-4-49 0,1 1 44 16,-2-3-47-16,-9-2 43 0,18 0-45 0,-18 0 41 16,15-5-32-16,-5 1 30 0,-2-3-39 0,0 2 44 15,-2-4-33-15,3 1 38 0,-4-2-37 0,0-1 20 16,2 2 36-16,-2 0 41 0,0 0 32 0,-2 2 13 16,1 0-40-16,0 0 35 0,-1 1-71 0,-3 6 27 15,5-8-56-15,-5 8 47 0,0 0-47 0,11-2 50 0,-11 2-20 16,9 7-3-16,-2-2-9 0,-1 1-12 15,2 3-4-15,-2 1 12 0,3 2-40 0,0 2-52 16,1 1-26-16,0 0-131 0,1 4-39 0,0-3-89 16,-1 1-96-16,1 0-106 0,0-1-117 0,-2-3-297 15,0-3-537-15</inkml:trace>
  <inkml:trace contextRef="#ctx0" brushRef="#br1" timeOffset="40781.899">9784 6279 568 0,'10'-2'761'0,"-10"2"-230"15,13 0-68-15,-13 0-143 0,15 0 3 0,-15 0-71 16,8 2 9-16,-8-2-84 0,9 5 11 0,-9-5-78 16,9 8 19-16,-5-3-89 0,-1 1-49 0,0 2-119 15,2 1-127-15,-1-2-103 0,1 1-187 0,-2 1-344 16,-1-2-449-16</inkml:trace>
  <inkml:trace contextRef="#ctx0" brushRef="#br1" timeOffset="41031.8">10658 5842 1227 0,'0'0'883'0,"0"-10"-187"0,0 10-66 0,-1-8-74 15,1 8-35-15,0 0-59 0,-2-8-50 0,2 8-68 16,0 0-68-16,0 0-52 0,0 0-44 0,0 0-33 15,0 0-27-15,0 0-19 0,8 3-20 0,-8-3-19 16,7 10-9-16,-1-4-40 0,-1 1-72 0,0 1-82 16,3-1-91-16,-2 2-107 0,2-1-93 0,-2 0-40 15,1 0-84-15,-3-1-69 0,-1-2-57 0,0 1-396 16,-3-6-693-16</inkml:trace>
  <inkml:trace contextRef="#ctx0" brushRef="#br1" timeOffset="41175.821">10497 5820 131 0,'-14'-10'550'0,"2"-1"-128"16,2 0-56-16,0 0-55 0,1 1-59 0,5 1-52 16,-1-1-45-16,4 2-40 0,1 1-23 0,4-3-31 15,1 3-61-15,5-3-76 0,3 3-90 0,1 0-84 16,5-1-109-16,0-1-204 0,3 2-77 0</inkml:trace>
  <inkml:trace contextRef="#ctx0" brushRef="#br1" timeOffset="41429.275">11021 5420 108 0,'0'-13'514'0,"-1"5"-109"0,-2-2 2 16,-1 2-55-16,-2 0-12 0,0 1-8 0,-1 2 12 15,2-3-50-15,-1 4 15 0,-2 0-90 0,8 4 10 16,-10-1-67-16,10 1 49 0,-12 4-50 0,8 1 30 16,-1 4-46-16,3 0 27 0,1 5-38 0,-1 0-7 15,4 3-6-15,0 2 4 0,2 4-27 0,2 2 3 16,3 4-28-16,0 1 3 0,4 5-29 0,-2-1-3 15,2 0-9-15,1 1 0 0,0-1-13 0,2-1-2 16,-2-1-3-16,-2-1-52 0,3 1 32 16,-3-4-93-16,-3-1 9 0,2 1-46 0,-4-2-64 0,1-3-38 15,-3 1-21-15,-2-2-84 0,-2-4 1 0,-2-2-76 16,-1 0-44-16,-3-3-72 0,0-2-363 0,-4-4-455 16</inkml:trace>
  <inkml:trace contextRef="#ctx0" brushRef="#br1" timeOffset="41536.618">10941 5961 442 0,'2'-16'381'0,"2"4"-70"0,2-1-62 0,1 0-46 16,4-3-19-16,1 0-62 0,-1 2-17 0,3 0-18 15,3-1-66-15,3-1-73 0,1-1-84 0,2 1-98 16,1-1-293-16,0 2-28 0</inkml:trace>
  <inkml:trace contextRef="#ctx0" brushRef="#br1" timeOffset="42026.557">12037 5588 458 0,'0'0'452'0,"-1"-8"-53"15,1 8-61-15,-7-7 44 0,7 7-16 0,-12-5-36 16,3 2-15-16,0 1-58 0,-3 1 15 0,12 1-75 0,-25 3 22 15,11-1-75-15,-3 2 26 0,3 0-72 0,-1 2 26 16,-1 2-63-16,3-2 29 0,-1 3-56 16,4 0 37-16,-1 1-53 0,2-2 30 0,1 3-57 0,4-3 41 15,-1 1-53-15,5-1 34 0,0 0-56 0,0-1 41 16,4-2-54-16,1 0 34 0,-5-5-59 0,14 5 31 16,-14-5-58-16,21-1 35 0,-11-2-5 0,4-3-10 15,-3 0-5-15,2-4 9 0,0 1 11 0,-2-5 10 16,2-2 17-16,-4-1 5 0,0-1 8 0,-1-1 6 15,-5-2-30-15,0 0 66 0,0-2-19 16,-3-1 65-16,-2-1-20 0,0 1 37 0,-1-3 68 0,-3 2-5 16,0-2 63-16,-1 2-57 0,1 3 56 0,-1 0-8 15,0 2 26-15,2 3 0 0,-2 3-6 0,3-1-32 16,0 5-22-16,2 0-40 0,-2 2-14 0,0 1-32 16,4 7-3-16,-2-5-4 0,2 5 0 0,0 0-5 15,0 10-5-15,1-3-5 0,2 4-41 0,2 2 33 16,0 3-7-16,1 4-4 0,3 3-10 0,1 1-28 0,2 4-44 15,-2 0-32-15,7 5-54 0,-2-2-54 16,4 0-22-16,0 0-106 0,-1-3-14 0,0-5-40 16,1-1-35-16,0-3-78 0,2-3-79 0,-4-3-501 0,0-2-685 15</inkml:trace>
  <inkml:trace contextRef="#ctx0" brushRef="#br1" timeOffset="42210.411">12354 5544 589 0,'0'0'576'15,"3"-8"-109"-15,-3 8-72 0,0 0-46 0,0-6-33 16,0 6 8-16,0 0 3 0,0 0-32 0,0 0-81 16,-6 7 8-16,6-7-84 0,-2 12 18 0,2-5-74 15,-1 2 24-15,1 0-66 0,-2 2 32 0,4 0-62 16,-2 1 10-16,2-3-83 0,1 2 10 0,-1-1-35 16,2 0-15-16,0-4-16 0,2 3-17 0,1-5-46 15,-7-4-67-15,10 6-51 0,-10-6-48 0,15-2-25 16,-6-1-67-16,-2-2-273 0,-1-4-217 0</inkml:trace>
  <inkml:trace contextRef="#ctx0" brushRef="#br1" timeOffset="42359.337">12322 5326 79 0,'-10'-11'619'0,"-2"4"-176"0,3-1-26 0,2 1-95 0,0 3-11 16,-2-3-108-16,3 4-6 0,6 3-77 15,-8-6 24-15,8 6-74 0,0 0 24 0,0 0-70 0,0 0-11 16,0 0-96-16,0 0-56 0,0 0-65 0,9 7-127 15,-9-7-400-15,18 5-236 0</inkml:trace>
  <inkml:trace contextRef="#ctx0" brushRef="#br1" timeOffset="42556.077">12569 5364 505 0,'4'11'511'0,"-4"-11"-97"0,1 11 24 16,-1-11-51-16,0 14 15 0,1-8-57 0,-2 2 25 15,2 0-83-15,-1 1 6 0,0 2-83 0,1 0 0 16,2 1-86-16,1 0 21 0,-2-1-69 0,2 2 22 16,1 0-54-16,-1-1 30 0,3 0-55 0,0 0 33 15,2-2-71-15,-3 0 1 0,2-3-78 0,1-2-16 16,-1 2-84-16,1-4-1 0,-9-3-86 0,16 1-72 0,-16-1-72 16,17-4-66-16,-8-3-390 0,0 0-441 15</inkml:trace>
  <inkml:trace contextRef="#ctx0" brushRef="#br1" timeOffset="42698.256">12506 5214 366 0,'-9'-4'547'0,"3"1"-159"0,6 3-63 16,-13-5-95-16,13 5-8 0,-8-2-77 0,8 2 11 16,0 0-74-16,0 0 20 0,-2-5-66 0,2 5-33 15,6-4-110-15,-6 4-162 0,12-5-437 0,-12 5-213 16</inkml:trace>
  <inkml:trace contextRef="#ctx0" brushRef="#br1" timeOffset="43006.266">12861 5158 9 0,'-2'7'723'0,"2"-7"-187"0,0 0-1 16,-4 6-50-16,4-6 14 0,0 0-85 0,0 0-5 15,0 0-105-15,0 0-53 0,0 0-10 16,13 0-92-16,-13 0 4 0,11-5-66 0,-3 2 18 0,5-1-59 15,-2 0 22-15,3-1-78 0,2 1-24 0,0-1-117 16,2 0-46-16,-1-1-68 0,-1 1-93 0,2 1-85 16,-2-3-77-16,0 3-431 0,-4 0-533 0</inkml:trace>
  <inkml:trace contextRef="#ctx0" brushRef="#br1" timeOffset="43159.415">12973 5286 152 0,'-7'9'448'0,"2"-2"-100"15,1-1-22-15,4-6-55 0,-2 7-10 0,2-7-80 16,0 0-1-16,0 0-69 0,11-1 1 0,-2-3-51 0,1 0-25 16,3-5-45-16,0 2-53 0,2-4-46 15,3 0-115-15,-4-3-98 0,4-1-230 0,-4 0-61 16</inkml:trace>
  <inkml:trace contextRef="#ctx0" brushRef="#br1" timeOffset="43359.397">13062 4923 520 0,'-9'-6'396'0,"1"0"5"0,1 1-73 0,7 5 7 16,-12-3 22-16,12 3-16 0,-9 3 0 0,9-3 3 16,-7 8-8-16,4-2-36 0,2 2-30 0,1 2-56 15,1 3 11-15,-1 3-61 0,4 1 2 0,2 4-56 16,-2 1-17-16,1 1-17 0,2 4-13 0,-1 3-54 16,3 0 49-16,0 0-20 0,-1 2-28 0,-1-2-50 15,2 2-15-15,0-2-95 0,-1 0-14 0,1-1-73 16,-3-1-69-16,-1-4-75 0,2-5-74 0,-2-1-54 15,-1-4-491-15,1-3-597 0</inkml:trace>
  <inkml:trace contextRef="#ctx0" brushRef="#br1" timeOffset="43959.215">13380 5020 148 0,'0'0'586'0,"5"-11"-163"15,-5 11-96-15,1-7-68 0,-1 7-29 0,0 0-6 0,0 0-6 16,4-5-28-16,-4 5-21 0,0 0-28 0,4 9-23 16,-4-9-20-16,4 9-21 0,-1-3-15 0,-2 0-11 15,4 0-11-15,3 0-6 0,-3 0 3 0,1-1-17 16,2-1-5-16,0 1-43 0,-1-1 45 0,-7-4-38 16,13 4 47-16,-13-4-9 0,15-1-2 0,-15 1 0 15,12-5-3-15,-7 2-2 0,-5 3 2 0,9-7 4 16,-3 2-3-16,-6 5 13 0,4-11 26 0,-1 5 5 15,-1 0 27-15,-2-2 12 0,1 0 17 0,1 1 33 16,-1 0 26-16,-1 1-41 0,0-1 53 0,1 0-39 16,-1 7 28-16,2-12-29 0,-2 12 15 0,2-10-23 15,-2 10 1-15,0-8-29 0,0 8-4 0,2-7-27 16,-2 7-10-16,1-6-18 0,-1 6 7 0,0 0-23 16,0-9 10-16,0 9-22 0,0 0 16 0,1-5-13 15,-1 5 17-15,0 0-3 0,0 0 17 0,0-7-2 0,0 7 20 16,0 0 14-16,0 0 17 0,0 0 13 0,0 0 5 15,3-7 10-15,-3 7 5 0,0 0-4 16,0 0-4-16,0 0-6 0,0 0 2 0,0 0-10 0,0 0-11 16,0 0-12-16,0-7-13 0,0 7-5 0,0 0-14 15,0 0-7-15,0 0-53 0,0 0 0 0,2-7 0 16,-2 7 0-16,0 0 0 0,0 0 0 0,0 0 0 16,0 0 0-16,0 0 0 0,0 0 0 0,0 0 0 15,0 0 0-15,0 0 0 0,0 0 0 0,6 3 0 16,-6-3 0-16,6 7 0 0,-6-7 0 0,5 7 0 15,-5-7 0-15,6 8 0 0,-6-8 0 0,5 10 0 16,-5-10 0-16,7 10 0 0,-5-5 0 0,1 1 0 16,-1 1 0-16,1-2 0 0,-2 2 0 15,0 0 0-15,2 0 0 0,-3-2-64 0,3 3-48 0,-1-1-30 16,-2 0-39-16,1 0-47 0,1 2-32 0,-1 0-42 16,0 1-69-16,3 1-40 0,-3 0-111 0,2 1-33 15,1 2-46-15,0 1-136 0,-1 0-426 0,4 0-778 0</inkml:trace>
  <inkml:trace contextRef="#ctx0" brushRef="#br1" timeOffset="44876.646">9753 7342 509 0,'0'0'580'0,"-5"-9"-131"16,5 9 2-16,-7-11-59 0,7 11 24 0,-7-7-52 15,7 7 42-15,-5-6-72 0,5 6-31 0,-8-5-41 16,8 5-44-16,0 0-20 0,-12 2-17 0,5 2-18 15,3 1-31-15,-1 1-21 0,1 1-12 0,-2 1-20 16,5 2-11-16,-2 0-8 0,3 2-16 0,1-2-58 16,2 2 55-16,5 2-61 0,1-1 51 0,2 0-63 15,3 2-8-15,2-4-13 0,3 3-9 0,4 0 25 0,0-2-66 16,1 0 11-16,-2-1-40 0,-2-3 3 0,1 2-23 16,-1-2 8-16,-6 1 0 0,0-3 15 0,-1 1 20 15,-3-1 28-15,-4 0 13 0,0 0 11 0,-4 0 9 16,-2-6 12-16,-1 11 5 0,-4-6 7 0,0 2 5 15,-5-3-2-15,0 1-23 0,0 0-59 0,-2-2-79 16,0-1-70-16,-2-1-62 0,1-1-113 16,-1 0-451-16,0-2-435 0</inkml:trace>
  <inkml:trace contextRef="#ctx0" brushRef="#br1" timeOffset="45031.47">9733 7465 700 0,'1'-9'649'0,"-1"2"-177"15,0 7 7-15,0-14-74 0,0 7 32 0,0-2-86 0,0 0-15 16,0-1-106-16,1-1-4 0,2-1-92 16,1 0 10-16,3-1-78 0,2-1 1 0,4-2-136 15,1 0-63-15,2 2-157 0,4-3-96 0,0 0-105 16,2 1-548-16,-4 3-654 0</inkml:trace>
  <inkml:trace contextRef="#ctx0" brushRef="#br1" timeOffset="45189.685">10328 7397 690 0,'13'13'639'0,"-4"-1"-159"15,0-1-90-15,1 3-54 0,-3 0-39 0,-2-1-27 0,1 1-36 0,-2-1-35 16,0 0-50-16,0 0-25 0,-3 0-42 0,0 2-87 16,-1-3-115-16,3 1-108 0,-2 2-99 0,-1-3-215 15,3-1-300-15,-2 0-383 0</inkml:trace>
  <inkml:trace contextRef="#ctx0" brushRef="#br1" timeOffset="45464.052">11517 6985 1451 0,'0'0'851'0,"0"0"-207"0,-8 4-123 16,8-4-76-16,-5 6-29 0,5-6-45 0,-6 4-30 15,6-4-38-15,-4 7-22 0,4-7-38 0,-4 11-44 0,4-4-36 16,0 2-34-16,3-1-24 0,-1 2-22 0,1-1-17 16,1 2-34-16,3 1-69 0,-3 0-75 0,4 2-64 15,-2-4-134-15,2 1-91 0,-2-1-52 0,1-1-86 16,-2-1-106-16,-1 0-82 0,-1-5-286 0,-3-3-617 15</inkml:trace>
  <inkml:trace contextRef="#ctx0" brushRef="#br1" timeOffset="45625.557">11311 6959 248 0,'-13'-14'645'16,"3"3"-153"-16,-1 2-112 0,3 0-64 0,0 1-58 15,1 1-60-15,3-1-35 0,0 3-40 0,3-1-30 16,2-1-19-16,2 2-45 0,3-1-71 0,3-1-79 15,2 2-68-15,5-1-111 0,-1-1-69 0,4 0-260 0,2 0-139 16</inkml:trace>
  <inkml:trace contextRef="#ctx0" brushRef="#br1" timeOffset="45843.434">11757 6620 113 0,'12'-13'661'16,"-5"2"-183"-16,0 1-31 0,-5 2-64 15,-2 0 34-15,0 8-51 0,0-14 58 0,0 14-42 0,-6-8-12 16,6 8-35-16,-9-5-48 0,9 5-33 0,-8 2-23 15,2 1-16-15,1 3-23 0,0 2-18 0,2 1-12 16,-1 4-15-16,2 1-14 0,2 2-54 0,0 2 28 16,1 6-58-16,2 0-4 0,2 7 25 0,2 1-50 15,2 6 32-15,2 1-48 0,1 0 18 0,1 0-63 16,1-2 17-16,1 0-20 0,3 1-18 0,-2-5-21 16,0 1-27-16,1-1-79 0,-1-3 12 0,-1-4-52 15,-1-3-50-15,-4-3-61 0,0-2-62 0,-2-2-18 16,-3-2-29-16,-3-3-90 0,0-1-469 0,-5-1-614 15</inkml:trace>
  <inkml:trace contextRef="#ctx0" brushRef="#br1" timeOffset="45971.847">11778 7160 246 0,'-2'-13'577'0,"2"2"-145"0,2 2-110 0,-1-3-63 16,5 0-44-16,3-1-42 0,0 0-34 0,4-1-31 15,1-1-26-15,8-1-13 0,1-1-15 0,0 0-50 16,1 0-68-16,8-1-60 0,1 0-79 0,0 0-58 15,3 1-378-15,1 0-149 0</inkml:trace>
  <inkml:trace contextRef="#ctx0" brushRef="#br1" timeOffset="46375.789">12710 6706 551 0,'0'0'424'0,"0"0"-69"16,0 0-24-16,-3-6 28 0,3 6 11 0,-16 2-24 15,6 0-16-15,-1 1-37 0,-3 2-41 0,-3 0-36 16,2 2-32-16,-2 0-33 0,0 2-10 0,1 1-66 0,2 0 0 16,-2 4-17-16,6-5-12 0,1 1-13 15,4 1-15-15,-1-2-22 0,3 0-36 0,3 0-32 16,0-2-21-16,3-1-15 0,1-1-14 0,-4-5-24 16,14 5-15-16,-14-5-4 0,19-2 1 0,-8-2 61 0,1-1-23 15,0-3 62-15,0-2-20 0,2-4 16 0,-2-1 9 16,-3-2 36-16,1-1 48 0,-4-1 42 15,-1-2 60-15,-1-2-28 0,-4-1 52 0,0-1-34 0,-2-3 60 16,-4-3-37-16,1 0 57 0,-4-1-35 0,2 4 65 16,-1-1-14-16,-1 2 22 0,2 7 3 0,0 1-4 15,2 3-21-15,0 2-30 0,1 0-46 0,-1 5-26 16,1 2-23-16,4 7-9 0,-4-6-12 0,4 6-3 16,0 0-9-16,-1 6-7 0,1 0-7 0,1 4-8 15,3 2-6-15,0 3-5 0,2 4 2 0,1 0-24 16,0 4-38-16,2 2-38 0,3 1-91 0,-2 1 8 15,5-1-89-15,-2 1-21 0,0-2-52 0,4-1-49 16,-2 1-16-16,1-2-63 0,2-2-53 0,-5-5-103 16,1-1-340-16,2-4-526 0</inkml:trace>
  <inkml:trace contextRef="#ctx0" brushRef="#br1" timeOffset="46565.37">12934 6711 553 0,'0'0'588'0,"3"-7"-58"0,-3 7-113 0,0 0 4 0,4-5-63 0,-4 5 57 0,0 0-58 0,0 0-11 0,0 0-33 0,0 0-99 0,-3 10 9 16,3-10-87-16,0 9 24 0,0-9-79 0,1 13 49 16,1-6-90-16,0 1 40 0,1 0-68 0,2 2 32 15,0-2-73-15,0-1 19 0,0 2-81 0,4-4 0 16,-1 1-52-16,-2-2-50 0,3 0-56 0,-9-4-72 16,15 2-52-16,-15-2-31 0,13-6-14 0,-5 2-64 15,-3-2-343-15,1-1-363 0</inkml:trace>
  <inkml:trace contextRef="#ctx0" brushRef="#br1" timeOffset="46708.509">12913 6573 485 0,'-11'-10'429'0,"2"2"-43"0,2 1-72 0,-1 1 20 15,3 0-62-15,1 1 3 0,-1 0-93 0,5 5-4 16,-5-8-79-16,5 8 19 0,0 0-64 0,0-9 23 16,0 9-100-16,6-2-11 0,-6 2-85 0,13-3-49 0,-13 3-88 15,18 0-86-15,-18 0-376 0,18-1-224 0</inkml:trace>
  <inkml:trace contextRef="#ctx0" brushRef="#br1" timeOffset="46867.156">13113 6586 132 0,'6'7'528'0,"0"2"-131"0,-2-2 14 0,1 1-59 16,-2 0 5-16,1 0-18 0,0 1-22 0,-1-1-11 16,-1 0-26-16,1 1-44 0,1 0-42 0,-2 0-40 15,1 0-24-15,-1 0-32 0,3-1-18 0,-2 1-18 16,-2 0-33-16,4-2-63 0,-2-1-80 0,-2 1-80 15,2 0-27-15,-3-7-80 0,4 8-49 0,-4-8-91 16,5 4-425-16,-5-4-414 0</inkml:trace>
  <inkml:trace contextRef="#ctx0" brushRef="#br1" timeOffset="47008.43">13131 6532 150 0,'-8'-14'553'0,"2"3"-127"15,-2 0-81-15,2 3 49 0,2-2-28 0,-1 3-58 16,1 0-56-16,2 1-50 0,-2 0-49 0,4 6-39 0,-3-10-31 15,3 10-44-15,0-7-71 0,0 7-71 16,7-5-82-16,-7 5-74 0,11-6-88 0,-11 6-432 16,15-3-300-16</inkml:trace>
  <inkml:trace contextRef="#ctx0" brushRef="#br1" timeOffset="47170.016">13605 6351 462 0,'5'5'462'16,"-5"-5"-113"-16,0 0 10 0,7 2-55 0,-7-2 26 16,0 0-113-16,0 0-14 0,10 0-90 15,-10 0 19-15,13-5-93 0,-7 2-9 0,4-1-110 0,2 0-44 16,-2 1-51-16,3-1-71 0,-2 0-80 0,-2 0-320 16,1-1-156-16</inkml:trace>
  <inkml:trace contextRef="#ctx0" brushRef="#br1" timeOffset="47296.945">13661 6479 117 0,'-3'9'300'16,"3"-9"-56"-16,2 9-50 0,-2-9-39 0,5 5-28 15,-5-5-23-15,13-1-40 0,1-1-43 0,-1-2-56 0,1-2-54 16,5-2-53-16,1-2-31 0,1-1-105 0,2-3 270 16</inkml:trace>
  <inkml:trace contextRef="#ctx0" brushRef="#br1" timeOffset="47493.533">13948 6328 290 0,'10'-12'263'16,"-5"0"16"-16,3 5 27 0,-5-3-18 0,3 3 54 15,-4 0-64-15,-2 7 36 0,7-10-80 16,-7 10 33-16,3-8-49 0,-3 8 42 0,0 0-36 0,0 0 23 16,0 0-77-16,13 2 24 0,-13-2-77 0,9 7 31 15,-4 0-74-15,2-1 31 0,3 1-64 0,-1 2 36 16,1-2-58-16,3 3 36 0,-2 1-49 0,3-1 41 16,-3-1-55-16,0 2 35 0,2-2-71 0,-4 2 22 15,0-1-58-15,0 1 45 0,-4-3-41 0,-1 2 35 16,-2-2-50-16,-2-1 16 0,0 2-63 0,-2-3-13 15,-2 1-103-15,-1-1-29 0,-3 0-53 0,0-2-121 0,1 0-424 16,-6-1-436-16</inkml:trace>
  <inkml:trace contextRef="#ctx0" brushRef="#br1" timeOffset="47622.167">13985 6263 715 0,'9'-10'739'0,"1"1"-216"0,0 0-75 0,2 0-143 0,2-1-23 15,0 0-98-15,5-3-42 0,1 2-79 0,0 0-147 16,1-3-131-16,3 2-217 0,-3-1-410 16,-2 1-385-16</inkml:trace>
  <inkml:trace contextRef="#ctx0" brushRef="#br1" timeOffset="48291.557">5835 10855 615 0,'0'0'620'0,"-4"3"-143"0,4-3-85 15,0 0-62-15,-6 5-56 0,6-5-31 0,0 0-33 16,0 0-34-16,-5 5-35 0,5-5-30 0,0 0-24 16,0 0-29-16,0 0-36 0,0 0-52 0,1 7-74 15,-1-7-94-15,0 0-93 0,11 3-134 0,-11-3-428 16,13 0-401-16</inkml:trace>
  <inkml:trace contextRef="#ctx0" brushRef="#br1" timeOffset="48406.701">5841 11234 598 0,'-1'14'479'0,"-4"-2"-102"16,5-1-60-16,-1-2-51 0,-1-1-105 0,1-1-44 15,1-7-63-15,0 11-47 0,0-11-87 0,0 0-150 0,13 0-422 16,-4-3-161-16</inkml:trace>
  <inkml:trace contextRef="#ctx0" brushRef="#br1" timeOffset="48538.413">6220 11072 648 0,'10'-4'725'0,"-1"2"-173"16,-9 2-116-16,10-4-102 0,-10 4-49 0,0 0-27 16,9-2-36-16,-9 2-45 0,0 0-36 0,0 0-38 15,0 0-82-15,8-2-116 0,-8 2-141 0,0 0-117 16,0 0-123-16,6-5-388 0,-6 5-413 0</inkml:trace>
  <inkml:trace contextRef="#ctx0" brushRef="#br1" timeOffset="49330.436">6888 10861 209 0,'0'0'518'0,"-15"-3"-110"0,15 3-89 16,-16-2 51-16,16 2-41 0,-12-5 34 0,12 5-66 15,-12-5 21-15,12 5-77 0,-8-4-8 0,8 4-88 16,-6-5 14-16,6 5-76 0,0 0 28 0,8-9-67 16,-8 9 38-16,11-3-58 0,-11 3 41 0,19-1-49 15,-6 2 41-15,1 1-46 0,1 3 46 0,2 0-41 16,1 2 40-16,1 3-49 0,-1 0 39 0,0 4-9 16,-4 0-4-16,1 2-8 0,-2-1-2 0,0 1-5 15,-4 0-1-15,-1-1-2 0,-3-2 6 0,1-1 24 0,-4-1 8 16,1-3 93-16,-2 1-8 0,-1-9-3 0,-1 9 1 15,1-9-30-15,0 0-6 0,-10 1-21 0,10-1 9 16,-9-7-12-16,3 0-2 0,0-2-21 0,1-4 1 16,-1 1-21-16,2-4-3 0,-1-1-14 0,2-2-8 15,2 0-11-15,1-2-24 0,0 1-22 0,3-3-33 16,-2-1-84-16,3 2 18 0,0 2-41 0,3 0 20 16,-2 0-80-16,2 4 4 0,-2 0-86 0,0 1-11 15,1 4-52-15,1-1-49 0,-3 2-69 0,2 0-367 16,-2 0-435-16</inkml:trace>
  <inkml:trace contextRef="#ctx0" brushRef="#br1" timeOffset="49592.69">7066 10253 369 0,'-7'-10'576'0,"2"2"-91"0,0 1-45 0,-2 1-16 0,1 0-43 16,1 0-23-16,-1 2-18 0,6 4-24 15,-12-7-34-15,12 7-42 0,-10-5-40 0,10 5-31 0,-9-2-15 16,9 2-43-16,0 0 34 0,-9 2-33 16,9-2 16-16,-4 5-13 0,4-5 16 0,0 7-15 0,0-7 23 15,0 10-23-15,0-10 6 0,3 10-17 0,-2-4 7 16,4 1-24-16,-4-1-9 0,3 2-21 0,0 0-2 16,0 1-16-16,2 0-2 0,-2 0-26 0,3 2-38 15,-1 2-68-15,-1 0-62 0,3 2-140 0,-2 0-63 16,1 4-100-16,-1 0-107 0,-1 2-152 0,1 0-507 15,1 1-832-15</inkml:trace>
  <inkml:trace contextRef="#ctx0" brushRef="#br1" timeOffset="50892.015">7927 10403 224 0,'0'0'403'15,"-4"-4"-80"-15,4 4-13 0,-6-5-28 0,6 5-2 16,-8-2-6-16,8 2-14 0,-11-3-28 0,11 3-22 15,-13 0-18-15,13 0-21 0,-14 3-8 0,14-3-9 16,-17 5 6-16,8 0 6 0,-1 1 3 0,0 1 0 16,-1 3-51-16,0 0 50 0,2 2-43 0,-3 3 34 15,1 1-51-15,2 2-7 0,0 1-5 0,-1 1-13 16,4 2-10-16,-1 0-9 0,2 0-9 0,1 2-11 16,3 0-9-16,1-4-6 0,1 1-4 0,2 0 24 15,3 0-34-15,1 0 22 0,3-3-34 0,0-2 26 16,2 0-36-16,1-2 26 0,3-4-19 0,-1 0 0 15,3-3-49-15,0-4 12 0,0 1-83 0,1-4 8 16,3-1-90-16,2-4-10 0,-1 2-46 0,-1-4-93 0,1-2-29 16,-4 1-29-16,1-3-97 0,-2 0-415 15,-4 0-491-15</inkml:trace>
  <inkml:trace contextRef="#ctx0" brushRef="#br1" timeOffset="51068.542">7804 10706 375 0,'-10'2'574'0,"1"0"-151"0,9-2 0 16,-15 3-68-16,15-3 11 0,0 0-72 0,-13 1-5 16,13-1-93-16,0 0-1 0,-4-6-75 0,4 6 13 15,9-9-63-15,-1 3 23 0,3-1-60 0,2-3 27 16,4-1-60-16,1-1-11 0,3-4-93 0,2 1-17 16,-1-1-75-16,1-1-63 0,-1 0-60 0,-3 1-32 15,3-2-58-15,-5-1-298 0,-2 2-214 0</inkml:trace>
  <inkml:trace contextRef="#ctx0" brushRef="#br1" timeOffset="51309.34">7900 10222 79 0,'-11'-8'489'0,"2"2"-109"0,0 2-51 0,1-1-45 16,0 3-23-16,2-2-16 0,6 4 18 0,0 0 2 16,-18 3 17-16,18-3 11 0,-9 10 4 0,7-1-14 0,-1 1 2 15,-1 2-6-15,3 5-62 0,0 1 17 0,1 4-33 16,0 3-8-16,0 4-28 0,2 5-19 0,1 2-12 15,1 8-15-15,-1-1-21 0,4 4-16 0,-2 0-2 16,3 3-25-16,-2-4 3 0,3 3-25 0,0-1 6 16,0 2-19-16,0-1 13 0,0-3-17 0,2 4-11 15,-2-4-28-15,0 1-36 0,0-4-53 0,0-1-88 16,-1 0-19-16,-2-10-68 0,3-1-29 0,-4-7-121 16,-1-2-69-16,0-4-94 0,0-4-488 0,0-2-706 15</inkml:trace>
  <inkml:trace contextRef="#ctx0" brushRef="#br1" timeOffset="52041.617">8889 9953 595 0,'-6'-6'465'0,"2"0"-87"0,-2 1-38 0,-3 0-5 16,0 0-36-16,-3 1-29 0,1 0-9 0,-3 2-16 15,2 0-5-15,-3 0-34 0,1 2-33 0,0 2-29 0,-3 0-23 16,-1 3-21-16,4 0 34 0,-1 2-62 0,2 1 33 15,0 2-58-15,3-1 37 0,1 5-53 0,3-1 44 16,2 1-56-16,3 0 39 0,1 2-51 16,3 1 40-16,5 2-49 0,1 0 42 0,5 3-52 0,2-1 36 15,1 0-67-15,5 0 26 0,1 2-56 0,-1-2 6 16,1-2-17-16,-3 1-15 0,2 0-2 0,-3-1-19 16,-1 0-46-16,-3 2 57 0,-3-3-22 0,-3-1 62 15,-3-1-32-15,-2 1 62 0,-4-1-25 0,0-2 42 16,-4-1-33-16,-2 0 52 0,1 1-42 0,-3-2 59 15,-1-2-43-15,-1 0 44 0,1-3-43 0,0 1 45 16,3-5-44-16,-3 1 47 0,1-1-36 0,2 1 36 16,6-4-50-16,-9 2 44 0,9-2-51 15,0 0 46-15,0 0-46 0,0 0 40 0,0 0-45 0,9 3 48 16,-9-3-51-16,14 1 43 0,-4 1-54 0,-1 1 57 16,0 0-44-16,0 4 49 0,0 0-43 0,-3 3 9 15,1 1 6-15,-2 4 8 0,0 0 10 0,-3 2 63 16,-2 1-34-16,-1 1 65 0,-2 2-33 0,0 0 54 0,-1 0-28 15,0-1 40-15,0-2-15 0,2 0-11 16,-1-1-21-16,-1-1-14 0,1-4-14 0,2 2-11 16,1-3-16-16,0-2-15 0,1 1-30 0,2-3-40 0,4-2-63 15,-1 0-81-15,-6-5-74 0,22 0-67 0,-11-4-63 16,7-1-426-16,0-2-381 0</inkml:trace>
  <inkml:trace contextRef="#ctx0" brushRef="#br1" timeOffset="52391.642">9078 10341 550 0,'-5'-10'619'0,"-1"2"-140"0,2 1-41 0,-1-1-54 16,1 1-47-16,2 2-34 0,-1-2-25 0,2 1-27 15,1 6-82-15,-2-9 4 0,2 9-32 0,3-9-24 16,-3 9-18-16,9-3-16 0,-9 3-51 0,15 1 37 0,-4 3-54 15,-1 0 42-15,4 3-52 0,-1 0 41 0,1 2-50 16,1 2 44-16,-1 1-35 0,0 2 27 16,-1-2-50-16,2 2 49 0,-7-3-46 0,1-1 49 15,1 1-44-15,-5-3 53 0,2 0-20 0,-3-1 46 0,-2 0 45 16,-2-7 27-16,5 9 2 0,-5-9-8 0,0 0-3 16,0 0-10-16,0 0-9 0,-11-6-6 15,7 1-13-15,0-4-7 0,-1 0-16 0,2-2-5 0,-3-3-26 16,3-2-4-16,2-2-22 0,0 0-21 0,2 0-43 15,2-1-50-15,3-3-62 0,-1 2-56 0,0-1-59 16,4 3-17-16,0 1-100 0,1 2-3 0,1 4-60 16,-1 0-46-16,0 3-58 0,0-1-341 15,0 5-465-15</inkml:trace>
  <inkml:trace contextRef="#ctx0" brushRef="#br1" timeOffset="52549.134">9446 10252 94 0,'6'8'615'16,"-4"-1"-188"-16,2 0-13 0,-1-1-41 0,-1 0 54 15,2 1-35-15,-4-7-48 0,8 11 38 0,-8-11-59 0,5 11 18 16,-3-7-86-16,2 2-18 0,0-1-83 16,1 1 4-16,-1 0-63 0,2 3-16 0,-1-3-14 15,1 2-29-15,-1 1-53 0,0 1-37 0,0-1-137 0,1 3-42 16,-2 1-135-16,1-1-68 0,-2 1-114 0,1-3-498 16,-2-1-665-16</inkml:trace>
  <inkml:trace contextRef="#ctx0" brushRef="#br1" timeOffset="52721.159">9861 10270 631 0,'12'-6'649'0,"-1"2"-200"0,-5 1-46 16,-6 3-63-16,15-3 27 0,-15 3-59 0,12 2 35 0,-12-2-86 16,10 4 5-16,-6 0-94 0,1 3 14 0,-4 1-87 15,3 1 21-15,-1 1-95 0,-2 2-28 0,0-1-130 16,-1 2-51-16,0-1-129 0,1-1-75 0,1 0-76 15,-1 0-496-15,-1-2-553 0</inkml:trace>
  <inkml:trace contextRef="#ctx0" brushRef="#br1" timeOffset="53058.335">10056 10046 942 0,'-2'-10'555'0,"0"0"-75"15,1 2-44-15,1 0-66 16,3-2-52-16,-1 2-54 0,3-2-41 0,-1 0-18 0,5 1-35 16,0 2-25-16,5-2-25 0,0 3-15 0,0 2-25 15,4 2-9-15,0 0-19 0,1 2-7 0,-1 1-8 16,2 0-4-16,-2 3-8 0,4 2-1 0,-3 1 2 0,-1 0-11 16,-4 2-1-16,-2 1 42 0,-3 1-51 0,-1-3 52 15,-1 2-51-15,-3-2 78 0,-2 0-2 0,0-1 36 16,-2-7 7-16,0 10 8 0,0-10-1 0,-4 7-1 15,4-7-12-15,0 0-3 0,-12 0-10 0,6-5-7 16,1 0-17-16,1-1-53 0,0-3 33 0,2 0-52 16,-1-3 30-16,3 0-69 0,1-2-2 0,2-3-101 15,2-2 1-15,3-1-61 0,2 1-70 0,0 0-31 16,7-1-99-16,-2 1-9 0,3 1-57 0,-4 2-49 0,5 1-50 16,-3 4-372-16,0 1-503 0</inkml:trace>
  <inkml:trace contextRef="#ctx0" brushRef="#br1" timeOffset="53309.466">10528 9882 261 0,'-2'7'578'16,"2"-7"-137"-16,-1 10-79 0,1-10-16 0,0 9-25 15,0-9-57-15,0 0-39 0,4 6-28 0,-4-6-38 16,0 0-29-16,13 1-19 0,-13-1-21 0,15 1-18 16,-3 0-14-16,-3 1-12 0,2 1-11 0,1 0-2 15,-2 1-6-15,0 2-1 0,-2 0 37 0,-2 4-53 16,-2-1 36-16,1 3-48 0,-4 2 42 0,-3 1-48 15,-3 3 40-15,0 2-43 0,-2-1 51 0,-2 0-16 16,3-1 73-16,-4 0-37 0,3-2 52 0,1-3-61 16,-1-1 32-16,1 0-55 0,2-3 43 0,0 0-59 15,3-3 40-15,1-6-61 0,1 8 5 0,-1-8-113 16,0 0-30-16,21-2-139 0,-8-4-46 0,3-2-53 16,2-2-129-16,5-5-363 0,0 0-433 0</inkml:trace>
  <inkml:trace contextRef="#ctx0" brushRef="#br1" timeOffset="53451.871">10997 9883 93 0,'0'0'589'0,"10"-2"-155"0,-10 2-54 0,0 0 5 15,15 1-7-15,-15-1-54 0,8 5-44 0,-8-5-38 16,8 7-37-16,-8-7-38 0,8 9-35 0,-8-9-27 0,10 8-20 16,-8-2-48-16,3-1-81 0,-1 1-98 0,0 0-71 15,2-1-62-15,-6-5-118 0,7 8-98 0,-7-8-233 16,5 5-229-16</inkml:trace>
  <inkml:trace contextRef="#ctx0" brushRef="#br1" timeOffset="53757.454">11058 9739 142 0,'-1'-11'658'0,"-2"0"-165"16,1 2-6-16,0 1-73 0,2 2-33 0,0-1-97 15,2-1-3-15,-2 8-86 0,6-9 19 0,-2 4-75 16,4 1 16-16,2 2-72 0,0 1 27 0,3 1-64 15,-2 1 31-15,5 1-52 0,0 4 32 0,-2-1-52 16,4 1 43-16,-2 4-48 0,0 1 39 0,1 1-51 0,-3-1-1 16,-1 2 3-16,-2-2 1 0,-2-2 2 15,0 2 8-15,-4-3 1 0,0 1 18 0,-2-1 24 16,-2-3 27-16,-1-5 22 0,0 11 23 0,0-11-3 16,-4 4-21-16,4-4 57 0,0 0-44 0,-14-3 55 0,14 3-71 15,-9-12 36-15,4 3-24 0,1 0-21 0,3-3-21 16,0-1-22-16,1-4-69 0,1 0-77 0,1-2-35 15,4-3-118-15,0 1-13 0,6-3-50 0,0-2-87 16,2 4-56-16,3 1-45 0,1 1-487 0,2 1-598 16</inkml:trace>
  <inkml:trace contextRef="#ctx0" brushRef="#br1" timeOffset="54093.224">11548 9591 8 0,'0'0'613'0,"1"10"-151"0,-1-10-119 0,0 8 7 15,0-8-73-15,0 0 10 0,1 6-108 0,-1-6 8 16,0 0-79-16,0 0 22 0,13-3-75 0,-13 3 32 16,11-3-62-16,-11 3 38 0,15-2-60 0,-15 2 42 0,13 0-62 15,-13 0 41-15,15 2-53 0,-15-2 45 16,12 6-50-16,-5-3 54 0,-7-3-52 0,7 9 59 16,-4-3-51-16,2 0 51 0,-5-6-49 0,4 13 58 0,-4-7-39 15,4 1 62-15,-2 0-40 0,-2 0 50 0,4 1-51 16,-1 1 5-16,1-1-2 0,-2 0-1 0,3-1-6 15,0 2-1-15,4-2-5 0,-2 0 4 0,-1 0-5 16,3 0 0-16,0 1 0 0,-1-3-1 0,-2 2-4 16,2-1-1-16,-1-1 3 0,0 0 0 0,-2 2 10 15,-3-2 11-15,1 1 25 0,-3-6 11 0,0 12 2 16,-4-5 1-16,0 1-6 0,-4 0-6 0,0 1-15 16,-4-1-8-16,2 1 7 0,-3-1-23 0,2 0-18 15,-1-1-40-15,1 0-57 0,0-1-86 0,4-3-64 16,-2 1-102-16,9-4-204 0,-12 1-241 0,12-1-324 15</inkml:trace>
  <inkml:trace contextRef="#ctx0" brushRef="#br1" timeOffset="54247.36">12023 9651 327 0,'10'-2'635'0,"-1"0"-209"0,-9 2-30 15,13-3-60-15,-13 3 39 0,10-1-53 0,-10 1 26 16,9-2-87-16,-9 2-17 0,9-2-100 15,-9 2-16-15,11-4-112 0,-3 1-36 0,0-1-109 16,2-1-74-16,-1 0-104 0,3-1-139 0,1-2-450 0,0 2-460 16</inkml:trace>
  <inkml:trace contextRef="#ctx0" brushRef="#br1" timeOffset="54384.081">12546 9455 337 0,'0'0'437'0,"12"2"-103"0,-12-2-41 15,0 0-56-15,15 0 4 0,-15 0-73 0,0 0-6 16,13-1-78-16,-13 1-8 0,11-3-89 0,-11 3-99 16,10-5-79-16,-1 0-164 0,-1-1-176 0,-1 1-35 15</inkml:trace>
  <inkml:trace contextRef="#ctx0" brushRef="#br1" timeOffset="54516.452">12974 9319 83 0,'0'0'471'15,"16"2"-140"-15,-16-2-68 0,15 0-41 16,-15 0-28-16,13 0-27 0,-13 0-54 0,15-2 1 16,-15 2-35-16,16-3-48 0,-7 1-72 0,0-2-152 0,1 0-380 15,1 1-87-15</inkml:trace>
  <inkml:trace contextRef="#ctx0" brushRef="#br1" timeOffset="54654.019">13499 9186 559 0,'0'0'422'0,"19"-1"-86"0,-19 1-56 16,16-1-17-16,-16 1-14 0,16 0-35 0,-16 0-50 16,13-4-26-16,-13 4-37 0,19-4-54 0,-7 2-70 15,0 0-73-15,1-2-69 0,2 1-93 0,2-4-450 16,1 2-214-16</inkml:trace>
  <inkml:trace contextRef="#ctx0" brushRef="#br1" timeOffset="54791.782">13937 9086 297 0,'12'-1'574'0,"-12"1"-80"0,14-1-51 15,-14 1-14-15,14-1-17 0,-14 1 4 0,0 0 3 16,14-1-63-16,-14 1-10 0,0 0-114 0,14-1-6 16,-14 1-93-16,0 0-2 0,10-4-117 0,-10 4-51 0,9-5-126 15,-1-1-89-15,-2 3-105 0,2-2-58 16,1 0-80-16,5-2-32 0,-1 0-318 0,1-2-385 0</inkml:trace>
  <inkml:trace contextRef="#ctx0" brushRef="#br1" timeOffset="55260.719">14325 8614 609 0,'-4'-15'490'0,"1"2"0"0,1 1 9 0,-1 0-36 0,0 0-37 16,2 0-27-16,1-1-44 0,0 2-43 0,0-1-74 16,4 1-27-16,0-1-79 0,1 0 8 0,3 2-63 15,1 0 23-15,2 1-56 0,0 1 23 0,1 2-52 16,1 1 35-16,1 3-45 0,-2-1 30 0,-1 3-44 15,3 1 33-15,-2 2-20 0,2 2-11 0,-3 2-8 16,-2 2-2-16,1 1 4 0,-2 4 8 0,-3 1-8 16,-1 0 5-16,0 3 42 0,-3 2-48 0,0-1 44 15,-1 2-38-15,0-1-1 0,0 2 35 0,0-2-46 0,0 0 7 16,0-1 1-16,2-1 4 0,-1 0 2 0,0-1-2 16,4-1 4-16,-2 0-1 0,1-3-3 0,1-1-12 15,-1-1-14-15,2-1-10 0,3 0 25 0,-1-4-52 16,-2 0 48-16,3 0-35 0,1-1 51 0,-3-1-39 15,-1 1 53-15,0-1-43 0,-6-4 53 0,12 6-42 16,-12-6 63-16,6 6-24 0,-6-6 76 0,7 8-27 16,-7-8 23-16,5 10 21 0,-4-4-4 0,0 1-10 15,2-1 7-15,1 2 2 0,-2 0 7 16,2 2-7-16,0-2-52 0,0 2 48 0,1-1-52 16,0 2 39-16,4-1-51 0,-1 3 43 0,1-3-42 0,3 2 46 15,-3 0-57-15,4 1 43 0,0-1-49 0,-3 2 33 16,0-5-46-16,2 3 36 0,-5 2-45 0,1-3 15 15,-4 3-75-15,-3-1 7 0,-2 0-62 0,-2 1-126 16,-4 3-63-16,-5 1-90 0,-7 4-161 0,-9 2-248 16,-5 1-418-16,-13 3-832 0</inkml:trace>
  <inkml:trace contextRef="#ctx0" brushRef="#br1" timeOffset="67690.455">9583 10903 98 0,'0'0'202'0,"0"0"-34"0,0 0-16 0,0 0-14 16,0 0-12-16,-6-4-17 0,6 4-19 15,0 0-2-15,0 0-18 0,0 0-9 0,0 0 0 0,0 0-4 16,-1-7-8-16,1 7 3 0,0 0-1 16,0 0 4-16,2-6 2 0,-2 6 4 0,0 0 2 15,0 0 5-15,3-6 9 0,-3 6-2 0,0 0-1 0,0 0 0 16,0 0 1-16,5-5-18 0,-5 5 22 0,0 0-23 15,0 0 24-15,5-3-36 0,-5 3 31 0,0 0-44 16,6-4 44-16,-6 4-50 0,0 0 53 0,11-5-54 16,-11 5 50-16,10-3-46 0,-10 3 46 0,14-4-53 15,-7 2 37-15,3-2-50 0,1 0 43 0,-1 1-49 16,4-1 41-16,2 0-45 0,-1-3 41 0,1 1-48 16,1 2 41-16,4-4-45 0,-1 2 46 0,-1-1-48 15,3 0 46-15,0 1-46 0,-1-2 3 0,1 1 1 16,0 0 4-16,1-1 4 0,-1 2 0 0,1-3 8 15,0 1-7-15,-1 1 1 0,2-2 1 0,-1 2 1 0,1 0-1 16,0-2-1-16,4 0 9 0,-1 1-3 0,0-3 5 16,1 2 2-16,3 1 43 0,-2-2-46 0,1 2 38 15,-1-2-48-15,3 2 40 0,-4 0-46 0,4-1 43 16,-1 0-48-16,-1 0 53 0,1 0-50 16,2 2 40-16,-3-2-49 0,-1 0 42 0,2 0-43 15,-2 1 48-15,-1 1-50 0,-1-2 45 0,1 2-47 0,-4 1 50 16,-1-1-49-16,2 1 45 0,-1-2-39 0,-1 1 37 15,-1 1-45-15,-2-1 47 0,3 1-45 0,-4 0 46 16,3 0-43-16,-4 0 45 0,0 1-3 0,0 0 2 16,-2-2-4-16,2 3-1 0,1-3 0 0,-2 1 4 15,2 1-3-15,-2-2 2 0,3 0 7 0,-1 1-1 16,1-1-1-16,0 0 5 0,-2 0 1 0,1-1-3 16,1 1-2-16,0 0 0 0,-1 0-3 0,1 0 1 0,1-1-3 15,-1 0 1-15,1 1-4 0,-1 0-36 16,1 0 42-16,0-2-35 0,-1 1 41 0,1 0-36 15,1 0 36-15,0 0-43 0,-1 0 50 0,2 1-47 0,0-1 42 16,-1 0-41-16,2 0 51 0,2-1-47 0,1 0 44 16,-1 0-42-16,3 0 46 0,-2 0-44 0,2 0 53 15,-1 0-44-15,2 1 48 0,0-1-47 0,0 1 40 16,0-1-47-16,2 0 48 0,0-1-46 16,0 0 51-16,1 0-48 0,2 1 10 0,-1-1 1 15,5-1 5-15,-1 0 4 0,2 0-1 0,-1-2 2 16,0 2 4-16,-2 0-26 0,1-1 41 0,3 1-34 0,-2-1 33 15,1 0-42-15,2 1 40 0,-2-3-41 0,2 3 31 16,1-1-6-16,1 0-3 0,2-1-1 0,-1 2 3 16,1-2-9-16,0 0 8 0,2 1-13 0,-3-2 4 15,2 1 0-15,-2 0 4 0,3 0 6 0,0-1 2 16,-1 1-4-16,2 0 2 0,-1-1-2 0,3 1-4 16,-3-1 4-16,3 1-3 0,-3-2 0 0,3 2-6 0,2-1-5 15,6-3-1-15,-11 3-1 0,2 1 5 16,0-2-9-16,1 1 0 0,-1-2 0 0,-1 2-1 15,-1 0 4-15,-1-1-5 0,2 1-2 0,-1-1 0 16,-2 1-4-16,2 1 0 0,-2-1 1 0,-2 0 5 0,1 2-5 16,-4-1-3-16,2 0 1 0,-3 1 2 0,0 1-3 15,-7 0 1-15,-1 1-33 0,0 4-45 0,-4-4-44 16,-2 3-75-16,-3-3-74 0,-2 4-84 16,-5 0-71-16,-1 0-94 0,-4 1-652 0,-3 0-785 15</inkml:trace>
  <inkml:trace contextRef="#ctx0" brushRef="#br1" timeOffset="68740.09">18533 5680 933 0,'-23'0'553'0,"13"-1"-113"16,-3-1-59-16,4-1-59 0,-1 0-21 0,-1-1-16 16,3 0 1-16,0-3-44 0,2 0 27 0,1 0-79 15,2-4 3-15,3 1-78 0,4-1 29 0,2-2-58 16,2 2 41-16,2-2-47 0,3-4-15 0,2 5-6 16,3 0-11-16,0 0-5 0,1 4-8 0,3-2-4 15,-2 3-9-15,2 2 6 0,-3 1-10 0,1 3-3 16,0 1-2-16,-2 3-3 0,0 2 34 0,-2 0-43 15,-2 1 22-15,0 4-28 0,-1-1 33 0,-4 0-34 16,1 1 35-16,-6 0-29 0,0-2 46 0,-1 2 8 16,-2-3 28-16,-2 0 28 0,-1-1 15 0,0 0 1 15,-2-2 1-15,-4 2-2 0,8-6-7 0,-11 3-19 16,11-3-10-16,-12-2-14 0,3-3-17 0,4 0-10 16,-1-3-16-16,3-2-8 0,1-1-11 0,0-3-31 15,5-3-36-15,1-3-47 0,4-2-49 0,4-5-72 16,4-2-108-16,3-3-38 0,1 1-3 0,3 1-74 15,0 1-20-15,3 2-65 0,-2 1-54 0,-1 3-404 16,-2 5-584-16</inkml:trace>
  <inkml:trace contextRef="#ctx0" brushRef="#br1" timeOffset="68894.889">19062 5217 389 0,'3'8'510'0,"-2"1"-1"16,0 0-84-16,1 2 18 0,0-2-96 15,-2 3 18-15,2 1-52 0,-1-3 39 0,0 3-63 0,2 0 9 16,0 1-72-16,1 0-2 0,1 1-69 0,-1 2 0 15,3 1-57-15,-1 1 6 0,2 2-43 0,-1 1 14 16,2 6-54-16,-2-1-19 0,0 4-118 0,-3 1-39 16,-1 2-122-16,-2 3-57 0,-2 2-96 0,-3 5-127 15,-1 1-534-15,-3-2-709 0</inkml:trace>
  <inkml:trace contextRef="#ctx0" brushRef="#br1" timeOffset="69356.177">18510 6738 769 0,'-13'-11'742'0,"3"0"-167"15,1 0-57-15,0 1-125 0,2 1-14 0,3-1-109 0,3 1 8 16,1 0-70-16,2-2 40 0,4 3-64 0,3-2-17 16,4 2-16-16,1 2-17 0,2 0-26 15,3 3-16-15,2 1-13 0,-1 4-17 0,5 0-16 0,-1 4-6 16,2 1-9-16,-4 1-49 0,3 7 49 0,0 1-57 15,-4 2 47-15,-3 1-49 0,0 2 43 0,-5 2-45 16,-2-3 50-16,-6 1-47 0,1-3 57 0,-5-1-30 16,-1 0 94-16,-3-3-15 0,-1-1 82 0,-1-3-13 15,-4-2 50-15,2-2-44 0,-2-2 22 0,-4-3-53 16,3-3 23-16,-2-1-58 0,0-2 18 0,0-4-50 16,2-2-6-16,0-6 13 0,3-1-59 0,5-4-10 0,2-3-87 15,5-3-18-15,5-1-49 0,9-5-47 16,4 0-77-16,5 2-40 0,3 0-123 0,2 3-35 15,0 0-86-15,3 4-140 0,-1 1-460 0,-1 5-781 0</inkml:trace>
  <inkml:trace contextRef="#ctx0" brushRef="#br1" timeOffset="69639.49">19133 6671 786 0,'-6'8'635'16,"1"-2"-151"-16,0-1-91 0,5-5-55 0,-5 8-25 0,5-8-33 15,-6 6-50-15,6-6-41 0,0 0-43 0,0 0-28 16,2 7-26-16,-2-7-18 0,10 4-16 0,-10-4-8 16,13 7-11-16,-3-1 2 0,-2 0-20 0,-2 1-8 15,2 4-1-15,-1 0-1 0,-1 2 0 0,-2 1-4 16,-2 2 1-16,-2-3 9 0,0 2 20 0,0 0 42 16,-5 1 44-16,3-1 42 0,-1-2 32 0,-2 1 2 15,1-2-2-15,3-4-3 0,-3 1 1 0,4-1-21 16,0-8-34-16,0 12-27 0,0-12-22 0,9 5-26 15,-9-5-70-15,20 0-17 0,-2-2-118 0,0-3-27 16,8-2-117-16,3-2-91 0,3-2-115 0,-1 1-57 0,1 0-207 16,-2 0-357-16,0-1-728 0</inkml:trace>
  <inkml:trace contextRef="#ctx0" brushRef="#br1" timeOffset="70124.275">18933 8671 544 0,'-10'-4'698'0,"4"0"-221"0,-1-2-91 0,3 0-59 16,-1 0-36-16,4 0-37 0,1-1-34 0,1 1-25 0,2-3-14 15,2 1-17-15,1 2-25 0,6-2-23 16,1 3-21-16,1-2-19 0,2 3-14 0,3 1-11 15,-1 2-10-15,1 1-5 0,1 3-9 0,0 0-7 0,-1 3 3 16,0 3-7-16,-1 1 40 0,-4 0-52 0,0 3 41 16,-3-1-49-16,-5 0 50 0,2 0-32 0,-5-2 54 15,-1 0 63-15,-2-2 45 0,-2 0 22 0,-1-2 21 16,-4-1 10-16,1 0-3 0,6-5-13 0,-17 1-23 16,5-5-16-16,-1 0-29 0,0-3-50 0,0-4 13 15,3-5-55-15,0-1 20 0,2-2-66 0,4-4-15 16,4 2-84-16,4-4 10 0,6-6-93 0,6-2-6 15,3 0-108-15,1 1-33 0,3 3-63 0,1 2-63 16,3 1-49-16,-2 4-77 0,-4 4-640 0,2 2-823 16</inkml:trace>
  <inkml:trace contextRef="#ctx0" brushRef="#br1" timeOffset="70474.511">19430 8517 421 0,'0'0'610'0,"-6"7"-147"16,6-7-54-16,-5 5 11 0,5-5-79 0,0 0-28 0,-8 4-52 16,8-4-44-16,0 0-44 0,0 0-36 0,0 0-27 15,0 0-23-15,0 0-19 0,0 0-15 0,10-2-12 16,-10 2-14-16,11 4-9 0,-11-4-8 0,11 5-15 16,-3 0-2-16,-3 1-4 0,1 0 5 0,-1 1 24 15,1 1-29-15,-1 0 3 0,0 2 7 0,-3-1 3 16,1 1 14-16,-1-1 20 0,0 2 21 0,-1 0 15 15,0 0-3-15,-1 1-5 0,0-3-8 0,1 4-5 16,-1-4-4-16,2 2-5 0,0-1-8 0,1 0-3 16,-2 3-2-16,0-4-6 0,2 3 1 0,2-3-7 15,-2 2 1-15,0 1-7 0,1-2-3 0,-1 1 0 16,-1-1 3-16,1 1 6 0,-2-1 3 0,-1 2-26 16,-1-2 26-16,-3 0-30 0,0 4 30 0,-2-3-42 15,-4 2-7-15,1-1-77 0,-3-2-52 0,-2 2-95 16,0 1-50-16,-2-4-138 0,0 2-119 0,1-3-399 15,1 2-544-15</inkml:trace>
  <inkml:trace contextRef="#ctx0" brushRef="#br1" timeOffset="70856.6">19369 9797 397 0,'-8'5'698'0,"8"-5"-150"0,0 0-83 16,0 0-49-16,-10 4-50 0,10-4-48 0,0 0-60 16,0 0-19-16,0 0-46 0,13 1-1 0,-13-1-49 15,17 2 1-15,-5 2-58 0,1 0 11 0,4 1-50 16,-1 1 16-16,2 2-39 0,0 2 18 0,1 0-36 15,-5 1 17-15,3 2-37 0,-6 0 35 0,2 1-35 0,-5 0 27 16,-2 0 0-16,-2 0 1 0,-3-3 18 16,-2 1 41-16,0-1 17 0,0-2 115 0,-5-4-22 0,1 1 47 15,-4-4-52-15,9-2 29 0,-19-1-59 0,10-4 19 16,-4-1-62-16,3-4-32 0,-1-2-12 0,-1-3-24 16,4-4-33-16,2-1-25 0,2-3-111 0,4-2 9 15,4 2-93-15,4-5 18 0,2 1-23 0,7 2-26 16,4-4-48-16,1 4-60 0,2 1-66 0,-1 6-63 15,0 2-89-15,-1 2-457 0,-1 3-644 0</inkml:trace>
  <inkml:trace contextRef="#ctx0" brushRef="#br1" timeOffset="71158.928">19774 9806 575 0,'0'7'753'0,"1"0"-188"16,1-1-115-16,-2 1-108 0,2 2-5 0,-2-1-5 15,3 3 21-15,-2-1-62 0,5 0 10 0,-3 0-102 16,1 0 1-16,1 0-80 0,0 2 26 0,3 0-79 16,-1-1 35-16,1 1-69 0,0-1 46 0,-1-2-68 0,2 2 40 15,-2-4-66-15,-1 1 19 0,1 0-59 0,-2-2 39 16,1-1 3-16,-2 0 4 0,-4-5 4 0,6 4 1 16,-6-4-1-16,0 0-33 0,9-3 50 0,-9 3-39 15,1-6 46-15,-1 6-26 0,3-6 51 0,-3 6-53 16,0 0 46-16,0 0-51 0,8-4 44 0,-8 4-43 15,5 5 42-15,-1 2-48 0,-1 3 50 0,5 2-50 16,-3 2 16-16,4 4-58 0,0 2-58 0,-1 2-55 16,3 5-50-16,-2 1-49 0,0 2-47 0,1 0-29 15,-2 2-23-15,0 0-43 0,-2 2-72 0,4-1-290 16,-6 0-293-16</inkml:trace>
  <inkml:trace contextRef="#ctx0" brushRef="#br1" timeOffset="71302.086">20039 10923 377 0,'1'10'458'0,"0"-2"-106"0,0 2-86 0,1-4-54 15,0 4-41-15,1-3-38 0,-1 2-24 0,2 0-27 0,-1-2-44 16,1 1-61-16,1-2-35 0,0 4-102 0,-1-4-58 16,2 0-325-16,-1 0-52 0</inkml:trace>
  <inkml:trace contextRef="#ctx0" brushRef="#br1" timeOffset="71429.009">20286 11444 509 0,'6'25'451'15,"0"3"-107"-15,-1-3-75 0,-1 0-58 0,2 0-38 16,-2 1-57-16,3-1-73 0,-2-2-93 16,1 0-133-16,-2 0-406 0,4-3-104 0</inkml:trace>
  <inkml:trace contextRef="#ctx0" brushRef="#br1" timeOffset="71545.712">20657 12245 681 0,'5'23'599'0,"-3"-1"-197"0,0 2-224 16,-2-5-178-16,0 2-206 0,-1-2-312 0,0-1-17 16</inkml:trace>
  <inkml:trace contextRef="#ctx0" brushRef="#br1" timeOffset="73405.658">6937 9937 34 0,'0'0'229'0,"0"0"-34"0,-4-4-21 0,4 4-10 16,0 0-7-16,-8-5-24 0,8 5-21 16,0 0-18-16,-6-5 1 0,6 5-6 0,-9-2-7 0,9 2-11 15,0 0 6-15,-12-3-18 0,12 3 19 0,-9-2 0 16,9 2-11-16,-12-2-5 0,12 2-7 0,-15 0 1 0,15 0-13 15,-16 0 13-15,16 0-5 0,-19 1 11 0,7 0-22 16,1 1 17-16,-3 1-7 0,-2 1-13 0,1 0-22 16,-2 3 27-16,-2 1-34 0,0 1 44 0,-2 1 0 15,1 2 4-15,-2 2 2 0,1 1 4 0,-2 0-6 16,2 2-2-16,-1 1 3 0,2 2-3 0,2 0 9 16,0 0 1-16,-1 1 2 0,4 1-10 0,-2 1-6 15,4 0 2-15,-2 1 1 0,5 3 2 0,1 0-1 16,1 3 2-16,2-1-13 0,1 3-1 0,1 1-10 15,1 2-38-15,3 3 40 0,0-1-3 0,3 6-3 16,2 0-10-16,0 2 8 0,3-2-6 0,-1-2 0 0,1 1 3 16,2-2 8-16,3-1 6 0,-1 0 4 15,1-3 20-15,2-2 6 0,1-1 9 0,0-1-8 16,0 0-36-16,-2-7 47 0,3 0-53 0,0-1 48 16,-1 0-51-16,1-3 41 0,1 1-52 0,1-2 2 15,0 1 0-15,0-2 4 0,0 2-6 0,2-2-2 16,0-1 2-16,0 1-2 0,2-1 0 0,1 1-2 15,-1-1 42-15,-1 0-55 0,1 0 48 0,1 0-53 0,0 0 46 16,1-1-47-16,-3 0 43 0,-1-3-50 0,0-2 48 16,-3 0-50-16,1-1 46 0,-4-2-46 0,2-2 46 15,-3 0-41-15,1-2 40 0,-1 0-47 0,-1-2 47 16,0-1-43-16,-1-2 48 0,1-2-51 0,0 0 47 16,1-2-48-16,0-1 50 0,1-2-50 0,-2-2 6 15,1 0 0-15,0-3 12 0,2-3-5 0,-5 1 4 16,2-1-1-16,0-1 1 0,-3-2 1 0,-1 0 41 15,4 0-47-15,-4-1 37 0,0-1-49 0,-1 0 44 16,0 0-49-16,0-1 47 0,0 1-56 0,-1-2 43 0,0 2-45 16,-2-1 50-16,1 1-48 0,-3-2 51 15,-1 4-47-15,2-4 48 0,-2 3-48 0,0-2 51 16,-1 1-51-16,-1-2 50 0,0 0-58 0,-1-2 42 16,1 1-44-16,-4-3 42 0,3 2-46 0,-3 0 51 0,0-2-44 15,-1 2 53-15,1 0-44 0,0-1 0 16,-1 2 51-16,0 1-49 0,0-1 48 0,-1 2-47 15,-1-1 55-15,2 0-49 0,-1 2 40 0,-2 0-47 0,2 0 46 16,-2 1-1-16,1 0 0 0,0 1-5 0,-2-1-3 16,3 1 0-16,-2-1-6 0,-2 1 1 0,2-2-2 15,-1 2 0-15,-1-1 1 0,1 1-2 0,0-1 1 16,0 1-1-16,-2 0 1 0,0 0 1 0,1 0 2 16,-1 3 6-16,-1-1-2 0,-2 0 0 0,1 2-5 15,-2 1 1-15,1 0-1 0,-4 2 1 0,3 0-1 16,-4 1-1-16,0 0-1 0,0 2-3 0,-1 1 4 15,2-1 1-15,0 1-5 0,3 1 4 0,-2-1-2 16,2 2-2-16,0-1-7 0,0 2-15 0,4-1-44 16,-1 1-61-16,2-1-77 0,0 1-95 0,1 0-80 0,1 1-100 15,3-2-520-15,-2-1-598 0</inkml:trace>
  <inkml:trace contextRef="#ctx0" brushRef="#br1" timeOffset="80041.96">7022 13201 1449 0,'-9'8'577'16,"-1"-2"-125"-16,1 0-109 0,0 0-67 0,1 0-56 0,1-2-42 16,-1 1-36-16,2-1-33 0,0 0-39 0,6-4-75 15,-8 5-94-15,8-5-90 0,-7 5-79 0,7-5-74 16,0 0-85-16,-1 8-361 0,1-8-309 0</inkml:trace>
  <inkml:trace contextRef="#ctx0" brushRef="#br1" timeOffset="80178.062">7021 13562 160 0,'0'14'583'15,"-1"-2"-201"-15,-2-1-66 0,2-2-93 0,-1 0-26 16,1-1-65-16,1-1-51 0,0-7-71 0,0 11-100 16,0-11-124-16,7 5-342 0,-7-5-67 0</inkml:trace>
  <inkml:trace contextRef="#ctx0" brushRef="#br1" timeOffset="80315.893">7445 13447 305 0,'0'0'729'0,"16"-1"-185"15,-16 1-126-15,0 0-84 0,10 4-84 16,-10-4-47-16,0 0-41 0,1 7-35 0,-1-7-30 0,0 0-55 16,0 0-92-16,-1 7-118 0,1-7-130 0,0 0-155 15,0 0-259-15,0 0-217 0</inkml:trace>
  <inkml:trace contextRef="#ctx0" brushRef="#br1" timeOffset="81037.734">7933 13049 620 0,'0'0'497'0,"0"0"-153"0,0 0-34 0,-6-5-86 15,6 5 29-15,0 0-85 0,0 0 33 0,-8 3-3 16,8-3-30-16,0 0-16 0,0 0-17 0,0 0-21 16,0 0-56-16,0 0 32 0,8-8-56 0,-3 5 29 15,0-3-49-15,2-1 36 0,-1-2-42 0,2-3 36 16,-1 0-43-16,1-1 37 0,0-5-47 0,-2-1 42 16,2-2-3-16,-3-1-9 0,-1-3 14 0,-2-1 2 15,1-1-1-15,-2-6 12 0,-1-2-3 0,-1 0 20 16,-2 2 15-16,1 1 30 0,-1 0 24 0,-1 6-1 15,2 1 55-15,-3 3-8 0,2 4 14 0,1 1-5 16,-1 2-9-16,2 4-45 0,-2 0-15 0,1 3-41 16,2 8 7-16,-7-8-15 0,7 8 9 0,-10 6-14 15,6 3 1-15,-2 4-15 0,1 2 3 0,-2 7-22 0,5 3 8 16,-2 7-13-16,1 4 4 0,3 1-10 0,4 10 4 16,0 2-6-16,2 3-4 0,2-1 0 15,5 11-8-15,-3-3 4 0,4 0-6 0,-1-11 1 0,0-1-7 16,1-3 6-16,0-3-10 0,1-3 3 0,-2-5-4 15,-3-5 3-15,0-7-10 0,-1-2 10 0,-1-4-7 16,0-4 11-16,-1-2-8 0,0-2 9 0,-7-7-15 16,11 2 5-16,-11-2-14 0,9-9 3 0,-4 0-7 15,-1-3 13-15,1-2-7 0,-1-1 14 0,1 0-12 16,-1-1 13-16,2 0-11 0,1 2 7 16,-2 0-6-16,0 3 9 0,0 1-10 0,3 2 1 0,-2 0 6 15,2 5 7-15,-1-1-5 0,-7 4 13 0,17 0-11 16,-8 2 11-16,1 2-10 0,3 3 11 0,-3 2-18 15,3-1-6-15,-3 2-51 0,2-1-46 0,-1 1-53 16,2 1-15-16,-4-3-97 0,4 2-12 0,-4-2-49 16,0-2-46-16,-1 0-49 0,0-2-26 0,-8-4-8 15,13 3 3-15,-13-3-4 0,13-2-231 0,-7-3-208 0</inkml:trace>
  <inkml:trace contextRef="#ctx0" brushRef="#br1" timeOffset="81320.935">8461 13252 859 0,'-1'-9'313'0,"1"2"15"15,-1-1-24-15,1 8 78 0,-3-12-54 0,3 12 25 16,-1-11-70-16,1 11 12 0,-3-9-83 0,3 9 12 15,-1-9-83-15,1 9 29 0,0 0-81 0,0-9 31 16,0 9-70-16,0 0 38 0,4-9-58 0,-4 9 38 16,4-6-55-16,-4 6 41 0,6-9-57 0,-2 2 47 15,0 0-52-15,0-1 50 0,-2 1-51 0,2-2 42 16,2 1-52-16,-5 0 52 0,2 0-48 0,-3 2 7 16,0 6 10-16,3-12 16 0,-3 12 0 0,-3-7 3 15,3 7 7-15,0 0 7 0,0 0 4 0,0 0 8 16,-11 2-8-16,8 3-1 0,1 3 31 0,-1 1-51 15,2 1 36-15,1 0-38 0,1 2 21 0,3 3-40 16,0 0 38-16,3-2-44 0,2 2 27 0,2 0-51 16,1-2 37-16,2 0-66 0,4-2 31 0,0-3-63 15,-1-2 22-15,-2-1-41 0,4-2-50 0,2-1-40 0,-3-4-51 16,1 1-48-16,-1-2-29 0,-2-1-9 16,2-1-15-16,-4 0-8 0,0 0-25 0,-1-1-314 15,-1 1-209-15</inkml:trace>
  <inkml:trace contextRef="#ctx0" brushRef="#br1" timeOffset="81587.822">8833 13186 348 0,'0'0'309'0,"0"0"-41"16,0 0-20-16,-3-7-3 0,3 7 15 0,0 0 10 16,-1-8-34-16,1 8 43 0,-1-9-11 0,1 9-15 15,2-12-23-15,1 6-45 0,1-1 41 0,0-1-59 16,2 2 47-16,-2-2-66 0,5 3 39 0,-3-1-71 16,2 2 33-16,1-2-57 0,1 4 48 0,-1 1-47 15,-9 1-6-15,19-1-10 0,-7 2-7 0,-2 0-6 16,0 3-3-16,0 1-11 0,-1 1-5 0,0-2-1 15,-1 5-5-15,-2-1-2 0,0 1 4 0,-3-1 15 16,0 1 20-16,1-2 0 0,-4 0 39 0,1 0 3 16,-1-7 9-16,-3 9-22 0,3-9-14 0,-6 6-14 15,6-6-19-15,0 0-12 0,-13-4-9 0,8-2-19 16,1-1-43-16,2-2-47 0,-2-1-57 0,1-3-56 0,2 0-75 16,2-1-58-16,2-2-58 0,1 0-61 0,1-1-12 15,1 1-45-15,2-1 47 0,1 1-2 0,4 2 20 16,-3 2 23-16,1 2-247 0</inkml:trace>
  <inkml:trace contextRef="#ctx0" brushRef="#br1" timeOffset="81821.917">9122 12954 644 0,'10'7'167'16,"-10"-7"42"-16,6 9-34 0,-6-9 10 0,7 8 6 15,-7-8-13-15,5 8 18 0,-5-8-33 0,5 5 1 16,-5-5 7-16,4 5 40 0,-4-5-68 0,0 0 19 16,0 0-70-16,17-1-14 0,-17 1-15 15,10-6-8-15,-5 0-15 0,2 0-7 0,0 0-5 0,-2-1-6 16,0 0-1-16,-1 0-5 0,0-1 3 0,2 1 41 15,-6 0-31-15,3 2 79 0,-3 5-9 0,0-9 70 16,0 9-29-16,-3-8 15 0,3 8 29 0,0 0-25 16,0 0-2-16,-15 3-14 0,12 3-22 0,1 0-61 15,-1 1 34-15,1 2-22 0,2 1-13 0,1 2-19 16,0 0-59-16,6 1-67 0,-2 1-27 0,6 3-128 0,-2-1-21 16,4 0-110-16,1-2-80 0,3-2-96 0,3-1-446 15,2-3-593-15</inkml:trace>
  <inkml:trace contextRef="#ctx0" brushRef="#br1" timeOffset="82221.669">10541 12543 752 0,'0'0'763'0,"0"0"-110"0,-16-3-163 16,16 3 22-16,-11-1-24 0,11 1-10 0,-9-4-62 15,9 4-65-15,-7-3-53 0,7 3-60 0,0 0-40 16,-4-5-41-16,4 5-27 0,0 0-27 0,12-1-16 16,-12 1-22-16,19 1-11 0,-6 1-8 0,2-1-7 0,-2 3-13 15,4-1-6-15,-2 3-8 0,0-2-17 16,-3 1-5-16,-1 3-7 0,1-2 1 0,-6 1 3 15,1 2 6-15,-3-2-4 0,-3 3 5 0,-1-2 6 0,-3 1 10 16,-2-2 26-16,-1-1 42 0,-2 0 31 0,-3-2 26 16,0-3 17-16,1-2 7 0,-3-2-5 0,3 0-11 15,-4-5-24-15,5 0-19 0,0-4-21 0,-1 0-17 16,5-1-19-16,1-3-64 0,0 0-15 0,4-2-57 16,1 0-59-16,5-2-60 0,-1 0-61 15,5-2-72-15,3-2-75 0,2 0-60 0,-1 2-60 16,4 1-21-16,-1-1-26 0,0 2-81 0,1-1-356 0,0 2-633 15</inkml:trace>
  <inkml:trace contextRef="#ctx0" brushRef="#br1" timeOffset="82388.72">10712 12054 397 0,'-8'-13'658'16,"-3"2"-99"-16,2 0-39 0,0 2-13 0,-1 0-2 16,2 1-51-16,1 1 11 0,2 0-57 0,-2 1-40 15,2 2-73-15,1 0-46 0,4 4-60 0,-7-6-28 0,7 6-41 16,0 0-10-16,0 0-33 0,0 0-4 15,9 7-45-15,-2-3-53 0,3 3-74 0,0 2-74 16,2 0-64-16,2 2-29 0,1 4-102 0,2-1-54 0,2 5-30 16,0 0-23-16,0 1-106 0,3 2-373 0,-3-1-536 15</inkml:trace>
  <inkml:trace contextRef="#ctx0" brushRef="#br1" timeOffset="82638.734">11486 12090 165 0,'4'-11'707'0,"1"1"-186"0,-5 2-2 16,0 1-1-16,-1 1-64 0,-3 0 31 0,0 3-67 15,-2-1-19-15,6 4-36 0,-18-3-40 0,8 6-29 16,-3-1-30-16,0 4-36 0,2 2-25 0,-3 2-22 16,1 2-57-16,0 2 22 0,4 3-59 0,0 2 13 15,3 2-18-15,-2 0-16 0,8 3-14 0,-1-4-17 16,2 3-28-16,7-1-38 0,-2 1-33 0,6 0-26 15,2-1-26-15,1-3-25 0,4-1-41 0,-1-5-27 16,3-3 12-16,0-1-92 0,2-3-5 0,2-2-95 0,0-2-15 16,-3-2-71-16,0-1-87 0,3-3-467 0,-7 1-639 15</inkml:trace>
  <inkml:trace contextRef="#ctx0" brushRef="#br1" timeOffset="82783.319">11574 12337 731 0,'-12'0'753'0,"12"0"-214"15,-18-2-70-15,18 2-95 0,-16-2 24 0,16 2-78 0,-10-3 4 16,10 3-102-16,-4-6-46 0,4 6-41 0,4-9-23 16,5 4-39-16,3-2-79 0,-1-2-100 0,8-2-91 15,2 0-96-15,3-2-10 0,4-1-102 0,4-2-78 16,3-2-407-16,-1 0-452 0</inkml:trace>
  <inkml:trace contextRef="#ctx0" brushRef="#br1" timeOffset="83005.136">12337 11808 27 0,'-1'-8'665'0,"-4"2"-205"0,1 2-5 0,4 4-19 15,-9-6-22-15,9 6-26 0,-18-2-7 0,8 3-60 16,-2 1 35-16,-3 3-63 0,1 1 9 0,0 1-70 16,-3 5-28-16,2 0-27 0,1 2-35 0,0 2-28 0,5 2-18 15,0 1-21-15,0 2-9 0,4 1-19 16,3 0-24-16,2-1-88 0,2 3 7 0,2-3-75 15,6 1-17-15,-1-1-40 0,4 1-19 0,5-2-25 0,1-1-85 16,0-3-39-16,2-5-41 0,0-1-16 0,1-3-111 16,1-2-301-16,0-4-363 0</inkml:trace>
  <inkml:trace contextRef="#ctx0" brushRef="#br1" timeOffset="83345.188">12739 11885 139 0,'0'0'733'0,"-10"-6"-244"16,10 6-50-16,-15-1-63 0,15 1 27 0,-19 1-63 0,10 1 20 15,-2 2-77-15,-3 0 20 0,1 3-85 0,0 2 16 16,-1 0-78-16,3 0 7 0,2 2-69 16,1 1-16-16,1 0-13 0,4 0-10 0,-1 1-14 15,4-1-5-15,1-1 7 0,4 1-22 0,2 0-3 16,-1-1-41-16,4-1 27 0,3-1-42 0,1-3 26 15,0 0-18-15,-1-2-8 0,2-2-15 0,-2-2 0 16,0-1-3-16,2-2 5 0,-1 0 54 0,0-4-47 0,-1 1 54 16,-3-4-45-16,-1 1 53 0,-2-4-39 0,-2 3 67 15,-4-1-29-15,0 0 68 0,-2-4-29 0,-1 2 48 16,-4 0-45-16,-1 1 37 0,-1-1-48 0,-1 0-14 16,-1 2-9-16,1 0-2 0,-1 3-6 0,2-1-9 15,0 3 9-15,2 0-109 0,0 2-33 0,6 4-118 16,-9-5-36-16,9 5-113 0,0 0-65 0,0 0-80 15,0 0-456-15,0 0-591 0</inkml:trace>
  <inkml:trace contextRef="#ctx0" brushRef="#br1" timeOffset="83520.397">13020 11907 929 0,'15'2'601'16,"-3"0"-134"-16,-2-1-56 0,0 3 20 0,-1 1-9 15,-1-2 45-15,-1 2-48 0,1 0-33 0,-2 1-48 16,1 0-50-16,-2 0-47 0,0 2-46 0,0-2-34 15,-1 3-38-15,1-1-19 0,-1 0-34 0,1 2-42 16,-1-1-68-16,0 0-83 0,0 0-101 0,1-1-85 16,0-1-69-16,-1 1-43 0,-1-1-26 0,1-3-62 0,-4-4-35 15,11 6-422-15,-11-6-553 0</inkml:trace>
  <inkml:trace contextRef="#ctx0" brushRef="#br1" timeOffset="83693.966">13282 11881 530 0,'1'-9'705'0,"-1"0"-104"0,3 2-73 15,-2 1 9-15,-1 6-58 0,4-11-2 0,-4 11-47 16,2-7-49-16,-2 7-28 0,0 0-40 0,4-6-45 16,-4 6-44-16,0 0-41 0,0 0-37 0,8 6-27 15,-8-6-26-15,6 9-34 0,-2-2-47 0,0 1-60 0,2 1-73 16,-3 1-89-16,3 1-95 0,-2 0-38 16,1-1-110-16,-1 0-30 0,4-1-74 0,-6 0-61 15,5-2-411-15,-4-2-641 0</inkml:trace>
  <inkml:trace contextRef="#ctx0" brushRef="#br1" timeOffset="83906.862">13467 11594 758 0,'4'-7'665'0,"2"0"-137"0,-2 0-81 16,-4 7-28-16,12-4-3 0,-12 4-23 15,16-2-42-15,-16 2-53 0,18 2-52 0,-5 1-44 0,0 3-40 16,3 2-24-16,0 2-31 0,3 2-8 0,1 4-35 15,2 2-13-15,-3 2-22 0,-1 3-44 0,1 0-2 16,-6 4-104-16,1-1-13 0,-5 3-103 0,-4 1-15 16,-5-4-85-16,-2 2-11 0,-5 2 14 0,-2 0-3 15,-9 4 0-15,-2-1-45 0,-3-2-417 0,-8-1-323 16</inkml:trace>
  <inkml:trace contextRef="#ctx0" brushRef="#br1" timeOffset="84557.189">10638 13575 993 0,'-8'-12'609'0,"3"3"-68"15,0 1-8-15,1 1-5 0,-1 0-35 0,1 1-63 16,0 1-42-16,4 5-78 0,-5-10-48 0,5 10-50 16,-4-6-3-16,4 6-5 0,0 0-9 0,0 0-13 15,9 7-10-15,-5 0-32 0,2 2-26 0,1 4-14 16,-1 1-19-16,1 4-13 0,-2 3-11 0,2 1-10 0,-3-1-9 15,1 1-10-15,-1 1-4 0,1-3 0 0,-3-2-10 16,-1 0 1-16,0-4-5 0,2 1-2 0,-1-5 3 16,1 2 7-16,-2-3-13 0,0-3 8 0,-1-6-8 15,7 7 4-15,-7-7-14 0,11-2 0 0,1-3-7 16,-1-1-11-16,6-2-11 0,2-2-10 0,1-1-8 16,2 1-13-16,1 1-5 0,0 0 2 0,0 1-10 15,-2 1-7-15,-2 2-13 0,-3 0 8 0,0 3 1 16,-2 1 15-16,-3 1 12 0,-2 2 11 0,-2 2 9 15,-1 0 11-15,-5 3 1 0,0-1 7 0,-2 4 2 16,-1-1-1-16,-6 3 23 0,0 0-27 0,-2 1 2 16,-1 0-24-16,-2 0 2 0,-1 1-49 0,0-3 5 15,1-2-41-15,0 0-55 0,2-4-62 0,2-1-81 16,9-4-107-16,-14 3-110 0,14-3-77 0,-5-4-344 0,5 4-554 16</inkml:trace>
  <inkml:trace contextRef="#ctx0" brushRef="#br1" timeOffset="85137.528">11138 13595 508 0,'8'-7'673'0,"-4"1"-153"16,-4 6-60-16,4-6-23 0,-4 6 4 0,0 0-16 15,0 0-80-15,0 0 5 0,0 0-79 0,-8 6-18 16,3 0-56-16,1 0-35 0,2 1-33 0,-2 4-23 16,3-1-21-16,-2 0-12 0,3 2-16 0,3 1-12 15,-2-1-12-15,4 2-4 0,0-2-11 0,0 1-15 16,2-1-15-16,0-1 9 0,2-2-53 0,0 0 20 15,0-2-48-15,3-2 49 0,-3-1-53 0,2-2 25 16,1-2-50-16,-2-1 48 0,0-1-39 0,3-3 59 16,-2-2-37-16,2 1 61 0,-4-3-40 0,0-2 54 15,0 0-39-15,1-1 54 0,-3 0-3 0,-1 0 2 16,-1 0-3-16,-1 3 14 0,2-1 9 0,-2 2-5 0,1 0-7 16,-3 2-4-16,0 1-1 0,-2 5-2 0,8-5 7 15,-8 5-9-15,0 0-2 0,15 1 3 0,-15-1-34 16,14 7 35-16,-4-1-41 0,-1 1 52 0,3 2-50 15,-1 0 52-15,5 3-48 0,-1 0 47 0,-1 2-52 16,3-3 30-16,-2 0-50 0,3 1 44 0,-1-2-46 16,-2-3 55-16,-1-2-40 0,0-2 49 15,-4 0-43-15,2-3 53 0,-12 0-47 0,19-5 49 0,-13-1-39 16,-2 0 78-16,0-2-18 0,-4-3 88 0,-4 0-16 16,-1-4 49-16,-4-3-19 0,-4-4 18 0,-1-2-24 15,-5-6 10-15,0-1-15 0,-2-2 3 16,0 0-25-16,0 0 3 0,2 2-6 0,0 0 10 0,4 7 0 15,-1 0-24-15,5 5 5 0,0 3-27 0,4 3-15 16,-1 0-22-16,2 4-25 0,1 2-30 0,1 2-47 16,4 5-31-16,0 0-63 0,0 0-31 0,0 0-130 15,-3 7-26-15,4 3-46 0,2-1-33 0,3 3-17 16,2 1-31-16,-3 0 9 0,4 1-18 0,-1 0 60 0,2 3 60 16,0-3 68-16,-2-4 85 0,-2 2 120 15,2-2 76-15,-2-2 129 0,-1-1 39 0,2 1 63 16,-3-2 41-16,2 0 1 0,-2-2-7 0,1 0-21 15,-5-4-33-15,12 5-34 0,-12-5-32 0,12 1-27 0,-12-1-26 16,21-2-56-16,-10-2-98 0,5 1-106 0,-2-2-122 16,4 0-156-16,3-2-428 0,0-2-447 0</inkml:trace>
  <inkml:trace contextRef="#ctx0" brushRef="#br1" timeOffset="85788.633">12179 13449 334 0,'-4'-8'567'0,"2"0"-100"0,-2 1-25 0,1-1-6 15,1 0-23-15,-1 1-13 0,2 0-18 0,-2 2-38 16,3 5-56-16,-3-11-58 0,3 11-52 0,0 0-33 15,2-7-18-15,-2 7-9 0,0 0-16 0,9 2-16 16,-9-2-17-16,10 5-14 0,-2 0-8 0,-2 1-13 0,2 1-1 16,-2 0-8-16,1 1 2 0,-1 1-8 0,-1 1-2 15,0-1-40-15,-2 0 42 0,-2-1-37 0,-1-1 37 16,0-7-29-16,0 11 27 0,0-11-27 0,-4 5 46 16,4-5-23-16,0 0 38 0,-10-5-16 0,6 0 29 15,2-4-20-15,-1-2 8 0,3 0-16 16,0-2 9-16,3-2-9 0,2 1-5 0,1-1-6 0,0-1 5 15,3 0-15-15,3 1 10 0,-2 3-20 0,0 1 13 16,3 2-21-16,-1 1 18 0,-1 2-16 0,1 4 12 16,-1 1-15-16,1 2 3 0,-2 2-36 0,3 2-8 15,-2 3-66-15,1 0-5 0,-2 2-32 0,4 4-34 16,-4-1-48-16,3 3-37 0,-3-2-21 0,-1 0-21 16,1-2 2-16,-2 1 22 0,1-4 30 0,0 0 39 15,1-4 36-15,-1-1 39 0,0-2 21 0,-9-2 25 16,19-1 16-16,-7-2 18 0,-2-2 12 0,0-3 19 15,-1 0 44-15,1-2 6 0,-1-1 22 0,-2-1 29 16,-1 0 43-16,0 0 25 0,-2 1 11 0,0 0 18 0,-1 1 5 16,-1 2-9-16,1-1-13 0,-2 4-23 15,-1 5-23-15,0-13-16 0,0 13-18 0,0 0-1 16,0 0-6-16,0 0-7 0,0 0-8 0,-1 7-8 16,1-7-6-16,1 11-10 0,0-1-5 0,2 0-4 0,-2 1-3 15,3-1-5-15,0 0-9 0,0 0-10 16,-2-1 0-16,2-1 6 0,-1-2-1 0,-3-6 3 15,5 7-1-15,-5-7 4 0,0 0-4 0,0 0-10 0,7-3 1 16,-7 3-1-16,3-10 3 0,-3 2 0 0,1 0 5 16,-1-1-35-16,-1-1-28 0,1 0-34 0,-3-2-42 15,2 1-63-15,-3-3-65 0,2-1-42 0,0 2-50 16,-1-2-52-16,0-1-330 0,-1 0-258 0</inkml:trace>
  <inkml:trace contextRef="#ctx0" brushRef="#br1" timeOffset="86004.143">12643 13043 74 0,'1'-10'557'15,"0"3"-84"-15,-1-1 8 0,2 2 44 0,-1-1-60 16,0 0 27-16,-1 7-77 0,1-9-38 0,-1 9-47 16,3-10-33-16,-3 10-35 0,5-3-20 0,-5 3-15 0,0 0-26 15,14 1-25-15,-6 2-20 0,0 4-21 16,-1-1-11-16,5 3-20 0,-2 3-17 0,2 5-7 16,0 1-24-16,1 5-3 0,1 1-12 0,-1 5-3 0,0 3-20 15,1 3-11-15,-1 0-43 0,-1 1-33 16,1-1-47-16,0 1-18 0,-3-5-81 0,-1-3 8 15,0-2-84-15,0-4 10 0,-3-2-75 0,1-5-17 0,-3-1-69 16,-1-3-99-16,1-1-531 0,-4-10-687 0</inkml:trace>
  <inkml:trace contextRef="#ctx0" brushRef="#br1" timeOffset="86116.514">12786 13376 767 0,'-3'-8'709'0,"2"-1"-151"0,-1 3-106 0,2-1-79 16,0 0-70-16,1-1-58 0,0 0-46 0,4-1-46 15,2 1-30-15,3-2-66 0,0 1-115 0,7-3-151 16,-2 1-190-16,3-1-623 0,0 0-628 0</inkml:trace>
  <inkml:trace contextRef="#ctx0" brushRef="#br1" timeOffset="88078.998">13529 13101 496 0,'2'-8'466'0,"-2"8"-42"16,0 0 49-16,3-7-33 0,-3 7 22 0,0 0-48 15,2-6 29-15,-2 6-84 0,0 0-42 16,0 0-47-16,0 0-17 0,0 0-12 0,0 0-9 0,0 0-23 16,0 10-39-16,-2-4-14 0,2 2-40 0,-3 0-15 15,3 2-29-15,0 1-6 0,0 1-21 0,0 0-1 16,1 0-39-16,1 1-43 0,0 1-41 0,-1-2-30 16,2-1-105-16,1-1-33 0,-3 1-71 0,4-4-47 15,-2 1-54-15,-1-3-92 0,-2-5-50 0,7 4-504 16,-7-4-682-16</inkml:trace>
  <inkml:trace contextRef="#ctx0" brushRef="#br1" timeOffset="88205.142">13486 13114 406 0,'-15'-17'342'0,"2"2"-30"0,0-1-8 15,1 0 16-15,-1 0-53 0,0 2 16 0,4 2-28 0,0 1-47 16,0 1-33-16,4 1-39 0,0 2-21 16,1-2-31-16,4 9-17 0,-2-9-38 0,2 9-65 15,5-7-99-15,-5 7-51 0,10-3-84 0,-10 3-82 16,18 3-387-16,-9-1-245 0</inkml:trace>
  <inkml:trace contextRef="#ctx0" brushRef="#br1" timeOffset="88521.66">13608 13031 238 0,'11'5'571'0,"-11"-5"-113"0,10 5-76 0,-6 0 19 16,-4-5 0-16,9 8-48 0,-5-2-26 0,1 1-16 15,0-1-31-15,3 3-31 0,-3-1-35 0,1 0-33 16,2 1-37-16,0 2-22 0,-2-1-25 0,2 1-16 15,-3-2-16-15,3 4-8 0,-3-5-12 0,0 2 3 16,-1-3-14-16,-2 1 7 0,1-2 7 0,-3-6-4 16,4 9-6-16,-4-9-9 0,0 0-5 0,0 0-5 15,0 0 1-15,0 0-17 0,-2-6 17 0,2 6-37 16,2-14 44-16,0 6-40 0,1-2 35 0,1 1-37 16,3 0 38-16,0-1-38 0,2 0 39 0,1 3-35 15,-1 1 33-15,1 0-35 0,0 3 37 0,4 1-37 16,-3 2 42-16,1 0-45 0,0 2 36 15,-1 2-27-15,3 3 26 0,-1 0-42 0,1 2 11 0,-1 0-60 16,0 1-62-16,-2-1-56 0,1 1-54 0,-1 0-47 16,-1-2-62-16,-2-1-62 0,2-2-25 0,-1 0-80 15,0-2-344-15,-9-3-412 0</inkml:trace>
  <inkml:trace contextRef="#ctx0" brushRef="#br1" timeOffset="88712.139">14160 12971 218 0,'-3'-7'588'0,"3"7"-80"0,-5-10-110 0,5 10 33 16,-9-3-66-16,9 3-2 0,-14 2-72 0,6 2 7 16,0 0-87-16,-1 4 19 0,1 0-84 0,-1 3 17 15,3-1-28-15,0 5-32 0,3 0-23 0,1-1-18 16,2 0-8-16,3 3-16 0,1-1-27 0,2-2-30 16,7 2-35-16,-2-3-46 0,5-1-40 0,2-1-57 15,1-4-34-15,-1-3-72 0,1 1-58 0,1-5-49 16,2-2-58-16,1-2-297 0,1-2-279 0</inkml:trace>
  <inkml:trace contextRef="#ctx0" brushRef="#br1" timeOffset="89570.707">14340 12780 364 0,'-9'-18'529'0,"1"4"-15"0,2-1-37 0,-1 3-43 16,1 4-59-16,1-1-27 0,0 3 7 15,5 6-11-15,-6-4-10 0,6 4-31 0,0 0-46 0,-8 7-55 16,7-1-25-16,1 2-43 0,1 3-3 0,0 2-42 15,2 3-8-15,1 2-18 0,1 2-12 0,1 2-6 16,3 4-11-16,1 1-11 0,1-1-21 0,1 1-29 16,1-2 3-16,2 0-76 0,-1-1 4 0,4-3-50 15,-4-1-41-15,4-1-39 0,-4-6-35 0,2-1-18 16,-2-3-38-16,1-4-18 0,-2 1-6 0,0-5 24 16,-2 0-13-16,1-3 27 0,-2-2 8 0,-1-1 69 15,-2-2 32-15,1-2 46 0,-4 0 59 0,2-1 73 16,-3 0 62-16,-2-2 62 0,2 3 52 15,-3-2 61-15,0 3 15 0,0-1 58 0,-2 2-13 16,2 0-37-16,0 7-28 0,-1-10-13 0,1 10-36 0,0 0 36 16,0 0-62-16,0 0 26 0,0 0-77 0,0 0 34 15,4 5-74-15,0 1 30 0,1 3-16 0,0-1-13 16,5 2-11-16,-1-1-13 0,0 2-17 0,1-3-19 0,2 2-17 16,0-3-20-16,0-1-17 0,1-1-18 15,0-1-6-15,-2-3-12 0,1 0-4 0,-1-2-3 16,1-2 2-16,-2-1 26 0,1-2 5 0,0 0 16 0,-2-4 10 15,0 1-31-15,-2 0 60 0,-3-1-34 0,0 2 52 16,0-2 21-16,-2 2 16 0,1-2-5 0,-2 3-8 16,3 1-6-16,-4 6-3 0,4-9-5 0,-4 9-2 15,6-5 5-15,-6 5-8 0,0 0-42 0,12 2 46 16,-12-2-43-16,14 7 1 0,-5-2-56 0,1 1-39 16,5 1-46-16,-2 1-9 0,1-2-25 15,3-1-12-15,1 1-5 0,0-2-12 0,1 0 8 0,1-3 29 16,-2-1 37-16,4-2 33 0,-2-1 31 15,1-5 20-15,-1 2 23 0,-1 1 80 0,-5-4-4 0,2 2 31 16,-5-1 22-16,-1 0 26 0,1-2 16 0,-6 2 20 16,0-1 10-16,-4 0 11 0,-1 2 4 0,-1-1 0 15,-2 2 7-15,-2 0-16 0,1 0-10 0,-6 2-15 16,10 4-12-16,-15-2-16 0,15 2-13 0,-19 2-13 16,8 1-9-16,1 2-11 0,3 0-48 0,0 2 38 0,1-2-43 15,2 5 35-15,1-3-45 0,3 2 40 16,0-1-19-16,2 0-18 0,0 0-12 0,3-2-5 15,0 0-13-15,3-2-38 0,2-2 53 0,-10-2-57 0,20 0 47 16,-8-4-39-16,1 0 8 0,0-4 56 0,-2-1-42 16,0-2 44-16,1-1-33 0,-4-2 42 0,-3-1 7 15,2-2-7-15,-5-2 13 0,-1 0 16 0,-2-5 32 16,0 0 30-16,-4 0-1 0,-2-5 12 16,-2-1 0-16,-2 0 30 0,-1 1 43 0,1 0 1 0,-2 3 15 15,0 2 19-15,3 3-1 0,1 3-31 16,0 2-5-16,-1 2-53 0,5 3 4 0,-2 4-47 15,2 2 17-15,5 5-31 0,0 0 3 0,-10 1-19 0,6 5 7 16,3 1-23-16,1 4 9 0,1 2-17 0,4 2-4 16,-1 6-12-16,1 1 5 0,3 2-66 0,1 3-12 15,2 1-83-15,2 1-20 0,4 2-71 0,-2-1 2 16,4-1-74-16,-2-5 19 0,2-3-54 0,0 0-10 16,-1-4-19-16,-1-6-44 0,-2 0-456 0,2-5-425 0</inkml:trace>
  <inkml:trace contextRef="#ctx0" brushRef="#br1" timeOffset="90153.466">15493 12832 501 0,'2'-10'416'0,"-2"10"-53"16,2-7-57-16,-2 7-45 0,2-6-33 15,-2 6-35-15,0 0-29 0,1-7-19 0,-1 7-14 16,0 0-20-16,7-5-21 0,-7 5-16 0,0 0-13 0,9-4-14 16,-9 4-7-16,10-2-12 0,-10 2 1 0,13-6-7 15,-13 6-7-15,10-7-5 0,-10 7-1 0,9-7 6 16,-9 7-7-16,5-9-2 0,-5 9-3 0,4-7-1 15,-4 7 2-15,0 0 1 0,-4-7 15 0,4 7 9 16,0 0 8-16,0 0 2 0,-11 1 4 0,11-1-7 16,-8 6-3-16,8-6-7 0,-5 9-2 0,5-9-2 15,-3 10-5-15,6-2-4 0,-1-1-5 0,5 0-13 16,-1 0-41-16,6 0-36 0,2-2-39 0,0 1-45 16,5-2-17-16,1-2-23 0,0-2-1 0,1 0 1 15,5-2-4-15,-1-2 4 0,0-1 21 0,0-2 33 0,-2 0 28 16,0-1 41-16,-2 1 4 0,-2-2 35 15,-5 3 19-15,1-2 58 0,-4-1 8 0,-3 3 55 16,-1 0-10-16,-5-1 45 0,-2 7-26 0,4-7 70 0,-4 7-38 16,-4-8 22-16,4 8 4 0,-7-3-12 0,7 3-9 15,0 0-21-15,-17 3-17 0,17-3-15 16,-6 8-9-16,2-4-9 0,4-4-17 0,-3 11-10 16,3-11-7-16,0 13-10 0,3-4-5 0,2-2-10 0,0 2-12 15,3-4-13-15,2 0-5 0,0 0-10 0,2-2-62 16,2-2 41-16,-1-1-43 0,3-4 42 0,0-1-33 15,-1 0 41-15,-1-3 29 0,0-2-58 0,-1-3 38 16,-4 3 6-16,2-7 2 0,-4 2 13 0,-5-3 11 16,2 0 24-16,-4-1 41 0,-3-4 28 0,0 1 35 15,-3-4 21-15,0-1 8 0,-3-2 8 0,-1 1 0 16,0-1 9-16,-2 4-27 0,4 4 64 0,-2-5-30 16,3 8 42-16,0 4-50 0,2 1-23 0,0 1-34 15,1 5-20-15,0-1-7 0,-2 3-6 0,6 5-16 0,0 0-8 16,0 0 12-16,-6 6-34 0,6-6 13 15,0 17-33-15,1-5 19 0,0 4-55 0,3 3-20 16,2 3-61-16,-2 1-66 0,4 7-56 0,0-1-51 16,4 7-63-16,1-2-64 0,5 1-81 0,1-3-37 0,3-3-443 15,1-1-548-15</inkml:trace>
  <inkml:trace contextRef="#ctx0" brushRef="#br1" timeOffset="90375.097">16798 12476 919 0,'0'-8'715'0,"0"0"-110"0,-2 2-69 0,2 6-36 16,-1-11-71-16,1 11-19 0,-1-10-62 0,1 10-42 16,0 0-59-16,-1-7-29 0,1 7-51 0,0 0-16 15,0 0-43-15,0 0-9 0,2 7-31 0,-2-7-3 16,8 12-39-16,-6-4-28 0,3-1-88 0,0 2-28 15,1 0-111-15,-1-1-26 0,2 0-58 0,-3 1-66 16,1-2-77-16,-1-2-73 0,-1-1-79 0,-3-4-314 16,0 0-493-16</inkml:trace>
  <inkml:trace contextRef="#ctx0" brushRef="#br1" timeOffset="90504.648">16658 12368 377 0,'-9'-13'399'0,"2"2"-47"0,2 2-47 0,1-1-78 16,0 3-27-16,1-1-59 0,3 8-7 15,2-11-47-15,-2 11 2 0,6-10-52 0,-6 10-50 16,15-3-108-16,-15 3-119 0,18 0-381 0,-6 2-131 0</inkml:trace>
  <inkml:trace contextRef="#ctx0" brushRef="#br1" timeOffset="90804.671">16925 12333 165 0,'0'0'563'0,"13"-4"-120"16,-13 4 17-16,12-5-60 0,-12 5 23 15,14-3-86-15,-14 3-2 0,13-4-82 0,-13 4 13 0,16-2-82 16,-16 2 13-16,18 3-79 0,-7 1 21 0,0-2-70 16,-1 3 31-16,4 2-24 0,-2-1-14 0,-1 3-14 15,-1 1-11-15,-1 0-11 0,-2-1-10 0,-1 2-14 16,-4-1-15-16,1 0 2 0,-2-2-1 0,1-1 6 16,-2-7 4-16,-2 11-2 0,2-11 1 0,0 0 3 15,-4 6 1-15,4-6 6 0,0 0 5 0,-1-11 12 16,4 4-3-16,1-2 1 0,-1 0-43 0,5-3 53 15,2-1-43-15,1-1 58 0,1 1-30 0,4 0 61 16,-1 1-39-16,3 3 45 0,-1-1-45 0,3 2 6 16,-3 2 2-16,-2 3-11 0,0 0-7 0,-2 5 29 0,2-1-41 15,-2 4 27-15,-3 1-66 0,2 3-17 0,-4 2-122 16,-3 4-51-16,-3 2-95 0,-2-1-110 0,-2 6-123 16,-3-1-601-16,-6 3-754 0</inkml:trace>
  <inkml:trace contextRef="#ctx0" brushRef="#br1" timeOffset="91177.215">14414 14043 495 0,'0'-17'727'0,"-1"2"-73"0,-2 2-17 15,2 2-42-15,-3-1-61 0,3 2-43 0,-2 0-93 0,1 2-58 16,-2 1-77-16,4 7-35 0,-3-8-47 0,3 8-22 15,0 0-32-15,0 0-12 0,0 0-20 0,0 0-18 16,2 11-19-16,0-2-7 0,5 1-7 0,-2 3-23 16,1 2-42-16,1 1-51 0,3 0-41 0,-1 1-48 15,0 0-63-15,-2 0-60 0,2-3-56 0,-2 1-19 16,-2-3-77-16,-1-1-27 0,-2 0-51 0,-2-4-59 16,0 1-287-16,-2-2-409 0</inkml:trace>
  <inkml:trace contextRef="#ctx0" brushRef="#br1" timeOffset="91636.545">14262 14116 234 0,'-13'-8'489'16,"-1"1"-57"-16,5-1-60 0,0 1 19 0,-1 0-67 16,5 1-31-16,1-1-51 0,3 0-6 0,2 0-40 15,2 2-13-15,3-2-38 0,4 0-18 0,1 1-34 0,4-1-5 16,4-1-27-16,3-2-2 0,3 1-21 0,3-2 3 16,1 0-17-16,0-2 6 0,8-2-15 0,-4-1 5 15,0 1-18-15,-3 1 4 0,-3-2-5 16,-3-1-6-16,-1 2-2 0,-4-2-6 0,-3 2-2 0,-3 0 0 15,-2-2 6-15,-5 3 0 0,-1-1 0 0,-1-1 7 16,-3 4 9-16,-2-2-11 0,-4 2 17 0,3 0 10 16,-2 1 35-16,-2 2 9 0,1 0 4 0,0 2 1 15,-2 1 1-15,7 6 3 0,-12-6 17 0,12 6 12 16,-13 3-14-16,13-3-4 0,-10 8-49 0,6-1 33 16,2 3-44-16,0 1 39 0,1 1-53 0,2 3 34 15,2 2-5-15,0 3-10 0,-1 1-7 0,2 2-2 16,2 2-2-16,-1-1-10 0,2 5 1 15,-1-3-4-15,1-2-22 0,0-2 20 0,-3-1-28 16,1-4 28-16,-1-2-27 0,1-1 30 0,-1-6-18 0,2 1 20 16,-6-9-4-16,8 7-16 0,-8-7 21 0,0 0-8 15,12-2 2-15,-7-3-1 0,0 0 3 0,-1-2-2 16,-1 0 6-16,3-2 7 0,-3 2 0 0,3 0 7 16,-1 0-2-16,1 2-5 0,-1-1-8 0,0 1 2 0,2 3-5 15,-7 2-1-15,14-3-2 0,-14 3 2 16,15 1-5-16,-6 1-14 0,1 2-26 0,-1 0-40 0,0 1-36 15,2 1-43-15,0 0-34 0,-1 0-57 0,0 0-23 16,-1-2-92-16,1 1-30 0,1 1-72 0,-1-3-81 16,-1-2-283-16,-9-1-368 0</inkml:trace>
  <inkml:trace contextRef="#ctx0" brushRef="#br1" timeOffset="91886.362">15024 13933 86 0,'0'0'540'0,"4"-8"-156"16,-4 8-16-16,2-6-95 0,-2 6 25 0,0 0-49 0,4-5 8 15,-4 5-47-15,0 0 5 0,6-6-50 0,-6 6-11 16,8-3-44-16,-8 3-18 0,8-5-23 0,-8 5 5 16,11-9-30-16,-6 5-10 0,3-2-7 0,-3 0-3 15,0 0 2-15,-2-1 8 0,-1 2 22 0,-2 5 18 16,4-11 19-16,-4 11 18 0,-5-8 14 0,5 8 10 16,-6-5-9-16,6 5-11 0,0 0-17 0,-18 0-19 15,18 0-15-15,-12 6-17 0,7-1-2 0,1 1-12 16,0 1-15-16,2-1-27 0,2 2-52 0,5 1-45 15,0 0-50-15,4 1-13 0,3 0-57 0,5 0-12 0,4 0-93 16,1-2-43-16,3-1-77 0,7 0-439 0,-4-4-450 16</inkml:trace>
  <inkml:trace contextRef="#ctx0" brushRef="#br1" timeOffset="92840.051">15945 13695 275 0,'5'-8'563'15,"-3"1"-91"-15,-2 7-30 0,-2-9-7 0,2 9-32 16,-7-6-23-16,7 6-20 0,-17-3-26 0,17 3-24 16,-20 3-27-16,7-1-81 0,-1 3 1 0,-2 0-67 15,2 2 9-15,0 2-62 0,3 0 17 0,-2 1-52 16,5-1 26-16,2 2-43 0,1 0 23 0,2-2-15 16,3 4-9-16,0-3-17 0,3 0-17 0,3-1-15 15,-1 0-30-15,3-3-24 0,5 1-13 0,-3-2 2 16,3-3-2-16,0 0-8 0,-2-2-17 0,3-2 0 15,-1 1 3-15,-2-3 12 0,0 0 2 0,-4-1 6 16,0-1-13-16,-2 0 15 0,-4-1 18 0,-2 0 12 0,-4-2 11 16,-2 1 8-16,-2-2 9 0,-3 0 5 0,-4 0 11 15,-3-1 6-15,0 1 37 0,-3 2 38 16,2 1 45-16,-1 0 26 0,3 0 11 0,3 3-21 0,-2-1-15 16,5 1-20-16,-1 2-17 0,3-1-14 15,1 1-6-15,9 2-11 0,-13-4-7 0,13 4-4 16,-5-4-9-16,5 4-4 0,5-4-4 0,-5 4 0 15,13-8-7-15,-4 3-3 0,2-1 0 0,3-2-5 16,-1 0-3-16,2 0-2 0,-2-3-1 0,4 0 0 0,-3 1-2 16,-4-1 0-16,1 0 2 0,-3 0-2 0,1 0 7 15,-5 2-6-15,0 0 6 0,-2 0-2 0,-2 1 12 16,0 1 16-16,-1 0 9 0,1 7 8 0,-6-11-8 16,2 7 9-16,4 4-6 0,-9-6-4 0,9 6-8 15,0 0 2-15,-12 2-9 0,12-2-8 0,-6 6 1 16,6-6-3-16,4 10 1 0,0-3-11 0,2 2-21 15,3 0-33-15,4 1-37 0,2 2-24 0,4 1-6 16,-1-2-2-16,5 3 5 0,3-2 4 0,-2 1-26 0,-2 0 59 16,-2-2-17-16,-1 1 52 0,-3-1-27 0,0 2 49 15,-7-4 0-15,0 2 14 0,-4-1 1 16,0 0 15-16,-2-1 16 0,-2 0 18 0,-3-1 8 16,0 0 7-16,-1 1 1 0,-1-2-8 0,1-1-10 0,1 1-8 15,-1-1-3-15,3-6-5 0,-1 9-5 0,1-9-6 16,1 9-5-16,-1-9-26 0,9 4-46 15,-9-4-43-15,23 0-20 0,-8-3-7 0,1-1-8 16,7-1 15-16,0-1 6 0,0-2 24 0,6-2 11 0,-1-1 16 16,-1-1 17-16,0-1 7 0,-3-1 9 0,-1 0 9 15,0-2 11-15,-5 3 18 0,-4-1-14 0,0 0 55 16,-2 3 6-16,-5 0 36 0,2 0-16 0,-6 1 12 16,-2 2-1-16,-1 8 19 0,-1-12-4 0,1 12 5 15,-10-9-18-15,10 9-2 0,-16-2-22 0,16 2-7 16,-20 1-7-16,8 3-7 0,3 0-9 0,-2-1-3 15,3 3-6-15,-1 0 0 0,3 0-5 0,2 1-2 16,0 1-21-16,4-2-27 0,0-6-33 0,2 12-15 16,-2-12-7-16,10 6-9 0,-10-6-11 0,15 3 3 15,-6-4 22-15,4-2 16 0,-3-1 10 0,4-4 12 0,-2-1 32 16,-1-1-21-16,-1-1 27 0,2-5-16 16,-3 0 26-16,-2-2-18 0,-2-1 25 0,-2 1 5 0,0-2 34 15,-3-1 10-15,0-3 39 0,-3 0 8 0,-1-1 36 16,-2 1 0-16,1 1 35 0,0 1 12 15,-2 2 4-15,1 2-6 0,1 2-28 0,-3 2-7 16,3 2-34-16,1 4-5 0,2-1-11 0,-2 5 13 0,4 4-1 16,-8-3 2-16,8 3-10 0,-9 5-18 0,7 1-12 15,-1 2-10-15,2 2-12 0,-1 2-12 0,2 2-7 16,2 3-3-16,-1 2-3 0,2 3-16 0,2 1-42 16,1 2-42-16,2 2-68 0,2 0-37 0,3-2-61 15,1 1-66-15,0-4-39 0,4 0-50 0,1-3-58 16,-1-1-92-16,0-6-90 0,-3-1-323 0,4-3-546 15</inkml:trace>
  <inkml:trace contextRef="#ctx0" brushRef="#br1" timeOffset="93409.024">16780 13590 405 0,'0'0'419'0,"0"0"-81"16,0 0-28-16,0 0-62 0,0 0 2 15,0 0 6-15,2-6-28 0,-2 6-32 0,0 0-32 0,0 0-26 0,0 0-29 16,0 0-20-16,4-4-17 0,-4 4-16 0,5-5-8 15,-5 5-10-15,7-7-8 0,-2 2-7 16,-2 0 18-16,3-1-31 0,-4-2 23 0,3 0-30 0,1 0 20 16,-4-2-27-16,4 1 24 0,-3-1-18 0,1 0 22 15,-2-2-6-15,0 2 21 0,-1 1 3 0,0 0 41 16,-1 0 5-16,3 1 8 0,-3 8-4 16,1-12-9-16,-1 12-24 0,0-11-2 0,0 11-2 0,0 0 21 15,-1-6-12-15,1 6 9 0,0 0 1 0,-3 6-13 16,3-6-7-16,-2 10-8 0,2-10-8 0,0 13-1 15,0-5-10-15,2 2-6 0,-2 1-2 0,4-1-2 16,1 0-3-16,-1-1-7 0,3 0 7 0,1 0-6 16,1-2-1-16,-1-1-1 0,5-2-7 0,-2-1-7 15,2-1-10-15,0 0-10 0,1-4-5 0,0 0-2 16,0-1 7-16,3-1 1 0,-5-2 1 0,4-1 6 16,-5-1-1-16,1 0 4 0,-3-1-2 0,-2 0 7 15,-2-1-10-15,-1 1 5 0,0-1-6 0,-3-1 5 0,-3 2 11 16,-1-1-8-16,1 2 4 0,-1-1 3 15,-2 2-2-15,0 0 4 0,0 0 5 0,5 7-3 16,-9-8 1-16,9 8-1 0,-9-4 1 0,9 4 0 16,0 0 3-16,0 0 3 0,0 0-7 0,-8 2 9 0,8-2-9 15,4 6 7-15,-4-6-8 0,13 9 6 0,-4-4-10 16,0 1 0-16,2 2-19 0,3-1 14 0,-1 3-8 16,1-1 8-16,0 2-13 0,-2 0 13 0,-2 2-13 15,-1 0 6-15,-3 1 2 0,2 1 5 0,-2-1 4 16,-3 1 10-16,-2-2 12 0,2 0 38 0,-1-1 29 15,1-1-20-15,-2 0 61 0,2-2-37 0,2 0 40 16,-3-2-56-16,5 1 32 0,-1-3-62 0,3 0 27 16,4-1-76-16,2-2-23 0,4-1-126 0,2-1-41 15,1-1-78-15,3-2-108 0,-1-1-112 0,0-1-588 16,-3-1-705-16</inkml:trace>
  <inkml:trace contextRef="#ctx0" brushRef="#br1" timeOffset="93953.147">13514 15344 535 0,'-7'-8'673'0,"-1"1"-106"15,0 1-40-15,3-1-49 0,0 3-48 0,1-1-59 16,-2 0-63-16,6 5-52 0,-4-7-37 0,4 7-29 16,0 0-24-16,10-4-55 0,-10 4 7 0,13 0-50 15,-1 3 17-15,3 1-14 0,-1 3-12 0,1 0-17 0,2 3-9 16,2 0-2-16,-2 2-8 0,-2 4-27 0,0-2 20 16,-2 2-25-16,-1-1 22 0,-2-1-20 0,-4-3 34 15,1 0 5-15,-2-2 75 0,-3-3 2 16,-2-6 39-16,3 6-15 0,-3-6 19 0,0 0 10 0,-4-6 1 15,2-2-3-15,-1-2-10 0,-1-1-28 0,3-5-3 16,0-1-27-16,1-2-10 0,1-1-25 0,3-5-5 16,1-4-19-16,1 0-14 0,6 0 2 0,2-5-24 15,1 8-50-15,1 1-62 0,0 4-55 0,1 0-53 16,1 3-37-16,-3 3-76 0,3 4-89 0,-5 2-30 16,2 2-19-16,-5 3-65 0,3 2 1 0,-13 2-24 15,15 1-425-15,-15-1-582 0</inkml:trace>
  <inkml:trace contextRef="#ctx0" brushRef="#br1" timeOffset="94122.812">13913 15170 102 0,'0'0'542'0,"0"11"-124"0,0-11-26 16,0 9 0-16,0-9 15 0,3 10 4 0,-3-10 31 15,6 8 2-15,-6-8-25 0,8 8-48 0,-8-8-32 16,11 8-37-16,-7-3-17 0,2 1-52 0,2 0-21 0,-1 0-35 16,0 1-34-16,0 0-26 0,0 2-26 0,1 3-19 15,1 0-17-15,-3 0-42 0,1 4-56 16,-1-1-57-16,0 2-55 0,1 2-80 0,-2 0-86 0,-1-1-70 15,0 0-47-15,0-1-83 0,-2-1-85 0,4-3-511 16,-2-3-734-16</inkml:trace>
  <inkml:trace contextRef="#ctx0" brushRef="#br1" timeOffset="94260.22">14269 15423 42 0,'15'-10'758'16,"-2"2"-153"-16,-1 0-54 0,-1 1-50 0,-2 2-26 15,1 0-13-15,-1 1-41 0,-2 1-39 0,-7 3-60 16,17-3-55-16,-17 3-49 0,13 3-40 15,-7 0-38-15,-2 4-24 0,4 0-22 0,-5 1-29 0,3 1-49 16,-4 2-70-16,1 0-102 0,-2 4-125 0,2-1-86 16,-3 1-120-16,-2-2-207 0,1 0-425 0,0 0-735 15</inkml:trace>
  <inkml:trace contextRef="#ctx0" brushRef="#br1" timeOffset="94603.544">14769 15091 993 0,'3'-8'631'0,"-1"1"-124"0,-2 7-79 16,7-9-79-16,-7 9-39 0,5-8-49 0,-5 8-18 0,10-4-20 16,-10 4-18-16,17-1-29 0,-7 2-51 0,1 1-12 15,2 2-27-15,3 1-13 0,-2 1-18 0,2 1 1 16,-3 0-18-16,0 1-5 0,1 1-7 0,-4 0-5 15,-2 0-2-15,1-1-8 0,-5 1 6 0,-2-1-1 16,1-1 7-16,-3-7 32 0,-2 12 36 0,2-12 28 16,-3 9 10-16,3-9 9 0,-11 2 12 0,11-2 12 15,-11-2-11-15,5-4-23 0,-1 0-19 0,3-3-15 16,-1-1-22-16,4-3-12 0,1 0-13 0,0-3-20 16,6-2-52-16,1-3-60 0,2 0-46 0,5-1-37 15,1-1-64-15,4 2-54 0,-1 0-73 0,4 3-33 16,-1 1-90-16,1 2-71 0,-1 2-101 0,-2 3-346 15,-1 1-602-15</inkml:trace>
  <inkml:trace contextRef="#ctx0" brushRef="#br1" timeOffset="94856.019">15241 14994 462 0,'0'0'520'16,"3"6"-146"-16,-3-6 5 0,0 0-49 0,6 3 8 15,-6-3-60-15,0 0 1 0,14-1-34 0,-14 1-10 16,13-1-35-16,-13 1-15 0,16 1-25 0,-16-1-22 15,17 3-15-15,-9 1-12 0,1 1-9 0,-2 2-4 16,-2 1 8-16,1 1 5 0,-4 2-14 0,-2 2-5 16,-1 1-10-16,-3 3-9 0,-2 1-43 0,-2 1 46 15,-2-1-22-15,-2-1 32 0,3 0-2 0,-1-4 16 16,4 0-13-16,-1-2-16 0,1-1-15 0,1-2-11 16,0-2 0-16,5-6-19 0,-3 8-11 0,3-8-54 15,0 0-10-15,13-3-90 0,-3-3-32 0,5-1-62 16,2-3-52-16,7-3-22 0,2-1-76 0,3-4-36 15,3-1-46-15,-1-3-54 0,1 2-387 0,-3-2-471 16</inkml:trace>
  <inkml:trace contextRef="#ctx0" brushRef="#br1" timeOffset="94980.34">15714 14947 15 0,'0'0'565'0,"0"0"-79"0,4 8-60 16,-4-8 12-16,1 11-36 0,-1-4-65 0,1 2-32 0,2 0-58 15,-1 2-34-15,0 1-49 0,0 3-23 16,1-1-35-16,1 2-22 0,-2 2-79 0,2-1-99 15,1 0-122-15,-1-1-126 0,2 0-130 0,-2-3-411 0,1-1-443 16</inkml:trace>
  <inkml:trace contextRef="#ctx0" brushRef="#br1" timeOffset="95307.093">15962 14786 820 0,'5'-12'636'0,"2"2"-91"0,1 2-71 16,-3 0-44-16,3 0-42 0,2 0-33 0,-1 2-37 15,4 0-42-15,-2 2-39 0,1 1-47 0,2 2-36 16,-2 0-30-16,0 1-24 0,1 2-21 0,1 0-13 16,-2 2-13-16,-2 0-10 0,0 2-10 0,0 1-2 15,-3-2-4-15,-2 4-12 0,-1-1 6 0,-2 0-7 0,-2-1 3 16,0 0 2-16,-2-1 12 0,2-6 19 15,-5 9 13-15,5-9 1 0,-7 4-35 0,7-4 29 16,-10-2-4-16,6-3-7 0,-1-2 1 0,1-2-9 16,3-1-8-16,0-1-9 0,1-4-19 0,1-2-28 0,4-1-79 15,0-1-19-15,5-1-110 0,3-4-31 0,4 0-68 16,-1 1-60-16,5 1-76 0,-2 3-54 0,1 0-99 16,2 2-296-16,-5 6-485 0</inkml:trace>
  <inkml:trace contextRef="#ctx0" brushRef="#br1" timeOffset="95653.816">16403 14599 186 0,'-7'8'588'16,"4"-2"-137"-16,-3 0-34 0,6-6 19 0,-7 8-43 15,7-8-23-15,-7 5-27 0,7-5-40 0,0 0-41 0,0 0-40 16,-10 2-38-16,10-2-37 0,0 0-36 16,8-3-18-16,-8 3-18 0,9-2-16 0,-9 2-16 15,11-2-7-15,-11 2-10 0,13 2-1 0,-13-2 1 16,13 3-13-16,-8 1-2 0,-5-4-3 0,11 9-2 0,-7-3-5 15,1 2 8-15,-2 0-6 0,-1 1-2 16,1-1 2-16,0 2-1 0,-1-1 1 0,-1 1-5 16,2-2 7-16,1 2-3 0,-2-1 0 0,2 0 0 0,-1-1 0 15,2 1 1-15,0-1-2 0,0-2 2 0,3 3 2 16,-2-4-6-16,0 0 2 0,2 1-2 16,-3 0 0-16,3-1 3 0,-8-5 0 0,8 7-4 0,-8-7 21 15,5 9 11-15,-5-9 20 0,0 11-10 0,-3-7 25 16,-1 2-27-16,-3 2-4 0,-2-1-13 0,0 0 19 15,-3 2-10-15,0 0-9 0,0-1-12 0,-2 2-44 16,4-3-49-16,-2 1-74 0,3-3-65 0,2 2-90 16,0-2-46-16,7-5-153 0,-9 5-145 0,9-5-264 15,0 0-492-15</inkml:trace>
  <inkml:trace contextRef="#ctx0" brushRef="#br1" timeOffset="95782.242">16706 14767 224 0,'0'0'609'0,"11"-5"-200"0,-11 5-37 16,0 0-78-16,9-3 1 0,-9 3-69 0,0 0-11 16,9-3-60-16,-9 3-10 0,0 0-53 0,15-2-25 15,-15 2-122-15,16-5-85 0,-5 1-75 0,1 0-120 0,2-1-414 16,0-1-259-16</inkml:trace>
  <inkml:trace contextRef="#ctx0" brushRef="#br1" timeOffset="95918.3">17152 14617 517 0,'0'0'345'0,"0"0"-13"0,0 0-92 16,0 0 31-16,11 0-67 0,-11 0-34 0,0 0-36 15,11-3-26-15,-11 3-31 0,12-2-74 0,-12 2-89 16,19-5-100-16,-10 0-139 0,4 0-238 0,1 1-77 16</inkml:trace>
  <inkml:trace contextRef="#ctx0" brushRef="#br1" timeOffset="96044.639">17582 14490 41 0,'0'0'449'16,"12"-3"-117"-16,-12 3-44 0,0 0-40 0,15-3-46 15,-15 3-41-15,9-2-31 0,-9 2-29 0,14-3-26 16,-14 3-74-16,15-5-99 0,-4 1-117 0,3-1-321 0,-3 1-42 16</inkml:trace>
  <inkml:trace contextRef="#ctx0" brushRef="#br1" timeOffset="96137.711">18022 14362 23 0,'11'-2'603'0,"-11"2"-172"0,13-4-110 0,-13 4-82 16,9-2-156-16,-9 2-228 0,0 0-344 15,0 0 24-15</inkml:trace>
  <inkml:trace contextRef="#ctx0" brushRef="#br1" timeOffset="99011.868">12938 16890 532 0,'0'0'463'0,"-9"-2"-106"0,9 2-75 16,0 0-26-16,-15 0-8 0,15 0-23 0,-10 2-20 16,10-2-12-16,-10 1-21 0,10-1-32 0,0 0-27 15,-12 4-28-15,12-4-13 0,0 0-12 0,-9 4-14 16,9-4-12-16,-5 3-4 0,5-3-7 0,0 0-6 15,-5 6 4-15,5-6-35 0,0 0 14 0,-2 6-35 16,2-6-48-16,0 0-63 0,0 0-83 0,4 5-60 16,-4-5-144-16,0 0-313 0,0 0-252 0</inkml:trace>
  <inkml:trace contextRef="#ctx0" brushRef="#br1" timeOffset="99491.178">12855 17134 348 0,'0'0'336'0,"0"0"-56"0,0 0-17 15,0 0-48-15,-5-5 14 0,5 5 0 0,0 0-27 16,0 0-12-16,-5-3-47 0,5 3-18 0,0 0-35 16,0 0-5-16,0 0-30 0,0 0 0 0,-8-4-24 15,8 4 9-15,0 0-20 0,0 0 13 0,0 0-25 16,0 0 8-16,0 0-19 0,0 0-22 0,0 0-39 15,0 0-86-15,0 0-33 0,0 0-64 0,0 0-83 16,-5-5-296-16,5 5-138 0</inkml:trace>
  <inkml:trace contextRef="#ctx0" brushRef="#br1" timeOffset="99878.251">13085 17080 298 0,'0'0'421'0,"0"0"-67"0,0 0-77 16,0 0-4-16,0 0-13 0,0 0-38 0,0 0-21 15,0 0-60-15,0 0-20 0,0 0-33 0,0 0-9 16,0 0-54-16,-4-6-77 0,4 6-76 0,0 0-190 16,5-5-400-16,-5 5-225 0</inkml:trace>
  <inkml:trace contextRef="#ctx0" brushRef="#br1" timeOffset="101602.649">13948 15963 189 0,'0'0'219'0,"0"0"-26"16,0 0-8-16,0 0-4 0,0 0-2 0,0 0-7 15,0 0-27-15,0 0-13 0,0 0-14 0,0 0-12 16,0 0-11-16,0 0 1 0,0 0-4 0,0 0-13 15,0 0-2-15,0 0-9 0,0 0 10 0,0 0-64 16,0 0 43-16,0 0 2 0,0 0-44 16,0 0 44-16,0 0-41 0,0 0 43 0,7-2-36 0,-7 2 24 15,8-2-6-15,-8 2-8 0,17-6-4 0,-8 2 1 16,2-1 1-16,2 1-9 0,1-4 0 0,1 1-3 16,6 0-2-16,-2 0 0 0,1-2-2 0,3 1 1 15,-2 0-5-15,2-1 2 0,0 1-5 0,2 0-4 16,1-2 1-16,1 2 5 0,1-2-9 0,0 2-6 15,0-1 9-15,0 1 2 0,2 0-6 0,-1 0-1 16,-1-1 4-16,3 0-3 0,-2 2-1 0,2-3 5 16,-2 0-4-16,2 1-2 0,-1 1 1 0,1-2 5 15,1 0-8-15,-1 0 2 0,1 1 2 0,0-2 2 16,1 1-4-16,0 1 2 0,-1-2 8 0,0 2-11 16,3-1 4-16,3-2 6 0,0 0-5 0,-1 1 1 0,2 1 5 15,-1-3-5-15,2 3-4 0,-6 2 3 16,4-4-2-16,2 1 2 0,2-1-1 0,-2 2 1 15,0-1 0-15,2-2 1 0,-1 1-1 0,0 1 3 0,1-1-30 16,1-1 33-16,1 1-18 0,0-2 27 0,1 0-16 16,4 0 13-16,-2-1-1 0,4 1 4 0,6-4 1 15,2 0 6-15,1 1-4 0,-1-1 23 0,1 2-30 16,0-1 21-16,0 1-25 0,0-1 21 0,-3 0-27 16,-6 3 20-16,-2-1-24 0,2 1 22 0,-2 0-26 15,1-1 24-15,-3-1-21 0,3 3 16 16,-1-3-21-16,-2 1 24 0,2 0-15 0,-1 0 24 0,-2 1-7 15,3 0 24-15,-1-1-10 0,-3 1 23 16,1 0-15-16,-2 0 9 0,-2 1-17 0,1-1 5 16,-2 2-15-16,-1-1 7 0,-1 1-15 0,-7 3 6 0,-1-1-18 15,-2 0 14-15,-2 1-16 0,-2 2 13 0,-3-2-16 16,0 3 10-16,-4 2-12 0,-3-3 12 0,0 4-11 16,-3-1 9-16,-2 1-7 0,1-1 13 0,-2 2-7 15,-9 2 4-15,14-5-9 0,-14 5 0 0,10-3-36 16,-10 3-38-16,0 0-94 0,11-3-61 0,-11 3-167 15,0 0-169-15,0 0-299 0,7-5-411 0</inkml:trace>
  <inkml:trace contextRef="#ctx0" brushRef="#br1" timeOffset="104421.459">14291 16488 357 0,'0'0'532'0,"-11"-1"-96"0,11 1-41 16,-18 4-37-16,9-1 10 0,-4 3-38 0,2 0 33 16,-2 4-21-16,-2 2-16 0,1 1-21 0,-3 1-34 15,4 3-36-15,-2 2 0 0,1 3-63 0,1 1 12 16,2 1-50-16,2-3 13 0,1 1-49 0,3-1 12 15,1 1-51-15,3-2 1 0,-1 0-20 0,4-2-5 0,0 0-7 16,3 2-3-16,4-2-7 0,0-1-18 0,-1 0-30 16,5-3-37-16,-2 0-18 0,2-2-29 0,1-2-45 15,1 0-77-15,3-1-35 0,-2-2-56 0,0 0-7 16,1-3-54-16,1 0-86 0,0-1-28 0,0-3-431 16,-2 2-509-16</inkml:trace>
  <inkml:trace contextRef="#ctx0" brushRef="#br1" timeOffset="104801.59">14695 16651 323 0,'-4'-7'518'16,"-1"1"-90"-16,-1 0-38 0,-3 1-34 0,3 2-5 16,-3-1-62-16,0 2-2 0,-3-1-30 0,12 3-2 15,-20 0-16-15,7 3-18 0,4-1-24 0,-4 3-23 16,2 1-23-16,-1 1-30 0,2 3-13 0,0 0-34 15,1 0 21-15,0 0-37 0,4 2 11 0,0 1-26 16,2-2 2-16,2 1-17 0,2 0 10 0,-1 0-22 16,5 1-11-16,2 0 6 0,0-1-3 0,2 0-3 0,3-1 3 15,-1 0-8-15,2-3-11 0,4 0-10 0,-2-2-4 16,0-1-23-16,3-2 3 0,-1-1-12 0,-2-2-5 16,-1-1-3-16,3-1 4 0,-2-2 11 0,-2 1 6 15,0-4 11-15,-2 1 4 0,-2-1 5 0,-4 0 4 16,2-1 5-16,-5-1 1 0,1 0 5 0,-5-1 2 15,0 1-11-15,-2-1 17 0,-3-2-3 0,-3 1-18 16,1 1 20-16,-2 0-13 0,1 0 20 0,-2 2-18 16,0-1 18-16,1 3-41 0,2 0-29 0,-1 1-93 15,1 0-21-15,0 2-56 0,9 3-81 0,-12-4-45 16,12 4-132-16,-8-2-334 0,8 2-365 0</inkml:trace>
  <inkml:trace contextRef="#ctx0" brushRef="#br1" timeOffset="105008.693">14934 16637 489 0,'9'-3'573'0,"-9"3"-122"15,14-3-32-15,-14 3-56 0,10-1 2 0,-10 1-4 16,0 0 32-16,12 0-19 0,-12 0-39 0,10 4-41 0,-10-4-5 16,7 9-85-16,-5-3 12 0,1 1-54 0,-1 2 2 15,2-1-46-15,-3 3-1 0,2 0-47 0,2 0 10 16,-1 4-34-16,0 1 15 0,0-2-53 0,-2 3-17 15,2-2-67-15,1 0-4 0,-1-1-62 16,2 0-39-16,-2-2-52 0,1-2-70 0,-1 0-14 0,1-2-35 16,-1-2-116-16,2-1-53 0,-6-5-499 0,8 2-629 15</inkml:trace>
  <inkml:trace contextRef="#ctx0" brushRef="#br1" timeOffset="105223.554">15209 16571 197 0,'3'-10'675'0,"-1"3"-148"16,-2 7-34-16,4-12-45 0,-4 12-34 0,3-9-24 0,-3 9-5 16,1-8-21-16,-1 8-28 0,0 0-51 0,0 0-8 15,0 0-76-15,0 0 1 0,0 0-65 0,4 11-17 16,-4-11-32-16,2 12 13 0,3-5-49 0,-1 3 24 16,0-1-39-16,0 3 12 0,2-1-46 0,-1 3-3 15,4-1-66-15,-5 0-7 0,4 1-75 0,0 0-60 16,0-2-42-16,0 1-53 0,1-2-49 0,-1-2-94 0,-1 0-106 15,0-2-528-15,-2-4-698 0</inkml:trace>
  <inkml:trace contextRef="#ctx0" brushRef="#br1" timeOffset="105470.09">15385 16325 680 0,'4'-10'649'0,"0"3"-155"0,-4 7-107 0,6-7-18 15,-6 7-21-15,0 0-18 0,16-1-7 0,-16 1-26 16,13 7-37-16,-4-1-32 0,2 2-42 0,1 2-32 16,5 3-26-16,-1 1-26 0,4 5-16 0,-2 2-20 15,3 1-16-15,1 4-7 0,-1 1-6 0,1 0-8 16,-6-3-7-16,0 0-10 0,-1-1 7 0,-5-1-44 16,-1-2-1-16,-2 0-31 0,-1-1-33 0,-2-2-33 15,-4 0-51-15,-2 0-52 0,-1-1-50 0,-5-1-89 16,-1 1-81-16,-3-2-184 0,-3 1-269 0,0-3-462 0</inkml:trace>
  <inkml:trace contextRef="#ctx0" brushRef="#br1" timeOffset="105889.552">16334 16354 153 0,'0'0'783'15,"0"-9"-187"-15,0 9-44 0,-3-7-30 0,3 7-37 0,-2-6-33 16,2 6-40-16,0 0-8 0,-4-6-90 0,4 6-18 16,0 0-73-16,0 0-4 0,0 0-41 15,0 0-8-15,0 0-40 0,0 0-1 0,6 6-41 0,-6-6-4 16,8 8-30-16,-4-1 10 0,1 0-32 0,0 0 3 15,1 0-48-15,-2 0-37 0,4 1-84 0,-3 0 15 16,1 1-70-16,-2-3-60 0,1 1-57 0,-2 2-75 16,-1-2-22-16,0 0-79 0,-2-7-153 0,2 8-430 15,-2-8-683-15</inkml:trace>
  <inkml:trace contextRef="#ctx0" brushRef="#br1" timeOffset="106036.629">16192 16207 322 0,'0'0'361'0,"0"-10"-89"0,0 10-54 0,5-10-51 16,-5 10-35-16,10-8-27 0,-3 4-19 0,4 1-17 15,-1 0-49-15,4 0-93 0,0 1-56 0,4-1-144 16,-1 0-133-16,2-2 136 0</inkml:trace>
  <inkml:trace contextRef="#ctx0" brushRef="#br1" timeOffset="106286.471">16593 16086 15 0,'9'-3'509'0,"-9"3"-90"0,9-4 2 0,-9 4-47 15,0 0 39-15,0 0-13 0,-8 2-27 0,8-2-7 16,-13 7-19-16,5-3-36 0,-1 2-16 16,1 0-70-16,0 0-13 0,-2 1-77 0,5 1 13 0,0 0-55 15,2 0 9-15,1 1-48 0,3 0 12 0,0 1-47 16,3 1 5-16,5-1 26 0,1 2-42 0,3 1-12 16,2-3-13-16,2 2-10 0,1-1-16 0,0 0-7 15,1 0 3-15,-2-2-13 0,-1 1-8 0,-3-2-5 16,1 0 9-16,-5 0 5 0,-1-2 15 0,-1 2 10 15,-4-1 3-15,-3 1 9 0,-1-1-6 0,-3 0 17 16,-4 3-5-16,-1-2 4 0,0 2-4 0,-3-2-20 16,-1 2-44-16,-1-2-24 0,1 0-80 0,0-3-16 15,-1 1-52-15,4-2-107 0,-3 0-83 0,13-4-498 16,-13 1-515-16</inkml:trace>
  <inkml:trace contextRef="#ctx0" brushRef="#br1" timeOffset="107018.284">17240 16139 634 0,'-3'-6'584'16,"3"6"-107"-16,-5-10 5 0,5 10-50 16,-6-10-29-16,6 10-29 0,-3-8-51 0,3 8-26 0,0-7-50 15,0 7-21-15,3-5-30 0,-3 5-18 0,0 0-20 16,18 0-35-16,-9 4-21 0,1-1-47 0,1 2-12 16,0 1-6-16,1 1 23 0,1 2-41 0,-3 0 21 0,3 1-33 15,-4 1 30-15,-1 0-55 0,1 0 55 16,-6-2-41-16,1 2 35 0,-1-4-35 0,-3 2 36 15,0-9-34-15,-3 11 42 0,1-6-40 0,2-5 43 16,-9 5-37-16,9-5 36 0,-10-2-35 0,3-2 34 0,2-2-45 16,1-2 38-16,2-2-57 0,0 1 52 0,1-5-3 15,2 0-1-15,2-1-6 0,2-1-12 0,3-2-4 16,2 0 4-16,3 2-5 0,-2-1 0 0,3 4-8 16,-1 0 8-16,2 3-3 0,-2 3-20 0,-1 0 19 15,-1 2-4-15,1 3-8 0,-2 1-6 0,-10 1-9 16,20 3-25-16,-9 2-17 0,-1 1-18 0,-1 2-35 15,0 2-22-15,0-1-23 0,0 2-29 16,-3 0-8-16,2 1-1 0,1-4 7 0,-2 2-4 16,0-3 0-16,-1 0-6 0,4-2-20 0,-3-1-14 15,2-2 2-15,-9-2 12 0,17 0 36 0,-6-1 33 0,-1-2 33 16,0-1 18-16,0-2 21 0,1-1 24 0,0-2 12 16,-3 0-2-16,1-2 62 0,-2 1 42 0,-2 0 49 15,1 1-7-15,-4-2 75 0,1 3-24 0,-2 0 48 16,-1 1-11-16,0 7 21 0,-1-11 1 0,1 11-10 15,-5-5 4-15,5 5-15 0,0 0-2 0,-17 1-26 16,12 3-20-16,-1 3-18 0,-1-1-25 0,2 2-14 0,0 2-15 16,1-1-9-16,2 2-14 0,2 0-6 15,0 1-5-15,2-1-6 0,2-2-11 0,2 0-12 16,-1-2-4-16,3-1-14 0,0-1-4 0,-8-5-20 0,15 2 7 16,-15-2-11-16,17-3 13 0,-8-1-1 0,0-1 10 15,-3-2 0-15,2 0 14 0,-2-2-2 0,-2 1-7 16,0-2 6-16,-3 1-37 0,-1-2-23 0,-1 1-40 15,-3-1-6-15,0 0-18 0,-5 1-39 16,3 0-83-16,-1 1 3 0,-2-1-48 0,1 3-49 16,0 1-73-16,0-2-240 0,2 5-176 0</inkml:trace>
  <inkml:trace contextRef="#ctx0" brushRef="#br1" timeOffset="107125.413">17802 15732 60 0,'0'0'-6'16,"0"0"-13"-16,-1-9 7 0</inkml:trace>
  <inkml:trace contextRef="#ctx0" brushRef="#br1" timeOffset="107684.589">17580 16122 618 0,'-19'11'538'0,"-1"0"-108"0,1-2-49 16,1 1-36-16,4-4-50 0,3 1-15 0,-1-2-24 15,5 0-41-15,0-3-36 0,7-2-37 0,0 0-28 16,0 0-22-16,0 0-19 0,0 0-12 0,12-6-16 15,-2 0-24-15,5-1-15 0,-1 0-18 0,4-4-18 16,3 1 14-16,-3-1-10 0,1 1 15 0,-1-2-14 16,0 1 26-16,-2-1-17 0,-4 2 18 0,-1 2-17 15,-3-1 16-15,-3 2-14 0,-4 1 18 0,-1 6-4 16,-2-9 7-16,2 9-6 0,-17-6 33 0,7 3 8 16,-5 3 29-16,-2 2-4 0,-4 0 27 0,-3 1 0 15,-1 3-1-15,-6 2 3 0,3 0-2 0,-5 4 7 16,2 0-27-16,0 0 18 0,4 1-28 0,-1 0 15 15,3-1-29-15,4-1 12 0,3-1-35 0,6 0 16 16,1-3-27-16,5-2 23 0,6-5-30 0,-3 9 22 16,3-9-30-16,14 1 28 0,2-2-50 0,3-2 34 15,7-4-37-15,4 0 4 0,5-1-32 0,4-4 15 16,2-2-17-16,0 3 10 0,0-3 6 0,0 1 3 16,-3-1 7-16,-2 1 3 0,-5 1 8 0,-3-1-6 0,-4 5 11 15,-5 0 0-15,-2 1-2 0,-6 2 2 0,-2 0 3 16,-9 5 4-16,7-6-2 0,-7 6-2 0,0 0 7 15,-17-1-2-15,7 3 0 0,-8 1 2 0,1 3 3 16,-6 1-2-16,0 0 4 0,0 0-2 0,-1 0 0 16,1 2-7-16,3-2 8 0,4-1-8 0,1 1 6 15,3-2-11-15,5 0-42 0,7-5-67 0,-5 7-82 16,5-7-82-16,7 4-98 0,-7-4-139 0,23-3-521 16,-9 0-657-16</inkml:trace>
  <inkml:trace contextRef="#ctx0" brushRef="#br1" timeOffset="108067.386">18065 15863 28 0,'0'0'695'0,"-7"-10"-165"16,7 10-87-16,-8-7-26 0,8 7-41 0,-5-6-36 0,5 6-14 16,-7-4-11-16,7 4-22 0,0 0-9 0,0 0-31 15,0 0 1-15,-7 4-65 0,7-4-1 0,5 8-55 16,-3-2 10-16,4 2-58 0,-1-1 20 0,1 4-27 15,1-1-4-15,0 2-17 0,2 3-8 0,0-1-7 16,4 2-8-16,-3-1-7 0,2 1-14 0,-1-1 5 16,2-2-4-16,-2-1-35 0,-2-3 38 0,2 0-38 15,-1-4 40-15,-1 1-1 0,0-3-4 0,-9-3-1 16,17 1-26-16,-8-2 22 0,1-2 0 0,0-3-9 16,-3-1 4-16,0-1-2 0,-1-2-1 0,2-2 1 15,-3 1-41-15,-1-3 47 0,-2 1-53 0,0 1 56 16,-2 0-34-16,1-1 41 0,-1 1-33 0,-1 1 48 15,1 1-30-15,0 2 33 0,0 1-43 0,0 7 34 16,0-12-36-16,0 12 30 0,0 0-35 0,0 0 28 16,1-6-25-16,-1 6 26 0,0 0-57 0,5 7 14 15,-2-1-47-15,2 1-52 0,1 0-43 0,-1 2-40 16,2-1-56-16,0 3-25 0,3 0-67 0,-2 0-30 0,1-2-82 16,1 2-32-16,2-3-424 0,-2 0-499 15</inkml:trace>
  <inkml:trace contextRef="#ctx0" brushRef="#br1" timeOffset="108368.62">18478 15923 472 0,'-2'-7'479'0,"2"7"-37"0,-2-12-28 0,2 12-33 15,-2-11-62-15,2 11-61 0,0-7-30 0,0 7-11 16,0 0-17-16,2-6-29 0,-2 6-21 0,0 0-26 16,11 3-22-16,-11-3-28 0,10 7-4 15,-4-1-21-15,1 0-1 0,0 1-16 0,-3 1 2 0,4-1-16 16,-3 3 6-16,1-2-15 0,-2 0 11 0,0 0-15 15,0-3 16-15,-2 1-13 0,-2-6 7 0,7 8-9 16,-7-8 6-16,0 0-1 0,0 0 11 0,7-2 2 16,-7 2 17-16,4-12 1 0,-1 4 9 0,-1 0 1 15,2-2 1-15,0-1 6 0,4 2-1 0,-3-2 9 16,1 0-13-16,-1 2 25 0,3 0-35 0,-1 1 17 16,1 1-33-16,1 0 17 0,-2 3-29 0,1 0 17 15,0 1-29-15,-8 3 17 0,17-1-25 0,-17 1-9 0,15 1-48 16,-6 1-50-16,1 0-49 0,-1 3-44 0,-1-2-33 15,0 4-46-15,0-2-101 0,0-1-35 0,1 1-67 16,-2-1-426-16,0-1-480 0</inkml:trace>
  <inkml:trace contextRef="#ctx0" brushRef="#br1" timeOffset="108529.122">18929 15557 494 0,'0'-12'533'0,"0"2"-77"0,0 2-79 0,0 0-71 16,-1 1-74-16,1 7-49 0,-1-10-29 16,1 10-40-16,-4-5-20 0,4 5-12 0,0 0-52 0,0 0 11 15,0 0-83-15,-4 4-138 0,4-4-148 0,0 9-478 16,0-9-333-16</inkml:trace>
  <inkml:trace contextRef="#ctx0" brushRef="#br1" timeOffset="108901.158">19074 15668 396 0,'0'0'374'0,"-4"-5"-47"15,4 5 2-15,-8-4 1 0,8 4-3 0,-9-7 5 16,9 7-22-16,-15-4-3 0,6 1-8 16,9 3-15-16,-24-1 13 0,12 2 4 0,-4 3-47 15,0-1 8-15,-3 3-66 0,4-2 13 0,-4 4-38 0,-2 1 7 16,6 0-35-16,1 0-21 0,2 2-16 0,1-1 5 16,1 2-38-16,2-1 13 0,3 2-36 0,1-2 12 15,3 0-14-15,2 3-9 0,0-3-3 0,6 1-12 16,0 1-26-16,5-2-29 0,-1-1-44 0,3 1-24 15,2-3-43-15,3 1-50 0,1-3-52 0,2 0-51 16,0-2-19-16,1-1-17 0,-3-1-30 0,3-2-87 0,5 0 10 16,-8-1-27-16,4-1-28 0,1-3-284 0,-2 1-298 15</inkml:trace>
  <inkml:trace contextRef="#ctx0" brushRef="#br1" timeOffset="109185.87">19306 15758 218 0,'2'-11'415'15,"-4"1"-98"-15,0 0 17 0,-2 1 5 0,1 0-12 16,-4 1 14-16,0 1-34 0,1-1-16 15,-2 2-16-15,-2 3-21 0,1-1-7 0,0 1-18 0,-1 1-32 16,10 2-19-16,-17 1-30 0,8 0-53 16,-1 2 8-16,1 1-3 0,3 0-31 0,-1 2-6 0,1 2-18 15,2-2-2-15,-1 3-11 0,4 0 0 0,-1 2-16 16,4-2 4-16,-1 2-14 0,4 0-3 0,-1-2-23 16,5 1-22-16,-1 0-12 0,2-2-27 0,1-2-6 15,1 0-4-15,-2-3 0 0,4 1-6 0,-1-3 12 16,0-1 9-16,-2-2 9 0,1-1 14 0,-1 0 9 15,-2-2 8-15,-1 0 7 0,-3-2 5 0,1 0 3 16,-2-3 8-16,-4 3 2 0,0-1 4 0,-1-2-1 16,-2 0 2-16,-2 1 1 0,0 0-1 0,-1 1 1 0,-1-1-3 15,1 3-11-15,-3 0-41 0,0 0-50 16,3 2-50-16,-1 0-59 0,7 4-58 0,-11-3-51 16,11 3-14-16,0 0-438 0,0 0-301 0</inkml:trace>
  <inkml:trace contextRef="#ctx0" brushRef="#br1" timeOffset="109836.943">19391 15659 480 0,'9'-4'407'0,"-9"4"-14"0,0 0-22 15,0 0-13-15,0 0-14 0,0 0-39 16,9 3-20-16,-9-3-24 0,0 0-20 0,2 9-37 16,-2-9-32-16,0 10-30 0,3-4-15 0,-2 1-25 0,4 0-19 15,-1 0-18-15,0 2-9 0,1-2-18 0,1 3-5 16,1-2-8-16,0 0 3 0,2 0-13 0,-1-1 0 15,0-1-5-15,0 0 0 0,0-3-6 0,1 1-7 16,1-2-18-16,-10-2-3 0,13 2-13 0,-13-2-11 16,13-1 5-16,-13 1-8 0,15-3 2 0,-11-2 0 15,-4 5 8-15,9-7 6 0,-6 1 5 0,0 0 10 16,0 0 2-16,-2 0 4 0,-1-1 2 0,0 7 0 16,3-11 5-16,-3 11 0 0,0-10 1 0,0 10-1 15,2-8 1-15,-2 8 3 0,0 0-5 0,4-5 7 16,-4 5-1-16,0 0 1 0,10 1 1 0,-10-1 0 15,12 4-1-15,-12-4-3 0,13 6-7 0,-7-4-23 16,4 2-27-16,-3-1-17 0,-1 1-9 0,3 0-5 16,-1-2-4-16,-8-2-11 0,11 5 9 0,-11-5 18 15,9 3 14-15,-9-3 15 0,0 0 10 0,0 0 7 16,10-2 7-16,-10 2 2 0,0 0 9 0,2-8 3 0,-2 8 3 16,1-9 18-16,-1 9 10 0,0-10 18 0,0 10 12 15,1-12 5-15,-1 12 4 0,4-12-16 0,-4 12 22 16,5-9-14-16,-5 9-2 0,10-9-2 0,-2 6-12 15,-8 3 4-15,13-5 0 0,-13 5 1 0,18 0-1 16,-18 0 4-16,18 1 0 0,-9 2-2 0,1 0 0 16,-1 1-4-16,-2 1-4 0,2-2-4 0,-2 4 2 15,-1 0 4-15,-2-1-1 0,-1-1 1 0,-1 3-6 16,-2-8 4-16,0 12-5 0,0-12 8 0,-2 10 19 16,2-10 10-16,-7 5-5 0,7-5-9 0,0 0-11 15,0 0-2-15,-9-2-7 0,9 2 0 0,-1-8-7 16,2 2-4-16,2-3-6 0,1-1 1 0,1 1-2 15,1-3-1-15,4 2-2 0,1-3 2 0,0 3 3 16,2 1 3-16,0 0 5 0,2 1 3 0,-2 1 8 16,1 2-7-16,-3 0 2 0,1 2-5 0,-1 2-6 15,-11 1 1-15,20 1-7 0,-10 0 1 0,-1 3-2 16,0-1-3-16,-3 2-12 0,4 0-20 0,-3 1-49 16,0 1-43-16,-3-1-51 0,4 2-51 0,-5-1-54 15,0-2-79-15,2 1-72 0,-5-6-48 0,7 8-379 0,-7-8-396 16</inkml:trace>
  <inkml:trace contextRef="#ctx0" brushRef="#br1" timeOffset="110067.219">20119 15398 145 0,'-5'-16'534'0,"-1"2"-28"0,-1 1-26 0,3 1 8 16,-3 1-41-16,2 2-17 0,-2 1-19 0,2 0-26 15,1 3-36-15,-2 0-44 0,6 5-58 0,-9-3-18 16,9 3-40-16,0 0-19 0,-9 6-26 0,9-6-26 15,-4 12-23-15,5-4-17 0,1 2-33 0,0 2 7 16,2 2-9-16,1 2-31 0,2-1 19 0,3 3-38 16,-1 0 20-16,0 2-44 0,2-2 20 0,-1 1-49 15,2-1-31-15,1-3-21 0,-2 2-33 0,-2 0-45 16,3-1-55-16,-3-3-37 0,-3-2-34 0,4 0-73 16,-5-2-75-16,-1-1-56 0,0 0-445 0,-1-2-552 15</inkml:trace>
  <inkml:trace contextRef="#ctx0" brushRef="#br1" timeOffset="110534.172">20090 15626 130 0,'-7'-3'480'0,"7"3"-91"16,-7-9-32-16,7 9-46 0,-4-8-37 0,4 8-46 15,1-10-42-15,4 5-46 0,-1 0-25 0,4-1-25 16,2 1-18-16,1-1-14 0,5 1-29 0,-3 0-71 16,3-1-5-16,0 1-57 0,1 0-38 0,-1 0-32 15,0 0-15-15,1 0 9 0,1 0 15 0,-3-1 33 16,2 0 25-16,-2 0 23 0,-1-1 16 0,0 1 28 15,-2-3 44-15,-2 2 40 0,-4 1 33 0,1-1 26 16,-2 0 23-16,-1-2-1 0,-2 3 82 0,-2 1-7 16,0 5 34-16,-2-11-27 0,-2 5 16 0,4 6-23 15,-8-8 7-15,8 8-14 0,-9-2 3 0,9 2-19 16,0 0-12-16,-19 1-22 0,19-1-17 0,-9 8-12 16,5-4-29-16,-1 3-8 0,1 1-16 0,1 0-10 15,0 2-12-15,2 0-7 0,0 0-6 0,2 2-4 0,0 0-12 16,0-1-23-16,4-1-13 0,-2 0-25 15,1 1-19-15,0-2-19 0,2-2-8 0,-1 0-6 0,0-2-1 16,3-1-6-16,-8-4 4 0,13 4-4 16,-13-4 4-16,16-2 5 0,-7-1-8 0,-1-1 13 15,0-1 18-15,2-3 19 0,-1 0 4 0,0-2 17 0,0 0 3 16,0-1-28-16,-2 0 50 0,1 0-30 0,-1 1 41 16,0 1-22-16,-2 0 44 0,2 2-22 0,-2 0 33 15,1 2-27-15,-6 5 36 0,8-8-23 0,-8 8 30 16,9-3-31-16,-9 3 22 0,0 0-9 0,16 2-3 15,-11 1-4-15,2 1-10 0,-1-1 0 0,2 4 0 16,-2-1-9-16,2-1-9 0,0 3-34 0,0-2-37 16,1 0-43-16,-1-1-62 0,0-1-55 0,1 0-51 15,-2-1-68-15,-7-3-334 0,13 2-198 0</inkml:trace>
  <inkml:trace contextRef="#ctx0" brushRef="#br1" timeOffset="111134.26">20641 15266 124 0,'-7'-16'468'0,"3"2"-21"16,-1 1-20-16,1 1 13 0,-2 1-23 0,2 1-16 0,2 1-16 16,-2 2-25-16,1-2-55 0,2 3-48 0,-2 2-29 15,3 4-26-15,-2-8 8 0,2 8-23 16,0 0-22-16,0 0-31 0,0 0-11 0,6 9-21 0,-5-3-16 16,3 1-30-16,2 3 4 0,-1 1-22 0,2 3-6 15,0 0 2-15,-1 2-5 0,0 2-6 0,3 0-8 16,-2 0 1-16,-2-1-2 0,0 0-11 15,0-3 6-15,1-1-3 0,-2-2-2 0,0-1 0 0,-1 0-1 16,-1-2 0-16,2 0 0 0,1-3-4 16,-1-2-5-16,-4-3-9 0,14 5 0 0,-14-5-13 15,17 0-6-15,-5-1-23 0,1-2 1 0,1 2-9 0,2-2-6 16,0 2 10-16,-2-1 3 0,2 0-12 0,-2 2 13 16,0 0-10-16,-3 0-3 0,1 1-2 0,-1 2-3 15,-3 0 4-15,-3 2-5 0,-5-5 3 0,8 10-23 16,-7-5 19-16,-2 2 2 0,-2 1 1 0,-2 0 7 15,1 1 11-15,-5-2 9 0,2 0 10 0,0-2 5 16,0 2 3-16,-1-2 7 0,-1-1-4 0,3-1-5 0,6-3-15 16,-13 1-10-16,13-1-15 0,-9-3-9 0,4-2-13 15,2-2 6-15,3 0-2 0,0-3-25 16,0-2 55-16,1-1-23 0,2-3 28 0,1-1 1 16,0-2 11-16,-2-3 6 0,3 0 42 0,-2-4-40 0,-2 1 46 15,3-2-28-15,-3 1 61 0,-1 1 58 0,0 0 40 16,0 1 46-16,-2 4 35 0,0 0 30 15,1 4 21-15,-1 0-42 0,0 2 3 0,-2 4-18 0,2 0-21 16,-1 2-11-16,-2 2-5 0,5 6-2 16,-5-5-14-16,5 5-10 0,0 0-2 0,-6 5-18 15,6-5-3-15,0 12-10 0,1-5 0 0,2 4-11 0,0-1-9 16,5 2-5-16,-3 3-26 0,4 1-4 0,0 2-19 16,4-1 2-16,-2 1-24 0,3 0 9 0,0 3-16 15,4-1-13-15,-5 1-37 0,4-1-44 0,-4-2-42 16,2 1-39-16,-1-2-41 0,-1 0-38 0,1-1-47 15,-3-2-57-15,2 2-59 0,-3-4-16 0,1-1-22 16,-1-1-97-16,-1-1-31 0,0-1-85 0,0-2-265 16,1-1-483-16</inkml:trace>
  <inkml:trace contextRef="#ctx0" brushRef="#br1" timeOffset="111434.558">21229 15382 82 0,'0'0'556'15,"2"-9"-158"-15,-2 9 22 0,1-10-50 0,-1 10-7 16,2-6-47-16,-2 6-45 0,3-7-45 15,-3 7-36-15,4-8-36 0,-4 8-31 0,7-9-18 16,-7 9-19-16,10-10-15 0,-5 3-17 0,4 2-9 0,-1-2-11 16,1-3-6-16,-1 2-9 0,0-2-3 0,0-1 11 15,-2 0-19-15,-1-1 11 0,2 0-20 16,-5 1 17-16,1 0-17 0,-1-2 14 0,-2 4 33 0,-1-3 50 16,0 2 24-16,-2 2 14 0,2-1 26 0,-2 1 5 15,0 3-5-15,3 5-2 0,-7-8-7 0,7 8-14 16,0 0-3-16,-10-1 2 0,10 1-5 0,-8 4-14 15,8-4-11-15,-4 11-33 0,1-4-4 0,1 2 1 16,2 0-27-16,0 2 7 0,2 1-23 0,1 1 7 16,1-1-19-16,0 2-33 0,2 1-39 0,2-2-44 0,4 0-37 15,-2-2-65-15,0 0-83 0,5 1-88 16,0-1-21-16,0-2-115 0,0-2-58 0,-1-3-92 16,3 1-289-16,-2-2-531 0</inkml:trace>
  <inkml:trace contextRef="#ctx0" brushRef="#br1" timeOffset="111517.665">21664 15324 28 0,'0'0'540'0,"13"-5"-197"0,-13 5-34 0,8-4-115 0,-8 4-8 0,6-3-183 16,-6 3-260-16,0 0-170 0,0 0 109 0</inkml:trace>
  <inkml:trace contextRef="#ctx0" brushRef="#br1" timeOffset="112306.066">17021 17123 417 0,'-14'5'527'16,"4"-2"-113"-16,0 1-86 0,0-1-35 0,2 0-36 16,8-3 14-16,-12 4-55 0,12-4 7 0,0 0-51 15,0 0 10-15,-2-7-26 0,8 3 17 0,8-3-12 16,7-3 16-16,7-2-37 0,10-2 16 0,6-1-39 16,12-3 6-16,5-1-14 0,3 0-19 0,1 0-13 15,4 1-36-15,2 0 10 0,0 1-9 0,3-1-6 16,-1 1-11-16,0-1 10 0,1 1-19 0,-2 1 0 15,-1-2-23-15,1 0-15 0,-6 1-10 0,2 0-17 16,-5 0-5-16,-2-1-12 0,-4 1-4 0,-7 3-7 16,-5-2-8-16,1 1-14 0,-5 0-29 0,-3 2 10 15,-7 1-26-15,-3 1 9 0,-4 1-29 0,-6 2-7 16,-1 1-34-16,-6 2-97 0,-2 0-20 0,-9 5-62 16,5-4-380-16,-5 4-278 0</inkml:trace>
  <inkml:trace contextRef="#ctx0" brushRef="#br1" timeOffset="112585.025">17557 17128 235 0,'-35'19'497'0,"1"-1"-109"0,3 0-62 0,4-2-34 16,4-2-34-16,5-1-38 0,2-2-25 0,3-3-5 16,1 1 29-16,6-3-18 0,6-6 29 0,-3 7-22 15,3-7 10-15,13 1-42 0,3-3 5 0,4-2-46 16,11-2 8-16,3-2-41 0,11-3 15 0,3-2-44 15,11-4 18-15,3 0-41 0,1-1 12 0,4 0-31 16,-2-1 21-16,4 0-33 0,-2 0 19 0,2 1-8 16,-4-2-5-16,-1 2-2 0,-2 0-12 0,-4 1 7 15,-11 4-3-15,0-2-2 0,-4 2-1 0,-1-1-5 16,-5 1 1-16,-8 2 11 0,2 2-14 0,-7-2 11 16,-1 3-14-16,-5-2 6 0,0 2-23 0,-1 0-42 15,-5 0-72-15,1 1-100 0,-1 0-113 0,-6 0-223 16,4 0-639-16,-6 0-813 0</inkml:trace>
  <inkml:trace contextRef="#ctx0" brushRef="#br1" timeOffset="140780.174">12811 14958 1004 0,'0'0'601'0,"6"-4"-133"16,-6 4-99-16,0 0-74 0,0 0-11 0,0 0 18 16,0 0 5-16,6 4-6 0,-6-4 4 0,5 9-41 15,-1 1 13-15,1 2-32 0,1 6 4 0,2 4-32 16,4 4-11-16,2 10-39 0,2 1-24 0,0 5-18 16,4 10-32-16,4 1-7 0,-3 2-27 0,1-1-3 15,0-1-14-15,0 0-6 0,1-3-8 0,-2-10-8 16,-3-1 1-16,-2-3-10 0,2-1 5 0,-1-4-8 15,-2-3 1-15,-2-3-4 0,0-1 3 0,-2-5-14 16,-2-2-30-16,-1-3-62 0,1 0-25 0,-3-5-85 16,-1-1-69-16,-5-8-120 0,9 3-138 0,-9-3-129 15,10-9-696-15,-8-1-962 0</inkml:trace>
  <inkml:trace contextRef="#ctx0" brushRef="#br1" timeOffset="142714.153">12763 15086 149 0,'-4'-4'491'0,"-2"-1"-135"0,6 5-73 16,-9-7-60-16,9 7-26 0,-7-8-10 0,7 8-11 15,-3-8-13-15,3 8-6 0,0-10-18 0,0 10 1 16,7-10-15-16,-3 5-18 0,4-2-9 0,1 0-18 15,2-1-10-15,2 1 17 0,2 0-33 0,5-3 18 16,1-1-22-16,5 0 21 0,2-1-30 0,1 0 16 16,6-2-25-16,1-1 12 0,2 1-21 0,0 0 2 15,3-1 0-15,0 0-2 0,4 0 0 0,-2-2-2 16,2 2 4-16,3-2-3 0,9-2 5 0,0 0-1 16,3-2 5-16,2 1 0 0,0-1 3 15,3 1-3-15,3-1-3 0,-1 0-37 0,2 1 45 0,2-2-35 16,2 0 44-16,0 1-37 0,2-1 34 0,2 2-5 15,2-2-7-15,-2 2-5 0,3-1-4 0,2 1-3 16,-1-1-2-16,2 1-5 0,0-1 4 0,-1 1-8 16,2 0-2-16,4-1 0 0,-1 0 0 0,1 1-1 0,3-2 0 15,-3 1 3-15,2 1-7 0,-1-1 1 16,1 0 2-16,-1 1 0 0,2-1 0 0,-2 1-2 0,3 0 2 16,-4 0-3-16,2 0 2 0,-1 1-1 0,-3 1 0 15,1-1-37-15,-2 1 50 0,1 0-47 0,1 1 47 16,-4 1-41-16,3-1 43 0,-2 3-42 15,0-2 45-15,-3 3-41 0,1-1 42 0,-3 0-42 0,0 1 5 16,2-1 8-16,-1 1-3 0,-1-1 44 0,1 1-47 16,0 0 41-16,3 0-43 0,-3-1 42 0,0 1-47 15,-1-1 46-15,2-1-41 0,-1 1 39 0,-2 0-44 16,4-2 45-16,-3 3-4 0,3-2-7 0,-2 1-1 16,1 0 1-16,-2-2-8 0,1 3 0 15,-2-1 0-15,1 0 2 0,-4-1-39 0,4 1 41 0,-2 1 0 16,2-1 5-16,-3-1-9 0,2 2-3 0,-3-1 2 15,4 0-2-15,-6 0 6 0,0 0-7 0,1-1 0 16,-2 1-18-16,-2 1 24 0,0-1-2 0,-2 1-2 0,-2 0 5 16,0 1-5-16,-2 1-1 0,-11 2 1 0,1-1-2 15,-3 1 1-15,0 0 1 0,-2 1-1 16,-3-1-38-16,-3 2 46 0,-6 1-39 0,0-1 42 16,-5 2-38-16,-4 2 48 0,-3-1-47 0,-2 1 40 0,-4 0-40 15,-1 0 42-15,-4 2-40 0,-1 0 50 0,-1 0-33 16,-12 1 44-16,21-1-38 0,-21 1 50 0,14 0-38 15,-14 0 47-15,11 2-49 0,-11-2 53 0,10 3-39 16,-10-3 53-16,8 5-48 0,-8-5 54 0,4 5-41 16,-4-5 43-16,3 8-45 0,-3-8 49 15,4 13-33-15,-3-6 41 0,0 4-32 0,2-2 23 16,0 7-26-16,0-1 1 0,-1 3 14 0,2 4-29 16,0 1 1-16,0 3-13 0,1 5-10 0,3 1-1 15,-2 1-6-15,2 6-51 0,0 0 59 0,2 1-56 0,-1 0 56 16,0-2-4-16,0-1-4 0,3 1-7 0,-5-8 0 15,2 0-5-15,1 0 9 0,0-4-12 0,-2-1 15 16,1-4-19-16,-3 0 17 0,1-3-15 0,-2-1-1 16,0-3-4-16,0 0 20 0,0-1-22 0,-3-3 17 0,2-1-12 15,0 0 0-15,-4 0 3 0,3-2 12 16,-3 0-14-16,0-7 12 0,-2 11-21 0,1-5 18 16,-3 0-13-16,4-6 15 0,-7 8-16 0,-1-3 15 0,-1 0-20 15,0-1 18-15,-1-1-5 0,0 2-7 0,-2-2-4 16,0 3 14-16,-3-3-17 0,0 2 15 0,0 0-9 15,-2 0 10-15,-1-1-16 0,0 1 14 0,-1 1-12 16,-4-1 16-16,1 1-17 0,-2 0 15 0,2 0-15 16,-2-1 17-16,-1 1-13 0,-2 0 13 0,-4 0-17 15,0 2 10-15,1-1-9 0,-4 0 16 0,1 2-19 16,1-2 14-16,-4 2-15 0,-4 1 15 0,0 1-11 16,-1 0-10-16,-1 0-3 0,0-1-2 15,-2 1-4-15,1 2-4 0,-2-3 1 0,-1 3 3 16,3-2 3-16,-6 1 3 0,4 0-4 0,-4 0 1 0,1 0 6 15,-2 2-4-15,1-4 7 0,1 2-7 0,-3 0 3 16,1-1-41-16,-2-1 54 0,1 1-4 0,1 2 3 16,-2-1 13-16,-1-2-13 0,-9 5-4 0,10-4 1 15,-10 3-2-15,8-3 2 0,-10 2 38 0,1-1-45 16,10 0 38-16,-10 0-39 0,1 0 39 0,7 0-42 16,-8 1 5-16,9-2 41 0,-7 2-38 0,7 0 31 0,-7-2-39 15,6 1 39-15,0-1-39 0,-6 2 37 0,7-2-39 16,3 0 34-16,-10 6-29 0,8-6 36 0,0-2-37 15,0 3 36-15,3-1-33 0,-2 0 36 0,2 0-43 16,-2-1 42-16,2 2-39 0,1-2 38 0,-2 1-38 16,-1 0 40-16,3-1-34 0,1 0 29 0,0-1-3 15,0 2-1-15,2-1-27 0,-3 0 29 16,2-2-40-16,2 3 37 0,-2-3-34 0,3 2 42 0,2-1-42 16,-2 1 42-16,0-2-37 0,2 2 38 0,1-1-38 15,0 0 38-15,7-1-40 0,-3 0 40 16,2 0-42-16,1-1 47 0,-2 2-42 0,3-2 37 0,-2 0-42 15,-1 1 46-15,-1-2-47 0,4 2 43 0,0-1-42 16,0 1 37-16,-1-1-33 0,1 1 38 0,1 0-40 16,0-1 42-16,-1 2-39 0,1-2 37 0,1 1-38 0,-2 1 5 15,1-1-1-15,1 0 5 0,1 1 0 16,-1-1 9-16,-1 0-1 0,3 1-4 0,-2-2 38 16,2 1-42-16,-1 0 40 0,0 1-40 0,0-2 32 0,1-1-40 15,3 1 40-15,-3 1-43 0,-2 0 43 0,1-1-41 16,0 0 45-16,0 0-40 0,-2 2 30 0,1-1-37 15,0 0 39-15,-2 1-4 0,2-1 0 16,-2 2-5-16,1-2-7 0,0 3 5 0,0-2-2 0,0 1-2 16,0 0 0-16,-2-1 4 0,2 1-6 0,-1 0 0 15,-1 0-1-15,0 0 0 0,1-1 0 0,-4 2 0 16,0 1 1-16,3-1-6 0,-3 0 4 0,-2 1 2 16,2-1-3-16,-2 2 1 0,2-2 4 0,0 1-3 15,-2-1-6-15,0 2 7 0,2-1-2 16,-1-1 1-16,-2 2-1 0,3 0 1 0,1-1 0 0,-2 0-7 15,0 1 6-15,1-1 2 0,-2 0-2 0,3 0 1 16,1 0 3-16,-5 0-4 0,4 1 1 0,-1-1-1 16,1 0 0-16,3-1-1 0,-3 1 1 0,-3 0 4 15,2 2-11-15,0-3 10 0,-1 1 0 0,3 1-4 16,-3-1 2-16,6-1 1 0,-2-1 1 0,1 1-6 16,1 0 5-16,-4-1-37 0,3 2 44 0,1-2-37 15,0 1 45-15,0-2-44 0,1 2 43 0,-1-2-38 0,2 3 39 16,-1-4-4-16,-1 2 1 0,0 1-5 15,2-2-8-15,0 1 5 0,0-1-5 0,0 2 2 16,1-3-3-16,1 2 5 0,0-2-1 0,3 1-6 0,1-2 4 16,2 0 1-16,1 1-3 0,-2-3-1 0,2 3 6 15,1-1-5-15,2-2 1 0,1 0-2 0,1 1 4 16,0-2 0-16,0 0-7 0,1 2 8 0,2-1-10 16,2-2 6-16,0 1 0 0,-1-2-23 15,3 2 28-15,2-2 5 0,-2 1-30 0,9-3 23 16,-12 4-22-16,12-4 28 0,-11 4-26 0,11-4 29 15,-10 3-29-15,10-3 27 0,-8 3-39 0,8-3 45 0,0 0-26 16,-9 4 25-16,9-4-26 0,0 0 30 0,-9 3-29 16,9-3 23-16,0 0-22 0,0 0 23 0,-8 4-25 15,8-4 25-15,0 0-26 0,0 0 21 0,-7 2-16 16,7-2 26-16,0 0-27 0,0 0 26 0,0 0-27 16,-7 2 25-16,7-2-32 0,0 0 34 0,0 0-26 15,0 0 24-15,0 0-47 0,0 0-62 0,-6-3-137 0,6 3-193 16,0 0-258-16,-4-11-558 0,4 4-848 15</inkml:trace>
  <inkml:trace contextRef="#ctx0" brushRef="#br1" timeOffset="186335.473">6758 11820 60 0,'0'0'426'0,"0"0"-101"0,-8 3-77 0,8-3-14 0,-8 3-14 15,8-3-17-15,0 0 29 0,0 0-43 0,-9 3-10 16,9-3 28-16,0 0-59 0,0 0 40 16,0 0-59-16,-9 3 32 0,9-3-54 0,0 0 36 15,0 0-40-15,0 0 20 0,0 0-53 0,0 0 35 0,0 0-49 16,0 0 32-16,0 0-50 0,0 0 44 16,-6 4-54-16,6-4 52 0,0 0-38 0,0 0 58 0,0 0-49 15,14-1 46-15,-14 1-53 0,12-3 45 0,-3-1-54 16,3 1 43-16,1-3-56 0,4-1 46 0,3 0-53 15,1-1 36-15,1 0-55 0,5-3 48 0,-1-1-53 16,2 2 47-16,-1-2-53 0,1 3 46 0,0-2-50 16,-1 2 51-16,0-1-55 0,-3 2 6 0,-3 0 2 15,2 1 1-15,-2 0-2 0,-1 0-9 0,-4 1-18 16,-2 2-22-16,0-2 14 0,-2 2-66 0,-2 2 31 0,-1-2-51 16,-1 2 46-16,-8 2-49 0,11-4 36 15,-11 4-87-15,10-3-4 0,-10 3-57 0,0 0-35 16,0 0-8-16,0 0-78 0,0 0-397 0,0 0-284 0</inkml:trace>
  <inkml:trace contextRef="#ctx0" brushRef="#br1" timeOffset="186677.389">6829 11950 287 0,'-13'11'589'0,"3"-2"-149"0,1 0-109 0,-1-1-70 15,2 0-48-15,2-2-43 0,-1-1-17 0,7-5 9 16,-8 8 23-16,8-8 20 0,0 0 1 0,0 0-20 16,0 0 20-16,16-6-75 0,-3-2 26 0,6-3-75 15,4-1 30-15,5-4-65 0,4-1 35 0,3-2-57 16,-1 1 36-16,2-1-55 0,1 0 45 0,-1 1-54 16,1 0 42-16,-3 0-53 0,2 1 52 0,-3 1-58 15,-3 2 49-15,-2 1-49 0,-1 1 46 0,-7 2-46 16,2 1 51-16,-3 2-53 0,-5 0 2 0,0 0 3 15,-1 2 4-15,-4 1 2 0,1 0 2 0,-1 1 50 0,-9 3-58 16,9-5 49-16,-9 5-53 0,9-3 48 16,-9 3-54-16,0 0 44 0,0 0-58 0,0 0 20 0,0 0-77 15,0 0 10-15,0 0-75 0,8-3-5 0,-8 3-82 16,0 0-32-16,0 0-33 0,0 0-113 0,0-7-376 16,0 7-331-16</inkml:trace>
  <inkml:trace contextRef="#ctx0" brushRef="#br1" timeOffset="186942.274">7315 11487 625 0,'0'0'630'0,"-8"-7"-160"0,8 7-93 0,0 0-76 16,-6-5-52-16,6 5-15 0,0 0-3 0,-7-3-17 16,7 3-21-16,0 0-27 0,0 0-26 0,0 0-16 0,0 0-8 15,5-6-17-15,-5 6-11 0,12 1-11 16,-2 3-11-16,0-2-11 0,2 3-6 0,2 0-3 15,-1 3-7-15,1 0-4 0,0 4-6 0,1 2-3 16,-2 0-5-16,1 4 1 0,-2-2-7 0,-3 4-6 0,1-1-2 16,-4 1-2-16,-1 0-5 0,-2-1 37 15,-2 0-70-15,-1 2 22 0,-3-1-78 0,1 0 6 16,-3 2-77-16,0-2-8 0,-2-3-114 0,1-1-30 0,1-2-52 16,-2 1-24-16,1-5-120 0,0 0-253 0,1-2-274 15</inkml:trace>
  <inkml:trace contextRef="#ctx0" brushRef="#br1" timeOffset="206610.303">29645 4035 98 0,'0'0'510'0,"4"-4"-145"15,-4 4-48-15,0 0-41 0,3-8-53 0,-3 8 40 0,0 0-41 16,2-7 24-16,-2 7-35 0,0 0 16 16,2-7-34-16,-2 7-4 0,0 0-36 0,0 0 0 15,1-7-22-15,-1 7-1 0,0 0-14 0,0 0 4 0,0 0-14 16,-1-7-15-16,1 7-9 0,0 0-10 16,0 0-3-16,0 0 3 0,0 0 5 0,-11 4-7 15,11-4 13-15,-10 6-25 0,6-1 23 0,-2 1-2 16,-1 0 0-16,2 2 0 0,-2-1-10 0,0 1-4 0,2 2-9 15,0 1-18-15,0 0 6 0,1 1-5 0,-1 2-1 16,3 0-8-16,-1 0-6 0,2 1-4 16,1-2-10-16,0 2 8 0,2-1-7 0,2 1 0 15,1 0-26-15,0-2 29 0,2 0-25 0,0 0 5 16,1-2-2-16,2-1 26 0,-1 0-31 0,1-2 24 0,4-1-20 16,-2-1 20-16,1 0-25 0,-2-3 24 0,1 0-24 15,0 0 26-15,1-3-29 0,1 0 27 16,-3 0-23-16,0-3 24 0,-1 0-4 0,1 0-9 0,-2-1 12 15,-1-1-7-15,1-2-1 0,-2 1 4 0,-1-2 0 16,-1 0-3-16,2-2 3 0,-5 0-9 0,1 2 6 16,-2-2 4-16,-1 1-5 0,1-2 4 0,-3 0-3 15,-2 2-2-15,-2-2 1 0,1-1-5 0,-3 1 6 16,1 0 0-16,0 0-3 0,-2 2 1 0,2 0-1 16,1 1 2-16,-2 1-13 0,2 0-19 0,0 0-38 15,-1 2-35-15,7 5-47 0,-9-7-58 0,9 7-29 16,-9-6-47-16,9 6-4 0,0 0-76 0,-11-1 4 15,11 1-45-15,0 0-36 0,0 0-53 0,-3 7-243 16,3-7-241-16</inkml:trace>
  <inkml:trace contextRef="#ctx0" brushRef="#br1" timeOffset="206927.042">29926 4171 8 0,'11'5'498'16,"-11"-5"-99"-16,7 6-40 0,-7-6-76 0,8 5 47 15,-8-5-40-15,0 0 16 0,8 4-43 0,-8-4 4 16,0 0-34-16,0 0-7 0,6 5-35 0,-6-5-13 16,0 0-36-16,0 0-10 0,8 4-29 0,-8-4-14 15,0 0-13-15,0 0-18 0,0 0-14 0,0 0-5 16,10 1-15-16,-10-1 2 0,0 0-11 0,0 0 3 0,0 0-9 16,10-2 3-16,-10 2-8 0,0 0 9 0,0 0-10 15,7-4 6-15,-7 4-2 0,0 0 17 16,0 0 11-16,0 0-8 0,0 0 14 0,0 0-4 15,6-4 1-15,-6 4-10 0,0 0-3 0,0 0-5 0,0 0 4 16,0 0-13-16,0 0 2 0,0 0-11 0,-2 8 8 16,2-8-11-16,0 0-1 0,-3 4-24 0,3-4-38 15,0 0-35-15,0 0-66 0,-3 8-34 16,3-8-88-16,0 0 0 0,0 0-90 0,4 5-31 16,-4-5-82-16,0 0-326 0,14-4-351 0</inkml:trace>
  <inkml:trace contextRef="#ctx0" brushRef="#br1" timeOffset="207424.243">30302 4024 185 0,'0'0'433'0,"-5"-7"-108"0,5 7-50 16,-4-5-25-16,4 5 1 0,-6-7-3 0,6 7-13 15,-6-6-28-15,6 6-22 0,-6-4-17 0,6 4-16 16,-3-6-22-16,3 6-21 0,0 0-19 0,-6-5-17 16,6 5-14-16,0 0-12 0,0 0 4 0,-12 1 4 15,12-1 0-15,-8 4-6 0,3 0 0 0,5-4-2 16,-10 7-9-16,3 0 6 0,2-1-1 0,0-1-3 16,1 3-9-16,-1 0-4 0,1-1-4 15,-1 3 1-15,1-3-4 0,3 3-2 0,-1-3 2 0,0 2-8 16,1-2 2-16,0 0-4 0,2 1 0 0,0-2-2 15,-1 2-3-15,4-1 0 0,-1-2-4 0,2 2 3 16,0-3-3-16,1 1-9 0,1-1 11 0,0 0 0 16,-7-4-1-16,18 3 1 0,-9-2-1 0,-9-1-5 15,21 0 4-15,-10-1-4 0,-1 0 2 0,1-1 0 16,-1-1-7-16,1 0 9 0,-2 0 4 0,0-1 2 16,1 0-2-16,-3-1 0 0,-1-1 14 0,-1 0 6 15,-1-2 12-15,-1 1-8 0,-1-1 0 0,-2 0-1 16,-2-2-5-16,-1 2-4 0,-1-2-11 0,-1 0 9 15,-1 2-13-15,-1 0 6 0,-1-2-6 0,0 3 4 16,-1 0-10-16,0 1 6 0,1-2-9 0,1 4 5 16,-1-1-23-16,-1 0-23 0,3 1-43 0,6 4-35 15,-11-4-44-15,11 4-33 0,-11-3-50 0,11 3-46 16,-8-3-44-16,8 3-39 0,0 0-405 0,0 0-305 16</inkml:trace>
  <inkml:trace contextRef="#ctx0" brushRef="#br1" timeOffset="208706.123">30259 4127 15 0,'0'0'333'0,"0"0"-84"0,0 0-45 16,0 0-27-16,-10 1-20 0,10-1-19 0,0 0-16 16,0 0-24-16,0 0-9 0,0 0-8 0,-7-3-14 15,7 3-13-15,0 0-11 0,0 0-2 0,-4-5-8 16,4 5-5-16,0 0 3 0,-4-6-14 0,4 6-5 16,-5-3-5-16,5 3-2 0,-10-2-2 0,10 2 2 15,-18-2 7-15,18 2 32 0,-23 0 30 0,8 2 20 16,-2-1 27-16,0 1 13 0,-3-1-34 0,2 3 55 15,-2-1-3-15,1 1-11 0,-4 0-23 0,1 2 21 16,0-1-32-16,2 1 8 0,3-2-30 0,1 1 5 16,-1 0-32-16,4 0 5 0,2-1-26 0,-1 0 1 0,3 0-17 15,2 1 7-15,7-5-15 0,-8 6 12 0,8-6-19 16,0 0 11-16,9 6-15 0,-9-6 9 16,19 1-28-16,-4-2 29 0,5-1-5 0,5-1 0 15,1 0-2-15,3 0 2 0,4-2-7 0,2-1 0 16,1 1-2-16,1-1 5 0,-2 0 2 0,1-1-5 15,-3 1-2-15,1 0 6 0,-1 0-5 0,-6 1-1 16,-2 1 5-16,-1-2-3 0,-5 3 2 0,-2-1 2 16,-1 3 7-16,-5-2 4 0,1 0-4 0,-12 3-5 15,11-4-3-15,-11 4 0 0,0 0-9 0,0 0 1 0,0 0-1 16,-14-2-8-16,1 3 1 0,-6 2 5 0,-5 1-2 16,-3 0 1-16,-6 0 2 0,-2 2 2 15,-2 1 6-15,-5 0-1 0,-1 2-1 0,0 0-15 16,1 1 21-16,3-1-15 0,0 2 13 0,7-2-7 15,2 0 19-15,0 0-11 0,7-2 14 0,-1 1-16 0,6-1 15 16,0 0-15-16,4 0 10 0,2 0-13 0,2 0 13 16,3-1-8-16,0-1 6 0,1 2-14 15,6-7 16-15,-2 8-18 0,2-8 13 0,5 7-14 16,-5-7 12-16,16 2-32 0,-16-2-2 0,23-1-45 0,-5-2-7 16,1 1-51-16,4-3 7 0,0 0-79 15,4-2 0-15,1 0-44 0,4-3-42 0,-1 1-51 16,1-1-401-16,4-2-250 0</inkml:trace>
  <inkml:trace contextRef="#ctx0" brushRef="#br1" timeOffset="209190.624">30821 3928 15 0,'0'0'593'0,"1"-7"-174"16,-1 7-81-16,-1-5-63 0,1 5-15 0,-4-7-11 16,4 7-21-16,-5-3-12 0,5 3-10 0,0 0-19 15,-13-3-23-15,13 3-18 0,-11 2-16 0,11-2-17 16,-13 3-10-16,4-1-12 0,3 4-8 0,-1-2-9 16,-3 1-11-16,4 1 3 0,-1 1-7 15,2 0-7-15,-2 2-6 0,2-1-5 0,1 1-8 16,-1 0-2-16,3 1-6 0,-2-1-4 0,3 1-4 0,0-1-4 15,1 0-1-15,1 1-6 0,0-1-19 0,1 0 17 16,2-1 3-16,-1-1-2 0,1-1-3 0,0 0 4 16,5 0-5-16,-3-2 1 0,3-2-1 0,-1 0 1 15,2 1-6-15,-10-3 4 0,19 0 1 0,-19 0-1 16,22-3 0-16,-10 0-2 0,0 1-2 0,-1-2 0 16,1-1 3-16,-3-1-3 0,2 0 2 0,-1 0 7 15,-3-1-2-15,1 0 1 0,-1-2 2 0,-2 1 2 16,0-1-1-16,-3 0 5 0,1 1-3 0,-3-1-4 15,-3 0 2-15,2 0-2 0,-5 0-2 0,1 1-2 16,-2 1 4-16,-1-1-1 0,1 1-1 0,-3 1-10 16,1 1 8-16,0 0-8 0,-1 0 10 0,2 2-14 15,-1-1-5-15,-1 1-40 0,10 3-22 0,-14-3-31 16,14 3-36-16,-13 0-36 0,13 0-53 0,-12 2-42 16,12-2-47-16,-7 5-52 0,7-5-62 15,0 0-263-15,-2 6-207 0</inkml:trace>
  <inkml:trace contextRef="#ctx0" brushRef="#br1" timeOffset="209498.287">30982 3972 26 0,'0'0'581'0,"9"3"-149"0,-9-3-84 0,8 3-59 16,-8-3-29-16,0 0-18 0,7 4-26 0,-7-4-31 0,0 0 14 15,6 4-10-15,-6-4-26 0,0 0-19 16,0 0-20-16,0 0-22 0,9 3-14 0,-9-3-12 15,0 0-10-15,0 0-3 0,0 0-7 0,0 0-5 16,0 0-7-16,11 1-3 0,-11-1-11 0,0 0-2 16,0 0-6-16,0 0 0 0,0 0-4 0,6-4 4 15,-6 4 17-15,0 0 20 0,0 0 14 0,0 0-3 16,0 0-11-16,0 0 0 0,0 0-7 0,0 0-20 16,0 0-2-16,0 0-8 0,0 0-4 0,0 0-4 15,0 0-4-15,-15 1-6 0,15-1-2 0,-5 4-3 16,5-4-18-16,-6 4-28 0,6-4-14 0,0 0-32 15,-7 5-39-15,7-5-50 0,0 0-46 0,-5 7-37 16,5-7-50-16,0 0-32 0,0 0-119 0,0 0-330 16,6 6-321-16</inkml:trace>
  <inkml:trace contextRef="#ctx0" brushRef="#br1" timeOffset="210156.678">31212 3837 304 0,'0'0'285'0,"0"0"24"0,0 0-57 0,0 0-23 15,0 0-16-15,-10-3-9 0,10 3-15 0,0 0-14 16,0 0-9-16,-8-5-20 0,8 5-9 0,0 0-11 15,-2-6-13-15,2 6-13 0,0 0-16 0,-2-9-10 16,2 9-11-16,0 0-7 0,2-8-22 0,-2 8-17 16,5-6 15-16,-5 6-6 0,8-7-6 0,-8 7-8 15,11-5 2-15,-11 5-6 0,12-5 2 0,-12 5-1 16,14-3-10-16,-14 3 6 0,16-3 1 0,-16 3 1 16,14 3 0-16,-14-3 2 0,16 5 2 15,-9-2 8-15,-2 2-15 0,2 2 19 0,-4 0-4 0,1 2-3 16,-4 0 5-16,2 0-5 0,-4 0-6 0,2 1-1 15,-2 1-1-15,-1-3 0 0,1 2-2 0,-3-2-1 16,2 1-5-16,1-3 4 0,-1-1 3 0,0 3-3 16,3-8 0-16,-5 8-4 0,5-8-2 0,-2 8 1 15,2-8-2-15,-2 8-5 0,2-8-7 0,0 0-1 16,8 4 11-16,-8-4-3 0,12 2-1 0,-12-2 4 16,18 2 2-16,-8 0-1 0,1 0 0 0,1 1 0 15,-1-1 2-15,2 1 2 0,-3 1 3 0,-1 1 1 16,3-1 6-16,-5 1 12 0,1 1 0 0,0 1 4 15,-5-1 2-15,1 3-3 0,-2-2-4 0,-4 1 2 16,0 2-5-16,-3-2-4 0,-3 3 0 0,-2-1-5 16,-2-1-7-16,-2 0-14 0,-1-1-42 0,-3-1-53 15,1 1-65-15,-2-2-112 0,0-2-95 0,2-1-495 0,-2-1-429 16</inkml:trace>
  <inkml:trace contextRef="#ctx0" brushRef="#br1" timeOffset="213188.753">30858 5271 72 0,'0'0'301'0,"0"0"-38"16,0-7-61-16,0 7 3 0,0 0-46 0,0 0 13 15,-4-5-51-15,4 5 28 0,0 0-50 0,0 0 16 0,-5-5-54 16,5 5 28-16,0 0-59 0,0 0 37 0,0 0-50 15,0 0 40-15,0 0-33 0,0 0 12 0,-11 0 32 16,11 0 14-16,0 0 5 0,-7 8 4 0,7-8 10 16,-5 9-6-16,5-9 5 0,-5 9-5 0,1-3-6 15,2 0-6-15,-2 1 2 0,0 2 10 0,2-2-28 16,0 2 16-16,0-1-17 0,-1 1 11 0,2-1-27 16,1-1 9-16,-1 1-19 0,2-1 15 0,-1 3-23 15,1-3 12-15,-1 0-21 0,3 2 9 0,-1-1-18 16,2 1 13-16,1-3-17 0,0-1 8 0,2 3-15 15,-1-3 12-15,1-1-11 0,1 1 8 0,1-1-17 16,0-2 17-16,0 1-15 0,1-1 11 0,1-1-13 16,-11-1 13-16,16 2-16 0,-16-2 16 0,18-1-16 15,-18 1 17-15,17-1-14 0,-17 1 12 0,14-3-17 16,-14 3 18-16,14-6-11 0,-14 6 15 0,10-9-14 16,-3 6 15-16,-5-2-3 0,3-1 19 0,0 0-11 15,-5-1 13-15,3-1-5 0,-2 1 2 0,-1 0-9 16,-1-1 6-16,-1 1-5 0,1-2 3 0,-1 1 2 15,-3-1-4-15,2 2 0 0,-2 0-7 0,0-2 2 16,0 2-2-16,-2 0-4 0,1 1-3 0,0-1-3 0,-1 1-1 16,-2 1 5-16,0 0-12 0,2 1-6 15,-2-2-16-15,0 3-16 0,-1 1-26 0,-1-1-17 16,2 1-35-16,9 2-41 0,-19-1-44 0,19 1-45 16,-14 1-32-16,14-1-35 0,-15 2-14 0,15-2-75 15,-12 4-271-15,12-4-187 0</inkml:trace>
  <inkml:trace contextRef="#ctx0" brushRef="#br1" timeOffset="213428.374">31102 5329 79 0,'0'0'553'0,"0"0"-188"0,5 4-13 0,-5-4-93 15,0 0 37-15,0 0-51 0,0 0 29 0,6 5-38 16,-6-5 5-16,0 0-40 0,0 0-15 0,0 0-44 16,0 0-14-16,0 0-40 0,0 0-7 0,0 0-31 15,0 0 2-15,0 0-29 0,11 1-13 0,-11-1-58 16,0 0-28-16,0 0-103 0,0 0-86 0,6-4-66 16,-6 4-108-16,4-4-360 0,-4 4-324 0</inkml:trace>
  <inkml:trace contextRef="#ctx0" brushRef="#br1" timeOffset="214105.168">31234 5185 259 0,'0'0'430'0,"0"0"-102"0,0 0-52 0,0 0-36 0,0 0-75 16,0 0 17-16,0 0-66 0,0 0 25 0,0 0-66 16,0 0 34-16,0 0-53 0,0 0 66 15,0 0-62-15,0 0 37 0,3 6-49 0,-3-6 34 16,5 5-49-16,-5-5 49 0,7 7-53 0,-2-2 31 0,-5-5-43 16,7 9 35-16,-3-5-44 0,0 2-1 15,-1-1 5-15,4 0 29 0,-7-5-38 0,9 12 26 16,-6-8-36-16,3 0 33 0,-3 1-39 0,4-1 35 15,-2 1-39-15,-5-5 39 0,11 4-40 0,-11-4 36 0,11 5-31 16,-11-5 35-16,14 2-31 0,-14-2-5 0,14 0 3 16,-14 0 6-16,14-3-3 0,-14 3 9 0,11-5-11 15,-3 2 32-15,-2-2-35 0,1-1 32 0,-1 1-37 16,-1-1 36-16,-1-1-35 0,1 0 36 0,0 0-38 16,-2 0 40-16,1 0-28 0,-2 1 54 0,-1 0 9 15,-1 6 14-15,4-12 15 0,-4 12-1 0,2-11 1 16,-2 11-8-16,1-9-5 0,-1 9-8 0,1-9-10 15,-1 9 5-15,0-7-7 0,0 7-6 0,-1-7-8 16,1 7-10-16,0 0 6 0,0-7-13 0,0 7 10 16,0 0-8-16,-1-6 0 0,1 6-15 0,0 0 11 15,0 0-12-15,0 0 7 0,1-7-6 0,-1 7 8 16,0 0-8-16,0 0 6 0,0 0-13 0,0 0 11 16,0 0-10-16,0 0 9 0,0 0-11 0,1-6 14 15,-1 6-7-15,0 0 11 0,0 0-2 0,0 0 10 16,0 0-4-16,0 0 14 0,0 0-4 0,0 0 2 15,0 0-3-15,0 0 2 0,0 0-1 0,0 0-1 16,0 0-1-16,0 0-1 0,0 0 0 0,0 0 0 16,0 0 1-16,0 0 1 0,0 0 7 0,2 6-16 15,-2-6 27-15,0 0-9 0,2 7 20 0,-2-7-20 16,1 7 23-16,-1-7-3 0,5 9-16 0,-3-2 4 0,0-1-11 16,1 1-8-16,-1 0-4 0,2 1-9 15,0 2 2-15,1 1-16 0,0 1-30 0,3 1-47 0,-2 0-70 16,3 4-62-16,0 0-87 0,1 2-28 0,-1 1-116 15,2 1-130-15,1 3-480 0,-1 1-666 0</inkml:trace>
  <inkml:trace contextRef="#ctx0" brushRef="#br1" timeOffset="-199259.671">31601 3796 28 0,'0'0'163'0,"0"0"48"0,2-5-69 0,-2 5 44 16,0 0-54-16,0 0 36 0,0 0-53 0,-2-6 31 15,2 6-58-15,0 0 31 0,0 0-42 0,0 0 23 16,0 0-43-16,0 0 35 0,-3-5-36 0,3 5 31 16,0 0-43-16,0 0 30 0,0 0-39 0,0 0 15 0,0 0-28 15,0 0 20-15,-4-5-39 0,4 5 28 16,0 0-33-16,0 0 34 0,0 0-35 0,0 0 37 15,-11 1-18-15,11-1 5 0,-8 4 11 0,8-4 11 16,-6 6 3-16,-1-1 3 0,7-5-2 0,-7 7 0 16,7-7 3-16,-10 9 4 0,6-3-9 0,0 0 6 0,-1 2-2 15,2-1-1-15,-1 1-14 0,-1-1 11 16,3 1-25-16,-1 1 28 0,3-1-17 0,-1 1 6 16,0-2-18-16,-1 2 25 0,2-2-31 0,0 0 18 15,2 0-27-15,-1 1 24 0,0-1-23 0,2 0 20 16,-1 0-29-16,1 0 20 0,-1-2-20 0,3 1 24 15,-2 0-23-15,1-1 21 0,0 1-23 0,0-1 20 16,1-1-28-16,-5-4 30 0,11 7-27 0,-11-7 30 16,10 5-31-16,-10-5 28 0,14 5-28 0,-14-5 26 15,12 3-26-15,-12-3 23 0,14 1-22 0,-14-1 24 16,15-2-36-16,-15 2 33 0,12-3-23 0,-12 3 27 0,14-2-25 16,-14 2 23-16,11-5-28 0,-11 5 31 0,11-5-26 15,-4 1 28-15,-2 1-27 0,-1-2 17 16,-4 5-15-16,10-8 25 0,-3 3-26 0,-3-3 24 15,-1 3-28-15,0-2 31 0,0 0-27 0,-2 0 20 16,1 0-28-16,0-1 32 0,0-1-29 0,-2 1 27 0,0 1-24 16,0-2 27-16,0 2-25 0,0-1 23 0,-1 1-21 15,0 2 24-15,-1-3-39 0,2 8 34 16,-3-10-29-16,3 10 28 0,-4-11-27 0,4 11 27 16,-7-7-39-16,7 7 10 0,-12-7-19 0,12 7-22 15,-13-3-16-15,13 3-24 0,-14-3-31 0,14 3 5 0,-14-1-54 16,14 1-3-16,-13-1-80 0,13 1-14 15,-10-1-87-15,10 1-145 0,0 0-3 0</inkml:trace>
  <inkml:trace contextRef="#ctx0" brushRef="#br1" timeOffset="-198694.647">31906 3745 122 0,'0'0'315'0,"0"0"-104"0,0 0 21 0,0 0-55 0,0 0 39 16,0 0-68-16,0 0 8 0,0 0-67 15,0 0 12-15,0 0-55 0,0 0 31 0,0 0-57 16,0 0 33-16,0 0-43 0,0 0 40 0,0 0-32 16,-6 5 55-16,6-5-29 0,-7 6 30 0,7-6-25 15,-7 7 35-15,4-1-8 0,-1-1-3 0,0 1-3 0,2 0-8 16,-1 1-2-16,-1 1-12 0,3 1 4 0,-3-1-14 16,2 2 11-16,-1-1-15 0,3 1 4 15,-2-2-16-15,2 1 16 0,0-1-22 0,0 1 13 16,0-2-18-16,1 0 13 0,0 0-19 0,1 0 20 15,1 0-24-15,-1-2 19 0,0 0-18 0,3 1 17 0,-1-1-25 16,-4-5 23-16,9 6-21 0,-9-6 19 0,12 5-24 16,-12-5 23-16,14 2-26 0,-14-2 25 15,15-1-26-15,-15 1 27 0,15-4-21 0,-7 1 18 16,2-1-10-16,-3 0 14 0,0-2-23 0,0 1 19 16,0-1-22-16,-2-2 28 0,2 1-23 0,-3 0 34 0,0-1-8 15,-1-1 28-15,1 1-25 0,-1 1 19 0,-2-2-33 16,0 1 22-16,-2-1-30 0,0 2 26 15,1-1-30-15,-3 0 19 0,1 1-26 0,-1 0 30 16,2-1-30-16,-2 2 21 0,1 0-25 0,2 6 26 16,-4-10-37-16,4 10 3 0,-5-8-48 0,5 8-19 15,-7-6-31-15,7 6-63 0,-7-4-18 0,7 4-84 0,0 0-13 16,-9-3-47-16,9 3-231 0,0 0-89 16</inkml:trace>
  <inkml:trace contextRef="#ctx0" brushRef="#br1" timeOffset="-198175.267">32125 3704 145 0,'0'0'280'0,"0"0"-60"0,0 0-39 0,0 0-13 15,5-4-16-15,-5 4-19 0,0 0-14 0,0 0-20 16,0 0-17-16,0 0-14 0,0 0-19 15,0 0-10-15,0 0-5 0,0 0-10 0,0 0 2 16,0 0 11-16,-5 5-21 0,5-5 54 0,-4 7-26 0,4-7 42 16,-5 6-37-16,1-1 23 0,4-5-18 15,-5 11 23-15,1-5-21 0,0 0 8 0,4 0-16 0,-4 1 6 16,3 0-17-16,-2 0 10 0,2-2 1 0,1 4-10 16,-1-3-4-16,0 1-8 0,1 0 7 0,0 0-7 15,0 1-1-15,0-1-1 0,2 0 10 16,-2 0-22-16,3-1 11 0,-1 1-15 0,2 0 8 0,-1-3-11 15,-3-4 10-15,9 10-11 0,-9-10 8 0,10 7-11 16,-10-7 13-16,13 5-18 0,-13-5 12 0,15 2-18 16,-15-2 21-16,15 0-11 0,-15 0 9 15,18-2-15-15,-9 0 17 0,1-1-14 0,-2-1 13 16,0-1-16-16,-2 1 17 0,3 0-19 0,-3 0 13 0,0-2 8 16,-3 2 14-16,3-2-19 0,-4 0 17 0,4 0-21 15,-4 0 19-15,0-1-28 0,-2 1 31 0,0-1-39 16,0-1 32-16,0 1-25 0,-1 0 21 15,-2-2-23-15,0 1 18 0,0 1-16 0,-1-1 14 16,0 1-27-16,-1-1 31 0,-1 1-24 0,1 1 18 16,-3 0-16-16,2 0 10 0,-1 1-18 0,0 0 11 15,-2 2-18-15,1-1 0 0,0 2-18 0,8 2-20 0,-14-4-4 16,14 4-37-16,-14-1 6 0,14 1-56 16,-11 1 10-16,11-1-31 0,-12 3-25 0,12-3-20 0,-7 2-31 15,7-2-244-15,0 0 12 0</inkml:trace>
  <inkml:trace contextRef="#ctx0" brushRef="#br1" timeOffset="-197675.857">32472 3649 219 0,'0'0'266'15,"0"0"-80"-15,7-5-31 0,-7 5-28 0,0 0-24 16,0 0-15-16,0 0-19 0,0 0 2 0,0 0 0 16,0 0-3-16,-9-2-5 0,9 2-12 0,0 0 3 0,-10 2 7 15,10-2 5-15,-7 4 8 0,7-4-12 16,-9 5-4-16,9-5 13 0,-6 7 12 0,6-7-24 0,-7 8 18 16,2-3-32-16,5-5 20 0,-6 9-24 0,3-3 27 15,-2 2-12-15,3-2-6 0,-1 1-5 0,1 1 2 16,0 0-13-16,0 1 1 0,-1-2-9 0,3 2 1 15,-2-3-3-15,2 1-5 0,0 1 8 0,0-8-6 16,0 14 3-16,0-7-14 0,2-1 10 16,-2 1-9-16,0-7 12 0,7 9-17 0,-7-9 9 0,7 10-11 15,-7-10 12-15,10 7-17 0,-10-7 10 0,12 5-9 16,-12-5 9-16,14 2-11 0,-14-2 9 0,13-1-13 16,-13 1 13-16,14-2-33 0,-14 2 40 0,15-4-14 15,-8 1 15-15,0-1-10 0,0-1 5 0,-1 0-13 16,-1 0 12-16,0 0-15 0,0-3 11 0,-1 3-19 15,1-3 20-15,-2 1-15 0,-1 1 8 16,0-1-8-16,0 0 11 0,-2 0-9 0,0-1 1 16,0 1-7-16,-1 0-1 0,0 0-5 0,-1 1-10 15,0-2-6-15,-1 2-18 0,3 6 22 0,-5-11-21 0,5 11-21 16,-5-8-23-16,5 8-22 0,-4-7-25 0,4 7-32 16,-6-7-26-16,6 7-33 0,0 0-5 0,-5-6-216 15,5 6 67-15</inkml:trace>
  <inkml:trace contextRef="#ctx0" brushRef="#br1" timeOffset="-197176.02">32736 3613 93 0,'9'-4'292'0,"-9"4"-39"0,7-3-15 0,-7 3-48 16,0 0-24-16,6-5-58 0,-6 5-3 0,0 0-37 15,0 0 1-15,3-8-27 0,-3 8 9 0,0 0-27 16,0 0 10-16,-9-3-14 0,9 3 26 16,0 0-25-16,-10 1 27 0,10-1-24 0,-9 2 34 15,9-2-8-15,-9 4 3 0,9-4 9 0,-11 6-9 16,11-6 1-16,-9 7 8 0,3-2-12 0,3 0-1 0,-4-1-7 16,4 0 3-16,-1 1-3 0,1 1 6 0,-1 0-11 15,4-6-9-15,-4 12 6 0,3-7-1 0,0 2-3 16,-1-1-1-16,2-6-11 0,2 13 7 0,-1-6-7 15,0-2 1-15,3 1-7 0,-3 2-2 0,3-4-1 16,2 2-3-16,-3 2 4 0,5-3-12 0,-2-1 11 16,1 1-12-16,-1 0 9 0,4-3-5 0,-2 1 0 15,-8-3 0-15,14 3 0 0,-14-3 0 0,19 3 1 16,-19-3 3-16,19-2-10 0,-19 2 20 0,18-2-11 16,-10 0 5-16,1-1-7 0,0 1 2 0,-3-3 13 15,1 0-22-15,0-1 3 0,-2 2 7 0,-1-4-8 16,-1 1 2-16,-1 0-10 0,0 0 11 15,-2 0-1-15,-2-3 1 0,2 2 3 0,-3-2 1 0,1 2-3 16,-2-1-6-16,-1 1-2 0,3-1-9 16,-3 2-9-16,2 1 24 0,-2 0 7 0,0 1-1 15,1 1-1-15,-1 0 0 0,0-1-9 0,5 5-6 16,-14-5-18-16,14 5-37 0,-13-3-26 0,13 3-60 0,-17-3-23 16,17 3-46-16,-11-1-34 0,11 1-22 0,0 0-230 15,-13 0-3-15</inkml:trace>
  <inkml:trace contextRef="#ctx0" brushRef="#br1" timeOffset="-196661.344">33076 3531 182 0,'7'-4'182'15,"-7"4"-58"-15,0 0-15 0,0 0-19 0,0 0-20 16,0 0-14-16,0 0-11 0,0 0 3 16,0 0-2-16,-7-3-6 0,7 3-5 0,0 0 12 0,-11 4-2 15,11-4-1-15,-10 3-4 0,10-3 10 0,-8 6-2 16,8-6 8-16,-9 8 1 0,4-5 24 0,-1 2-20 16,6-5 11-16,-10 11-35 0,5-7 26 0,1 3-26 15,-1 1 16-15,0-3-27 0,1 0 22 0,1 2-30 16,-1-1 24-16,2-2-26 0,-1 4 29 0,2-3-9 15,1-5-2-15,-3 11-4 0,3-11 1 0,-1 11-5 16,1-11 5-16,1 10-8 0,-1-10 3 0,4 9-13 16,-4-9-2-16,9 7 4 0,-9-7-3 0,12 7 4 15,-12-7-19-15,16 4 8 0,-7-2-1 0,1-1 1 16,1 0-1-16,-11-1-2 0,21 1 4 0,-21-1 1 16,20-1 1-16,-9 0-10 0,-1 0 7 0,-1-1 0 15,1 0 1-15,-10 2-34 0,17-3 48 0,-8 0-26 16,-3-2 59-16,1 2-3 0,-2-1-12 0,-5 4-6 15,9-10-3-15,-5 4-10 0,-2-1-43 0,1 1 49 16,-2 0-61-16,0-1 48 0,-1 0-39 16,-1 1 54-16,0-1-52 0,-2-1 52 0,3 3-51 15,-2-1 45-15,0-1-48 0,-3 1 40 0,5 6-52 0,-5-9 33 16,5 9-57-16,-7-9-27 0,7 9 4 0,-11-5-18 16,11 5-33-16,-10-7-13 0,10 7-14 0,-8-4-25 15,8 4-12-15,-9-3-42 0,9 3-92 0,0 0 205 16</inkml:trace>
  <inkml:trace contextRef="#ctx0" brushRef="#br1" timeOffset="-196160.775">33382 3473 145 0,'0'0'152'0,"0"0"-19"16,0 0-26-16,0-7-5 0,0 7-18 0,0 0-15 16,0 0-14-16,0 0-8 0,-8-2-7 15,8 2-4-15,0 0-5 0,0 0 4 0,-12 3 12 16,12-3 14-16,-7 4 2 0,7-4 14 0,-9 6-15 0,9-6 16 16,-7 7-15-16,7-7 28 0,-8 10-24 0,4-5 17 15,-1 2-31-15,3-1 20 0,-2 1-32 0,1 1 25 16,-1-1-43-16,1 0 41 0,1 1-45 0,-1-1 35 15,1 1-35-15,2-1 41 0,-1-1-47 0,0 1 38 16,1-7-45-16,1 13 44 0,0-7-9 0,-1-6-4 16,2 11-3-16,1-5-7 0,-3-6-19 0,7 10 5 15,-2-6 6-15,0 0-1 0,-5-4-13 0,11 6 10 16,-2-2-46-16,0-2 46 0,-9-2-48 0,16 2 52 16,-16-2-49-16,19 1 53 0,-19-1-44 0,20 0 44 15,-11-1-48-15,-9 1 54 0,21-2-51 0,-12 0 44 16,-2-1-37-16,2 0 39 0,-1-1-46 0,-2 0 56 15,1 0-59-15,-2 0 52 0,-1-1-52 16,1-1 58-16,-3 0-52 0,-2 6 46 0,5-12-49 16,-5 6 48-16,0-1-53 0,0 1 55 0,-2-1-60 0,-1 0 45 15,-1-2-41-15,-2 2 43 0,1 0-46 0,-1 0 44 16,0 1-51-16,1-1 33 0,-2 2-53 0,0 0 30 16,0 1-55-16,1-1-12 0,6 5-44 0,-12-7-12 15,12 7-14-15,-9-4-9 0,9 4-3 0,-8-4-4 16,8 4-19-16,-6-4-116 0,6 4 226 0</inkml:trace>
  <inkml:trace contextRef="#ctx0" brushRef="#br1" timeOffset="-195654.08">33656 3432 252 0,'0'0'204'0,"0"0"-46"0,5-5-28 16,-5 5-27-16,0 0-25 0,0 0-6 0,0 0-7 0,0 0-9 16,-1-7-9-16,1 7-3 0,0 0-9 15,0 0-15-15,0 0 1 0,-8-3-1 0,8 3 0 0,0 0-5 16,-8 3 10-16,8-3 11 0,0 0 17 0,-9 7 5 16,9-7-4-16,-5 6-6 0,5-6-2 0,-6 9 13 15,6-9 2-15,-5 10 31 0,5-10-47 0,-5 12 23 16,3-6-36-16,0 0 32 0,2-6-45 0,-1 12 33 15,-1-5-47-15,2-1 41 0,0 2-50 0,0-8 44 16,0 12-52-16,0-5 47 0,0-7-52 0,2 11 53 16,-1-4-46-16,1-1 46 0,-2-6-49 0,2 11 43 15,-2-11-41-15,6 8 38 0,-6-8-41 0,5 10 46 16,-5-10-52-16,5 7 39 0,-5-7-42 0,9 5 49 16,-9-5-41-16,10 4 38 0,-10-4-42 0,9 4 44 15,-9-4-46-15,11 2 49 0,-11-2-45 0,0 0 42 16,16 0-44-16,-16 0 47 0,0 0-47 0,14-1 58 15,-14 1-51-15,9-2 42 0,-9 2-19 0,8-5 59 16,-8 5-55-16,6-5 50 0,-6 5-68 0,5-6 67 16,-5 6-65-16,4-7 65 0,-4 7-66 0,5-9 48 15,-5 9-64-15,0-9 56 0,0 9-52 0,0-11 48 16,0 11-54-16,0-13 53 0,-2 6-58 0,-1-1 58 16,1 0-57-16,-2-1 58 0,1 1-59 0,-1 0 34 0,-1-2-90 15,1 3 5-15,-3-3-85 0,2 2-76 16,-2-1-149-16,1 3-202 0,-6-4-102 0</inkml:trace>
  <inkml:trace contextRef="#ctx0" brushRef="#br1" timeOffset="-194294.052">31836 5069 187 0,'0'0'351'0,"0"0"-53"0,-3-6-111 16,3 6 13-16,0 0-70 0,-2-5 33 0,2 5-48 15,0 0 26-15,-8-4-57 0,8 4 16 0,0 0-52 0,-8-2 21 16,8 2-49-16,0 0 42 0,-12 1-37 0,12-1 43 16,-12 3-18-16,12-3 16 0,-11 5 2 15,3-2 12-15,-1 1-4 0,1 2 0 0,-1-1 3 16,2 1 0-16,-2 0-4 0,0 1 2 0,1 0-15 0,-1-1 2 16,2 3-6-16,0-4-10 0,1 2-21 0,-1 1-4 15,2 0 30-15,0-1-27 0,1-2 26 0,2 1-28 16,0 0 18-16,2-6-23 0,-1 10 21 0,1-10-27 15,3 10 23-15,-3-10-31 0,4 10 25 16,-4-10-30-16,9 8 21 0,-9-8-21 0,10 8 17 16,-10-8-24-16,11 6 25 0,-2-1-26 0,-9-5 23 15,14 5-26-15,-14-5 21 0,13 3-18 0,-13-3 1 16,18 2 0-16,-18-2 21 0,17 0-1 0,-17 0-3 0,19-1-1 16,-19 1-2-16,20-3-20 0,-11 2 20 0,0-4-1 15,1 3-1-15,1-2-3 0,-4-1 6 0,3 1-2 16,-5-3 3-16,3 0 1 0,-3 2 3 0,1-5-1 15,-3 2-1-15,2-2 4 0,-3 1-33 0,-1-2 29 16,-1 1-29-16,0-2 32 0,-3 3-26 0,2-2 27 16,-3 2-33-16,2 0 33 0,-1 0-34 0,-1 1 35 15,-1 1-39-15,3 0 37 0,-2 2-36 0,1-1 28 16,-1 2-44-16,4 4 11 0,-10-7-57 0,10 7 1 16,-9-5-24-16,9 5-40 0,0 0-34 0,-14 0-4 15,14 0-80-15,-7 4-7 0,7-4-110 0,0 0-235 16,-8 5-128-16</inkml:trace>
  <inkml:trace contextRef="#ctx0" brushRef="#br1" timeOffset="-193827.262">32050 5034 56 0,'8'-3'323'16,"-8"3"-34"-16,9-7-98 0,-9 7 33 0,10-8-57 15,-6 3 35-15,-4 5-30 0,7-8 30 16,-7 8-31-16,5-8-8 0,-5 8-22 0,2-8-42 15,-2 8-17-15,0-8-15 0,0 8-17 0,0 0-6 16,-5-7-13-16,5 7 1 0,0 0-13 0,0 0 9 0,-13 0 3 16,13 0-5-16,-11 3 8 0,11-3-6 0,-10 6 14 15,3-1-6-15,1 0 13 0,1 0-27 16,-2 1 20-16,4-1-21 0,-3 3 19 0,3-2-22 16,1 1 17-16,-3-1-3 0,4 1-9 0,-2 0 0 15,2-2-1-15,1 2-10 0,0 0 0 0,0 0 1 0,1 0 3 16,1-1-9-16,0 0-1 0,2 0-3 15,-1 1-2-15,0-1 5 0,1-1-5 0,1 0-1 16,3 0 0-16,-8-5 2 0,13 7-2 0,-6-4 0 16,3-1 1-16,0-1 2 0,0 0-9 0,-10-1 6 15,20 0-4-15,-8-1-3 0,-2 0-2 0,3-1 0 0,-2-1 2 16,-2-1-25-16,3-1 31 0,-3 1-21 16,-1-4 18-16,0 2-19 0,-3-1 25 0,1-2-17 0,-3 2 5 15,1-3-4-15,-4 0 20 0,0 0-17 0,-4 1 17 16,2-1-22-16,-1 2 24 0,-2-2-23 0,-1 0 22 15,-2 2-13-15,2-1 6 0,-1 1-8 0,0 1 18 16,-2 2-19-16,1-1 24 0,0 2-28 0,1-1 13 16,-1 3-17-16,8 2-8 0,-13-4-26 0,13 4-37 15,-14 0-17-15,14 0-78 0,-9 1-12 0,9-1-103 16,-9 5-32-16,9-5-258 0,-6 4-104 0</inkml:trace>
  <inkml:trace contextRef="#ctx0" brushRef="#br1" timeOffset="-193373.185">32447 4911 207 0,'0'0'245'0,"-5"-6"-63"0,5 6-30 15,0 0-19-15,-8-3-2 0,8 3-19 0,0 0 13 16,-14 3-6-16,14-3-1 0,-13 2-47 0,13-2 47 15,-10 6-41-15,2-3 41 0,3 1-34 0,-2 0 29 16,1 0-28-16,1 1 20 0,-1 1-20 0,2-1 6 16,-1 1-11-16,1-1-11 0,2 0-12 0,-1 2-11 15,3-7 3-15,-3 11-19 0,3-11 4 0,0 12-25 16,0-12 22-16,0 10-18 0,4-5 4 0,-4-5-8 16,4 11 3-16,2-6-8 0,-2-1 6 0,1 0-9 15,2 0 18-15,1-1-34 0,-8-3 26 0,15 6-13 0,-5-3 8 16,-10-3-6-16,17 3 2 0,-17-3-4 15,16 0 1-15,-16 0-5 0,21-3 2 0,-12 1-4 16,0 0 8-16,1-1-9 0,-1-1 9 0,-3 1-11 16,4-1 17-16,-3-2-8 0,-1 0 6 0,1 0-5 15,-2 0 10-15,0-1-43 0,-3-1 49 0,1 1-13 16,-1-1 10-16,0 2-3 0,-1-1 5 0,-2 0-13 0,1 0 17 16,0 7-26-16,-2-13 20 0,-2 7-13 0,2 2 12 15,-3-1-10-15,5 5 7 0,-10-9-8 0,10 9 6 16,-11-7-16-16,11 7-16 0,-15-3-17 0,15 3-33 15,-13-1-4-15,13 1-76 0,-14 0 8 0,14 0-45 16,-12 2-60-16,12-2-44 0,-11 2-240 0,11-2-47 16</inkml:trace>
  <inkml:trace contextRef="#ctx0" brushRef="#br1" timeOffset="-192908.95">32727 4856 139 0,'0'0'304'16,"6"-4"-17"-16,-6 4-32 0,0 0-19 0,4-7-53 15,-4 7-50-15,0 0-16 0,0 0-22 0,0 0-13 16,-3-7-8-16,3 7-9 0,0 0 0 0,0 0-2 16,-11 0 14-16,11 0 10 0,0 0-6 0,-12 4-13 15,12-4 14-15,-7 6 10 0,0 0-13 0,7-6 1 16,-7 7-22-16,7-7 13 0,-7 9-21 0,5-4 17 15,2-5-32-15,-4 11 18 0,1-5-31 0,3-6 20 16,0 13-26-16,-2-8 22 0,2-5-31 0,0 13 20 16,1-8-26-16,-1-5 19 0,2 11-22 0,2-6 22 0,-4-5-27 15,6 10 19-15,-6-10-23 0,10 7 21 16,-10-7-23-16,11 7 27 0,-11-7-25 0,17 4 29 16,-8-2-40-16,-9-2 36 0,16 1-23 0,-16-1 19 15,23 2-29-15,-10-4 3 0,-1 2 3 0,-1-1-3 0,1 0 28 16,-1-2-25-16,-1 2 3 0,2-2 4 0,-2-1-1 15,-1 1 5-15,1-1-13 0,-3-1 14 16,0-1 1-16,-3 0-12 0,1 0 17 0,0-1-6 16,-3 0 5-16,-1-1-5 0,-1 0 6 0,-1 1 0 15,-1-2-1-15,-3 1-1 0,0 0-8 0,-1 1 8 16,1 0-5-16,-2 0-2 0,1 0 26 0,-2 2-24 16,2 0 15-16,-1 2-42 0,7 3 3 0,-15-5-27 0,15 5-44 15,-10-3-20-15,10 3-29 0,0 0-60 0,-17 0-54 16,17 0-54-16,0 0-302 0,-9 4-124 0</inkml:trace>
  <inkml:trace contextRef="#ctx0" brushRef="#br1" timeOffset="-192462.222">33053 4777 74 0,'2'-6'326'0,"-2"6"-72"0,0 0-62 15,0-7-37-15,0 7-18 0,0 0-16 0,0 0-19 16,-5-6 4-16,5 6-5 0,0 0-9 0,0 0-6 16,-15 0-1-16,15 0 8 0,-12 3-2 0,12-3 12 15,-9 5-11-15,9-5-3 0,-9 7-3 0,9-7-2 16,-10 8-17-16,10-8-1 0,-6 10-6 0,2-5-21 16,1 1 10-16,1 1-12 0,0-2-1 0,1 2-11 15,0 0 4-15,1 0-13 0,0-7 1 0,0 13-7 16,2-6 1-16,-2-7-1 0,3 11 0 0,-2-5-4 15,4-1-9-15,-1 1 8 0,0-1-6 0,2-1 2 0,-1 0 1 16,3 2 5-16,-8-6-8 0,12 5-4 16,-12-5 1-16,16 3 6 0,-16-3 0 0,13 1 1 15,-13-1-5-15,17-1-1 0,-17 1-6 0,13-4 0 0,-5 0 13 16,-3 0-7-16,2-1-5 0,-2-2 7 0,0 2-3 16,0-2-6-16,-1-1 17 0,-1 1-14 0,-1 0 9 15,-1 0-2-15,1-1 3 0,-2 1-7 0,0 0-1 16,0 7-2-16,-2-13 21 0,2 13-11 0,-2-11-4 15,-1 5 4-15,1 0-5 0,2 6 0 0,-8-9-12 16,8 9 1-16,-6-5-18 0,6 5-22 16,-11-5-26-16,11 5-39 0,-10-2-41 0,10 2-52 0,-11 0-54 15,11 0-43-15,0 0-215 0,-13 3-26 0</inkml:trace>
  <inkml:trace contextRef="#ctx0" brushRef="#br1" timeOffset="-192021.859">33314 4696 143 0,'4'-5'246'0,"-4"5"-41"0,0 0-21 0,3-6-18 16,-3 6 3-16,0 0-27 0,0 0-48 0,1-7 23 0,-1 7-26 15,0 0-17-15,0 0-10 0,0 0-48 0,0 0 59 16,0 0 7-16,0 0 7 0,-11 3 7 15,11-3 13-15,-7 6-16 0,7-6-1 0,-7 6-8 0,7-6-14 16,-7 10-34-16,3-6 28 0,2 3-6 0,-1-1 4 16,1 1-11-16,-2 0-15 0,1 1 5 15,2-1-8-15,-1 0-6 0,0 0-3 0,2-1-3 16,0 1-13-16,-1 0-5 0,1-7 11 0,1 12-2 0,-1-12-1 16,0 11-6-16,0-11 2 0,3 12-10 0,-3-12-6 15,7 7 13-15,-7-7 3 0,5 7 2 0,-5-7-8 16,9 6-2-16,-9-6 4 0,12 1-16 0,-12-1 13 15,15 0-2-15,-15 0-3 0,13-1 6 0,-13 1 5 16,14-4-8-16,-9 0-5 0,2-1 12 0,-1 0-11 16,-2-2-3-16,2 0 1 0,-2 1 4 0,-1-2 0 15,-1-1-8-15,0 2 10 0,-1-1 2 0,0 0-5 0,-1 0-1 16,0 1-4-16,-1 0 4 0,-2 0-30 16,2 1 16-16,-2-1 3 0,-1 3-2 0,1-1-19 15,-2 0-14-15,5 5-20 0,-9-7-25 0,9 7-43 0,-9-4-46 16,9 4-47-16,-12-1-55 0,12 1-254 0,0 0-53 15</inkml:trace>
  <inkml:trace contextRef="#ctx0" brushRef="#br1" timeOffset="-191614.027">33543 4668 38 0,'0'0'137'0,"0"0"0"0,0 0-23 15,0 0 1-15,0 0-12 0,0 0-4 0,0 0-6 16,-13 1-10-16,13-1-9 0,-5 5-10 0,5-5 13 16,-5 5 16-16,5-5 13 0,-5 6-24 0,5-6 13 15,-4 7-23-15,4-7 29 0,-2 8-39 0,2-8 15 16,-3 10-35-16,3-10 23 0,0 11-42 0,0-11 29 15,0 11-42-15,0-11 30 0,0 13-49 0,0-13 46 16,3 11-39-16,-2-6 31 0,-1-5-42 0,3 10 41 16,-3-10-36-16,4 11 35 0,-4-11-34 0,3 9 37 15,-3-9-41-15,5 5 47 0,-5-5-49 0,5 5 42 16,-5-5-53-16,6 4 55 0,-6-4-61 0,0 0 61 16,11 1-43-16,-11-1 46 0,0 0-47 0,10-4 45 15,-10 4-17-15,7-3 60 0,-7 3-1 0,4-8-2 16,-4 8 4-16,3-10-6 0,-3 10-3 0,0-13-13 0,-1 5-9 15,0 0-8-15,-2-1-13 0,1 0 4 0,-2 2-36 16,1-2 17-16,-2 1-6 0,0 1-39 0,0 1-90 16,-1-2-160-16,-2 3-491 0,-3 0-294 0</inkml:trace>
  <inkml:trace contextRef="#ctx0" brushRef="#br1" timeOffset="-185558.617">31036 3380 90 0,'0'0'160'0,"0"0"-28"0,2-6-35 15,-2 6-4-15,0 0 10 0,4-8-15 0,-4 8-18 16,0 0-12-16,3-9-4 0,-3 9 14 0,2-5 3 16,-2 5 8-16,0 0 2 0,6-7-4 0,-6 7 18 15,0 0 3-15,3-6 12 0,-3 6 0 0,0 0-3 0,2-6-3 16,-2 6 0-16,0 0-30 0,0 0 27 15,5-5-22-15,-5 5 9 0,0 0-13 0,0 0 5 16,0 0-1-16,0 0-21 0,1-7 10 0,-1 7-20 16,0 0 4-16,0 0-17 0,0 0 4 0,0 0-22 15,0 0 7-15,0 0-19 0,0 0 16 0,0 0-16 16,0 0 18-16,0 0 5 0,0 0 22 0,0 0-23 16,0 0 26-16,8 4-31 0,-8-4 24 0,0 0-25 15,2 7 30-15,-2-7-23 0,5 6 27 0,-5-6-30 16,3 7 31-16,-3-7-27 0,4 8 27 0,-4-8-27 15,6 11 23-15,-3-6-35 0,-3-5 31 0,3 11-22 0,1-5 26 16,-2 0-17-16,1 0 16 0,0 0-17 0,1 2 19 16,-2 0-23-16,2-1 14 0,1 0-25 0,-2 0 18 15,1 1-18-15,-2-1 13 0,3 0-23 16,-1 0 18-16,-1 0-18 0,-1-1 16 0,3 0-21 16,-3 0 19-16,0-1-18 0,1 1 3 0,-1-1-6 0,-2-5 17 15,4 10-19-15,-4-10 17 0,5 10-16 0,-5-10 16 16,3 8-17-16,-3-8 18 0,1 9-22 15,-1-9 18-15,3 8-15 0,-3-8 20 0,2 8-3 16,-2-8-2-16,3 7 0 0,-3-7 5 0,1 6-3 16,-1-6-4-16,1 6 1 0,-1-6-4 0,2 6-2 15,-2-6 2-15,0 0 0 0,0 7-5 0,0-7 2 16,0 0-3-16,1 7 2 0,-1-7-5 0,0 0 0 16,0 0 1-16,0 9 0 0,0-9 0 0,0 0 5 15,0 0-8-15,1 7-1 0,-1-7 9 0,0 0-4 16,0 0 3-16,0 0-4 0,0 7 2 0,0-7-6 15,0 0 4-15,0 0 4 0,0 0-5 0,0 0-1 0,0 0 4 16,1 6 1-16,-1-6-4 0,0 0 3 16,0 0 1-16,0 0-2 0,0 0 1 0,0 0 2 15,0 0 1-15,0 0-5 0,0 0 4 0,0 0-2 16,0 0-14-16,0 0-35 0,0 0-46 0,0 0-77 16,0 0-100-16,0 0-95 0,0 0-68 0,2-6-90 0,-2 6-320 15,0 0-385-15</inkml:trace>
  <inkml:trace contextRef="#ctx0" brushRef="#br1" timeOffset="-185191.242">31091 3614 309 0,'0'0'276'0,"0"0"-6"0,0 0-69 16,-8 4 24-16,8-4-55 0,0 0 17 0,0 0-38 0,0 0-12 15,0 0-25-15,0 0 4 0,-4 3-41 0,4-3 8 16,0 0-38-16,0 0 14 0,0 0-18 16,0 0 6-16,0 0-2 0,0 0 2 0,0 0 14 0,0 9-3 15,0-9-3-15,0 0-1 0,0 0 5 16,4 6-4-16,-4-6 3 0,0 0 3 0,5 5 4 0,-5-5 3 16,0 0 0-16,8 5-7 0,-8-5-3 0,5 5-8 15,-5-5-5-15,6 5-9 0,-6-5-7 0,6 4 9 16,-6-4-2-16,7 3-6 0,-7-3-5 15,6 5-4-15,-6-5-3 0,8 3-4 0,-8-3 0 0,9 4-10 16,-9-4 5-16,10 4 3 0,-10-4-3 16,9 3-5-16,-9-3 0 0,8 3-2 0,-8-3 4 15,10 2-6-15,-10-2-8 0,10 1-27 0,-10-1-26 16,11 3-39-16,-11-3-45 0,0 0-68 0,16-2-67 16,-16 2-33-16,12-1-136 0,-12 1-240 0,11-3-198 0</inkml:trace>
  <inkml:trace contextRef="#ctx0" brushRef="#br1" timeOffset="-184940.473">31389 3564 360 0,'0'0'283'0,"0"0"-62"15,0 0-40-15,0 0-26 0,0 0-33 0,0 0-23 16,0 0-50-16,0 0 43 0,0 0-19 0,6 2 58 15,-6-2-33-15,0 0 36 0,-1 7-10 0,1-7 13 16,-3 8-9-16,3-8-2 0,-2 7-15 0,2-7 3 16,-6 9-39-16,3-4 13 0,-1 1-20 15,-1 0-21-15,-2 1 4 0,1-1-10 0,-2 1-10 16,2 1-9-16,-3-1-29 0,1 0-62 0,1-1-93 16,-1 1-112-16,-1-1-145 0,1-1-288 0,2 0-215 0</inkml:trace>
  <inkml:trace contextRef="#ctx0" brushRef="#br1" timeOffset="-179796.799">12262 3369 43 0,'0'0'428'0,"-10"-5"-79"0,10 5-9 0,-13-4-76 16,13 4 50-16,-9-8-40 0,9 8 17 15,-12-7-48-15,12 7 11 0,-11-7-45 0,11 7-9 16,-8-7-36-16,8 7-6 0,-5-7-33 0,5 7-19 0,-5-9-33 16,5 9-2-16,0-7-27 0,0 7 2 0,3-8-18 15,-3 8 9-15,10-6-18 0,-10 6 14 0,16-5-12 16,-5 3 13-16,0 0-15 0,2 4 9 0,1-2-11 15,3 2 10-15,-2 3-14 0,4-1 12 0,-2 3-11 16,-2 1 8-16,4 2-7 0,-2 0 3 0,-2 2-11 16,1 0 13-16,-1 1-15 0,-4 1 6 0,0-2-13 15,0-1 4-15,-3 1-2 0,0-1 2 0,-3-2 4 16,1 1 2-16,-4-1 4 0,1-1-1 0,-3 0 2 16,0-2 13-16,-3 1 8 0,1-2 16 0,2-5 22 15,-10 6 18-15,10-6 1 0,-14 0 2 0,14 0 1 16,-17-6-18-16,8-1-7 0,-1-1-13 0,0-3-7 15,1 0-15-15,1-4-8 0,2-1-5 0,-2-1-6 16,6 1-3-16,-1-1-6 0,2-1-1 0,1 1-5 0,1-1-1 16,3 3 0-16,0-2-2 0,3 1 0 15,0 0-11-15,2 3-33 0,-2-1-44 0,5 2-60 16,-2 1-34-16,-1 3-55 0,4-2-12 0,-3 2-85 0,3 1-6 16,-4 0-71-16,0 2-18 0,0 0-57 15,1 0-267-15,-3 1-264 0</inkml:trace>
  <inkml:trace contextRef="#ctx0" brushRef="#br1" timeOffset="-179563.006">12455 2846 85 0,'-5'-14'518'0,"0"4"-116"16,0 1-54-16,-1 0-35 0,3 0-27 0,-2 2-12 15,2 1-36-15,-1 0-51 0,2 1-39 0,2 5-31 16,-4-8-31-16,4 8-12 0,0 0-11 0,0 0-10 15,0 0 3-15,0 0 4 0,6 4-11 0,-6-4-7 16,10 10-4-16,-3-2-8 0,-1-1-4 0,3 1-28 16,2 3 27-16,0 0-25 0,-1-1 19 0,7 3-21 0,-4 0-20 15,-1 0-4-15,1-1-46 0,2 1-48 16,-2 0-62-16,0 1-50 0,-2-3-63 0,1 0-105 16,-2-1-292-16,0 1-199 0</inkml:trace>
  <inkml:trace contextRef="#ctx0" brushRef="#br1" timeOffset="-179330.45">12778 3203 82 0,'2'8'504'0,"-2"-8"-146"16,0 0-77-16,1 6-45 0,-1-6-10 0,0 0-69 15,0 0 17-15,0 0-85 0,9 2 28 0,-9-2-66 16,9-2 30-16,-9 2-58 0,14-5 36 0,-5 1-50 16,1 1 39-16,0-1-52 0,3-2 36 0,2 3-48 15,-2-2 11-15,4 0-63 0,-3 0-59 0,0 1-76 16,-1 1-66-16,-1-1-69 0,0 2-132 0,-3 0 44 16</inkml:trace>
  <inkml:trace contextRef="#ctx0" brushRef="#br1" timeOffset="-179190.435">12928 3314 352 0,'-5'7'337'0,"0"0"-90"0,1-1-49 16,4-6-44-16,-4 9-27 0,4-9-16 0,-4 7-6 0,4-7-8 0,0 0-22 15,5 6-16-15,-5-6-8 0,12-3-7 16,-2 0-13-16,0-2-26 0,7-1-47 0,-1-2-49 16,5 0-45-16,0-3-66 0,6-2-277 0,-1-2 37 0</inkml:trace>
  <inkml:trace contextRef="#ctx0" brushRef="#br1" timeOffset="-178827.646">13486 2925 298 0,'0'0'332'0,"-6"-4"-84"0,6 4-32 16,0 0-40-16,-15-1 12 0,15 1-43 0,-12 5 40 15,12-5-59-15,-14 3 38 0,6 3-64 0,3-1-4 16,-3 1 16-16,1 2-67 0,3 0 45 0,-1 1-60 15,1 0 43-15,2 1-42 0,0 1 26 0,1-1-53 16,1 2 38-16,1-1-46 0,1 1 38 0,0 0-43 16,1 0 49-16,2 0-57 0,0 0 43 0,4-2-49 15,-3-2 50-15,3 1-49 0,-2-1 49 0,3-2-51 0,-1 0 51 16,0-2-59-16,1-1 53 0,0-1-48 16,-10-2 53-16,19 0-45 0,-19 0 46 0,18-3-42 15,-9-1 38-15,0 0-46 0,-1-2 46 0,-2 1-41 16,-1-2 5-16,2-1 6 0,-5-1 2 0,1 0 17 0,-2-1-7 15,-1 0 10-15,-1-2 2 0,-2 1 0 0,-1 0-9 16,-2-2 8-16,0 1-12 0,-2 1 39 0,0 1-54 16,-2 0 42-16,2 0-41 0,2 3 30 0,-2 1-71 15,1 0-13-15,-1 0-101 0,2 2-28 0,6 4-73 16,-11-4-91-16,11 4-229 0,-10-3-99 0</inkml:trace>
  <inkml:trace contextRef="#ctx0" brushRef="#br1" timeOffset="-178312.459">13741 3031 326 0,'0'0'253'0,"0"0"-54"0,0 0-20 15,0 0-19-15,-3 6-13 0,3-6-11 0,0 0-34 16,0 0-15-16,0 0-18 0,0 0-13 0,0 0-7 16,0 0-2-16,0 0-32 0,0 0 24 0,0 6-31 15,0-6 33-15,0 0-29 0,0 0 40 0,0 0-28 16,0 0 60-16,0 0-19 0,0 0 71 0,0 0-27 15,0 0 25-15,0 0 25 0,0 0-49 0,0 0 7 16,0 0-52-16,0 0-6 0,0 0-24 0,0 0 26 16,-8-3-46-16,8 3 14 0,0 0-27 0,0 0 20 15,0 0-79-15,0 0 9 0,0 0-104 0,0 0-14 16,-11 0-74-16,11 0-32 0,0 0-75 0,0 0-256 16,0 0-114-16</inkml:trace>
  <inkml:trace contextRef="#ctx0" brushRef="#br1" timeOffset="-177662.734">13830 2881 413 0,'0'0'356'0,"0"0"-87"15,0 0-59-15,0 0-50 0,0 0-33 0,0 0-12 16,0 0-42-16,0 0-13 0,0 0-5 0,0 0-5 15,0 0-6-15,0 0 0 0,8 2-9 0,-8-2 9 16,9 5-19-16,-9-5-7 0,11 6 1 0,-11-6-7 16,12 7-34-16,-3-3 40 0,-2-1-38 0,1-1 37 15,-2 2-38-15,3-1 39 0,-9-3-37 0,14 4 41 16,-14-4-37-16,16 4 30 0,-16-4-35 0,14 1 39 16,-14-1-37-16,10-1 35 0,-10 1-48 0,13-4 35 15,-13 4 8-15,9-4-8 0,-9 4-3 0,6-9 2 16,-6 9-5-16,8-9 10 0,-8 9 1 0,2-11 21 15,-1 4-14-15,1 0 22 0,-2 7 10 0,0-12 5 16,0 12 24-16,0-13 13 0,-2 6 11 0,2 0 4 16,0 7-6-16,-1-11 1 0,1 11-3 0,0-10-9 15,0 10-12-15,0-7-8 0,0 7-20 0,0-7-6 16,0 7-11-16,0 0-8 0,-1-7-5 0,1 7-9 16,0 0 4-16,0 0-4 0,0 0-2 0,1-7-3 15,-1 7 0-15,0 0 1 0,0 0 2 0,0 0 2 0,0 0 17 16,0 0 5-16,0 0 9 0,4 5 16 0,-4-5 3 15,0 0 8-15,4 5-1 0,-4-5 3 0,0 0-2 16,3 7 1-16,-3-7 8 0,0 0-2 16,0 0 3-16,2 7 12 0,-2-7-9 0,0 0-1 0,4 6 0 15,-4-6 0-15,0 0 0 0,1 8-20 0,-1-8 27 16,3 8-23-16,-3-8 29 0,4 8 2 0,-4-8-2 16,5 10-6-16,-3-3-9 0,-1-1-11 0,2 1-10 15,1 1-2-15,-2 1-22 0,1-1 19 0,2 0-11 16,-1 2 0-16,2 1-7 0,-3-1-7 0,2 0-6 15,0 0-5-15,-1-1 1 0,1 2-9 0,0-1-5 16,2 0 12-16,-2-1-3 0,-1 0 0 16,1-1-5-16,-1 0 2 0,-1 1-1 0,0-3-9 15,3 0 7-15,-6-6-1 0,4 9 4 0,-4-9 1 16,5 9-4-16,-5-9 6 0,4 8-5 0,-4-8 2 0,3 5-1 16,-3-5-8-16,0 0-36 0,0 0-57 0,0 0-87 15,0 0-68-15,0 0-47 0,0 0-89 0,0 0-65 16,-4-5-141-16,4 5-552 0,-5-8-758 0</inkml:trace>
  <inkml:trace contextRef="#ctx0" brushRef="#br1" timeOffset="-171715.1">31854 5478 201 0,'0'0'243'0,"0"0"-77"0,0 0 39 16,0 0-50-16,0 0 47 0,-1-5-52 0,1 5 28 16,0 0-60-16,0 0 18 0,0 0-44 0,0 0 19 0,0 0-21 15,0 0 27-15,0 0-31 0,0 0 35 0,0 0 5 16,8 3-17-16,-8-3 12 0,0 0-29 0,8 6 29 15,-8-6-28-15,5 8 34 0,-5-8-28 0,5 10 18 16,-2-4-30-16,0 0 15 0,0 1-22 0,1 2 21 16,-1-1-28-16,0 0 3 0,0 1-20 0,0 0 7 15,-1 1-24-15,1-1 17 0,-1 1-20 0,1 1 8 16,-2-2-19-16,2 3 14 0,-1-4-30 0,2 3 23 16,-3-3-19-16,2 2 17 0,-1-2-24 0,0 1 17 15,0-2-21-15,0 0 18 0,-1 0-24 0,1-1 23 16,0 0-23-16,0 0 21 0,-2-6-24 0,2 8 18 15,-2-8-26-15,2 9 10 0,-2-9-33 0,3 7 2 16,-3-7-37-16,0 0-3 0,3 7-58 0,-3-7-14 16,0 0-57-16,0 0-73 0,0 0-44 0,0 0-102 15,0 0-36-15,0 0-239 0,0-7-207 0</inkml:trace>
  <inkml:trace contextRef="#ctx0" brushRef="#br1" timeOffset="-171297.145">31847 5555 100 0,'0'0'172'16,"0"0"-27"-16,0 0-23 0,0 0-11 0,6 4-18 16,-6-4-10-16,0 0 6 0,5 4 13 0,-5-4 19 15,3 5 5-15,-3-5 3 0,5 6-32 0,-5-6 51 16,7 8-31-16,-5-1 39 0,2-3-22 0,-1 3 19 16,1 1-5-16,1 0-28 0,-1 1 25 0,-1-1-30 15,1 2 7-15,0-1-25 0,1 3 14 0,-1-2-33 16,0 1 17-16,2-2-44 0,-3 2 21 0,1 0-40 15,-2-3 24-15,3 3-36 0,-2-3 27 0,1 1-31 16,-3-2 30-16,5 0-36 0,-4 1 19 0,0-4-30 0,-2-4 31 16,3 11-31-16,-3-11 29 0,2 8-34 0,-2-8 32 15,4 6-42-15,-4-6 29 0,0 0-64 16,0 0-10-16,0 0-60 0,0 0-63 0,0 0-31 16,0 0-92-16,-1-8-28 0,0 1-98 0,1 0-188 15,-2 1-131-15</inkml:trace>
  <inkml:trace contextRef="#ctx0" brushRef="#br1" timeOffset="-170987.664">31891 5466 9 0,'0'0'239'0,"0"0"-21"16,0 0-10-16,0 0-24 0,-9 5-54 15,9-5 41-15,-7 5-43 0,7-5 42 0,-5 5-21 0,5-5 29 16,-9 8-38-16,4-2 6 0,-1-1-25 0,0 2-3 16,0 0-25-16,1-1-6 0,-4 3-23 0,4-2-9 15,-2 1-10-15,1 1-9 0,1-1-8 0,-2 1-3 16,2-4-4-16,-1 2-5 0,3 1-11 0,-1-2 5 15,1-2-10-15,3-4-3 0,-4 10-10 0,4-10-8 16,-5 7-67-16,5-7-23 0,0 0-101 0,0 0-31 16,4 7-52-16,-4-7-269 0,0 0-79 0</inkml:trace>
  <inkml:trace contextRef="#ctx0" brushRef="#br1" timeOffset="-170660.435">31887 5485 274 0,'0'0'268'0,"0"0"-22"0,6-4-89 0,-6 4 26 0,0 0-50 16,0 0 24-16,0 0-50 0,5-5 28 0,-5 5-52 15,0 0 25-15,0 0-33 0,0 0 36 0,0 0-4 16,13 1 20-16,-13-1-15 0,9 5-6 0,-9-5 2 16,13 7-13-16,-7-2 8 0,2 0-28 0,1-1 7 15,-1 1-24-15,-1 1 20 0,2-1-31 0,1 5 16 16,-2-5-35-16,-1 0 20 0,0 0-33 0,1 1 23 15,-2-1-31-15,1 0 24 0,-1 0-26 0,0 0 21 16,-2-2-29-16,-4-3 25 0,9 6-25 0,-9-6 25 16,7 7-25-16,-7-7 22 0,5 5-24 0,-5-5 25 15,6 5-29-15,-6-5 30 0,0 0-31 0,0 0 25 16,5 4-26-16,-5-4 23 0,0 0-32 0,0 0 16 16,7 7-25-16,-7-7 16 0,0 0-43 0,0 0-4 15,0 0-36-15,0 0-69 0,0 0-35 0,0 0-118 16,0 0-75-16,0 0-280 0,7-3-182 0</inkml:trace>
  <inkml:trace contextRef="#ctx0" brushRef="#br1" timeOffset="-167047.905">9334 6599 32 0,'0'0'103'0,"0"0"-14"0,0 0-8 0,0 0-2 15,0 0-11-15,0 0-7 0,0 0 5 0,0 0 10 16,0 0-22-16,0 0-2 0,0 0-2 0,0 0-6 0,0 0-1 15,0 0 0-15,0 0-4 0,0 0-2 0,0 0 1 16,0 0-2-16,5 4-2 0,-5-4-4 0,0 0-2 16,0 0-5-16,0 0-6 0,0 0-2 0,0 0-5 15,0 0-1-15,0 0-4 0,0 0 0 0,0 0-2 16,0 0 4-16,0 0-4 0,0 0-1 0,0 0 0 16,0 0 1-16,0 0 2 0,0 0 1 0,0 0 6 15,0 0 4-15,0 0 6 0,0 0 4 0,0 0 5 16,0 0 1-16,0 0 0 0,7 4 4 0,-7-4 0 15,0 0 5-15,0 0 15 0,0 0-15 0,0 0-1 16,0 0-4-16,11 0 4 0,-11 0-7 0,0 0 1 16,0 0 0-16,12-3-2 0,-12 3-2 0,0 0-2 15,11-2-1-15,-11 2-5 0,0 0 4 16,9-4-11-16,-9 4-2 0,8-3-3 0,-8 3-1 16,0 0-1-16,9-3-2 0,-9 3 6 0,0 0-8 0,8-3-1 15,-8 3-2-15,0 0 2 0,8-3 13 0,-8 3-14 16,0 0 3-16,8-4-5 0,-8 4 0 0,0 0 2 15,11-3 0-15,-11 3-4 0,7-4 4 0,-7 4 5 0,6-3-8 16,-6 3 0-16,0 0 0 0,9-4 2 16,-9 4-2-16,0 0 1 0,10-4 5 0,-10 4-5 15,0 0-4-15,8-2 4 0,-8 2 0 0,0 0-3 0,0 0 5 16,0 0-4-16,8-3 0 0,-8 3-9 0,0 0-21 16,0 0-8-16,0 0-40 0,0 0-46 0,0 0-58 15,6-4-93-15,-6 4-172 0,0 0 77 0</inkml:trace>
  <inkml:trace contextRef="#ctx0" brushRef="#br1" timeOffset="-165797.79">14166 2809 108 0,'0'0'207'0,"0"0"1"0,0 0-60 0,-2-5 34 15,2 5-42-15,0 0 35 0,0 0-47 16,0 0 3-16,0 0-3 0,-4-6-8 0,4 6-4 16,0 0 0-16,0 0-8 0,0 0-8 0,0 0-4 0,0 0-12 15,0 0-22-15,0 0-8 0,0 0-14 0,0 0-4 16,-7-4-5-16,7 4-13 0,0 0-5 16,0 0 1-16,0 0 9 0,0 0 11 0,3 6 3 15,-3-6-3-15,4 6 15 0,-4-6 1 0,4 7-1 0,-4-7-42 16,6 9 39-16,-6-9-41 0,6 10 43 0,-2-5-50 15,3 2 43-15,-2-2-45 0,0 0 36 0,0 1-34 16,0 0 31-16,3 0-32 0,-3 0 40 0,1-1-40 16,1 0 34-16,-1-1-43 0,2 0 35 0,-2 0-35 15,-6-4 36-15,14 5-31 0,-14-5 29 0,14 2-39 16,-14-2 34-16,16 0-34 0,-16 0 37 0,15-1-38 16,-7-3 46-16,-8 4-45 0,11-4 36 0,-3 0-33 15,-3-1 33-15,-1 1-32 0,-2-1 36 0,2-2 1 16,-1 3-14-16,-2-3 3 0,0-1 10 0,-1 1 1 15,0 7 4-15,0-13 5 0,0 7-3 0,-1-1 6 16,0 0 7-16,-1 2-1 0,2 5 9 0,-2-13 4 16,2 13 3-16,-3-9-1 0,3 9 0 15,-2-9 2-15,2 9-9 0,-3-7-2 0,3 7-5 16,-1-5-12-16,1 5-7 0,0 0-9 0,-3-9 1 0,3 9-6 16,0 0-2-16,0-6-4 0,0 6-4 0,0 0 1 15,0 0-2-15,0 0 0 0,0 0 2 0,0 0 1 16,0 0 0-16,0 0 7 0,0 0 3 0,0 0 8 0,0 0 12 15,8 5 14-15,-8-5 13 0,5 7 2 0,-5-7 8 16,7 8 10-16,-5-2-10 0,4 1-2 0,-2 0-5 16,1 1 0-16,2-1-8 0,-1 3-10 0,-2-2 2 15,5 3-10-15,-1 0-5 0,-2 0-7 0,2 1-1 16,0 0-8-16,0-1 0 0,1 3-3 0,1-3-13 16,-2 0-32-16,1 0-38 0,-1-1-70 0,1 1-61 15,0-2-152-15,-3-3-176 0,-1 1-625 0,0 0-769 16</inkml:trace>
  <inkml:trace contextRef="#ctx0" brushRef="#br1" timeOffset="-111370.098">20442 7899 287 0,'0'0'418'16,"-5"-4"-109"-16,5 4-57 0,-9-4-44 0,9 4 43 15,-5-5-71-15,5 5 36 0,0 0-73 0,-5-5 14 16,5 5-77-16,0 0 23 0,0 0-63 15,0 0 20-15,0 0-28 0,0 0 49 0,0 0-34 0,0 0 36 16,9 7 0-16,-1 0 26 0,1 0 3 0,2 5-1 16,3 1 0-16,6 4-10 0,-1 2-13 0,2 1-12 15,4 5-12-15,0 1-7 0,1 0-13 0,1-1-7 16,-2 2-8-16,3-1-5 0,0-1-5 0,-5 0-1 16,4 0-4-16,-1-1-1 0,-6-4-13 0,2-1 9 15,-2 1-7-15,2-2-2 0,-4-1-7 0,-1-3-24 16,-2-1-16-16,2-1-45 0,-6-3-11 0,2-1-76 15,-3-2 26-15,-2 0-29 0,1-4-112 0,-9-2-59 16,0 0-112-16,14-2-219 0,-14 2-193 16</inkml:trace>
  <inkml:trace contextRef="#ctx0" brushRef="#br1" timeOffset="-108663.147">20506 7940 369 0,'-6'-6'319'16,"-2"3"-85"-16,3-1-49 0,5 4-35 0,-6-9-39 16,6 9-21-16,-5-8-19 0,5 8-14 0,-2-11-9 15,2 11-12-15,4-13 5 0,0 5-9 0,3-2 0 16,1-1-6-16,1-2-3 0,2-1 1 0,4-2-6 16,0-2 8-16,3-1 7 0,0-2 52 0,4-2-62 15,2-2 58-15,0 0-72 0,1-2 67 0,2 0-67 16,-1-2-2-16,1 1 0 0,3-4 1 0,-1 1-4 15,0 0 7-15,6-7-9 0,-1 0 7 0,1-3-2 16,-2 3 6-16,2-2-3 0,0 0-1 0,-2-1-2 16,1 3 1-16,0-2-10 0,-2 0 2 0,-4 6 58 15,6-6-63-15,-4 8 58 0,-3-3-65 0,2 1 3 16,1 3-5-16,-1-3 7 0,-1 3-2 0,-2 0 6 16,2-1-1-16,0 2 2 0,-2 0-2 0,-1 1 3 15,1 1-3-15,-3 1 10 0,1-1-11 0,-1 2 9 16,-1-1-5-16,0 1 6 0,-3 3-3 0,-1 1 1 15,0 0-3-15,-1 0 6 0,0-1-4 0,2 2-5 16,-2-1 6-16,1 0 0 0,-2 2-2 0,2-2-2 16,-1 1 5-16,0 0 1 0,0 0-9 0,-1 0 0 15,2-1 61-15,1 2-68 0,-3 0 3 0,2-2 3 16,2 3-1-16,-1-4 1 0,1 2 2 0,-1-1 8 0,0 0-7 16,6-3 6-16,-2 0-9 0,0-1 15 15,2 1-16-15,-2-1 5 0,2 1-4 0,0 0 5 16,-1-2-6-16,1 3 9 0,0-2-7 0,-3 0 7 15,4 3-8-15,-5 1 5 0,0 1-3 0,-1-2 7 16,1 2-10-16,0 1 7 0,-1-1-6 0,1 0 9 16,0 0-10-16,-2 1 15 0,1 0-13 0,1-1 6 15,-3 0-5-15,1 1 0 0,0 0 0 0,0-2-1 16,1 2 2-16,0 0-2 0,0-1 6 0,-1 0-4 16,1-1 4-16,0 0-2 0,0 2 3 0,0-2-6 15,1 2 4-15,-3-1-2 0,3 1 3 0,0 1-3 0,-4 0 3 16,3 0 4-16,1-1-7 0,-2 1-2 15,0-1 1-15,0 2 1 0,-1-1-1 0,0 0 2 16,0-1 0-16,1 1 0 0,0-2-1 0,-2 2-1 16,2-1 3-16,-1-1-4 0,3 2 1 0,-2-1-1 15,-1-1 2-15,2 2-1 0,-2 0-1 0,2 0 3 0,1 0 1 16,-2 1-6-16,0-2 11 0,3 2-11 0,-3 0 1 16,2 2 1-16,0-2 5 0,-3 1-1 0,4-1-1 15,-2 1-3-15,1 0 3 0,-1 0 1 16,2-1 6-16,-3 0-9 0,3 1-1 0,-1-1 3 15,0 0-3-15,3-1 1 0,-1 1 2 0,0-1-3 0,2-3 5 16,2 1-5-16,-1-2 38 0,0 2-38 16,2-2 30-16,-1 1-40 0,1 0 37 15,0-2-43-15,1 1 42 0,-3 0-43 0,2 0 42 0,2 0-43 16,-1 0 46-16,0-1-48 0,-2 1 46 0,1 1-47 16,2-1 43-16,-2 0-44 0,0 0 6 0,1 1 3 15,-2 2 5-15,-4 1-3 0,0 1 7 0,1 0 0 0,-1 1 9 16,-2 0 16-16,1 1-25 0,-5 2 1 0,0 2 1 15,0-1 3-15,-3 2 11 0,-3 2 7 16,2 0 10-16,-3 1 19 0,-2 2 15 0,1-2 17 16,-1 5-7-16,-2-2-3 0,-1 2-8 0,1-3-13 15,-6 6-11-15,9-7-9 0,-9 7-7 0,9-5 3 0,-9 5-15 16,5-6 2-16,-5 6 3 0,9-3-5 16,-9 3-2-16,0 0 2 0,0 0-2 0,13 1 1 15,-13-1 3-15,9 4-7 0,-9-4 10 0,10 6-8 16,-5-3-35-16,2 2 46 0,-1 3-34 0,1-3 48 15,0 2-7-15,3 2-2 0,1-1-1 0,0 2-3 0,-1 1-5 16,3 0-3-16,1 2-2 0,-1-1 2 16,4 2-2-16,-2 1 2 0,3 0-5 0,1 4 1 15,0-1 7-15,0 1-8 0,1 0 4 0,0 0 28 16,-1 1-35-16,0 0-1 0,2-2 3 0,-1 1 1 16,-2 0 1-16,1 0 2 0,-2 0 9 0,-2-1 5 15,1 0-4-15,1 2 6 0,1-1-1 0,-4 0-3 16,2-1-3-16,-3-1-2 0,-2 1-1 0,4-2 2 15,-3 2-1-15,1-2 3 0,-2 1-52 0,-1-2 56 16,3 2-46-16,-4-1 49 0,1 1-48 0,-1-4 48 16,-2 0-45-16,0 0 6 0,1 1 3 0,0-2 6 0,-2 0 43 15,-1 0-40-15,0-3 38 0,-1 1-52 0,0-1 47 16,1 0-45-16,-2-2 44 0,-1 1-48 16,1-3 47-16,-1 1-47 0,0 2 46 0,-2-8-40 15,2 11 41-15,-2-11-51 0,0 11 50 0,0-11-50 16,0 10 48-16,0-10-45 0,0 11 47 0,0-11-45 0,-2 9 43 15,2-9-41-15,-4 11 41 0,4-11-51 0,-4 11 50 16,1-5-44-16,-2 0 43 0,2 0-46 16,-1 2 44-16,0-2 5 0,0 2-7 0,-1 0-9 15,0-1-1-15,-3 2-3 0,4-1 4 0,-2 2-5 16,-1-1 0-16,-3 2-2 0,3 0 11 0,-1-1-13 16,-1 3 5-16,-1-1-7 0,1 1 2 0,-3 1 0 15,1 1 1-15,1 2-1 0,-3-3 2 0,1 1-3 0,1 0 0 16,-1-1-2-16,1 2 9 0,-1 0-6 0,0-1 15 15,1 2-14-15,0-3 2 0,-1 3-48 16,1-1 51-16,-2 1-39 0,1-2 44 0,1 2-40 16,-2-1 51-16,0 1-49 0,1 0 12 0,-1 0-3 0,1 0 5 15,-2 0-1-15,1-2 8 0,-1 3 5 0,2-1-3 16,-5 4 1-16,4-6 3 0,2 3-1 16,-3-1 4-16,1 1-5 0,-4 0 2 0,4-1-3 15,1-2 4-15,0 2-3 0,-1 0 2 0,1 0-4 0,-1 0 6 16,0 1-1-16,0 0 40 0,-3 2-51 0,0 0 48 15,0 1-51-15,-2 0 44 0,0 0-51 0,1 2 45 16,-2-3-41-16,0 2 45 0,1-1-47 16,-2 1 42-16,-1-1-47 0,3 1 49 0,-3 1-48 15,-5 0 45-15,4 1-43 0,2-4 3 0,-2 0 4 16,3 1 6-16,-3 0-2 0,1-1 7 0,0 0-6 16,-1-1 6-16,-1 2 0 0,-1 1 16 0,4-1-16 15,-3-1 13-15,-3 3-12 0,2 2-5 0,1-2 9 0,-3 1-6 16,2 1 2-16,0-2-1 0,-2 1 2 0,4 2 0 15,-2-1-5-15,-1-2 8 0,2 3-3 0,-3-1 4 16,4 0-5-16,-1-1-1 0,-1 1 5 0,0 1-3 16,4-6-4-16,0 2 4 0,-3 4 1 0,5-6 1 15,-2 0 3-15,-1 0-9 0,3 1 2 0,-1-1 4 16,1-1-3-16,-1-2 7 0,0 1 1 0,2 1-7 16,0-1 10-16,2-1-12 0,0-2 14 0,0 1-18 15,-2 0 10-15,4 1-9 0,-6 1 16 0,4 1-16 16,-3-1 15-16,1 1-17 0,-2-1 13 0,4 0-12 15,-3 1 14-15,0-3-12 0,4 0 8 0,-3 0-10 16,3 0 0-16,-4-2 2 0,2 4 0 0,-2 0 1 16,1 0 1-16,-2-1 0 0,0 2 9 15,2-1-7-15,0 0-1 0,0 2 1 0,-2-1-2 0,2-1 4 16,-2 1 0-16,0 0 7 0,1 0-11 0,-1 1 0 16,1-2 1-16,-1 2-3 0,-2-1 15 0,3 1-15 15,-1 0 8-15,2 0-8 0,-4 1 13 0,2-1-11 16,-1 1 11-16,1-2-14 0,-1 1 13 0,0 0-14 15,0 0 9-15,1 0 3 0,1-1 5 0,-1 2-7 16,0-2-14-16,0 1 16 0,-2-1-11 0,3 2 3 16,-1-2-3-16,1 2 11 0,0-1-13 0,-1-1 11 15,0 2-11-15,0-2 2 0,-2 1 2 0,3 0 11 0,-1 0-7 16,1-1-6-16,-1-1 4 0,-1 1-2 16,2 0-2-16,0-1 1 0,1 1 0 0,-2-1 5 15,5-2-1-15,-6 2-4 0,3-2 4 0,3 0 11 16,-4 2-14-16,3-3 8 0,0-1-7 0,0 3 13 0,0-2-15 15,0-1 12-15,-2 0-12 0,2 2 13 0,0-2-12 16,0 0 8-16,0-1-9 0,0 1 5 16,-2-1-4-16,4 1 11 0,-5-3-13 0,6 3 4 0,-2-2 4 15,2 0 7-15,2-2-18 0,-3 0 15 16,3 1-3-16,-2-1 1 0,1 0-7 0,1 0 6 16,-1 0 3-16,0-1-5 0,1 1 2 0,1 0-2 15,-3-1 1-15,3 0-17 0,0 0 14 0,-1 0-8 0,0 0 15 16,1 0-15-16,-1 0 9 0,1 1-10 0,0-1 7 15,-1 1 3-15,1 1 6 0,-2-2-15 0,1 1 13 16,1 0-12-16,2 0 13 0,-2 0-12 0,-3-1 11 16,4 1-13-16,1 0 14 0,-3-1-10 0,2 1-4 15,0 1 6-15,-1-1 1 0,-1 0-2 0,1 0 1 16,1 0 0-16,1 0 5 0,-2 1-6 0,1-1 3 0,-1 1 2 16,-1-2-3-16,4 2 2 0,-2-3-1 15,0 3 1-15,1-3-1 0,0 2 4 0,1-3 2 16,1 0 6-16,-2 1-7 0,1-2 9 0,2 1 2 15,-1-2 0-15,1-1 4 0,0 1-7 0,4-5 2 0,-7 9-5 16,7-9-3-16,-8 7-1 0,8-7 1 0,-4 8 0 16,4-8 3-16,-6 5-8 0,6-5 0 15,-5 6 1-15,5-6 2 0,0 0 0 0,-7 6 1 16,7-6-2-16,0 0 2 0,-4 6 5 0,4-6 8 16,0 0 9-16,-6 5 7 0,6-5 0 0,0 0-2 15,0 0-2-15,-6 4-5 0,6-4 1 0,0 0-6 0,0 0 2 16,0 0-1-16,0 0-2 0,-13 0-2 0,13 0-3 15,0 0-3-15,-12-3 4 0,12 3-1 0,-9-5-1 16,9 5 10-16,-10-4-5 0,10 4 1 0,-14-7-1 16,6 4 8-16,2-1 5 0,-2 1-17 0,-2-1-8 15,1 0 8-15,0 0-9 0,0 0 8 0,0-1-10 16,0 0 6-16,-1 1-13 0,1-1 14 0,0-1-11 16,0 1 5-16,-2-2-5 0,1 1 14 0,-1-1-8 15,1 0 12-15,0-1-20 0,2 1 14 0,-3-1-8 16,3 0 7-16,-1 0-6 0,-1 2 2 0,4-2-10 15,-1 2 13-15,-1-2-10 0,1 1 7 0,1 0-6 0,-1 0 6 16,1 0-9-16,-1 2 14 0,0-4-14 16,0 4 8-16,1-2-10 0,-1 1 12 0,2 1-12 0,-2-1 11 15,2-1-17-15,-2 3 18 0,3-1-10 16,-1 0 12-16,1 0-11 0,-2 1 9 0,6 4-8 16,-9-8 1-16,9 8 1 0,-8-8 2 0,8 8 0 15,-7-6-2-15,7 6 0 0,-8-8 16 0,8 8-16 0,-6-7-1 16,6 7-1-16,-7-4 1 0,7 4 4 0,-7-5-7 15,7 5 3-15,-8-6 0 0,8 6 1 0,-6-5 0 16,6 5 0-16,-7-4-3 0,7 4 14 0,-8-3-15 16,8 3 5-16,-8-4 2 0,8 4-2 0,-7-2 0 15,7 2-3-15,0 0 4 0,-11-4 0 0,11 4-1 16,0 0-2-16,-13-1 2 0,13 1-3 0,0 0 3 16,-10-2-5-16,10 2 1 0,0 0-1 0,0 0-14 15,-9-1-45-15,9 1-79 0,0 0-110 0,0 0-123 16,-9-6-253-16,9 6-327 0,-4-5-535 0</inkml:trace>
  <inkml:trace contextRef="#ctx0" brushRef="#br1" timeOffset="-101948.806">24885 3596 207 0,'0'0'212'16,"0"0"-33"-16,0 0-19 0,0 0-16 0,0 0-6 15,-3-7-19-15,3 7-7 0,0 0-5 0,0 0-35 16,0 0-11-16,0 0-6 0,0 0 2 0,0 0-4 16,0 0 5-16,0 0 1 0,0 0 1 0,0-6-8 15,0 6-3-15,0 0-17 0,0 0-5 0,0 0-7 16,0 0-5-16,0 0-2 0,0 0-3 0,0 0-1 15,0 0 0-15,0 0 5 0,0 0 5 0,0 0 13 16,0 0-5-16,0 0 6 0,0 0-42 0,11 0 42 16,-11 0-42-16,0 0 42 0,10 2-35 0,-10-2 41 15,0 0-45-15,9 4 41 0,-9-4-37 0,7 3 37 16,-7-3-40-16,8 5 43 0,-8-5-42 0,11 6 44 16,-11-6-40-16,11 6 40 0,-5-2-15 0,-1 1-31 15,1-2 47-15,2 2-53 0,-4 0 45 0,4 1-38 16,-1-1 12-16,0-1 4 0,-1 1 3 0,1 1-2 15,-1-2 1-15,3 2 1 0,-3-2-5 0,1 2 4 16,-1-2-8-16,-1 0 2 0,-5-4 2 0,13 8 1 16,-13-8 6-16,10 6 3 0,-10-6 4 0,10 6 2 15,-10-6-1-15,7 7 14 0,-7-7-3 0,6 3 12 16,-6-3 15-16,0 0 11 0,9 5 11 0,-9-5 6 0,0 0-10 16,0 0-17-16,0 0-13 0,14-3-8 15,-14 3-9-15,5-4-7 0,-5 4-2 0,7-11 13 16,-3 4-29-16,-2-1 19 0,3-1-23 0,0-1 18 15,2-2-28-15,-2-1 21 0,3-2-5 0,-1 1-2 16,2-3-2-16,0 1-1 0,0-2-1 0,1-2-3 16,2 2 2-16,-2 0-4 0,0-1 2 0,0 1 6 15,1-1 4-15,1 1 7 0,-1 1 10 0,-2-1 2 16,1 1-2-16,-1 0 1 0,-3 3 0 0,3 1-1 16,-4-3 4-16,3 3 4 0,-2 0-1 0,-2 0 5 15,4 2-2-15,-6 2-8 0,2-1 14 0,1 1-12 16,-2 0 12-16,1 1-12 0,-2 1 8 0,1 0-14 15,-2 2 6-15,2-1-11 0,-3 6 4 0,5-10-11 16,-5 10 7-16,2-8-11 0,-2 8 5 0,4-7-9 0,-4 7 4 16,3-6-10-16,-3 6 8 0,2-6-11 0,-2 6 9 15,0 0-8-15,1-6 9 0,-1 6-7 0,0 0 1 16,0 0-3-16,3-6-9 0,-3 6 12 0,0 0 6 16,0 0-9-16,0 0 11 0,0 0-4 0,1-6 2 15,-1 6-10-15,0 0 11 0,0 0-9 0,0 0 6 16,0 0-7-16,0 0 10 0,0 0-10 0,0 0 3 15,0 0-3-15,0 0 8 0,0 0-7 0,2-6 5 16,-2 6-5-16,0 0 1 0,0 0-6 0,0 0 11 16,0 0-9-16,0 0 4 0,0 0-8 0,0 0 9 15,0 0 0-15,0 0 0 0,0 0-6 0,0 0 8 16,0 0-7-16,0 0 9 0,0 0-9 0,0 0 5 16,0 0-8-16,0 0 11 0,0 0-8 0,0 0 4 15,0 0-5-15,0 0 10 0,0 0-4 0,0 0 3 16,0 0-8-16,0 0 8 0,0 0-9 0,0 0 1 15,0 0-2-15,0 0 8 0,0 0-7 0,0 0 9 16,0 0-13-16,0 0 6 0,0 0-15 0,0 0 6 16,0 0-13-16,0 0 1 0,0 0-24 0,0 0-8 15,0 0-18-15,0 0-31 0,0 0-36 0,0 0-33 0,0 0-52 16,0 0-62-16,0 0-54 0,0 0-75 0,0 0-380 16,0 0-323-16</inkml:trace>
  <inkml:trace contextRef="#ctx0" brushRef="#br1" timeOffset="-78108.404">23905 15183 318 0,'0'-8'260'16,"0"8"-32"-16,0 0-6 0,-2-6-3 0,2 6-47 15,0 0 33-15,0 0-54 0,2-8 31 0,-2 8-48 16,0 0 37-16,0 0-34 0,0 0 10 0,0-9-34 15,0 9 18-15,0 0-36 0,0 0 19 0,0 0-26 16,0 0 36-16,0 0-4 0,0 0 30 0,0 0-1 16,0 0 17-16,3 7-3 0,-3-7 3 0,2 12-5 0,-4-4-13 15,2 0-16-15,-1 2-8 0,1 1-8 16,0 0-13-16,0 2-18 0,1 0-12 0,1 1-14 16,-1 2-9-16,3-2-10 0,0 2-3 0,-2-1-28 0,3-1 16 15,-1 2-25-15,3-3 19 0,0 2-22 0,1-3 21 16,0-1-24-16,-1 0 16 0,3-2-22 0,1-1 6 15,-2-1-38-15,3-4-8 0,0 1-36 0,-1-3-46 16,3-2-34-16,-1-1-46 0,2-2-38 0,0-3-111 16,-1-1-55-16,-3-3-83 0,2-2-461 0,-3-3-548 15</inkml:trace>
  <inkml:trace contextRef="#ctx0" brushRef="#br1" timeOffset="-77854.455">23907 14989 200 0,'-11'-4'326'16,"3"2"-64"-16,8 2-33 0,-13-5-34 0,13 5-38 16,-9-3-24-16,9 3-21 0,0 0-13 0,0 0-25 15,0 0-15-15,0 0-10 0,4-7-10 0,-4 7-7 16,10-1-6-16,-10 1 8 0,16-4-19 0,-16 4-3 0,15-3-3 16,-6 0 1-16,-9 3 1 0,10-6-5 15,-10 6 2-15,9-8 0 0,-9 8 19 0,0-7 3 0,0 7 26 16,-4-6 8-16,4 6-1 0,-9-5-5 0,9 5-5 15,-15-3-12-15,15 3-9 0,-15 1-7 0,6 1 0 16,-1 0-12-16,-1 2-16 0,5 1-33 16,-1 0-36-16,0 1-47 0,4-1-64 0,1 2-96 0,2-7-316 15,0 11-109-15</inkml:trace>
  <inkml:trace contextRef="#ctx0" brushRef="#br1" timeOffset="-77544.527">24234 15291 586 0,'0'0'422'0,"-2"6"5"0,2-6-56 0,0 0 32 16,0 0-60-16,0 0-33 0,0 0-53 16,0 0-33-16,0 0-44 0,0 0-17 0,0 0-36 15,13-3-16-15,-13 3-29 0,12-5-16 0,-3 3-14 0,0-1-3 16,1-1-15-16,-1 2-9 0,2-1-12 0,1 0-35 16,-1 0-49-16,0 0-49 0,2 0-61 0,-3 0-63 15,3 0-61-15,-2 0-31 0,2-1-70 0,-1-1-403 16,-1 2-341-16</inkml:trace>
  <inkml:trace contextRef="#ctx0" brushRef="#br1" timeOffset="-77321.52">24565 15076 454 0,'0'0'530'0,"0"-8"-39"16,0 8-32-16,-2-9-12 0,2 9-45 0,-3-5-14 15,3 5-31-15,0 0-67 0,-4-9-38 0,4 9-37 16,0 0-10-16,0 0-44 0,0 0 3 0,0 0-30 15,-1 9-23-15,1-9-14 0,1 8-19 0,1-1-15 16,0 0-12-16,2 1-5 0,-3 0-13 0,4 2-6 16,-2-1-6-16,1 1-31 0,0 1-36 0,1-2-42 0,-1 2-50 15,3-1-49-15,-2 0-58 0,2-1-58 16,-1 0-62-16,-2-1-64 0,4-1-40 0,-3-1-83 0,0 0-283 16,0-3-373-16</inkml:trace>
  <inkml:trace contextRef="#ctx0" brushRef="#br1" timeOffset="-76954.89">24678 15113 535 0,'1'-11'469'0,"-1"11"-11"0,0-8-83 0,0 8-6 16,3-8-86-16,-3 8-18 0,0 0-42 0,3-6-12 16,-3 6-35-16,0 0-15 0,0 0-26 0,11 4-26 15,-11-4-31-15,9 7-5 0,-9-7-24 0,9 9 2 16,-3-2-21-16,0-2 4 0,-2 2-17 0,1 1 0 15,-1-1-19-15,1 2-1 0,2-2-20 0,-5-1-10 16,2 1-13-16,-3-1 3 0,-1-6 9 0,4 10 10 16,-4-10 1-16,1 7 4 0,-1-7 19 0,0 0-19 15,0 0 19-15,0 0-19 0,0 0 19 0,4-6-19 16,-4 6 20-16,3-10-18 0,-3 10 20 0,4-11-18 16,-1 7 17-16,1-3-13 0,0 3 14 0,0-1-17 0,-4 5 20 15,10-7-21-15,-10 7 23 0,10-5-21 16,-10 5 21-16,13 0-19 0,-13 0 25 0,13 2-23 15,-5 2 20-15,-1 0-20 0,1 0 18 0,0 1-14 16,-1 1 16-16,1-1-17 0,-2 2 15 0,1 0-22 0,0 1 2 16,-2-1-53-16,1-1-44 0,-1 1-39 0,-3-1-47 15,2 0-27-15,-4-6-107 0,0 9-98 0,0-9-291 16,-6 9-224-16</inkml:trace>
  <inkml:trace contextRef="#ctx0" brushRef="#br1" timeOffset="-76768.626">24570 15107 572 0,'-5'-5'648'15,"-2"3"-144"-15,7 2-38 0,-12-8-34 0,12 8-33 16,-9-6-31-16,9 6-43 0,-5-7-54 0,5 7-44 16,-4-9-61-16,4 9-27 0,5-8-33 0,0 4-13 0,2 0-26 15,3-1-9-15,0 0-25 0,3 0-36 0,2 2-61 16,1-2-85-16,0 0-71 0,2 2-73 15,0 0-131-15,0-1-98 0,6 0-478 0,-6 0-598 16</inkml:trace>
  <inkml:trace contextRef="#ctx0" brushRef="#br1" timeOffset="-75958.199">25576 14965 316 0,'0'0'364'0,"0"0"-27"0,0 0-28 0,0 0-28 15,0-7-17-15,0 7-42 0,0 0 19 0,-10-6-41 16,10 6-17-16,-10-3-18 0,10 3-26 0,-17-1-18 16,17 1-7-16,-19 0-15 0,6 1-9 0,2 1-4 15,-3 1-6-15,0 0-12 0,1 1-7 0,-4 0-5 16,6 1-11-16,-3 1-7 0,3 0-8 0,0-2-1 15,2 4-2-15,1-2-4 0,0 1-7 0,2 0 0 16,2 0-12-16,3 1 13 0,1-8-14 0,0 11 10 16,0-3-12-16,5-2 12 0,0-1-15 0,2 1 12 15,-1-1-13-15,2 0 11 0,3-1-18 0,-2-1 3 0,2 0-22 16,0-2-5-16,-1-1-7 0,0-1 18 0,3 0-17 16,-4-1 19-16,3-1-1 0,-2-1-2 15,-1-2 5-15,-1 0 4 0,0-1-2 0,-3-2 8 16,1-2-2-16,-4-2 3 0,3-1-1 0,-5-1-7 0,0-2 14 15,-1-2 3-15,-3 1-5 0,0-6 8 0,-1-1-19 16,-5-2 21-16,4-1-12 0,-3 2 39 0,0 0 11 16,0 4 35-16,0 3 2 0,0-1 12 0,0 2 22 15,1 6 20-15,2-2-1 0,-2 2-8 0,4 2-25 16,-2 1-21-16,2 2-15 0,2-1-12 0,2 8-11 16,-6-6 2-16,6 6 1 0,0 0-6 0,0 0-3 15,0 0-6-15,2 12-5 0,0-7-4 0,2 2-14 16,0 3 10-16,2 1-12 0,-1 1 11 0,3 2-19 15,-1 1 15-15,0 2-15 0,3-2 14 16,1 3-19-16,-2-1-11 0,3 0-33 0,-4 0-33 0,2-2-37 16,2 2-49-16,-1-2-29 0,-3-3-51 0,2 1-42 15,0-4-68-15,-1 2-66 0,3-2-72 0,-3-2-354 16,-1-2-401-16</inkml:trace>
  <inkml:trace contextRef="#ctx0" brushRef="#br1" timeOffset="-75768.668">25719 14908 344 0,'2'-7'538'0,"-2"7"-59"16,0 0-32-16,0-8-1 0,0 8-38 16,0 0-19-16,-2-7-38 0,2 7-70 0,0 0-36 15,0 0-46-15,0 0-34 0,0 0-30 0,0 0-17 0,0 0-29 16,0 0-11-16,0 0-20 0,6 7-6 0,-6-7-15 16,5 8-2-16,0-2-16 0,-2 0-17 0,3 3-43 15,-1-4-57-15,0 3-34 0,-1-1-44 0,3-1-49 16,-3 0-29-16,0-1-45 0,0-1-45 0,-4-4-63 15,6 5-85-15,-6-5-284 0,0 0-294 16</inkml:trace>
  <inkml:trace contextRef="#ctx0" brushRef="#br1" timeOffset="-75657.615">25676 14727 85 0,'0'0'149'0,"1"-8"-26"0,-1 8-60 0,7-6-75 16,-7 6-122-16,9-2 40 0</inkml:trace>
  <inkml:trace contextRef="#ctx0" brushRef="#br1" timeOffset="-75140.573">26073 14757 120 0,'0'0'433'0,"-10"-6"-62"0,10 6-18 16,-13-2-21-16,13 2-15 0,-16-1-21 15,4 2-39-15,2 0-37 0,-3 1-30 0,3 1-23 0,-3 0-31 16,4 1-27-16,0 2-17 0,0 0-18 0,1 0-16 16,2 3-15-16,1-1 2 0,1-1-12 0,2 1-7 15,0-1-5-15,4 1-5 0,0-1-4 0,2 0-16 16,1 0-14-16,1-1-18 0,1-1-13 0,1 0-3 16,-2-1 0-16,3-2-5 0,-9-2 7 0,18 2 6 15,-18-2 7-15,14-2 8 0,-14 2 4 0,17-5 12 16,-10 2-6-16,-1-2 10 0,1 0 0 0,-3-1 6 15,0 1 2-15,-2-1 26 0,2 0 19 0,-3 0-11 16,2 0 54-16,-3 6 16 0,3-10 11 0,-3 10 3 16,2-10-12-16,-2 10-18 0,0-8-15 0,0 8-6 15,4-5-2-15,-4 5 3 0,0 0 1 0,0 0-8 16,10 5 1-16,-10-5-11 0,9 10-12 0,-1-2-3 16,1 0-1-16,0 3-7 0,1-1-6 0,3 6-4 0,-2 0 1 15,1 0-5-15,2 2-2 0,-1 5-3 16,-1 0 2-16,0 0-4 0,-2-1 2 0,0-2-4 15,-3 0-1-15,0 1-7 0,-3-5 1 0,-1 1 1 16,-2-2 1-16,-1-2 3 0,0-1 2 0,-2-2-4 0,-4-1 4 16,1 0-1-16,-1-3 0 0,-1-3 0 0,7-3-1 15,-17 2-12-15,6-4 14 0,1-1 6 0,1-2-8 16,0-4-1-16,-2-1-4 0,4-1 2 0,-2-2-8 16,4 0-6-16,1-2-22 0,-2 0-34 0,5 1-17 15,2-1-31-15,-1-1-38 0,5 2-22 0,-1-2-34 16,2 1-46-16,-1 1-39 0,3 0-38 0,2 0-43 15,-1 2-60-15,0-1-226 0,0 2-174 0</inkml:trace>
  <inkml:trace contextRef="#ctx0" brushRef="#br1" timeOffset="-74969.056">26293 14792 278 0,'0'0'473'0,"0"0"-39"0,-1-8-74 16,1 8 19-16,0 0-22 0,-3-7-49 0,3 7-39 15,0 0-34-15,0 0-31 0,0 0-22 0,0 0-22 0,0 0-26 16,0 0-20-16,-6 5-23 0,6-5-16 15,4 9-17-15,-4-9-10 0,5 10-7 0,-1-2-18 16,0-1-19-16,-1 0-40 0,1 0-43 0,0-1-48 0,2 2-47 16,-2-4-53-16,-4-4-60 0,5 9-33 0,-5-9-45 15,4 7-77-15,-4-7-245 0,0 0-195 16</inkml:trace>
  <inkml:trace contextRef="#ctx0" brushRef="#br1" timeOffset="-74859.298">26219 14695 212 0,'-8'-13'345'0,"2"0"-55"0,-1 3-63 0,4 0 2 15,-5 2-71-15,6-2 11 0,0 3-67 0,0 0 12 16,2 7-55-16,2-11 20 0,-2 11-59 0,7-7-44 16,0 3-113-16,-7 4-87 0,13-2-283 0,-13 2-4 15</inkml:trace>
  <inkml:trace contextRef="#ctx0" brushRef="#br1" timeOffset="-74582.676">26380 14570 145 0,'0'0'555'0,"-6"-10"-78"0,3 5-31 16,3 5-5-16,-6-8-27 0,6 8-36 0,-5-8-41 16,5 8-64-16,-6-5-46 0,6 5-30 0,0 0-31 0,0 0-23 15,0 0-15-15,0 0-20 0,0 0-17 0,2 11-13 16,2-4-10-16,-2 1-11 0,3 2-9 0,0 1-7 16,3 1-7-16,-3 1 0 0,3 1 0 0,-2-1 10 15,2 3-11-15,-1-1 16 0,1 1-25 0,0 0 23 16,0-1-22-16,-1-1 15 0,0 1-18 0,0-1 15 15,-2-1-29-15,3 0 21 0,-3-1-22 0,0-3 20 16,-1 2-26-16,1-2 21 0,-1 0-26 0,1-2 22 16,0 1-40-16,-2-1-1 0,1-2-47 0,0 0-56 15,-4-5-65-15,7 7-77 0,-7-7-52 0,7 3-117 16,-7-3-117-16,7-3-487 0,-7 3-655 0</inkml:trace>
  <inkml:trace contextRef="#ctx0" brushRef="#br1" timeOffset="-74464.402">26443 14751 234 0,'-9'-8'653'0,"2"3"-97"16,1-1-76-16,1 0-27 0,1 1-81 0,0-1-43 0,2-1-63 16,2 7-42-16,2-13-54 0,1 4-26 0,3 3-39 15,1-1-60-15,3 0-141 0,2 0-109 0,3-2-221 0,1 2-604 16,2-2-643-16</inkml:trace>
  <inkml:trace contextRef="#ctx0" brushRef="#br1" timeOffset="-72472.464">27041 14569 661 0,'0'0'518'0,"-3"-5"-79"16,3 5-24-16,-4-6-14 0,4 6-20 15,-5-4-4-15,5 4-11 0,0 0-18 0,-2-6-55 16,2 6-68-16,0 0-36 0,0 0-28 0,0 0-46 0,0 0 31 16,0 0-33-16,0 0 6 0,6 4-34 0,-6-4 4 15,5 10-18-15,0-6-10 0,-1 3-22 16,0 1-5-16,2 0 0 0,-2 0-7 0,0 2 0 15,1-3-9-15,-2 3-11 0,1-3-10 0,-2 2-25 0,3-1-37 16,-2-2-48-16,-1 0-60 0,-2-6-60 16,4 9-22-16,-4-9-72 0,3 9-26 0,-3-9-121 0,0 0-35 15,0 0-61-15,0 0-268 0,-14-3-379 0</inkml:trace>
  <inkml:trace contextRef="#ctx0" brushRef="#br1" timeOffset="-72340.662">26905 14455 145 0,'-5'-9'434'15,"0"2"-94"-15,5 7-55 0,-4-10-88 0,4 10 0 16,-5-8-60-16,5 8 12 0,0 0-65 0,0-8 19 16,0 8-60-16,0 0 22 0,9-3-82 0,-9 3-56 15,0 0-116-15,17 3-98 0,-17-3-218 0,14 2-2 16</inkml:trace>
  <inkml:trace contextRef="#ctx0" brushRef="#br1" timeOffset="-72008.938">27162 14438 377 0,'0'0'472'0,"0"0"-91"0,0 0-60 0,14 0-24 0,-14 0-4 15,0 0-16-15,13 1-10 0,-13-1-16 0,10 4-22 16,-10-4-40-16,14 5-35 0,-5-1-26 16,-1 2-22-16,0-1-22 0,0 2-14 0,0 0-11 0,1 0-14 15,-2 2-10-15,0-2 6 0,0 2-17 0,-2-1 6 16,-1 1-15-16,-2-1 10 0,1-2-12 0,-3 2 7 15,0-8-12-15,-2 12 7 0,2-12-7 0,-5 11 15 16,5-11-4-16,-6 5 4 0,6-5-8 0,0 0 0 16,-13 0 6-16,13 0-5 0,-9-7-2 0,5 2 1 15,2-4-5-15,-1 1 0 0,2-3-3 0,0 2-1 16,3-3-2-16,-2 1-1 0,5-1 7 0,-1 0-11 16,3-2 6-16,0 4-9 0,2-2 6 0,0 2-5 15,4 1 8-15,-3 0-9 0,2 3 1 0,-1 0-40 16,-1 3-23-16,-1 0-56 0,3 1-33 0,-2 1-67 15,-10 1-24-15,18 0-93 0,-18 0-48 0,17 1-103 16,-17-1-264-16,16 4-263 0</inkml:trace>
  <inkml:trace contextRef="#ctx0" brushRef="#br1" timeOffset="-71626.06">27746 14361 705 0,'2'-7'586'0,"-2"7"-82"0,0 0-33 16,1-9-56-16,-1 9-31 0,0 0-56 0,4-8-39 15,-4 8-32-15,6-4-30 0,-6 4-13 0,14-2-51 16,-14 2-8-16,19 1-26 0,-7 1-19 0,-1 3-22 16,3-2-17-16,-1 2-15 0,4-1-9 0,-5 4-12 15,1-1-2-15,1 1-3 0,-2 1-8 0,-1-1-7 16,-2 2-37-16,-1-1 41 0,-3 0-37 0,1-1 38 15,-2 1-39-15,-4-2 40 0,1 0-8 0,-1-7 4 16,-1 11-9-16,1-11 2 0,-7 7 2 0,7-7-3 16,-9 2-32-16,9-2 29 0,-11-4 23 0,4 0-9 15,-1 0 0-15,3-4 0 0,0-1 0 0,0 0-6 0,1-3 1 16,1 0-5-16,0 1-19 0,1-1 17 16,4-1-30-16,0 1 32 0,1 0-31 0,-1 0 32 0,3 0-40 15,2 0 25-15,-1 1-44 0,3 0-14 16,-1 1-43-16,1 2-61 0,0 0-42 0,-2-1-66 0,2 4-20 15,0-2-111-15,0 0-53 0,-1 3-91 0,-2-3-364 16,1 1-483-16</inkml:trace>
  <inkml:trace contextRef="#ctx0" brushRef="#br1" timeOffset="-71421.226">27905 13855 440 0,'-5'-10'663'0,"-1"0"-115"0,3 3-54 15,-4 0-36-15,4 1-24 0,0 0-30 0,3 6-50 16,-5-8-57-16,5 8-28 0,-4-7-36 0,4 7-42 16,0 0-39-16,0 0-5 0,0 0-20 0,6 8-27 15,-6-8-18-15,9 12-23 0,-1-4-3 0,0 3-13 16,-1 0-21-16,1 3-37 0,0-1-51 0,-1 5-66 16,2 0-73-16,1 1-57 0,-2 1-59 0,0-1-56 15,0 0-88-15,2-1-71 0,1-2-462 0,-2-1-597 16</inkml:trace>
  <inkml:trace contextRef="#ctx0" brushRef="#br1" timeOffset="-70774.099">26384 15526 120 0,'0'0'488'0,"-10"3"-66"0,10-3-9 0,0 0-9 0,-12 3 2 15,12-3-33-15,0 0-25 0,0 0-37 0,-11 1-29 16,11-1-45-16,0 0-29 0,0 0-27 0,-2-7-12 16,2 7-6-16,8-8-25 0,-2 3 9 0,3 1-36 0,4-4 11 15,1 0-9-15,5-1-17 0,1 1-24 16,3-2-7-16,0 2-12 0,5-2-10 0,0 0-8 16,1 2-8-16,-1 0-21 0,-2 1-37 0,0 1-53 15,-2 1-75-15,1 1-59 0,-2-2-41 0,-5 4-61 0,1 0-26 16,-3 0-104-16,-1 1-28 0,-3 1-67 15,-12 0-295-15,15 3-382 0</inkml:trace>
  <inkml:trace contextRef="#ctx0" brushRef="#br1" timeOffset="-70596.806">26574 15587 56 0,'-16'8'515'0,"4"-1"-131"0,1-1-42 0,1-1-33 0,1 0-9 15,2-1-11-15,7-4-39 0,-11 3-36 0,11-3-32 16,0 0-30-16,0 0-32 0,0 0-15 0,12-3-21 15,-4-1-15-15,7-2-12 0,-2-1-11 0,8-3-10 16,-1 2-19-16,1-2 10 0,3-2-12 0,-5 2-48 16,3 2-44-16,-3-2-40 0,-1 1-70 0,-4 0-59 15,-1 1-49-15,-2-1-74 0,-2 0-344 0,-4 2-218 16</inkml:trace>
  <inkml:trace contextRef="#ctx0" brushRef="#br1" timeOffset="-70374.455">26602 15349 507 0,'-5'-5'443'0,"5"5"-84"16,-10-6 5-16,10 6-43 0,-6-6 11 0,6 6-61 16,-5-7-6-16,5 7-50 0,0 0-3 0,-3-5-9 15,3 5 16-15,0 0-12 0,0 0-6 0,10 6-13 0,-6-1-33 16,1 2-6-16,0 0-32 0,2 4-1 16,-1 1-34-16,1 0 7 0,1 4-37 0,0 1 8 15,0 3-29-15,0 1 10 0,0-1-29 0,0-1 23 0,0 3-37 16,-2-2 4-16,4-1-43 0,-1 0-36 0,-1-1-37 15,0-2-47-15,2-1-47 0,-4-4-39 0,3 0-57 16,-2-3-87-16,0 0-65 0,1-5-558 0,-8-3-618 16</inkml:trace>
  <inkml:trace contextRef="#ctx0" brushRef="#br1" timeOffset="-70093.112">26790 15357 4 0,'0'0'549'0,"0"-7"-149"0,0 7 5 0,-1-6-60 16,1 6 25-16,0 0-35 0,-1-6-9 0,1 6-39 15,0 0-16-15,0 0-19 0,0 0 7 0,1-7 7 0,-1 7 0 16,0 0-11-16,0 0-11 0,4 6-13 0,-4-6-5 16,2 7-9-16,-2-7-7 0,4 12-17 0,-2-6-7 15,0 4-17-15,1-2-25 0,-1 3-10 16,3 0-25-16,-2 3-7 0,1-1-25 0,1 2-7 15,0-1-21-15,0 1 0 0,3 0-16 0,-1 3-1 16,0-1-21-16,2 0-25 0,1 0-61 0,-1-1-39 0,1 0-102 16,0 0-21-16,-1-2-120 0,0-1-110 0,1-1-100 15,-1-1-171-15,0 0-625 0,-1-1-964 0</inkml:trace>
  <inkml:trace contextRef="#ctx0" brushRef="#br1" timeOffset="-69353.325">26706 15672 640 0,'0'0'477'16,"-9"4"-111"-16,9-4-78 0,-8 3-35 0,8-3-22 16,0 0-16-16,-7 4-25 0,7-4-44 0,0 0-2 15,0 0-50-15,0 0 3 0,16-3-39 0,-16 3 11 16,17-3-36-16,-6-1 14 0,4-1-32 0,-2-1 19 16,2 0-26-16,-1-1 17 0,0 0-2 0,0-1-13 15,-3 0 5-15,0 1-3 0,-3-1-4 0,-1-1-2 16,-3 2-5-16,-2-1 2 0,-2 8-2 0,-4-12 1 15,-1 6 2-15,-5 0-4 0,-3 1 1 0,-3 1 0 0,-5 2-2 16,-2 1-3-16,-4 1 8 0,-3 1 0 16,-5 2 2-16,1 0 8 0,-2 2 8 0,1 1-3 0,3 0 5 15,-1 1 12-15,4 0 2 0,3 1-8 16,5 0-2-16,0-1-3 0,8-1 0 0,2 0-5 0,3 1-1 16,8-7-1-16,-2 10-2 0,2-10-2 0,12 8-5 15,-1-6 1-15,5 1-5 0,3-3 0 16,4 0-8-16,4-3-6 0,1 0-6 0,7-2-27 15,-1-2 30-15,-2-3 2 0,0 0 3 0,0-1 2 16,-4-1-3-16,-2-2 7 0,-7 3 0 0,-2-2-4 16,-6 3 5-16,-1-2-2 0,-7 2-4 0,-3-1 4 15,-3 1 2-15,-7 1 1 0,-3 0-5 0,-6 0 5 0,-4 3-1 16,-4 1-13-16,-6 0 16 0,-4 2 2 0,0-1 1 16,-1 3 5-16,0 0 21 0,7 1 8 0,-1 1 12 15,2 2-2-15,3-1-11 0,3 3-4 0,5-2-5 16,5 2-5-16,2 0-3 0,5 1-5 0,7-6-5 15,-3 10-5-15,3-10-28 0,12 8-38 0,0-4-40 16,8 0-62-16,4-1-55 0,4-2-77 0,4-1-55 0,8-1-127 16,-1-2-309-16,6-2-305 0</inkml:trace>
  <inkml:trace contextRef="#ctx0" brushRef="#br1" timeOffset="-69109.711">27079 15444 572 0,'0'0'634'0,"-9"2"-115"0,9-2-38 16,-9 2-32-16,9-2-5 0,0 0-17 0,-14 2-22 15,14-2-85-15,0 0-40 0,-9-4-81 0,9 4-9 16,0 0-69-16,8-6 11 0,-3 3-57 0,5-1 16 0,4-1-22 16,3 0-5-16,2-2-11 0,4 0-13 0,3-1-4 15,3 0-17-15,2 0 4 0,-1-2-3 0,4 2-3 16,-1 0-6-16,-1-1 1 0,1 1-3 0,-2 0-11 15,-1 0-22-15,1 2-40 0,-7 1-66 0,0 1-61 16,-4-1-65-16,-1 3-43 0,-4-1-94 0,-1 0-36 16,-2 3-74-16,-12 0-121 0,13-1-256 0,-13 1-436 15</inkml:trace>
  <inkml:trace contextRef="#ctx0" brushRef="#br1" timeOffset="-68893.936">27208 15557 327 0,'-13'7'506'0,"3"-1"-87"0,1 0-53 0,0-2-21 16,4 0-4-16,5-4-33 0,-9 5-27 0,9-5-38 16,0 0-34-16,0 0-33 0,0 0-27 0,14-1-21 15,-5-1-21-15,4-4-13 0,1 2-14 0,7-3-13 16,0 1-9-16,1-2-22 0,2 0 3 0,4-3-7 0,2 2-3 16,-1-1-13-16,1-1-8 0,-2 2-30 0,-2-1-57 15,-4 3-55-15,1-1-45 0,-4-1-37 0,-3 2-63 16,-1-2-57-16,-3 2-67 0,-3-1-453 0,-3 1-403 15</inkml:trace>
  <inkml:trace contextRef="#ctx0" brushRef="#br1" timeOffset="-68660.208">27355 15211 316 0,'-6'-5'549'0,"-1"0"-48"0,7 5-83 15,-9-6 8-15,9 6-34 0,-8-5-21 0,8 5-35 16,-7-3-38-16,7 3 27 0,0 0 14 0,0 0-33 0,-8 5-27 15,8-5-13-15,2 9-6 0,0-3-13 16,1 3-11-16,1 1-16 0,0 4-14 0,2 0-24 16,1 4-23-16,1 1-31 0,-1 3-13 0,0 1-24 15,5 3-9-15,-5 2-22 0,1 1-6 0,2-2-15 0,-2 2 1 16,0 1-14-16,-1-2-1 0,2 0-22 0,-1 0-33 16,-2 1-72-16,1-5-56 0,0 0-109 0,0-2-56 15,-1 2-130-15,-1-3-119 0,1 0-140 0,-3-6-772 16,2 0-1109-16</inkml:trace>
  <inkml:trace contextRef="#ctx0" brushRef="#br1" timeOffset="-67173.84">25070 16984 5 0,'0'0'223'0,"-2"-6"-40"0,2 6-35 15,0 0-29-15,0 0-19 0,0 0-23 16,0 0-13-16,0 0-16 0,0 0-10 0,-2-6-7 16,2 6-9-16,0 0 2 0,0 0-11 0,0 0-5 15,0 0 4-15,0 0-1 0,0 0 8 0,0 0 4 16,0 0 11-16,0 0 5 0,0 0 4 0,0 0 10 15,0 0 8-15,0 0 3 0,0 0 5 0,0 0-2 16,0 0-2-16,0 0 7 0,0 0-34 0,0 0 45 16,0 0-31-16,0 0 41 0,0 0-35 0,0 0 32 15,0 0-28-15,0 0 18 0,0 0-30 0,0 0 19 0,0 0-19 16,0 0-6-16,0 0-4 0,0 0 7 16,0 0-6-16,0 0-1 0,0 0 3 0,0 0 7 0,0 0-2 15,0 0-10-15,0 0 19 0,0 0-11 0,0 0 21 16,0 0-26-16,0 0 31 0,0 0-18 0,0 0 20 15,0 0-24-15,0 0 26 0,0 0-28 0,0 0 31 16,0 0-17-16,0 0 17 0,0 0-26 0,0 0 15 16,0 0-20-16,0 0 10 0,0 0-17 0,0 0 16 15,0 0-23-15,0 0 20 0,0 0-14 0,0 0 12 16,0 0-9-16,4 5 19 0,-4-5-11 0,0 0 26 16,3 7-21-16,-3-7 27 0,2 7-19 0,-2-7 25 15,3 11-32-15,-2-4 21 0,0 0-33 0,4 3 15 16,-3 0-35-16,0 0 20 0,1 1-32 0,-1 0 23 15,2 0-27-15,0 0 19 0,0-1-26 0,0 1 22 16,3 0-27-16,-3-2 25 0,3 0-29 0,0-1 19 16,0-1-15-16,2 0 20 0,0-3-27 0,0 0 13 15,3-1-42-15,0-2 11 0,-2 1-61 0,4-4-3 0,-2 1-45 16,2-1-16-16,-3 0-52 0,1-2 0 16,0 1-37-16,-1-1-28 0,-1-1-24 0,-1 1-60 15,0-1-68-15,-3-1-402 0,-6 6-360 0</inkml:trace>
  <inkml:trace contextRef="#ctx0" brushRef="#br1" timeOffset="-64909.419">25120 17135 95 0,'0'0'143'0,"1"11"-33"0,-1-11-12 15,3 9-9-15,-3-9-10 0,6 8-19 0,-6-8-2 16,7 5-10-16,-7-5-8 0,0 0-6 0,12 3-3 15,-12-3-1-15,0 0-8 0,13-2-2 0,-13 2 2 16,8-6 5-16,-8 6 3 0,5-7 3 0,-5 7-4 16,4-8-2-16,-4 8 15 0,0-8 11 0,0 8-6 15,-4-10-1-15,4 10 4 0,-6-8-2 0,6 8 9 16,-7-7 17-16,7 7 11 0,-8-6-2 0,8 6-9 16,-7-5-17-16,7 5-8 0,-9-3-8 0,9 3-1 0,0 0 0 15,0 0 4-15,-16 2-6 0,16-2 0 0,-5 3-8 16,5-3 1-16,-7 6-4 0,7-6-5 15,-3 7-1-15,3-7 0 0,-2 9-8 0,2-9 6 16,0 9-8-16,0-9 2 0,2 10-6 0,-2-10 0 16,5 9-1-16,-5-9-2 0,8 9-1 0,-8-9 3 15,9 7-5-15,-9-7 3 0,10 5 2 0,-10-5-4 16,10 3-5-16,-10-3 6 0,0 0-2 0,14-1 4 16,-14 1-3-16,9-6 0 0,-9 6 4 0,9-7-13 0,-9 7 10 15,3-8 2-15,-3 8-4 0,0-11 1 0,-3 7-1 16,3 4 4-16,-5-12-7 0,0 7 2 0,1 0 1 15,-1 0 2-15,1 1-26 0,4 4 33 0,-10-7-1 16,10 7-25-16,-11-4 22 0,11 4 4 0,0 0 0 16,-13 2 3-16,13-2-5 0,-8 5 0 0,8-5-6 15,-7 8 7-15,7-8-2 0,-3 10-6 0,2-3 3 16,1-7-2-16,2 13 3 0,-2-6-3 0,3-1-1 16,1 1 3-16,1 0 0 0,-2 0-1 0,1-1-2 15,1-3 5-15,-5-3-14 0,11 6 9 0,-11-6-2 16,11 3 3-16,-11-3-1 0,13-3 0 0,-13 3-1 0,10-6-7 15,-2 1 12-15,-4 0-3 0,0-3 0 16,-2 0 5-16,2-1-22 0,-3-1 31 0,-1 1-20 16,-2 0 22-16,-1-1-13 0,-1 0 22 0,0 1-10 15,-1-1 13-15,-2 3-10 0,0 1-2 0,-2 0-10 16,2 1 3-16,-2 1-11 0,9 4 11 0,-14-2-13 0,14 2 13 16,-16 2-19-16,16-2-16 0,-10 7-16 15,10-7-38-15,-8 7-61 0,8-7-79 0,-2 9-94 0,2-9-268 16,2 10-95-16</inkml:trace>
  <inkml:trace contextRef="#ctx0" brushRef="#br1" timeOffset="-64110.009">25758 16979 115 0,'0'0'383'16,"0"0"-51"-16,0 0-62 0,7-3 10 0,-7 3-48 16,0 0-3-16,3-7-20 0,-3 7-17 0,0 0-12 15,0-10-34-15,0 10 9 0,-1-9-25 0,1 9 19 16,-4-7-43-16,4 7 14 0,-8-7-40 15,8 7 18-15,-11-6-26 0,11 6 15 0,-17-4-39 16,17 4 18-16,-22-1-13 0,10 2 21 0,-1 0-20 16,-1 2 9-16,0 1-16 0,-3 0 10 0,3 3-17 0,-3-1 9 15,5 2-24-15,-1-1 7 0,0 1-15 0,3-1 9 16,1 2-16-16,1-1 12 0,2 0-23 0,3 1 19 16,-1-2-15-16,4 2 8 0,0-2-15 0,2-1 16 15,0 1-15-15,3 0 11 0,0-2-16 0,4 0 13 16,0-1-22-16,0-1 10 0,0-2-19 0,4 0 10 15,-1-2-28-15,0-1 22 0,1 0-15 0,2-3 19 0,-2-1-16 16,1 0 25-16,0-1-15 0,-2-2 24 16,-1 0-17-16,1-1 19 0,-3-1-15 0,1-1 17 15,-4-1-12-15,-1-2 16 0,-1 1 0 0,-1-3-1 16,-2 1 3-16,-2-4-4 0,-2 1-2 0,-2-4-17 0,1 0 17 16,-5-3-16-16,-1 2 21 0,1-1-19 0,-1 4 19 15,-1 1-9-15,0 1 31 0,1 1 0 0,-1 2 31 16,2 2-12-16,1 2 23 0,-1 0-5 0,1 1 10 15,3 3-15-15,0 1-17 0,1 0-7 16,-2 3-6-16,6 4-4 0,-6-6-2 0,6 6-4 16,0 0 3-16,0 0-6 0,-6 4 5 0,6-4 2 15,4 10 2-15,-1-2 1 0,1 1 1 0,3 3 2 0,0 0-24 16,0 1 20-16,1 1-7 0,2 2 9 0,2 2-13 16,-2 0-6-16,3 0-1 0,-2 1-3 0,3-1 1 15,-2 0-4-15,1 0 0 0,-1 0-7 0,1-2-3 16,0 1-29-16,0-2-41 0,-2-2-7 0,2-2-48 15,-3 0-20-15,2 0-57 0,-1-3-16 0,1 0-37 0,-1-3-74 16,-1 0-28-16,1 0-68 0,1-4-443 0,-4 2-425 16</inkml:trace>
  <inkml:trace contextRef="#ctx0" brushRef="#br1" timeOffset="-63860.773">26034 16907 286 0,'0'0'480'0,"0"0"-47"0,-7-6-51 0,7 6-18 16,0 0-38-16,-5-6-19 0,5 6-63 0,0 0-22 16,-5-4-62-16,5 4-1 0,0 0-27 0,0 0 12 15,0 0-33-15,-4 6 12 0,4-6-28 0,0 10 1 16,0-10-24-16,3 12 1 0,-2-4-21 0,2 2 7 0,-1 0-29 16,-1-1 13-16,3 3-31 0,0-1 18 0,-1 1-22 15,4 0 13-15,-3-1-18 0,3 1 13 0,-1-4-21 16,-1 2 4-16,4-4-31 0,-3 1-7 0,2-1-50 15,1-2-7-15,1-2-53 0,1-2-7 0,-11 0-48 16,21-2-26-16,-9-2-34 0,-1-1-89 0,2-3-23 0,-3 1-413 16,-1-4-310-16</inkml:trace>
  <inkml:trace contextRef="#ctx0" brushRef="#br1" timeOffset="-63670.944">25971 16787 1 0,'-11'-1'467'15,"11"1"-161"-15,-19-2-16 0,19 2-69 16,-11-1-3-16,11 1-54 0,-9-2 5 0,9 2-54 16,0 0 3-16,0 0-41 0,0 0-4 0,-4-6-29 15,4 6 14-15,0 0-33 0,8-6 14 0,-8 6-26 0,5-3 15 16,-5 3-23-16,0 0 11 0,9-4-42 0,-9 4 5 16,0 0-65-16,7-4-6 0,-7 4-60 0,0 0 21 15,0 0-75-15,0 0-3 0,0 0-58 0,7-3-133 16,-7 3 144-16</inkml:trace>
  <inkml:trace contextRef="#ctx0" brushRef="#br1" timeOffset="-63309.286">26261 16845 406 0,'3'-7'442'0,"-3"7"-9"0,0 0-41 16,0 0-22-16,0-8-25 0,0 8-41 0,0 0-52 0,0 0-40 16,0 0-38-16,0 0-29 0,0 0 0 0,0 0 3 15,0 0-5-15,0 0-1 0,4 5-19 0,-4-5-11 16,2 10-17-16,1-4-12 0,-1 1-14 0,2 1-9 15,0 0-12-15,1 1-14 0,-1 1 6 0,1-2-18 16,0 2 1-16,2-2-5 0,-1 2-7 0,0-2-29 0,2 0 18 16,-2-1-14-16,2 0 18 0,1-3-36 15,-1 1 0-15,1-1-58 0,1-2-4 0,0 0-51 0,-10-2-24 16,19-2-63-16,-7 0-14 0,-3-2-39 16,2-1-105-16,-3-2-30 0,1-1-409 0,-3-2-369 0</inkml:trace>
  <inkml:trace contextRef="#ctx0" brushRef="#br1" timeOffset="-63156.742">26241 16723 197 0,'-12'-2'517'0,"0"1"-89"0,12 1-59 0,-19-2-35 16,19 2-4-16,-15-3-53 0,15 3-19 0,-11-2-68 16,11 2-17-16,-12-3-65 0,12 3 8 0,0 0-50 0,-5-5-8 15,5 5-87-15,0 0-55 0,5-7-70 16,-5 7-151-16,9-5-108 0,-9 5-360 0,8-7-289 15</inkml:trace>
  <inkml:trace contextRef="#ctx0" brushRef="#br1" timeOffset="-61495.006">26970 16483 297 0,'0'0'288'0,"0"0"-18"16,-1-6 0-16,1 6-11 0,0 0-35 15,-2-7 4-15,2 7-17 0,-5-5-14 0,5 5-9 16,0 0-29-16,-5-7 20 0,5 7-39 0,-6-3 12 0,6 3-43 16,-5-4 9-16,5 4-26 0,0 0 29 0,-15 1-16 15,15-1 17-15,-13 5-14 0,7-1 21 0,-3 0-24 16,0 2 8-16,-1 3-23 0,-1 0 31 0,-1 3-27 15,-1 2 23-15,-1 0-4 0,2 1-6 0,2 3-10 16,-1 0-16-16,2 1-9 0,1 1-11 0,0 1 5 16,3-1-25-16,4-1 18 0,0-1-37 0,1 1-8 0,2-1-4 15,2 0 5-15,2 2-2 0,3-4-7 16,2 2-4-16,1-2-5 0,1-2 6 0,4-2-13 0,-1-1-23 16,2-2-8-16,3-3-22 0,-2-1-14 0,1-2-33 15,-2-2-21-15,3 0-9 0,2-3 0 16,-3 1-15-16,2-4-25 0,1 0-19 0,0-1-18 0,-4 0-45 15,0-2-44-15,-5 1-11 0,0-1-84 16,-2 0-4-16,-3-1-291 0,-2 1-205 0</inkml:trace>
  <inkml:trace contextRef="#ctx0" brushRef="#br1" timeOffset="-61322.941">26868 16764 249 0,'-18'1'465'0,"-1"0"-84"0,2 1-30 16,4-1-10-16,0-1-14 0,0 1-26 0,13-1-49 15,-17-1-46-15,17 1-44 0,-12-1-28 0,12 1-52 16,0 0 6-16,0 0-39 0,6-10 14 0,0 6-38 0,5 0 19 16,3-3-40-16,4-2 21 0,2-1-53 0,2 2-22 15,0 0-48-15,6-3-35 0,0-1-32 0,0 1-85 16,1-2-20-16,2 1-63 0,-2 0-373 0,-1-1-209 16</inkml:trace>
  <inkml:trace contextRef="#ctx0" brushRef="#br1" timeOffset="-60824.866">27392 16421 176 0,'0'0'499'0,"-11"-5"-80"16,11 5-48-16,-11-6-40 0,11 6-22 0,-10-6-58 15,10 6-33-15,-3-6-55 0,3 6-5 0,0-7-45 0,0 7 8 16,8-5-33-16,-8 5 18 0,11-5-33 15,-11 5 17-15,16-2-33 0,-16 2 19 0,23 1-22 16,-9 2 17-16,-2-1-32 0,4 1 12 0,-3 2-24 16,4 0 10-16,-3 1-26 0,0 1 22 0,0 2-24 15,-2-1 16-15,0 2-23 0,-3-2 20 0,0 3-20 16,-4-3 18-16,2 1-20 0,-5 0 23 0,2-1-16 16,-3-1 33-16,-1-7-3 0,-2 12 21 0,2-12-13 0,-5 8 20 15,5-8-21-15,-10 4 17 0,10-4-25 0,-11-2 18 16,11 2-29-16,-9-9 16 0,2 2-32 0,3-2 22 15,0 0-28-15,0-3 22 0,3-1-29 0,0-1 18 16,1-2-24-16,1 1 2 0,0-1-32 0,4-1 0 16,-1 0-32-16,4 1-12 0,-1 0-50 0,0 2-16 15,2 1-59-15,0 1-39 0,0 2-42 0,0 0-87 16,-2 2-17-16,1 2-421 0,1-1-349 0</inkml:trace>
  <inkml:trace contextRef="#ctx0" brushRef="#br1" timeOffset="-60407.331">27903 16504 435 0,'0'0'467'16,"0"0"-63"-16,0 0-35 0,0 0-36 0,0 0 4 16,0 0-72-16,0 0-16 0,0 0-65 0,0 0 6 15,0 0-30-15,4 6 9 0,-4-6-17 0,0 0 9 16,3 8-39-16,-3-8 6 0,2 10-23 0,-2-10 8 15,7 10-35-15,-5-4 22 0,0 3-42 0,1-1 15 16,0 1-13-16,0 0-9 0,-1 1-17 0,3-2 2 16,-1 2-5-16,2-2-6 0,-2 2-6 0,1-3-2 15,2 2 1-15,-1-2-11 0,-1 0 4 0,4-1-1 16,-1-1-6-16,0-2-7 0,2 1-4 0,0-2-22 16,0 0-41-16,4-2-38 0,-2-2-43 0,1 1-18 15,2-3-61-15,-1 0 2 0,1-2-28 0,-2-2-73 16,-3-1-34-16,2-1-68 0,-3-4-390 0,-2 2-358 0</inkml:trace>
  <inkml:trace contextRef="#ctx0" brushRef="#br1" timeOffset="-60109.974">27892 16288 134 0,'-9'-4'462'0,"9"4"-76"16,-6-4 3-16,6 4-21 0,0 0-38 16,-9-3-5-16,9 3-64 0,0 0 4 0,-7-6-49 0,7 6-6 15,0 0-36-15,-4-8-7 0,4 8-30 0,0 0-3 16,-6-3-27-16,6 3 5 0,0 0-37 0,0 0 17 16,-2-7-36-16,2 7 20 0,0 0-9 0,0 0-3 15,-3-6-3-15,3 6-13 0,0 0 2 0,0 0-2 16,-3-7 1-16,3 7 4 0,0 0 0 0,-2-6-10 15,2 6-13-15,0 0 4 0,0 0-11 0,-4-7-6 0,4 7-29 16,0 0-76-16,0 0-108 0,0 0-99 16,-13 3-139-16,13-3-288 0,-5 4-328 0,5-4-668 15</inkml:trace>
  <inkml:trace contextRef="#ctx0" brushRef="#br1" timeOffset="-57594.376">29022 13712 286 0,'15'-8'235'15,"-1"2"-51"-15,1 1-53 0,0 1-22 0,1 0-16 16,0 2-19-16,-1 1 16 0,0 1-6 0,2 1 6 16,-3 2-9-16,2 4 35 0,-3 2-29 0,-1 1 49 15,-2 7-31-15,-2 1 60 0,-3 3-2 0,0 4 2 16,-3 3 7-16,-2 5-17 0,0 3-2 0,-1 1 5 16,-3 8 5-16,-1 1-6 0,3 0-2 0,-2-1-2 0,1 2 3 15,3-1-12-15,-1 3-6 0,2-2-16 0,2 0-13 16,2 1-22-16,1 0-15 0,4 1-15 0,3-3-12 15,1 1-4-15,7 3-8 0,6 1-11 0,-2-4-2 16,5-3-4-16,0-2-4 0,5-4-9 0,-5-6-10 16,4-4-22-16,-1-2-18 0,0-5-19 0,-1-1 0 15,-3-7-16-15,2-3 2 0,-7-2-11 0,-1-3-6 16,-5-3 9-16,0-1 3 0,-6-2 8 0,0 0 15 16,-5-3 11-16,-7 4 14 0,6-8 11 0,-6 8 28 15,-2-10 31-15,-2 6 31 0,-1-3 19 0,-3 4 4 16,-1-1 8-16,0 1 8 0,0 0-2 0,-2 1-16 15,11 2-13-15,-16-1-12 0,16 1-8 0,-15 6 1 16,15-6-9-16,-6 9-4 0,6-1-4 16,2 2-10-16,2 2 0 0,4 4-10 0,3 2 3 0,7 5-13 15,3 5 4-15,4 0 2 0,2 5-5 0,6 6-1 16,0 3-4-16,2 0 1 0,-2 3-9 0,-1 0 7 16,-1 0-3-16,-2 1-5 0,-8-6-4 0,0 1 1 15,-7 2 3-15,0-1-2 0,-3-3 2 0,-8-3-1 16,-1-1 2-16,-5 0 2 0,-3 5 0 0,-7-2 3 0,-4-3 4 15,-3 0-5-15,-4-4-1 0,-1-1-4 0,-4-3-15 16,0-3-39-16,-3-4-52 0,0-3-54 16,2-4-65-16,2-5-86 0,1-2-138 0,3-2-126 0,1-5-313 15,3-3-457-15</inkml:trace>
  <inkml:trace contextRef="#ctx0" brushRef="#br1" timeOffset="-46329.331">21369 4590 5 0,'0'0'107'0,"-8"-7"-7"0,8 7 18 15,-9-8-27-15,9 8-4 0,-7-7-20 0,7 7 2 16,-8-7-1-16,8 7-2 0,-8-8-8 0,8 8-11 16,-10-7-6-16,10 7-11 0,-9-8-6 0,9 8-1 15,-6-7 4-15,6 7-3 0,-10-7-1 0,10 7-3 16,-11-6-3-16,6 2 0 0,5 4-7 0,-11-5 2 15,11 5-3-15,-13-7-1 0,5 5-2 0,-1-2 0 16,-1 2 0-16,-1 0 0 0,0-1-4 0,-3 2-2 16,1-2 4-16,0 3 3 0,-3-2-1 0,-2 0 7 15,2-1 13-15,-2 1-10 0,1 0 20 0,-1 1-23 16,-1-1 21-16,6 1-26 0,-6-1 20 0,1 1-23 16,0 0 21-16,2 0-23 0,-1 0 21 0,4 1-23 15,-3 0 18-15,2 0-24 0,0 0 24 0,2 0-26 16,-2 1 3-16,4 1 4 0,-2 1 2 0,1 0 13 0,1 0 12 15,1 3 1-15,-3-2 5 0,3 4 8 16,-2-1 2-16,-1 3 5 0,3-1 4 0,-1 2-3 16,-1 0 6-16,0 2-2 0,-1-1-3 0,0 3 1 15,2 0 41-15,-3 1-36 0,3-2 17 0,1 2-41 16,-3 1 5-16,2 0 5 0,1 1 0 0,-1 0 5 16,1 1-8-16,1 0-5 0,1 0-3 0,-2 2-2 15,0 0-6-15,1 1 0 0,2 0-3 0,-2 2-6 16,-1-2 8-16,3 2-5 0,-1 3 7 0,0-3-26 15,0-1 27-15,2 2-29 0,1 0 40 0,-1-1-34 0,0 2 7 16,-1-2-2-16,3 1 5 0,-2 2 47 16,1-3-54-16,-1 1 45 0,1 2-50 0,-1-4 45 15,3 2-45-15,-1 1 46 0,-1-1-12 0,-1-1 7 16,3 3-2-16,0-4-2 0,0 2-4 0,-1 2-3 0,2-3 0 16,0 3-5-16,-1-2 0 0,2 1-2 0,-1 2-43 15,0-2 48-15,1 3-44 0,0-3 45 0,0 3-45 16,0-1 12-16,0 1-4 0,0-3 3 15,1 3 8-15,-1-3 3 0,1 2 6 0,-1-1 3 0,2 1-1 16,-1-2 47-16,0 2-51 0,2 0 37 0,-2-2-37 16,2 2 41-16,-1-2-46 0,1 6 44 15,1-3-42-15,-2 0 33 0,1 1-42 0,-1-4 40 16,3 5-44-16,-1 0 42 0,-1 0-43 0,1-1 50 0,-2 1-51 16,3-1 40-16,-1 0-40 0,-1 1 7 0,3-1 4 15,-2-1 7-15,0 2 3 0,-1-2 16 0,3 1-7 16,-4-3 2-16,2 3 0 0,1-4 2 0,-2 1-3 15,-1 0 5-15,2 0-4 0,0 4 1 0,-3-4-1 16,4 3 0-16,-1 0-1 0,-1-3 41 0,2 3-48 16,-2 1 45-16,3-2-46 0,-2 1 8 0,1-3 4 15,0 4-5-15,0-3-3 0,1 1 0 0,-1 0 0 16,0-2-7-16,3 2 0 0,-4 0 4 0,4 0-4 16,-1-2-11-16,-2 2 14 0,3-1-11 0,0 0 11 15,-2 0-11-15,1 1 27 0,0-1-17 0,0 1-2 16,0-1-1-16,1 1 6 0,-2 0-7 0,2 1 4 15,1-1-5-15,-3 1-3 0,2 0 3 0,-3 0 2 16,5 0 2-16,-3-1-2 0,-1 2 4 0,1-2-3 16,-1 2-4-16,0-1 0 0,1 1-1 0,-2-1 2 15,0 2-19-15,-1-1 29 0,3 1-27 0,-3 0 23 16,1-2-22-16,-1 2 22 0,0 0-21 0,1-1 19 16,0 2 16-16,3-1-25 0,-3 0 1 0,0 1 0 0,0-1 2 15,0 2-2-15,2-2 5 0,-1-1-6 0,-1 2 0 16,3 7-1-16,-3-8 2 0,3 0-1 0,-1-1 1 15,-2 2-21-15,3 1 25 0,-3-3-23 16,4 1 25-16,-2 2-21 0,-1-2 3 0,-1 0 27 0,3 1-27 16,-2 1 25-16,1-2-24 0,0 0 26 0,0 2-25 15,0 0 25-15,0-1 2 0,2 6-30 0,-3-7 21 16,3 0 3-16,0 5-1 0,-1-3-2 0,-2-1-28 16,4 0 33-16,-1 3-30 0,-1-4 32 0,2 5-30 15,-2-5 32-15,1 1-35 0,-2-2 4 0,2 1 6 16,0 5 3-16,0-5 0 0,1 5 3 0,-1-6 1 15,0 6 33-15,0-1-39 0,1 2 32 0,-2-6-36 16,1 5 33-16,1-6-36 0,-2 2 32 0,1 3-39 16,-1-4 47-16,-1 2-49 0,2-4 38 0,0 1-36 15,-1 1 37-15,1 1-41 0,-2-2 40 0,4 5-37 16,-3-4 37-16,3 4-37 0,-2-4 5 0,2 4 3 16,-3-4 2-16,2 5 44 0,2-1-51 0,-2 0 39 15,-1-5-40-15,2 4 39 0,0 1-39 0,-1 0 35 0,0-3 13 16,0 3-21-16,-1-5-2 0,1 0-2 0,-1 0-1 15,0 1 4-15,0-1-1 0,0 0-9 0,0-2 2 16,0 2-36-16,1-2 42 0,-1-2-35 0,0 4 38 16,3-5-33-16,-7-4 37 0,4 6-38 0,1 0 5 15,0 0 41-15,-1-1-43 0,0 1 49 0,1-1-48 16,-1 2 37-16,0-3-38 0,1 3 39 0,-1 0-37 16,-2 0 37-16,2-2 3 0,0 1-12 0,-2-1-1 15,0 1-2-15,0 0 0 0,2 0 3 0,-1-1-8 16,-3-4 1-16,2 1-1 0,0 0-37 0,-2 0 44 15,2-1-39-15,-1 1 46 0,-1-2-39 0,0 3 39 16,3-2-40-16,-2 0 43 0,-2 0-40 0,3 1 44 16,-1 5-46-16,0-6 7 0,-1 0 5 0,1 0 0 15,-1 2 41-15,0-3-44 0,0 3 45 0,1-3-46 16,-1 3 40-16,-1 0-46 0,1-1 44 0,1-1-42 16,-1 2 44-16,1-1-49 0,-1-2 45 0,0 3-43 15,0-1 44-15,-1-2-44 0,4 1 43 0,-5 0-45 0,3 0 47 16,-1 0-45-16,-1-1 43 0,1 0-46 0,0 0 50 15,1 1-48-15,-1-1 45 0,-1 0-39 0,1-1 36 16,1 1-43-16,-1 1 44 0,1-2-39 0,-2 1 41 16,2 0-42-16,-2-2 0 0,1 0 5 0,-1 2 6 15,2 0 39-15,-2-1-46 0,1 0 43 0,-1-1-41 16,1 0 39-16,-1 1-45 0,4-1 44 0,-3-1-43 16,0 2 43-16,0-2-41 0,0-2 37 0,0 2-42 15,3-1 43-15,-2 1-43 0,-1-2 41 0,3 1-42 16,0 0 47-16,-2 0-47 0,1 0 42 0,0 2-3 15,0-3-4-15,1 0 1 0,0 0-5 0,1 1-3 16,1-1 1-16,-2 0-3 0,1 0-1 16,0-1 0-16,1 1 5 0,-1 0-43 0,0 1 45 0,1-3-5 15,1 1-41-15,-1 0 48 0,-1-3-45 0,0 0 49 16,-2 0-43-16,1-1 46 0,2 0-45 0,-1 0 44 16,1 3-42-16,-1-4 50 0,0-2-44 0,2 2 38 15,1-2-45-15,-3 1 45 0,2 0-41 0,-1-2 44 0,1 0-47 16,-2 1 61-16,5-1-63 0,-2 0 46 0,-1 0-45 15,1 0 46-15,-1-1-46 0,1 1 54 0,-1-1-56 16,0 0 48-16,1-1-45 0,-3 0 46 0,1-1-46 16,2 0 46-16,-3 1-40 0,1-3 41 0,0 3-47 15,-1-3 46-15,3-1-44 0,-2 2 50 0,0-3-47 16,-1 1 41-16,1-1-45 0,-10-1 46 0,18 3-52 16,-18-3 55-16,17 0-46 0,-17 0 48 0,15 0-52 15,-15 0 48-15,17-2-44 0,-17 2 44 0,15-2-49 16,-15 2 55-16,17-3-53 0,-10-1 47 0,1 2-46 15,2-1 46-15,-1-2-47 0,-2 2 48 0,-1-2-43 16,4 2 41-16,-1-4-45 0,-2 1 46 0,0-1-46 16,2 1 51-16,-1-1-53 0,0 0 49 0,2-3-50 15,-3 1 51-15,1-1-48 0,1-1 46 0,1-1-47 16,-2 2 56-16,-2-1-53 0,2-1 53 0,1-1-49 16,-3 1 53-16,2-1-44 0,-3 0 59 0,4 0-57 15,-4-1 55-15,2 0-59 0,-2-3 53 0,0 2-57 0,0-1 60 16,1 0-58-16,-2-1 51 0,1 0-59 0,-1 0 59 15,1-4-58-15,-2 2 62 0,3-2-67 0,-2 0 57 16,1 0-55-16,-1 0 57 0,0 0-62 0,1-1 6 16,-4 3 4-16,3-3 12 0,2 1-7 0,-2-1 4 15,1 2-1-15,-3-4 6 0,0 6-1 0,2-1 6 16,-1 1-2-16,-1-2 3 0,1 1 5 0,-1 0-1 16,2 1 61-16,-3-1-64 0,0-1 18 0,2 0-27 15,-2 0 56-15,2 1-63 0,-2-6 59 0,2 4-59 16,-2-1 51-16,3 0-64 0,-3 1 64 0,1 2-65 0,-1-2 61 15,0 0-45-15,-1 2 23 0,3-2 12 16,-2 1-55-16,1 1 56 0,-2-3-60 0,2 3 7 16,-1-3 7-16,0 3 7 0,-1-1 1 0,0-1 3 15,3 1 3-15,-3-4 1 0,2 3 3 0,-2 1 0 16,2-3-11-16,-1 4 13 0,0-5 3 0,-1 0-1 16,3 1-1-16,-2-1 0 0,0 0-2 0,1-1 0 15,0 2 56-15,-2-2-66 0,2 0 57 0,-1 1-65 0,0-2 64 16,-1 1-70-16,4 2 59 0,-4-3-62 0,2 0 61 15,-2 0-61-15,2 0 67 0,-1-2-73 0,0 3 64 16,-1-1-63-16,0 0 65 0,0 0-64 0,0 0 8 16,0 1 11-16,0-2 2 0,0 2-5 0,0 0 3 15,-1-1 4-15,1 0-10 0,-1 0 17 0,-1 0-6 16,2 1 6-16,-1 0-1 0,0 0 1 0,-3 1-2 16,3-1 56-16,0-1-67 0,1 2 58 0,-2-1-62 15,0 0 60-15,0 1-64 0,-2-1 56 0,3-1-52 16,-3 3 53-16,2-2-65 0,-2-2 60 0,-1 2-61 15,1 0 63-15,0-1-63 0,-1 0 62 0,3 1-61 16,-4 0 5-16,1 0 4 0,0-2 6 0,0 3 4 16,3-1 0-16,-4-1 3 0,3 3 24 0,-1-2-26 15,0-1-9-15,0 2 19 0,-1 0-3 0,1 0 2 16,0 0-1-16,-1 0 0 0,3 2 0 0,-4-4 1 16,3 2-2-16,-2 1 3 0,0 0 68 0,1-1-82 15,0 1 57-15,0 0-64 0,-1-2 59 0,2 2-60 0,-1 0 57 16,-2-1-62-16,2 0 62 0,0-1-66 0,1 2 63 15,0-1-63-15,-1 0 63 0,0 0-53 0,2 1 6 16,-3-1-7-16,2-1 4 0,-1 2 3 0,-1-2 4 16,3 1 2-16,-1 0 5 0,-1 1 6 0,2-1-22 15,-1 0 21-15,-2 1-2 0,3 0 1 0,-1 0 0 16,-1 0-1-16,0 1 6 0,2-1-8 0,-1 2 2 16,-1-1 51-16,0-2-61 0,-2 1 60 0,4 1-70 15,-2-1 59-15,0 1-62 0,-1-1 56 0,1 0-59 16,0 0 58-16,-2 1-51 0,2-1 49 0,-1-1-58 15,1 0 59-15,0 1-60 0,-1-1 61 0,-1 0-62 16,2 0 62-16,-1 1-62 0,1-2 60 0,-1 2-58 16,1-1 5-16,0 1 2 0,-2-1 9 0,1 1 9 15,1 1-8-15,-1 0 5 0,1-1 1 0,-2 0 0 16,0 1 1-16,1 0 10 0,3 2-5 0,-5-2 47 16,3 1-62-16,-2-1 54 0,-2 1-62 0,3 0 58 15,-1 0-59-15,-1 1 55 0,1 0-58 0,-2-1 58 16,3 0-59-16,-3 0 59 0,3-1-55 0,-2 1 53 0,-1 0-61 15,3 1 61-15,-3 0-57 0,2-1 56 0,-2 0-57 16,3 0 59-16,-1 1-58 0,-1-2 56 16,2 2-56-16,-2-2 56 0,2 2-58 0,-2 0 59 0,2-1-52 15,0 1 51-15,-2 1-59 0,1-2 7 0,1-1 5 16,0 2 4-16,-2 0 3 0,2 0 2 0,-1 0 4 16,1 1 8-16,0-2-9 0,0 2 3 0,-1-1 51 15,1 0-62-15,-1 0 56 0,2-1-54 0,-1 1 48 16,0-1-59-16,0 0 56 0,0 0-57 0,0 0 56 15,0 0-59-15,-1-1 59 0,3 1-62 0,-3 0 49 16,1-2-46-16,0 1 58 0,0-1-55 0,0 0 50 16,0 0-46-16,0-2 49 0,-2 1-57 0,1 0 55 15,0-4-55-15,-1 4 55 0,2-3-55 0,-1 1 58 16,-2 0-50-16,3 1-4 0,-3 1 6 0,3-3 2 16,-4-1 2-16,4 3 5 0,-1 3 53 0,-1-2-52 15,2 0 44-15,-1 1-42 0,-2-2 31 0,3 0-51 16,-1-2 56-16,-1 3-58 0,2 0 58 0,-2-1-34 15,1 1 27-15,1-2-54 0,1 3 58 0,-2-5-59 16,0 3 59-16,-1 1-37 0,2-5 32 0,-3 1-48 16,3 5 54-16,-1-4-61 0,2 3 57 0,-1 0-54 15,0-5 59-15,0 4-58 0,-2-4 4 0,1 5 12 16,1-5 5-16,0 4-5 0,0 1 1 0,-1-1 1 16,1 1 56-16,-1 0-60 0,1 0 53 0,-1-1-60 0,0 1 59 15,1-1-60-15,0 0 52 0,-1 2-6 0,1 0 2 16,0-2-12-16,-2 0 1 0,3 2-6 15,-2-1-1-15,2 1-2 0,-2-1-2 0,1-1 0 16,1 3-3-16,-1-2 0 0,-3 0 3 0,4 1 0 0,-1 0-2 16,1 0-2-16,-1 2 0 0,1-2-51 0,-1 0 62 15,0 3-51-15,1-3 64 0,-1 1-62 16,3 0 62-16,-2 1-59 0,-1-1 58 0,1 2-55 16,-1-2 57-16,1 2-55 0,-1-1 72 0,2-1-75 0,-2 2 55 15,1-1-5-15,0 0-4 0,-2 1-9 0,2-1-4 16,-1 1-4-16,1-1-3 0,0 1 3 0,2 1-5 15,-1 3 0-15,-3-7-14 0,1 3 0 16,2-2 37-16,-2 1-32 0,1 1 32 0,0 1-36 0,0 1 9 16,1 0 6-16,-1-2 26 0,0 2-35 0,0 0 34 15,-1 2-34-15,3-3 3 0,-2 1 1 0,-1 0 7 16,0 0-3-16,0 3 5 0,1-3-5 0,0 1-1 16,-1 1 4-16,-1-1-2 0,3 0-4 0,-4 0 0 15,2 0 1-15,0 0 2 0,1 0 7 0,-1 2-5 16,1-2 4-16,-1 1-2 0,0 0 2 0,1 0 0 15,-1 0 3-15,3 1-2 0,-4 1-1 0,3-2 36 16,-4 0-46-16,3 2 42 0,1-2-45 0,-3 3 40 16,3-2-40-16,-4 1 43 0,3 1-47 0,-2 0 30 15,2-1-35-15,-1 0 44 0,1 2-43 0,-1-1 42 16,1 0-42-16,-3 1 40 0,2 0-36 0,1 2 36 16,-3-1-39-16,2-2 41 0,1 1-41 0,-2 2 40 15,2-1-40-15,-2 0 44 0,2 1-45 0,-1 1 43 16,1-2-37-16,-2 1 34 0,1 1-40 0,1-1 42 15,-3 1-46-15,3-1 43 0,-1 0-7 0,1 2 5 16,-2-2-42-16,2 2 25 0,-2-2-22 0,1 2 41 16,-1-1-40-16,3 1 38 0,-5 0-38 0,4-1 42 15,-1 2-42-15,0-1 40 0,0 0-41 0,-1 0 46 16,2 1-43-16,-1 1 42 0,-1-2-47 0,3 1 46 16,-3 0-43-16,3 0 39 0,-2 1-35 0,0-1 39 15,1 0-46-15,-1 2 45 0,1-2-43 0,0 0 46 0,-1 1-42 16,0-1 40-16,2 3-40 0,-1-3 44 15,-1 2-39-15,5 5 29 0,-6-9-35 0,2 4 43 16,4 5-45-16,-9-8 48 0,9 8-49 0,-6-7 49 16,6 7-40-16,-7-9 37 0,7 9-47 0,-8-7 45 15,8 7-45-15,-8-6 48 0,8 6-45 0,-7-7 45 16,7 7-43-16,-7-8 44 0,7 8-42 0,-7-5 40 16,7 5-45-16,-9-7 47 0,9 7-47 0,-7-8 45 15,7 8-41-15,-8-6 50 0,3 2-56 0,5 4 49 16,-8-7-45-16,8 7 42 0,-10-7-43 0,10 7 46 0,-9-7-49 15,9 7 46-15,-10-6-44 0,10 6 51 0,-10-5-46 16,10 5 39-16,-11-6-43 0,11 6 47 0,-9-4-47 16,9 4 7-16,-10-4 2 0,10 4 3 0,-9-5 13 15,9 5-6-15,-10-5-4 0,10 5 3 16,-13-4-1-16,13 4 1 0,-9-5 6 0,9 5-1 0,-9-4-2 16,9 4 0-16,-11-3 9 0,11 3-9 0,-11-5 1 15,11 5 1-15,-9-4-1 0,9 4 43 0,-11-4-49 16,11 4 40-16,-9-3-49 0,9 3 43 15,-9-4-44-15,9 4 45 0,-11-2-49 0,11 2 50 0,-12-3-48 16,12 3 42-16,-10-3-43 0,10 3 44 16,-13-3-40-16,13 3 40 0,-10-1-48 0,10 1 48 15,-12-1-45-15,12 1 44 0,-11-2-44 0,11 2 47 16,-13-3-46-16,13 3 42 0,-10-1-43 0,10 1 47 16,-10-2-48-16,10 2 44 0,-12-2-42 0,12 2 44 0,0 0-45 15,-14-2 47-15,14 2-45 0,0 0 43 0,-10-3-45 16,10 3 41-16,0 0-41 0,-10-1 44 0,10 1-44 15,0 0 42-15,-10-2-45 0,10 2 45 0,0 0-44 16,0 0 45-16,-11 1-47 0,11-1 49 0,0 0-48 16,-13 1 50-16,13-1-48 0,0 0 47 0,-12 3-48 15,12-3 48-15,0 0-46 0,-12 1 45 0,12-1-46 16,0 0 51-16,-14 3-45 0,14-3 40 0,0 0-46 16,-13 2 47-16,13-2-50 0,0 0 53 0,-12 4-50 15,12-4 46-15,-8 2-42 0,8-2 39 0,-8 2-45 16,8-2 49-16,-9 3-47 0,9-3 43 0,-7 2-41 15,7-2 44-15,-9 4-39 0,9-4 41 0,-8 2-47 16,8-2 45-16,-10 5-47 0,10-5 46 0,-12 3-42 16,12-3 53-16,-11 4-54 0,11-4 41 0,-13 4-43 15,13-4 47-15,-10 3-49 0,10-3 47 0,-11 5-44 16,11-5 46-16,-11 4-45 0,11-4 41 0,-9 4-46 16,9-4 48-16,-10 3-48 0,10-3 45 0,-10 5-43 15,10-5 46-15,-8 4-45 0,8-4 46 0,-8 4-51 16,8-4 51-16,-7 4-49 0,7-4 52 0,-8 3-50 15,8-3 50-15,-6 5-47 0,6-5 48 0,-7 4-50 16,7-4 47-16,0 0-45 0,-8 6 46 0,8-6-46 16,0 0 45-16,-6 3-49 0,6-3 49 0,-6 5-48 15,6-5 46-15,0 0-43 0,-7 5 46 0,7-5-47 16,-4 5 50-16,4-5-53 0,-3 5 47 0,3-5-46 16,-4 5 48-16,4-5-46 0,-5 5 48 0,5-5-46 0,-7 7 46 15,7-7-49-15,-3 4 46 0,3-4-1 0,-6 6-47 16,6-6 44-16,-3 6-1 0,3-6-4 15,-6 7-6-15,6-7 6 0,-5 7-49 0,5-7 51 16,-6 7-4-16,6-7-9 0,-4 7 9 0,4-7-3 0,-4 6-3 16,4-6 1-16,-5 7 2 0,5-7-11 15,-4 7 5-15,4-7-1 0,-5 6 0 0,5-6 1 16,-4 7 1-16,4-7-1 0,-6 7 0 0,6-7-2 16,-5 8 1-16,5-8 2 0,-5 8-4 0,5-8 2 15,-5 9 1-15,5-9-3 0,-6 7-1 0,6-7 6 0,-3 7 3 16,3-7-9-16,-5 7 1 0,5-7 0 0,-5 7 1 15,5-7-2-15,-4 8 3 0,4-8 1 16,-4 8 4-16,4-8-5 0,-4 7 1 0,4-7 3 16,-5 6-4-16,5-6 2 0,-5 7-3 0,5-7-3 0,-5 7 6 15,5-7-3-15,-5 8 2 0,5-8 0 0,-6 7-1 16,6-7 0-16,-3 6-1 0,3-6 2 0,-7 7-1 16,7-7 2-16,-4 8-1 0,4-8-8 0,-6 9 6 15,6-9 2-15,-4 8 0 0,4-8 0 0,-6 8-1 16,6-8 1-16,-5 9 6 0,5-9-47 0,-4 8 46 15,4-8 0-15,-4 9 1 0,4-9-42 0,-6 10 47 16,6-10-42-16,-4 10 49 0,4-10-47 0,-4 10 46 16,4-10-43-16,-4 11 44 0,4-11-44 15,-4 11 46-15,2-5-46 0,2-6 48 0,-4 11-42 16,4-11 40-16,-3 11-37 0,1-6 41 0,-1 1-43 0,2 1 44 16,0 0-44-16,-2-2 44 0,3 2-45 0,0 1 55 15,-1 0-51-15,0 0 36 0,1 0-42 0,-2 1 46 16,2 0-44-16,-1 1 40 0,0 0-40 0,-1 1 6 15,1 0-3-15,1 0 9 0,-1 0-1 0,0-1-1 16,-1 1 3-16,2 1 3 0,-1 0 3 0,0 0-2 16,1 1 1-16,-3 0-30 0,3 1-61 0,-1 3-68 15,1 0-45-15,0-2-130 0,0 3-72 0,0-1-137 16,0 1-482-16,1-2-635 0</inkml:trace>
  <inkml:trace contextRef="#ctx0" brushRef="#br1" timeOffset="33235.22">20804 4214 102 0,'0'0'170'0,"0"0"-27"0,0 0-17 0,0 0-7 15,0 0-18-15,0 0-9 0,0 0-12 0,0 0-8 16,0 0-5-16,0 0-6 0,0 0-7 0,0 0 3 15,0 0-7-15,0 0-3 0,0 0 2 0,0 0-1 16,0 0-1-16,0 0 8 0,0 0-1 0,0 0-1 16,0 0-25-16,0 0 34 0,0 0-43 0,0 0 34 15,0 0-32-15,0 0 32 0,0 0-32 0,0 0 37 16,0 0-36-16,-9 3 51 0,9-3-39 0,0 0 37 16,0 0-39-16,0 0 36 0,0 0-23 0,0 0 12 15,0 0-47-15,0 0 41 0,0 0-44 0,0 0 45 16,0 0-31-16,0 0 33 0,0 0-7 0,0 0-31 15,0 0 49-15,0 0-45 0,0 0 1 0,0 0 4 16,0 0 8-16,0 0-4 0,0 0 4 0,0 0 33 16,0 0-41-16,0 0 33 0,0 0-38 0,0 0 35 15,0 0-32-15,0 0 31 0,0 0-30 0,0 0 34 16,9 3-28-16,-9-3 25 0,0 0-23 0,0 0 27 16,5 3-22-16,-5-3 14 0,0 0-24 0,9 3 16 15,-9-3-24-15,9 4 17 0,-9-4-21 0,10 5 18 16,-10-5-25-16,11 3 20 0,-11-3-26 0,11 5 20 15,-11-5-22-15,13 5 20 0,-13-5-22 0,11 5 2 16,-11-5 9-16,14 4-10 0,-14-4 1 0,11 5 0 16,-11-5 4-16,11 4-4 0,-11-4 3 0,10 4-4 15,-10-4-1-15,9 4 3 0,-9-4-1 0,8 3 3 16,-8-3-2-16,0 0 3 0,9 3 0 0,-9-3 1 16,0 0 10-16,9 2 4 0,-9-2 3 0,0 0 5 15,0 0 12-15,8 4-2 0,-8-4 5 0,0 0 7 0,0 0 6 16,0 0 9-16,0 0 12 0,0 0 12 0,9 2-7 15,-9-2-11-15,0 0-6 0,0 0-12 0,6-6-2 16,-6 6-6-16,6-5 6 0,-6 5-3 0,7-7 1 16,-7 7-2-16,7-10-1 0,-1 5-3 0,-3-2-5 15,4 0-6-15,-2 0-5 0,0-1-5 0,0 1-2 16,0-3 2-16,0 3-7 0,2-1-2 16,-2-1-2-16,0 1-1 0,1-1 1 0,-2 1 5 0,1 0 4 15,1 1-8-15,0-1-2 0,-1-1 3 0,-1 2-2 16,0-1 3-16,-1 2 0 0,2-1-3 0,-1 0-4 15,1 1 3-15,-2 0-2 0,-1 1 0 0,1-1-1 16,1 2 4-16,-4 4-12 0,5-10 7 0,-5 10-3 16,6-7 2-16,-6 7 0 0,4-10-1 0,-4 10-3 15,5-6 7-15,-5 6 7 0,4-7-2 0,-4 7 7 16,3-6 2-16,-3 6-6 0,0 0 7 0,4-6-10 0,-4 6 7 16,0 0-6-16,2-7 3 0,-2 7 0 15,0 0-1-15,4-5 0 0,-4 5-10 0,0 0 6 16,0 0-2-16,0 0-1 0,4-6 1 0,-4 6-2 0,0 0-1 15,0 0-2-15,0 0-1 0,2-5-3 0,-2 5 3 16,0 0 1-16,0 0 1 0,0 0-8 0,0 0 5 16,0 0 3-16,0 0-3 0,0 0 3 0,0 0 1 15,0 0-2-15,0 0-8 0,0 0 5 0,0 0 6 16,3-6-4-16,-3 6-1 0,0 0 4 16,0 0-3-16,0 0-3 0,0 0 3 0,0 0-3 0,0 0-2 15,0 0 3-15,0 0-7 0,0 0-5 0,0 0-14 16,0 0-35-16,0 0-49 0,0 0-75 0,0 0-79 15,0 0-58-15,0 0-116 0,0 0-101 0,0 0-626 16,0 0-779-16</inkml:trace>
  <inkml:trace contextRef="#ctx0" brushRef="#br1" timeOffset="67674.929">16196 1133 216 0,'0'0'507'0,"-3"-6"-127"0,3 6-68 16,0 0-32-16,-4-7-16 0,4 7-28 0,0 0-30 16,-2-6-31-16,2 6-34 0,0 0 1 0,0 0-53 15,0 0-20-15,0 0 26 0,0 0-20 0,0 0 52 16,0 0-24-16,2 7 20 0,2 0-25 0,0 3 14 15,1 1-28-15,2 4 24 0,1 4-26 0,3 4 26 16,0 4 0-16,4 5-15 0,2 3-3 0,1 3 7 16,2 3 0-16,2 10-4 0,5 2-1 0,-1 6 1 15,2 1-6-15,2 2-1 0,2 4 34 0,0 0-56 16,0 3 27-16,0 2-30 0,1 1 17 0,-1 1-12 16,8 13-5-16,-6-14-4 0,-2-1-7 0,0 1-8 15,-2-2-4-15,0-3-15 0,1-1 17 0,-4-2-22 0,1-1-4 16,0-4 17-16,-2-1-10 0,-1-3-4 0,1-1-15 15,-3-2 12-15,-5-9-15 0,1 0 14 16,-1-3-13-16,-2-1-5 0,0-3-25 0,0-2 0 16,-3-6-53-16,0-3 9 0,-4-4-81 0,0-3 16 0,-2-3-28 15,0-2-31-15,-2-2-69 0,-3-4-76 0,1-2-99 16,-3-5-89-16,0 0-85 0,0 0-297 0,-4-8-481 16</inkml:trace>
  <inkml:trace contextRef="#ctx0" brushRef="#br1" timeOffset="69141.287">16179 1013 471 0,'0'0'351'0,"0"0"-84"0,-6 2-58 0,6-2-55 16,0 0-31-16,0 0-27 0,0 0-15 0,-7 4-13 15,7-4-6-15,0 0 1 0,0 0-10 0,0 0 0 16,13-2 5-16,-13 2-7 0,18-3-6 0,-8 2-8 16,4-4 7-16,2 3-13 0,3-3-3 0,4 0-1 15,-1 0-8-15,3-2-1 0,7 0-8 0,1-1 8 16,7-3-3-16,1 0 7 0,2-3 2 0,2 0 6 0,1 0 1 16,2-2 20-16,11-3-10 0,1-2-8 0,4 2 12 15,1-2-2-15,3 0 6 0,1 0-14 16,5-1-2-16,-1-1-18 0,4 0 12 0,-2 0-11 15,6-1 6-15,-1-1-9 0,3 0-4 0,2 1 6 0,17-6-55 16,-17 6 47-16,18-6-46 0,-2 2 59 16,-14 4-57-16,16-5 65 0,-18 4-61 0,23-2 54 15,-6-1-53-15,-13 5 55 0,14-3-58 0,3-2 65 0,-18 6-67 16,16-4 73-16,2-2-69 0,-20 6 55 0,2 1-50 16,1 0 59-16,-1 0-58 0,-1 2 60 0,1-1-67 15,-4 1 60-15,-1-2 5 0,-2 5-7 0,-4 16-1 16,0 0-7-16,-4 0-12 0,-7 0 10 0,2 0-14 15,-3 0 8-15,-4 0 4 0,-10 0-10 0,-1 0 1 16,-6 0 0-16,-2 0 4 0,-6 0-16 0,-5 0 15 16,-4 0-1-16,-2 0-10 0,-5 0 9 0,2 0-3 15,-5 0-3-15,-1 0-7 0,-2 0 3 0,0 0 6 16,-14 0 4-16,22 0-1 0,-22 0-3 0,19 0-7 16,-19 0 3-16,19 0 13 0,-19 0-6 0,16 0 6 15,-16 0-3-15,16 0 5 0,-16 0-11 0,13 0 5 0,-13 0 13 16,17 0 0-16,-17 0-55 0,16 0 71 15,-16 0-61-15,21 0 71 0,-21 0-38 0,24 0 37 16,-10 0-45-16,1 0 59 0,1 0-36 0,3 26 37 16,0 6-40-16,0 1 31 0,3 4 7 0,-3 0-19 15,8 11 19-15,-1 1-2 0,0 1-1 0,1 1-9 16,1 3 22-16,2 3-26 0,-3 0 20 0,2 1-31 0,2-1 18 16,-1 1-24-16,2-1 17 0,0 1-12 0,1-1 17 15,-1 0-24-15,0-1 22 0,0 1-24 0,0-1 37 16,0-1-7-16,-1-1 6 0,-2 0-14 0,1-1-5 15,-2-2 3-15,-4 1 1 0,4-2 1 0,-4 1 5 16,1-4-2-16,-4-6-15 0,-1 1 9 0,-1-3-7 16,0 1-4-16,-1-2-9 0,2 1 1 0,-2-3-1 15,-1 0-1-15,1 0-3 0,0-1 3 0,1-2 4 16,-3 0 2-16,3 1 5 0,0-1-4 0,0-1 4 16,0 0-3-16,-1 0-12 0,-1-2 6 0,2-1-10 15,-2 2 14-15,1-2-27 0,-1-2 21 0,-2-3-13 16,-1 2 11-16,2-1-14 0,-2-2 10 0,-2 0-11 15,2 0 11-15,-3-4-11 0,0 1 7 0,-1-1-8 16,-1-2 10-16,0 1 2 0,0-1-9 0,0-3 0 16,-2-1 5-16,-1-1-5 0,0 1 2 0,-2-2-8 0,1-1 12 15,-2 0-11-15,1-1 7 0,-2 0-1 16,1-2-4-16,-2 1 3 0,-1-1 0 0,0 0 4 16,0 2-9-16,-2-4 3 0,-1 3 1 0,-2-1 2 0,0 0-4 15,-2 0 3-15,-3 0-2 0,0 2 9 0,-2-2-11 16,-3 1 0-16,1 0 1 0,-5 0 0 0,-2 2-43 15,2 0 52-15,-4-1-46 0,-2 2 54 0,-2-1-49 16,-1 5 51-16,-3-3-49 0,2 0 59 0,-6 2-50 16,-2 1 42-16,-1-1-49 0,-1 2 54 0,-1-1-52 15,-1 2 53-15,-2 1-8 0,-4 0-1 0,-6 4-6 16,-5 2 0-16,4 1-7 0,-6 0-2 0,0 1 0 16,0 1-10-16,-4 1-2 0,0-1-1 0,-6 2-7 15,2-1 0-15,-1 1 5 0,-4-1 1 16,-1 0 1-16,0-1 0 0,0 3-43 0,1-4 57 15,0 0-45-15,1 1 54 0,0-1-49 0,0-2 58 0,1 0-53 16,-1-1 6-16,3 0 4 0,-1 0 8 0,2-2 1 16,-1 1 9-16,0-2-6 0,4-1 3 0,0 0 1 15,-3 1 3-15,6-2-1 0,-2 0 48 0,2-2-49 16,0 1 42-16,0 0-56 0,2-1 51 0,0 0-53 16,10-4 53-16,-2 1-57 0,0 0 51 0,2-3-55 0,0 1 53 15,0-1-57-15,5-2 42 0,-1 1-55 0,4-1 46 16,6-3-63-16,-1 0 34 0,4-2-71 0,2 0 20 15,3 0-59-15,-1-1 14 0,3-1-66 0,-2-1 31 16,4-1-74-16,-3-2-2 0,4-2-36 0,-3-1-75 16,2-1-70-16,-3-4-349 0,1-2-280 0</inkml:trace>
  <inkml:trace contextRef="#ctx0" brushRef="#br1" timeOffset="69393.017">17513 3002 400 0,'-12'-11'507'0,"1"2"-164"15,2 2-44-15,2 2-108 0,-1-2 12 0,2 1-89 16,-1 2 22-16,2-1-71 0,5 5 26 0,-11-6-57 16,11 6 24-16,-7-5-55 0,7 5 40 0,0 0-45 15,-9 6-2-15,9-6 6 0,0 12 1 0,3-1 47 16,2 3-55-16,0 3 43 0,2 5-47 0,3 4 47 0,0 4-51 15,3 2 45-15,2 3-50 0,-1 0 52 0,4 1-69 16,-3 0 13-16,3-1-96 0,0 0-38 0,-4-4-93 16,-1-4-84-16,2-5-205 0,-3 1-43 15</inkml:trace>
  <inkml:trace contextRef="#ctx0" brushRef="#br1" timeOffset="70235.997">16842 1731 361 0,'0'0'529'16,"0"0"-103"-16,-7-5-61 0,7 5-61 16,-7-4 24-16,7 4-58 0,0 0 14 0,-5-7-48 15,5 7-13-15,0 0-59 0,-4-6-24 0,4 6-27 16,0 0-41-16,4-6 7 0,-4 6-15 0,9-4-7 0,-9 4-9 16,14-2-7-16,-14 2-8 0,19 0-3 0,-8 0-8 15,0 1-3-15,3 2-8 0,-1 0 8 0,2 2-6 16,-2 0-8-16,2 2 7 0,-3 0-6 0,1 2-2 15,-2-1-5-15,-2 0 1 0,1 1 2 0,-1-2-9 16,-2 0 13-16,-2 0 13 0,1-2 23 0,-2 0 31 16,-4-5 22-16,6 8 4 0,-6-8-10 0,0 0-18 15,0 0-1-15,0 0 0 0,0 0 4 0,-11-5-16 16,6 1-5-16,-2-2 23 0,2-2-41 0,0 0 24 16,-2 1-40-16,1-3 22 0,1 1-35 0,0-2 17 15,1 1-32-15,2 1 4 0,-2-1-35 0,0 1-33 0,2 0-46 16,0 1-68-16,0 1-58 0,-1 0-70 15,2 2-127-15,1 5-63 0,-4-9-86 0,4 9-295 16,-4-7-446-16</inkml:trace>
  <inkml:trace contextRef="#ctx0" brushRef="#br1" timeOffset="70659.841">16877 1690 270 0,'-7'5'645'0,"7"-5"-175"16,0 0-87-16,0 0-85 0,-5 4-14 0,5-4-81 15,0 0-6-15,0 0-73 0,0 0 8 0,-5 5-37 16,5-5 39-16,5 5-30 0,-5-5 13 0,5 8-45 16,-1-3 18-16,1 1-40 0,2 0 12 0,-2 0-39 15,2 0 21-15,1 0-7 0,-1 0-8 0,-1-1-5 16,0 0-5-16,1 0-7 0,-1-1-1 0,-6-4-5 16,8 8 6-16,-8-8-2 0,9 4 7 0,-9-4-3 15,5 5-2-15,-5-5-2 0,0 0-7 0,0 0 3 16,0 0 1-16,4-6-6 0,-4 6 3 0,-5-7 3 15,5 7 5-15,-8-8-21 0,8 8 19 0,-6-7 3 16,6 7-20-16,-7-6 18 0,7 6-27 0,0 0 24 16,-11-2-22-16,11 2 22 0,-9 5-23 0,9-5 22 15,-5 8-16-15,2-2 15 0,-1 2-19 0,4-1 17 16,0 2-1-16,0-2-10 0,0 2-3 0,3 0-3 16,-2-1-2-16,3 0-3 0,-1-1-2 0,-1 0 3 15,3-3 2-15,-5-4 1 0,6 9 10 0,-6-9-2 0,8 3 3 16,-8-3 2-16,0 0 2 0,9-2 8 0,-9 2-4 15,4-7 6-15,-4 7 16 0,6-10-5 0,-6 10-1 16,2-12-3-16,-2 12-6 0,0-11-1 0,0 11-25 16,-2-9-36-16,2 9-68 0,-6-9-24 0,6 9-70 15,-3-7-63-15,3 7-132 0,-3-4-31 0,3 4-317 16,0 0-264-16</inkml:trace>
  <inkml:trace contextRef="#ctx0" brushRef="#br1" timeOffset="70921.958">17086 1587 848 0,'3'-6'674'0,"-3"6"-131"15,1-10-95-15,-1 10-72 0,3-8-43 0,-3 8-52 16,1-8-44-16,-1 8-51 0,3-6-36 0,-3 6-28 16,0 0-11-16,0 0 2 0,7 5-6 0,-2 0-12 15,-3 2-22-15,3 0-10 0,1 2-14 0,1 1-6 16,-1 1-7-16,3 2-8 0,0-1-7 0,-1 1-6 0,2-1-6 15,-1-1 6-15,1 1-7 0,-1-1-3 0,2-1-28 16,1 0 33-16,-1-1-6 0,1-1-13 16,-1 0-5-16,2-2-18 0,1-2-41 0,0-1-39 0,-2-2-63 15,1-1-2-15,1-1-79 0,-3-2-5 0,2-1-45 16,-4-1-128-16,1-2-87 0,-2-2-303 0,-3 0-361 16</inkml:trace>
  <inkml:trace contextRef="#ctx0" brushRef="#br1" timeOffset="71173.063">17145 1415 467 0,'-12'-6'486'0,"1"3"-106"16,2 0-98-16,9 3-45 0,-14-5-56 0,14 5-22 15,-11-4-42-15,11 4-15 0,-9-3-32 0,9 3-2 16,0 0-12-16,-8-5-19 0,8 5-1 0,0 0 0 16,4-5-18-16,-4 5 6 0,10-5-7 0,-3-1-4 15,0 0-1-15,0 2 0 0,1-4-4 0,0 1 5 16,-3 0 0-16,2 0 3 0,-3 0 21 0,1-1 5 15,-3 2 1-15,-2 6-23 0,0-11 14 0,0 11-22 0,-2-9 13 16,2 9-24-16,-9-5 17 0,9 5-21 0,-12-1 14 16,12 1-14-16,-16 5 17 0,8-2-26 15,0 1-9-15,2 2-35 0,-3 0-63 0,5 0-25 0,0 0-91 16,2 0-17-16,0 0-126 0,2-6-215 0,2 13-107 16</inkml:trace>
  <inkml:trace contextRef="#ctx0" brushRef="#br1" timeOffset="71479.796">17460 1221 829 0,'-6'-5'652'0,"1"-2"-123"0,-1 0-11 15,2 3-64-15,-1-3 12 0,1 1-54 0,4 6-53 16,-9-8-8-16,9 8-92 0,-7-7-25 0,7 7-84 16,-5-5-10-16,5 5-60 0,0 0 6 0,0 0-38 15,0 0 12-15,0 0-30 0,0 0-6 0,3 10-24 16,4-4 5-16,-2 1-7 0,1 0-22 0,-2 1-10 0,4 0-13 16,1 1-17-16,0 2-29 0,0-1-50 0,-2 0-49 15,3-1-68-15,-2 1-3 0,0-3-33 0,1 0-26 16,-3-1-1-16,2 0-68 0,-2-1 29 15,-6-5-6-15,10 6-37 0,-10-6-257 0,0 0-172 0</inkml:trace>
  <inkml:trace contextRef="#ctx0" brushRef="#br1" timeOffset="71755.722">17550 1272 297 0,'0'0'431'0,"-5"-9"-85"0,5 9-4 0,-4-9-36 16,4 9-31-16,-5-6-8 0,5 6-87 0,-2-6-11 16,2 6-49-16,0 0-12 0,-1-8-41 0,1 8 7 15,0 0-62-15,0 0 45 0,0 0-27 0,10 3 17 16,-10-3-32-16,7 8 19 0,-7-8-31 0,11 9 27 15,-6-4-38-15,2 1 32 0,-3 0-28 0,1-1 18 16,-1 1-21-16,1-3 14 0,-5-3-21 0,8 9 14 16,-8-9-13-16,6 7 24 0,-6-7-16 0,7 4 19 15,-7-4-28-15,0 0 25 0,0 0-21 0,0 0 24 16,9-5-17-16,-9 5 19 0,2-5-22 0,-2 5 32 16,4-7-29-16,-4 7 22 0,8-6-31 0,-8 6 25 0,5-4-19 15,-5 4 22-15,7-4-29 0,-7 4 26 0,11-1-17 16,-11 1 23-16,11 1-25 0,-11-1 21 15,14 4-24-15,-14-4 6 0,14 5-65 0,-7-1-13 16,-7-4-38-16,11 7-105 0,-11-7-28 0,10 6-94 16,-10-6-355-16,7 7-209 0</inkml:trace>
  <inkml:trace contextRef="#ctx0" brushRef="#br1" timeOffset="71915.831">17411 1307 82 0,'-15'-5'668'16,"-1"0"-155"-16,4 2-149 0,1-2 0 0,1 1-54 15,1 0-20-15,3-1-78 0,1-1-17 0,0 1-72 16,5 5 6-16,0-13-48 0,5 6 12 0,1-1-46 16,3 0 14-16,5-2-48 0,0 1 11 0,5 0-73 15,2 0-41-15,2 0-39 0,1 1-98 0,0-1-93 16,-1 2-77-16,7 0-352 0,-6 1-258 0</inkml:trace>
  <inkml:trace contextRef="#ctx0" brushRef="#br1" timeOffset="72389.648">18221 1144 423 0,'0'0'539'16,"0"0"-129"-16,0 0-91 0,0 0-66 0,0 0-27 15,-6 4-34-15,6-4-23 0,-13 4-30 0,7 0 6 0,-3-1-52 16,-1 2 8-16,-1 1-43 0,1 0 14 0,-1 1-37 15,-1 1 14-15,4-1-42 0,-2 0 32 0,3 0-32 16,0 0 24-16,3 1-36 0,-2-1 25 0,2 0-31 16,3-1 22-16,1-6-28 0,-1 12 22 0,1-12-24 15,2 10 23-15,-2-10-29 0,9 7 25 0,-9-7-26 16,10 2 29-16,-10-2-20 0,12-1 21 0,-12 1-40 16,14-6 38-16,-8 1-12 0,1-2 22 0,-1 0-36 15,0-1 34-15,-2-3-8 0,1-1 12 0,-2 1 0 16,-2-3 19-16,-1 1 20 0,0-4 11 0,-2 0 8 15,-1 1 13-15,-1-2 8 0,-3 0 1 0,2 1 43 16,-2 2 53-16,1-1-29 0,-1 1 19 16,0 2-51-16,3-2 33 0,-1 5-40 0,0 1-2 0,1 0-46 15,0 2-1-15,1 1-35 0,3 6 8 0,-6-7-27 16,6 7 14-16,0 0-22 0,0 0 16 0,0 0-24 16,-1 7 9-16,1-7-12 0,7 13 19 0,-3-4-27 15,3-1 9-15,0 3-52 0,3-1 13 0,-2 1-66 16,2 2 21-16,3-2-54 0,0 3-12 0,0-2-83 0,-1-3 29 15,1 2-39-15,1-3 7 0,-1-1-13 0,1 0-29 16,-1-2-43-16,-3-1-24 0,4-2-36 0,-4-2-324 16,2 0-209-16</inkml:trace>
  <inkml:trace contextRef="#ctx0" brushRef="#br1" timeOffset="72556.81">18390 1066 123 0,'0'0'537'0,"4"-10"-116"0,-4 10-69 15,1-7-34-15,-1 7-37 0,0-7-28 0,0 7-56 0,0 0-32 16,1-8-33-16,-1 8-28 0,0 0-15 0,0 0-10 15,0 0-13-15,0 0-14 0,0 0-3 0,7 7-12 16,-7-7-9-16,3 9 3 0,0-4-10 0,-3-5 28 16,5 12-53-16,-1-6 32 0,1 1-32 0,-2 0 11 15,2-1-66-15,-1 0-13 0,-2 0-21 0,2-1-62 16,-4-5 1-16,5 7-36 0,-5-7-37 0,4 6-92 16,-4-6-63-16,0 0-167 0,0 0-61 0</inkml:trace>
  <inkml:trace contextRef="#ctx0" brushRef="#br1" timeOffset="72671.875">18306 988 263 0,'-3'-5'258'16,"3"5"-57"-16,-4-7-64 0,4 7-17 0,0-9-34 0,0 9-17 15,4-5-34-15,-4 5-43 0,10-4-59 16,-10 4-91-16,13-4-134 0,-13 4 249 0</inkml:trace>
  <inkml:trace contextRef="#ctx0" brushRef="#br1" timeOffset="73188.48">18577 923 361 0,'0'0'476'0,"0"0"-105"0,0 0-74 15,-8-3-55-15,8 3 15 0,-9 3-35 0,9-3-33 0,-13 3-29 16,13-3-34-16,-13 5-21 0,8-1-14 0,-2 1-22 16,0-1-10-16,2 3-17 0,1-2-5 0,0 0-12 15,2 1-4-15,2-6-13 0,-3 12-5 0,3-12-3 16,2 11-10-16,-2-11 5 0,3 9-10 0,4-3-8 15,-7-6-6-15,9 5-2 0,-4-1 0 0,-5-4 6 16,14 3 8-16,-14-3 7 0,14 4-5 0,-4-1 5 16,-1-1 7-16,0 0 1 0,1 2-6 0,-1-1-4 15,0 3 13-15,0-2-4 0,3 2 6 0,-3 3-3 16,0 0 5-16,1 0-10 0,-3 1 11 0,1 1 0 16,-3 1-2-16,2 0 5 0,-4-1-1 0,1 0-7 15,-2-1 14-15,-1-2-17 0,0 0 41 0,-1-1 3 0,-1-1 39 16,1-6-30-16,-3 11 23 0,3-11-40 15,-6 5 21-15,6-5-36 0,0 0 22 0,-14-2-33 0,14 2 25 16,-8-7-45-16,2-1 35 0,3 1-47 16,-1-2 19-16,-2 1-63 0,5-3 0 0,-2 1-29 15,3-2-36-15,-1-2 1 0,1 3-1 0,1-3-3 16,-1 1 23-16,3 1 15 0,-2 0 24 0,3 2 12 0,0-2 12 16,-2 1 33-16,2 3 15 0,-1 0 37 0,-1 1 24 15,-2 1 30-15,3-1 8 0,-3 7-2 0,4-9-15 16,-4 9 20-16,2-10-40 0,-2 10 9 0,4-7-27 15,-4 7-5-15,0 0 34 0,0 0 5 0,10-2-3 16,-10 2-7-16,8 2-11 0,-8-2-10 0,10 6-17 16,-10-6 1-16,10 8-3 0,-3-4-9 0,-1 1-15 15,1 0-37-15,-1 0-38 0,0-1-27 0,-2 0-43 16,1-1-29-16,-5-3-51 0,7 7-45 0,-7-7-74 16,0 0-333-16,0 0-183 0</inkml:trace>
  <inkml:trace contextRef="#ctx0" brushRef="#br1" timeOffset="73294.102">18614 900 124 0,'-8'-8'448'0,"0"0"-105"0,3 2-54 0,0 1-55 16,0-1-45-16,5 6-32 0,-6-8-41 0,6 8-33 0,-4-6-10 15,4 6-24-15,1-7-30 0,-1 7-53 0,5-4-98 16,-5 4-90-16,10-4-320 0,-10 4-51 16</inkml:trace>
  <inkml:trace contextRef="#ctx0" brushRef="#br1" timeOffset="73521.33">18741 732 131 0,'0'0'632'0,"0"-10"-131"16,0 10-85-16,0-8 23 0,0 8-61 0,0-7-26 15,0 7-70-15,0 0-29 0,0-9-68 0,0 9-18 16,0 0-63-16,0 0 18 0,0 0-41 0,0 0 26 16,8 5-46-16,-3 0 21 0,-1 1-44 0,1 1 21 15,2 0-44-15,1 4 32 0,0 0-41 0,1 0 24 16,1 2-31-16,-1-1 23 0,0 0-45 0,1 0-4 15,-2-1-51-15,0 1-43 0,0-1-46 0,0-2-26 16,-4 1-7-16,3-2-18 0,-5-1-51 0,2-2-81 16,-4-5-94-16,3 9-324 0,-3-9-282 0</inkml:trace>
  <inkml:trace contextRef="#ctx0" brushRef="#br1" timeOffset="73956.519">18703 844 490 0,'-6'-4'469'0,"6"4"-85"16,-12-6-66-16,12 6-38 0,-6-6 1 0,6 6-58 15,-6-6-14-15,6 6-77 0,-2-7-1 0,2 7-49 16,3-9 11-16,2 5-54 0,0-3 27 16,3 0-41-16,-1 2 15 0,5-4-36 0,-1 0 8 0,2 0-40 15,1-1 19-15,0-2-26 0,0 2 15 0,-1-1-12 16,0 0 8-16,-2 0 10 0,-2 0-5 0,-1 0-7 16,-1 0 21-16,0-2 6 0,-3 4 6 0,-2-2 10 15,1 2 9-15,-2 0 19 0,2 0 15 0,-3 9 9 16,0-14 13-16,0 14 0 0,-1-12-3 0,1 12-16 15,0-8-15-15,0 8-9 0,-2-6-12 0,2 6 0 16,0 0-2-16,0 0-2 0,0 0-4 0,0 9-2 16,0-9 0-16,3 14 16 0,-2-6-22 0,5 3 21 15,-3-1-27-15,3 4 18 0,-2 0-31 0,3 1 27 16,-1 1-43-16,2-1 22 0,-1-1-39 0,0 1 1 16,-1-1-4-16,2-1 6 0,-2-1 12 0,-1-1 0 15,-1-3 10-15,1 1 9 0,-1-2 7 0,-1-1-1 16,-3-6 5-16,7 8 1 0,-7-8 13 0,0 0 31 0,0 0-19 15,0 0 46-15,0 0-21 0,9-5 28 0,-9 5-32 16,3-5 19-16,-3 5-41 0,4-7 17 16,-4 7-35-16,5-8 21 0,-5 8-34 0,7-5 25 15,-7 5-29-15,11-3 29 0,-11 3-31 0,11 0 28 0,-11 0-29 16,17 1 11-16,-8 1-56 0,1 2-10 0,0-1-83 16,-1 2-34-16,3-1-28 0,-1 1-65 0,-2-1-93 15,1 1-105-15,2-2-327 0,-3 1-324 0</inkml:trace>
  <inkml:trace contextRef="#ctx0" brushRef="#br1" timeOffset="74520.209">18869 763 120 0,'-12'2'18'0,"12"-2"-66"15,0 0 16-15</inkml:trace>
  <inkml:trace contextRef="#ctx0" brushRef="#br1" timeOffset="74822.449">18717 626 485 0,'-4'-5'451'0,"-2"1"-50"16,6 4-59-16,-6-9-44 0,6 9-24 0,-6-8-25 15,6 8-24-15,-3-6-31 0,3 6-40 0,-4-6-39 16,4 6-26-16,0 0-18 0,0 0-7 0,0 0-12 16,0 0 4-16,0 0 13 0,15 1 10 0,-7 4 39 15,-2 2-11-15,4 1 40 0,1 3-28 0,0 2 39 16,1 0-53-16,0 4 29 0,-1 0-34 0,0 1 15 15,2 0-34-15,-2 1 14 0,3 1-38 0,-1 0 11 16,0-2-21-16,2 4 5 0,-4-6-24 0,4 1 6 16,-2-1-15-16,3-3 9 0,-3 1-21 0,2-3 6 15,-1 2-7-15,2-5 11 0,-3-1-23 0,2-1 9 16,2-1-55-16,0-3-6 0,-1-1-76 0,0-2-42 16,1-1-75-16,0-1-29 0,-1-1-63 0,-2-4-110 15,-2 1-105-15,-2-4-386 0,-1 2-526 0</inkml:trace>
  <inkml:trace contextRef="#ctx0" brushRef="#br1" timeOffset="74968.612">18919 788 461 0,'-17'2'527'0,"2"-1"-122"15,2 0-88-15,3-1-56 0,10 0-25 0,-19 1-9 16,19-1-49-16,-15 0 23 0,15 0-69 0,0 0 4 16,-12-2-63-16,12 2 17 0,7-6-45 0,1 1-6 15,3-1-83-15,3-1-33 0,6-4-55 0,4 0-112 16,3-1-62-16,1-1-86 0,3 1-283 0,-4-1-182 15</inkml:trace>
  <inkml:trace contextRef="#ctx0" brushRef="#br1" timeOffset="75623.016">19566 658 575 0,'2'-5'506'0,"-2"5"-115"15,0 0-40-15,-1-9-72 0,1 9-15 0,0 0-72 0,-6-4 12 16,6 4-56-16,0 0 6 0,-13 0-41 0,13 0 5 16,-13 5-47-16,13-5 16 0,-10 9-54 0,6-3 30 15,0 1-47-15,0 2 34 0,2-2-44 0,-2 1 30 16,4 0-40-16,0 2 28 0,1-2-33 0,4 2 28 15,-2 0-46-15,2-2 25 0,0-1-43 16,0-1 20-16,2 1-37 0,0-3 37 0,0 0-25 16,-7-4 26-16,11 4-23 0,-11-4 17 0,0 0-43 0,13-4 28 15,-13 4-16-15,4-8 29 0,-3 0 1 0,-1 0 23 16,-1-2 2-16,-2 1 17 0,1-4-7 0,-3 0 10 16,1-1 19-16,0 1 17 0,-1-2 8 0,2 2 4 15,-2 0 15-15,1 2 7 0,2 1 10 0,-2 0-20 16,3 1-17-16,-1 1-14 0,1 2-10 0,1-2-7 15,0 8-7-15,4-9 1 0,-4 9-9 0,10-3-1 16,-10 3-1-16,14 0 5 0,-6 3-3 0,2 2 1 16,2 1 1-16,-1 3 20 0,-1 1-30 0,1 2 27 15,1 2-30-15,0 3 20 0,1 0-25 0,-2 2 23 16,1-1-26-16,2 5 7 0,-3-1 2 0,1-3-1 0,0 0-2 16,0-1 10-16,-1 0 0 0,0-1-2 0,-2 0 7 15,3 0 4-15,-3-2-5 0,-1-1 4 16,1-3 2-16,1 0 1 0,-2-1-8 0,1 0 8 0,0-3 0 15,0-2 22-15,-2 1-36 0,2-4 22 0,-9-2-25 16,18 2-17-16,-18-2 16 0,17-2 10 16,-11 0-51-16,1-2-22 0,-7 4 22 0,5-11-24 15,-5 11 35-15,-2-13-25 0,-3 6 39 0,-1-2-29 0,-6 0 31 16,2-1-14-16,-6-1 40 0,0 0 8 0,0 1 47 16,0-1-4-16,1 1 28 0,3 1-34 0,1-1 37 15,0 0-61-15,1 0 28 0,4 1-54 0,1 0 11 16,0 0-59-16,4-1-4 0,4 2-55 0,1-3 11 15,5 2-74-15,2-2 8 0,4-1-42 0,1 1-102 16,5 1-25-16,-1 0-81 0,5-2-417 0,-4 3-355 16</inkml:trace>
  <inkml:trace contextRef="#ctx0" brushRef="#br1" timeOffset="76106.616">20275 620 286 0,'0'0'586'16,"-4"-7"-90"-16,4 7-61 0,-2-6-28 0,2 6-40 16,0 0-45-16,-3-8-52 0,3 8-46 0,0 0-47 15,0 0-46-15,0-8-22 0,0 8-14 0,0 0-16 16,0 0 18-16,15 4-43 0,-8-1 24 0,2 0-50 16,0 2 30-16,2 1-38 0,1 0 34 0,-1 2-43 15,3 2 28-15,-2-1-39 0,2 2 31 0,-4 0-36 16,2 0 33-16,-2 0-39 0,-1-2 31 0,-2-1-29 15,2-1 43-15,-5-1-14 0,3 1 85 0,-7-7 11 16,7 8 30-16,-7-8-8 0,0 0-16 0,0 0-2 16,0 0 12-16,0 0 1 0,0 0 2 0,-9-7-1 15,4 0-30-15,1 0-4 0,-2-2-32 0,2 0-12 16,-1-2-14-16,1-1-12 0,2 1 30 0,-1-1-75 16,0 0 7-16,2 0-71 0,1 3-28 0,0-2-19 0,3 0-59 15,-1 0-34-15,2 1-33 0,-1 1-50 0,1 0-30 16,1 2-9-16,2 0-49 0,-3 0-67 0,1 1-52 15,-1 1-417-15,1 0-497 0</inkml:trace>
  <inkml:trace contextRef="#ctx0" brushRef="#br1" timeOffset="76317.764">20376 360 389 0,'-6'-10'454'0,"1"3"-13"15,1 1-127-15,1 1 47 0,3 5-47 0,-5-10 7 16,1 5-38-16,4 5-26 0,-4-8-58 0,4 8-35 15,-2-6-40-15,2 6-18 0,0 0-35 0,-5-4 0 16,5 4-24-16,0 0 13 0,0 0-21 0,2 7 17 16,-2-7-8-16,5 8-9 0,-1-3-2 0,-1 0-10 15,2 2 0-15,1 0-12 0,-2 0 4 0,4 2-3 16,-2-1-2-16,0 0-23 0,2 1-57 0,2 2-79 16,-2-2-51-16,0 2-30 0,-2 0-74 0,4 0-109 15,-3 1-520-15,-2-1-503 0</inkml:trace>
  <inkml:trace contextRef="#ctx0" brushRef="#br1" timeOffset="76789.716">18906 2034 379 0,'0'0'624'0,"0"0"-133"0,-7 4-58 0,7-4-19 0,0 0-33 16,0 0-18-16,0 0-28 0,-8 3-70 0,8-3-39 15,0 0-41-15,4-7-37 0,-4 7-29 0,7-7-37 16,0 1-10-16,3 0-14 0,0-1-12 0,3-2-12 15,6 0-3-15,-3-2-8 0,3 2-8 0,0-4 1 16,1 2-8-16,6-1-7 0,-2-1-57 16,-2 1-29-16,2 1-78 0,-2 0-28 0,-2 0-59 0,-3 1-49 15,1 2-33-15,-4 1-95 0,-1 1-13 0,-3 1-353 16,-10 5-319-16</inkml:trace>
  <inkml:trace contextRef="#ctx0" brushRef="#br1" timeOffset="76959.164">19032 2037 348 0,'-11'8'375'16,"1"0"-85"-16,2 0-50 0,3-2-34 0,-1-2 8 0,6-4 12 16,-9 10-10-16,9-10-28 0,0 0-47 15,0 0-28-15,0 0-21 0,0 0-20 0,13-5-15 16,-4 0-8-16,2-2-17 0,3 0-4 0,5-4-11 16,-3 2 2-16,2-2-18 0,-3-1-38 0,3 0-38 0,-4 0-115 15,0 0-26-15,-4 0-59 0,-1 1-45 0,-4-1-245 16,0 1-80-16</inkml:trace>
  <inkml:trace contextRef="#ctx0" brushRef="#br1" timeOffset="77154.393">19106 1821 337 0,'-12'-5'446'16,"2"0"-90"-16,-1 3-27 0,0-1-39 0,2 1-31 15,-1 0-13-15,10 2-58 0,-15-1-4 0,15 1-47 0,-14-2 11 16,14 2-36-16,-12 2 20 0,12-2-29 0,-6 4 39 16,6-4-8-16,-4 8 20 0,4-8-25 0,4 13 16 15,0-5-36-15,1 0 23 0,4 2-8 0,1 2-25 16,0 0-10-16,5 1-13 0,-2 3-18 0,1-1-14 15,4 3-7-15,0 3 4 0,-1-2-14 0,-1 1-19 16,1 1-32-16,-2-2-51 0,2 1-38 0,-4-3-73 16,-2-1-37-16,1-1-100 0,-2-1-27 0,-2-4-81 15,-1 0-97-15,0-3-282 0,-2-2-341 0</inkml:trace>
  <inkml:trace contextRef="#ctx0" brushRef="#br1" timeOffset="77488.196">19181 1728 501 0,'-4'-6'713'0,"0"-1"-149"0,-2 2-116 0,6 5-33 16,-6-9-63-16,6 9-12 0,-7-9-62 0,7 9-4 16,-4-7-34-16,4 7-45 0,-2-6-53 0,2 6-33 15,-3-6-55-15,3 6 20 0,0 0-47 0,0 0 30 16,0 0-46-16,0 0 26 0,0 0-28 0,0 0 30 0,4 7-32 15,-4-7 32-15,5 7-36 0,-5-7 40 0,4 5 0 16,-4-5-3-16,5 7 0 0,-5-7-10 16,4 8 12-16,-4-8-3 0,6 6 2 0,-6-6-2 0,4 8 1 15,-1-3 4-15,-3-5 6 0,6 9-7 0,-3-3-9 16,-2 1-1-16,4 0-5 0,-1 1 7 0,4 0-19 16,-2 2-2-16,-1 2 8 0,4-1-6 0,1 2-10 15,1 1 24-15,-1 2-85 0,1 0-35 0,2-1-30 0,0 2-64 16,-2 1-59-16,2-1-62 0,0-1-37 15,-3 1-102-15,-1-1-91 0,1-4-518 0,-1 0-671 16</inkml:trace>
  <inkml:trace contextRef="#ctx0" brushRef="#br1" timeOffset="78103.903">19143 2060 714 0,'0'0'526'0,"-17"2"-135"0,17-2-72 0,-13 2-53 15,13-2-50-15,-12 3-35 0,12-3-21 0,-9 1-18 16,9-1-18-16,0 0-17 0,-9 2-19 0,9-2-15 16,0 0-15-16,0 0-6 0,0 0-12 0,11-4-4 0,-3-1-9 15,3 0-37-15,1-3 33 0,4-2-35 16,1-2 31-16,1 0-31 0,0-1 34 0,0 0-39 16,0-2 33-16,-2 2-39 0,0-2 38 0,0 2-45 0,-4-1 43 15,-1 2-21-15,-3 0 42 0,-2 1-34 0,-2 2 30 16,-1-1-39-16,-3 3 33 0,-3 1-35 0,-1 0 28 15,-5 1-37-15,-2 3 34 0,-3 2-27 0,-4 0 31 16,-3 2-31-16,-3 3 21 0,-5 2-25 0,-2 3 42 16,2-1-34-16,-1 2 28 0,2 1-34 0,0 1 34 15,1 0-26-15,4 1 28 0,4-3-2 0,4 0-1 16,-2 3-9-16,7-5 4 0,0 2-3 0,5-3-5 0,2 1 6 16,2-2-9-16,3 0 5 0,2-2-4 0,7-1-3 15,1-2 1-15,3-2-8 0,3-1 2 16,0-2-33-16,5-2 38 0,2-2-37 0,-1 0 40 0,-1-3-28 15,-3 2 31-15,1-2-29 0,-4 2 39 0,-2-1-34 16,-3 1 34-16,-4 0-32 0,-3-1 27 16,-2 2-38-16,-3 0 38 0,-3 1-33 0,-1 0 41 0,-5 1-36 15,-3 2 34-15,-3-1-39 0,-1 2 45 0,-1 1-31 16,-2-1 34-16,5 2-38 0,-3 2 34 0,3-1-32 16,0 0 30-16,3 1-34 0,-2 1 27 0,5 0-50 15,3 1 8-15,5-4-54 0,-7 6-22 0,7-6-46 0,2 5-119 16,-2-5-56-16,14 1-110 0,-1-2-260 0,1-2-201 15</inkml:trace>
  <inkml:trace contextRef="#ctx0" brushRef="#br1" timeOffset="78336.785">19558 1678 697 0,'0'0'717'0,"0"0"-183"16,0 0-52-16,0 0-74 0,0 0 13 0,0 0-33 15,0 0-45-15,0 0-50 0,0 0-59 0,0 0-51 16,8-5-39-16,-1 2-25 0,2-3-24 16,2 0-20-16,4-2-17 0,3-1-15 0,2-2 3 0,6-1-19 15,1-1-5-15,-2 0-5 0,5 1-1 0,-2-2 27 16,1 1-46-16,-1 2 17 0,-1-1-64 0,-1 1-42 16,-3 2-68-16,-3 0-66 0,-2 1-52 0,-4 2-53 15,0 1-114-15,-5 0 1 0,-9 5-95 0,15-4-356 16,-15 4-460-16</inkml:trace>
  <inkml:trace contextRef="#ctx0" brushRef="#br1" timeOffset="78529.349">19646 1791 26 0,'-6'10'654'16,"2"-5"-184"-16,-1 1-99 0,5-6-57 0,-4 9-63 15,4-9-24-15,0 0-58 0,0 0-7 0,0 0-45 16,19-4 0-16,-10-1-45 0,4-2 7 0,1-2-41 15,5-1 15-15,-1-1-33 0,5-2 19 0,3-1-34 16,-1-1 23-16,-3 1-29 0,4-1 19 0,-2 1-27 16,0 0-10-16,-6 1-56 0,1 2-63 0,-1 0-35 15,-4 0-78-15,-2 1-15 0,-1 2-71 0,-2 1-279 16,0-2-128-16</inkml:trace>
  <inkml:trace contextRef="#ctx0" brushRef="#br1" timeOffset="78855.029">19711 1430 418 0,'0'0'544'0,"-7"-7"-108"0,7 7-35 0,-8-6-42 15,8 6 15-15,-9-4-38 0,9 4 16 0,-9-7-42 16,9 7 5-16,-5-3-31 0,5 3-48 0,0 0-48 15,-8-6-35-15,8 6-28 0,0 0-25 0,0 0-20 16,-7-3-15-16,7 3-19 0,0 0-7 0,0 0-11 16,0 0 9-16,0 0 28 0,0 0 55 0,1 9-26 15,2-3 40-15,2 1-25 0,-2 1 34 0,3 2-30 16,0 2 22-16,1 0-24 0,1 3-22 0,1 1-16 16,0 4-8-16,0 0-16 0,5 5-6 0,-2 1-7 0,2 0-8 15,-1 2-19-15,2 4-63 0,-2 0-57 0,2 2-38 16,-2 1-105-16,0 0-105 0,1 1-104 0,-3 0-127 15,1 1-225-15,-5-6-397 0,0-1-822 0</inkml:trace>
  <inkml:trace contextRef="#ctx0" brushRef="#br1" timeOffset="81573.665">18077 3075 8 0,'0'0'490'0,"-3"-9"-133"0,3 9 8 0,-2-9-102 0,2 9 29 15,-4-9-58-15,4 9-10 0,-3-9-25 0,3 9-21 16,-6-9-21-16,5 1-26 0,1 8-12 0,-3-9 1 15,3 9-1-15,-5-10 16 0,2 5 1 16,3 5 1-16,-5-8-13 0,5 8-3 0,-5-9 4 0,5 9-4 16,-9-6-6-16,9 6-11 0,-6-5-21 0,6 5-14 15,-8-3-4-15,8 3-4 0,0 0-1 0,-16 2 0 16,16-2-9-16,-8 6-3 0,4-1 3 16,0 2-14-16,2 0 3 0,0 1-4 0,1 3 5 0,4 0-1 15,-1 2 2-15,2 0 0 0,5 3-6 0,1 0-5 16,1 4-6-16,4 0-7 0,0 0 3 0,4 2-8 15,-1-2 2-15,3 2-4 0,0-3-1 0,-1 0 3 16,1 0-9-16,1 0 7 0,-3-2-8 0,2-1-11 16,-5-1-14-16,2-2-23 0,-5 0-4 0,0-3-35 15,-2 1-17-15,-3-3-28 0,2 2-5 16,-3-2 0-16,-2 1-43 0,-3-1-22 0,0-1-96 0,-4 1-58 16,-3-2-5-16,1 1-56 0,-5 0-12 0,-1-2-361 15,0 0-308-15</inkml:trace>
  <inkml:trace contextRef="#ctx0" brushRef="#br1" timeOffset="81857.963">18091 3480 502 0,'-10'-3'345'16,"-2"1"12"-16,2-2-98 0,4 2 45 0,-1-2-52 16,1 1 14-16,1-2-95 0,0-1-9 0,2 0-59 15,2 0 5-15,2-1-48 0,0-3 15 0,6 0-47 16,-2-2 24-16,2-1-44 0,5-3 31 0,3 2-39 16,-2-2 29-16,6-2-34 0,2 0 31 0,-3 0-46 15,3 1 14-15,-3-1-84 0,0 3 6 0,-1 2-71 16,-2 0 26-16,0 1 3 0,-3 2 26 0,-2 1 23 15,2 0 7-15,-5 2 25 0,0 1 32 0,-1 1 23 16,-2 1 10-16,2-1-31 0,-6 5 52 0,8-6-34 16,-8 6 50-16,0 0-35 0,6-6 46 0,-6 6-40 0,0 0 50 15,0 0-49-15,0 0 41 0,8 6-49 16,-8-6 46-16,6 7-57 0,-2-3 39 0,-4-4-44 16,5 9 38-16,-1-4-49 0,1 2 43 0,1-2-39 15,2 1 26-15,-4 0-58 0,4 0 8 0,-3-1-76 0,3-1-2 16,-2 1-44-16,-6-5-35 0,10 6-35 0,-10-6-46 15,8 3-302-15,-8-3-81 0</inkml:trace>
  <inkml:trace contextRef="#ctx0" brushRef="#br1" timeOffset="81983.687">18267 3157 32 0,'-13'-7'486'0,"1"1"-137"0,3 0-62 0,0 0-71 16,0 1 11-16,1-1-76 0,3 1 4 0,0 0-77 15,1 0 19-15,4 5-53 0,-2-11 22 0,2 11-57 16,2-9 2-16,3 4-82 0,-5 5-30 0,12-8-54 15,-3 4-60-15,0 1-72 0,0-1-149 0,0 1 94 16</inkml:trace>
  <inkml:trace contextRef="#ctx0" brushRef="#br1" timeOffset="82488.622">18381 3062 275 0,'0'0'258'0,"8"4"-18"0,-8-4-11 15,10 3 1-15,-10-3-24 0,17 6-61 0,-10-4 23 16,3 2-70-16,-1 0 26 0,2-1-62 0,0 2 30 15,-1-2-56-15,2 3 31 0,-1-1-49 0,0 1 37 16,-1 0-48-16,0-1 35 0,-2 1-46 0,-2-2 42 16,1 1-37-16,-7-5 65 0,10 7-34 0,-10-7 50 15,5 6-54-15,-5-6 53 0,0 0-56 0,0 0 44 16,0 0-37-16,0 0 53 0,-10-2-40 0,5-2 33 16,5 4-43-16,-8-8 29 0,3 1-49 0,-1 0 28 15,3 0-44-15,-1-1 27 0,0-1-38 0,3 1-8 16,0-2-8-16,1 2-7 0,2-3-18 0,1 1 5 0,-1 1-6 15,6-4-3-15,-2 3 3 0,1 1 2 16,-1-1 55-16,4 2-57 0,-3-1 51 0,-1 2-48 0,0 0 46 16,2 0-48-16,-3 3 54 0,-1-1-39 15,-4 5 50-15,6-7-47 0,-6 7 47 0,4-5-44 16,-4 5 48-16,0 0-43 0,0 0 53 0,0 0-43 16,0 0 37-16,-5 3-38 0,5-3 3 0,-2 8 51 0,2-8-41 15,-2 9 40-15,2-9-35 0,0 11 40 0,2-4-52 16,-1 0 45-16,3 0-45 0,1 0 36 0,0 0-45 15,4 0 37-15,-1 1-66 0,2-1 31 0,2 0-68 16,0-1 14-16,3 1-35 0,-3-1 36 0,2 0 22 16,0-1 4-16,-4 0 7 0,0-2 8 0,-1 2 8 15,-1-1 11-15,-1-1 10 0,-7-3 9 0,8 6 13 16,-8-6 3-16,3 6 15 0,-3-6-31 0,-4 7 45 16,4-7-37-16,-9 7 52 0,3-1-53 0,-2-3 40 15,3 2-47-15,-4-2 37 0,3 0-49 0,6-3 36 16,-11 6-48-16,11-6 32 0,-11 4-85 0,11-4-51 15,0 0-105-15,0 0-113 0,-9-4-181 0,9 4-18 16</inkml:trace>
  <inkml:trace contextRef="#ctx0" brushRef="#br1" timeOffset="82661.705">18726 2918 157 0,'-1'-11'620'16,"0"0"-88"-16,-1 4-76 0,0 0-23 0,0-1-48 15,2 8-59-15,-2-10-46 0,2 10-69 0,-2-10-35 16,2 10-50-16,0 0-12 0,2-7-34 0,-2 7-3 15,0 0-29-15,8 2 4 0,-8-2-26 0,10 8-8 16,-3-3-29-16,1 2-12 0,1-2-60 0,0 4-1 0,4 0-61 16,-3 1-34-16,3 1-42 0,-2-1 7 15,0 1-74-15,1-2-12 0,-3 1-39 0,-1-1-72 16,-3-2-157-16,1-1-82 0</inkml:trace>
  <inkml:trace contextRef="#ctx0" brushRef="#br1" timeOffset="82804.51">18767 3010 424 0,'0'0'419'0,"-13"-6"-123"0,13 6-60 16,-6-7-49-16,6 7-46 0,-3-9 16 0,3 9-76 16,4-13 28-16,1 7-70 0,2-2 32 0,2-1-52 15,5 0 18-15,0-3-72 0,2 2-67 0,3-2-36 16,-1 3-35-16,3-2-45 0,-2 2-268 0,3-1 23 16</inkml:trace>
  <inkml:trace contextRef="#ctx0" brushRef="#br1" timeOffset="83253.753">19281 2696 316 0,'0'0'419'0,"0"0"-72"0,0 0-31 0,-8-5-27 0,8 5-1 16,-13 1-38-16,13-1-33 0,-14 4-27 0,5 0-31 16,-1-1-23-16,1 1-27 0,0 3-21 0,-1-1-16 15,1 1-14-15,3 0-9 0,-2 1-9 0,2 0-10 16,1 1-5-16,1 0-7 0,1 0 0 0,2 0-32 15,1-1 26-15,1 0-33 0,2 0 28 0,1 0-37 16,-1-1 31-16,5-1-42 0,-2 0 35 0,1-1-42 16,0-1 40-16,2-1-42 0,-9-3 44 0,16 1-36 15,-16-1 39-15,16-1-34 0,-9-1 43 0,-1-3-33 16,2 0 38-16,-1-2-7 0,-3-1 4 0,1-1-8 16,-1-1 6-16,-4-1 2 0,1-3 6 0,-1 2 2 15,-1-5 6-15,-3 0 6 0,-3-3 10 0,-2-2 10 16,1 1 11-16,-1 0 30 0,-1 0 28 0,1 2 18 15,1 0 24-15,-1 2 9 0,-1 0 0 0,2 3-13 0,3 1 8 16,-2 2-20-16,-1 1-8 0,4 2-49 16,0 1-21-16,2 1-15 0,2 6-23 0,-4-8 10 15,4 8-11-15,0 0-8 0,0 0 5 0,0 0-5 0,4 8-3 16,-2-2-6-16,4 1 3 0,-1 1-4 0,3 3-8 16,0-1 30-16,1 1-26 0,1 2 14 0,1-1-54 15,0 2 13-15,3-1-9 0,-1 2-22 16,1-2-14-16,-1-1-16 0,-2 0-40 0,3-2-10 0,-3-1-25 15,1-1-24-15,1 0-44 0,-1-1-15 16,-1-1-41-16,-2-2-51 0,1-1-43 0,2-1-33 0,-12-2-381 16,15 0-314-16</inkml:trace>
  <inkml:trace contextRef="#ctx0" brushRef="#br1" timeOffset="83418.86">19463 2644 98 0,'0'0'522'0,"-1"-9"-103"0,1 9-40 15,-2-9-31-15,2 9-18 0,-3-6-20 0,3 6-33 16,-1-7-23-16,1 7-45 0,-3-6-39 0,3 6-35 15,0 0-28-15,-2-5-27 0,2 5-16 0,0 0-10 16,0 0-10-16,0 0-11 0,0 0-7 0,3 5-11 16,-3-5-13-16,6 5-17 0,-6-5-40 0,5 6-41 15,-5-6-31-15,6 7-48 0,-6-7-53 0,4 5-51 16,-4-5-53-16,6 5 0 0,-6-5-378 0,0 0-216 0</inkml:trace>
  <inkml:trace contextRef="#ctx0" brushRef="#br1" timeOffset="83553.397">19336 2546 244 0,'-7'-7'329'0,"1"3"-107"0,2 0-13 0,2-1-79 16,2 5 13-16,-3-8-74 0,3 8 24 15,1-8-60-15,-1 8 35 0,4-5-50 0,-4 5 26 16,11-4-100-16,-11 4-12 0,15-2-111 0,-15 2-21 0,20-3-147 16,-20 3 196-16</inkml:trace>
  <inkml:trace contextRef="#ctx0" brushRef="#br1" timeOffset="84038.648">19581 2463 354 0,'5'-5'367'16,"-5"5"-60"-16,4-5-6 0,-4 5-80 0,0 0-32 15,0 0-17-15,-1-7-5 0,1 7-11 0,0 0-22 16,0 0-28-16,-12-1-16 0,12 1-14 0,-7 4-12 16,7-4-9-16,-9 4-16 0,9-4-10 0,-7 9-2 0,7-9-4 15,-8 8-6-15,8-8 5 0,-6 8-16 0,6-8 5 16,-2 10 0-16,2-10-1 0,0 10-3 15,0-10-2-15,5 11 5 0,-3-6-7 0,-2-5-2 16,12 10 6-16,-6-3-4 0,4-1-1 0,-1 2 2 0,2-1 2 16,1 1-4-16,-1 1-2 0,0-2 1 15,2 1 0-15,-3 2 1 0,2-2 0 0,-1 2-2 16,-2-1-1-16,0 1 2 0,0 0 1 0,-3-2-3 0,-1 0 3 16,1-1 5-16,-4 2-4 0,1-3 3 0,-2 1-1 15,-1-7 1-15,0 12-5 0,0-12 2 0,-3 9 6 16,3-9-8-16,-5 8 0 0,5-8-2 0,-7 5 4 15,7-5 1-15,0 0-4 0,-14-4-12 0,14 4-34 16,-7-7-37-16,2 1-29 0,1-1-14 0,2-2-11 16,-1-1 40-16,0-1-28 0,2-1 56 0,1-1-22 15,-1-1 52-15,0 1-13 0,1 1 95 0,0-1 8 16,0 1 43-16,0 1 35 0,0 0 19 0,0 3 15 16,1-1 7-16,-1 2-6 0,0 0-22 0,1 0-32 15,-1 7-24-15,0-11-15 0,0 11-20 0,1-8-7 16,-1 8-9-16,4-4-4 0,-4 4-6 0,0 0-7 0,0 0 4 15,16 0-7-15,-16 0-3 0,14 6-7 16,-8-3 1-16,3 1-12 0,0 2-27 16,-1-2-33-16,-2 0-35 0,3 2-66 0,0-3-9 0,-9-3-19 15,10 6-98-15,-10-6-26 0,9 2-429 0,-9-2-254 16</inkml:trace>
  <inkml:trace contextRef="#ctx0" brushRef="#br1" timeOffset="84161.66">19575 2397 233 0,'0'0'305'0,"-8"-9"-46"0,8 9-99 0,0-6 4 16,0 6-72-16,3-6 20 0,-3 6-65 0,10-6 33 15,-10 6-55-15,13-3-22 0,-13 3-131 0,17-3-64 16,-6 2-176-16,-11 1 177 0</inkml:trace>
  <inkml:trace contextRef="#ctx0" brushRef="#br1" timeOffset="84408.763">19779 2277 126 0,'0'0'582'0,"0"0"-149"16,0 0-102-16,-1-7-72 0,1 7-22 0,0 0-7 16,0 0-9-16,0 0-23 0,5 6-9 0,-5-6-22 15,6 8-28-15,-2-3-29 0,3 2-16 0,-2 0-22 16,1 0-8-16,4 3-15 0,-1-2-5 0,0 2-14 0,3 0-2 15,-3-1-1-15,2 0-10 0,1 1-3 0,-2-2-11 16,0-1-33-16,2 1-52 0,-3-2-44 16,-2 1-63-16,1-3-69 0,-1 1-33 0,-7-5-144 0,11 5-280 15,-11-5-222-15</inkml:trace>
  <inkml:trace contextRef="#ctx0" brushRef="#br1" timeOffset="84536.382">19846 2420 268 0,'0'0'311'0,"0"0"-40"16,0-8-271-16,0 8 348 0,7-9-252 0,-3 4 18 16,4-2-83-16,0 0-15 0,3-1-131 0,-1-1-63 15,7-2-190-15,-3-1 175 0</inkml:trace>
  <inkml:trace contextRef="#ctx0" brushRef="#br1" timeOffset="85024.069">20290 2116 403 0,'0'0'400'0,"0"0"-39"0,0 0-32 16,0 0-34-16,-15-1-25 0,15 1-17 0,0 0-46 15,-13 2-29-15,13-2-14 0,-9 3-26 0,9-3-27 0,0 0-17 16,0 0-21-16,-12 0-14 0,12 0-18 0,0 0-10 16,0 0-15-16,-4-5-5 0,4 5-6 0,0-9 1 15,2 4-7-15,-2 5-21 0,4-10 30 0,-4 10-31 16,4-10 29-16,0 4-24 0,-2-1 30 0,2 2-33 15,1-1 27-15,-2 0-26 0,1 0 27 0,0 2-24 16,1-2 24-16,-5 6-28 0,10-7 31 0,-10 7-22 16,10-2 28-16,-10 2-23 0,15 0 28 0,-15 0-20 15,14 6 28-15,-6-1-36 0,2 2 37 0,1 0-2 16,-2 3-3-16,3 0-2 0,-3 4-3 0,4 2-1 16,1-1-7-16,-2 1 2 0,3 3-2 0,0 0-2 15,2 2 0-15,-2 0-4 0,3-1 2 0,-1 1-13 16,-1-2 17-16,1 0-3 0,-2-2-4 0,-1-1 3 15,2-2 6-15,-3-1 0 0,-2-1-1 0,-1-4 12 16,-1 2 10-16,1-2 6 0,-1-1 24 0,-2-1 7 0,-2-2-6 16,-5-4-11-16,11 6-10 0,-11-6-16 15,0 0-14-15,0 0-15 0,1-8-9 0,-1 8-8 16,-11-9-9-16,1 1-7 0,-4 2 5 0,-3-1 5 0,-3 0 3 16,-1-1 6-16,2-2 4 0,-4 3 21 0,4-2 15 15,-3 2 47-15,3 0 18 0,4 1 33 16,-2 0 10-16,6-2-7 0,0 3 5 0,1 0-27 0,1 0-43 15,5-2 1-15,0 1-25 0,3 0 1 0,4-2-25 16,2-1-43-16,1-1-72 0,6 0-87 0,1-2-74 16,3-2-109-16,1 1-159 0,6-1-568 0,-4-3-715 15</inkml:trace>
  <inkml:trace contextRef="#ctx0" brushRef="#br1" timeOffset="87086.878">20816 1949 9 0,'0'0'399'0,"-9"-1"-36"16,9 1-69-16,-12-3 6 0,12 3-50 16,-11-2-1-16,11 2 4 0,-12-4-30 0,12 4-5 15,-10-3-41-15,10 3 8 0,-9-5-48 0,9 5 13 16,-6-6-60-16,6 6 8 0,-4-6-48 0,4 6 16 0,0-7-38 15,0 7 17-15,4-10-26 0,1 6 23 16,1 0-27-16,1-2 22 0,3 1-37 0,-1 0 33 16,1 2-27-16,1-1 24 0,2 2-24 0,-3 0 19 15,3 1-23-15,-13 1 27 0,26 3-21 0,-15-1 23 16,1 3-30-16,0 0 26 0,-1 2-24 0,0 0 16 0,1 1 3 16,-3 1-7-16,-2-1-3 0,2-1 2 0,-5 1 0 15,1-1 6-15,-1 2 14 0,-4-9 19 16,5 9 25-16,-5-9 22 0,2 10-2 0,-2-10-11 15,0 0-14-15,-4 4-8 0,4-4-9 0,0 0-2 16,-12-5-14-16,8-1 3 0,-2 0-12 0,2 1-5 0,0-4-7 16,-1 0-1-16,1-2-7 0,2 0-4 0,-1-3-5 15,1-2 2-15,2 0-7 0,0-1-13 16,2 1 0-16,1 0-18 0,2 0-32 0,1 1-50 16,-2-1-11-16,6 3-59 0,-3 1-1 0,0 1-42 15,1 1-15-15,2 3-27 0,-1 2-73 0,-1 0 1 0,2 1-58 16,-1 2-340-16,-9 2-247 0</inkml:trace>
  <inkml:trace contextRef="#ctx0" brushRef="#br1" timeOffset="87402.763">21257 1844 212 0,'0'0'471'0,"0"0"-41"0,0 0-57 0,5-5-16 16,-5 5-49-16,0 0-21 0,0 0-76 15,0 0-13-15,0 0-73 0,0 0 5 0,0 0-37 0,0 0 28 16,11 3-21-16,-11-3 3 0,5 7-21 0,-2 0 18 16,1-1-3-16,0-1-15 0,1 4-15 0,1-1-3 15,-1 2-14-15,3 1-7 0,-2 0-8 0,4-1-7 16,-3 0-7-16,2 0-2 0,0 0-8 15,1-2 4-15,-1 1-14 0,0-2 4 0,1-2-18 0,0 0-24 16,-1-1-35-16,4-3-37 0,-13-1-35 0,22-1-53 16,-11-3-89-16,2-2-40 0,0-1-115 0,-2-3-384 15,-2-1-363-15</inkml:trace>
  <inkml:trace contextRef="#ctx0" brushRef="#br1" timeOffset="87542.234">21315 1663 697 0,'-11'-2'529'0,"1"1"-142"0,10 1-56 16,-17-2-51-16,17 2 0 0,-15-2-59 0,15 2 8 16,-12-2-66-16,12 2-9 0,-9-1-57 0,9 1-16 15,0 0-59-15,-10-3-24 0,10 3-90 0,0 0-111 16,0 0-122-16,0 0-571 0,0 0-456 0</inkml:trace>
  <inkml:trace contextRef="#ctx0" brushRef="#br1" timeOffset="94121.032">4066 1934 465 0,'0'0'393'0,"-5"-4"-83"0,5 4-7 15,-5-5-22-15,5 5-29 0,-4-7-17 0,4 7-42 0,-6-9-11 16,6 9-35-16,-3-9 8 0,3 9-58 0,-1-11 17 15,1 11-48-15,1-11 8 0,2 5-34 0,-3 6 21 16,6-10-36-16,-6 10 19 0,9-11-27 0,-4 6 32 16,3 1-26-16,2 2 41 0,-1-1-22 0,0 0 19 15,2 2-19-15,2-1 23 0,-1 4-18 0,2-1 8 16,0 3-25-16,1-1 13 0,-1 3-17 0,3 1 3 16,-3 2-18-16,1-1 16 0,-1 4-19 0,0 0 18 15,-2-1-30-15,-2 0 22 0,0-1-18 0,-2 1 16 16,-2-3-14-16,0 2 18 0,-1-3 5 0,0 2 8 15,-3-3 27-15,-2-6 20 0,1 10-1 0,-1-10 3 16,-1 7-2-16,1-7-9 0,0 0-11 0,-12 0-2 16,12 0-6-16,-16-8 4 0,10 1-9 0,-4-2-13 0,2-3-9 15,-1-1-6-15,-3-3-9 0,5-1-6 16,-1-5 4-16,2 1-9 0,-2-2-1 0,3 0-7 16,1 1-2-16,1 0-32 0,2 1 21 0,1 2-6 0,0 1-22 15,3 0-55-15,-2 1-11 0,3 2-43 0,1 1-20 16,0 0-49-16,0 3-24 0,2 1-34 15,-2 1-80-15,1 2 2 0,-2 1-54 0,3 1-344 0,-7 5-273 16</inkml:trace>
  <inkml:trace contextRef="#ctx0" brushRef="#br1" timeOffset="94401.633">4332 1406 122 0,'-4'-4'681'0,"4"4"-164"0,-7-7-129 0,7 7-30 15,-4-8-73-15,4 8-15 0,-4-3-59 0,4 3-14 0,0 0-64 16,-5-6 3-16,5 6-35 0,0 0 25 16,0 0-16-16,0 0 13 0,0 0-28 0,5 5 6 15,-5-5-33-15,8 5 14 0,-8-5-33 0,10 8 11 16,-5-3-30-16,1 0 21 0,-1 1-31 0,2-1 16 0,2 2-27 15,-3 0 19-15,2 1-38 0,-2 1 6 0,3-1-59 16,-1 3-34-16,-2-1-75 0,2 1-21 16,-1 1-42-16,1-1-104 0,-2 1-54 0,1 0-117 0,-2 0-243 15,0-1-264-15</inkml:trace>
  <inkml:trace contextRef="#ctx0" brushRef="#br1" timeOffset="94825.7">4695 1814 512 0,'0'0'501'16,"-4"7"-113"-16,4-7-70 0,0 0-18 0,0 0-34 0,0 0 3 15,-1 7-61-15,1-7 19 0,0 0-54 0,0 0-4 16,0 0-49-16,0 0-13 0,0 0-43 0,0 0 7 16,0 0-34-16,11 1 10 0,-11-1-28 0,8-5 14 15,-8 5-22-15,14-4 12 0,-5 0-29 0,1 0-1 16,-2 1-57-16,5-1-2 0,-4 1-48 0,2-1-28 16,-2 1-28-16,1 0-87 0,-1 0-7 0,-9 3-46 15,17-2-59-15,-17 2-292 0,11-2-171 0</inkml:trace>
  <inkml:trace contextRef="#ctx0" brushRef="#br1" timeOffset="94985.949">4792 1902 524 0,'0'0'475'0,"-5"11"-107"0,5-11-80 0,-4 6-30 16,4-6-17-16,0 0-27 0,-2 7-8 0,2-7-46 16,0 0-2-16,0 0-46 0,5 5 4 0,-5-5-44 0,11-3 11 15,-2 1-42-15,0-1 20 0,5-2-42 16,-1 0 12-16,2-2-77 0,2 0-43 0,1-2-95 15,0 1-163-15,1-2-77 0,0 1-319 0,-2-1-250 0</inkml:trace>
  <inkml:trace contextRef="#ctx0" brushRef="#br1" timeOffset="96004.045">4773 1913 185 0,'0'0'174'0,"0"0"-44"16,0 0-21-16,5-5-14 0,-5 5-14 0,0 0-17 15,3-6 7-15,-3 6-9 0,0 0-2 0,3-7 1 0,-3 7-9 16,3-6 9-16,-3 6 1 0,0 0 6 16,1-7 1-16,-1 7 0 0,0 0-2 0,3-6 0 15,-3 6-8-15,0 0-7 0,0 0-15 0,-4-7-11 16,4 7-8-16,0 0-9 0,0 0-1 0,0 0-2 15,0 0 0-15,0 0-3 0,0 0 1 0,-10 2-6 0,10-2 5 16,0 0-6-16,-4 6 0 0,4-6 0 0,0 0 2 16,-4 6 1-16,4-6 2 0,0 0-6 0,-1 7 2 15,1-7 0-15,0 0-5 0,2 6 6 0,-2-6 3 16,0 0 4-16,0 0-3 0,8 4-4 0,-8-4 4 16,0 0 3-16,0 0 3 0,14-2 2 0,-14 2 0 15,9-4 0-15,-9 4 7 0,8-6-4 0,-8 6-1 16,6-8 1-16,-6 8-5 0,9-10 8 0,-7 5 7 15,-2 5 13-15,4-11 14 0,-4 11 17 0,3-12-27 16,-3 12 24-16,-1-11-33 0,1 11 19 0,-3-10-37 16,-1 5 18-16,4 5-26 0,-7-8 20 0,7 8-11 15,-9-6-26-15,9 6 27 0,-12-1-27 0,12 1 27 16,0 0-30-16,-16 0 30 0,16 0-26 0,-11 4 29 16,11-4-36-16,-9 7 29 0,9-7-30 0,-7 10 30 15,7-10-34-15,-4 11 27 0,4-11-20 0,0 12 26 16,0-12-26-16,2 12 33 0,1-6-36 0,2-2 30 15,-1 1-20-15,1 0 16 0,-5-5-31 0,10 6 34 0,-10-6-29 16,14 4 33-16,-14-4-24 0,13 0 14 16,-13 0-9-16,15-4 24 0,-15 4-29 0,13-6 32 15,-9 1-27-15,1 2 24 0,-1-3-25 0,-4 6 32 0,5-10-12 16,-5 10 26-16,0-11-14 0,0 11 3 0,-5-9-21 16,5 9 4-16,-8-9-9 0,8 9 12 0,-11-3-21 15,11 3 21-15,-15-1-21 0,15 1 18 16,-16 2-21-16,6 0 19 0,4 2-20 0,-2-1 10 0,1 3-34 15,2-3-2-15,0 3-73 0,5-6 3 0,-5 11-48 16,5-11-54-16,0 9-57 0,0-9-273 0,5 9-44 16</inkml:trace>
  <inkml:trace contextRef="#ctx0" brushRef="#br1" timeOffset="98520.086">5040 1587 111 0,'0'0'486'0,"0"0"-135"0,0 0-7 0,0 0-46 15,0 0-11-15,0 0 2 0,0 0-49 0,0 0 6 16,0 0-38-16,0 0 2 0,-3 5-40 0,3-5-3 16,0 0-40-16,0 0-24 0,0 0-20 0,0 0-4 15,0 0-35-15,0 0 7 0,0 0-23 0,9-3 8 0,-9 3-22 16,11-5 10-16,-11 5-23 0,14-6 19 15,-5 1-26-15,1 1 15 0,2-1-51 0,0-1-20 16,3 1-81-16,-2-1-15 0,0 1-39 0,2 0-101 0,-2 1-27 16,0-1-49-16,-3 1-394 0,0 2-284 0</inkml:trace>
  <inkml:trace contextRef="#ctx0" brushRef="#br1" timeOffset="98684.332">5209 1644 139 0,'-4'9'530'0,"0"-3"-191"0,1-2-39 15,3-4-103-15,-2 10-4 0,2-10-61 0,-4 7 13 0,4-7-52 16,0 0 7-16,0 7-39 0,0-7 13 0,0 0-28 16,10 2 4-16,-10-2-26 0,16-4 16 0,-5-1-32 15,3-1 18-15,3 2-62 0,-1-6-23 0,5 2-116 16,-1-2-33-16,-2-1-83 0,4 0-249 0,-3 0-47 16</inkml:trace>
  <inkml:trace contextRef="#ctx0" brushRef="#br1" timeOffset="99169.277">5938 1218 69 0,'0'0'320'0,"0"0"-45"0,-2-7-12 0,2 7-30 16,0 0-23-16,-5-6-14 0,5 6-3 0,0 0-22 0,-9-4-31 15,9 4-20-15,0 0-28 0,-8-2 12 0,8 2-12 16,0 0-13-16,-11 1-5 0,11-1-14 0,-11 5 8 16,11-5-10-16,-10 9 18 0,4-4-30 0,-1 2 16 15,1 0-31-15,0-1 19 0,-1 3-28 0,3-1 28 16,-1 2-31-16,3 0 19 0,-3-1-27 0,2 2 18 15,2-1-22-15,1 0 17 0,0 0 2 0,1 0-5 16,2-1-5-16,-2 1-1 0,5-1 2 0,-1 0-10 16,2-1-4-16,-1-1 3 0,3 0-3 0,0-1-2 15,0-3 0-15,0 1-2 0,4-2 3 0,-3 1 2 16,-10-3-7-16,23-1-20 0,-10-1 24 0,-2-2-23 16,1 1 26-16,2-3-31 0,-4 0 35 0,2-4-20 15,-5 3 24-15,3-1-21 0,-2 0 23 0,-1-1-29 16,-4-1 31-16,0-1-32 0,2 2 34 0,-5-2-27 0,-1 0 22 15,-3 1-23-15,0-1 2 0,-2 0 0 0,-2 0 7 16,0 3-1-16,-2-2-8 0,0 2 2 0,0 1 27 16,-2 2-32-16,3 0 7 0,0 0-46 15,-1 1-38-15,1 2-90 0,9 2-17 0,-13-2-59 0,13 2-55 16,0 0-52-16,-15 0-218 0,15 0-94 0</inkml:trace>
  <inkml:trace contextRef="#ctx0" brushRef="#br1" timeOffset="99339.202">6161 1234 131 0,'0'0'472'0,"11"3"-135"15,-11-3-63-15,9 2-30 0,-9-2-39 0,0 0-5 16,12 3-27-16,-12-3-31 0,0 0-13 0,7 3-40 16,-7-3-9-16,0 0-22 0,0 0-15 0,0 0-44 15,12 1-17-15,-12-1-65 0,0 0-67 0,0 0-82 16,0 0-56-16,9-5-275 0,-9 5-78 0</inkml:trace>
  <inkml:trace contextRef="#ctx0" brushRef="#br1" timeOffset="99921.751">6364 1038 246 0,'-1'-7'425'0,"1"7"-115"0,0 0 18 15,0 0-28-15,-5-6-12 0,5 6-21 0,0 0-24 0,-5-5-30 16,5 5-7-16,0 0-19 0,0 0-27 0,-3-6-26 16,3 6-26-16,0 0-30 0,0 0-24 0,0 0-4 15,0-7-14-15,0 7-10 0,0 0-4 0,9-6 0 16,-9 6-1-16,10-3-15 0,-10 3 4 0,13-3 4 16,-13 3-11-16,15-3 5 0,-15 3-3 15,17 0 2-15,-17 0-7 0,15 2 6 0,-15-2-4 16,16 3-11-16,-16-3 10 0,13 5 0 0,-5-1-5 0,-4-1 3 15,1 2 6-15,-1 0 1 0,1 0-3 0,-5-5 5 16,5 10-9-16,-5-10 3 0,4 11-6 0,-1-6 8 16,-3-5 1-16,2 10-5 0,-2-10 4 0,1 8 3 15,-1-8 1-15,3 7 2 0,-3-7 0 0,0 0-3 16,0 8 3-16,0-8-7 0,0 0 1 0,0 0-3 16,-1 5 2-16,1-5 1 0,0 0-8 0,0 0 4 0,0 0 0 15,-11-3 0-15,11 3 0 0,-6-4-2 16,6 4 4-16,-7-3-2 0,7 3 19 0,-8-7 2 15,8 7 3-15,-8-4 7 0,8 4 7 0,-10-7 11 16,10 7 2-16,-6-7 8 0,6 7 2 0,-7-5 0 0,7 5-3 16,-5-6 0-16,5 6-3 0,-5-4-1 0,5 4-4 15,-5-5-2-15,5 5-8 0,0 0-6 0,-7-5-12 16,7 5-7-16,0 0-6 0,0 0 1 16,0 0 2-16,0 0-4 0,0 0 3 0,0 0 3 15,0 0 10-15,4 9-1 0,-4-9 31 0,9 9-28 16,-4-3 29-16,2 2-35 0,-2-1 20 0,2 0-30 0,1 0 25 15,1 2-34-15,-1 0 29 0,2 1-29 0,0 0 19 16,-1 0-41-16,1 0-3 0,1 0-71 0,-2 1-9 16,2 0-70-16,-2 0-19 0,0-1-58 0,1-2-21 15,-1 2-16-15,-3-4-81 0,2 1 0 0,1-2-50 16,-3-2-385-16,2 1-331 0</inkml:trace>
  <inkml:trace contextRef="#ctx0" brushRef="#br1" timeOffset="100236.468">6755 1116 337 0,'0'0'480'16,"0"-10"-75"-16,0 10-85 0,-2-10-6 0,2 10-41 15,-4-10-16-15,4 10-33 0,-3-9 32 0,3 9-48 16,-2-10-6-16,2 10-56 0,-2-9-16 0,2 9-39 16,3-10-10-16,-3 10-32 0,4-8 10 0,-4 8-32 15,9-9-8-15,-3 5-3 0,-6 4-5 0,11-4-6 16,-11 4 7-16,15-2-3 0,-15 2-6 0,15 2-9 0,-15-2-10 15,13 5 6-15,-7-1-17 0,0 2 5 0,0 0 1 16,-4 1-2-16,2 1 33 0,-3-1-29 0,1 1 37 16,-2-1-31-16,0 0 26 0,0 1-28 0,0-1 27 15,0 0-28-15,0-7 32 0,-2 11-27 0,2-11 24 16,0 9-32-16,0-9 34 0,2 9-32 0,-2-9 21 16,0 0-27-16,2 7 27 0,-2-7-29 0,0 0 31 15,15 0-62-15,-7-2-8 0,1-2-65 0,2 1-27 16,1-4-59-16,2 1-47 0,0-1-62 0,-1-1-46 15,1 0-34-15,1-3-152 0,-2 1-69 0</inkml:trace>
  <inkml:trace contextRef="#ctx0" brushRef="#br1" timeOffset="100571.258">7021 953 318 0,'0'0'480'0,"-10"-8"-86"16,10 8-51-16,-9-4-22 0,9 4-23 0,-8-6-30 15,8 6-36-15,-4-7-49 0,4 7-24 0,-4-8-38 16,4 8-24-16,2-8-21 0,-2 8-16 0,5-11-8 0,-1 6-28 15,1 0 8-15,4-1-6 0,-4 2-4 0,2 0-6 16,1 1-3-16,2-1-2 0,-10 4 0 16,16-3-9-16,-16 3-7 0,15 2-1 0,-15-2-1 0,10 5-3 15,-3-2 4-15,-3 2-2 0,3 0 27 0,-4 1-34 16,-3-6 10-16,5 10-7 0,-4-3 8 0,2-1-8 16,-1-1 6-16,-1 3 0 0,2-2 0 0,-2 0 3 15,2 0-5-15,-2 1 7 0,3-1-5 0,0 0 1 16,-2-1 3-16,2 1-2 0,0-2 3 0,1 3-4 15,-1-3 0-15,1 2-3 0,-1-1 6 0,2 0 1 16,-2 0-6-16,-4-5-4 0,8 7-6 0,-8-7-10 16,6 7 1-16,-6-7 5 0,4 8 14 0,-4-8-1 15,0 8-1-15,0-8-5 0,-2 9 5 0,-2-3-9 16,4-6-4-16,-9 8-6 0,3-4-16 16,1 0-10-16,5-4-33 0,-11 6-28 0,11-6-56 0,-9 5-79 15,9-5-72-15,0 0-359 0,0 0-189 0</inkml:trace>
  <inkml:trace contextRef="#ctx0" brushRef="#br1" timeOffset="100935.775">7250 856 349 0,'0'0'549'16,"7"-8"-126"-16,-7 8-100 0,4-6-49 0,-4 6-63 16,0 0-33-16,0 0-47 0,9-2-16 0,-9 2-10 15,0 0-6-15,5 4-6 0,-5-4-21 16,5 7-1-16,-5-7-14 0,9 8-8 0,-5-3-12 0,1 1-1 15,2 0-10-15,-1 0-6 0,3 0-4 0,-1-1-5 16,-2 0 4-16,3-1-9 0,1 0-9 0,-1-2 7 16,0 1-4-16,-9-3 7 0,17 1-8 0,-17-1 6 15,15-2 4-15,-6-2-11 0,-1 0 6 0,-3 0 31 16,1-2-36-16,-2-2 36 0,1 1-33 0,-1 3 45 16,-3-5-32-16,0 1 50 0,-1-1-24 0,0 2 54 15,0 0-7-15,-1 0 34 0,1 7-25 0,0-13 14 16,0 13-45-16,0-9 11 0,0 9-47 0,0-8 12 15,0 8-32-15,0 0 20 0,0 0-29 0,0 0 23 16,0 0-25-16,0 0 14 0,12 6-26 0,-12-6 4 16,9 8-30-16,-2-3 1 0,0 1-64 0,-1 1 10 15,3-1-52-15,1 0 0 0,-1 0-24 0,1-1-20 16,3 0-38-16,-3-2-57 0,2 0-43 0,1-3-69 0,0 0-291 16,-13 0-193-16</inkml:trace>
  <inkml:trace contextRef="#ctx0" brushRef="#br1" timeOffset="101199.979">7749 640 526 0,'0'0'452'0,"0"0"-109"0,-5-5-85 16,5 5-44-16,0 0-36 0,0 0-40 0,0 0-20 0,-2 6-44 16,2-6 4-16,1 7-13 0,-1-7 3 15,6 10-21-15,-2-5 0 0,0 3-18 0,4-1 2 16,-2 2 3-16,4-1-21 0,-1 0 1 0,3 1-2 0,-1-1 0 15,-1 0-4-15,2-1 2 0,-3 1-5 0,0-2-8 16,-1 0 10-16,-2 0-2 0,0-1 4 0,-1-1 5 16,-1 1 19-16,-4-5 1 0,4 11 9 0,-4-11 2 15,0 9-10-15,0-9-1 0,-5 9-13 0,1-4 4 16,4-5-11-16,-10 7 6 0,5-2-10 0,5-5-2 16,-13 6-11-16,13-6-44 0,-13 2-58 0,13-2-66 15,-13 0-100-15,13 0-110 0,-12-5-299 0,3 1-189 0</inkml:trace>
  <inkml:trace contextRef="#ctx0" brushRef="#br1" timeOffset="101352.023">7722 653 688 0,'0'0'642'0,"3"-8"-160"16,-3 8-92-16,1-8-82 0,-1 8-57 0,4-9-47 16,0 4-45-16,1-2-31 0,3-1-23 0,1-1-19 15,1 0-24-15,3-1-20 0,2-3-69 0,2 0-85 16,-1 1-163-16,2-1-267 0,3-3-277 0,-2-1-352 15</inkml:trace>
  <inkml:trace contextRef="#ctx0" brushRef="#br1" timeOffset="103851.385">4372 2759 275 0,'0'0'213'0,"0"0"40"15,0 0-42-15,-9-2 59 0,9 2-57 16,0 0-12-16,-8-2-13 0,8 2-3 0,0 0-3 0,-6-5-4 15,6 5-20-15,0 0 3 0,-7-5-14 0,7 5-7 16,0 0-48-16,-2-6 9 0,2 6-21 0,0 0-14 16,0 0-15-16,0-7-13 0,0 7-3 0,5-5-15 15,-5 5 0-15,10-4-8 0,-10 4 5 0,15-3-4 16,-4 0-2-16,0 2 1 0,-1 0-7 0,3 0 3 16,0 1-2-16,-2 2 4 0,2 1-5 0,0-1 2 15,1 2 0-15,-1 2-2 0,0 0-3 0,-1-1 2 0,-3 2 5 16,-1 0-7-16,-2-1 0 0,2 0-2 0,-3 1 4 15,0-2-4-15,-5-5 11 0,5 8 7 16,-5-8 17-16,3 8 34 0,-3-8 13 0,0 0-4 0,-5 7 4 16,5-7-1-16,0 0-9 0,-12-4-4 0,12 4-4 15,-10-6-11-15,5 0-12 0,0-1-9 0,1 0-13 16,0 0-9-16,0-2-6 0,2 0-16 0,-2-1-17 16,4-1-13-16,2 0-25 0,1 0-18 15,-1 2-38-15,2-2-54 0,0 0-19 0,3 1-32 16,-1 1-11-16,3 0-102 0,-1 1-12 0,-2 1-87 0,2 1-225 15,-1 0-175-15</inkml:trace>
  <inkml:trace contextRef="#ctx0" brushRef="#br1" timeOffset="104058.256">4691 2656 186 0,'5'7'531'0,"-5"-7"-157"15,6 5-58-15,-6-5-39 0,6 5-15 0,-6-5-13 0,0 0-17 16,5 6-42-16,-5-6 29 0,4 5-7 15,-4-5-16-15,5 6-11 0,-5-6-11 0,7 8-15 16,-7-8-18-16,8 9-14 0,-3-3-22 0,-1 1-32 16,1-2 1-16,3 3-8 0,-2-1-23 0,1 1-10 0,-1 0 0 15,-1-1-16-15,4 0-10 0,-4 1-57 16,3 0-39-16,-3-1-85 0,1-1-27 0,2 0-88 16,-3 0-45-16,0-1-97 0,-5-5-483 0,11 7-484 15</inkml:trace>
  <inkml:trace contextRef="#ctx0" brushRef="#br1" timeOffset="104316.018">5278 2552 72 0,'0'0'734'15,"0"0"-208"-15,0 0-117 0,0 0-51 0,0 0-28 16,-8 2-21-16,8-2-19 0,0 0-46 0,0 0-43 16,0 0-46-16,-1-5-32 0,1 5-27 0,4-7-21 15,-4 7-16-15,10-10-10 0,-3 5-14 0,4-4-25 16,0 1-36-16,2-1-47 0,1 2-41 0,0-3-53 16,-1 3-57-16,2-1-76 0,-1 1-21 0,0 1-93 15,-1 0-359-15,-4 2-289 0</inkml:trace>
  <inkml:trace contextRef="#ctx0" brushRef="#br1" timeOffset="104455.76">5370 2633 319 0,'-7'10'432'0,"2"-4"-109"15,3 0-71-15,2-6-48 0,-7 9-30 0,7-9-24 16,-2 6-28-16,2-6-29 0,0 0 1 0,0 0-71 16,7-2-30-16,0-3-120 0,-1-1-57 0,7-2-401 15,-3-2-97-15</inkml:trace>
  <inkml:trace contextRef="#ctx0" brushRef="#br1" timeOffset="105085.054">5965 2256 79 0,'0'0'352'0,"0"0"-52"0,-1-8 0 0,1 8-27 15,0 0-14-15,-4-6-6 0,4 6-65 0,0 0 29 16,0 0-101-16,-5-5 16 0,5 5-73 0,0 0 38 15,0 0-23-15,-9 2-38 0,9-2 31 0,-8 7 2 16,6-1-6-16,-3 1-1 0,0 1-8 0,0 1-3 16,1 2-3-16,0-2-5 0,0 2 3 0,1 1-10 15,2 0-8-15,0 0-1 0,1 0-5 0,0 0-2 16,1 0-9-16,3 0-5 0,-1-1 0 0,2-1-5 0,0-1-3 16,0-1 4-16,4 1-5 0,-3-5-4 0,2 1-9 15,2-1-7-15,0-3-7 0,-10-1 0 0,21 0 4 16,-11-2-9-16,2-2-2 0,-1-1 3 15,-2-1 7-15,1-1 8 0,0-1-3 0,-2-2 9 0,0 1 0 16,-3-3 10-16,-1 2-3 0,-3-1-1 0,3-1-1 16,-4 0 13-16,-4 0-6 0,1-1 1 0,-2 1 2 15,0 0 4-15,-4 1-13 0,0 0 0 0,-1 3 5 16,1-1-2-16,-4 4-2 0,3-1-44 0,0 0 39 16,-4 3-65-16,4 1-26 0,-2-1-71 0,1 3-60 15,11 0-43-15,-17 0-79 0,17 0-191 0,-15 0-53 16</inkml:trace>
  <inkml:trace contextRef="#ctx0" brushRef="#br1" timeOffset="105465.268">6404 2185 477 0,'12'2'386'0,"-12"-2"-43"0,0 0-27 0,0 0-3 16,0 0-13-16,10 2-23 0,-10-2-30 0,0 0-25 16,0 0-36-16,0 0-29 0,0 0-29 0,0 0-23 15,0 0-21-15,11 2-14 0,-11-2-16 0,0 0-11 16,0 0-13-16,0 0-3 0,0 0-1 0,0 0-10 16,0 0-1-16,0 0-6 0,0 0-1 15,10-2-3-15,-10 2 3 0,0 0 0 0,0 0 2 0,0 0-5 16,0 0-1-16,0 0 3 0,0 0-2 0,4-5 6 15,-4 5 13-15,0 0 12 0,0 0 14 0,0 0 5 16,0 0 4-16,0 0-8 0,0 0-1 0,0 0-9 16,0 0-2-16,0 0-7 0,0 0-5 0,-4-4-6 15,4 4-1-15,0 0-7 0,0 0-4 0,0 0-3 0,0 0-3 16,0 0-1-16,0 0-2 0,0 0-8 0,0 0-20 16,0 0-28-16,0 0-31 0,0 0-29 0,0 0-26 15,0 0-16-15,0 0-22 0,0 0-43 0,0 0-73 16,0 0-74-16,0 0-111 0,-6 2-249 0,6-2-234 15</inkml:trace>
  <inkml:trace contextRef="#ctx0" brushRef="#br1" timeOffset="106186.984">6636 1911 322 0,'0'0'343'0,"0"0"-5"15,0 0-56-15,0 0 0 0,3-8-19 0,-3 8-24 16,0 0-15-16,0 0-45 0,0 0-4 0,0 0-47 16,0 0 7-16,0 0-47 0,0 0 4 0,0 0-14 15,0 0 70-15,0 0-2 0,0 0 29 0,6 6-28 16,-6-6 8-16,5 8-9 0,-5-8-17 0,8 9-2 15,-4-3-20-15,1 0-17 0,1 1-16 0,1 1-6 16,-1-2-10-16,2 2-15 0,1-1-8 0,-2 3-3 0,1-2-7 16,1 1-8-16,1 0-4 0,-1 1-19 0,0-2-43 15,1 2-64-15,-1-2-43 0,-2 1-41 0,-1-2-53 16,3-1-40-16,-4 0-73 0,1 1-72 0,0-3-70 16,0-1-299-16,-6-3-330 0</inkml:trace>
  <inkml:trace contextRef="#ctx0" brushRef="#br1" timeOffset="106556.636">7094 1860 443 0,'0'0'410'0,"-3"-7"-91"0,3 7-33 15,-4-5-45-15,4 5-8 0,0 0-13 16,-10-3-31-16,10 3-11 0,0 0-37 0,-14 1 7 0,14-1-47 15,-10 5 11-15,10-5-40 0,-9 7 22 0,5-2-43 16,4-5 17-16,-8 11-31 0,7-5 20 0,1-6-37 0,-2 11 27 16,3-3-32-16,0-1 27 0,2 0-37 15,2-1 27-15,0 1-43 0,1-1 37 0,2 0-35 16,0-2 29-16,2 0-33 0,0 1 33 0,-1-2-41 0,2-1 32 16,0-1-32-16,-1 1 20 0,-10-2-29 0,19-2 29 15,-19 2-26-15,17-3 28 0,-10 0-24 0,0 0 27 16,-2-2-26-16,0-1 29 0,-2 0-24 0,-1 0 21 15,-1 0-28-15,-2-1 24 0,1 0-22 0,-5 0 23 16,0-1-22-16,0 0 22 0,-3 2-24 0,-2-1 21 16,2 1-31-16,-1 0 14 0,0 1-28 0,-1 0 4 15,2 0-26-15,2 2-44 0,0-1-25 0,6 4-91 16,-13-5 25-16,13 5-15 0,-5-4-18 0,5 4 11 0,0 0-10 16,0 0-6-16,0 0-174 0,4-9 120 15</inkml:trace>
  <inkml:trace contextRef="#ctx0" brushRef="#br1" timeOffset="106889.961">7321 1735 345 0,'9'-3'324'16,"-9"3"0"-16,13-5-24 0,-13 5 16 0,10-1-1 15,-10 1-40-15,0 0-7 0,9-3-59 0,-9 3 0 16,0 0-69-16,0 0-2 0,0 0-53 0,0 0 6 16,8 3-37-16,-8-3 20 0,0 0-31 0,-1 9 21 0,1-9-32 15,-3 10 23-15,3-10-40 0,0 11 26 16,0-11-28-16,1 11 12 0,1-4-18 0,0-3 19 0,1 3-28 15,2-1 20-15,-3-2-30 0,3 2 28 0,0-3-38 16,2 1 40-16,-7-4-25 0,15 4 19 0,-15-4-21 16,18 0 27-16,-8-1-29 0,2-1 23 0,-2-1-25 15,3 0 25-15,-3-2-23 0,-1 1 27 0,1-2-18 16,-1 1 16-16,0-2-21 0,-5 1 15 0,2-1-28 16,-2 0 17-16,-1 1-33 0,-2 0 28 0,-2-1-33 15,-3 0 10-15,-1 0-32 0,-3 3 13 0,-1-2-33 16,0 2 28-16,-5-1-18 0,3 2 12 0,-2 1-11 15,0 0 9-15,3 1-12 0,-3 1-45 0,13 0-11 16,-18 0-71-16,18 0 5 0,-16-1-27 0,16 1-27 0,-13 2-12 16,13-2 15-16,0 0 8 0,0 0-150 0,0 0 155 15</inkml:trace>
  <inkml:trace contextRef="#ctx0" brushRef="#br1" timeOffset="107452.536">7592 1596 126 0,'14'-7'270'0,"-1"1"-45"16,0 1-6-16,-4 0 14 0,0 1-13 0,-1 0 37 0,-1 2-2 15,-7 2-6-15,12-5-4 0,-12 5-63 16,6-4-8-16,-6 4-54 0,0 0-8 0,0 0-45 0,0 0 14 16,10 2-27-16,-10-2 18 0,0 0-30 0,0 13 16 15,0-13-37-15,0 11 28 0,0-11-40 0,0 10 30 16,0-2-38-16,0-8 25 0,4 11-33 0,-3-4 27 16,-1-7-31-16,7 11 28 0,-7-11-31 15,6 9 27-15,-6-9-26 0,10 5 30 0,-10-5-26 0,13 2 24 16,-13-2-32-16,15-1 33 0,-15 1-31 0,13-4 30 15,-5 1-26-15,1-2 36 0,-3 0-39 0,-1 0 29 16,-1-1-25-16,0 1 27 0,-1-1-19 0,-2-1 23 16,-1 1-26-16,0 6 29 0,-4-13-28 0,0 6 27 15,0 1-37-15,-2 0 28 0,-1 0-26 0,0 1 24 0,-1-1-31 16,2 2 25-16,-1 1-47 0,7 3-4 0,-10-7-47 16,10 7-59-16,-9-5-5 0,9 5-29 0,0 0 50 15,-5-5-53-15,5 5 31 0,0 0-64 0,0 0 38 16,9-6-3-16,-9 6 5 0,16-5 12 0,-4 2 37 15,3-2 15-15,2 0 24 0,3-2 27 0,1-1 6 16,2 1 12-16,-1 0 13 0,1-1 15 0,-3 1 18 16,3-1 13-16,-4 1 29 0,-2 3 23 0,-2-2 34 0,-1 2 24 15,-1 0 32-15,-4 1 16 0,0 0-11 0,-9 3 34 16,15-4-48-16,-15 4-1 0,11 0-40 16,-11 0 16-16,9 2-4 0,-9-2-5 0,5 6-1 15,-5-6-19-15,6 9 0 0,-6-9-29 0,5 12 14 16,-5-12-33-16,5 11 16 0,-1-2-30 0,0-2 11 0,0 0-29 15,2-1 19-15,-1 0-19 0,-1-1 19 0,4 2-29 16,-8-7 30-16,14 6-30 0,-14-6 27 0,14 1-26 16,-14-1 25-16,15-2-26 0,-5-1 22 0,-10 3-29 15,12-7 27-15,-6 1-3 0,1 0-3 0,-4 0-24 16,-3 6-2-16,3-12-44 0,-7 6-24 0,0 0-16 0,-4 1-60 16,-3 1-15-16,-4 1-93 0,-2 1-42 0,-2 2-406 15,-9 1-218-15</inkml:trace>
  <inkml:trace contextRef="#ctx0" brushRef="#br1" timeOffset="108317.354">4657 3439 341 0,'0'0'468'0,"0"0"-92"16,0 0-55-16,-12 1-24 0,12-1-28 0,0 0-24 15,0 0-47-15,0 0-33 0,0 0-39 0,0 0-25 16,0 0-16-16,3-7-18 0,-3 7-6 0,10-4-14 16,-10 4 1-16,15-2-9 0,-15 2-4 0,18-2-7 15,-8 4 0-15,2-1-32 0,-2 3 0 0,1-1 32 16,0 1-8-16,-1 2-2 0,1 2-27 0,-2 1 29 16,-1-1-29-16,1 0 27 0,-4 1-27 0,-1-2 29 0,1 1-23 15,-1 0 39-15,-1-2 9 0,-3-6 37 0,2 9 6 16,-2-9 28-16,0 0-20 0,0 9-2 0,0-9-19 15,0 0 8-15,0 0-20 0,-9-6-4 16,9 6-17-16,-8-10 1 0,6 3-21 0,-2-1-3 0,0-1-14 16,2-1 10-16,0 0-17 0,1-2-11 0,1 1-35 15,1-2-15-15,2 0-34 0,1 3-36 16,-1-2-20-16,1 2-24 0,3-2-28 0,-2 1-51 0,1 1-34 16,3 1-28-16,-1 2-40 0,0 1-373 0,-2-1-238 15</inkml:trace>
  <inkml:trace contextRef="#ctx0" brushRef="#br1" timeOffset="108584.136">4926 3353 119 0,'0'0'489'0,"0"0"-109"15,0 0-40-15,1 7-38 0,-1-7-69 0,0 0 18 16,0 0-72-16,0 0-17 0,0 0-68 0,7 2 20 16,-7-2-62-16,0 0 28 0,0 0-54 0,15 0 29 15,-15 0-40-15,13 1 29 0,-13-1-48 0,14 5 33 16,-14-5-43-16,14 6 41 0,-5-2-41 0,-1 0 40 0,-2 1-37 15,0 1 42-15,1-1-41 0,-2 1 40 16,0 1-38-16,-1-2 35 0,0 0-44 0,-2 1 43 16,2-1-42-16,-4-5 44 0,4 7-42 0,-4-7 52 0,5 7-41 15,-5-7 33-15,4 5-34 0,-4-5 33 16,0 0-39-16,0 0 37 0,13 2-38 0,-13-2 25 16,10-5-56-16,-5-1 17 0,5 1-100 0,2-4-15 15,-2 0-53-15,7-5-58 0,-2 0-89 0,7-4-305 16,-3 1-154-16</inkml:trace>
  <inkml:trace contextRef="#ctx0" brushRef="#br1" timeOffset="108746.973">5457 3137 458 0,'0'0'442'0,"0"0"-79"0,0 0-55 15,0 0-73-15,0 0 26 0,0 0-78 16,0 0-2-16,12-3-74 0,-12 3 7 0,5-6-66 0,1 2 25 15,-1 0-87-15,1-3-19 0,3 1-116 0,4 1-43 16,-5-2-55-16,2 1-71 0,-1 2-251 0,0-1-81 16</inkml:trace>
  <inkml:trace contextRef="#ctx0" brushRef="#br1" timeOffset="108850.031">5588 3134 383 0,'3'11'331'0,"-3"-11"-87"15,1 7-39-15,-1-7-40 0,0 0-41 0,9 4-23 0,-9-4-44 16,10-3-75-16,-2-1-98 0,3-1-122 0,1-4-156 15,3 1 151-15</inkml:trace>
  <inkml:trace contextRef="#ctx0" brushRef="#br1" timeOffset="126916.792">8222 4381 5 0,'0'0'282'0,"0"0"-58"0,-5-6-30 0,5 6-24 16,0 0-18-16,-3-6-8 0,3 6-22 0,-2-5-24 15,2 5-15-15,-3-6 25 0,3 6-44 0,-3-6-5 16,3 6-1-16,-3-7 3 0,3 7-5 0,-2-7 9 16,2 7 23-16,-3-6 8 0,3 6 9 0,-4-8 2 15,4 8-2-15,-4-7 2 0,4 7 6 0,-5-4-22 16,5 4-18-16,-6-6-14 0,6 6 1 0,-8-5-14 15,8 5-13-15,-9-3 2 0,9 3-2 0,-10-2-8 16,10 2 7-16,0 0 3 0,-18 1 2 0,18-1-10 16,-13 2 5-16,13-2 5 0,-15 5-1 0,7-2 9 0,-1 0 0 15,0 1 3-15,2-1-3 0,-2 3 2 16,0 0-7-16,0-2 0 0,1 4 3 0,-1-1-1 16,-1 1-1-16,1 1 3 0,0 0-37 0,3 2 41 0,-3 0-41 15,1-1 42-15,2 4-37 0,-1-1 42 0,1 1-46 16,1 2 55-16,-2 0-59 0,4-2 44 15,-3 3 8-15,3 0 2 0,0 0-3 0,-2-1 1 16,2 2-5-16,2 0-3 0,0-1 2 0,0 2 4 0,-1-2 3 16,2 1-2-16,0-1-5 0,2-2-4 0,0 2-3 15,-2 0-5-15,3-1 0 0,2-1 3 0,-3 2-49 16,2-3 50-16,0 1-41 0,1-2 45 0,-1 1-50 16,2-2 44-16,2 2-41 0,-2-1 42 0,1-1-45 15,1 0 40-15,2 0-44 0,-3 0 45 0,2-1-47 16,0 1 45-16,3-1-41 0,-2 0 36 0,0-1-45 15,3 1 45-15,-1-2-44 0,0 1 48 0,0 0-50 16,1-1 31-16,-1 0-28 0,1-1 3 0,0-1 3 16,0 1 4-16,1 0 4 0,-3-2 2 0,2 1-5 0,1-2 1 15,-2 1 2-15,2 0 0 0,-3-2 0 0,2 0 1 16,-3 0 7-16,3-1-9 0,0 3 1 16,-2-4 2-16,2 0-2 0,1 1 2 0,0-1-3 15,-1 0 0-15,0 1 0 0,2 0 1 0,-2-1 0 0,0-1-3 16,2 1 8-16,-2-1-2 0,1 1-3 15,0-1-2-15,0-1 0 0,-1 1 2 0,2-1 4 16,-2 0-6-16,1-1 3 0,0 1 8 0,-1-1-11 0,2-1-1 16,-2 1 1-16,2-2 4 0,-1 1 3 0,0-1-5 15,-1 0-1-15,2 1-1 0,1-2 2 0,0 1 1 16,-3-1 37-16,1-1-40 0,0 1 36 0,0-1-45 16,2 0 38-16,-5-1-42 0,4 0 44 0,-2 0-46 15,1-1 42-15,-1 2-41 0,1-3 36 0,-2-1-36 16,-1 2 43-16,-1 0-36 0,2-2 35 0,-2 2-38 15,0-1 42-15,-1-1-33 0,0 0 38 0,0 1-30 16,-1 0 36-16,1-2-27 0,-3 1 21 0,-2 1-30 16,2-2 26-16,-1 0-24 0,-1 0 7 0,0 1-4 15,0-2 10-15,-1 1 1 0,-1 0 21 0,1 1-14 0,-2-1 19 16,3 0-20-16,-4-1 16 0,1 0-21 16,0 2 10-16,-1-2-11 0,-1 1 7 0,0 0-17 15,1 0 4-15,-4-1-6 0,3 0 0 0,-2 1-1 0,2-1 2 16,-3 0-5-16,1 0-1 0,0 0-1 15,-1 0 0-15,0-2 1 0,0 2 1 0,-2-1-1 16,1 1-7-16,-2-2 8 0,2 3 1 0,0-1 0 0,-1 2 4 16,1-1 2-16,-2 0-1 0,3 2 5 0,-2-2 2 15,-1 0-8-15,1 2-2 0,0 0 2 0,-2-1 11 16,3 1-4-16,-3 1 3 0,3-1-6 0,-4 0-4 16,3 0-3-16,-2 0 4 0,0 1-6 0,2 0 10 15,-2 0-12-15,1 0 8 0,-1 0-11 0,-1 2 9 16,3-2-10-16,-2-1 6 0,-1 3-8 0,0-2 10 15,3 2-11-15,-2-1 12 0,-1 1-11 0,1 0 9 16,1-1-11-16,-1 1 12 0,-1 0-15 0,0-1 18 16,3 2-14-16,-3 0 10 0,0-1-10 0,1 0 13 15,-1 1-13-15,0 1 11 0,2-2-15 0,-2 2 12 16,-3-3-7-16,2 3 10 0,1 0-9 0,-2-1 7 16,2 1-10-16,-3-2 11 0,1 2-11 0,0-1 10 15,1 1-5-15,-1 1 6 0,-1-2-9 0,3 1 16 0,-2 0-10 16,1 2 9-16,-1-2-13 0,1 0 9 0,0 2-13 15,0-1 9-15,-2 1-11 0,12 1 5 16,-23 0-32-16,10 1-15 0,2 2-52 0,-3-1-21 0,-2 2-94 16,0 0-24-16,-1 3-83 0,-3 1-59 0,-2 2-66 15,-2 2-86-15,-2 2-79 0,1-1-452 0,-3 2-681 16</inkml:trace>
  <inkml:trace contextRef="#ctx0" brushRef="#br1" timeOffset="129598.108">8239 4124 41 0,'0'0'257'0,"0"0"-26"16,0 0-34-16,-5-4 18 0,5 4-39 0,0 0 19 15,0 0-65-15,0 0 23 0,-3-6-44 0,3 6 36 16,0 0-45-16,0 0 48 0,0 0-30 0,0 0-31 15,0 0-7-15,-4-5-5 0,4 5-10 0,0 0-8 16,0 0-8-16,0 0-5 0,0 0-19 0,0 0-2 16,0 0-6-16,0 0 1 0,0 0 6 0,0 0 9 15,0 0 3-15,0 0 8 0,0 0 0 0,0 0 8 16,13 1 17-16,-13-1 3 0,9 2-9 0,-9-2 4 0,9 4 2 16,-9-4 5-16,13 5-3 0,-7-2-6 15,1 0-7-15,-1 0-4 0,3 1-14 0,0 0-3 0,-3-1-4 16,3 1-4-16,0-1-8 0,-1-1-2 0,-8-2 3 15,13 6-9-15,-13-6 0 0,12 6 4 16,-12-6 2-16,12 2 3 0,-12-2 11 0,9 3 11 0,-9-3 20 16,10 3 29-16,-10-3 24 0,0 0 10 0,0 0-20 15,13-2-11-15,-13 2-16 0,6-3-5 0,-6 3 5 16,7-7-43-16,-7 7 45 0,7-10-45 0,-3 5 36 16,1-3-37-16,-1 1 37 0,0-1-45 0,0-2 37 15,1-1-33-15,0-1 28 0,0-2-32 0,0 0 30 16,0 0-34-16,2-3 28 0,0 3-15 0,-3-3 11 15,5 0-12-15,-4 1 20 0,2 1-22 0,-1 0 1 16,-1 0 2-16,1-1-3 0,1 3 7 0,-2 0-8 16,0 0 0-16,0 1 4 0,-1 2 0 0,1 0-1 15,-2 2 3-15,1-2 2 0,-2 3-3 0,1 0-1 16,-1 1-5-16,-2 6 2 0,5-11-14 0,-5 11 4 16,4-8-3-16,-4 8-2 0,3-7-3 0,-3 7-5 15,2-8 0-15,-2 8-1 0,0 0 0 0,3-7-2 0,-3 7-4 16,0 0-4-16,2-4 2 0,-2 4-4 0,0 0-1 15,0 0 4-15,3-8-1 0,-3 8 0 16,0 0 2-16,0 0-2 0,0 0-2 0,0 0 4 16,3-6-4-16,-3 6 0 0,0 0 2 0,0 0 3 15,0 0-6-15,0 0 7 0,0 0-7 0,0 0 6 0,0 0-3 16,0 0 3-16,0 0-1 0,0 0-1 0,0 0 5 16,0 0-7-16,2-5 1 0,-2 5-1 0,0 0 2 15,0 0-3-15,0 0 5 0,0 0-4 0,0 0-4 16,0 0 6-16,0 0 2 0,0 0-3 0,0 0 2 15,0 0 5-15,0 0-7 0,0 0-1 0,0 0 1 16,0 0 2-16,0 0-1 0,0 0 5 0,0 0 1 16,0 0-2-16,0 0 1 0,0 0 1 0,0 0 4 15,0 0 4-15,0 0 1 0,0 0 1 0,0 0 0 0,0 0-3 16,0 0-4-16,0 0-2 0,0 0 5 16,0 0-8-16,0 0 0 0,0 0-3 0,0 0-13 15,0 0-3-15,0 0-31 0,0 0-48 0,0 0-75 0,0 0-127 16,0 0-97-16,-2-7-184 0,2 7-170 0,0 0-617 15,0 0-963-15</inkml:trace>
  <inkml:trace contextRef="#ctx0" brushRef="#br1" timeOffset="142046.166">16818 1433 322 0,'0'0'250'0,"0"0"-5"0,0 0-63 0,-13 0 40 15,13 0-62-15,0 0 37 0,0 0-38 0,-11-1 14 16,11 1-44-16,0 0 6 0,0 0-34 16,0 0-2-16,0 0-16 0,-9-2-11 0,9 2-14 15,0 0-4-15,0 0-16 0,0 0-8 0,0 0-2 16,0 0 4-16,0 0-22 0,0 0-3 0,0 0 5 16,0 0-3-16,0 0 5 0,0 0 1 0,0 0 8 15,18 0 4-15,-18 0-9 0,14 2 9 0,-4-1 3 0,3 0 8 16,0 2-11-16,3-2 3 0,1 2 0 0,3 0-6 15,2-1-3-15,1 3-17 0,9 1 19 0,2 0-32 16,0 1 32-16,0 0-20 0,10 2 20 0,0-1-19 16,1 1 18-16,4-1-41 0,-1 0 50 0,5 1-14 15,0-2 21-15,1 2-32 0,4-4 35 0,8 6-29 16,5-4 30-16,1 0-31 0,0 0 39 0,2 0-33 16,-3-1 33-16,7 1-35 0,0-1 42 0,1 1-30 15,2 0 26-15,1 0-27 0,2 2 26 0,4 0-30 16,-3 1 17-16,4 1-31 0,1 0 29 15,0 2-28-15,4-1 19 0,-5 1-20 0,3 1 15 0,0 0-23 16,3-2 15-16,-1 2-18 0,0 0 24 0,0-2-25 16,1 2 20-16,-2-1-17 0,3 2 21 0,-3-2-29 15,0 1 29-15,2-1-22 0,-2 0 21 0,-1 2-23 16,-1-2 18-16,0 0-16 0,-4 0 17 0,0 1-2 16,-4-1 3-16,-2 0-8 0,-4-1 0 0,-3 0-1 0,0 0-2 15,-6-1 0-15,-1 0-4 0,-14-2 2 16,-2 0-1-16,-5-1 0 0,0 1-2 0,-10-2-4 0,-3-1-14 15,-6-2-25-15,-1 2-11 0,-6-3-17 0,-2-1-4 16,-2 2-3-16,-4-2 0 0,0-1-25 0,-12-1-17 16,15 2-31-16,-15-2-25 0,0 0-13 0,10-5 21 15,-10 5-69-15,0-7 11 0,-1 1-98 0,-2-2 3 16,0 0-202-16,-4-5-26 0</inkml:trace>
  <inkml:trace contextRef="#ctx0" brushRef="#br1" timeOffset="142617.111">20952 641 207 0,'-3'-10'337'0,"-3"2"-98"0,3 1-47 0,-1 1-54 0,0 2-17 16,4 4-22-16,-10-6 13 0,10 6-26 0,0 0 20 16,-16 2-30-16,7 3 45 0,1 1-8 0,-1 5 2 15,-2 3 1-15,-3 3-6 0,0 5-1 0,-2 3-18 16,-2 6-6-16,-1 4-4 0,-2 1-24 0,-1 4 3 16,-6 8 2-16,0 1-2 0,-1 4-7 0,-1 1 21 15,-2 1-31-15,-4 2 31 0,1 4-13 0,-3 2-22 16,-2 3 25-16,-10 11-35 0,0 1 29 0,-2 0-36 15,-2-1 28-15,0 1-25 0,-2-3 32 0,1 2 0 16,-2-1-12-16,-1 0 17 0,1 1-3 16,3-3 2-16,0-1-12 0,8-12 1 0,4 0-9 0,-1 1-3 15,1-3-20-15,3-1 9 0,1-2-9 0,1-1 0 16,1-2 4-16,4-2-5 0,1-2 12 0,2-2-11 16,3-2 11-16,2-7-5 0,4-2 17 0,-2-1-8 15,3-1 5-15,1-4-11 0,2-3 9 0,1-3-11 0,2-2 8 16,2-4-10-16,2-3 8 0,1-1-7 15,1-2 17-15,-1-2 0 0,2-1 5 0,2-1 6 16,-1 0-18-16,1-1 0 0,1-2-11 0,-1 0 5 0,4-5-10 16,-6 9 2-16,6-9-7 0,-5 7 1 0,5-7-10 15,-4 6 7-15,4-6-4 0,0 0 0 16,-4 6-5-16,4-6 4 0,0 0-11 0,-5 5 5 16,5-5-10-16,0 0 6 0,0 0-10 0,0 0-23 0,-4 6-14 15,4-6-24-15,0 0-4 0,0 0-34 0,0 0 1 16,0 0-38-16,0 0-4 0,0 0-61 0,0 0 14 15,0 0-93-15,-6 2-30 0,6-2-86 0,0 0-438 16,0 0-391-16</inkml:trace>
  <inkml:trace contextRef="#ctx0" brushRef="#br1" timeOffset="148117.48">13848 6124 278 0,'0'0'247'15,"0"0"-11"-15,0 0-64 0,0 0 20 0,0 0-47 0,0 0 2 16,0 0-31-16,0 0-24 0,0 0-5 0,0 0-10 15,0 0-5-15,1-7-8 0,-1 7-8 0,0 0 3 16,4-7 2-16,-4 7 5 0,4-6 4 0,-4 6 3 16,0 0 0-16,4-8-3 0,-4 8 49 0,4-3-55 15,-4 3 41-15,0 0-40 0,2-8 2 0,-2 8 5 16,0 0 11-16,0 0-11 0,4-6-3 0,-4 6 2 0,0 0-10 16,0 0-7-16,0 0-6 0,0 0-14 15,6-4-10-15,-6 4-4 0,0 0-4 0,0 0-5 16,0 0-3-16,0 0-2 0,0 0-42 0,0 0-73 0,9-4-1 15,-9 4-121-15,0 0-68 0,0 0-91 0,9 1-356 16,-9-1-254-16</inkml:trace>
  <inkml:trace contextRef="#ctx0" brushRef="#br1" timeOffset="148695.466">14042 6116 326 0,'0'0'471'0,"0"0"-100"16,0 0-54-16,0 0-10 0,0 0 6 0,0 0 2 15,0 0-22-15,0 0-25 0,0 0-34 0,0 0-34 16,0 0-41-16,0 0-24 0,0 0-11 0,0 0 16 16,3 6 10-16,-3-6 8 0,5 9 1 0,-5-9-9 15,8 11 5-15,-2-1 3 0,-1-2-59 0,4 4 39 16,-1 2-59-16,2 1 45 0,0 2-15 0,0 1-25 15,3-1-12-15,-1 1-14 0,-1 0-3 0,2-2-16 0,-2 0-57 16,3 2 55-16,-1-4-47 0,1 1 45 16,-1-1-59-16,-1-3 59 0,2-2-57 0,-1-1 57 15,-1-4-52-15,2 2 51 0,0-4-62 0,0-2 59 16,2-1-59-16,-1-3 55 0,3-2-4 0,0-2-15 16,0-2-44-16,-3-2 57 0,3-1-58 0,-4-1 63 15,0-1-55-15,-4-2 60 0,2-1-64 0,-6 1 59 0,2-2-57 16,-4 4 8-16,0-2 7 0,-2 0 7 0,-2 1 7 15,0 2 26-15,0-3 31 0,0 4 15 0,-2-1 58 16,-1 3-10-16,-1-3 54 0,3 5-33 0,-2-2 28 16,-2 2-47-16,4-1-7 0,-2 3-2 0,-2-2-4 15,3 3-9-15,-1 0-9 0,3 6-14 0,-2-11-12 16,2 11-12-16,-4-7-11 0,4 7-5 0,-3-8-10 16,3 8-9-16,0 0-4 0,-1-6 2 0,1 6 9 15,0 0 9-15,0 0 8 0,0 0 14 0,5 8-17 16,0-1 59-16,-1 0-30 0,4 4 45 15,-1 2-6-15,1 3-86 0,1 2-19 0,4 6 0 0,0 3 0 0,3 7 0 16,0 1 0-16,1 5 0 0,1 1 0 0,3-1 0 16,2 11 0-16,1-3 0 0,-2 1 0 15,-2-11 0-15,3-2 0 0,-2 2-7 0,-1-6-196 16,2-2-54-16,-3-1-65 0,-1-7-72 0,-2-2-61 0,-2-5-71 16,-2-1-100-16,1-4-9 0,-4-2-154 15,-3-2-467-15,-6-6-864 0</inkml:trace>
  <inkml:trace contextRef="#ctx0" brushRef="#br1" timeOffset="149447.147">13589 6396 191 0,'-7'6'445'0,"7"-6"-103"0,-5 5-27 0,5-5-44 16,-8 5 0-16,8-5 26 0,-7 2-9 0,7-2-15 15,0 0-18-15,-9 4-17 0,9-4-13 0,0 0-17 16,0 0-5-16,-9 3-11 0,9-3-6 0,0 0-9 16,0 0-21-16,0 0-10 0,0 0-12 0,0 0-2 15,0 0-52-15,0 0 57 0,0 0-55 0,1-7 58 16,-1 7-54-16,9-4 42 0,-3-1-55 0,3 0 43 15,0 0-16-15,-1 2-15 0,1-3-19 0,4-1-12 16,-2 2-8-16,3-1-12 0,-2-1-8 0,1 2-4 16,1-1-1-16,0 0-11 0,1 0 3 0,-2 0-13 15,2 1-23-15,-2-1-43 0,1 1-97 0,-1 0-7 16,-3 1-66-16,3 0-50 0,-4 1-57 0,0 0-52 16,-2 1-21-16,-7 2-24 0,12-3-1 0,-12 3-83 0,0 0-345 15,6 4-422-15</inkml:trace>
  <inkml:trace contextRef="#ctx0" brushRef="#br1" timeOffset="149644.947">13701 6485 170 0,'-8'10'528'0,"1"-1"-118"0,2 0-45 0,1-2 14 15,-1 0-1-15,1 1-9 0,1-3 0 0,-1 0 0 16,4-5-10-16,-6 9-18 0,6-9-68 0,-4 9 10 16,4-9-77-16,0 0 38 0,2 7-71 0,-2-7 26 15,0 0-63-15,0 0 20 0,16-3-68 0,-8 0 25 16,1-1-19-16,2-1-23 0,1-2-13 0,2 1-14 15,0-2-16-15,2 0-57 0,0-1-78 0,0-1-108 16,1 0-105-16,-2 3-67 0,-3-1-146 0,-2-1-169 16,3 2-531-16,-7 1-843 0</inkml:trace>
  <inkml:trace contextRef="#ctx0" brushRef="#br1" timeOffset="159778.113">13309 4900 187 0,'0'0'171'16,"0"0"-35"-16,-3-8-4 0,3 8-15 15,-2-7-17-15,2 7-9 0,0 0-10 0,-2-7-11 16,2 7-5-16,0-6-11 0,0 6 5 0,0 0 3 0,-2-7 9 15,2 7 4-15,0 0 5 0,0 0 9 0,0-9 13 16,0 9-3-16,0 0 1 0,0 0 21 0,0 0-22 16,-3-6 35-16,3 6-42 0,0 0 47 0,0 0-61 15,0 0 49-15,0 0-62 0,0 0 48 0,0 0-58 16,0 0 42-16,0-7-49 0,0 7 39 0,0 0-54 16,0 0 43-16,0 0-50 0,0 0 46 0,0 0-56 15,0 0 47-15,0 0-47 0,0 0 47 0,0 0-44 16,0 0 39-16,0 0-41 0,0 0 40 0,0 0-34 15,0 0 52-15,0 0-29 0,0 0 54 0,0 0-32 16,3 9 49-16,-3-9-58 0,2 5 57 0,-2-5-60 16,4 9 39-16,-4-9-49 0,5 11 13 0,-1-6-4 15,-1-1-5-15,3 3-1 0,-2 0-14 0,2 0-2 16,-2 0-6-16,3-1 1 0,1 1-1 0,-1 1-4 16,-1-1-9-16,2 1-1 0,1-1-4 0,-2-1 0 15,1 1-4-15,1 1 3 0,4-1 1 0,-4-1-5 16,-1 0-28-16,0 0 31 0,0-2-1 0,0 2-1 15,-2-3-2-15,4 2-3 0,-3-2-3 0,-7-3 0 0,13 4-2 16,-13-4 4-16,12 4-1 0,-12-4 6 0,12 1-7 16,-12-1-1-16,10-1 3 0,-10 1-1 0,10-4 2 15,-10 4 0-15,9-7 17 0,-9 7-19 0,7-7-2 16,-7 7 1-16,2-11 2 0,1 5 1 0,-3 6 6 16,1-13-9-16,0 7 1 0,-1 6 0 0,3-14 2 15,-3 7 1-15,0 7 2 0,0-13 7 0,0 13-6 16,0-11 1-16,0 11 4 0,-3-12 4 0,3 12 6 15,-1-10 5-15,1 10 5 0,0-9 0 0,0 9-2 16,-1-7-2-16,1 7-3 0,-2-7-3 0,2 7 6 16,0 0-4-16,-1-7-3 0,1 7 5 0,0 0 1 15,0 0 4-15,0-8-5 0,0 8 2 0,0 0-4 16,0 0 0-16,0 0-2 0,-1-6 3 0,1 6 6 16,0 0-48-16,0 0 51 0,0 0-51 0,0 0 61 15,0 0-55-15,0 0 79 0,0 0-77 0,0 0 62 16,0 0-58-16,0 0 63 0,0 0-61 0,0 0 53 15,0 0-50-15,0 0 47 0,0 0-57 0,1 7 61 0,-1-7-8 16,0 0 1-16,0 0-6 0,3 8-4 16,-3-8 2-16,0 0-2 0,2 8 0 0,-2-8 0 0,5 6 1 15,-5-6 2-15,3 7 7 0,-3-7 4 0,5 10 7 16,-2-5 1-16,-1 1-40 0,2 0 39 0,1 0-30 16,-1 1 37-16,2 1-42 0,-2 0 42 0,3 0-39 15,-2-1 40-15,0 1-48 0,4 3 44 0,-4-2-43 16,1 3 45-16,1-3-49 0,-2 0 39 0,4 1-47 15,-3 1 41-15,-1-1-43 0,2 0 34 0,-2-1-33 16,2 0 28-16,-3 0-42 0,1 0 41 0,-1-1-38 16,1-2 36-16,-1 1-44 0,0 3 44 0,2-5-40 15,-3 0 0-15,-3-5 9 0,5 10-3 0,-5-10 4 16,5 7 1-16,-5-7 3 0,4 7-2 0,-4-7 3 16,3 5-1-16,-3-5 0 0,0 0 3 0,5 7 1 15,-5-7-2-15,0 0-1 0,3 6 8 0,-3-6-6 16,0 0-1-16,0 0 1 0,4 6 2 0,-4-6-1 15,0 0 0-15,0 0-3 0,0 0 0 0,4 5 0 0,-4-5 2 16,0 0-5-16,0 0-13 0,0 0-29 0,0 0-36 16,0 0-132-16,0 0-84 0,0 0-104 0,0 0-173 15,0 0-122-15,-5-7-760 0,5 7-1071 0</inkml:trace>
  <inkml:trace contextRef="#ctx0" brushRef="#br1" timeOffset="171076.557">14422 4316 443 0,'-4'-13'420'0,"0"2"-139"0,3 0-26 0,-2 1-98 15,3-1 6-15,-1 1-66 0,2-1 23 0,1 2-57 16,0-2 22-16,3 0-54 0,2 2 34 0,3-2-43 16,-1 3 38-16,1 0-42 0,4 1 33 0,0 4-41 0,3-1 44 15,-3 4-36-15,4 1 50 0,-2 4-33 16,5 1 55-16,-1 5-44 0,1 3 19 0,-1 4-10 0,-1 3-6 15,-2 2 5-15,-2 4-3 0,-2 6-33 0,1 3 48 16,-4 2-34-16,-3 1 64 0,-2 2-13 0,-1 2-5 16,1 0-1-16,-3 1-3 0,1-1-5 0,1 0-13 15,-1-1-7-15,3-1-7 0,0 0-1 0,4-3-9 16,0 1-5-16,3-3-38 0,3-1 39 0,-1-2-42 16,4-3 40-16,4-2-40 0,-5-8 6 0,5-2-6 15,3 0 1-15,-1-3-1 0,2-5-3 0,2-1-12 16,-6-3-8-16,4-3-2 0,0 0-3 0,-1-2 7 15,-2 0 45-15,-4-1-43 0,1 0 49 0,-2 1-45 16,-5-1 27-16,1 2-38 0,-3-1 52 0,-2 0-38 16,0 3 45-16,-3 0-27 0,-2 2 27 0,-1 0 19 15,-2 3 14-15,1-1 15 0,-2 2 6 0,-1 1-1 16,3-1-5-16,-1 2-9 0,-1 1 9 0,2 2-27 0,2-1 34 16,0 2-48-16,3 3 31 0,3 0-45 15,1 4 35-15,2 1-49 0,4-1 42 0,2 6-47 16,3 0 41-16,3 0-45 0,-1-1 43 0,2 2-43 0,0-1 40 15,-2 2-46-15,0-2 44 0,-1 1-45 0,-2 0 40 16,-2-1-44-16,-7-3 12 0,0-2-10 0,-3 1 3 16,-5 0 3-16,-4-3 11 0,-2 2-5 0,-3-1 5 15,-2 0 0-15,-7 2-1 0,-1-1-1 0,-1-2 0 16,-3-2-30-16,-1 0-31 0,-3-4-40 0,4-4-48 16,-2-1-68-16,2-3-45 0,0-3-56 0,0-2-92 15,5-4-417-15,-3-2-372 0</inkml:trace>
  <inkml:trace contextRef="#ctx0" brushRef="#br1" timeOffset="171925.782">15695 6795 609 0,'-10'5'375'0,"2"-1"-22"0,0 1-144 0,2-2 22 16,6-3-93-16,-10 3 55 0,10-3-46 15,-12 6 28-15,12-6-56 0,-8 4 9 0,8-4-59 0,0 0 16 16,0 0-40-16,0 0 15 0,0 0-42 0,9-8 30 16,-1 2-31-16,5-2 14 0,1-3-26 0,5-2 1 15,3-3-2-15,2-1 6 0,7-5 14 0,-1 1-20 16,4-3-4-16,-2-1 9 0,1 0-7 0,0-1-4 15,3 1 3-15,-2-1-7 0,-2 0 3 0,0-1 2 16,0 1 2-16,-1 1-6 0,-2-2 3 0,-1 2-3 16,-3 4-42-16,-4 3-31 0,0 0-37 0,-6 2-17 15,0 4-30-15,-3 3-40 0,-2-1-116 0,-5 3-47 16,-5 7-158-16,7-6-26 0</inkml:trace>
  <inkml:trace contextRef="#ctx0" brushRef="#br1" timeOffset="172147.254">15934 6727 378 0,'-12'18'430'0,"1"0"-102"16,1-3-76-16,2 0-52 0,0-2-35 0,4-4-7 15,0 1 3-15,1-3 1 0,3-7 29 16,0 11-52-16,0-11 5 0,0 0-43 0,12 1 3 16,-4-6-30-16,6-2 9 0,0-1-18 0,4-4 8 0,3-5-15 15,3-1-1-15,5-3-18 0,-1-1-10 0,3-2-6 16,0-1-5-16,-1 0-5 0,2 0-1 0,-2 0 1 15,0 3-9-15,-2-2-4 0,-1 3 0 0,-5 3-9 16,0 1-56-16,-4 3-53 0,-4 1-42 0,-3 3-41 16,1-1-73-16,-6 1-50 0,2 2-415 0,-7 2-244 15</inkml:trace>
  <inkml:trace contextRef="#ctx0" brushRef="#br1" timeOffset="179344.348">27051 10525 402 0,'0'0'416'0,"-5"-5"-97"0,5 5-50 0,-5-5-44 16,5 5 16-16,-5-5-35 0,5 5 57 0,-3-6-80 15,3 6 26-15,0 0-77 0,-1-8 22 0,1 8-65 0,2-7 33 16,-2 7-43-16,4-5 25 0,-4 5-43 0,9-5 46 15,-9 5-35-15,12-3 52 0,-12 3-34 16,15-1 35-16,-15 1-45 0,19 3 28 0,-9-1-58 0,3 1 3 16,1 1-7-16,-2 3-4 0,3 0-6 0,-2 0-6 15,1 3 27-15,-1-2-40 0,1 3-4 0,-1-2 2 16,-2 2-4-16,0-1-3 0,0 1 9 16,-1-3 6-16,-1 3 7 0,-3-4 15 0,-1 3 15 15,1-5 12-15,-3 2 15 0,1 0-22 0,-4-7 57 0,4 9-40 16,-4-9 60-16,-1 9-66 0,1-9 58 0,0 0-63 15,-8 3 46-15,8-3-63 0,-8-2 38 0,8 2-60 16,-7-10 43-16,3 3-64 0,1-2 41 0,0 0-51 16,0-3 48-16,2 1-14 0,1-2-5 0,0 1-9 15,1-1-3-15,2-3-6 0,0 2-4 0,1-2-1 16,1 3-2-16,2-1-9 0,-1-1-21 0,4 2-35 16,-1 1-45-16,0-1-50 0,5 0-15 0,-4 3-108 15,2-1-18-15,3 3-49 0,-4-1-69 0,1 2-94 16,0 1-64-16,-2 1-449 0,0 2-628 0</inkml:trace>
  <inkml:trace contextRef="#ctx0" brushRef="#br1" timeOffset="179705.9">27730 10460 141 0,'0'0'706'16,"-12"-2"-220"-16,12 2-50 0,0 0-78 0,-13 0 36 15,13 0-48-15,0 0 54 0,-12-1-65 0,12 1 18 16,0 0-101-16,0 0-14 0,-9-2-90 0,9 2 9 16,0 0-73-16,0 0 19 0,5-5-55 0,-5 5 33 15,9-3-54-15,-9 3 32 0,16-4-54 0,-7 1 37 16,3 1-50-16,-1-1 32 0,1 0-75 0,-1 0 8 16,3 0-90-16,2-1-6 0,-2 1-99 0,1-1-21 15,-1 1-110-15,-1 1-52 0,0-1-52 0,-2 0-494 16,1 3-554-16</inkml:trace>
  <inkml:trace contextRef="#ctx0" brushRef="#br1" timeOffset="179875.651">27823 10544 156 0,'-8'9'596'0,"2"-1"-141"0,1-1-83 16,1 0-46-16,-1 0-17 0,2-1-23 0,0 0-13 16,3-6-6-16,-2 9-18 0,2-9-29 0,2 5-35 15,-2-5-30-15,8 4-37 0,-8-4-22 0,13 2-21 16,-13-2-15-16,20-2-14 0,-8 1-29 0,3-2-63 15,-2 0-66-15,6-1-69 0,-3 2-70 0,-1 0-47 16,-2-2-80-16,-2 3-34 0,3-3-404 0,-14 4-350 16</inkml:trace>
  <inkml:trace contextRef="#ctx0" brushRef="#br1" timeOffset="180407.745">27509 10678 476 0,'0'0'396'15,"-2"-7"-57"-15,2 7-38 0,-1-7-3 0,1 7 15 16,-1-6 1-16,1 6-2 0,-3-6-10 0,3 6-14 16,0 0-12-16,-1-8-28 0,1 8-17 0,0 0-22 15,-3-5-22-15,3 5-26 0,0 0-17 0,0 0-17 16,-1-6-49-16,1 6 48 0,0 0-51 0,0 0 60 16,0 0-48-16,0 0 70 0,5 4-37 0,-5-4 7 15,4 9-51-15,-4-9 46 0,5 9-53 0,-2-3 26 16,-1 3-15-16,3-2-19 0,-2 4-13 0,1-2-6 15,0 2-15-15,-1 3-7 0,1-3-49 0,0 4-56 16,0 1-60-16,2-2-79 0,-3 2-39 0,-1-1-107 16,0 2-33-16,0 0-89 0,-2 1-87 0,0-1-85 15,0 1-340-15,0 0-604 0</inkml:trace>
  <inkml:trace contextRef="#ctx0" brushRef="#br1" timeOffset="181325.171">27328 11542 538 0,'-11'0'429'0,"11"0"-84"0,0 0-66 16,-12-2-24-16,12 2-20 0,0 0-21 0,-7-5-31 15,7 5-7-15,0 0-24 0,2-5-25 0,-2 5-20 16,8-4-16-16,-8 4-8 0,11-3-12 0,-11 3-2 16,18-1-12-16,-18 1 0 0,18 3 3 0,-6-2-6 15,-1 2 31-15,1 0-51 0,-1 0 33 0,3 4-43 16,-1-2 40-16,-1 2-50 0,-1 2 39 0,-1-1-48 16,-1 1 41-16,0 1-46 0,1 0 45 0,-6 0-43 15,1-1 45-15,-1 1-28 0,0-3 76 0,-3 0-22 0,2 0 86 16,-3-7-31-16,1 10 13 0,-1-10-4 15,0 0-10-15,0 0-23 0,0 0-11 0,-6-5-21 16,3 0-9-16,3-3-9 0,-1-1-12 0,1-2-8 16,0-1-54-16,1-2 53 0,2-1-58 0,1-1 54 0,3 1-57 15,-2-1 49-15,4 0-59 0,0 0 6 16,1 1-42-16,1 0-56 0,-2 3-66 0,3-1-59 0,-3 2-67 16,2 0-54-16,1 3-50 0,-3-1-20 15,0 3-114-15,1 0-250 0,-2 2-343 0</inkml:trace>
  <inkml:trace contextRef="#ctx0" brushRef="#br1" timeOffset="181624.318">27744 11507 454 0,'4'7'504'16,"-4"-7"-127"-16,0 0-60 0,0 0-4 0,3 7 4 16,-3-7 13-16,0 0-68 0,0 0 25 0,0 0-88 15,6 4 13-15,-6-4-81 0,0 0-19 0,0 0-18 16,15 2-21-16,-15-2-12 0,11 2 34 0,-11-2-66 15,12 6 40-15,-7-2-57 0,1 2 39 16,-2 1-52-16,1 1 49 0,-2 1-58 0,-2 1 51 0,0 1-54 16,1 0 45-16,-5 0-49 0,3 2 49 0,-2-1-35 15,0-1 78-15,-2 2-34 0,2-2 56 0,-1 1-56 16,1-1 52-16,-1-1-46 0,2-1 41 0,0-1-50 16,1-1 41-16,1 0-46 0,-1-7 28 0,6 10-56 15,-2-6-4-15,-4-4-3 0,14 3-11 0,-14-3-50 16,22-2-1-16,-9-1-106 0,2-2-15 0,2 0-114 15,1-3-57-15,1-1-49 0,-1-1-46 0,2-3-519 16,-1 0-558-16</inkml:trace>
  <inkml:trace contextRef="#ctx0" brushRef="#br1" timeOffset="181797.035">28127 11480 537 0,'0'0'700'16,"0"0"-161"-16,-9-2-93 0,9 2-72 0,0 0-26 15,0 0-27-15,-6-5-43 0,6 5-46 0,0 0-45 16,2-8-32-16,-2 8-20 0,5-5-46 0,-5 5-23 0,13-7-17 16,-3 2-45-16,1 0-51 0,1 1-51 0,-1 1-68 15,2-2-81-15,2 2-47 0,-4-2-45 16,3 4-97-16,-3-1-28 0,-1 1-289 0,-10 1-262 16</inkml:trace>
  <inkml:trace contextRef="#ctx0" brushRef="#br1" timeOffset="181906.864">28242 11515 591 0,'-4'7'509'0,"0"-2"-107"15,4-5-77-15,-5 8-51 0,5-8-49 0,0 0-16 16,0 0-92-16,0 0-18 0,0 0-23 0,7-8-49 16,-1 1-63-16,3-1-81 0,1-3-75 0,2 0-150 15,1-3-345-15,1-1-192 0</inkml:trace>
  <inkml:trace contextRef="#ctx0" brushRef="#br1" timeOffset="183384.658">28422 10288 644 0,'0'0'413'31,"-4"-9"-61"-31,4 9-23 0,-5-8 7 0,5 8-11 0,-10-7-13 0,10 7-16 0,-9-3-18 0,9 3-14 0,-13 0-21 0,13 0-20 32,-16 3-19-32,8 4-57 0,-1 0 26 15,-20 19 216-15,19-14-266 0,2 1-42 0,0 0-8 63,3 2-10-16,-1 0-8-32,3-1-7 17,1 2-2-32,2-4 5 0,1 3-21 0,5 12 11 15,2-15-27-15,0 2-5 0,-1-4-1 31,2 0 8-31,4-2-13 0,-1 1-1 0,12-2-4 0,-11-4-8 0,1-2-9 0,-3 1-8 16,29-10-68 0,-29 3 100-16,1-4-39 0,-1 1 43 0,12-40-40 0,-21 36 6 15,-11-42 9-15,2 40 34 0,-25-31-77 0,23 35-36 0,-23-10-585 47,32 20 388-47,-11-3-1409 0,11 3 898 0,0 0-330 0</inkml:trace>
  <inkml:trace contextRef="#ctx0" brushRef="#br1" timeOffset="183519.577">28661 10279 159 0,'0'0'695'0,"0"0"-180"0,11-3-100 0,-11 3-32 0,0 0 584 0,0 0-694 16,0 0-38-16,0 0-43 0,0 0-41 0,0 0 63 0,0 0-188 0,0 0-88 0,0 0-97 0,0 0-100 0,-6 2-1544 0,6-2 462 0</inkml:trace>
  <inkml:trace contextRef="#ctx0" brushRef="#br1" timeOffset="183613.847">28401 10296 233 0,'-11'-2'221'0,"11"2"-39"0,0 0-23 0,0 0-8 0,0 0-6 0,0 0-11 0,0 0-16 0,0 0-10 0,0 0-12 0,0 0-10 0,0 0-4 0,0 0 5 0,0 0-5 0,0 0 8 0,-12 2 8 0,12-2 8 0,0 0 5 0,0 0-2 16,0 0-2-16,0 0 1 0,0 0 4 0,0 0-7 15,0 0 6-15,0 0-17 0,0 0-9 0,0 0 4 16,0 0-1-16,0 0 14 0,0 5-1 0,0-5 4 16,0 0 4-16,5 10 1 0,-5-10-16 0,5 7-3 0,-5-7-5 15,6 12-12-15,-3-7-7 0,1 2-12 0,1 2-6 16,0-2-8-16,0 1-12 0,0 1-5 16,-1-1-45-16,0 1 45 0,0-1-43 0,-2 2 41 15,2-3-46-15,-3 2 33 0,2-2-67 0,-2 0 0 0,-1 1-77 16,-1-2 11-16,-2 1-97 0,-1-1 8 0,2 0-56 15,-2-1-46-15,4-5-45 0,-8 7-57 16,8-7-299-16,-9 5-222 0</inkml:trace>
  <inkml:trace contextRef="#ctx0" brushRef="#br1" timeOffset="184065.967">28675 10371 46 0,'0'0'404'15,"0"0"-88"-15,0 0-43 0,0 0-20 0,0 0-3 16,-2 7 11-16,2-7 4 0,0 0-8 0,0 0-33 0,0 0-23 16,0 0-25-16,0 0-24 0,-1 6-15 15,1-6-22-15,0 0-9 0,0 0-8 0,0 0-12 16,0 0-5-16,0 0-8 0,0 0-4 0,0 0-8 15,0 0-7-15,0 0-5 0,0 0-3 0,0 0-13 16,0 0-5-16,0 0-7 0,0 0-6 0,0 0 1 16,0 0 3-16,0 0 0 0,-2-6 0 0,2 6 7 0,0 0-7 15,0 0 0-15,-4-7-4 0,4 7-4 0,0 0-3 16,0 0-8-16,-5-5-39 0,5 5-65 16,0 0-87-16,0 0-97 0,0 0-82 0,-1-6-70 0,1 6-467 15,0 0-474-15</inkml:trace>
  <inkml:trace contextRef="#ctx0" brushRef="#br1" timeOffset="184794.015">28668 11128 461 0,'0'0'407'16,"0"0"-66"-16,0 0-44 0,0 0-52 0,0 0 41 15,0 0-8-15,0 0-33 0,-12-2-25 0,12 2-15 16,0 0-10-16,-11 4-8 0,11-4-19 0,-12 6-10 16,3-2 1-16,2 1-47 0,-1 3 42 0,-1-1-57 15,-1 2 43-15,1 1-64 0,1 1 41 0,0-1-62 16,1 4 40-16,-1-1-63 0,4 0-6 0,-1 1-1 15,1 1-9-15,2 1-1 0,-1-3-5 0,3-1 0 0,3 2-1 16,-2 1-5-16,0-4 1 0,4 4 1 16,-1-2-6-16,0-1-4 0,3-2 2 0,-2-2-2 15,2 1-1-15,2-4-8 0,0 1 0 0,0-2-9 16,0-1-10-16,1-2-9 0,-10-1 0 0,19-1-2 16,-10-3 1-16,0 1 10 0,3-3 4 0,-3-2 7 0,-1-1 3 15,0 0 51-15,-3-2-52 16,1-1 49-16,-4 1-52 0,1-3 51 0,-3 1-51 0,-2 0 47 15,1-4-52-15,-3 1 51 0,-1 2-50 0,-1 0 48 16,0 0-49-16,0 2 48 0,-1 0-23 0,0 1-38 16,-3 2-31-16,4 2-29 0,-1 0-52 0,0 0-46 15,0 3-68-15,1-1-64 0,6 5-55 0,-8-6-65 16,8 6-355-16,0 0-331 0</inkml:trace>
  <inkml:trace contextRef="#ctx0" brushRef="#br1" timeOffset="185036.097">28876 11243 553 0,'6'5'524'0,"-2"0"-95"0,-4-5-26 0,7 10-72 15,-7-10-20-15,2 8-8 0,-2-8-15 0,4 8-18 16,-4-8-26-16,3 7-43 0,-3-7-36 0,3 6-33 16,-3-6-27-16,0 0-20 0,4 5-23 0,-4-5-11 15,0 0-12-15,8 4-8 0,-8-4-6 0,0 0 1 0,0 0-11 16,0 0-1-16,10-1-3 0,-10 1 0 15,0 0 2-15,0 0-5 0,5-5 4 0,-5 5-7 16,0 0 6-16,0 0-7 0,0 0-3 0,0 0-2 16,-5-5-3-16,5 5 7 0,0 0-95 0,0 0-38 15,0 0-136-15,-2-7-47 0,2 7-73 0,2-7-118 16,3 1-434-16,0 0-513 0</inkml:trace>
  <inkml:trace contextRef="#ctx0" brushRef="#br1" timeOffset="186040.663">28968 10154 298 0,'0'0'432'0,"0"0"-63"0,0-6-25 0,0 6-61 15,0 0 53-15,0 0-19 0,-1-8-30 0,1 8-19 0,0 0-27 16,0 0-35-16,-3-5-32 0,3 5-33 16,0 0-11-16,0 0-48 0,0 0 48 0,0 0-50 0,0 0 52 15,0 0-50-15,0 0 42 0,-5 4-46 16,5-4 42-16,0 0-55 0,-1 9 48 0,1-9-54 15,0 6 39-15,0-6-33 0,0 8 32 0,0-8-43 16,1 9 33-16,-1-9-37 0,1 11 29 0,1-4-24 16,-1 0-1-16,0-2 7 0,2 4-16 0,-1 0 16 0,1 0-18 15,-1 2 8-15,1 1-13 0,0 0 11 16,0 3-19-16,0 1 13 0,0 1-13 0,-1 1-9 0,3 1-3 16,-1 1 0-16,0 2-8 0,0 0 6 0,-1-1-5 15,3 2-2-15,-1 0-48 0,2 0 58 0,-3 0-6 16,4-2-3-16,-2 3-1 0,2-2 0 0,1 1 3 15,-1-3-7-15,-1 3 3 0,3-2-1 16,-1 2 3-16,-1-1 10 0,2 2-17 0,-1-4 11 0,0 2-15 16,-1-1 12-16,1 1-13 0,-2 0 11 0,0-1-7 15,1 1 6-15,-2-1-9 0,0 2 9 0,1 2-14 16,-2-3-2-16,1 1 7 0,-1 1-2 0,0 0 6 16,-1 0 3-16,1-1-5 0,-1 1 4 0,1-1 3 15,-1-1-9-15,-1 0 0 0,2-1 5 0,-1 0-50 16,-1-3 58-16,1 0-50 0,0-2 56 15,-1-1-10-15,1 0-48 0,-2-5 54 0,1 1-10 0,-1-3-6 16,3 0-10-16,-4-1-74 0,-1-7 38 0,7 6-96 16,-7-6 3-16,0 0-48 0,10-1-42 0,-10 1-16 15,5-11-93-15,0 0-17 0,-3 1-83 0,0-6-51 0,-2-1-71 16,0-4-339-16,0-4-464 0</inkml:trace>
  <inkml:trace contextRef="#ctx0" brushRef="#br1" timeOffset="186723.653">28997 10147 389 0,'-10'-5'391'0,"10"5"-72"15,-9-3-34-15,9 3-26 0,-6-3-49 16,6 3 20-16,0 0-67 0,-5-7 27 0,5 7-82 16,0 0 34-16,1-8-24 0,-1 8-26 0,6-7-16 0,-6 7-17 15,11-6-10-15,-5 1-5 0,4 1-14 0,-1-1-4 16,3 1 2-16,-1-1-10 0,1-1-4 0,2 1-4 16,-1 0-2-16,-1 0-5 0,2 0 3 0,-3 0-1 15,1 2 5-15,-1-1 0 0,-1 1 10 0,0 0-5 16,-2 1 2-16,-8 2 10 0,14-3 19 0,-14 3 20 15,15 0 8-15,-15 0 10 0,12 3 5 0,-12-3 5 16,11 4 10-16,-6 0-20 0,0 0 7 0,-1 1 4 16,-4-5 11-16,7 11 3 0,-4-3-8 0,1 0-8 15,1 2-4-15,0-1-13 0,-1 1-5 0,0 0 1 16,3 3-2-16,-2 0-52 0,2 0 31 0,-2 2-39 16,3 0 44-16,0 2-46 0,1 1 38 0,-2 0-51 15,2 1 42-15,0 1-44 0,0 0 43 0,-1 2-45 16,2 0 40-16,0 2-40 0,-1 1 39 15,0 1-44-15,-1 0 6 0,1 1 1 0,-3 0 1 0,2 0 1 16,-4-4 9-16,3 6 2 0,-3 1 36 0,1-1-46 16,0 1 40-16,-1 0-44 0,1-1 44 0,-1-2-49 15,1-1 34-15,0-1-36 0,-1 0 41 0,0-1-41 0,3-1 40 16,-2-2-37-16,1 1 38 0,-1-2-42 16,0-3 43-16,0 0-42 0,-1-1 40 0,0 0-42 15,2-1 43-15,-2-1-42 0,-1-1 38 0,1 2-39 0,-2-4 39 16,2-1-41-16,-1 2 43 0,-1-2-42 0,-2 2 34 15,3-2-33-15,-2 0 41 0,0 1-42 16,-1-1 7-16,0 1 3 0,0-2 5 0,0 2-4 0,-2-2 2 16,0 2 1-16,0-2 3 0,-1 2-1 0,-2-4 17 15,0 2-14-15,0-2-8 0,-3 1 4 0,1-2-3 16,0-3-8-16,-2 2-22 0,-1-2-26 16,0-1-28-16,10-2 12 0,-23-2-89 0,11-1-9 0,-3-2-97 15,2 0-19-15,0-7-84 0,-2 1-86 0,2-4-62 16,3-4-366-16,0-1-450 0</inkml:trace>
  <inkml:trace contextRef="#ctx0" brushRef="#br1" timeOffset="187273.56">29585 10215 384 0,'-2'-7'465'15,"2"7"-106"-15,-4-12-90 0,4 12-11 0,-4-10-29 16,4 10 18-16,-4-8 6 0,4 8-11 16,-2-9-25-16,2 9-35 0,-3-5-33 0,3 5-30 0,0 0-26 15,-2-7-20-15,2 7-14 0,0 0-13 0,-2-7-7 16,2 7-8-16,0 0-6 0,0 0-5 0,0-6 0 16,0 6-6-16,0 0-4 0,0-7 2 0,0 7-8 15,0 0 0-15,0-10-1 0,0 10 2 0,2-7-2 16,-2 7-1-16,0-10 1 0,0 10-1 0,0-11-2 15,0 11 2-15,-2-12 0 0,2 6-1 0,0 6 5 16,-2-13-5-16,2 6 3 0,-2 0 3 0,2 7 23 16,-2-11 15-16,2 11 16 0,0-10-32 0,0 10 42 15,-1-9-52-15,1 9 33 0,-2-6-46 0,2 6 46 16,0 0-30-16,0 0 67 0,0 0-38 0,0 0 51 16,0 0-48-16,0 0 49 0,5 10-40 0,-3-3 44 15,2 1-35-15,-2 3 40 0,3 1-42 0,0 4 40 16,4 1-31-16,-2 2 25 0,0 2-33 0,4 4 18 0,-1 3-22 15,1 1 6-15,3 4-13 0,-2 2-9 16,1 0-4-16,1 1-7 0,0 0-4 0,2 0-4 16,-3 0-47-16,4 1 52 0,-3 0-7 0,1 0 0 0,-2-1-6 15,1 0-1-15,-3-1 3 0,0-7-9 0,0 4 1 16,-2-5-5-16,0 2 4 0,-1-3-13 0,-1 0 10 16,-1-4-9-16,-3 0 8 0,3-1-14 0,-4-3 10 15,1-1-11-15,-1 0 10 0,2-3-15 16,-3-4 4-16,2 1-16 0,-1-2 0 0,-2 0-37 15,2-2-9-15,-1-1-72 0,-1-6-9 0,1 9-95 16,-1-9-7-16,0 0-47 0,0 0-53 0,0 0-66 0,0 0-69 16,0-10-58-16,0 3-453 0,-2-3-592 0</inkml:trace>
  <inkml:trace contextRef="#ctx0" brushRef="#br1" timeOffset="187922.608">29640 10084 494 0,'-5'-5'361'0,"5"5"-82"0,-4-5-51 16,4 5-36-16,-2-7-5 0,2 7-6 0,0 0 19 15,-3-8-65-15,3 8 32 0,5-5-35 0,-5 5-16 16,9-5-23-16,-9 5-18 0,16-7-63 15,-7 2 52-15,3 1-60 0,2-1 45 0,3-1-55 16,-2-1 44-16,3 2-51 0,0-2 50 0,4-1-49 16,-2 1 47-16,1 0-61 0,-1 0 55 0,1 0-53 0,-3-1 51 15,-1 3-52-15,-1-2 59 0,0 3-42 0,-3-2 63 16,0 3-36-16,-3-2 54 0,-1 2-42 0,1 0 51 16,-10 3-47-16,14-4 56 0,-14 4-40 0,12-2 62 15,-12 2-39-15,0 0 39 0,14 2-47 0,-14-2 48 16,6 6-53-16,-6-6 37 0,6 8-10 0,-6-8-6 15,3 11-11-15,2-2 0 0,-3-2-7 0,0 4-1 16,1 0-5-16,-1 1-4 0,2 1-11 0,-1 3-8 16,-1 0 1-16,2 1-7 0,1 1-5 0,0 2-5 15,0 0-3-15,-1 2-1 0,1 0-3 0,-1 1 3 16,0 0-2-16,2 2 2 0,-1 0 3 0,1 3 5 0,0 2-43 16,-1-2 59-16,2 3-50 0,-1-2 48 15,0 1-45-15,2 1 16 0,-2-1 50 0,3 1-49 16,0-1 49-16,0 0-48 0,0 2 35 0,0-4-47 0,0 2 45 15,0 0-49-15,1-1 46 0,-1 0-51 16,0-3 23-16,1 2-20 0,-3-6 43 0,-1 0-47 16,1 0 42-16,-1-2-38 0,0 1 36 0,1-2-42 0,-3-2 45 15,1 0-47-15,0-1 43 0,-1 0-41 0,1-1 43 16,0-3-40-16,-1 3 34 0,-2-3-44 0,3-3 45 16,-2 2-44-16,0-2 49 0,-1 2-50 0,-1-6 44 15,3 5-40-15,-4-3 40 0,-4-1-42 0,2 1 41 16,-3 0-41-16,-2-3 31 0,-2 3-35 0,-1-3 44 15,-3 1-48-15,-3-2 40 0,-2 1-64 0,-1-2 39 16,1-2-54-16,-4-2 30 0,-4 0-50 0,2-3 39 0,2 0-77 16,-1-3 5-16,0-2-55 0,-1-4-52 15,4-2-76-15,0-3-77 0,6-3-74 0,0 0-61 16,4-5-374-16,1-2-450 0</inkml:trace>
  <inkml:trace contextRef="#ctx0" brushRef="#br1" timeOffset="188306.777">30321 9986 318 0,'-2'-12'473'0,"-2"2"-77"0,3 3-106 16,-2-1-9-16,2 2-58 0,-2 0 38 0,3 6-50 15,-2-10 5-15,2 10-22 0,-3-8-22 0,3 8-7 16,0 0-37-16,0 0 44 0,0 0-48 0,0 0 25 15,0 0-6-15,0 0 1 0,0 9-3 0,2-3 0 16,1 3-12-16,-1 1-2 0,2 0 1 0,-2 4-13 16,4 2 5-16,-2-1-8 0,3 7-1 0,0-1-35 15,0 6 26-15,0 2-23 0,1 1 12 0,0 1-11 16,-2 7 8-16,4 1-17 0,-1 1 8 0,-1 0-19 16,0 2-1-16,2 1-3 0,-3-3-11 0,3 2-8 0,0 0-1 15,-3-2-11-15,2 0 2 0,0-3-11 16,-1-6 5-16,0-1-16 0,-1-1 12 0,0-3-11 15,0-3 1-15,0-3-4 0,-2-4 5 0,0 0-15 16,-1-2 3-16,0-3-14 0,-1-2-11 0,0-2-46 16,-1 0-14-16,-2-7-91 0,0 0-11 0,0 0-56 0,9-1-51 15,-6-8-56-15,-2 0-48 0,2-4-53 0,-2-3-52 16,-1-5-24-16,4-3-377 0,-3-4-474 0</inkml:trace>
  <inkml:trace contextRef="#ctx0" brushRef="#br1" timeOffset="188808.313">30407 9896 148 0,'-2'-7'514'0,"2"7"-166"0,-4-9-71 16,4 9-64-16,-2-9-38 0,2 9-6 0,3-9 4 0,-3 9-16 15,5-9-12-15,1 3-25 0,-1 2-13 16,3-2-26-16,1 1-16 0,4-1-15 0,-3 0-13 15,4-1-2-15,0 1-6 0,-1 0-4 0,4-2 0 16,-1 2-9-16,0 0-1 0,-2-1 0 0,2 2 1 16,0 0 20-16,0-1 25 0,-3 2-1 0,-2 0 25 0,1 1-31 15,-2-1 22-15,0 1-26 0,-2 0 1 16,-8 3 19-16,14-2-14 0,-14 2 28 0,13-2-7 0,-13 2 9 16,9 3 10-16,-9-3 7 0,6 6-7 0,-6-6 0 15,7 11 7-15,-5-5-15 0,1 2-8 0,-1 1 0 16,0 2-40-16,0 1 51 0,1-1-57 0,-1 5 44 15,0 2-48-15,0-1 49 0,1 2-12 0,1 2-7 16,-1 1 1-16,1 2-10 0,0 1-1 0,0 0-4 16,0 4-5-16,2 2-6 0,-2-1-1 0,2 2-8 15,-1-1-9-15,1 3 5 0,-1-1-4 0,1 0 2 16,2 6-38-16,-1 0 47 0,1-1-42 0,0 0 44 16,1 1-38-16,0 0 36 0,-2-1-36 0,2-1 39 15,0-5-30-15,0 5 21 0,0-5-29 16,1-1 34-16,-1 0-6 0,-1-2-7 0,0 0 1 0,2-3-6 15,-3 2-5-15,1-6 3 0,-1-2 0 0,0-1 3 16,-2-2-6-16,-1-3 3 0,1-1-4 0,-2 1-3 16,-2-5 1-16,0 1-6 0,-2-3-21 0,1 1-33 0,-6-1-40 15,-1-3-50-15,-2 1-57 0,-5-2-43 16,0-3-59-16,-5 0-62 0,-4-1-81 0,-4-3-57 16,-6-3-511-16,-9-3-625 0</inkml:trace>
  <inkml:trace contextRef="#ctx0" brushRef="#br1" timeOffset="211174.692">24234 15801 4 0,'0'0'378'0,"0"0"-145"16,0 0 23-16,0 0-30 0,0 0-14 15,0 0-18-15,0 0-10 0,-4-6-3 0,4 6-22 0,0 0-27 16,0 0-9-16,0 0-29 0,0 0-8 16,-1-7-10-16,1 7-8 0,0 0 4 0,0 0-6 15,5-6-2-15,-5 6 10 0,0 0-12 0,4-7 2 16,-4 7 0-16,5-3-11 0,-5 3 2 0,5-5 0 0,-5 5 3 16,8-5-5-16,-8 5 9 0,6-6-6 0,-6 6-3 15,8-4-1-15,-8 4-5 0,8-5-9 0,-8 5-1 16,10-4 4-16,-10 4 0 0,10-6 1 0,-10 6-2 15,12-4-1-15,-12 4-4 0,14-5-7 0,-14 5 0 16,15-5-2-16,-5 2-3 0,-2 1-3 0,2-2-2 16,0 2-4-16,1-2-2 0,0-1 0 0,3 0-3 15,0 1-1-15,0-2-3 0,2 1 0 0,0 0 1 16,0-1-1-16,0 0 1 0,2 0-3 0,1-2 1 16,-1 1-3-16,3 2 1 0,-1-3-1 0,-2 1 2 0,0 2-2 15,1-1 2-15,-4-1-2 0,3 2-2 0,-1 0 2 16,1-1 2-16,-3 1-1 0,4-1-3 15,-3 1 2-15,0-1 1 0,2 1-4 0,-3 0 5 16,3 0-3-16,-2-1 3 0,0 0-5 0,1 1 2 0,-1 1 1 16,1-1-1-16,1 0 1 0,-3 0 0 15,3 0 2-15,-1 1-2 0,-1 0-2 0,2-1 3 16,0-1-5-16,-1 3-8 0,1-2 14 0,0 0-12 0,-2-1 16 16,2 3-12-16,3-3 14 0,-5 2-12 0,3-2 20 15,3 1-5-15,-3-1 7 0,3 0-8 0,0 1 13 16,-2-1-10-16,1 0 9 0,0 0-15 0,1 0 12 15,0 0-12-15,-2 0 11 0,2-1-13 0,1 1 4 16,-1 0-5-16,1-1 10 0,-1 1-5 0,-1-1 3 16,2 0-9-16,0 0 1 0,2 1 3 0,-3 0 1 15,3-1 1-15,0 1 1 0,-3-1 1 0,2 0-1 16,1 1 1-16,-1 0 5 0,0-1 7 0,-1 0 5 16,0 0-9-16,1 2 0 0,1-2-2 0,-3 1 0 15,2 1 4-15,-1-2-2 0,1 1 3 0,-2 1-4 0,2-2-3 16,-1 2-1-16,0-2-2 0,-1 2 1 15,1 1-5-15,-2-2 7 0,1 0-9 0,1 0 2 16,2 0-2-16,-4 0-1 0,1 0 3 16,2 0-4-16,-1 0 1 0,0 0 1 0,-2 0 0 0,2 0 1 15,0 1-1-15,0-1 4 0,-1 1-15 0,-1 0 11 16,2-1-1-16,-2 2 0 0,2-2-3 0,-2 2 5 16,1-2-6-16,-1 1 6 0,0 1-9 0,2-2 8 0,-3 2-4 15,1-2 3-15,2 1-2 0,-2-1 4 0,2 1-7 16,0-1 5-16,-2 1-6 0,1 0 5 0,1 0-3 15,1-1 7-15,-1 1-16 0,-1-1 16 0,1-1-10 16,1 3 10-16,-1-2-7 0,-1 0 8 0,1 1-7 16,0-1 5-16,0 1-5 0,-1-1 6 0,0 0-9 15,0 2 4-15,-1-4-7 0,2 3 7 0,-1-1-24 16,-2 1 32-16,-2 1-12 0,1-1 9 0,-1 0-11 16,0-1 10-16,-1 1-12 0,1 1 7 0,1-1-5 15,-3-1 9-15,2 1-10 0,0 0 10 0,-1-1-13 16,1 1 11-16,0-1-8 0,1 2 8 0,0-4-10 15,1 2 10-15,1 1-10 0,-1-2 11 0,1 0-30 16,0 1 37-16,-1 0-10 0,1 0 8 0,0 0-10 16,-1 0 11-16,1-1-8 0,0 1 5 0,-1 0-3 15,0-1 11-15,-3 2-13 0,-1-1 13 0,3 2-16 16,-3 0 16-16,0-1-12 0,-2 0 12 0,2 1 0 16,-2 0-1-16,-3 0 1 0,1-1 5 0,-1 3-7 0,-2-1 5 15,1 1 3-15,-10 2-2 0,13-4 8 0,-13 4 3 16,14-3 3-16,-14 3-6 0,12-4 7 0,-12 4-4 15,9-4-6-15,-9 4-5 0,10-1 4 0,-10 1-7 16,8-2-1-16,-8 2 0 0,9-2-1 0,-9 2-4 16,10-3-2-16,-10 3 3 0,9-3-6 0,-9 3 2 15,9-3 2-15,-9 3-3 0,10-2 0 0,-10 2 7 16,10-3-3-16,-10 3 3 0,10-2-2 0,-10 2 12 16,8-2-8-16,-8 2-2 0,10-3-3 0,-10 3 5 15,9-3 1-15,-9 3 1 0,9-3-1 0,-9 3-1 16,10-4 3-16,-10 4-11 0,11-2 12 0,-11 2-2 15,12-3-5-15,-12 3 0 0,16-4-5 0,-16 4 0 16,16-3 5-16,-4 0-1 0,-3 0-1 0,1 1-1 16,0 1-2-16,0-2 0 0,1 2-14 0,0-1 18 15,-2 1-3-15,0-1 2 0,1 0-3 0,-10 2-2 16,17-4-2-16,-17 4 9 0,15-3-14 0,-15 3 12 16,12-1 2-16,-12 1-2 0,11-3 3 0,-11 3-6 15,10-1 5-15,-10 1 0 0,0 0-1 0,8-2 4 0,-8 2-9 16,0 0-3-16,0 0 2 0,12-1-6 0,-12 1 5 15,0 0-4-15,0 0 0 0,0 0-15 0,10-2 12 16,-10 2 3-16,0 0-4 0,0 0 3 0,0 0-3 16,0 0-14-16,10 2-14 0,-10-2-25 0,0 0-29 15,0 0-28-15,0 0-51 0,10 1-65 0,-10-1-70 16,0 0-104-16,0 0-76 0,0 0-163 0,0 0-560 16,0 0-811-16</inkml:trace>
  <inkml:trace contextRef="#ctx0" brushRef="#br1" timeOffset="212507.425">25758 17456 35 0,'2'-7'403'0,"-2"7"-67"0,0 0-99 0,0 0 33 16,-1-5-50-16,1 5 11 0,0 0-27 0,0 0-3 15,0 0-10-15,-4-5-41 0,4 5-10 0,0 0-31 16,0 0 11-16,0 0-32 0,0 0 21 0,0 0-38 15,0 0 34-15,0-8-33 0,0 8 35 0,0 0-20 0,0 0 27 16,0 0-19-16,0 0 21 0,0 0 1 16,8-4 0-16,-8 4-4 0,0 0-3 0,0 0-2 15,0 0-5-15,0 0-4 0,5-4-5 0,-5 4-3 0,0 0-2 16,0 0-7-16,6-3-4 0,-6 3-8 0,0 0-2 16,9-5-17-16,-9 5-3 0,12-6 4 15,-6 2-7-15,2 1-2 0,1-2-3 0,2 0-4 16,1-1-18-16,2 0 11 0,0 0 39 0,1 0-54 15,4-3 43-15,0 2-56 0,1-1 48 0,0 1-48 0,4 0 18 16,-4-2-21-16,4 1 43 0,0 0-47 16,-1 1 35-16,3 0-37 0,-3 0 38 0,5-3-42 0,-4 4 41 15,2-1-44-15,-1 0 40 0,0 0-41 0,0 0 37 16,-2 1-38-16,3-2 40 0,-3 1-39 0,-2 1 40 16,1 0-52-16,0 0 49 0,-5 2-39 0,0-2 42 15,-3 3-41-15,2-2 43 0,-1 2-29 0,-4-1 43 16,0 0-39-16,-1 1 36 0,0 0-34 0,-1 1 33 15,-2 0-31-15,-7 2 26 0,15-4-26 0,-15 4 30 16,10-3-31-16,-10 3 1 0,10-3 0 0,-10 3-5 16,10-3 3-16,-10 3 5 0,10-2-1 0,-10 2-2 15,0 0-2-15,11-2-1 0,-11 2-3 0,0 0 3 16,13-2 1-16,-13 2-2 0,0 0 0 0,9-3 1 0,-9 3 1 16,0 0-6-16,9-2 14 0,-9 2 0 15,0 0 0-15,0 0 11 0,11-2-1 0,-11 2 4 16,0 0-3-16,0 0 3 0,0 0 0 0,9-1 3 0,-9 1-2 15,0 0-1-15,0 0-1 0,0 0 3 0,0 0 6 16,0 0-10-16,0 0 3 0,0 0 1 0,9-2-2 16,-9 2-5-16,0 0 2 0,0 0-2 0,0 0-4 15,0 0-2-15,0 0-1 0,0 0-1 0,0 0 2 16,0 0-3-16,0 0-7 0,0 0 4 0,0 0 0 16,0 0-3-16,0 0 5 0,0 0-2 0,0 0 1 15,0 0-5-15,0 0 7 0,0 0-2 0,0 0-1 16,-4 5 2-16,4-5 1 0,0 0 4 0,0 0 2 15,0 0 1-15,0 0-1 0,-6 6 3 0,6-6 0 16,0 0 1-16,0 0-1 0,0 0 14 0,0 0-15 16,0 0-2-16,-5 3 4 0,5-3-3 0,0 0 11 15,0 0-19-15,0 0 3 0,0 0-1 0,0 0-1 16,0 0-2-16,0 0-5 0,0 0 5 0,0 0-7 0,0 0 2 16,0 0-1-16,0 0 1 0,0 0-1 15,0 0-2-15,0 0-1 0,0 0-1 0,0 0 3 0,0 0-4 16,0 0-1-16,0 0-11 0,0 0-30 0,0 0-40 15,0 0-48-15,0 0-69 0,0 0-3 0,0 0-93 16,-7 4-98-16,7-4-107 0,0 0-92 16,0 0-160-16,0 0-486 0,-5-6-848 0</inkml:trace>
  <inkml:trace contextRef="#ctx0" brushRef="#br1" timeOffset="-213427.028">24021 15828 176 0,'0'0'300'0,"0"0"-79"0,-14-1 28 0,14 1-39 16,0 0-3-16,0 0-4 0,-14-1-5 0,14 1-6 15,0 0-8-15,0 0-9 0,-9-3-23 0,9 3-19 16,0 0-15-16,0 0-19 0,0 0-12 0,0 0-11 15,0 0-27-15,1-7 29 0,-1 7 2 0,8-4 1 0,-8 4-3 16,14-3-6-16,-4-1 3 0,0 1 3 0,4 0-8 16,4-2-6-16,-1 2-7 0,1-2-4 15,5-1-11-15,1 0-5 0,0 0-7 0,6-3-6 16,0 2 1-16,0 0-8 0,2-1-3 0,0 2 0 0,1-3-7 16,-1 2-4-16,1 0 6 0,-1-1 2 0,1 2-5 15,-1-2 2-15,-1 0-6 0,0 0 1 0,-1 1-2 16,-6 2 3-16,1-2-8 0,-3 1 5 0,-1 2 4 15,-2-1-5-15,-5 1 1 0,2 1 1 0,-5-1 8 16,1 2 10-16,-1-1 11 0,-3 1 11 0,-8 2 4 16,14-4 7-16,-14 4 4 0,13-3-9 0,-13 3 0 15,11-3-4-15,-11 3-5 0,9-2-11 0,-9 2-2 16,0 0-3-16,10-2-11 0,-10 2 3 0,0 0-2 16,9-3-3-16,-9 3-5 0,0 0 4 0,0 0-3 0,0 0-3 15,11-3 5-15,-11 3-1 0,0 0-2 16,0 0-1-16,0 0 0 0,0 0 4 0,0 0-2 15,0 0-1-15,0 0-1 0,7-2-2 0,-7 2-4 16,0 0 7-16,0 0-6 0,0 0 2 0,0 0-1 0,0 0 2 16,0 0-2-16,0 0 3 0,0 0-7 0,0 0-4 15,0 0-6-15,0 0-21 0,0 0-30 16,0 0-40-16,0 0-37 0,0 0-51 0,0 0-51 0,5-5-82 16,-5 5-112-16,7-4-107 0,-7 4-278 0,13-10-360 15</inkml:trace>
  <inkml:trace contextRef="#ctx0" brushRef="#br1" timeOffset="-209386.989">26434 17556 234 0,'0'0'333'0,"0"0"-22"15,-1-5-72-15,1 5 17 0,0 0-48 0,-4-6-1 16,4 6 1-16,0 0-2 0,-4-4-18 0,4 4-24 16,0 0-13-16,-5-5-8 0,5 5-7 0,0 0-8 0,0 0-5 15,0 0-7-15,-2-7-12 0,2 7-3 0,0 0-5 16,0 0 2-16,0 0 4 0,2-6 0 0,-2 6 1 15,5-4 6-15,-5 4 0 0,6-3-4 0,-6 3 3 16,10-5-4-16,-10 5-20 0,13-5 10 0,-4 3-11 16,3-2-5-16,-1 1-1 0,3-2-6 0,2 0-6 15,1 0-7-15,3-1-9 0,0-3-19 16,4 3 6-16,4-4 4 0,-1 0-10 0,5-1-3 0,0 2-9 16,3-1 1-16,4-4-9 0,2 1-4 0,1-2 3 15,-2 1 0-15,1-2-1 0,1 2-6 0,-1 1 0 16,-1-2 2-16,2 2 3 0,-1 0-2 0,-2 1-3 15,-3-2 1-15,4 3 1 0,-8 1-6 0,1-1-1 16,-1 2 7-16,0-2-2 0,-2 1 0 0,2-1 0 16,-2 2 1-16,0 0-6 0,0 0 6 0,-1 0 0 15,-1 1 1-15,2-1-1 0,-6 2-1 0,0 0-1 16,1 0 2-16,-1 0-6 0,-2 2 6 0,1-2 0 16,-2 1 37-16,1 0-59 0,-4 1 16 0,0-1 40 0,-1 0-44 15,0 2 39-15,-3-1-40 0,3 1 36 0,-3-1-43 16,1 0 41-16,0 0-41 0,0-1 39 0,-2 2-40 15,3-3 41-15,1 1-43 0,2-2 39 16,1 0-44-16,0 1 38 0,1-3-32 0,2 2 44 0,2-2-44 16,2-1 36-16,1 1-36 0,-2 1 41 0,1-1-40 15,1 1 38-15,0-1-41 0,-6 2 42 0,3 0-45 16,-4 1 46-16,2 0-43 0,-2 0 41 0,-1 0-39 16,-1 2 37-16,-3 0-38 0,-1 0 38 0,0 1-44 15,-3-2 38-15,-1 3-32 0,-2-1 42 0,1 2-41 16,-1 0 43-16,-2-1-37 0,-7 3 44 0,10-4-37 15,-10 4 49-15,13-3-39 0,-13 3 44 0,6-2-34 16,-6 2 31-16,0 0-30 0,9-5 34 0,-9 5-34 16,0 0 25-16,8-4-37 0,-8 4 30 0,0 0-27 0,0 0 28 15,0 0-32-15,5-4 27 0,-5 4-31 16,0 0 9-16,0 0-9 0,0 0 25 0,0 0-31 16,0 0 7-16,5-3-4 0,-5 3 23 0,0 0-28 15,0 0 33-15,0 0-33 0,0 0 31 0,0 0-32 0,0 0 36 16,0 0-32-16,0 0 29 0,0 0-12 0,0 0 34 15,0 0-28-15,0 0 31 0,0 0-27 16,0 0 24-16,0 0-23 0,0 0 15 0,0 0-17 0,0 0 18 16,0 0-20-16,0 0 11 0,1-6-16 0,-1 6 14 15,0 0-24-15,0 0 17 0,0 0-19 16,0 0 19-16,0 0-23 0,0 0 18 0,0 0-20 0,0 0 17 16,0 0-18-16,0 0 19 0,0 0-20 0,0 0 21 15,0 0-23-15,0 0 15 0,0 0-12 0,0 0 16 16,0 0-13-16,0 0 13 0,0 0-13 0,0 0 19 15,0 0-20-15,0 0 17 0,0 0-16 0,0 0 18 16,0 0-19-16,0 0 17 0,0 0-18 0,0 0 18 16,0 0 0-16,0 0-17 0,0 0 16 0,0 0-8 15,0 0 16-15,0 0-15 0,0 0 18 0,0 0-15 16,0 0 15-16,0 0-15 0,0 0 14 0,-9-2-16 16,9 2 13-16,0 0-15 0,0 0 12 0,0 0-14 15,0 0 14-15,0 0-19 0,0 0 13 0,0 0-13 0,0 0 5 16,0 0-66-16,-6-5-77 0,6 5-144 15,0 0-160-15,1-6-190 0,-1 6-369 0,3-7-422 16,-3 7-1034-16</inkml:trace>
  <inkml:trace contextRef="#ctx0" brushRef="#br1" timeOffset="-204744.568">28655 13807 186 0,'-13'-9'294'0,"0"1"-77"0,-3 1-50 0,0-2-24 15,-3 0-3-15,-1 0-12 0,-1 1-11 0,0-1-8 16,-2 0-8-16,0 0 0 0,-2 0-6 0,-3-2-15 15,1 1-6-15,-1 1 3 0,-1-1-9 0,1-1-4 16,0 1 5-16,-2 1-2 0,1-1-8 0,-2 1-3 16,2-1-5-16,-2 1 0 0,0 0-9 0,1 1-4 15,-3 0-3-15,1-1-11 0,-2 1-1 0,0-1 1 16,-1 1-2-16,-1 0-3 0,-4-1-3 0,-1 2-2 0,-2-2-2 16,0 2 33-16,2 0-39 0,-1 0 8 15,-1 0-2-15,4 3 2 0,-7-2-4 0,3 0 2 16,-3 2 3-16,0-1-14 0,0 2 7 0,-3-1-1 0,-1 2-3 15,2 1 2-15,-5-1-3 0,1 2 3 0,-2 2-6 16,1-2-1-16,-4 1-2 0,3 1 4 0,0 2 1 16,-3-2-3-16,3 2 7 0,-1-1-7 15,-1 1 7-15,2 2-9 0,-1-1 1 0,-1 1-2 16,1 1 4-16,-2-1-1 0,2 2-1 0,-1 1 7 16,-8 1-19-16,-3 1-20 0,3 2 44 0,0-1-40 15,1 1 46-15,-1 0-42 0,2 1 49 0,-2 1-48 0,0 2 5 16,1-1 5-16,-1 1 3 0,0 5 40 0,-1-4-44 15,1 2 39-15,0 0-38 0,2 0 35 0,0 2-38 16,-1 0 38-16,1 0-41 0,3 2 43 0,-1 0-8 16,0 2-5-16,1 1-3 0,2-2 2 0,-2 3-5 15,3-2 2-15,-1 3 2 0,0-3-5 0,2 2-5 16,0-1 1-16,0 1-1 0,2-2 7 0,0 2-5 16,2 0-33-16,1-3 47 0,2 3-42 0,-1-2 40 0,1 2-37 15,0-1 40-15,4-1-30 0,-2 2 28 0,7-4-35 16,-8 6 39-16,5 0 0 0,0 0 4 15,-2 1 9-15,3 0-2 0,0 2-2 0,1 1 9 0,1 0 3 16,7-3 2-16,2-1-3 0,-6 8-2 0,6-6 4 16,1 2-2-16,1 0-5 0,2 0 0 15,1 2 1-15,2 0 8 0,1 1-42 0,2 0 45 16,3 3 3-16,0-1-5 0,3 0-2 0,0 2-7 0,5 0 5 16,0 1 8-16,-1 0-22 0,4 1 15 15,1-1-23-15,2 0 16 0,0-3-22 0,2-1 17 0,4 4-19 16,-2-4 3-16,0 8-6 0,2-3 2 0,1 0 2 15,-2 2 4-15,2-2-6 0,4 1 19 0,-6 0-15 16,5 0 13-16,-1-1-16 0,2 2 17 0,2-2-13 16,-2-1 11-16,2 1-1 0,1 0 0 0,0-1-5 15,0-1 1-15,3 0-16 0,-1 0 14 0,2-1-17 16,-2-1 17-16,5-1-16 0,-1 1 16 0,0-2-15 16,1 0 11-16,3-1-12 0,-1-1 14 0,2 0-3 15,2 0 2-15,1-1-6 0,1-2 2 0,1 0-2 0,1 1 1 16,0-2 0-16,1 0 0 0,1-1-1 0,3 0-2 15,-2-1 3-15,0-2-1 0,1 1 1 0,0-2-1 16,0 1 0-16,-1-2-2 0,1 1 0 16,2-3-1-16,-1 1-2 0,0-1 2 0,-1 0 5 0,1 0 2 15,1-2 0-15,0 1 4 0,-2-2-11 16,0-1 16-16,1 2-6 0,2-1 16 0,-2 0 3 0,-1-1-5 16,1 0 0-16,0-1-1 0,1 0-3 0,-1-1-4 15,-1 1-2-15,1-2 0 0,-5-2-5 0,2 0 0 16,-2 1 0-16,1-2-4 0,-1 0 0 0,3 0 0 0,-2 0-3 15,2 1 2-15,-2-2-2 0,3 1 1 16,-1-1-2-16,0-1 3 0,0 1-1 0,0-3-32 0,2 2 32 16,-1-1-26-16,2-2 33 0,-2 2-34 0,1-3 38 15,1 0-38-15,0-1 39 0,-1-1 0 0,1 1-6 16,3-2-2-16,-2-2 0 0,1 0-2 0,1 1-1 16,-1-2 0-16,3 0 0 0,-2-1-1 0,4 0-1 15,-1 0 0-15,2 0 1 0,-1 0-35 0,1 0 40 16,1-1-33-16,6 0 32 0,1-1 8 0,0 0-4 15,-2 0-5-15,1-2 0 0,-2 0-9 0,4 0 7 0,-4-1 1 16,2 0-3-16,-2-1 1 0,3-1-9 0,-1 1 10 16,-1-1-21-16,2-4 22 0,1 5-4 0,-1-1-1 15,1 1 3-15,0-2-31 0,1 3 36 16,-1-2-1-16,1 0-4 0,-1 0 2 0,0 0-11 16,1 0 10-16,0 0-2 0,0-2-5 0,-1 1 6 0,0-2-9 15,4 1 6-15,-2-1 0 0,0-1-2 0,11-2 5 16,-4 0-8-16,-7 1-2 0,8-3 4 0,2 1 2 15,-3-2 1-15,1 0-5 0,-1 1 4 0,0-2 2 16,-2 2-3-16,-7 0 6 0,8 0-9 0,-9 0 3 0,8-2 3 16,-7 3-5-16,8-2 4 0,-10 2-7 0,1-1 4 15,-1 1 2-15,1-1-3 0,-1 0 6 0,-2 0-7 16,0-1 6-16,0-1-2 0,0 1-1 0,-4 0 4 16,2-2-10-16,-2 0 12 0,1 0-4 0,-3-2-2 15,0-1 5-15,1-1-14 0,-3 1 14 0,2-3-2 16,-2 1-3-16,0-2 4 0,0 1-1 0,-4-1-1 15,1-1-2-15,1 1 0 0,-2 0 4 0,-2 0-8 16,0 0 9-16,-2-1-1 0,-1 1-5 0,0 0 0 16,-1 1 1-16,-4-1 4 0,0 0 0 0,-1-2-4 15,-1 1 1-15,0-2 0 0,-3-1-1 0,0-1 2 16,-3-3-6-16,1 1 4 0,-2-4 2 0,-2-2-3 16,-1-1 4-16,1-4-10 0,-4-1 13 0,-1-2-4 0,1-1 4 15,-2-3-3-15,-1-1 3 0,-1-1-8 0,0-3 5 16,-3-3-5-16,-1-8 4 0,0 7-2 0,-2 0 4 15,-2-10-4-15,1 4 5 0,-3-1 3 16,-3 2-42-16,0 1 53 0,-2-1-6 0,-2 0-1 0,-5 1-4 16,2 0-2-16,-5-1 1 0,-1-2-4 0,-1 1-1 15,-3-3-2-15,-3 1 1 0,0 0-49 0,-1-2 59 16,-2 1-3-16,-2-3-10 0,-3-1-8 0,-6-14-5 16,-1 2 0-16,1 0-1 0,-4 4-1 0,-1-1-45 15,8 15 52-15,-12-11-60 0,9 13 41 0,-12-9-16 16,8 12-21-16,-5 1-14 0,-9-6-26 0,8 11-31 15,-4 3-42-15,-2 2-51 0,-3 3-61 0,-4 3-77 16,-3 1-102-16,-3 4-393 0,-2 1-411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09:59:39.8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21866 5623 201 0,'-4'-6'285'0,"4"6"-54"0,0 0-24 16,-6-3-11-16,6 3-3 0,0 0-4 0,-6-4 12 0,6 4-20 15,0 0 34-15,0 0-53 0,-5-3 7 0,5 3 41 16,0 0-59-16,0 0 43 0,0 0-51 0,-7-5 34 16,7 5-44-16,0 0 39 0,0 0-46 0,0 0 40 15,0 0-58-15,0 0 54 0,-5-4-42 16,5 4 26-16,0 0-57 0,0 0 44 0,0 0-54 0,0 0-5 16,0 0-10-16,0 0-5 0,0 0-10 0,0 0-1 15,0 0-21-15,0 0-6 0,0 0-1 0,0 0-4 16,4-5 1-16,-4 5 5 0,10-2-8 0,-10 2-7 15,18 0 1-15,-9-2-1 0,2 1 0 0,2 1 0 16,2-3-2-16,1 0 11 0,3 2 5 0,0-1 1 16,2 0 0-16,4-2 0 0,1 2-4 0,2-3-1 15,-1 2-2-15,2 0 3 0,3-4 5 0,4 4-7 16,-2-2-1-16,-1 2 3 0,3-1-3 0,-1 1-1 16,1 0 2-16,-1 1-2 0,2-2-4 0,-1 2 4 15,0-1-6-15,-5 2-1 0,6 1 2 0,-5-1-3 16,-3 1-15-16,3 0 19 0,-1 0-50 0,-1 0 56 15,1-1-51-15,0 2 59 0,-2 0-57 0,2-1 59 16,-2 1-4-16,2-1 3 0,-2 0-5 0,1 2 0 16,0-2 9-16,0-3 2 0,-1 3-3 15,-1-1-1-15,1 1 0 0,1-1-1 0,-2 0 0 16,-1-2 0-16,1 1-7 0,0 0 5 0,-1-1-11 0,0-1 1 16,-2 2 3-16,2 0-8 0,-1-2-5 0,-2 2 2 15,0-2-1-15,2 0-58 0,-2 1 70 0,-1-1-61 16,0 2 66-16,-2-3-60 0,2 1 63 0,-3 2-57 15,-1-2 63-15,2 2-54 0,-2-1 53 0,1 0-62 16,-3-1 60-16,2 2-58 0,0 0 64 0,-1 0-64 16,1 0 60-16,-2 1-58 0,2-1 61 0,-1-1-57 15,-1 2 59-15,0-2-54 0,2 2 62 0,-2 0-61 0,0-1 50 16,2 0-52-16,0 1 57 0,-2-1-58 0,1 1 55 16,-3 1-58-16,4-1 57 0,-3-2-60 0,0 2 64 15,-3-1-61-15,2 2 51 0,0-1-52 16,-3 1 55-16,2-1-58 0,0 1 57 0,-2 0-58 15,-1 0 58-15,3-2-56 0,-14 2 60 0,23 0-60 0,-11 1 57 16,-12-1-3-16,24 0-8 0,-12 0-54 0,-12 0 58 16,23 0-53-16,-12 1 54 0,-11-1-52 0,23 0 58 15,-23 0-57-15,23 1 54 0,-23-1-48 16,23 0 47-16,-23 0-53 0,21 1 54 0,-21-1-54 0,19 0 55 16,-19 0-57-16,17 2 55 0,-17-2-36 0,16 1 38 15,-16-1-56-15,13 0 54 0,-13 0-31 0,0 0 31 16,15 1-51-16,-15-1 49 0,0 0-59 0,14 0 57 15,-14 0-58-15,0 0 54 0,12-1-95 0,-12 1-12 16,0 0-127-16,9-4-107 0,-9 4-176 0,5-3-164 16,-5 3-659-16,5-8-926 0</inkml:trace>
  <inkml:trace contextRef="#ctx0" brushRef="#br0" timeOffset="42778.518">26955 3753 331 0,'-2'-4'417'0,"2"4"-98"0,-2-11-43 16,2 11-27-16,-5-8-10 0,5 8-5 0,-1-9-14 15,1 9-16-15,-3-7-6 0,3 7-9 0,-2-7-16 16,2 7-23-16,0 0-29 0,-3-7-28 0,3 7-17 0,0 0-17 16,0 0-11-16,0 0 24 0,0 0 25 15,0 0 22-15,0 0 19 0,0 0 2 0,3 12-52 0,-1-7 51 16,0 3-15-16,0 1-2 0,-1 2-13 0,3 1-3 16,-2 2-21-16,0 2-9 0,1 0-17 0,-2 0-13 15,4 1-7-15,-2 0-10 0,-1 0 3 0,1 1-14 16,-1-1 4-16,2-2-10 0,0 2-3 0,-1-1-2 15,4-2-10-15,-3-1-11 0,-1-1-38 0,-1-2-35 16,1 0-41-16,-1-2-41 0,1-1-32 16,-2-1-18-16,-1-6-45 0,7 7-49 0,-7-7-36 15,0 0-15-15,0 0-57 0,12-6-49 0,-9-1-237 0,-1-3-215 16</inkml:trace>
  <inkml:trace contextRef="#ctx0" brushRef="#br0" timeOffset="43064.761">27017 3724 507 0,'-4'-10'340'0,"1"1"-2"0,1 2-98 0,-1 2 29 16,-1-2-71-16,3 1 18 0,1 6-65 0,-5-10-18 16,5 10-9-16,-4-8 27 0,4 8-55 0,-4-7 16 15,4 7-32-15,0-7-10 0,0 7-39 0,0 0 21 16,0-7-44-16,0 7 34 0,0 0-43 0,0 0 38 0,9-4-31 16,-9 4 14-16,9 2 38 0,-9-2-5 15,12 6 13-15,-5-1 4 0,2 2 10 0,1 0-2 16,-1 3-3-16,3-2 8 0,-1 5-9 0,3-2-9 0,-2 3 1 15,1 0-22-15,1 1-9 0,-3-1-6 16,3 1-3-16,-2 0-5 0,-1-1-5 0,1 1 0 16,-2-2-6-16,-1-1-5 0,1-2 1 0,-2 3-6 15,1-2 2-15,0-1-1 0,-2 0-2 0,-2-2-38 0,2 1-37 16,-2-2-38-16,1 2-44 0,-2-4-41 0,0 1-35 16,-1 1 8-16,-3-7-74 0,3 8-25 0,-3-8-91 15,0 8-251-15,0-8-176 0</inkml:trace>
  <inkml:trace contextRef="#ctx0" brushRef="#br0" timeOffset="43233.361">27100 3981 311 0,'0'0'416'15,"-13"-4"-148"-15,13 4 4 0,-12-4-74 0,12 4 32 16,-9-5-55-16,9 5-26 0,-5-7-34 0,5 7-20 16,-2-9-21-16,2 9-19 0,2-10-12 0,2 4-6 15,1 1-11-15,0-2 0 0,2-1-3 0,3 0-10 16,-1 1-5-16,1-3-4 0,3 2-26 0,-3-2-40 15,3 1-55-15,0 0-62 0,0 0-66 16,-1 0-61-16,2 0-198 0,0-1 2 0</inkml:trace>
  <inkml:trace contextRef="#ctx0" brushRef="#br0" timeOffset="43462.427">27383 3712 28 0,'0'0'478'0,"0"0"-143"0,0 0-68 0,0 0-54 0,0 0-32 16,0 0-5-16,0 0-20 0,0 0-9 0,4 3-13 15,-4-3-19-15,0 0-20 0,0 0-23 16,0 0-15-16,0 0-12 0,0 0-10 0,12-1-9 16,-12 1-6-16,0 0-2 0,11-4-6 0,-11 4-4 0,13-4-16 15,-13 4-36-15,14-4-29 0,-6 0-7 0,-8 4-82 16,16-3-24-16,-16 3-61 0,14-4-21 15,-14 4-218-15,14-3 23 0</inkml:trace>
  <inkml:trace contextRef="#ctx0" brushRef="#br0" timeOffset="43617.06">27498 3757 105 0,'-4'7'420'0,"2"-2"-130"0,-2 0-18 0,4-5-69 0,-7 9 17 16,7-9-49-16,-4 6 8 0,4-6 2 0,-4 6-13 15,4-6-24-15,0 0-38 0,0 0-27 0,0 0-14 16,0 0-16-16,0 0-21 0,11-2-19 0,-4-2-47 15,0 1-34-15,2-3-14 0,0 1-28 0,3-1-33 16,-1-3-22-16,2 4-64 0,-2-4-35 0,1 2-222 16,3 0 19-16</inkml:trace>
  <inkml:trace contextRef="#ctx0" brushRef="#br0" timeOffset="44561.719">27875 3434 8 0,'0'0'530'15,"0"0"-144"-15,0 0-81 0,0 0-61 0,-7 4-22 16,7-4-3-16,0 0-51 0,0 0 35 0,0 0-78 15,0 0 7-15,0 0-31 0,0 0-55 0,7-5 28 16,-7 5-17-16,11-6-7 0,-4 1-7 0,2 2-55 16,1-2 50-16,4-2-54 0,-1 2 43 0,1-1-44 15,-1-1 42-15,2 2-2 0,-2-2-2 0,4 0-5 16,-3 1-6-16,0-1 3 0,0 1-4 0,-1 0-3 16,1 0 4-16,-3 1-9 0,1 1 2 0,-2-1 0 15,-2 1-3-15,1 0 1 0,1 1-1 0,-10 3 4 16,13-5-4-16,-13 5 4 0,9-4 3 0,-9 4-3 0,8-3 4 15,-8 3 3-15,0 0-5 0,11-3 7 16,-11 3 5-16,0 0 19 0,0 0 21 0,9 1 13 16,-9-1-4-16,2 8 6 0,-2-8-5 0,7 12 1 15,-6-5 4-15,0 4-9 0,-1 0 9 0,3 1-6 0,-3 2-20 16,0 0 14-16,0 3-23 0,-3 1 4 16,2 3-16-16,-2 1 4 0,-2 2-14 0,3-2-2 0,-2 1 5 15,-1 3-8-15,1-4-2 0,-1 2-1 16,0-1-2-16,-2-2 1 0,2 2-5 0,0-2 0 0,1-4 9 15,0-2-7-15,-1 0-4 0,0-1 4 0,1-2 1 16,2-3 7-16,-1 1-2 0,1-2 5 0,-1 0 4 16,2-2-9-16,1-6 1 0,-4 8 2 15,4-8-6-15,-4 5-4 0,4-5 1 0,0 0-5 0,0 0 4 16,0 0 4-16,0 0-10 0,0 0-2 0,5-6 1 16,-5 6 2-16,8-6 0 0,-8 6 0 0,13-5 0 15,-6 2-1-15,1-1 3 0,1 1 0 0,1 0-1 16,0 1-1-16,2-1 1 0,1 1 2 0,-2-1 3 15,3 1-5-15,-2-1-1 0,1 1 0 16,1 0 0-16,-1-2 4 0,-1 3-1 0,2-2 0 16,0 0 3-16,-2 0-6 0,1 0-1 0,-1-1-5 15,1 1-20-15,-1-1-22 0,-1 0-24 0,-1 0-29 0,2 0-33 16,-4 1-38-16,1-4-38 0,-2 3-46 0,2-1-14 16,-4-1-71-16,-1 1-34 0,1-2-348 0,-3 1-232 15</inkml:trace>
  <inkml:trace contextRef="#ctx0" brushRef="#br0" timeOffset="44758.207">28119 3588 128 0,'-11'-1'569'0,"11"1"-106"16,-12-3-139-16,12 3-39 0,-7-1-83 0,7 1-10 15,0 0-9-15,-8-5-40 0,8 5-34 0,0 0-21 16,-4-8 19-16,4 8-60 0,3-6 27 0,-3 6-57 0,6-10 38 15,-6 10-45-15,13-8 23 0,-4 0-41 16,0 2 36-16,1 1-80 0,4-5 9 0,-2 3-102 16,2-2-1-16,-2 0-51 0,1 0-49 0,5-1-80 15,-1-3-267-15,-3 2-107 0</inkml:trace>
  <inkml:trace contextRef="#ctx0" brushRef="#br0" timeOffset="45214.173">28375 3093 191 0,'0'0'237'0,"0"0"-38"0,0 0-7 16,-8-2 2-16,8 2 2 0,0 0-12 0,0 0 0 16,0 0-2-16,0 0-5 0,-9-3-15 0,9 3-18 15,0 0-50-15,0 0 42 0,0 0-55 0,0 0 51 0,0 0-11 16,0 0 1-16,0 0-4 0,0 0-3 15,0 0-7-15,0 0-4 0,0 0-16 0,0 0-16 16,0 0-15-16,0 0-12 0,2-7-7 0,-2 7-29 16,9-4 18-16,-9 4-3 0,12-6-25 0,-3 3 19 15,0-1-22-15,0-1 15 0,1 2-18 0,2-1 25 16,-2 0-27-16,3-1 20 0,-1 1-23 0,0-1 21 16,1 2-22-16,-3-2 22 0,4 1-49 0,-3 1-4 15,1-2-75-15,-3 0 8 0,0 2-85 0,1-3 5 16,-1 3-69-16,-2 0-5 0,-1-1-46 0,-6 4-47 0,10-8-227 15,-10 8-97-15</inkml:trace>
  <inkml:trace contextRef="#ctx0" brushRef="#br0" timeOffset="45445.341">28440 2932 375 0,'0'0'360'0,"-11"-5"-46"15,11 5-16-15,-9-2-18 0,9 2-47 0,-12-2 41 16,12 2-59-16,0 0 8 0,-9-4-48 0,9 4-8 0,0 0-49 15,0 0 0-15,-9-3-24 0,9 3-42 0,0 0 10 16,0 0-11-16,0 0-26 0,0 0 33 0,-7 3-5 16,7-3 28-16,2 7-22 0,-2-7 12 15,1 10-16-15,2-3 18 0,1-1-26 0,-2 2 8 16,4 2-23-16,-3 0 4 0,5 2-19 0,-3-1 8 0,2 3-5 16,0 0-9-16,0 2-32 0,0 1-76 0,2 0-78 15,-2 3-90-15,-1-1-150 0,2 2-571 0,-3 0-581 16</inkml:trace>
  <inkml:trace contextRef="#ctx0" brushRef="#br0" timeOffset="46160.918">27317 4803 418 0,'0'0'417'0,"-5"-9"-90"16,5 9-59-16,-4-7-20 0,4 7 0 0,-4-7-45 0,4 7 51 15,-4-6-31-15,4 6-33 0,0 0-37 0,-5-5-32 16,5 5-26-16,0 0-19 0,0 0-16 0,0 0 1 16,0 0 19-16,0 0 13 0,0 0-9 0,4 6-9 15,0 0-7-15,-4-6-20 0,5 11-4 0,0-4 2 16,-1 1-1-16,2 2-3 0,-2-2-3 0,4 4-8 15,-1-1-8-15,0 1-5 0,-1 1 2 0,1-2-8 16,0 1-1-16,1-1-5 0,-2 1-5 0,2-1-5 16,0-2-24-16,-3 1-60 0,1-3-64 0,-1 1-69 15,-1-2-73-15,1 1-65 0,-5-7-66 0,9 9-389 16,-9-9-348-16</inkml:trace>
  <inkml:trace contextRef="#ctx0" brushRef="#br0" timeOffset="46613.718">27346 4884 443 0,'-6'-6'475'16,"1"1"-109"-16,-3 0-76 0,4 0-50 0,-1-2 34 16,1 1-21-16,0 1-45 0,2-2-48 0,-1-1-30 15,2 1-26-15,1 0-23 0,1-2-18 0,1 1-12 16,3-3-9-16,1 1-7 0,3 1-2 0,1-1-18 15,3 1-1-15,1 1-9 0,0 0-1 0,0 2-4 16,0 1 0-16,0 2-4 0,0-1 0 0,-1 4 0 16,-1 1 5-16,-2 3-2 0,0 0 5 0,-2 2-6 15,-3 2 5-15,-1 0-4 0,-2 2-1 0,-2 1 3 16,-1 1 0-16,0-3 0 0,-3 3 7 0,1-1-8 16,1-3 2-16,-3 2-1 0,2-1 4 0,1-1-8 15,-1-1 4-15,3-7-2 0,-4 12 0 0,4-12-6 16,0 9 7-16,0-9-5 0,3 6 7 0,-3-6-5 15,9 4 0-15,-9-4-2 0,15 1 0 16,-5 1-2-16,2 0 1 0,-1-1 0 0,1 1 0 16,2 0 5-16,-1 1-6 0,2 0 4 0,-2 1-5 0,-2-1-1 15,1 2-7-15,-1-1-3 0,-1 2 3 0,-3-1 8 16,-1 2-1-16,-1-1 16 0,-1 2-8 0,-4-8 10 16,2 12-3-16,-4-5-2 0,0-1 4 0,-2 1-3 15,-1 2-1-15,-2-4 1 0,0 0 0 0,-1 1 5 16,0-2-7-16,1 0 1 0,7-4-47 0,-14 4-69 15,14-4-79-15,-15 0-76 0,15 0-82 0,-11-1-365 16,11 1-222-16</inkml:trace>
  <inkml:trace contextRef="#ctx0" brushRef="#br0" timeOffset="46856.682">27860 4770 688 0,'-1'7'533'0,"1"-7"-124"15,0 0-85-15,0 0-55 0,0 0-26 0,0 0-23 16,1 6-24-16,-1-6-28 0,0 0-26 0,0 0-29 0,0 0-28 16,10-5-16-16,-10 5-12 0,9-5-14 0,1 1-8 15,-2 0-7-15,2-1-10 0,-1 1-11 0,1-1-37 16,3 0-66-16,1 0-75 0,-4 0-29 0,1 2-47 15,0 1-31-15,-11 2-19 0,16-3-36 0,-16 3-14 16,15 0-169-16,-15 0-15 0</inkml:trace>
  <inkml:trace contextRef="#ctx0" brushRef="#br0" timeOffset="46980.829">28025 4783 443 0,'-3'8'281'0,"-1"0"-13"0,2-1-12 16,-1 0-33-16,1 0-26 0,-2-2-17 0,0 1-11 16,4-6 15-16,-2 10-35 0,2-10-3 0,-2 7-15 15,2-7-20-15,0 0-23 0,0 7-21 0,0-7-10 16,0 0-13-16,0 0-30 0,14-3-42 15,-7-1-84-15,2-2-38 0,1 0-74 0,3-2-78 0,0 0-393 16,2-3-201-16</inkml:trace>
  <inkml:trace contextRef="#ctx0" brushRef="#br0" timeOffset="49065.029">28514 4459 145 0,'0'0'292'15,"0"0"-75"-15,0 0-32 0,3-4 28 16,-3 4-44-16,0 0-12 0,0 0 0 0,0 0-5 16,1-8-3-16,-1 8-4 0,0 0-7 0,0 0-2 15,0 0-3-15,0 0-1 0,0 0-7 0,0 0 0 16,0 0-11-16,0 0-23 0,0 0-16 0,0 0-16 0,0 0-10 16,-11 1-8-16,11-1-4 0,-10 5 1 0,10-5 3 15,-11 6 5-15,3 0 3 0,3-1-42 16,-3 1 55-16,0 1-8 0,1 1 7 0,0 0-4 0,-1-1 0 15,2 1-2-15,-1 3-4 0,2 0-4 0,3-1-5 16,-2 0-2-16,1 1-6 0,1 0-7 0,0 0-5 16,2-1-5-16,2 2-2 0,0 0-4 0,2-3-4 15,0 1 1-15,0-1-3 0,1 0 1 0,1-1-1 16,-1-1-3-16,4-1 6 0,-1-1-4 0,0-2 0 16,1 1-1-16,1-2 11 0,1-1-16 0,-11-1 4 15,19 0-2-15,-7-3 0 0,-2 1 0 0,2-1 8 16,-3-1-8-16,1-1-1 0,0-1 0 0,-2 1 4 15,0-2 0-15,-3-2-3 0,1 2 1 0,-1-2 0 16,-2 0 1-16,-1 1-39 0,-2-1 44 16,-2 0-38-16,0-1 43 0,-2 1-2 0,1 0-1 0,-2 0-5 15,0 1-5-15,-1 0-6 0,1 1-12 0,-1 1-11 16,-1 0-4-16,1 0-42 0,1 2-33 0,0-1-50 16,5 5-64-16,-7-8-60 0,7 8-17 0,-5-5-16 15,5 5 3-15,0 0-47 0,2-8-234 0,-2 8-106 0</inkml:trace>
  <inkml:trace contextRef="#ctx0" brushRef="#br0" timeOffset="49914.549">28775 4438 305 0,'10'-3'429'0,"-10"3"-83"0,14-1-20 16,-14 1-17-16,8-3 5 0,-8 3 5 0,0 0-27 16,10-3-5-16,-10 3-20 0,0 0-35 0,0 0-40 0,0 0-45 15,0 0-29-15,0 0-24 0,0 0-18 0,0 0-14 16,-7 4-11-16,2 2-9 0,-1-2-51 15,1 1 44-15,1 3-48 0,-1-2 43 0,-1 0-29 0,1 2 18 16,2 0-47-16,-1 0 45 0,3-3-4 0,0 2-3 16,0 1-10-16,1-1-7 0,0-7-2 0,0 12-5 15,1-5-1-15,-1-7-5 0,4 9 5 16,-4-9-3-16,4 7 2 0,-4-7 3 0,8 4-4 0,-8-4 8 16,0 0 2-16,11-1-56 0,-11 1 51 0,9-6-36 15,-5 2 51-15,-1-1-39 0,4-1 45 0,-5-1-41 16,1-2 45-16,-1 0-4 0,0-1 0 0,-2-2-5 15,0 0 5-15,-2 0-9 0,0-4 14 0,-2 2-3 16,1-2 17-16,-3 1-12 0,2 0 41 0,-2 1-6 16,1 1 24-16,-1 2 16 0,3-1 1 0,-5 4 5 15,6-2-6-15,-2 3-9 0,0-1-15 0,1 1-12 16,1 2-16-16,2 5-6 0,-6-9-3 0,6 9-13 16,0 0-3-16,0 0-1 0,0 0-5 0,-10 2 2 15,10-2-5-15,-1 10 1 0,1-10 4 0,0 13-8 16,0-5 0-16,0 2-1 0,4 2-48 0,0 0 46 15,1 0-61-15,0 1 17 0,1 0-79 0,1 1 24 0,2-2-68 16,1 1 27-16,0-2-66 0,2-1 37 16,-1-1-61-16,2-1 34 0,2 0-34 0,-2-2-6 15,2-3-16-15,-2 0 6 0,1 0 12 0,0-3 10 16,0 0 32-16,-2-1 26 0,1-1 34 0,-1-1 19 0,-3 1 26 16,2-3 18-16,-4 0 19 0,2 0 57 0,-2 0 18 15,-2 0 63-15,0-1 2 0,-1 2 85 16,-4 4-44-16,2-11 17 0,-2 11 30 0,3-8 15 15,-3 8-30-15,0-9-33 0,0 9-17 0,-4-7-3 0,4 7-15 16,-3-5-8-16,3 5-17 0,0 0-4 0,-10-3-22 16,10 3-3-16,0 0-5 0,-9 3 1 15,9-3-7-15,-6 6-3 0,6-6 1 0,-5 8-14 0,5-8 3 16,-5 10-55-16,5-10 57 0,-2 9-50 0,2-9 52 16,2 10-53-16,-2-10 55 0,3 10-54 0,0-5 60 15,-3-5-50-15,5 7 51 0,-5-7-52 0,6 5 53 16,-6-5-50-16,0 0 47 0,13 0-4 0,-13 0-8 15,9-5 0-15,-9 5-6 0,8-7-1 16,-6 0-5-16,2-1 8 0,-2-1-4 0,-2-1-3 16,0-2 6-16,-2 0 24 0,0-3-14 0,-1-1 36 15,-1-1-12-15,-2-3 13 0,-2 0-8 0,2 1 35 0,-2 0 1 16,2 0 19-16,-1 3 2 0,0 2 30 0,0 1 3 16,2 0-10-16,1 3-9 0,-1 0-16 0,0 1-24 15,1 1-16-15,2 3-17 0,-1-1-12 0,3 6-6 16,-5-8-5-16,5 8-5 0,0 0-4 0,0 0 0 15,0 0-5-15,-4 7-2 0,4-7-6 0,4 10-2 16,1-1 3-16,-1-1-19 0,4 2-42 0,-1 0-36 16,2 1-28-16,0 0-12 0,5 1-10 0,-1-1-4 0,1 1-49 15,2-5-27-15,1 3-35 0,-1-1-40 16,0 0-12-16,-1-2-74 0,2-2-59 0,-4 1-269 16,4-3-219-16</inkml:trace>
  <inkml:trace contextRef="#ctx0" brushRef="#br0" timeOffset="50461.369">29431 4234 289 0,'0'0'450'15,"0"0"-33"-15,0 0-119 0,-12-3 25 0,12 3-50 16,-6-5 26-16,6 5-50 0,-7-5-1 0,7 5-29 16,-5-5-10-16,5 5-32 0,-4-7-10 0,4 7-42 15,-3-7-17-15,3 7-35 0,0 0-1 0,0-8-23 16,0 8-4-16,6-5-21 0,-6 5 6 0,8-2-19 15,-8 2 7-15,0 0-12 0,16 2 10 0,-16-2-14 16,14 5 13-16,-6 1-15 0,0-3 12 0,-1 3-13 16,0 1 11-16,-1 0-13 0,1-2 18 0,-2 3-7 15,2-2 11-15,-4-2-8 0,1 3 28 0,-2-3 12 16,-2-4 21-16,5 9 17 0,-5-9 19 0,3 8-4 16,-3-8 11-16,0 0-11 0,0 0-13 0,0 0-15 15,0 0-16-15,0 0-7 0,0 0-19 0,-5-7 4 16,5 7-14-16,-2-11 2 0,2 4-7 0,2-1-5 15,-1 1-7-15,0-2 1 0,3 1-4 0,-1-1-7 16,1 2 5-16,1 0-1 0,0 0-1 0,0 2-6 16,-1-1 3-16,2 2-1 0,-6 4-1 0,10-5-3 0,-10 5-1 15,13-1-4-15,-13 1-3 0,12 2-20 0,-12-2-31 16,12 7-27-16,-5-1-24 0,1-3-11 16,0 3-45-16,-1 0-4 0,-1 0-45 0,2-1-3 15,-2 1-74-15,2-1 29 0,0-2-53 0,-1 2 10 0,0-3-18 16,-7-2-29-16,16 4-339 0,-16-4-207 0</inkml:trace>
  <inkml:trace contextRef="#ctx0" brushRef="#br0" timeOffset="50765.309">29821 4107 75 0,'1'-7'446'0,"-1"7"-80"0,1-11-21 0,-1 11-82 16,0-8 36-16,0 8-70 0,-1-6-9 0,1 6-91 0,0 0 10 15,0 0-62-15,-4-5 33 0,4 5-44 0,-5 4 21 16,5-4-46-16,-5 10 25 0,1-5-51 0,1 2 31 15,2 2-40-15,0-1 32 0,-1 2-43 0,2-2 42 16,2 3-50-16,0-3 36 0,-2 4-39 0,5-4 39 16,-1 2-46-16,0-3 37 0,1-1-48 0,0 1 40 15,3-2-49-15,-2-2-10 0,2 1 43 0,-8-4-55 16,15 1 56-16,-15-1-42 0,13-2 47 0,-5-1-39 16,-2-2 55-16,-1 1-47 0,2-2 55 0,-3-2-50 15,-2 1 49-15,-1-1-46 0,-1 1 48 0,0-4-48 16,-1 1 59-16,-1 0-50 0,-2 1 43 0,-2-1-41 15,3 2 45-15,-5-1-49 0,2 2 51 0,-1 0-55 16,1 1 47-16,-2 1-56 0,1 2 41 0,0-1-79 16,7 4 6-16,-13-5-47 0,13 5-60 15,-10-2-57-15,10 2-55 0,0 0-296 0,-10-2-93 16</inkml:trace>
  <inkml:trace contextRef="#ctx0" brushRef="#br0" timeOffset="50927.226">30076 4023 207 0,'0'0'519'0,"8"3"-142"16,-8-3-82-16,0 0-57 0,7 2-50 0,-7-2-41 15,0 0-27-15,0 0-25 0,0 0-24 0,8 4-64 16,-8-4-86-16,0 0-114 0,0 0-116 0,0 0-218 16,13-4-28-16</inkml:trace>
  <inkml:trace contextRef="#ctx0" brushRef="#br0" timeOffset="51143.609">30456 4004 187 0,'9'3'415'0,"-9"-3"-91"16,0 0-36-16,10 2-36 0,-10-2-1 0,0 0 5 16,0 0-84-16,9 4 32 0,-9-4-36 0,0 0-29 15,0 0-25-15,0 0-21 0,9 1-15 0,-9-1-21 16,0 0-11-16,0 0-1 0,0 0-15 0,0 0-5 15,0 0-6-15,0 0-4 0,0 0-5 0,0 0-2 0,10 0-9 16,-10 0-28-16,0 0-23 0,0 0 33 0,0 0-60 16,6-5 40-16,-6 5-70 0,0 0-10 15,0 0-81-15,4-6-107 0,-4 6-405 0,0 0-217 0</inkml:trace>
  <inkml:trace contextRef="#ctx0" brushRef="#br0" timeOffset="51797.695">30944 4154 239 0,'6'4'302'15,"-6"-4"-21"-15,0 0-80 0,0 0-19 0,0 0-17 16,1 6-20-16,-1-6-9 0,0 0-13 0,-5 3-16 15,5-3-18-15,-9 5-6 0,9-5-8 0,-14 8-10 0,5-5-18 16,-3 2-5-16,-1 0-6 0,-1 2-8 16,-3-1-2-16,-4 2-2 0,-1 1-46 0,-3 2 48 15,-3 0-39-15,-1 1 35 0,-6 3-44 0,0-1 48 16,-2 2-48-16,0-2 48 0,-2 3-46 0,3-1 47 16,-1-1-49-16,-2 2 4 0,2-1 2 0,0 0 7 0,-2 1 2 15,2 0 2-15,0 0 2 0,-1 1-3 16,1 0 13-16,-2 0-11 0,0 0 4 0,-1-1 0 15,-1 2 1-15,-3-1-1 0,1 1 3 0,-12 4 1 0,1-2 46 16,-3 3-61-16,1-2 47 0,-3 2-48 0,-2-2 45 16,-2 1-50-16,0-2 45 0,1 2-39 0,-1-1-4 15,1-1 1-15,0-1 4 0,2 0 2 16,3-1 4-16,8-2-1 0,3-3 5 0,0 2 8 0,5-3-3 16,0 1 3-16,2 0 10 0,6-3 5 0,3-1 3 15,0-1 14-15,3 1-11 0,4-2-15 0,0 0 0 16,2 0-2-16,1-1-3 0,3-1-2 0,-2 0-2 15,6 0 4-15,-2-2-9 0,3 0 1 16,3-1 4-16,-2 0-6 0,3 1 1 0,8-4 3 16,-14 4 5-16,14-4-11 0,-12 5-1 0,12-5-10 15,-11 3-14-15,11-3-12 0,0 0-14 0,-9 3-14 0,9-3-28 16,0 0-31-16,-11 3-27 0,11-3-30 0,0 0-40 16,0 0-59-16,0 0-145 0,0 0 104 0</inkml:trace>
  <inkml:trace contextRef="#ctx0" brushRef="#br0" timeOffset="68729.195">11703 5618 137 0,'0'0'159'0,"0"0"-5"0,0 0-24 16,0 0 11-16,0 0-33 0,-1 8 5 0,1-8-24 16,0 0 8-16,0 0-34 0,0 0 9 0,0 0-27 15,0 0 12-15,0 0-23 0,0 0 23 0,0 0-21 16,0 0 15-16,0 0-19 0,0 0 27 0,0 0-34 16,0 0 27-16,0 0-29 0,0 0 24 0,0 0-24 15,0 0 4-15,9-3 0 0,-9 3-4 0,0 0-1 16,0 0 0-16,0 0 3 0,5-5 2 0,-5 5 1 15,0 0 7-15,0 0-5 0,9-3 2 0,-9 3-1 16,0 0-2-16,10-4 17 0,-10 4-25 0,8-3 4 16,-8 3 0-16,10-2 5 0,-10 2-3 0,12-6 5 15,-12 6-6-15,13-4 4 0,-6 0-3 0,2 2 0 16,0-2-3-16,0 0-1 0,0 2-3 0,-1-1-1 16,1-1 4-16,1 2-11 0,-1-2 4 0,1 0-1 15,0 1-1-15,-1 0 2 0,3 0 2 0,-1 1-3 16,-2-1-6-16,1-1 3 0,2 2 1 0,-2 0-5 0,2-1 3 15,-1 1 1-15,1 0 5 0,-1 2-8 0,2-3 5 16,-3 2-2-16,4 0 1 0,-1 0 0 0,1-1-4 16,-1 1 9-16,0 1-10 0,2-1 2 0,-2 0-2 15,2 1 7-15,-1 0 2 0,0-2-3 0,2 2 1 16,-1 0 0-16,0 0-4 0,-1-1-1 0,2 1 0 16,0 0 4-16,-3 0-10 0,2 1 3 0,1-1 0 15,-2 0-3-15,0 2 7 0,1-1-6 0,-2-1 1 16,0 1-1-16,1 0 6 0,-1 1-5 0,0 0-2 15,0-1 5-15,1 0 3 0,-1 1-7 0,-1 0 1 16,0-1 2-16,0 1-4 0,3 1 1 0,-3-2 9 16,-1 1-6-16,2 2-5 0,1-3 1 0,-1 2 3 15,-2-2-1-15,2 1 5 0,1 1-8 0,-1-1 6 16,1 0-1-16,-2 1-4 0,2-1 0 0,-2 1 1 16,0-1 2-16,3 0-7 0,-2 1 4 0,0-1 0 15,0 0 4-15,1 1-6 0,-2 0 3 0,0-1 5 16,3-1-1-16,-2 1-3 0,1 1-1 0,-1-1-1 15,1-1-1-15,-1 2 3 0,-2-1-2 0,3 1 3 0,-1-2-3 16,1 1 1-16,-2-1-1 0,2 2 4 0,-2-2 1 16,0 1-3-16,2-1-2 0,0 2 10 0,0 0-3 15,-1-2-3-15,1 0 4 0,-1 0 2 0,0 0-5 16,1 0 0-16,-3 1-2 0,3 0 4 0,-1-1-3 16,1 0 2-16,-3 0 0 0,4 1-1 0,-3-1-1 15,1-1 0-15,0 3 0 0,-3-2 0 16,3 0 4-16,0-1-6 0,-2 1 3 0,3-1 2 0,-2 1-1 15,-2-1-2-15,4 2-2 0,-2-2 6 0,0 1-2 16,0-1-2-16,-1 1 0 0,2-1 1 0,0 0-1 16,0 1 1-16,-2-1 0 0,2 0-2 0,0 1 4 15,-2-1-1-15,3 0-1 0,-2 0-2 0,1 0 6 16,-1 0-4-16,1 1-3 0,0-1 4 16,0-1-3-16,-2 1 1 0,3 0-1 0,-2 0 3 0,0 0-5 15,0-1 0-15,2 1 11 0,-2 0-11 0,-1 0 2 16,3 0 3-16,-2-1 5 0,0 1-4 0,1-1 4 15,-1 0-2-15,0 1-2 0,0-2 1 0,2 1-1 0,-2 1 2 16,-1-1-3-16,3-1 4 0,-1 1-7 0,0-1 3 16,-2 1-2-16,2-2 0 0,0 2-1 15,-3 0 0-15,4 0 2 0,-4-2-5 0,3 2 0 16,-2 0 2-16,1-1 1 0,-2 1-4 0,2-2 2 0,-2 0 0 16,0 1-2-16,2 1 1 0,-2 0-2 0,-1-2 0 15,1 1 0-15,-10 2 4 0,17-2-4 0,-17 2 0 16,15-4-2-16,-15 4 5 0,14-3-3 0,-14 3-2 15,11-3 4-15,-11 3-4 0,11-1 0 0,-11 1 2 16,10-3 2-16,-10 3-4 0,10-2 2 0,-10 2-1 16,0 0 1-16,9-1 2 0,-9 1-1 0,0 0 2 15,11-2 2-15,-11 2 5 0,0 0-1 16,0 0-1-16,10-2 3 0,-10 2-1 0,0 0-4 0,0 0-1 16,0 0 3-16,9-2-6 0,-9 2-2 0,0 0 2 15,0 0 0-15,0 0 0 0,0 0-3 0,0 0 0 16,10-2 0-16,-10 2 2 0,0 0-1 0,0 0 2 15,0 0-3-15,0 0 5 0,0 0-7 0,13 0 1 16,-13 0 1-16,0 0 3 0,0 0-4 0,0 0-2 0,0 0 7 16,0 0-5-16,0 0 2 0,12 0 2 0,-12 0 0 15,0 0-3-15,0 0 1 0,0 0 9 16,0 0-9-16,0 0 2 0,0 0 1 0,0 0 3 0,0 0 0 16,11 2 7-16,-11-2-6 0,0 0-1 0,0 0-2 15,0 0 2-15,0 0-1 0,0 0-4 0,0 0 5 16,0 0-15-16,0 0-30 0,0 0-46 0,0 0-54 15,0 0-99-15,0 0-124 0,0 0-133 0,-11-3-438 16,11 3-505-16</inkml:trace>
  <inkml:trace contextRef="#ctx0" brushRef="#br0" timeOffset="70828.851">14272 6753 127 0,'0'0'248'0,"0"0"-27"0,0 0-75 0,0 0 18 15,0 0-43-15,0 0 20 0,0 0-27 0,0 0 11 16,0 0-34-16,0 0 6 0,0 0-19 0,0 0-23 16,0 0 4-16,0 0-8 0,0 0 1 0,0 0-10 15,0 0-6-15,-9 1-7 0,9-1-9 0,0 0 0 16,0 0 5-16,0 0-16 0,0 0 2 0,0 0-8 15,0 0 4-15,0 0-3 0,0 0 9 0,0 0 4 0,0 0 0 16,0 0 1-16,0 0 0 0,0 0 4 16,0 0 7-16,0 0 8 0,0 0 4 0,0 0-8 0,0 0-2 15,12 3-12-15,-12-3 3 0,0 0-8 0,0 0-1 16,10-3 1-16,-10 3-5 0,0 0-3 16,10-1-1-16,-10 1-3 0,9-1 3 0,-9 1-4 15,12-3-20-15,-12 3-41 0,11-1-59 0,-11 1-128 0,14-3-76 16,-14 3-213-16,12-3-41 0</inkml:trace>
  <inkml:trace contextRef="#ctx0" brushRef="#br0" timeOffset="72010.279">24041 8926 168 0,'0'-11'498'0,"0"0"-90"0,0 1-101 0,-2-1-2 16,-1 0-69-16,-2-3 45 0,3 1-47 0,-4 0 52 16,3-2-39-16,-4 0 39 0,3 2-60 0,-3-1 38 15,2-1-50-15,-2 2-11 0,3 1-11 0,-2-1-15 16,-2 2 6-16,3 3 5 0,0-2 1 0,1 3-19 16,0 0-26-16,0 0-28 0,1 3-24 0,3 4-19 15,-8-5-9-15,8 5-14 0,0 0 2 0,-13 5 17 16,8 2-4-16,1 1-1 0,-2 4-5 0,1 3-1 15,2 0 2-15,-2 5 1 0,3 1 0 0,0 3-39 16,2 1 43-16,2 2-39 0,0 4 37 0,3 3-40 16,2 1 31-16,3 3-48 0,0 3 41 0,2-2-50 15,2 2 38-15,0-2-4 0,2 4-8 0,0-2-3 0,0-2-6 16,2 1 2-16,-1-3-5 0,1-1 1 16,-2-1-3-16,0-3-1 0,-5-3-4 0,-1-2-36 15,1-1 46-15,-4-5-43 0,-3 0 44 0,1-3-40 16,-3 0 40-16,-2-3-42 0,-2 0 33 0,0-2-59 0,-2 0 5 15,-4-1-82-15,2-2 8 0,-4-2-103 0,-1-3-26 16,1-2-68-16,-3 0-76 0,0-4-70 16,0-1-40-16,0-1-99 0,-3-4-50 0,4-1-287 0,-1 0-519 15</inkml:trace>
  <inkml:trace contextRef="#ctx0" brushRef="#br0" timeOffset="72174.62">23834 9444 897 0,'-6'-11'535'0,"1"2"-86"0,-3 0-57 0,4 0-48 15,-1 0-27-15,3 1-19 0,-2-3-42 0,1 1-38 16,3 0-11-16,0-2-57 0,3 0-32 0,1-1-21 16,3-2-23-16,2-2-17 0,5 2-29 0,5-5-3 15,1 1-71-15,3 0-72 0,2-3-97 0,6 1-81 16,-2 2-62-16,2-2-119 0,-2 3-449 0,-4 2-499 16</inkml:trace>
  <inkml:trace contextRef="#ctx0" brushRef="#br0" timeOffset="72302.58">24393 8997 296 0,'0'0'488'15,"4"6"-129"-15,-4-6-81 0,0 0-61 0,5 5-38 16,-5-5-28-16,0 0-26 0,6 6-29 0,-6-6-55 16,0 0-66-16,0 0-125 0,12-2-105 0,-12 2-306 15,9-4-77-15</inkml:trace>
  <inkml:trace contextRef="#ctx0" brushRef="#br0" timeOffset="72444.065">24498 9151 17 0,'0'10'537'0,"-3"1"-158"0,3-4-75 15,-1 2-83-15,0-4-32 0,-1 3-41 16,2-8-15-16,0 10-24 0,0-10-17 0,0 10-19 16,0-10-20-16,0 0-52 0,7 4-73 0,-7-4-126 0,12-5-54 15,-3-1-290-15,3-2-49 0</inkml:trace>
  <inkml:trace contextRef="#ctx0" brushRef="#br0" timeOffset="72827.021">24777 8944 313 0,'8'-15'576'0,"-3"4"-136"0,0 3 1 0,1 1-80 15,-4-2 11-15,3 5-70 0,-5 4 18 0,4-11-69 16,-4 11 42-16,2-6-60 0,-2 6 38 16,0 0-73-16,0 0-36 0,2 9-26 0,-4-1-21 0,2-1-14 15,2 3-22-15,-2 0-14 0,0 2-50 0,0 3 38 16,2 2-49-16,-2 1 42 0,2 0-50 0,0 1 46 15,-2-1-54-15,4 0 42 0,-3-2-46 0,3-1 42 16,-4-1-5-16,3-1-1 0,-2-4 7 0,0 1-48 16,2-4 49-16,-3-6-37 0,0 0 29 0,0 0-45 15,0 0 44-15,0 0-40 0,-3-9 45 0,-1 0-47 16,3-4 49-16,-3-1-8 0,2-1-7 0,-1-7 0 16,-1-1-4-16,2-1 6 0,-1 1 4 0,2 0 14 15,1 2 1-15,0 0 5 0,0 3 0 0,1 1-1 16,-1 2-3-16,1 1-6 0,2 2-9 0,0 2 4 15,-1 0-9-15,2 5 4 0,1 1 16 0,-5 4-24 16,13-4 1-16,-13 4 5 0,15 4-9 0,-6 1 2 16,3 2-3-16,-1 3 1 0,1 0-2 15,-1 3-1-15,3 3 4 0,2 1-75 0,-5 1 32 0,6 2-74 16,-3 1 8-16,0-2-46 0,-3-1 0 16,3-1-32-16,-5 1-29 0,0-2-41 0,-1-2-58 0,-2-2-30 15,-1 1-39-15,-1-4-84 0,-2 2-65 0,-2-4-273 16,-3 2-325-16</inkml:trace>
  <inkml:trace contextRef="#ctx0" brushRef="#br0" timeOffset="72963.075">24861 9157 603 0,'-9'-1'445'0,"0"-1"-30"0,9 2-98 0,-14-4-6 16,14 4-48-16,-11-4-38 0,6-2-54 0,5 6-19 0,-2-9-42 16,2 9-16-16,2-12-27 0,5 5-14 0,2-3-13 15,3 2-37-15,1-4-60 0,6 1-51 0,-1-1-49 16,5-1-53-16,3 1-23 0,-1-1-110 15,3-2-341-15,-2 2-192 0</inkml:trace>
  <inkml:trace contextRef="#ctx0" brushRef="#br0" timeOffset="73263.709">25427 8894 307 0,'0'0'533'0,"7"5"-115"0,-7-5-83 0,5 4-36 16,-5-4-1-16,0 0-33 0,9 3-25 0,-9-3-12 15,0 0 23-15,18-2-74 0,-18 2 13 0,16-5-72 16,-4 2 16-16,1-1-63 0,5 0 27 0,-1-2-60 16,4-1 34-16,4 1-49 0,0-2 44 0,3 1-48 15,2-2 38-15,0 1-49 0,-1-1 39 0,1 1-48 16,0 1 42-16,-2-2-48 0,-3 2 43 0,-2 1-43 16,0 0 41-16,-5 2-45 0,-1 0 46 0,-2-1-37 15,-1 1 30-15,-4 2-41 0,1 0 44 0,-3-1-46 16,-8 3 45-16,12-2-47 0,-12 2 39 0,0 0-50 15,0 0 14-15,0 0-76 0,0 0-1 0,0 0-71 16,0 0 10-16,0 0-71 0,0 0 5 0,0 0-31 16,-12 0-28-16,12 0-28 0,0 0-10 0,-8-8-30 15,8 8 0-15,-5-8-175 0,5 8-22 0</inkml:trace>
  <inkml:trace contextRef="#ctx0" brushRef="#br0" timeOffset="73474.111">25951 8696 592 0,'-5'-7'171'0,"2"0"33"0,-1 0 28 15,0 0 4-15,2 2 12 0,-2-1-19 0,1 0 68 0,3 6-54 16,-6-9 30-16,6 9-63 0,-6-7 6 0,6 7-73 15,-4-6 20-15,4 6-42 0,0 0 42 0,0 0-47 16,0 0 38-16,0 0-56 0,10 7 34 0,-4-1-59 0,1-1 27 16,1 2-55-16,3 3 37 0,-1 0-55 0,0 1 34 15,3-1-55-15,-4 0 42 0,3 2-51 16,-1-1 43-16,-2 1-52 0,-1-1 45 0,-1 1-55 16,-2 1 17-16,-1-3-83 0,-2 3 11 0,-2-2-72 15,-2 0 10-15,-3 3-84 0,-2-1 14 0,0-3-46 0,-2 3-18 16,-1-4-7-16,-1 2-64 0,0-4-22 0,2 1-369 15,0-5-240-15</inkml:trace>
  <inkml:trace contextRef="#ctx0" brushRef="#br0" timeOffset="73744.691">26238 8611 448 0,'11'-14'554'0,"-3"2"-101"0,-3 0-43 0,1 3-19 16,-3-1-22-16,1 1-7 0,-1 1 1 0,-2 2 8 15,2-3 0-15,-3 9-87 0,2-11 5 0,-2 11-104 16,4-9 9-16,-4 9-87 0,1-7 29 0,-1 7-12 16,0 0-22-16,0 0-13 0,0 0-13 0,13 5-10 15,-9-1-13-15,0 3-10 0,3 1 0 0,-3 1-8 16,4 1-2-16,-2 3-9 0,1 0-5 0,0 1-3 16,0 0-2-16,-1 2-5 0,2-1 1 0,-2 0-1 15,2 3 2-15,-2-3-14 0,-2 1-11 0,1 0-29 16,-1-1-37-16,1 0-47 0,0-1-44 0,-2-2-38 15,-1-1 1-15,2-2-82 0,-1 1 0 0,-1-2-89 16,0-2-28-16,-2-6-35 0,2 10-133 0,-2-10-314 16,0 0-446-16</inkml:trace>
  <inkml:trace contextRef="#ctx0" brushRef="#br0" timeOffset="74107.9">26365 8647 218 0,'-7'-11'556'0,"1"1"-153"0,-3-1-16 16,4 0-77-16,0 0 40 0,0 1-68 0,1 0 2 15,1-1-55-15,1 0 41 0,0-2-73 0,4 2-35 16,0-1-30-16,3-1-25 0,2 1-19 0,2 0-20 16,2 0-12-16,3 1-9 0,3 1-13 0,0 1-7 15,-1 2-6-15,0 2-4 0,-1 1-5 0,-2 3-1 16,1 1-5-16,-3 3 40 0,-2 0-49 0,-1 2 41 16,-3 3-49-16,-3 1 44 0,-2 1-48 0,-2 1 45 15,-3 3-43-15,-3-1 43 0,-1 0-40 0,0 0 58 16,0 3-34-16,-1 0 42 0,1-4-49 0,1-1 40 15,0 3-50-15,2-3 43 0,0 1-45 0,3-1 46 16,-1-1-54-16,3 1 51 0,4 0-53 0,-1-2 44 16,5 3-48-16,1-1 45 0,3 1-51 0,-1-1 44 15,4 0-55-15,3 0 45 0,-2 1-59 0,2-1 50 16,-4-2-58-16,1 1 37 0,-3-3-48 16,-1 2 51-16,-3-1-30 0,-2-1 46 0,-3 1-37 0,0-2 46 15,-5 2-39-15,-1-1 45 0,-5 1-46 0,-1 0 50 16,-3-1-48-16,-4 0 16 0,-3 1-103 0,1-5-62 15,-4 3-87-15,1 1-69 0,-2-4-132 0,4-1-445 16,-1 2-482-16</inkml:trace>
  <inkml:trace contextRef="#ctx0" brushRef="#br0" timeOffset="74725.362">27615 8361 544 0,'0'0'454'0,"-11"-2"-88"16,11 2-52-16,-7-3 1 0,7 3 12 0,-9-4-8 15,9 4 11-15,-7-2 6 0,7 2-7 0,0 0-28 16,-10-4-26-16,10 4-37 0,0 0-39 0,0 0-73 15,-9-3 30-15,9 3-61 0,0 0 39 0,0 0-55 16,0 0 39-16,0 0-61 0,-8-2 63 0,8 2-43 16,0 0 60-16,4 6-40 0,-4-6 35 0,4 9-6 0,1-2-15 15,-1-1-13-15,1 1-13 0,3 2-13 16,-2-1-14-16,-1 3-13 0,3-1-9 0,0 1-4 16,1 0-6-16,-3 1-7 0,3 0-3 0,-3 1-16 15,2-1-39-15,-3 0-48 0,2 0-41 0,-2-2-43 0,-1-1-80 16,1 0-19-16,-3-1-98 0,1 2-3 0,-3-10-68 15,2 10-79-15,-2-10-113 0,0 0-439 16,0 0-685-16</inkml:trace>
  <inkml:trace contextRef="#ctx0" brushRef="#br0" timeOffset="74869.259">27479 8347 304 0,'-9'-12'513'0,"0"2"-79"15,-1 1-119-15,4 1 0 0,-1 0-89 0,1 1 26 16,1 1-73-16,-2-1 12 0,4 2-80 0,0 0 17 15,3 5-73-15,-4-9 27 0,4 9-102 0,4-9-21 16,-4 9-94-16,10-5-73 0,-1 2-80 0,0 1-105 0,3-1-243 16,0 1-147-16</inkml:trace>
  <inkml:trace contextRef="#ctx0" brushRef="#br0" timeOffset="75148.462">27790 8188 602 0,'0'0'534'0,"0"0"-140"15,0 0 20-15,0 0-24 0,0 0-34 16,-5-5-11-16,5 5-59 0,0 0 30 0,0 0-86 0,-11 1 10 16,11-1-94-16,0 0 16 0,-7 8-78 0,7-8 31 15,-2 9-66-15,2-9 33 0,2 13-57 16,0-5-7-16,3 1-5 0,-1 0-4 0,5 2-8 16,1 0-12-16,-1 1-29 0,3 0-16 0,2 0-12 15,-4 0 37-15,2-1-45 0,0 0 42 0,-3-1-42 0,0-1 48 16,-1-1-36-16,-3 0 58 0,-1 0-43 0,-3-1 51 15,-1-7-40-15,0 11 44 0,-2-5-38 0,-2-1 47 16,-1-1-44-16,-2 2 45 0,0-2-44 0,0 0 45 16,7-4-68-16,-13 4 6 0,13-4-99 15,-10 4-36-15,10-4-100 0,0 0-73 0,0 0-62 0,0 0-446 16,0 0-410-16</inkml:trace>
  <inkml:trace contextRef="#ctx0" brushRef="#br0" timeOffset="75744.231">28592 8114 562 0,'10'-11'498'0,"-3"2"-68"0,-3 0-36 16,-2 1-10-16,-2 1-31 0,-1 0-14 0,-3 0-15 16,-1 0-4-16,-3 3-21 0,-2 0-31 0,0 1-33 15,-2 1-41-15,-3 1-63 0,2 2 17 0,-5 3-61 16,4-1 15-16,-1 1-53 0,2 3 25 0,1 0-54 15,3 2 35-15,1 2-43 0,0-3 31 0,4 3-39 16,3 0 18-16,1 0-47 0,3 3 26 0,3-1-77 16,0 1 25-16,2-1-66 0,2 2 23 0,4-2-53 0,-3 1 47 15,1-4-33-15,0 0 43 0,-2-2-38 0,2 1 43 16,-5-3-33-16,-3-2-4 0,-4-4 49 16,10 5-26-16,-10-5 53 0,0 0-35 0,0 0 61 15,5-9 6-15,-10 3 9 0,2 0 18 0,-3-4 19 16,1 0 12-16,-2-1 19 0,0-3 15 0,1 2 23 15,-1-1 16-15,4 1 0 0,-1 1-7 0,1 1-15 16,3 0-17-16,0-1-14 0,3 3-12 0,1-2-10 0,2 4-6 16,2-1-5-16,1 2-5 0,1 1-4 15,0 3-8-15,3 0 0 0,-2 2-2 0,3 0-1 16,-1 2 0-16,-1 2-5 0,2 1 1 0,-3-2 3 16,3 4-42-16,-5 1 46 0,0-1-46 0,-2 1 51 15,0-1-44-15,-2-2 54 0,-1 1-32 0,-1 0 80 16,-1-1-11-16,-2-6 49 0,0 8-33 0,0-8-4 0,0 0 7 15,-5 5-2-15,5-5 6 0,0 0-26 0,-9-8 4 16,9 8-17-16,-6-10-2 0,5 2-20 0,-2 0 10 16,4-2-27-16,2 0 10 0,1-1-25 0,-1 0 17 15,4-1-17-15,-1 1 17 0,3 1-19 0,0 0 16 16,3 2-19-16,-3 0 14 0,1 4-16 0,0 0 17 16,-2 2-15-16,3 1 15 0,-11 1-12 0,20 2 14 15,-9 3-13-15,-1-2-6 0,-1 3-27 0,3 4-35 16,-2-2 8-16,-1 3-92 0,2 0-7 0,-2 1-91 15,0 0 11-15,1 0-74 0,1-2 20 0,-2 1-66 16,1-2-29-16,-3-1-38 0,1-1-32 0,0-1-368 16,-2-2-371-16</inkml:trace>
  <inkml:trace contextRef="#ctx0" brushRef="#br0" timeOffset="76045.703">29062 8112 608 0,'0'0'635'16,"2"-9"-127"-16,-2 9-56 0,-2-6-48 0,2 6-19 15,0 0-18-15,0-9-35 0,0 9-34 0,0 0-36 16,0-9-90-16,0 9 2 0,4-8-77 0,-4 8 22 0,7-8-63 16,-2 1 25-16,0 0-14 0,5 0-19 15,-1-1-9-15,0-1-9 0,3-1-9 0,-3 0 0 16,-2-2-5-16,2 2-4 0,-2-2 2 0,-2 2 0 16,-1 0-2-16,-2-1-2 0,1 3 12 0,-1-2 6 0,-2 3-26 15,0 7 39-15,-1-13-38 0,1 13 38 0,-4-9-42 16,4 9 32-16,-8-5-33 0,8 5 26 0,0 0-34 15,-12 3 42-15,12-3-35 0,-8 8 34 0,4-1-34 16,2 0 26-16,0 0-35 0,2 2 31 0,2 1-48 16,-1 1 17-16,1-1-71 0,4 0 17 15,1 1-34-15,2-2-28 0,0 1-36 0,3-2-34 16,0 0-37-16,1-2-76 0,4-2-77 0,-3-1-68 16,1-1-46-16,-1-2-393 0,1-1-457 0</inkml:trace>
  <inkml:trace contextRef="#ctx0" brushRef="#br0" timeOffset="76692.077">29449 7965 387 0,'0'0'656'0,"0"0"-111"16,5-5-61-16,-5 5-41 0,0 0-34 0,5-6-25 15,-5 6-46-15,0 0-53 0,3-5-51 0,-3 5-48 0,7-6-49 16,-7 6-19-16,10-7-32 0,-2 5-22 16,3-3-29-16,-2 1-56 0,5-1-59 0,0-1-59 15,3 0-43-15,-2-2-57 0,6 1-41 0,-2-1-22 16,3 1-6-16,-1-5-10 0,1 3 28 0,-3 0 12 0,2-1 22 15,-1-1 7-15,-2 2 46 0,0-3 27 16,-3 2 56-16,-4-1 36 0,1 2 64 0,-3-1 60 16,-2 2 48-16,-1-1 35 0,-3 2 30 0,-1 0 20 0,-2 7 30 15,0-11-10-15,0 11 67 0,-4-10-5 16,4 10-10-16,-10-6-11 0,10 6-16 0,-11-2-19 16,11 2-24-16,-14 1-18 0,14-1-24 0,-13 5-18 15,6 0-18-15,2 1-13 0,-2 1-21 0,2 3-5 0,1-2-11 16,1 2-10-16,-1 0-11 0,4 1-3 0,-1 0-4 15,1 1-3-15,1 0-1 0,3-1-7 0,0 2-7 16,1-1-18-16,3-1-25 0,-2-2-24 0,1-1-13 16,0-1 6-16,0-1-2 0,0 0-25 0,-7-6 2 15,12 3-1-15,-12-3 6 0,0 0 9 0,13-1 12 16,-13 1 17-16,6-7 11 0,-5 0 9 0,-1 1 9 16,0-2 14-16,0-3 10 0,-1 0 11 0,0 0 10 15,-1-1 22-15,1 1 5 0,-3-2 22 0,4 3 4 16,-1-1-1-16,0 0-35 0,1 2 38 0,0 1-56 15,1 2 34-15,0-1-50 0,3 2 42 0,-4 5-11 16,6-7-5-16,-6 7-5 0,11 0-4 0,-11 0-4 16,14 3-4-16,-7 1-3 0,1 2-1 0,0 0 4 15,1 1-7-15,-2 2-1 0,-1-1-2 0,0 2-5 0,-2-1-6 16,2 1-3-16,-3-3 9 0,-1 3-2 0,-1-5 6 16,-1-5 5-16,2 11 10 0,-2-11 17 15,-3 7 8-15,3-7 15 0,0 0 12 0,0 0 8 16,-10-3 6-16,10 3 0 0,-4-10 8 0,2 4-50 0,0-2 36 15,2-2-55-15,0 0 39 0,0 0-51 0,0-1 39 16,3 0-51-16,0 0 38 0,-1 2-41 0,4-2 34 16,-2 4-49-16,1-2 45 0,-1 2-50 0,1 2 48 15,0-1-63-15,-5 6 27 0,13-6-72 0,-13 6 18 16,12 0-41-16,-12 0-34 0,11 3-39 0,-11-3-45 16,12 6-56-16,-7-1-71 0,-5-5-60 0,6 7-80 15,-6-7-361-15,4 7-403 0</inkml:trace>
  <inkml:trace contextRef="#ctx0" brushRef="#br0" timeOffset="76957.969">29838 7626 523 0,'-14'-11'439'15,"4"-1"-50"-15,0 1-74 0,-3-1 60 0,5 2-10 16,1-2-6-16,0 3 10 0,0 0 9 16,2 1-23-16,-1 1-100 0,3 1-14 0,-1 1-99 0,4 5 10 15,-7-7-69-15,7 7 30 0,0 0-55 0,0 0 33 16,-5 4-53-16,5-4 35 0,2 14-46 0,1-2-9 15,0 1 34-15,-1 1-48 0,4 3 40 0,0 2-47 0,0 2 45 16,3 1-44-16,2 2 36 0,0-1-42 0,2 2 41 16,0 1-7-16,2-3-6 0,0-1-2 0,1 2-25 15,0-3 25-15,1-2-6 0,-2 1-3 16,-1-4-2-16,2-2 2 0,-1 1-14 0,0-2 3 0,-1-2-13 16,0-1-37-16,-2-3-53 0,1 0-64 0,-2-1-65 15,1-3-46-15,-3 2-124 0,0-4-76 0,-9-1-130 16,13-1-363-16,-13 1-563 0</inkml:trace>
  <inkml:trace contextRef="#ctx0" brushRef="#br0" timeOffset="77311.353">29888 7847 85 0,'-11'-3'676'0,"0"1"-159"0,1 0-96 0,10 2-31 16,-15-2-31-16,15 2-22 0,-12-3-26 0,12 3-53 0,-8-8-51 15,8 8-40-15,0-7-35 0,0 7-29 0,11-10-21 16,-1 3-18-16,2 1-15 0,4-2-11 0,0 1-12 15,4-3-20-15,0 3-15 0,0-2-6 0,1 1-10 16,1 1-5-16,-4-2 2 0,1 5 5 0,-3-2 4 0,0-1 2 16,-6 4 7-16,3-1-4 0,-3 2 6 0,-2 1 3 15,-8 1 5-15,15 0-3 0,-15 0 7 16,11 5 11-16,-11-5 5 0,9 11 4 0,-4-4-2 16,-3 3 0-16,2-1 9 0,0 1-14 0,0 0 6 0,0 4-15 15,2-3 11-15,0 0-17 0,1 1 11 0,-1-2-16 16,1-2 13-16,0-1-14 0,1 0 13 15,0-2-12-15,-1-2 12 0,-7-3-12 0,14 1 13 0,-14-1-9 16,12-3 10-16,-7-2-14 0,-1 0 14 0,-2-1-11 16,1-1-2-16,-2-2 2 0,-2 1 6 0,-2-2-9 15,-1 1 2-15,1-1-3 0,-3 1-2 0,1-1-21 16,-1 1-41-16,0 0-52 0,-2-2-67 0,3 3-80 16,0 1-71-16,1-1-69 0,1 2-90 0,-2 2-255 15,5 4-261-15</inkml:trace>
  <inkml:trace contextRef="#ctx0" brushRef="#br0" timeOffset="78041.375">30364 7696 172 0,'14'2'628'0,"-14"-2"-124"15,0 0-49-15,16 0-12 0,-16 0-40 16,0 0-27-16,11-4-43 0,-11 4-44 0,8-4-57 16,-8 4-45-16,9-4-40 0,-9 4-33 0,16-6-24 0,-6 2-29 15,0 0-45-15,3 2-53 0,2-3-55 0,1 1-41 16,2 0-39-16,1-1-41 0,1 0-28 0,2-1-11 15,1 0 6-15,-1 0 10 0,-1-1 17 0,2 2 5 16,-2-1 38-16,-2-2-7 0,0 1 41 0,-5 0 3 16,0-2 46-16,-5 4 25 0,3-3 67 0,-3 1 15 15,-4 1 72-15,0-2-2 0,-3 2 72 0,-2 6-39 16,4-11 70-16,-4 11-42 0,-1-9 19 16,1 9 18-16,-5-9 1 0,5 9-1 0,-5-5-13 15,5 5-18-15,-8-4-14 0,8 4-6 0,0 0-20 16,-14 2-12-16,14-2-3 0,-8 5-15 0,3 1-14 0,5-6-5 15,-5 10-6-15,1-4-12 0,4 2-7 0,0-2-4 16,0 3-13-16,0-1-2 0,5 2-3 0,-2-2-4 16,1 2-5-16,1-2-2 0,1 1 2 0,-2-2-6 15,6 0-3-15,-3 0-2 0,-1-2 0 0,2-2-17 16,-8-3-14-16,12 7-4 0,-12-7-11 0,12 1-8 16,-12-1 6-16,0 0 7 0,12-5 10 0,-12 5 4 15,5-7 12-15,-5 7-1 0,1-10 5 0,-1 10 3 16,0-12 3-16,-1 4 8 0,-1 2-3 0,2-1 14 0,-3-1 8 15,1 2 11-15,1-1 10 0,1 7 10 0,-2-11 4 16,2 11-1-16,-3-11-1 0,3 11-12 16,-1-7-13-16,1 7-8 0,0-7-3 0,0 7-4 0,0 0-2 15,4-6-1-15,-4 6 0 0,0 0-4 0,0 0 8 16,12 1-11-16,-12-1 2 0,8 5-1 16,-8-5 0-16,8 8 0 0,-3-4 2 0,1 2 2 15,-1 1-3-15,0-1 1 0,-1 2 1 0,1-1 3 0,-1 0-4 16,1 1-2-16,0-1 2 0,-2 2 0 0,-1-3-2 15,2-1 8-15,-4-5 12 0,3 11 35 0,-3-11 36 16,4 7 15-16,-4-7-10 0,0 0-17 0,0 0-7 16,0 0-11-16,0 0 4 0,0 0-40 0,-2-9 42 15,2 9-44-15,-2-9 35 0,1 2-41 0,1-2 25 16,0 2-40-16,1-4 34 0,0 2-4 0,0-3-11 16,1 7-6-16,0-5-4 0,1 2-2 0,-1 1-10 15,3 0 1-15,-1 1 0 0,0 3 0 0,1-2 0 16,-5 5 2-16,9-5-1 0,-9 5-25 0,14-1 25 15,-14 1-3-15,14 3 1 0,-7 1-7 0,3 1-8 0,-2-1-60 16,1 1 12-16,-1 3-38 0,1-3-43 16,0 2-36-16,0-1-26 0,0-1-21 0,0 0-30 15,-2 0-26-15,0-1-18 0,-7-4-12 0,14 5-4 16,-14-5-61-16,11 2-30 0,-11-2-287 0,12-2-200 16</inkml:trace>
  <inkml:trace contextRef="#ctx0" brushRef="#br0" timeOffset="78289.948">31162 7544 255 0,'2'-8'354'0,"-2"8"-79"0,1-9 39 15,-1 9-46-15,0 0 33 0,0-9-57 0,0 9 23 16,0 0-64-16,1-7-3 0,-1 7-53 0,0 0 6 16,0 0-51-16,1-5 8 0,-1 5-38 0,0 0 15 15,7-4-28-15,-7 4 9 0,0 0-31 0,13-5 16 16,-13 5-33-16,10-6 17 0,-4 3-29 0,-1-1 20 16,3-1-15-16,-2-1 11 0,-2 0 9 0,1 0 40 15,-1-1 9-15,0 1 38 0,-1 1 27 0,-3 5 19 16,5-10 9-16,-5 10-38 0,2-8 6 0,-2 8-19 15,0-6-13-15,0 6-8 0,0 0-6 0,0 0-6 16,0 0-17-16,-11 6-9 0,8-1-14 0,-1 1-10 16,-1 4-7-16,1-2-38 0,2 3-7 0,-1 2-101 15,1 0-36-15,-2 3-110 0,0 1-74 0,2-1-148 16,-1 2-133-16,-1 4-518 0,0-2-745 16</inkml:trace>
  <inkml:trace contextRef="#ctx0" brushRef="#br0" timeOffset="79306.926">30204 8286 135 0,'-3'-15'527'0,"-2"0"-111"0,0 1-45 16,-1-2-32-16,-1-1-2 0,-2 0 7 0,-2 1-33 15,1 0 4-15,-1 2-18 0,0 3 3 0,1-2-26 16,-1 5-37-16,1-2-46 0,1 6-42 0,0-1-22 16,-1 3-12-16,10 2-10 0,-14 1-6 0,6 4-6 15,1-1-6-15,0 6-43 0,2 1 35 0,1 3-29 16,0 2 24-16,3 2-26 0,1 0 5 0,1 2-8 15,3 4-1-15,0 0 14 0,1 5-17 0,4-1 17 16,0 2-19-16,0-3 9 0,0 3-21 0,2-1 7 16,0 0-18-16,-1 1 6 0,0-1-3 0,-1-1-17 15,0-1 12-15,-4 2-31 0,2-6-9 0,-5-2-52 16,-1 0 3-16,-1-2-71 0,-1 0 5 0,-3-2-42 16,-1 0-44-16,0-1-33 0,-4-4-40 0,0 1-29 0,-1-3-54 15,0-2 6-15,-2-4 11 0,0 0 36 0,-1-2 16 16,0-3 65-16,0-1 12 0,0-3 71 0,-2-1 41 15,2-1 89-15,1-2 52 0,0 0 108 16,-1-2 25-16,4 1 61 0,0 0 48 0,0-3 18 0,-1 2 12 16,3 0 3-16,1-3-2 0,1 2-27 0,0 1-29 15,4-3-63-15,0 3 21 0,3-2-84 0,2-1 24 16,1 0-69-16,3-2 31 0,2 0-60 16,4 1 38-16,0 1-59 0,3 1 31 0,-1-1-52 0,4 2 40 15,1 0-71-15,-1 1 31 0,1 0-77 16,-1 3 43-16,0-1-52 0,0 2 53 0,-2 2-36 0,-4 2 50 15,0 0 2-15,0 2-1 0,-3 2 7 0,0 2 4 16,-2-1 5-16,-1 3 3 0,-1 0 0 0,0 3 4 16,-2 0-2-16,0 1 5 0,-1 0-1 0,2 1 1 15,-3 0-3-15,3 0 5 0,-1 0-1 0,0 0 3 16,-1-2-7-16,1 2 0 0,-1-3 1 0,4 1-1 16,-3-1 0-16,1-3-12 0,2 0-18 0,-8-4-36 15,15 3-35-15,-15-3-26 0,14-1-14 0,-5-1-30 0,1-2-4 16,1 0 14-16,-2-3 9 0,2-1 22 0,-1 1 29 15,-1-3 18-15,3 0 15 0,-3 1 17 0,0 0 15 16,2 1 3-16,-3 1 4 0,0 1 8 16,-1-1 23-16,2 1-20 0,-1 1 5 0,0 0 12 0,-1 2-9 15,1-1 7-15,0 3 2 0,-8 1 1 0,14-3 2 16,-14 3 7-16,14 0 7 0,-14 0-11 16,14 1 3-16,-14-1-2 0,12 2 1 0,-12-2 0 0,11 2-2 15,-11-2 12-15,0 0-1 0,11 3 14 16,-11-3 9-16,0 0-2 0,0 0-1 0,13-1-4 0,-13 1 0 15,0 0 6-15,8-8-14 0,-8 8-1 0,6-7 0 16,-6 7 3-16,10-9-8 0,-5 6 2 0,-5 3-8 16,9-8 3-16,-2 4-3 0,-7 4-3 0,12-6 6 15,-12 6-4-15,13-4-3 0,-13 4-1 0,14-3 3 16,-14 3 0-16,14 0 0 0,-14 0 16 0,12 2-16 16,-12-2-5-16,11 4-1 0,-11-4 4 0,9 3 6 15,-9-3 17-15,9 3 46 0,-9-3 21 0,0 0 53 16,9 2 28-16,-9-2 12 0,0 0-8 0,0 0-16 0,10-2-20 15,-10 2-14-15,8-6-23 0,-4 1-56 16,2-1 46-16,1 1-56 0,0 0 36 0,1-1-56 16,3 1 39-16,0 1-40 0,0-2 23 0,1 2-12 15,-1 2-6-15,3 0-16 0,-2 0-53 0,-2 2-73 0,4 2-72 16,-4 1-61-16,-2 1-82 0,2 1-83 0,-5 2-51 16,-1 0-504-16,-4 2-562 0</inkml:trace>
  <inkml:trace contextRef="#ctx0" brushRef="#br0" timeOffset="79774.936">27102 10021 1047 0,'-1'-10'721'0,"-2"0"-112"0,1 3-93 0,2 7-62 16,-3-12-57-16,3 12-85 0,-1-10 19 0,1 10-96 15,-3-7 36-15,3 7-60 0,0 0 34 0,0 0-57 16,0 0 11-16,5 9-32 0,-1-1-32 0,0 2-19 0,3 3-31 15,-1 3-14-15,1 2-18 0,1 3-12 0,0 2-24 16,-2 0-52-16,3 3-46 0,0 2-68 16,0-3-71-16,0-2-67 0,-3-2 0 0,1 0-80 0,1-3-1 15,-3-3-57-15,2-1-53 0,-2-4-28 0,1-3-499 16,-6-7-607-16</inkml:trace>
  <inkml:trace contextRef="#ctx0" brushRef="#br0" timeOffset="80140.162">27346 10126 128 0,'8'-9'721'0,"-3"2"-192"16,1 0-65-16,-3 3-125 0,-3 4-27 0,6-7-75 0,-6 7 38 16,0 0-54-16,9-3 38 0,-9 3-62 0,0 0 19 15,8 6-84-15,-4 0 18 0,-2 0-75 0,2 1 35 16,-1 3-66-16,1-1 31 0,-2 2-60 0,1 0 42 16,-2 1-57-16,0-1 41 0,1 0-50 0,-2-2 49 15,-2 0-51-15,2-2 48 0,0-7-51 0,-2 11 50 16,2-11-52-16,-5 4 50 0,5-4-52 0,-8-3 62 15,4-1-38-15,-1-4 67 0,0-2-38 0,0-3 55 16,0-2-47-16,1 0-6 0,1-3-2 0,1-1 0 16,-1-1 16-16,1 1-32 0,2 1 63 0,3 0-52 15,-1 1 53-15,0 2-55 0,1 1 44 16,1 3-60-16,1 0 48 0,1 2-60 0,2 2 55 0,-1 1-56 16,4 4 52-16,0 1-59 0,2 1 55 0,-1 2-9 15,3 2-1-15,0 2-13 0,-1 2-6 0,4 2-3 16,-1 1-8-16,-2 4-16 0,3 1-36 0,-1 2-39 15,-2-2-1-15,0 5-91 0,-3-2-6 0,-1 0-92 16,-3 0-6-16,-2-1-53 0,-1-2-61 0,-3-1-38 16,-4-1-24-16,0-2-40 0,-2-2-311 0,-5 1-333 15</inkml:trace>
  <inkml:trace contextRef="#ctx0" brushRef="#br0" timeOffset="80265.015">27406 10243 213 0,'-9'-8'464'0,"-1"1"-118"0,2 0-56 0,3 0-50 16,0-1 13-16,4-1-68 0,-2-1 14 0,6 1-79 15,-1-2 12-15,6-1-66 0,0 0 24 0,5-2-59 16,2-2 36-16,5-1-47 0,0 0-32 0,3-1-37 16,1 1-59-16,-1 1-26 0,0-2-65 0,-1 1 4 15,-1 0-53-15,0 0 36 0,-6 3-278 0</inkml:trace>
  <inkml:trace contextRef="#ctx0" brushRef="#br0" timeOffset="80424.383">27689 9857 838 0,'0'-10'224'0,"-3"3"28"0,2-1-1 15,-2 3 64-15,-2-1-41 0,3 2 57 0,-3-2-59 16,5 6 21-16,-7-7-67 0,7 7 19 0,-6-4-67 15,6 4 46-15,0 0-54 0,0 0 46 0,0 0-76 16,-3 7-3-16,6-1-33 0,1 1-14 0,1 0-18 16,2 2-14-16,2 1-8 0,2 2-10 0,1 2-8 0,1 0-4 15,1 3-7-15,0-1-30 0,0 1-14 16,4 3-110-16,-5-2-34 0,1-2-124 0,-2 1-47 16,0-2-91-16,0-1-97 0,-2-2-463 0,0-2-586 15</inkml:trace>
  <inkml:trace contextRef="#ctx0" brushRef="#br0" timeOffset="80707.243">28283 9704 902 0,'6'-8'613'0,"-2"4"-126"0,-4 4-86 15,3-9-79-15,-3 9-37 0,0 0-28 0,-4-6-27 16,4 6-18-16,0 0-27 0,-17 2-76 0,17-2 25 0,-16 8-66 15,6-3 29-15,1 0-66 0,0 1 37 0,-2 1-56 16,4-2 41-16,0 2-50 0,1-1 49 0,0 1-52 16,2 0 53-16,1 0-52 0,2-1 51 0,1-6-51 15,1 13 7-15,3-5 1 0,2-1 3 0,2 0-3 16,1-1 1-16,4 1 3 0,1-1-12 0,2-1 2 16,0 1-5-16,3-1-2 0,0-2-27 0,0 1-36 15,3-1-16-15,-3 0-98 0,3-1-51 0,-2 1-108 16,-2-1-83-16,1-1-60 0,-3 0-412 0,-2 2-456 15</inkml:trace>
  <inkml:trace contextRef="#ctx0" brushRef="#br0" timeOffset="80861.443">28339 10006 397 0,'-6'7'486'16,"1"-3"-79"-16,0 1-119 0,5-5-17 0,0 0-76 0,0 0 34 15,0 0-94-15,0 0 23 0,10 1-80 0,0-5 33 16,3-1-73-16,1 1 39 0,2-3-63 0,4-1 23 15,1 0-84-15,2-1-47 0,3-1-57 0,-2-1-80 16,3-1-56-16,-1 0-380 0,-3 0-176 0</inkml:trace>
  <inkml:trace contextRef="#ctx0" brushRef="#br0" timeOffset="81070.165">28716 9589 771 0,'-2'-8'602'16,"0"1"-94"-16,1 0-29 0,-1 2-49 0,0-2-18 15,2 7-32-15,-2-9-30 0,2 9-77 0,-2-8-5 16,2 8-65-16,0 0 1 0,4-5-38 16,-4 5-3-16,9 4-36 0,-4 1-20 0,3 0-26 0,-2 2-2 15,3 3-28-15,3 0 2 0,-3 2-21 0,1 5-12 16,4-2-24-16,-4 2-55 0,3-1-57 16,-1 1-54-16,-1 0-49 0,4-3-23 0,-4 1-83 0,3 0-44 15,-4-4-49-15,0-1-86 0,0-1-55 0,-3-1-315 16,-1-3-425-16</inkml:trace>
  <inkml:trace contextRef="#ctx0" brushRef="#br0" timeOffset="81474.198">29093 9471 233 0,'-4'-10'765'16,"4"10"-156"-16,-3-8-87 0,3 8-72 0,-4-7-32 0,4 7-26 15,-4-8-34-15,4 8-59 0,0 0-1 0,-4-5-63 16,4 5 13-16,0 0-28 0,0 0-15 16,1 10-42-16,1-3-16 0,0 0-27 0,1 4-31 15,4 0 1-15,-2 1-3 0,3 1-28 0,0 1 3 0,0 0-22 16,3 1-12-16,-1 1-7 0,2 0 9 0,-1-2-17 16,0 0-7-16,-3 0-63 0,1-2-55 0,0-3-69 15,-1 2-24-15,-2-4-101 0,1 1-18 0,-2-1-48 16,-1-3-63-16,-4-4-76 0,6 8-92 0,-6-8-367 15,0 0-560-15</inkml:trace>
  <inkml:trace contextRef="#ctx0" brushRef="#br0" timeOffset="81840.302">29134 9531 257 0,'-5'-9'555'0,"0"0"-118"0,2 3-72 15,-2-4-23-15,3 3-39 0,-1-2-40 0,3 0-32 16,0-2-28-16,2 3-24 0,1-3-26 0,5 0-31 15,-2 0-20-15,3 2-26 0,3-1-12 0,-1 2-15 16,2 0-7-16,1 1-12 0,0 3-5 0,-1 1-3 16,-2 0-8-16,1 3-3 0,-12 0 0 0,19 3 0 0,-10 1-6 15,-1 0 2-15,-3 2-2 0,-1 2 0 0,-2 0 1 16,-2 1-1-16,0-2-2 0,0 2-1 16,-2 1 3-16,0 0-2 0,2-2-1 0,-2-1 0 15,2 1 5-15,0-1-3 0,0 1 2 0,2-1 3 0,0-1-5 16,2 1-2-16,2-1-1 0,0 2 3 0,3-1-4 15,3-1 0-15,-1 2 0 0,3-2 0 0,-1 1 0 16,2 1-1-16,0-1 2 0,0 0-8 0,-1 0 4 16,-1 0-2-16,-2 1-5 0,-2-3 1 0,0 0 7 15,-3 1 0-15,-2 0-3 0,-4-6 10 0,2 10-6 16,-2-10 2-16,-4 11-1 0,-2-8 5 0,-1 2-4 16,-1 1 0-16,-1-2 4 0,0-1-8 0,-1 2 1 15,1 0-2-15,0-3-9 0,-1 1-44 16,10-3-68-16,-14 0-75 0,14 0-80 0,-13-3-63 0,13 3-53 15,-7-10-397-15,5 5-318 0</inkml:trace>
  <inkml:trace contextRef="#ctx0" brushRef="#br0" timeOffset="82042.933">29447 9311 409 0,'4'-14'631'0,"-3"2"-61"16,2 2-106-16,-2 0 2 0,2 3-50 0,-1 0 3 15,-2 7-74-15,3-12 16 0,-3 12-83 0,2-11-50 0,-2 11-10 16,4-3-16-16,-4 3-8 0,0 0 0 0,11 3-32 15,-5 2-7-15,1 2-28 0,2 2-4 16,3 2-22-16,2 0-10 0,0 4-23 0,1 0-5 16,2 3-20-16,4 2-5 0,-2 0-16 0,-1 0-18 0,3 2-78 15,-3-1-75-15,0 4-168 0,-1-1-103 16,-3-1-170-16,-1 3-269 0,-3 0-399 0,-4 0-866 16</inkml:trace>
  <inkml:trace contextRef="#ctx0" brushRef="#br0" timeOffset="98023.334">25038 11475 453 0,'0'0'457'0,"0"0"-103"0,0 0-83 0,0 0-26 15,12 0-12-15,-12 0 4 0,0 0-1 0,0 0-19 16,0 0-25-16,0 0-24 0,1-8-23 0,-1 8-23 15,0 0-21-15,-1-6-22 0,1 6-15 0,0 0-8 16,-3-8-11-16,3 8-8 0,-2-7-3 0,2 7 8 16,-4-9-8-16,4 9-7 0,-7-9 3 0,2 3-11 15,0 1 0-15,-2 0-2 0,-1 0 2 0,-1 1 0 16,0-1 2-16,-1 3 21 0,-1 1-23 0,-1 0 6 16,0 2 3-16,1 0 3 0,-3 1 8 0,-2 3-7 0,2 2-4 15,1 1-8-15,-2-1-3 0,5 3-4 16,0-1-3-16,-2 3 0 0,4-2-3 0,3 3-3 15,-1-1 4-15,3-2-7 0,2 1-2 0,2 0 43 16,1-1-48-16,0 0 38 0,5-2-50 0,0 1 46 16,2-4-55-16,5 1 33 0,-1-1-55 0,2-2 37 15,1-1-47-15,0-1 41 0,1-2-42 0,2-1 51 16,0-2-40-16,1 0 8 0,-1 0 9 0,1-3 12 0,-3 0 1 16,-1 1 1-16,-2-2 8 0,2 1 2 0,-5 0 3 15,1-2 4-15,-2 3 9 0,-2-2 7 0,-2 2 21 16,-1-1 24-16,0-1 21 0,0 2 21 0,-2 0 14 15,-2 1 10-15,-1 5-21 0,5-9 53 0,-5 9-57 16,3-7 41-16,-3 7-67 0,1-8 34 0,-1 8-72 16,0 0 42-16,4-4-56 0,-4 4 49 0,0 0-60 15,0 0 56-15,4 6-62 0,-4-6 53 0,2 12-40 16,1-6 31-16,1 5-58 0,-2-1 58 0,3 5-3 16,-1 0 2-16,1 4-10 0,2 4-1 0,3 4-4 15,-2 3-5-15,1 1-8 0,3 6 0 0,-1 2-3 0,0-1-4 16,4 1 0-16,-3 2-56 0,1-3 62 15,-1 0-56-15,0-1 12 0,2-2 9 0,-4-6-3 16,-1 0 6-16,1-4 0 0,-2-2 55 0,-1-3-56 16,-4-3 53-16,4-3-58 0,-4 2 62 0,1-4-60 15,-2-1 57-15,-2-3-37 0,0-1 35 0,-2-1-58 16,2-6 46-16,-7 7-57 0,7-7 52 0,-12 0-53 16,3-4 9-16,0-3 7 0,-1-2 44 0,-3-5-62 0,-2-3 54 15,2-3-73-15,-5-7 43 0,2-3-17 0,2 4-2 16,1-2 23-16,3 3-26 0,-1-3 8 0,4 2-7 15,2 2-22-15,1 1-21 0,0 0-30 0,3 4-15 16,1-1-39-16,0 2 20 0,2 0-71 0,2 0 7 16,1 2-74-16,0 0-64 0,3 2-43 0,0-1-67 15,1 3-47-15,0-1-378 0,1 1-429 0</inkml:trace>
  <inkml:trace contextRef="#ctx0" brushRef="#br0" timeOffset="98200.175">25602 11534 603 0,'0'0'527'0,"1"6"-113"15,-1-6-65-15,0 0-20 0,-8 5-46 0,8-5-28 16,0 0-29-16,-5 3-34 0,5-3-29 0,0 0-41 16,0 0-33-16,0 0-37 0,0 0-69 0,0 0-74 15,0 0-68-15,12 2-59 0,-12-2-67 0,14-2-20 0,-14 2-104 16,15 0-261-16,-15 0-179 0</inkml:trace>
  <inkml:trace contextRef="#ctx0" brushRef="#br0" timeOffset="98322.824">25677 11694 201 0,'-4'11'565'0,"-1"-1"-56"15,0-3-161-15,1 2-4 0,0-3-99 0,2 0 9 16,2-6-85-16,-5 10 16 0,5-10-86 16,0 0 24-16,0 0-83 0,0 0-25 0,0 0-120 0,13-6-81 15,-3 1-56-15,1-4-150 0,5-3-296 16,0-1-195-16</inkml:trace>
  <inkml:trace contextRef="#ctx0" brushRef="#br0" timeOffset="99006.425">26085 11243 124 0,'-3'-8'671'0,"3"8"-220"15,-5-9-37-15,3 2-89 0,-1 3 52 0,3 4-63 0,-8-11 45 16,8 11-55-16,-5-7 31 0,5 7-91 0,-4-7-7 16,4 7-94-16,0 0 16 0,-2-7-63 0,2 7 55 15,0 0-39-15,1 9 0 0,3-3 3 0,-4-6-12 16,5 16-7-16,-1-7-58 0,2 4 52 0,-2 2-63 0,3-1 55 16,-2 3-74-16,1-1 56 0,2 3-67 0,-2-1 53 15,1 1-61-15,-1-1 54 0,-1-1-54 0,1-2 48 16,-1 2-66-16,1-1 44 0,-1-2-92 0,1 0 2 15,-3-1-51-15,2-2-45 0,-1-2-40 0,-2 0-7 16,1-1-83-16,-1-2-48 0,-2-6-35 0,3 9-57 16,-3-9-22-16,0 0-425 0,0 0-449 0</inkml:trace>
  <inkml:trace contextRef="#ctx0" brushRef="#br0" timeOffset="99387.353">26151 11415 483 0,'-7'-13'492'0,"-1"1"-97"0,-1 0-86 0,3 0-15 16,-1 0 37-16,-2 0-80 0,2-1 23 0,0 0-62 15,1 0 23-15,2 0-67 0,0-1 11 0,2 3-71 16,0-1 17-16,4-1-67 0,0 2 31 0,3-2-49 16,4 0 20-16,0 2-52 0,3-1 38 0,-1 3-50 15,3-1 41-15,0 3-49 0,2 0 48 0,-2 3-57 16,-3 3 45-16,3-1-47 0,-3 4 40 0,0 0-46 16,-3 3 41-16,-1 2-52 0,-1 0 48 0,-4 3-44 15,-1-1 47-15,-1 3-42 0,-1 1 8 0,-3-2 7 0,0 3 3 16,-1-1 2-16,1-1 5 0,-1 0-2 0,1-2 1 15,-2 0 3-15,2-2-2 0,2 1 3 16,0-3 2-16,1 3-2 0,1-9-2 0,3 11-1 16,-1-3 0-16,3-2-1 0,3-1-1 0,-2 3-7 0,3-1-4 15,2-1 1-15,0 2 1 0,-1-1 0 0,3 1 3 16,-3-1 5-16,1 1 0 0,-1-1 2 0,-4-2 2 16,0 3 4-16,1-1 2 0,-3-1 2 15,-3 1 0-15,0-1 0 0,-1-6 2 0,-2 13-2 0,-1-7 0 16,-3 0-2-16,-1 2-1 0,1-3 0 0,-4 2-2 15,1-3 3-15,0 2-14 0,-1-3 7 16,1 0-103-16,1 1-63 0,8-4-47 0,-15 5-39 0,15-5-86 16,-12 2-38-16,12-2-368 0,0 0-259 0</inkml:trace>
  <inkml:trace contextRef="#ctx0" brushRef="#br0" timeOffset="99704.738">26525 11340 655 0,'12'-5'696'0,"-3"0"-198"0,0 3-48 0,-2-1-118 0,-7 3 32 16,12-4-46-16,-12 4 18 0,11-4-10 16,-11 4-25-16,10-5-46 0,-10 5-46 0,11-2-27 15,-11 2-86-15,16-6 30 0,-4 2-23 0,3-2-20 16,2 2-16-16,4-4-12 0,1 1-11 0,6 0-3 0,2-3-14 16,1 2-3-16,1-2-9 0,0 0 1 0,1 1-6 15,-1 2-1-15,0-4-2 0,1 2 6 16,-2-2-9-16,-3 4 0 0,-2 0 0 0,-3 0-3 15,-2 1 0-15,-4 1 0 0,-2 0 4 0,-1 2 11 16,-2 0 1-16,-1 1 11 0,-3-1 8 0,-8 3-4 16,15-5-6-16,-15 5-2 0,9-3-10 0,-9 3 12 15,0 0-22-15,7-4 0 0,-7 4-7 0,0 0-8 0,0 0-27 16,6-2-51-16,-6 2-42 0,0 0-35 0,0 0-6 16,0 0-96-16,8-3 0 0,-8 3-90 0,0 0-16 15,0 0-34-15,7-5-69 0,-7 5-85 0,2-6-253 16,-2 6-349-16</inkml:trace>
  <inkml:trace contextRef="#ctx0" brushRef="#br0" timeOffset="99923.433">27218 11013 391 0,'0'0'663'0,"-5"-6"-186"16,5 6-22-16,-5-6-88 0,5 6-8 0,-2-5-73 16,2 5 18-16,0 0-63 0,0 0 37 0,0 0-74 15,5-6 31-15,-5 6-78 0,9 3 13 0,-9-3-74 16,15 6 28-16,-5-1-70 0,2 1 33 15,-2 1-58-15,3 2 37 0,-2 1-55 0,1 1 41 16,-3 2-52-16,-3 0 41 0,1 1-54 0,-2 2-17 0,-2 1-22 16,-3-1-26-16,-2 1-10 0,-2-2-2 0,2 0-5 15,-5 1-10-15,1 0-23 0,-2-2-38 0,-1 1-35 16,0-4-55-16,0 2 37 0,-1-2-100 0,2-2-42 16,2-2-87-16,-1-1-344 0,2-1-313 0</inkml:trace>
  <inkml:trace contextRef="#ctx0" brushRef="#br0" timeOffset="100338.506">27488 11031 680 0,'10'-10'721'0,"-1"0"-197"0,-4 3-56 0,3 0-131 16,-4 3 24-16,-4 4-44 0,9-5 60 0,-9 5-57 0,0 0 4 16,0 0-70-16,13 1-24 0,-13-1-38 0,7 11-37 15,-2-4-31-15,0 0-18 0,2 3-26 16,-1-1-15-16,3 4-16 0,-2-1-6 0,0-1-9 15,0 3-8-15,0-1-7 0,-2-1-7 0,1 1-6 16,-4-2 1-16,2-1-4 0,-3-2 5 0,3 0-1 16,-4-8-2-16,-2 11 2 0,2-11 4 0,0 0-8 15,-8 4 5-15,8-4-1 0,-10-8 11 0,3 1 17 0,1-1-1 16,-2-4-3-16,2-4-1 0,-1-2-10 0,0-3 0 16,2-1-2-16,1 1 4 0,1 2 8 0,3-1 4 15,-1 2-5-15,1 2-3 0,1-1 0 0,2 2-6 16,-1 1-5-16,2 2 0 0,-1 1-4 0,3 3 2 15,-1 0-3-15,2 2 2 0,-1 3 5 0,-6 3-5 16,15-4-1-16,-15 4 0 0,18 3-2 0,-6-1-2 16,-2 3-4-16,2 2 5 0,0 1 2 0,4 4-9 15,-1 0-2-15,-1 2-11 0,1 1-14 0,-1 1-19 16,4 1-28-16,-4 0-24 0,3 3-31 0,-2-1-34 16,-1-1-42-16,-1 0 9 0,-1-1-92 0,0-2-3 15,-3 1-82-15,-1-3-14 0,0-1-41 0,-5-1-57 16,1-3-60-16,-2 1-312 0,-4-3-402 0</inkml:trace>
  <inkml:trace contextRef="#ctx0" brushRef="#br0" timeOffset="100472.222">27704 11165 603 0,'-6'-4'611'0,"6"4"-141"0,-7-8-85 0,7 8-65 16,0-11-50-16,0 4-32 0,4-1-34 0,1 0-21 15,2-2-37-15,2 2-33 0,2-4-22 0,0 2-22 16,5-2-33-16,0-1-67 0,3 2-119 0,0-3-50 0,-3 2-81 15,3-1-110-15,4-2-456 0,-7 1-391 0</inkml:trace>
  <inkml:trace contextRef="#ctx0" brushRef="#br0" timeOffset="101861.4">28509 10670 700 0,'0'-12'608'0,"0"12"-128"0,-1-9 22 16,1 9-95-16,-3-10 45 0,3 10-51 16,-5-6 11-16,5 6-4 0,-2-8-56 0,2 8-52 0,-3-6-54 15,3 6-53-15,0 0-31 0,0 0-16 0,0 0-18 16,0 0-13-16,0 0-14 0,-2 10-20 0,2-10-10 16,2 10-18-16,1-2-12 0,1-1-8 15,1 1-4-15,-2 1-6 0,3-1-9 0,-1 2-17 0,1-2-34 16,-1 2-38-16,2-3-64 0,-2 3-84 15,0-4-26-15,-1 2-116 0,0-2-23 0,-4-6-87 16,8 9-61-16,-8-9-84 0,4 4-424 0,-4-4-659 16</inkml:trace>
  <inkml:trace contextRef="#ctx0" brushRef="#br0" timeOffset="102273.999">28454 10626 186 0,'-4'-7'581'0,"4"7"-186"0,-6-8-67 0,6 8-89 16,-8-10 8-16,8 10-69 0,-3-5 16 0,3 5-87 15,-2-8 24-15,2 8-71 0,2-6 32 0,-2 6-64 16,7-6 38-16,-7 6-58 0,17-6 19 0,-8 3-75 16,3-2-36-16,3 1-36 0,0 1-39 0,0-1-28 15,2-2-16-15,0 0-5 0,0 0 15 0,0-1 38 16,2 1 38-16,2-3 37 0,-3 2 41 0,-2 1 32 16,-2-2 41-16,0 2 33 0,0 0 44 0,-5 0 53 15,1 1 45-15,-2 2 27 0,-1-1 29 0,-7 4-3 16,7-7 10-16,-7 7 2 0,0 0-3 15,0 0-15-15,0 0-50 0,0 0 35 0,0 0-64 0,0 0 21 16,0 0-78-16,-4 7 24 0,4-7-70 0,-1 8 25 16,1-8-58-16,3 11 36 0,-1-5-53 0,3 0-7 15,0 3-4-15,2-2-2 0,2 2-6 0,2 0-16 16,1 0-23-16,1 0-18 0,1 0-26 0,1 2-6 16,0-3 7-16,-2 1-3 0,1 0-4 0,-2-1 4 15,0-2 3-15,-4 1 8 0,-2-1 18 0,0-1 6 16,-4 0 8-16,-2-5 9 0,3 10 6 0,-3-10 3 15,-5 8 8-15,-2-2-2 0,3-3 44 0,-3 1-49 16,-2-1 51-16,2 1-55 0,7-4 22 0,-14 5-83 16,14-5-7-16,-11 3-113 0,11-3-51 0,0 0-42 15,-10 2-63-15,10-2-17 0,0 0-430 0,2-6-333 16</inkml:trace>
  <inkml:trace contextRef="#ctx0" brushRef="#br0" timeOffset="102842.042">29321 10393 279 0,'18'-14'547'16,"-4"2"-111"-16,0 0-69 0,-5 4-25 0,0-2-35 16,-4 3-15-16,0-1 1 0,-1 3-1 0,-4 5-13 15,0-9-17-15,0 9-21 0,-7-5-30 0,7 5-26 16,0 0-31-16,-16 1-27 0,9 2-15 0,-2 2-18 16,3 0-19-16,0 1-17 0,-1 1-11 0,3 0-8 15,-1 3-6-15,3-2-49 0,0 2 44 0,2-1-50 16,2 0 43-16,3 1-59 0,-1-1 35 0,1 0-60 15,0 0 19-15,1 0-65 0,1-2 27 0,0 0-15 16,0-2-4-16,-1 1 19 0,-1-2 2 0,-5-4 6 16,10 7 9-16,-10-7 11 0,0 0 4 0,0 0 10 15,0 0 8-15,0 0 6 0,5-7 4 0,-5 7 7 16,-3-10 1-16,-2 4 5 0,2-4 7 0,1 3 19 16,-2-3 15-16,2 2 10 0,0-2 0 0,2 3 2 15,0-1-2-15,0 0-4 0,2 1 0 0,1 0 4 16,1 2-1-16,3 1-2 0,-2 0-10 0,-5 4 2 15,15-5 13-15,-15 5 3 0,19 1-8 0,-9 2-5 16,0-1-6-16,6 2 1 0,-6 1-7 0,1-1-3 16,1 2-3-16,-1 2-4 0,1-1 1 0,-5 0-1 15,1-1-42-15,0 1 54 0,-2-1 11 0,-1 0-34 16,-2 0 74-16,1-1-27 0,-4-5 41 0,2 7-38 16,-2-7 47-16,0 0-47 0,0 0 32 0,0 0-37 15,0 0 25-15,-9-2-32 0,9 2 6 0,-4-10-30 16,2 3 25-16,2-1-36 0,1-1 26 0,0-1-34 0,3-1 28 15,0 1-34-15,1-2 30 0,3-1-16 16,1 3 1-16,0-1-16 0,0 4 25 0,1-1-32 16,0 2 32-16,-1 1-32 0,1 1 34 0,-1 2-32 15,-9 2 31-15,17-1-26 0,-7 3 26 0,-1 2-26 16,-1 0 22-16,1 0-37 0,-2 3 12 0,1 1-80 16,-1-1 10-16,-2 2-87 0,2-1-2 0,-2 1-43 0,-1-2-27 15,0 2-11-15,0-2-56 0,0-2-44 16,-2 1-22-16,-2-6-33 0,8 6-74 0,-8-6-285 15,0 0-283-15</inkml:trace>
  <inkml:trace contextRef="#ctx0" brushRef="#br0" timeOffset="103140.685">29888 10287 38 0,'6'-5'639'16,"0"2"-148"-16,-6 3-93 0,5-7-47 0,-5 7-15 16,4-5-25-16,-4 5-9 0,0 0-2 0,5-7-17 15,-5 7-20-15,0 0-29 0,4-6-30 0,-4 6-35 0,0 0-39 16,5-7-29-16,-5 7-19 0,2-4-16 0,-2 4-16 15,5-9-10-15,-1 4-11 0,-4 5-8 16,5-11-2-16,-1 5-3 0,-1 0-12 0,-1 0 9 16,2-1-2-16,-3 1 0 0,-1 6-1 0,3-9-1 15,-3 9 0-15,2-11-3 0,-2 11-2 0,-1-6 0 16,1 6-1-16,0 0 1 0,-5-5 6 0,5 5 12 16,0 0 1-16,-9 6 1 0,9-6-1 0,-6 10 1 15,3-4 0-15,2 1-8 0,0 0 1 0,1 1-3 16,1 1-1-16,0 3-1 0,2-4-7 0,1 2-2 15,1-2-3-15,2 1-10 0,0-2-18 0,2 0-22 16,0-2-45-16,3-1-56 0,0-1-49 0,2-2-53 16,-1-1-66-16,3-1-62 0,-2-1-39 0,4-2-66 15,-1-2-394-15,-2-1-437 0</inkml:trace>
  <inkml:trace contextRef="#ctx0" brushRef="#br0" timeOffset="103300.209">30251 10145 126 0,'0'0'612'0,"4"-7"-146"0,-4 7-80 15,0 0-19-15,4-5-9 0,-4 5-33 0,0 0-31 16,2-4-32-16,-2 4-36 0,5-7-38 0,-5 7-36 16,7-7-28-16,-1 4-28 0,-1-1-18 0,4 0-16 15,2-1-11-15,-1 0-19 0,4-2-33 0,-1 2-54 16,2-2-60-16,0-1-75 0,4-1-74 0,-2 0-57 16,2-1-39-16,0 0-34 0,-3-2-399 0,2 0-318 15</inkml:trace>
  <inkml:trace contextRef="#ctx0" brushRef="#br0" timeOffset="103556.735">30576 9787 507 0,'-2'-8'512'0,"0"1"-54"16,1 1-32-16,-1-1-14 0,2 7-30 0,-5-10-12 15,5 10-9-15,-4-9-20 0,4 9-46 0,-2-8-44 16,2 8-49-16,0 0-25 0,0 0-15 0,0 0-51 16,0 0 24-16,0 0-42 0,-5 7 16 0,7 0-32 15,0-2 10-15,0 3-27 0,2 1-13 0,2 1-6 0,-1 3-5 16,3 0-6-16,0 1-6 0,2 1 12 0,0 1-19 15,-1 0 1-15,3 2-13 0,-1-1 15 0,1 0-20 16,0 1-15-16,0-1 24 0,-2-1 5 0,3 1-5 16,-3-2-6-16,2 0-18 0,-3-4-24 0,0 0-39 15,0-1-48-15,1-1-43 0,-4-4-53 0,3 1-23 16,1-2-57-16,-10-4-18 0,13 3-109 0,-13-3-20 16,13-3-53-16,-7-3-416 0,-1 0-489 0</inkml:trace>
  <inkml:trace contextRef="#ctx0" brushRef="#br0" timeOffset="103872.53">30724 9899 175 0,'-10'-7'550'0,"2"1"-118"0,2 1-73 0,6 5-84 16,-12-5 43-16,7 1-25 0,5 4-30 0,-9-7-27 15,9 7-31-15,-4-5-40 0,4 5-25 0,0 0-31 16,2-10-22-16,-2 10-14 0,7-5-19 0,-7 5-11 16,17-6-11-16,-6 4-4 0,0 0-11 0,1 0-2 15,1 2 0-15,-1 2-5 0,-1-1-2 0,1 2-3 16,0 1 1-16,-1 0-1 0,0 3-1 0,1 1 2 0,-3-1-3 15,-2 2 0-15,2-2-2 0,0 2 5 0,-2 0-5 16,-1-2 4-16,0 1 15 0,1-1-14 16,-2 0 20-16,1 0-10 0,-2-2 22 0,1-2-14 0,-5-3 2 15,12 7 4-15,-12-7-20 0,10 2 0 0,-10-2 0 16,11-4-5-16,-11 4 0 0,9-7 5 0,-5 3-5 16,-4 4 1-16,4-12 0 0,-3 6-1 0,-1 6-5 15,-1-13 1-15,-3 7 10 0,0-2-13 0,-1-1-2 16,-2 2-10-16,-1-1-18 0,-2 0-23 15,-2 1-22-15,3 1-45 0,0 1-44 0,-1 2-57 16,0-1-63-16,1 1-39 0,9 3-89 0,-12-5-377 0,12 5-314 16</inkml:trace>
  <inkml:trace contextRef="#ctx0" brushRef="#br0" timeOffset="104058.518">31098 9786 279 0,'15'-2'585'0,"-15"2"-68"0,7-3-75 0,-7 3 16 15,0 0-40-15,10-3-4 0,-10 3-32 16,0 0-40-16,8-4-52 0,-8 4-51 0,0 0-56 16,5-3-41-16,-5 3-48 0,0 0-14 0,13-6-42 15,-13 6-51-15,13-5-56 0,-4 1-66 0,3 2-39 0,1-3-71 16,1 2-3-16,3-3-83 0,1 1 1 0,2-2-15 16,1-2-10-16,2 1 10 0,2-3-14 0,0 0 7 15,0-1-150-15,2-1 3 0</inkml:trace>
  <inkml:trace contextRef="#ctx0" brushRef="#br0" timeOffset="104804.06">31562 9582 598 0,'13'-10'252'0,"-1"2"-37"0,-5 1 45 0,0 0-71 16,-3 2-13-16,-4 5 13 0,2-9 21 0,-2 9 8 16,-2-7-8-16,2 7-4 0,-8-1 2 0,8 1-12 15,-12 0-17-15,12 0-14 0,-18 5-16 0,11-1-33 16,-2 2-2-16,1-2-19 0,1 3 0 0,0 0-25 16,1-1 0-16,1 2-20 0,1 0-4 0,1 0-16 15,3-1 6-15,0 0-20 0,0 2 6 0,4-2-22 16,0 0 5-16,2 0-29 0,2-1-13 0,0-3-44 0,2 3 0 15,1-3-18-15,-2 0-12 0,3-3 0 0,-12 0 4 16,18 0 13-16,-9-2 18 0,-1-1 10 0,0-1 0 16,-3 0 7-16,1 0 18 0,-4-2 6 0,1 0 7 15,-2-2 18-15,1 1 18 0,-2-1 11 0,-3 0 9 16,1-2 21-16,1 0 21 0,-1 1 14 0,0 2 7 16,2-2 5-16,-2 2-1 0,2 7-10 0,-2-12-19 0,2 12-15 15,0-10-8-15,0 10-11 0,4-5-14 16,-4 5 5-16,8-4-4 0,-8 4-1 0,13 1-4 0,-13-1-12 15,16 6 7-15,-6-2 3 0,-2-1-4 16,2 1-3-16,2 1-7 0,-3 1 5 0,1-1-4 16,0-1 7-16,-3 2 1 0,0-1-5 0,0-2 7 0,0 0 8 15,-7-3 20-15,9 6 17 0,-9-6-1 0,0 0-4 16,0 0-16-16,0 0 22 0,0 0 12 0,0 0-8 16,4-6-13-16,-4 6-7 0,0-8-2 0,0 8-8 15,0-13-6-15,0 8-4 0,1-4-11 0,3 1 3 16,-1-2-1-16,2 2-7 0,1-2-2 0,1 3-9 15,-1-1 9-15,2 0 0 0,1 2-2 0,-2 1 2 0,2-1-10 16,-2 3 9-16,3 2-2 0,-10 1-1 0,15-3 1 16,-15 3-6-16,16 3 5 0,-7-1-1 0,-2 1-4 15,1 3-5-15,1-3-8 0,-1 2 1 16,1-1-15-16,-1 2-6 0,1 0-11 0,0-3-11 0,0 2-15 16,1 0-15-16,-1-2-18 0,2 1-23 0,0-3-7 15,-1 0-15-15,-10-1-15 0,18 0-6 0,-6 0-16 16,-2-1-4-16,1-1 37 0,0-1-26 0,-2 0 57 15,1-1-12-15,-2-1 59 0,1 2-16 0,-2-3 59 16,1-1-12-16,-2 3 74 0,-1-1-8 0,1-1 54 16,-1 1 9-16,0 2 16 0,-5 3 12 0,7-9 27 15,-4 4 12-15,-3 5 4 0,5-7-6 0,-5 7-15 0,4-4-5 16,-4 4 1-16,0 0-1 0,5-7 0 0,-5 7-1 16,0 0-4-16,0 0 3 0,0 0-2 0,8-4-8 15,-8 4-10-15,0 0-8 0,0 0-2 0,3-4-9 16,-3 4-24-16,4-7-8 0,-4 7-16 0,7-9 0 15,-3 6-10-15,-2-3-2 0,3 0-7 0,0 2-15 16,0 0 10-16,-1-1-4 0,-4 5-4 0,7-8-20 16,-7 8-22-16,6-4-12 0,-6 4-5 0,0 0-8 0,0 0-24 15,10 3-23-15,-10-3-32 0,-4 11-34 0,-2-4-38 16,2 3-39-16,-3 1-86 0,-4 4-36 0,-3 1-132 16,-4 2-308-16,-2 2-352 0</inkml:trace>
  <inkml:trace contextRef="#ctx0" brushRef="#br0" timeOffset="105349.371">28450 11997 1025 0,'0'0'789'0,"2"-8"-159"0,-2 8-148 16,0 0-87-16,-3-6-34 0,3 6-43 0,0 0 41 15,0 0-42-15,0 0-5 0,-3 7-30 0,3-7-25 0,2 14-41 16,0-5-40-16,0 2-29 0,2 4-31 0,-2 0-20 16,5 4-21-16,1 1-16 0,-1 1-15 0,-1 0-32 15,3-1-36-15,1 0-47 0,-1-1-37 16,0-1-93-16,3 0-28 0,-1-2-113 0,-2-4-14 15,1-1-60-15,2-2-78 0,-2-1-88 0,0-5-561 16,-1-1-758-16</inkml:trace>
  <inkml:trace contextRef="#ctx0" brushRef="#br0" timeOffset="106406.594">28773 12109 586 0,'2'-5'679'0,"-2"5"-169"0,8-4-91 15,-8 4-59-15,0 0-46 0,0 0 37 0,0 0-73 16,2 7 34-16,-2-7-77 0,0 8-30 0,0-8-31 15,0 10-35-15,0-10-22 0,0 12-26 0,0-4-12 16,0 0-19-16,-1-1-17 0,0 1-3 0,1-8-9 16,0 11-6-16,0-11-3 0,2 11 5 0,-2-11-7 15,-1 7-4-15,1-7-3 0,0 0-1 16,0 0-4-16,-3-6-1 0,0-2 3 0,0 0-3 0,2-3 37 16,0 0-35-16,-1-5 43 0,-2-2-41 0,2 0 36 15,-1 1-28-15,2-3 46 0,-2 0-15 0,3 2 18 16,0 0-17-16,2 0 20 0,-1 4-20 15,2-2 3-15,-1 4-23 0,2 3 7 0,0 0-10 0,1 2 16 16,1 2-19-16,2 2 13 0,-8 3-18 0,15-1 9 16,-6 2-18-16,3 2 6 0,2 3-9 0,-3 0 9 15,2 4-14-15,0-2 12 0,1 5-19 0,0 1-4 16,-1-2-15-16,-2 4-15 0,3-4-19 0,-5 1-15 16,0 0-3-16,1-1 3 0,-2-3 6 0,-1 2 9 15,-2-2-1-15,2-1 5 0,-3-1 9 0,-1-1 1 16,-1 0 18-16,-2-6-5 0,3 10 3 0,-3-10 4 0,0 8 5 15,0-8 7-15,0 0 12 0,-3 8-8 16,3-8-5-16,0 0 2 0,-4 4 5 0,4-4 0 16,0 0 1-16,0 0 1 0,-7 2 2 0,7-2 2 15,0 0-6-15,0 0 2 0,0 0 0 0,0 0-2 0,0 0-2 16,0 0-1-16,-12-1-4 0,12 1 0 0,0 0-17 16,0 0-13-16,0 0 34 0,0 0-64 15,-2-4 38-15,2 4-64 0,0 0 30 0,0 0-68 16,-3-7 15-16,3 7-53 0,0 0 37 0,-4-6-56 15,4 6 50-15,-8-4-57 0,8 4 73 0,-10-4-34 0,10 4 87 16,-12-6-44-16,4 2 62 0,-2 0-28 16,-1 0 56-16,0-2-36 0,0 0 54 0,1 0 7 15,0 0-2-15,-1-2 37 0,2 3 47 0,0-2 44 16,0 1 34-16,1 0 24 0,1 1 13 0,0-1 19 0,0 1 10 16,2 2-47-16,-1-3 22 0,1 3-72 0,5 3 18 15,-6-5-40-15,6 5 51 0,0 0-9 0,0 0 22 16,-4 6-10-16,4-6-1 0,1 10-32 0,3-2-10 15,-1 2-12-15,0-1-15 0,4 4-11 0,-1 0-14 16,1 0-14-16,0 1-6 0,2 2-5 0,3 2-11 16,-2-1-8-16,0 1-1 0,3-1-8 0,-3-2-21 15,2 1-28-15,-1-2-27 0,-2-1-22 0,0-2-60 16,0-1-42-16,-3-1 5 0,0-1-77 0,-1-1 21 16,0-1-19-16,-1-1-27 0,-4-5-34 0,5 6-60 15,-5-6-9-15,0 0 21 0,0 0-3 0,0 0 16 16,-8-7 15-16,3 0 38 0,-1 0 43 15,0-1 105-15,0-3 15 0,-3 0 119 0,3-2 14 16,-2-1 54-16,0 0 39 0,1-1 34 0,0-1 19 0,2 1 32 16,-1-2 3-16,1 0 27 0,0 0 7 0,1 1-2 15,1 1-3-15,2-2-20 0,0 4-23 0,1-1-11 16,2 0-11-16,1 1-17 0,2-1-7 0,1 3-6 16,3 0-6-16,-1 0-8 0,3 3-16 0,-2 1-17 15,2 1-12-15,-1 3-8 0,0 1-7 0,-10 2-2 16,17-2-7-16,-7 5-5 0,-1 0-3 0,-1 1-2 15,0 1-2-15,-3 1-2 0,2 0-4 0,-1 2 1 16,-2-1-1-16,1 1-4 0,2-1 1 0,-4 0 1 16,3 1-42-16,-4 0 50 0,5-1-45 0,-2 1 46 15,1-1-46-15,0 0 46 0,1 1-42 0,2-1 47 16,2 2-47-16,-1-1 47 0,2 0-42 0,-1 0 40 16,1 1-47-16,-2-1 43 0,2 1-47 0,-2 0 41 0,-2-1-47 15,-1-1 49-15,0-1-47 0,-2 1 52 16,1 1-44-16,-3-4 44 0,-3-4-44 0,4 11 47 15,-4-11-43-15,-2 10 42 0,2-10-48 0,-3 8 24 16,3-8-68-16,-10 4 29 0,10-4-74 0,-10 2 14 16,10-2-85-16,-12 0 0 0,12 0-50 0,-11-6-33 15,4 0-1-15,0-1-59 0,2 0-59 0,-1-5-224 16,1-1-131-16</inkml:trace>
  <inkml:trace contextRef="#ctx0" brushRef="#br0" timeOffset="106604.572">29102 11891 281 0,'0'-18'527'16,"0"2"-42"-16,0 3-39 0,0 1-14 0,0 0-24 15,0 1-13-15,-1 0-7 0,1 4-27 16,0-1-45-16,0 1-46 0,0 7-73 0,0-10 31 16,0 10-22-16,6-4 5 0,-6 4-34 0,9 3-6 15,-1 1-34-15,0 2-8 0,1 3-30 0,3 3-4 0,1 1-27 16,2 4 1-16,-1 3-25 0,4 3 4 0,-4 0-20 16,6 7-1-16,-4-1-13 0,2 2-2 15,-2 0-24-15,-1-3-36 0,-4-2-45 0,3 0-27 16,-2-1-77-16,-1-2 3 0,-1-2-54 0,0-4-51 0,-4-3-60 15,-1 1-82-15,3-4-75 0,-3-3-77 16,-1-3-392-16,-2 0-578 0</inkml:trace>
  <inkml:trace contextRef="#ctx0" brushRef="#br0" timeOffset="106889.792">29721 11689 585 0,'8'-9'587'15,"0"4"-115"-15,-4-1-75 0,1 1-54 0,-5 5-30 16,5-6 11-16,-5 6 1 0,0 0-7 0,0 0-24 16,0 0-33-16,0 0-39 0,-6 10-37 0,0-3-25 15,-1 0-31-15,0 0-19 0,-1 2-5 0,0 1-50 16,1-1 24-16,0-1-40 0,2 0 22 0,0 1-36 16,1-1 24-16,0 0-33 0,4 0 24 0,-1-1-36 15,2 0 30-15,-1 0-35 0,5 0 31 0,1 0-33 0,1-1 24 16,3-2-27-16,1 2 22 0,0-4-27 15,4 1 25-15,2 0-56 0,0-1 10 16,-2-1-55-16,4 0-45 0,-3 0-71 0,0-1-62 0,-2 2-31 16,0-1-113-16,-2-1-49 0,-1 2-59 0,-2-1-48 15,-9-1-252-15,12 5-351 0</inkml:trace>
  <inkml:trace contextRef="#ctx0" brushRef="#br0" timeOffset="107028.37">29846 11961 87 0,'-8'10'525'0,"2"-2"-133"0,0-1-75 0,1-2-71 16,-1 2-3-16,6-7-29 0,-5 10 46 0,5-10-18 15,-4 8-11-15,4-8-15 0,0 0-39 16,2 8-34-16,-2-8-28 0,0 0-23 0,16 0-18 16,-4-1-16-16,-1-1-8 0,5-3-28 0,-1 1-36 0,3-2-65 15,1 0-79-15,3-1-80 0,-1-1-57 0,1-1-128 16,4-3-368-16,-6 1-314 0</inkml:trace>
  <inkml:trace contextRef="#ctx0" brushRef="#br0" timeOffset="107228.449">30219 11528 312 0,'0'-6'685'0,"0"6"-136"0,2-10-97 15,-2 10-58-15,1-8-46 0,-1 8-26 0,1-6 6 16,-1 6-3-16,0 0-53 0,0 0 46 0,0 0-75 16,0 0-14-16,9 3-66 0,-7 1-5 0,2 2-57 15,0 1 7-15,1 4-43 0,-1 0-2 0,4 2-41 16,-4 1-24-16,1 0-76 0,0 2-77 0,0-1-76 0,0 2-52 15,0-2-99-15,0 1-91 0,0-1-65 16,-1-5-496-16,1 2-646 0</inkml:trace>
  <inkml:trace contextRef="#ctx0" brushRef="#br0" timeOffset="107772.102">30507 11554 352 0,'3'-7'567'15,"-3"7"-118"-15,0 0-93 0,4-5-28 0,-4 5-14 16,0 0-17-16,0 0-6 0,0 0-18 0,0 0-31 0,3 8-34 16,-3-8-32-16,4 5-21 0,-2 2-26 0,2-1-20 15,-1-1-20-15,1 3-22 0,1-1-10 0,-3 1-13 16,3 0-6-16,-1-1-8 0,-1 1-5 0,-1-2-2 16,1 1-2-16,-2-2 3 0,-1-5 13 0,5 10 7 15,-5-10 7-15,0 10 8 0,0-10-1 0,0 7 5 16,0-7 5-16,0 0-3 0,-4 6 0 0,4-6 0 15,0 0-2-15,0 0-5 0,-7 3-4 0,7-3-3 0,0 0-29 16,0 0 21-16,0 0-29 0,-9-4 23 16,9 4-24-16,0 0 24 0,-4-5-20 0,4 5-1 15,-3-5 9-15,3 5 22 0,-5-7-13 0,5 7 2 0,-3-6 0 16,3 6 19-16,-4-7-11 0,4 7 6 0,-5-9-18 16,5 9 3-16,-6-8-7 0,2 3 12 15,1 0-12-15,-2 0 7 0,1-2-16 0,0 0 13 0,-1 0-13 16,2-3 5-16,-1 3-5 0,1-4 10 0,-1 3-3 15,1-3 0-15,1 1-10 0,-1-1-4 16,3 2 5-16,0-1 6 0,0 2-6 0,0 0 1 16,0-2-9-16,3 2 1 0,-1-1-8 0,2 1 6 0,-1 0-8 15,0 1 7-15,3 0-8 0,-1 1 1 0,1 1-3 16,-1 1 8-16,-5 4-5 0,14-6 3 0,-14 6-8 16,14-1 9-16,-14 1-6 0,18 7-2 0,-9-3 7 15,3 3 5-15,-2 3-9 0,0 1 6 0,0 1-8 16,2 2 9-16,-2 1-9 0,3 0 6 0,-3 2-2 15,0 0-6-15,0 0-13 0,-2 0-29 0,1 1-19 16,1-3-25-16,-3 0-35 0,0-2-49 0,-1 0-46 16,-1-2-60-16,0-1-40 0,-3-1-67 0,3 0-29 15,-5-2-136-15,2 0-71 0,-2-7-377 0,-3 8-602 0</inkml:trace>
  <inkml:trace contextRef="#ctx0" brushRef="#br0" timeOffset="108137.276">30574 11607 544 0,'0'0'508'0,"-5"-7"-97"16,5 7-49-16,-5-7-26 0,5 7-27 16,-1-6-36-16,1 6-28 0,4-11-34 0,-4 11-34 0,7-11-35 15,-1 4-27-15,1 1-24 0,2-1-20 0,3-3-13 16,1 3-14-16,0-3-17 0,4 1-38 0,1-2-53 16,-1 2-65-16,2-2-38 0,1-1-21 0,-2 1-20 15,1-2 8-15,-1 0-49 0,0 1 24 0,1-2-19 16,-5 0-18-16,-3-2 15 0,3 2 43 0,-5-2 36 15,-2 3 69-15,2 0 72 0,-4 2 66 0,-1-2 74 16,0 3 45-16,-1-1 35 0,-1 3 18 0,-2-1-34 16,1 2 60-16,1-1-28 0,-2 8 35 0,0-11-16 15,0 11 10-15,0-12-11 0,0 12 4 0,1-8-16 16,-1 8-17-16,-1-9-19 0,1 9-31 0,0 0 8 0,2-6-24 16,-2 6 28-16,0 0-4 0,0 0-6 0,0 0-3 15,0 0 7-15,8 3 2 0,-8-3-5 16,6 7-9-16,-3-1-17 0,3 0-36 0,-2 1 4 15,6 3-24-15,-3 0-12 0,2 1-6 0,0 2-21 16,3 0-12-16,-1 2-63 0,0 2-50 0,1 1-109 16,-2 0-60-16,2 1-117 0,0 6-70 0,-2 0-142 15,2 0-167-15,-3 2-409 0,-2 2-781 0</inkml:trace>
  <inkml:trace contextRef="#ctx0" brushRef="#br0" timeOffset="109436.482">24144 10178 46 0,'1'-14'314'16,"-1"1"-79"-16,-1 2-45 0,-1 0-34 0,0 0-6 16,-1 0 3-16,-1-2-18 0,-3 1-1 0,2 1-3 15,-2-1-3-15,-2 2-4 0,-1 1-22 0,0 0-17 16,-2 2 6-16,-2 1-18 0,0 3 28 0,-4 1-29 16,2 2 36-16,-5 2-19 0,-2 5 54 0,-5 3 1 15,-1 4-8-15,-6 5-13 0,-1 3-7 0,1 3 5 16,1 2-16-16,-8 7 5 0,4 1-5 0,1 1-10 15,9-2-12-15,2-2-10 0,4 1-10 0,3 1-7 16,8 0-46-16,3-3 38 0,6-5-42 0,4 3 34 16,6 2-43-16,3 5 36 0,8-1-2 0,3 0-43 15,6-1 39-15,6 4-2 0,6 0-6 0,1 1-5 16,4-1-3-16,4 1-6 0,0-1-6 0,1 1-8 16,-1 1-4-16,-2 2-19 0,-2 1-12 0,-4 0-10 15,-4 6-45-15,-5-2 54 0,-5 5-25 0,-6 0 40 16,-8-7-8-16,-8 5 2 0,-2-2 5 0,-10 1 7 0,-3-1 9 15,-9 5-2-15,-3-4 3 0,-6-4 5 0,-4-4 4 16,-4-3 9-16,4-9 18 0,-1-3 17 16,0-4-32-16,1-2 53 0,5-7-44 0,2-2 44 15,4-5-10-15,3-1-9 0,7-4-11 0,11-1-7 0,-16-1-5 16,16 1-11-16,-3-9-5 0,3 9-4 0,12-9-9 16,1 3-22-16,6 1-10 0,-1 3-8 0,9 0 1 15,3 2 8-15,4 4 4 0,4 4 9 0,2 6 0 16,0 4 1-16,0 5 4 0,-6 6-36 0,4 9 54 15,-3 6-34-15,-5 3 48 0,1 2-36 16,-7 1 43-16,-2 4-5 0,-3 2-2 0,-1-1 3 16,-7-9 0-16,2 3 13 0,0-2-18 0,-3-1 55 0,4 0-50 15,-1-2 42-15,2-2-47 0,-1-2 4 0,4-2-4 16,2-1-2-16,3-3-4 0,2-3-5 0,2-3-113 16,2-3-50-16,3-4-91 0,5-4-130 0,2-7-530 15,-5-2-489-15</inkml:trace>
  <inkml:trace contextRef="#ctx0" brushRef="#br0" timeOffset="116248.418">14164 6786 163 0,'-2'-7'297'0,"2"7"-103"16,0 0-15-16,0 0-43 0,-2-7 22 0,2 7-37 16,0 0 12-16,-3-5-34 0,3 5-8 0,0 0-15 15,-2-7 2-15,2 7-23 0,0 0 7 0,-3-6-16 0,3 6 11 16,0 0-14-16,0 0-1 0,0 0 0 15,-4-6 0-15,4 6-6 0,0 0-1 0,0 0 6 16,0 0-9-16,0 0 14 0,-2-6-11 0,2 6 4 16,0 0 0-16,0 0 13 0,0 0-2 0,0 0 13 0,0 0-5 15,0 0 10-15,0 0 0 0,0 0-4 0,14 1-3 16,-14-1 21-16,0 0-24 0,11 0 3 0,-11 0-6 16,13 0-1-16,-13 0 5 0,14-1-3 0,-14 1-10 15,19 0-1-15,-8-1-7 0,-11 1 4 0,24 0-4 16,-11 0-4-16,3 0 3 0,-2-1-2 0,3 1-2 15,1 0-7-15,2 0 0 0,-1 0-1 0,1 0-3 16,1 0 0-16,1 0-1 0,0-1 1 0,1 2-1 16,2-2 2-16,2 0 36 0,1-1-47 0,0 1 38 15,-2 0-50-15,3-1 41 0,1 1-46 0,-1 0 41 16,1-1-43-16,0 1 39 0,0-1-41 0,-1 1-3 16,2 0 9-16,-2 0-4 0,2 1 6 0,-2 1 0 15,0-1 1-15,2 1-2 0,-3 0 2 0,2 2 0 16,-1-1-1-16,0 0 1 0,1 0 2 0,-1 0 0 15,-1 1 2-15,2-2-5 0,-2 1 2 0,0-1 5 0,0 1-9 16,2 0 3-16,-2-2 1 0,0 1-1 16,1-1 2-16,-1-1-1 0,0 0 3 0,2 0-1 0,-2-1-2 15,1 1 1-15,-1-1-2 0,-2 0 0 0,5-1 3 16,-3 2-3-16,1-2 0 0,-1 1 4 0,2 0-5 16,-2-1 1-16,0 1-2 0,1 0 6 0,-2-1-5 15,1 1 0-15,2 0 2 0,-2 1-3 0,-1-1 2 16,1-1 0-16,-1 1 2 0,2 1-3 0,-1-1 4 15,-1 0 0-15,1 0-3 0,-1-1-2 0,1 2 6 16,0 0-3-16,-2-2 0 0,2 1 1 0,-1 0 0 16,-2 1-4-16,3 0 4 0,-1-2 2 0,-1 2-3 15,-2 0 1-15,3 0-1 0,0-1-4 0,-2 0 4 16,2 0 3-16,-3 1-1 0,4 0-2 0,-3 0 4 16,0 0-6-16,0 0 3 0,-3-1-1 0,5 2 3 15,-2-1-3-15,0 0-1 0,-2 0 1 0,5 1 1 16,-2-1-1-16,-1 0 1 0,1-1 0 0,0 2 5 0,0-1 1 15,1 0-5-15,0-2 2 0,0 2 0 16,0 0 4-16,0-1-4 0,0 0 1 0,1 1 10 16,0 0 23-16,-2 0-45 0,1 0 1 0,0 0 45 0,1-1-52 15,0 1 8-15,-2 1-2 0,1-1 2 0,0-1 0 16,-2 1 4-16,3 1 1 0,-1-1 0 0,1 0 4 16,-3-1-2-16,0 2 2 0,3-2 5 0,-2 1 6 15,2 0 0-15,-1 0 3 0,-2 0 3 0,3 0 4 16,-1-1 5-16,1 1 2 0,2 0 1 0,-1-1-7 15,1 2-2-15,0-1-1 0,0 0 0 0,0 0-3 16,2 0-2-16,0 1 0 0,0-1 0 0,0 1 1 16,0 0-5-16,0-2-3 0,5 5-3 15,-5-4 6-15,0 1-4 0,0-2 1 0,-2 2 2 0,1 0-2 16,1 0 3-16,-1 0 0 0,-1 0 5 0,1 0 0 16,0 0-2-16,-2 2 0 0,2-2-3 0,-2 1 2 15,-2-1 1-15,3 2-1 0,-2-1-2 0,1-1-3 16,-1 1-2-16,-1 1 0 0,1-1-1 0,0-1 1 0,-1 1 0 15,0-1 1-15,0 2 0 0,-3-1-6 16,4-1 4-16,-5 1-1 0,0-1-1 0,-1 0 4 16,2 1 11-16,-1-1-2 0,5 1-8 0,-5-1 1 15,-1 0 1-15,0 0 2 0,1 0 4 0,-3 0-4 0,3 0 5 16,0-1-2-16,-1 1-44 0,-3 0 47 0,4 0-44 16,-1-1 50-16,-2 1-49 0,2 0 44 15,1 0-45-15,-1-1 48 0,-2 1-6 0,3 0-6 0,-1 0 4 16,-2-1-1-16,2 1-9 0,1 0-1 0,-2 0-1 15,2 0 3-15,-2 0 1 0,2 0 20 0,-2 0-56 16,0 0 52-16,1 0 1 0,0 0 0 16,1 0-2-16,-1 0 0 0,-1 0-2 0,1-2-46 0,0 2 50 15,-1 0-56-15,0 0 55 0,-1 0-54 0,1 0 56 16,-2-1-56-16,0 1 55 0,0 0-55 0,-3 0 48 16,0-1-46-16,-2-1 55 0,2 2-58 0,-5 0 54 15,-11 0-50-15,23 0 51 0,-23 0-55 0,18 0 54 16,-18 0-54-16,14 0 49 0,-14 0-61 0,12 0 36 15,-12 0-22-15,0 0-24 0,0 0-46 0,14 0-48 16,-14 0-56-16,0 0-61 0,0 0-83 0,0 0-76 16,0 0-109-16,0 0-523 0,-5-4-671 0</inkml:trace>
  <inkml:trace contextRef="#ctx0" brushRef="#br0" timeOffset="118587.554">9372 7886 228 0,'0'0'254'0,"0"0"-46"16,0 0-31-16,0 0-14 0,0 0-16 0,0 0-18 16,0 0-21-16,0 0-14 0,0 0-23 0,0 0-16 15,0 0-10-15,2-7-8 0,-2 7-8 0,0 0-8 16,0 0 2-16,0 0-11 0,7-4-1 0,-7 4 0 15,0 0 0-15,0 0 6 0,0 0 5 0,12 0 6 16,-12 0-3-16,0 0 0 0,10 2 9 0,-10-2 12 16,13 1 14-16,-13-1 10 0,13 2 30 0,-13-2-20 15,19 2 3-15,-9-2-31 0,4 2 23 0,-1-1-44 16,1-1 35-16,3 0-44 0,2 0 30 0,0 1-40 16,1-1 32-16,3-1-42 0,-1 0 45 0,4-1-52 0,-1 1 42 15,3 0-42-15,-1 0 37 0,1 0-40 0,3 1 55 16,-2-1-41-16,3-2 51 0,-2 2-48 0,0 0 49 15,6-4-50-15,-1 4 53 0,2-2-48 0,-1 2 35 16,2-1-48-16,-1 0 47 0,1 0-50 0,2 0 44 16,1-2-4-16,-2 1-5 0,2 0-3 0,5-1-10 15,2 1-42-15,-1-2 45 0,-2 0-40 0,2 2 43 16,-1-2-45-16,2 1 52 0,-3 0-49 0,4-1 43 16,-3 0-44-16,2 0 53 0,0 1-42 0,0 0 37 15,2-1-45-15,-1 0 47 0,-1-1-50 0,2 0 48 16,1 3-45-16,0-3 44 0,-1 1-49 0,1-1 48 15,0 1-46-15,-1-3 43 0,0 3-40 0,0 0 0 16,0-3 1-16,1 3 6 0,-1-1 2 0,1-2-2 16,0 2 4-16,0 2 7 0,0-2-3 0,0 0-4 15,-1 2 5-15,1-1-3 0,0-1 0 0,-1 3 3 16,-1-1 0-16,-1 1 11 0,2-1-15 0,0 0 1 16,-3 1 1-16,2 0-1 0,-2 2 4 0,-4 0 4 0,6-1-10 15,-8 3 4-15,8-4-2 0,-1 2 2 0,-6-1-1 16,8 1 2-16,-1-1 6 0,-7 0-12 15,0 1 2-15,-1-1 4 0,4 1 0 0,-4-1 1 0,7 1-7 16,-7 0 6-16,1-2 0 0,2 2 1 0,3-1 0 16,-5-1-1-16,7 2 3 0,-6 0 0 0,-2-1-5 15,10 0 2-15,-10 2-3 0,9-1 0 0,-3 1 4 16,-2-1 0-16,-3 1 0 0,9-1-6 0,-9-1 5 16,3 2-2-16,-3 0 2 0,2-1-1 0,-1 1 6 15,1 0-7-15,0 0 2 0,0 0-1 0,-2 0 0 16,8 3-1-16,-8-5-1 0,3 4 1 0,2-1-1 15,3 0 2-15,0 0 2 0,-4 1-3 0,2 1 4 16,-2 1 1-16,1-1-6 0,0 2-1 0,-9-3 2 16,9 3 2-16,-2-1-2 0,2 2 10 0,-8-3-3 15,8 1-8-15,-8 0 0 0,9 0 1 0,-2 0 1 16,2-2 1-16,-3 2-3 0,2 0 1 0,1 0 0 16,0 0 2-16,0-2-3 0,1 2 0 0,-3-1 5 15,3 1 3-15,-1 0-5 0,0-1-5 0,0 1 3 16,0 1 3-16,3 2-2 0,-5-4 0 0,2 2 6 15,-3 2-7-15,4-2 1 0,-3 0-2 0,2 1 42 0,-1 0-49 16,1-1 43-16,0 0-47 0,1 1 50 0,-2-1-54 16,3-1 42-16,-1 1-47 0,0 0 48 0,-1 0-43 15,1-2 44-15,0 1-51 0,0 0 47 0,-2-1-45 16,3 0 6-16,-1 0 41 0,0-2-42 0,2 2 44 16,0-1-48-16,-1 1 44 0,1-1-47 0,2 2 51 15,-6-2-47-15,5 0 41 0,0 1-46 0,1-1 48 16,0 2-48-16,0-2 46 0,-3 2-44 0,3-2 48 15,0 0-47-15,0 1 46 0,0 1-46 0,2-2 47 16,-1 1-48-16,0-1 45 0,1 0-45 16,1-1 45-16,-1 0-46 0,0-1 46 0,0 2-45 0,0-1 50 15,0-1-46-15,-2 1 40 0,1-1-45 0,0 1 6 16,-1-1 44-16,1 2-46 0,-2-1 43 0,3-1-38 16,-2 1 38-16,0 0-46 0,-3 1 45 0,3-1-46 15,-1 0 49-15,-1 0-47 0,-1 0 43 0,0 0-47 0,-7 1 49 16,0-1-46-16,6-1 44 0,-8 1-40 0,1 0 38 15,1 0-42-15,-4 0 47 0,3 1-31 16,-1-1 24-16,-2 0-42 0,1 1 48 0,-3-1-43 0,1 0 40 16,-1 0-45-16,-2 0 46 0,-3-1-44 0,5 3 45 15,-8-2-46-15,0-1 46 0,2 1-47 0,-3-1 48 16,1 0-48-16,-2 1 47 0,-3-1-45 0,-1 0 43 16,-1 0-38-16,2 0 40 0,-3 0-53 0,0 0 26 15,-3-1-82-15,0 1 8 0,0 0-83 0,-1-1-52 16,-4 0-69-16,-1-2-573 0,0 1-403 0</inkml:trace>
  <inkml:trace contextRef="#ctx0" brushRef="#br0" timeOffset="126635.703">17991 8269 32 0,'0'-8'565'16,"-2"0"-161"-16,-1 1-77 0,-1-1-50 0,2 1 22 15,-2 0-11-15,1-2-10 0,-2 2 2 0,1-1-9 0,2 1-6 16,-2 0-7-16,0 2-16 0,4 5-40 0,-5-11-33 15,5 11-32-15,-4-10-31 0,4 10-25 16,-2-6-15-16,2 6-2 0,0 0 2 0,0 0 15 16,0 0 19-16,0 0 17 0,0 0 11 0,9 4-43 0,-4 2 43 15,1 2-59-15,4 1 59 0,-2 2-50 0,1 0 39 16,1 4-59-16,3 0-6 0,0 2 0 0,-1 0 31 16,0 2-55-16,5 1 36 0,-5 0-48 0,4 1 37 15,-5-3-57-15,1 0 45 0,-1 0-51 0,1-1 45 16,-2-2-48-16,-1-2 24 0,-1 0-28 0,-2-2-35 15,2-2-88-15,1 0 7 0,-4-1-30 0,-1-2-16 16,-1 1-17-16,-3-7-43 0,7 9-61 0,-7-9-70 16,0 0-48-16,2 4-54 0,-2-4-17 0,0 0-452 15,0 0-523-15</inkml:trace>
  <inkml:trace contextRef="#ctx0" brushRef="#br0" timeOffset="127068.393">18047 8328 256 0,'-3'-11'414'0,"-1"1"-113"0,1 0-34 0,1-1-53 0,0-1-28 15,0 0 16-15,4 0-49 0,0-1 24 0,0-2-55 16,2 1-18-16,1 1-19 0,2 0-13 0,0 1-14 16,3 0 24-16,1 2-55 0,0 1 32 0,3 1-51 15,-1 2 45-15,1 2-53 0,0 3 4 0,-1 1-4 16,-3 1 1-16,3 3 2 0,-2 2-2 0,0 3-1 15,-5 0 8-15,2 3 25 0,-6 0-39 0,1 0 4 16,-3 0 39-16,-3 4-47 0,1-1 27 0,-5 0-18 16,2-1 16-16,-1 0 17 0,-1 1 5 0,2-4 2 15,-2 0-1-15,2-1-4 0,-2-2-3 16,5 0 0-16,-1-1-6 0,3-7-9 0,-4 9-5 0,4-9 6 16,4 6-10-16,-4-6-2 0,9 3-1 0,-9-3-3 15,22 0 2-15,-9 0 0 0,2 0 12 0,0 0-17 16,4 0 18-16,-1 1-25 0,3 0 20 0,-1 1-27 15,-2 0 13-15,0 2-35 0,-3 1 27 0,1 2-36 16,-5 0 3-16,-1 1 8 0,-3 1 12 0,-2 0 12 16,-4 3-3-16,-2-1 6 0,-2-1 1 0,-3 2 3 0,-3 0 0 15,0-1-1-15,-3-1 3 0,0 0 0 0,0-1 3 16,-1-1-2-16,-2 0 4 0,2-2-18 0,-1-1-32 16,1 0-55-16,1-2-53 0,0 0-40 0,12-3-102 15,-19 1-56-15,19-1-224 0,-12-4-92 0</inkml:trace>
  <inkml:trace contextRef="#ctx0" brushRef="#br0" timeOffset="127294.8">18474 8293 955 0,'8'-6'581'16,"-2"0"-132"-16,1 1-89 0,-7 5-64 0,6-7-13 0,-6 7-7 15,8-6-11-15,-8 6-16 0,5-5-28 0,-5 5-24 16,0 0-20-16,0 0-20 0,9 3-61 0,-9-3 16 15,9 6-50-15,-9-6 22 0,7 7-49 0,-1-3 28 0,-1 3-43 16,2-2 27-16,0 2-41 0,-1-1 32 16,1 1-45-16,-1-1 26 0,2 2-65 0,-1-1-16 15,-3 0-37-15,3 0-29 0,-2-1-40 0,1 1-32 0,-6-7-51 16,5 9 18-16,-5-9-86 0,5 8-61 0,-5-8-89 16,-5 6-378-16,5-6-391 0</inkml:trace>
  <inkml:trace contextRef="#ctx0" brushRef="#br0" timeOffset="127434.295">18382 8246 35 0,'-7'-8'496'16,"-1"2"-136"-16,4 0-79 0,-1 1-62 0,1 0-52 0,4 5-11 15,-5-9-42-15,5 9-24 0,-1-10-15 16,1 10-16-16,5-6-12 0,-5 6-15 0,9-7-57 16,-9 7-103-16,14-5-66 0,-4 4-363 0,-10 1-69 0</inkml:trace>
  <inkml:trace contextRef="#ctx0" brushRef="#br0" timeOffset="127721.844">18651 8209 425 0,'9'6'589'0,"-9"-6"-136"0,5 4-103 0,-5-4-46 0,4 6-30 16,-4-6-11-16,5 7-1 0,-5-7-15 15,7 7-20-15,-3-1-19 0,1 0-23 0,3 1-41 0,0 2-13 16,3 0-37-16,1 3-3 0,4 1-32 0,0 2 1 15,3 2-8-15,0 1-15 0,3 0-8 0,-1 1-5 16,2-1-7-16,-3 0-7 0,0-1-3 0,-6-2 0 16,3 0-14-16,-3-2-7 0,-3 0-4 0,-2-2 2 15,-4 1-2-15,-1-1 49 0,-2-3-55 0,-2 3 37 16,-4-4-52-16,-3 1 47 0,-2 0-45 16,-5-2 39-16,0-2-52 0,-4 0-15 0,0-1-24 0,-1-3-18 15,-4 0-20-15,1-1-31 0,-3-3-39 0,1-2-31 16,-2 1-16-16,3-1-28 0,2-2-72 0,1-1-41 15,1-2-300-15,4 0-193 0</inkml:trace>
  <inkml:trace contextRef="#ctx0" brushRef="#br0" timeOffset="127872.036">18546 8192 502 0,'-4'-6'448'0,"0"1"-119"0,4 5-53 16,-5-9-48-16,5 9 30 0,-4-8-87 0,4 8-34 15,-6-8-34-15,6 8-22 0,-1-7-20 0,1 7-15 0,5-7-15 16,-5 7-96-16,7-6-73 0,0 2-119 0,1 1-78 16,0-2-253-16,1 2-99 0</inkml:trace>
  <inkml:trace contextRef="#ctx0" brushRef="#br0" timeOffset="128169.599">18791 8178 424 0,'0'0'380'0,"3"10"-78"15,-3-10-51-15,1 8-23 0,-1-8 3 0,0 7 18 16,0-7 20-16,0 0-42 0,1 6-38 0,-1-6-37 16,0 0-35-16,0 0-24 0,0 0-21 0,11-5-14 15,-11 5-18-15,7-8-3 0,-2 2 34 0,2-1-54 16,0 0 37-16,-2 1-48 0,2-1 34 0,-2 0-48 16,0 0 46-16,-1 3-44 0,-1-2 41 0,-3 6-46 15,5-8 43-15,-5 8-46 0,0 0 49 0,0 0-36 16,-8-3 53-16,8 3-34 0,-8 4 40 0,4 1-39 15,-2 0 10-15,2 1-11 0,-3 1-2 0,2-1-2 0,1 1 10 16,0 1-14-16,1 1 19 0,2-2-26 0,1 1-2 16,1 0-7-16,1-1-9 0,0 0-30 15,5 2-32-15,1-5-25 0,0 1-28 0,1-1-25 16,3-1-36-16,2-1-28 0,-2-2-23 0,4-2-65 16,2-1 5-16,0-2-364 0,2-2-174 0</inkml:trace>
  <inkml:trace contextRef="#ctx0" brushRef="#br0" timeOffset="128521.119">19158 8065 15 0,'0'-6'441'0,"0"6"-114"0,-4-11-58 0,4 11-28 16,-6-5-12-16,6 5-23 0,-13-1 31 0,13 1-52 15,-11 1 38-15,11-1-74 0,-13 4 18 0,5 0-70 16,0 2 32-16,3 0-64 0,0 0 39 0,3 2-61 16,-1-1 39-16,1 1-59 0,2 1-2 0,3 1-4 15,1 0-4-15,3 4-3 0,-1-4 1 0,3 1 0 16,4-1-14-16,-2-2 3 0,3 1 0 0,-1-2-7 15,2 0-9-15,-2-3 9 0,1-1-15 0,0-1-5 16,-1-2-7-16,1 0-8 0,-2-4-4 0,0 0-1 16,-3 1-8-16,-1-4 15 0,-3-2 2 0,3 1 6 15,-6-3 8-15,0-1 7 0,-2-1 38 0,-3-2-41 16,-3-3 47-16,-2 0-50 0,2-3 56 0,-5 1-39 16,1 1 60-16,-1 1-16 0,-2 1 57 0,4 2-35 0,-3 1 47 15,5 3-52-15,-1-2 32 0,2 6-53 0,1-1 21 16,-1 2-49-16,6 6 37 0,-6-7-50 0,6 7 44 15,0 0-51-15,0 0 43 0,-6 6-90 0,6-6-9 16,1 8-75-16,2-1-4 0,2 0-30 0,-3 3-44 16,3 0-33-16,-1 1-54 0,0-1-77 0,1 1-171 15,-2-1-72-15</inkml:trace>
  <inkml:trace contextRef="#ctx0" brushRef="#br0" timeOffset="128717.266">19225 8084 250 0,'0'0'280'15,"0"0"-60"-15,0 0-37 0,0 0-19 0,6 4-4 16,-6-4-19-16,9-3-3 0,-9 3-16 0,10-4-28 15,-10 4-11-15,15-7-29 0,-6 2-1 0,2 1-16 16,1-2-6-16,0-1-8 0,1 2 2 0,1-2-10 16,-1 0 3-16,0 0-11 0,0 2 11 0,1-1-15 15,-3-1 3-15,-2 4-7 0,1-2 8 0,-4 2-14 16,2 0 10-16,-8 3-10 0,10-4 9 0,-10 4-2 16,0 0 6-16,10-1-8 0,-10 1 14 0,0 0-5 0,8 3 8 15,-8-3 29-15,0 0-42 0,4 7-5 0,-4-7 4 16,4 6-7-16,-4-6-18 0,5 3-101 0,-5-3-84 15,4 7-366-15,-4-7-89 0</inkml:trace>
  <inkml:trace contextRef="#ctx0" brushRef="#br0" timeOffset="129116.853">18542 8799 126 0,'0'0'354'0,"-3"5"-60"16,3-5-65-16,0 0-6 0,0 0-21 0,0 0 8 15,0 0 3-15,12-3-41 0,-3-1-14 0,0 0-12 0,1-4-17 16,4 1-17-16,4-4-5 0,3 1-9 15,4-6-17-15,8-1-13 0,1-1-8 0,1 0 30 16,4-1-61-16,3-1-3 0,0 0-3 0,0 0-4 0,9-3-4 16,-5 2 5-16,-4 1-13 0,2 0 1 0,1-1 17 15,-3 2-23-15,-1 0 18 0,-2 1-20 0,1 0 16 16,-5 1-19-16,-2 1 16 0,-6 1-18 0,-3 2 1 16,-4 4 7-16,-4 0 1 0,-1 1 18 0,-5 1 9 15,-1 2-5-15,1-2-7 0,-3 1-1 0,-2 2-3 16,0-2-2-16,-5 6-12 0,5-8-26 0,-5 8-53 15,3-8-52-15,-3 8-58 0,1-7-69 0,-1 7-127 16,0-10-370-16,0 10-264 0</inkml:trace>
  <inkml:trace contextRef="#ctx0" brushRef="#br0" timeOffset="131755.359">23478 7835 212 0,'0'0'242'0,"0"0"-24"15,0 0-12-15,-9-3-10 0,9 3-6 0,0 0-16 0,0 0-16 16,-11-3-8-16,11 3 2 0,0 0-20 0,-8-3 18 15,8 3-33-15,0 0 32 0,0 0-61 0,-8-4 48 16,8 4-55-16,0 0 31 0,0 0-63 0,0 0 37 16,0 0-61-16,-9-2 38 0,9 2-42 0,0 0 43 15,0 0-45-15,0 0 48 0,0 0-46 0,0 0 47 16,-5 4-46-16,5-4 47 0,0 0-39 0,0 0 38 16,0 0-39-16,1 7 41 0,-1-7-44 0,0 0 45 15,5 5-35-15,-5-5 42 0,9 2-36 0,-9-2 34 16,12 1-46-16,-12-1 43 0,15 1-43 0,-15-1 26 15,24 0-41-15,-11 0 41 0,4-1-46 0,1 1 41 16,1-1-49-16,1 0 44 0,1 0-49 0,0 0 40 16,2-1-44-16,0 1 39 0,2-1-43 0,0 1 42 15,1-1-46-15,-3 1 40 0,-1-1-39 0,-1 0 39 16,2 1-43-16,-2 0 41 0,-2 0-45 0,0 0 45 16,-2-2-43-16,-1 3 43 0,-3-2-44 0,0 1 48 15,-3 1-49-15,2-1 45 0,-12 1-43 0,16-1 48 16,-16 1-42-16,13 0 46 0,-13 0-50 0,13-2 51 15,-13 2-55-15,0 0 48 0,13-2-51 0,-13 2 31 0,0 0-81 16,10-3-33-16,-10 3-121 0,0 0-41 16,6-4-81-16,-6 4-104 0,8-6-481 0,-8 6-513 15</inkml:trace>
  <inkml:trace contextRef="#ctx0" brushRef="#br0" timeOffset="132371.659">25652 7700 100 0,'0'0'459'0,"0"0"-117"0,0 0-65 15,0 0-48-15,0 0-7 0,2 7-25 0,-2-7 6 16,0 0 2-16,0 0 2 0,0 0 1 16,0 0-10-16,0 0 18 0,0 0-64 0,0 0 14 15,5 4-61-15,-5-4 28 0,0 0-43 0,0 0 46 0,14 0-53 16,-14 0 37-16,12 0-56 0,-12 0 36 0,20-1-59 15,-8-1 47-15,4 1-56 0,1 0 5 0,2 0-6 16,4 0-1-16,3-1-7 0,1-1-4 0,2 0 3 16,-1 1-7-16,5-2-1 0,-2 3-2 0,-2-1 2 15,1 2-7-15,-1-2 0 0,1 0-4 0,-2 1 3 16,-3 0-1-16,-3 0 2 0,-2-1-4 0,-1 2-2 16,0-1 5-16,-4 1-4 0,-4-1 4 0,3 1 4 15,-14 0 5-15,20-1 7 0,-10 0-4 0,-10 1 2 16,14-2-7-16,-14 2 0 0,10 2-5 0,-10-2-2 15,0 0-8-15,17-2-20 0,-17 2-39 0,0 0-54 16,0 0-78-16,13-1-123 0,-13 1-79 0,0 0-116 16,10-2-474-16,-10 2-582 0</inkml:trace>
  <inkml:trace contextRef="#ctx0" brushRef="#br0" timeOffset="144399.451">2122 10355 4 0,'0'0'390'0,"0"0"-128"0,0 0-37 0,0 0-9 15,0 0-4-15,0 0-14 0,-1-4-5 0,1 4-14 16,0 0-4-16,0 0-5 0,0 0-11 0,0 0-12 16,-4-8 5-16,4 8-4 0,0 0 4 0,0 0 1 15,0 0-3-15,0 0-2 0,-2-6-5 0,2 6-11 16,0 0-3-16,0 0-11 0,0 0-13 0,0 0-15 16,0 0-14-16,-13 0-11 0,13 0-6 0,-5 5 10 15,0-1-11-15,-1 2 17 0,0 0 6 0,0 1-4 16,-2 2 8-16,0 1-15 0,-1 1 29 0,1 2-43 15,0 1 34-15,-1 2-10 0,0 1-6 0,0 2 2 16,3 0-7-16,-1 2-2 0,2-1-10 0,-1 2-24 16,2 0-15-16,0-2 29 0,3-1-9 0,1 0-11 0,0 0 1 15,1 1-3-15,2-2-3 0,2-1-2 0,1 2-2 16,2-1-6-16,-2 0-10 0,4-3 9 0,2 1-6 16,-3-4 4-16,2 0-5 0,2-3-4 0,0 1-11 15,1-3 6-15,0 1-7 0,0-2-12 0,0-4-12 16,-1 1-15-16,2-1-11 0,-1-2-12 0,2-2-27 15,-1 0-24-15,2-1-18 0,-3-2-34 0,1-1-9 16,-1-1-35-16,0 0 2 0,-1-2-59 0,0 1-23 16,-2-3-3-16,-2 3 10 0,1-2 12 0,-2 0-44 15,-3 2 14-15,2-1-53 0,-5 1-245 0,1 2-122 16</inkml:trace>
  <inkml:trace contextRef="#ctx0" brushRef="#br0" timeOffset="144589.461">2177 10719 191 0,'-11'1'411'0,"-1"2"-72"0,12-3-24 16,-16 2-61-16,16-2 65 0,-14 3-30 0,14-3 14 16,-12 1-46-16,12-1 1 0,0 0-48 0,-14 0-8 0,14 0-47 15,0 0-17-15,0 0-41 0,-10-1-8 0,10 1-39 16,0 0 2-16,0-8-27 0,0 8 3 0,6-8-18 16,-1 3-17-16,2-2-50 0,0 0-19 0,2-1-73 15,2-1 6-15,0 1-96 0,2-2 2 0,-2 2-71 16,2-2-20-16,1 0-71 0,3-1-247 0,-6 3-156 15</inkml:trace>
  <inkml:trace contextRef="#ctx0" brushRef="#br0" timeOffset="145049.377">2402 10552 466 0,'0'0'537'0,"0"0"-179"0,0 0-23 0,-10-5-67 16,10 5 13-16,-6-5-82 0,6 5 8 0,-3-9-47 16,3 9-8-16,-1-9-60 0,1 9 8 0,1-12-44 15,2 7 13-15,2 1-41 0,-2-2 18 0,3 1-35 0,0 0 27 16,-1 2-34-16,4-1 25 0,-9 4-28 0,17-2 30 16,-17 2-23-16,19 0 36 0,-10 2-17 15,0 1 23-15,2 1-25 0,-2 1 28 0,-1 3-23 16,-2-3 24-16,3 4-11 0,-4-1 11 0,0-1 8 0,1 2 19 15,-3-2 21-15,0 1 18 0,2-1 19 0,-4-3 4 16,3 3 13-16,-4-7-27 0,3 9 44 0,-3-9-26 16,4 8 17-16,-4-8-53 0,0 0-2 15,0 0-45-15,0 0-19 0,0 0-5 0,0 0 7 0,-6-7-31 16,6 7 12-16,-2-10-7 0,2 2-15 0,-3 2 0 16,3-4-3-16,0 3-5 0,-1-1-1 0,1-2-1 15,1 4 1-15,-1-1-18 0,0 7 5 0,0-11 4 16,0 11-3-16,1-8 4 0,-1 8-3 0,0 0 8 15,6-5 1-15,-6 5-6 0,0 0 10 0,10 6 2 16,-6-1 4-16,1 0-6 0,1-1 4 0,-2 2-3 16,1 2-25-16,2-1 36 0,-1 0-41 0,2 0 22 15,-3-1-66-15,1 0 17 0,-2 0-50 0,2-1-45 16,1 0-47-16,-7-5-34 0,9 6-39 0,-9-6-99 16,10 1-94-16,-10-1-75 0,13-8-439 0,-7 2-571 15</inkml:trace>
  <inkml:trace contextRef="#ctx0" brushRef="#br0" timeOffset="145194.762">2719 10329 435 0,'3'-7'526'15,"-3"7"-80"-15,0 0-141 0,2-6-24 0,-2 6-98 16,0 0 5-16,4-8-89 0,-4 8 21 16,0 0-68-16,0 0 32 0,0 0-71 0,5-3-16 15,-5 3-105-15,0 0-69 0,9 2-94 0,-9-2-110 0,0 0-178 16,10 1-73-16</inkml:trace>
  <inkml:trace contextRef="#ctx0" brushRef="#br0" timeOffset="145322.533">2876 10386 200 0,'7'6'361'0,"-7"-6"-54"0,6 8-11 0,-6-8-29 16,6 7-68-16,-6-7 35 0,6 6-81 0,-6-6 23 16,3 6-88-16,-3-6 27 0,0 0-70 0,8 6 11 0,-8-6-110 15,0 0-38-15,0 0-102 0,5 4-115 16,-5-4-269-16,0 0-91 0</inkml:trace>
  <inkml:trace contextRef="#ctx0" brushRef="#br0" timeOffset="145682.673">2157 11226 17 0,'-5'8'750'0,"1"-2"-176"0,1 0-137 16,3-6-91-16,-6 8-67 0,6-8-57 0,-3 9 22 16,3-9-18-16,0 0 1 0,0 0-56 0,0 0-18 15,0 0-46-15,0 0-6 0,13-2-32 0,-4-4 3 16,3-1-27-16,2-1 6 0,1-2-21 0,3-1 6 15,1 1-20-15,2-2 11 0,1-4-17 0,4 3 9 16,-2-1-13-16,2-1 7 0,0-1-15 0,-1 2 14 0,3 0-17 16,-2 1 12-16,-1-2-17 0,2 1 13 15,-4 2-41-15,-1 1-11 0,-2 2-59 0,-2-2-11 16,0 2-93-16,-4 2-24 0,0 1-105 0,-2 0-36 16,-3 0-73-16,1 1-290 0,-4 1-242 0</inkml:trace>
  <inkml:trace contextRef="#ctx0" brushRef="#br0" timeOffset="146484.901">4120 9822 292 0,'0'0'261'0,"-3"-7"-45"0,3 7-6 0,0 0-11 16,-4-7-16-16,4 7-11 0,0 0-10 0,-3-7-13 15,3 7-9-15,0 0-10 0,-3-6-29 0,3 6-13 16,0 0-19-16,0 0-15 0,0 0-10 0,0 0 2 15,0 0-3-15,0 0 10 0,0 0-11 0,0 0 65 16,0 0 8-16,0 0 1 0,0 0-7 0,3 9-7 16,-3-9-3-16,2 9-34 0,1-2 54 0,-2-1-33 0,1 1 39 15,1 3-46-15,0 0 49 0,-1 0-51 16,2 1 48-16,0 4-46 0,1 0 69 0,0 2-49 16,0 3 38-16,2 3-9 0,-1 5-10 0,2 1-8 0,0 1-8 15,0 3-13-15,1 5-47 0,1 2 27 0,1 1-41 16,-2-1 30-16,2 0-40 0,-2 3 33 0,3-1-36 15,-2 1 1-15,0-3-2 0,0 1 0 0,2-1 1 16,-2-2 41-16,-1-1-23 0,1-5 19 0,-2-1-19 16,-1-2 18-16,1 2-17 0,1-4 21 0,-1 0-16 15,-2-4-1-15,1-3-13 0,-2-1 13 0,1-2-20 16,-2-1 11-16,0-3-19 0,0-2 14 0,-2 0-17 16,1-3 21-16,-1 2-21 0,1-3 14 0,-2-1-14 15,-1-6 2-15,5 9-15 0,-5-9-14 0,0 0-76 16,0 0-19-16,0 0-105 0,0 0-16 0,5-4-73 15,-5 4-75-15,0-13-89 0,1 6-81 0,1-2-59 16,-1-1-340-16,0-2-537 0</inkml:trace>
  <inkml:trace contextRef="#ctx0" brushRef="#br0" timeOffset="147431.548">4129 9787 72 0,'0'0'251'0,"0"0"-45"0,-3-6-18 0,3 6-17 16,0 0-5-16,0 0-9 0,0 0-18 0,0 0-10 16,0 0-12-16,0 0-10 0,0 0-22 0,0 0-11 15,0 0-12-15,0 0-5 0,0 0-2 0,0 0 11 16,0 0 4-16,0 0 3 0,0 0 16 0,0 0 5 15,-2 8 8-15,2-8-37 0,1 6 53 0,-1-6-53 16,1 12 57-16,2-6-38 0,-2 2 42 0,2 2-46 0,-1 2 35 16,2 1-13-16,1 2-20 0,0 1-13 0,-1 5-13 15,1 2-10-15,0 0-9 0,3 4-7 0,-2 2-6 16,2 0-32-16,-3 0-61 0,3 2-78 16,1 0-75-16,-2 1-84 0,1-2-71 0,1 0-451 15,1 0-365-15</inkml:trace>
  <inkml:trace contextRef="#ctx0" brushRef="#br0" timeOffset="148469.79">4777 10078 56 0,'0'0'338'0,"0"0"-40"16,-5-3-62-16,5 3 38 0,0 0-69 0,-7-4-10 15,7 4-8-15,0 0-11 0,-9-4-16 0,9 4-18 0,0 0-4 16,0 0-17-16,-10-2-10 0,10 2 2 0,0 0 6 16,-9 3 1-16,9-3 7 0,-6 7 16 15,1-3-7-15,0 2 2 0,-1 2 12 0,1 1 11 0,0 1 8 16,-1 3 1-16,-2 0-5 0,3 2-19 0,0 0-11 15,-2 4-13-15,1 0-7 0,1 1-6 0,0 0-19 16,1 1-10-16,0 0-41 0,2-1 32 0,0 0-43 16,1 0 28-16,1-1-42 0,1 2 28 0,3 1-34 15,-3-3-1-15,5 2 0 0,-3 1-3 0,5-2 2 16,0 0-3-16,-2 0-14 0,3-3-23 0,1-2-23 16,-1 0 14-16,3-5-77 0,-1 1 16 0,1-1-77 15,2-4 2-15,-1 0-77 0,-2-3-5 0,3 0-78 16,-1-3-19-16,3-2-5 0,0 0-72 0,2-3-4 15,-3 2-275-15,3-5-221 0</inkml:trace>
  <inkml:trace contextRef="#ctx0" brushRef="#br0" timeOffset="148933.916">5114 10318 230 0,'0'0'429'15,"-6"-7"-127"-15,6 7-29 0,-12-6-20 0,12 6-1 16,-10-5 7-16,10 5-7 0,-10-2-32 0,10 2-28 16,-13-4-24-16,13 4-26 0,-10-1-21 0,10 1-21 15,-12 0-14-15,12 0-3 0,-12 3-12 0,12-3-2 16,-12 4-2-16,7 0 1 0,0 0-12 16,-3 3-6-16,3-1 3 0,0 1-11 0,1 0-5 0,0 0-1 15,-1 2 0-15,1-1-5 0,3 1-1 0,-2 1-6 16,2 0-3-16,1-1-4 0,0 2-2 0,0 0-1 15,1-1-2-15,2 0-40 0,1 0 44 0,-3-1-43 16,3 0 45-16,0 0-40 0,1 0 41 0,-1-3-44 16,2 3 48-16,-1-5-51 0,3 3 47 0,-3 0-45 15,3-4 47-15,-2 1-46 0,-6-4 44 0,15 3-45 16,-15-3 44-16,16 1-42 0,-16-1 40 0,15-3-8 0,-6 1-8 16,-1-2-4-16,-1-1-14 0,1-1 2 0,0 0 0 15,-2 0 8-15,-2-2-2 0,2 1 1 16,-2-2 5-16,1 1-3 0,-5-3 0 0,3 3 2 0,-3-3 3 15,0 1-2-15,-3-2 0 0,1 2 1 0,-1-1 1 16,-1 1 7-16,-2 0 6 0,1 0 3 0,1 2-4 16,-2 0 5-16,-1-1-6 0,1 2-2 15,-2 0-1-15,-1 1 0 0,1 1-5 0,1 0-2 16,-2 2 0-16,1 0-24 0,8 3-46 0,-14-3-54 0,14 3-64 16,0 0-75-16,-18 1-54 0,18-1-46 15,-9 2-112-15,9-2-218 0,0 0-199 0</inkml:trace>
  <inkml:trace contextRef="#ctx0" brushRef="#br0" timeOffset="149201.745">5302 10282 76 0,'0'0'619'15,"0"0"-180"-15,13 4-92 0,-13-4-37 16,0 0-11-16,6 3-10 0,-6-3-21 0,0 0-11 15,6 4-30-15,-6-4-25 0,0 0-23 0,6 6-19 0,-6-6-23 16,2 8-16-16,-2-8-6 0,4 10-18 0,-1-4-11 16,-1 0-12-16,2 0-13 0,-3 1-9 0,3 2-12 15,-1-1-9-15,-1 0-4 0,2 1-5 0,-1 0-4 16,-1 0-3-16,2 0-1 0,1 1-4 16,-1-1-33-16,-2 0-58 0,1-1-50 0,1 1-46 15,-2-2-58-15,1 0-59 0,0-1-37 0,-3-6-54 16,3 11-57-16,-3-11-348 0,7 6-312 0</inkml:trace>
  <inkml:trace contextRef="#ctx0" brushRef="#br0" timeOffset="149483.056">5524 10197 373 0,'2'-10'486'0,"-4"4"-70"0,2 6-53 16,-1-12-6-16,1 12-11 0,0-8-33 0,0 8-25 15,0-8-34-15,0 8-48 0,-1-6-41 0,1 6-34 16,0 0-24-16,0 0-11 0,0 0-2 0,0 0-2 0,0 0-7 16,0 0 0-16,5 6-6 0,-3-1-5 15,1 1-10-15,-2 1-2 0,3 1 7 16,0 0-3-16,0 3-6 0,0-1-6 0,1 3-6 0,1-1-10 0,-1 1-6 16,0 2-4-16,0-1-4 0,1 0-8 15,-1 0-1-15,1 0-52 0,-2 0 45 0,1-1-83 16,-1-2 9-16,-2 0-92 0,1-1-11 0,2-1-58 15,-4 0-67-15,2-2-55 0,-1-1-55 0,-2-6-68 0,4 7-392 16,-4-7-414-16</inkml:trace>
  <inkml:trace contextRef="#ctx0" brushRef="#br0" timeOffset="149798.164">5632 10057 335 0,'0'0'517'0,"0"-9"-85"16,0 9-138-16,0-7-20 0,0 7-89 0,0 0 28 0,1-6-76 15,-1 6 47-15,0 0-11 0,10-4-17 0,-10 4-17 16,13 1-15-16,-3 2-11 0,-1-1-4 16,4 2-8-16,0 3 1 0,2-1-4 0,2 4-3 15,-1 0-8-15,2 2-4 0,0 2-2 0,1 1-10 16,2 3-8-16,-4 2-5 0,0 0-3 0,0 3-7 15,-4-1-9-15,1 3-6 0,-5-1-8 0,-3-1 0 0,-1 2-50 16,-2-3 54-16,-2 2-52 0,-1 0 53 0,-4-1-53 16,0-1 46-16,-2-2-56 0,-2 1-20 0,-2-2-32 15,0-1-38-15,-2-1-49 0,0-3-56 0,0-4-52 16,-2-1-87-16,4-4-92 0,-2-1-380 0,2-2-381 16</inkml:trace>
  <inkml:trace contextRef="#ctx0" brushRef="#br0" timeOffset="151049.931">6098 9625 402 0,'0'0'290'0,"0"0"-6"0,0 0-42 16,0 0-22-16,0 0-8 0,0-6-10 0,0 6-15 15,0 0-24-15,0 0-20 0,0 0-33 0,0 0-19 16,0 0-20-16,0 0-12 0,0 0-2 0,0 0-20 16,0 0-7-16,0 0 1 0,0 0 12 0,0 0 10 15,0 0 15-15,0 0 12 0,0 0 0 0,4 5 9 16,-4-5 2-16,1 8 6 0,-1-8 0 0,4 9 1 0,-3-1-4 16,2-1-2-16,1 1 3 0,-2 3-14 15,1 0-3-15,1 2-2 0,0 2-31 0,1 1 56 16,0 3-54-16,0 3 44 0,1-1-55 0,2 2 49 15,-2 5-55-15,2 0 45 0,1 1-8 0,-1 0-7 0,1 2-2 16,-2 1-2-16,3-2-2 0,-1 1-11 0,0-1 0 16,1 0 1-16,-2 0-43 0,1-2 47 15,0-1-39-15,0 0 53 0,-1-5-34 0,-2 1 45 0,3 1-32 16,-4-2 27-16,3-1-22 0,-2 1-9 16,1 1 0-16,0-3-3 0,0 0 6 0,-1 1-9 15,-1-2-1-15,2 2-2 0,0-2-5 0,-3-1-2 0,1-1-6 16,-1-1-3-16,1 0-1 0,-1-2-3 0,1 1 2 15,0-2-5-15,-1-1 4 0,-1 0-4 0,-1 0-2 16,2-4-1-16,-1 2 0 0,-1-3-4 0,1 0 2 16,-2 0-15-16,4-1-16 0,-5-6-16 0,4 9-28 15,-4-9-31-15,2 7-42 0,-2-7-27 0,0 0-133 16,0 0-63-16,0 0-89 0,0 0-97 0,0 0-57 16,7-8-299-16,-6 1-481 0</inkml:trace>
  <inkml:trace contextRef="#ctx0" brushRef="#br0" timeOffset="151931.573">7909 9717 30 0,'0'0'246'15,"0"0"-16"-15,0-6-48 0,0 6 0 0,0 0-32 16,0-7 19-16,0 7-43 0,0 0 34 0,0 0-45 16,0 0-2-16,0-8 1 0,0 8-5 0,0 0-7 15,0 0-13-15,0 0-5 0,0 0-20 0,0 0-11 16,0 0-5-16,0 0 18 0,0 0 29 0,0 0 18 16,0 0 15-16,0 0 0 0,3 7 0 0,-3-7 0 0,2 10-6 15,-2-10-9-15,3 13-10 0,-2-4-9 16,2-1-40-16,-1 3 39 0,1 2-36 0,2 1 43 15,-3 0-49-15,2 2 51 0,0 1-56 0,0 1 43 16,1 1-47-16,0 3 48 0,0-1-9 0,1 0-5 0,0 2 1 16,0-1-5-16,-1 0 1 0,2 0 2 0,0 0 9 15,-2-1-41-15,2 2 41 0,-2-1-46 0,3-2 43 16,-2 2-39-16,0-2 37 0,1 1-30 0,-1-1 34 16,-1 2-38-16,3-2 21 0,-3 0-28 0,0 1 1 15,3-2-2-15,-3 0 3 0,1-1-7 0,-3-1-2 16,1-2-7-16,-2 1 0 0,2-1-5 0,0 0 11 15,-1-3-16-15,-2-2-5 0,1 0 0 0,2-1-2 16,-3-1 1-16,1 0 3 0,0-2-6 0,-1 1-3 16,-1-7 8-16,3 9-3 0,-3-9 0 0,3 10-4 15,-3-10 1-15,1 7-4 0,-1-7-13 0,0 0-29 16,0 0-51-16,1 7-61 0,-1-7-11 0,0 0-98 16,0 0-35-16,0 0-131 0,0 0-106 0,-1-7-118 0,1 7-354 15,-4-8-607-15</inkml:trace>
  <inkml:trace contextRef="#ctx0" brushRef="#br0" timeOffset="152564.143">8365 9981 265 0,'0'0'351'0,"-2"-9"-82"15,2 9 1-15,-4-8-16 0,4 8-50 0,-4-8-5 16,4 8-31-16,-6-7-4 0,6 7-15 0,-5-6-17 15,5 6-22-15,-8-4-5 0,8 4-6 0,0 0-2 16,-13-2 46-16,13 2-39 0,-9 3 42 0,9-3-55 16,-9 5 36-16,3 0-48 0,0 1 44 0,0 0-49 0,1 1 37 15,0 1-7-15,1 1-8 0,-2 0-4 0,2 1-11 16,2 0-8-16,-1 3-6 0,0-2-10 0,2 0-5 16,1 0-1-16,0 2-9 0,1-1-6 0,2 1-7 15,0-1 2-15,-1 2-8 0,2-1-7 0,2-1 0 16,-2 1-4-16,3-1-44 0,-1-1 49 0,-1 1-47 15,3-3 52-15,-2-1-51 0,-1-1 50 0,3 0-45 16,-3 0 47-16,4-1-47 0,-3-2 48 0,1 1-51 16,-1-2 52-16,-6-3-53 0,15 3 54 0,-15-3-52 15,16 0 53-15,-16 0-47 0,15-3 43 0,-7 0-50 16,0-1 50-16,0 0-48 0,0 0 50 0,0-2-52 16,-2 0 53-16,-1 0-51 0,3-1 50 0,-4-1-51 15,0 0 50-15,-2-1-50 0,2 0 54 0,-4-2-56 16,1 2 53-16,-1-3-52 0,-1 0 50 0,-2 1-50 15,0-3 54-15,-1 0-51 0,-3 2 44 0,1-1-48 16,0 0 51-16,-1 1-48 0,-1 0 2 0,2 1 5 16,-3 1 1-16,3 2 3 0,-1-1-2 0,2 2-5 0,-2 0-18 15,-1 2 14-15,3 1-75 0,5 4-8 0,-12-9-85 16,12 9 5-16,-10-3-73 0,10 3-19 0,-11-3-21 16,11 3-73-16,0 0-81 0,-12 1-243 15,12-1-204-15</inkml:trace>
  <inkml:trace contextRef="#ctx0" brushRef="#br0" timeOffset="154048.122">8337 9756 87 0,'0'0'199'0,"0"0"-31"0,0 0-21 16,0 0-14-16,-5-3-22 0,5 3-11 0,0 0-11 15,0 0-12-15,0 0-11 0,-9-3-11 0,9 3-6 16,0 0-4-16,0 0-3 0,0 0-1 0,0 0 1 16,-14 0 1-16,14 0-6 0,0 0-4 0,0 0 1 15,-10 3-3-15,10-3 2 0,0 0 2 0,-9 2 4 16,9-2 5-16,0 0 1 0,-9 4 5 0,9-4-8 15,-7 5 4-15,7-5 2 0,-7 3 3 0,7-3 5 16,-9 5-1-16,9-5 15 0,-8 5-38 0,8-5 11 0,-6 7-17 16,6-7 13-16,-9 6-22 0,9-6 26 15,-9 5-20-15,9-5 25 0,-8 8-36 0,8-8 34 16,-6 7-34-16,6-7 34 0,-9 9-38 0,4-4 27 16,5-5-39-16,-6 8 33 0,2-3-34 0,1 0 35 0,-1 2-37 15,-2-2 48-15,3 1-47 0,3-6 35 16,-6 8-34-16,6-8 29 0,-4 10-35 0,4-10 49 15,-5 9-39-15,5-9 43 0,-4 10-45 0,4-10 50 0,-2 9-44 16,2-9 56-16,-3 10-46 0,3-10 54 0,-5 10-48 16,5-10 47-16,-1 11-10 0,1-11-6 0,-2 12-1 15,2-12-5-15,-1 10-8 0,1-10-4 0,0 13 6 16,0-13 6-16,-1 13-4 0,0-6-3 0,1 0 4 16,0-7 1-16,0 14-4 0,1-8-3 0,-1 1 2 15,0-7-4-15,1 13 1 0,-1-13 2 0,0 12 2 16,1-5-6-16,1 0-1 0,-1-1-2 0,0 0-4 15,2 1 9-15,-2-1 0 0,2 0 0 0,-1 1-4 16,1 1 5-16,-2-1 2 0,3 1-2 0,0-1 2 16,0 2-7-16,-2-1 4 0,2 0-2 0,2 1-1 0,-2 0-1 15,0 0-3-15,0-1-7 0,1 0-2 16,-1 1-1-16,2-1 2 0,-2 1 0 0,1-1 5 16,0 0-2-16,-1 1-3 0,1-1-3 15,-1 0-3-15,1 0 0 0,0-1-1 0,-1 2 8 0,1-2-51 16,-1 1 46-16,1 0-47 0,-1-2 51 0,2 2-47 15,-2-2 54-15,-1 0-55 0,1 0 53 0,-2 0-50 16,2-1 51-16,0-1-50 0,0 1 50 0,-4-5-51 0,7 9 47 16,-7-9-50-16,7 8 47 0,-7-8-65 0,7 6 22 15,-7-6-80-15,9 5 0 0,-9-5-107 0,12 4-8 16,-12-4-76-16,10 3-70 0,-10-3-75 0,13 1-451 16,-13-1-452-16</inkml:trace>
  <inkml:trace contextRef="#ctx0" brushRef="#br0" timeOffset="154464.001">8694 10211 239 0,'0'0'485'15,"0"0"-98"-15,0 0-44 0,0 0-26 0,0 0-13 16,4-4-9-16,-4 4-27 0,0 0-28 0,0 0-29 15,0 0-32-15,0 0-34 0,0 0-23 0,0 0-12 16,0 0-10-16,0 0-10 0,0 0-9 0,0 0 10 16,0 0 25-16,0 0 17 0,0 0-45 0,8 3 49 15,-8-3-55-15,0 0 39 0,3 8-47 0,-3-8 35 16,0 9-57-16,0-9 34 0,3 10-58 0,-3-10 37 16,-2 12-45-16,1-4 28 0,0-2-74 0,-2 3-6 15,1 0-119-15,-3 0-46 0,0 0-92 0,1 0-114 16,-1 0-121-16,1-1-585 0,-2 0-725 0</inkml:trace>
  <inkml:trace contextRef="#ctx0" brushRef="#br0" timeOffset="155018.513">8960 9900 297 0,'-4'-6'276'0,"4"6"-11"16,0 0-30-16,0 0 4 0,-3-5-12 15,3 5-32-15,0 0 14 0,0 0-25 0,-1-7-30 16,1 7 0-16,0 0 10 0,0 0 14 0,0 0 10 0,-3-6 41 15,3 6-31-15,0 0-44 0,0 0-18 0,0 0-16 16,0 0-24-16,0 0-17 0,0 0 5 0,0 0 13 16,0 0 14-16,0 0 9 0,-1 6 3 0,1-6 7 15,1 10-4-15,1-3 1 0,-1 0-10 0,3 1-4 16,-3-1-5-16,2 3-10 0,-1 0-10 0,1 1-13 16,-2 0-15-16,4 1-8 0,-2-1-12 15,-1 0-2-15,3 2-11 0,-2-2-4 0,1 0-6 0,-2 1-4 16,2-2-2-16,-1 1-1 0,-1-1-2 0,2-1-6 15,-3 1-9-15,2-2-24 0,1 1-39 0,-2-2-6 16,1 0-97-16,-2-1 0 0,2 0-92 0,-1 0-11 16,-2-6-49-16,0 10-74 0,0-10-50 0,3 7-66 15,-3-7-436-15,0 0-533 0</inkml:trace>
  <inkml:trace contextRef="#ctx0" brushRef="#br0" timeOffset="155699.499">9033 9685 430 0,'0'0'397'0,"0"0"-65"15,0 0-46-15,0 0-5 0,0 0-55 0,0 0 35 16,0 0-52-16,0 0-40 0,1-8-32 0,-1 8-29 16,6-5-21-16,-6 5-9 0,12-5-20 0,-12 5-10 15,14-8-9-15,-5 5-8 0,0-1 0 0,0-1-10 16,2 1-5-16,-1 1-1 0,-1-1-2 0,3 1-3 0,-2-2-2 16,-1 1 4-16,1 2-4 0,-1-1-1 15,-1 1-2-15,-8 2 1 0,15-3-1 0,-15 3 1 16,12-4 10-16,-12 4 11 0,10-3 12 0,-10 3 6 15,0 0 8-15,14-1 2 0,-14 1 2 0,0 0-4 0,0 0 1 16,11 1 6-16,-11-1-6 0,0 0-39 16,0 0 41-16,8 7-33 0,-8-7 36 0,0 0-45 0,8 4 41 15,-8-4-47-15,3 5 46 0,-3-5-42 0,4 5 45 16,-4-5-48-16,5 8 55 0,-5-8-49 0,6 7 47 16,-6-7-42-16,5 11 49 0,-3-6-47 15,3 3 53-15,-2 0-42 0,-1-1 51 0,1 3-42 16,1-1 5-16,0 2 2 0,0 0-2 0,-2 2-6 0,2 0-5 15,2 3-2-15,-2-2-10 0,1 2-1 0,-2-1-3 16,2 3 5-16,-1-2-5 0,0 2-9 0,1-1-3 16,0-2 4-16,-1 2-4 0,-1-1 3 0,3 1-5 15,-3-2 3-15,4 1-3 0,-3-2 44 0,-2 0-50 16,2 0 42-16,0-1-39 0,0-2 6 0,-3 1 38 16,3-1-45-16,-3-1 8 0,3 1 2 0,-3-2 3 15,3 0 0-15,-3-1 4 0,0-1-6 0,1 0 2 16,-1-1 3-16,-1 1 5 0,0-7 10 0,0 11-9 15,0-11 1-15,-1 12-3 0,-2-6-5 0,1 0-1 0,-6 0-4 16,3 0 17-16,-4-1-26 0,1 2 2 0,-2-3 0 16,-3 2-2-16,-1-2-4 0,0 1 4 15,-1-2-5-15,0 0-4 0,-2 0-5 0,4-1-10 0,-1-1-23 16,0 0 11-16,1 1-90 0,1-1 6 0,12-1-92 16,-20 0 1-16,20 0-49 0,-19-3-56 0,19 3-80 15,-11-4-77-15,11 4-74 0,-9-7-359 16,9 7-469-16</inkml:trace>
  <inkml:trace contextRef="#ctx0" brushRef="#br0" timeOffset="156330.431">9420 9402 327 0,'0'0'307'16,"0"0"-77"-16,0 0-29 0,0 0-18 0,0 0-23 15,2-5-9-15,-2 5-31 0,0 0-21 0,0 0-17 16,0 0 2-16,11-2 10 0,-11 2 16 0,0 0 14 15,13 1-9-15,-13-1-35 0,12 4 48 0,-3-2 1 16,0 3-13-16,0 0 1 0,1 0 4 0,1 2-6 16,1 0-9-16,0 1-8 0,-1 3 6 0,1-1-10 15,2 3-7-15,-3 2-6 0,2-1-5 0,0 2-10 16,-2 2-4-16,3 0 0 0,-5 1-46 0,3 1 51 16,-1 2-55-16,1 0 47 0,-2 1-43 0,0-1 12 15,2 2 9-15,-3 0 5 0,1-1 11 0,-3-3-5 16,3 3 1-16,-3-1 1 0,1 2 44 0,-2-3-51 15,1 1 44-15,-1 0-52 0,-1 0 52 0,0 0-43 0,-1-1 46 16,1 0-43-16,-2-2 49 0,-2-1-47 0,2 0 3 16,-2-1-2-16,0 0 1 0,-1-4 1 0,0 0 11 15,0-1-12-15,-1-1-4 0,1 0-5 0,-1-3-4 16,1-1-6-16,0 0-5 0,-2 0-4 0,1 0-8 16,1-7-19-16,-4 8-59 0,4-8-61 0,-9 5-19 15,9-5-111-15,-14 1-34 0,14-1-128 0,-19-1-94 16,5-3-112-16,2 2-407 0,-3-3-638 0</inkml:trace>
  <inkml:trace contextRef="#ctx0" brushRef="#br0" timeOffset="157280.277">9651 9568 249 0,'0'0'494'0,"-1"-11"-91"16,1 11-55-16,-1-10-6 0,1 10-20 0,-2-9-13 15,2 9-22-15,-1-9-21 0,1 9-30 0,-1-7-41 16,1 7-40-16,-2-5-24 0,2 5-30 0,0 0-21 15,-1-8-18-15,1 8-10 0,0 0-14 0,0 0-6 16,0 0 9-16,0 0-7 0,0 0 12 0,0 0 12 16,0 0 14-16,0 0 13 0,5 6-5 0,-5-6 2 15,3 11-41-15,-3-11 49 0,4 13-41 0,-2-6 53 16,1-1-34-16,-2 4 29 0,3-2-25 0,-3 3 46 16,4-1-27-16,-1 3 5 0,1 1 1 0,-1 0-6 15,2 1-3-15,1 0-2 0,-2 1-7 0,3 3-8 16,-2 1-49-16,3 0 40 0,-2 2-48 0,0 0 40 15,3 0-8-15,-1 3-9 0,-1 2-3 0,-1 0-11 16,1-1-1-16,1 1-5 0,-4-3-3 0,2-1-3 0,-1 1-1 16,0-1-2-16,-1-1-13 0,1-1 15 0,-1-1-2 15,-1-2-2-15,-1-3-2 0,0-1 4 0,2-3-6 16,-4 1 8-16,2-2 1 0,-2-2 5 0,2-1 1 16,-3-7-3-16,2 10-3 0,-2-10-2 0,0 0-1 15,0 0-2-15,-2-8-5 0,-1 0-1 0,-1-2 2 16,-2-4-5-16,2-3 1 0,-2-4-16 0,-3-5-5 15,0-1-47-15,-1-4 52 0,-1-5-17 0,1-1-8 16,-3-2 3-16,3 1-1 0,-1-2 18 0,-1 2-9 16,3 2 16-16,-1 4-6 0,2 1 19 0,1 2-20 15,-2 3 24-15,1 2-15 0,0 1 18 0,3 2-16 16,-3 0 17-16,2 2-10 0,0 2 15 0,1 3-12 16,1-1 17-16,-1 2-11 0,1 0 10 15,1 3-9-15,-3 0 15 0,3 0-16 0,1 3 15 0,-2 0-13 16,3-1 8-16,-2 2-17 0,3 6 16 0,-4-10-18 15,4 10 15-15,-2-8-17 0,2 8 10 0,-3-7-14 16,3 7 10-16,-4-6-6 0,4 6 19 0,0 0-21 0,0 0 14 16,0 0-11-16,0 0 19 0,0 0-13 0,-7 3 14 15,7-3-14-15,-3 7 12 0,3-7-7 0,-1 9 9 16,0-2-3-16,1-7 13 0,0 12-15 0,0-3 21 16,0 0-12-16,0 2 15 0,2 2-5 0,-2-2 15 15,3 5-7-15,-1 1 7 0,3 1-2 0,-1 3 3 16,1 2-2-16,2 0 9 0,-1 6-3 0,2-1-1 15,-1 0-37-15,1 2 43 0,0 1-39 0,1 1 41 16,-2-1-3-16,1 2-6 0,1-1-4 0,1 5-5 16,-2-4-1-16,0 5-4 0,-2-6 0 0,4 0 0 15,-4 0-1-15,1 0-1 0,1 0-3 0,-1-1 2 16,0-1 1-16,-2-1-4 0,1 0 6 0,-2-4-8 16,1 0-30-16,0-1 34 0,-1 0-30 0,-1-2 24 15,-1-1-27-15,2-3 33 0,-1-1-36 0,-1-1 31 16,-2-5-32-16,3 0 31 0,-2 1-29 0,0-2 32 15,3 1-31-15,-3-5 31 0,-1 1-32 0,0-7 23 16,0 10-50-16,0-10-7 0,0 0-79 0,4 5-10 0,-4-5-76 16,0 0-14-16,0 0-83 0,0-10-116 0,0 10-95 15,-4-14-161-15,4 9-869 0,-6-5-1182 0</inkml:trace>
  <inkml:trace contextRef="#ctx0" brushRef="#br0" timeOffset="179894.177">6804 10156 271 0,'0'0'296'0,"0"0"-35"15,0 0-20-15,0 0-13 0,2-5-23 0,-2 5-8 16,0 0-2-16,0 0 24 0,0 0-81 0,0 0 39 15,0 0-11-15,0 0-5 0,0 0-9 0,0 0-7 16,0 0-7-16,0 0-7 0,0 0-12 0,0 0-11 16,0 0-4-16,0 0-7 0,0 0-5 0,0 0-3 15,0 0 3-15,0 0-5 0,0 0 1 0,0 0 5 16,0 0-3-16,0 0-6 0,0 0-49 0,0 0 52 16,0 0-46-16,8 4 51 0,-8-4-43 0,0 0 52 15,5 3-42-15,-5-3 34 0,0 0-39 0,14 4 33 16,-14-4-43-16,13 0 28 0,-13 0-41 0,18 1 28 0,-8-2-37 15,3 0 24-15,-2-2-41 0,3 2 33 0,2-1-38 16,-2 1 33-16,1 0-40 0,-1-2 31 16,4 1-33-16,-4-1 29 0,4 0-33 0,-4 0 34 15,1 1-32-15,-2 0 25 0,1-1-27 0,-2 2 31 16,-1-1-26-16,1 0 23 0,-2 1-32 0,-10 1 30 0,15-2-26 16,-15 2 27-16,16-2-32 0,-16 2 34 0,12-1-33 15,-12 1 35-15,0 0-37 0,13-2 37 0,-13 2-36 16,0 0 36-16,12-2-36 0,-12 2 33 0,0 0-32 15,0 0 14-15,11-2-52 0,-11 2 20 0,0 0-80 16,0 0 14-16,9-2-93 0,-9 2-4 0,0 0-43 16,0 0-80-16,8-3-71 0,-8 3-68 0,0 0-61 15,0 0-390-15,6-4-479 0</inkml:trace>
  <inkml:trace contextRef="#ctx0" brushRef="#br0" timeOffset="180563.534">7020 10334 6 0,'0'0'222'15,"0"0"10"-15,0 0-38 0,0 0-17 0,-8 2-7 16,8-2-6-16,0 0-13 0,0 0-5 0,0 0 1 16,0 0 1-16,-9 3 2 0,9-3 5 0,0 0 11 15,0 0-5-15,0 0-5 0,0 0-2 0,0 0 6 16,0 0-7-16,0 0-4 0,0 0 5 0,-6 3-16 16,6-3-7-16,0 0-3 0,0 0-2 0,0 0-6 15,0 0 7-15,0 0-8 0,0 0-2 0,0 0-3 16,0 0-6-16,-6 5-9 0,6-5-51 0,0 0 46 15,0 0-47-15,0 0 50 0,0 0-46 0,0 0 40 16,0 0-45-16,-9 2 34 0,9-2-37 0,0 0 28 16,0 0-43-16,-10 3 34 0,10-3-27 0,0 0 34 15,-7 2-27-15,7-2 29 0,0 0-31 0,-8 3 22 16,8-3-20-16,0 0 12 0,-8 2-22 0,8-2 17 16,0 0-23-16,-9 2 13 0,9-2-15 0,0 0 12 0,0 0-17 15,0 0 14-15,-7 4-18 0,7-4 12 16,0 0-18-16,0 0 13 0,0 0-18 0,0 0 13 0,0 0-16 15,0 0 15-15,0 0-24 0,0 0 16 0,-8 2-14 16,8-2 4-16,0 0-9 0,0 0 18 0,0 0-14 16,0 0 16-16,0 0-9 0,0 0 12 0,9 4-16 15,-9-4 16-15,0 0-15 0,13 3 19 0,-13-3-16 16,10 0 10-16,-10 0-6 0,14 0 14 0,-14 0-18 16,19 0 16-16,-19 0-17 0,22-2 15 0,-12 1-16 15,2 0 7-15,0-1-3 0,0 0 8 0,3 1-14 16,-3-3 12-16,-1 3-11 0,2-1 7 0,0 1-18 15,0-1 24-15,-2 1-12 0,-2 0 10 0,4 0-14 16,-13 1 12-16,17-1-23 0,-17 1 26 0,15-3-13 16,-15 3 11-16,13 0-10 0,-13 0 9 0,11-1-11 15,-11 1 16-15,0 0-17 0,14-1 11 0,-14 1-10 16,0 0 13-16,12-2-21 0,-12 2-15 0,10-2-52 16,-10 2-43-16,9-5-183 0,-4 1-113 0,0-1-211 15,3-2-860-15,-2 0-1116 0</inkml:trace>
  <inkml:trace contextRef="#ctx0" brushRef="#br0" timeOffset="192812.687">4355 11598 126 0,'0'0'309'0,"0"0"-74"15,0 0 2-15,0 0-46 0,0 0-13 0,9-2-24 16,-9 2-20-16,0 0-19 0,0 0-14 0,0 0-6 16,0 0-3-16,5-4 0 0,-5 4 3 0,0 0-4 15,0 0 39-15,4-5-70 0,-4 5 30 0,0 0 5 16,0 0 1-16,4-6-2 0,-4 6-3 0,0 0 1 15,0 0 2-15,1-8 0 0,-1 8-1 0,0 0 1 16,1-5-2-16,-1 5-6 0,0 0 2 0,0-10 3 16,0 10 4-16,-1-8 1 0,1 8 5 0,-4-10-4 15,2 5-50-15,2 5 53 0,-7-12-51 0,5 6 54 16,-2 1-41-16,-1 1 62 0,1-2-51 0,0 1 49 16,0 0-54-16,4 5 32 0,-9-8-54 0,9 8-1 15,-10-6-2-15,10 6-5 0,-8-4-11 0,8 4 7 16,0 0-20-16,-14 0 40 0,14 0-47 0,-10 5 35 0,10-5-37 15,-9 10 35-15,4-3-24 0,1 0 32 0,0 4-36 16,2 0 33-16,-2 0-26 0,3 5 31 0,1 0-26 16,0 2 21-16,0 0-19 0,1 1 15 0,4 4-21 15,-1-1 8-15,1 4-17 0,0-2 18 0,3 1-25 16,2 3 18-16,-2-2-22 0,2-1 20 0,0 1-22 16,2 0 18-16,-2 0-18 0,3-2 16 0,-2 0-18 15,1 0 8-15,-2-2-7 0,-1-2 1 0,0 2 3 16,1-4 3-16,-2 1 0 0,-2-2 2 0,-1-2 2 15,3-1 2-15,-3 0 6 0,-1-1 1 0,-2-2 12 16,1 0-14-16,-2-1 6 0,-1 1 3 0,0-4-13 16,-1 1 12-16,-2-2-21 0,-1-1-3 15,-1 1-3-15,-1-1-17 0,0-2-23 0,6-3-36 0,-13 4-37 16,13-4 1-16,-18 2-106 0,18-2-9 0,-14-1-106 16,14 1-16-16,-18-2-85 0,9 0-78 0,0 0-79 15,-1-1-331-15,1-3-501 0</inkml:trace>
  <inkml:trace contextRef="#ctx0" brushRef="#br0" timeOffset="193211.942">4190 11940 15 0,'0'0'589'0,"0"0"-153"0,0 0-68 0,0 0-35 16,0 0 6-16,-6 4 5 0,6-4-22 0,0 0-12 15,0 0-34-15,0 0-39 0,0 0-37 0,0 0-40 0,0 0-30 16,0 0-27-16,0 0-16 0,0 0-21 0,0 0-13 16,0 0-9-16,6-5-8 0,-6 5-7 15,9-5-3-15,-9 5-1 0,14-5-7 0,-6 2-4 0,1 0-4 16,0-1 0-16,0 0-1 0,0 0-4 0,1 0-1 16,-1 1-3-16,0-1-5 0,1 0-7 0,0 0-57 15,2 1-65-15,-3 0-80 0,1-1-87 0,-1 0-81 16,0 1-56-16,1-2-518 0,-2 3-541 0</inkml:trace>
  <inkml:trace contextRef="#ctx0" brushRef="#br0" timeOffset="193605.734">4740 11810 78 0,'0'0'637'0,"0"0"-141"16,0 0-76-16,0 0-10 0,0 0-4 0,-3 5 2 15,3-5-5-15,0 0-24 0,0 0-38 0,0 0-43 16,0 0-51-16,0 0-69 0,0 0-2 0,-11 2-46 16,11-2 6-16,0 0-53 0,0 0 7 0,0 0-44 15,0 0 16-15,0 0-39 0,0 0 2 0,0 0-90 16,0 0-17-16,0 0-90 0,0 0-92 0,0 0-81 15,0 0-70-15,0 0-54 0,0 0-27 0,0 0-76 16,0 0-247-16,0 0-353 0</inkml:trace>
  <inkml:trace contextRef="#ctx0" brushRef="#br0" timeOffset="193763.361">4783 11990 442 0,'0'0'501'0,"3"11"-89"16,-3-11-35-16,1 7 2 0,-1-7 8 0,1 7-10 15,-1-7-14-15,0 0-44 0,4 8-111 16,-4-8 7-16,0 0-98 0,0 0-4 0,0 0-84 0,2 5-83 16,-2-5-95-16,0 0-104 0,0 0-111 0,0 0-103 15,0 0-459-15,7-4-499 0</inkml:trace>
  <inkml:trace contextRef="#ctx0" brushRef="#br0" timeOffset="195092.233">5717 11420 331 0,'0'0'290'0,"0"0"-28"0,-1-8-11 16,1 8-13-16,-4-7-28 0,4 7 28 0,-2-4-45 16,2 4 47-16,0 0-54 0,-4-5 48 0,4 5-54 0,0 0 41 15,-5-7-42-15,5 7 37 0,0 0-48 0,-5-4 40 16,5 4-66-16,0 0 29 0,0 0-74 0,0 0 38 16,-12-1-58-16,12 1 50 0,-9 5-45 0,5 0 11 15,-1 1 12-15,-1 1 6 0,1 1-6 0,-3 0 0 16,3 2 1-16,0 1-4 0,0 2-13 0,-2 1 7 15,3-1-24-15,-1 2 5 0,2 1-17 0,0-1 4 16,0 2-14-16,2 1-6 0,1-1-13 0,0 2 10 16,3-1-23-16,-1 2 9 0,2 0-15 0,4 0 9 15,-2 1-20-15,3-2 11 0,0-1-25 0,1 0-2 16,2 0-44-16,-2-2-6 0,4-2-65 0,0 0 7 16,0-2-81-16,-2-2 21 0,2-1-73 0,0-1 13 15,0-2-43-15,0-2-45 0,-1-1-55 0,1 0-16 16,-1-3-28-16,-1-2-46 0,4-3-321 0,-2 1-321 15</inkml:trace>
  <inkml:trace contextRef="#ctx0" brushRef="#br0" timeOffset="195493.276">6019 11578 117 0,'0'0'523'0,"-4"-10"-126"15,4 10-29-15,-6-8-71 0,6 8 70 0,-8-9-68 16,8 9 1-16,-6-6-75 0,6 6 16 0,-11-6-78 15,11 6 12-15,-7-4-70 0,7 4 26 0,0 0-58 16,-13 0 39-16,13 0-47 0,-11 7 48 0,7-3-56 16,-3 2 46-16,2-1-51 0,1 3 42 0,-2 0-65 15,2 2 43-15,0-1-53 0,2 2 45 0,-1-3-60 16,1 3 44-16,2-1-11 0,0 0-4 0,0 0-9 16,1 0-2-16,3 0-2 0,-2 0-5 0,2-2-3 15,4 2-5-15,-2-3-2 0,0 1-2 0,2-1 1 16,1-1-1-16,1-1 2 0,-1-1-5 0,3-2 1 15,-2 1 0-15,-1-3 0 0,-9 0-1 0,22-2-7 16,-12 1 0-16,1-2-5 0,0-1 1 0,-4-2 0 16,1 1-2-16,1-2 7 0,-3 0 1 0,1 0 1 0,-3-3 0 15,-2 2 2-15,1-3-42 0,-3 1 52 16,-2 0-45-16,1-1 57 0,-4 0-52 0,0 0 56 0,-3-1-48 16,2 2 58-16,-4 0-47 0,1 0 48 0,-2 2-53 15,0 0 52-15,1 1-55 0,1 1 50 0,-1 3-49 16,1-2 44-16,0 1-81 0,9 4-9 0,-14-3-111 15,14 3-29-15,-12-2-106 0,12 2-23 0,0 0-54 16,0 0-122-16,-9 2-331 0,9-2-385 0</inkml:trace>
  <inkml:trace contextRef="#ctx0" brushRef="#br0" timeOffset="195730.791">6317 11538 90 0,'7'2'662'15,"2"2"-121"-15,-9-4-127 0,11 2-48 0,-11-2-15 16,6 5-5-16,-6-5 10 0,8 4-52 0,-8-4 31 16,6 8-76-16,-6-8 17 0,4 9-86 0,-2-3 10 0,1-1-51 15,-1 4-3-15,1-2-47 0,0 2 11 0,-1 0-51 16,2 2 23-16,-3-2-47 0,4 2 24 16,-1 0-39-16,0-1 23 0,1 0-41 0,-1 3 26 0,1-2-60 15,-1-1 5-15,2-1-101 0,-2 1-9 0,0 0-64 16,0-3-41-16,0 0-24 0,1-1-42 15,-5-6-41-15,9 9-59 0,-9-9-53 0,9 3-74 0,-9-3-235 16,10-3-287-16</inkml:trace>
  <inkml:trace contextRef="#ctx0" brushRef="#br0" timeOffset="195979.145">6549 11510 453 0,'0'-6'536'0,"0"6"-89"0,3-10-55 16,-3 10-6-16,1-9 30 0,-1 9-40 0,3-7 9 15,-3 7-11-15,1-6-29 0,-1 6-53 0,0 0-70 16,1-8-44-16,-1 8-41 0,0 0-25 0,0 0-19 16,4-6-17-16,-4 6-5 0,0 0-8 0,0 0-9 0,9 8-5 15,-9-8-11-15,8 9 0 0,-3-3-15 16,-1 3 0-16,1-1-6 0,1 2-4 0,-1-1-2 16,3 6-3-16,-2-2 2 0,2 2-14 0,-3-3-31 15,4 4-44-15,-4-3 15 0,2 0-79 0,-1-1 10 0,-1-1-91 16,1-1 0-16,-2-2-61 0,1-1-79 15,-1 0-46-15,-4-7-83 0,7 8-501 0,-7-8-591 16</inkml:trace>
  <inkml:trace contextRef="#ctx0" brushRef="#br0" timeOffset="196244.679">6667 11307 608 0,'0'-7'552'0,"0"7"-175"0,2-10-5 0,-2 10-57 16,2-9-54-16,-2 9-34 0,2-9-23 0,-2 9-19 16,7-5-15-16,-7 5-9 0,10-4-58 0,-10 4 28 15,18-1-54-15,-8 2 28 0,0 1-55 0,6 3 50 0,-2-2-33 16,2 5 47-16,2 0-53 0,0 3 35 16,1 0-62-16,-1 2 46 0,2 3-53 0,1 2 44 15,-2 1-58-15,-2 1 48 0,-2 2-58 0,2 1 45 0,-4 0-54 16,-1 2 49-16,-4 0-59 0,-3-2 37 15,-1 2-27-15,-3-1-39 0,-2-1-43 0,-2 1-52 16,-3 3-58-16,-4 0-108 0,-4-2-87 0,-2-1-191 16,0-1-343-16,-5-3-500 0</inkml:trace>
  <inkml:trace contextRef="#ctx0" brushRef="#br0" timeOffset="196912.701">7500 11518 113 0,'0'0'437'0,"0"0"-97"16,-13 3-49-16,13-3-22 0,0 0-24 0,-10 1 39 16,10-1-52-16,0 0 35 0,0 0-78 0,-14 0 19 15,14 0-77-15,0 0 21 0,0 0-62 0,0 0 30 16,0 0-54-16,0 0 33 0,-10 1-53 0,10-1 35 16,0 0-45-16,0 0 46 0,0 0-39 0,0 0 50 15,0 0-53-15,18-1 40 0,-18 1-50 0,15-1 50 16,-3 0-49-16,0-2 41 0,1 2-40 0,6-1 23 15,-1-1-53-15,4 0 43 0,2-1-45 16,3 1 38-16,0 0-48 0,2-1 40 0,-2 1-48 0,6-2 46 16,-1 0-46-16,-1 3 44 0,1-3-48 0,-3 2 50 15,-2-2-51-15,0 1 4 0,1 0 4 0,-2 1 7 0,-1-1-3 16,-4 1 2-16,-3-1 4 0,1 2 1 16,-4-1 0-16,0 1 2 0,-3 1 2 0,1-2 5 15,-2 1 18-15,-2 0 12 0,-9 2 14 0,14-3 7 0,-14 3 2 16,14-3-4-16,-14 3-7 0,13-1-2 0,-13 1-14 15,10-1-6-15,-10 1-4 0,0 0-4 0,11-2-7 16,-11 2 2-16,0 0-11 0,11-1-6 0,-11 1-18 16,0 0-25-16,8-4-58 0,-8 4-36 0,6-3-32 15,-6 3-45-15,0 0-29 0,8-7-18 0,-8 7-18 16,5-6-46-16,-5 6 8 0,1-6-67 0,-1 6-341 16,1-8-235-16</inkml:trace>
  <inkml:trace contextRef="#ctx0" brushRef="#br0" timeOffset="197149.14">8203 11328 357 0,'-6'-7'330'0,"6"7"-33"16,-5-7 3-16,5 7-9 0,-6-4-33 0,6 4 46 16,-4-4-62-16,4 4 19 0,0 0-29 0,-3-6-34 15,3 6-35-15,0 0-25 0,-4-6-32 0,4 6-14 16,0 0-11-16,6-4-8 0,-6 4-46 0,0 0 38 16,0 0-40-16,18 2 55 0,-18-2-36 0,15 6 41 15,-7-1-44-15,1 0 57 0,0 1-42 0,1 3-3 16,1-1 1-16,-1 4 0 0,-1-1-3 0,-2 2-10 0,1 3-6 15,1-2 2-15,-4 2 34 0,0 0-61 0,-1-1 44 16,0 1-55-16,-3 2 45 0,1-3-72 0,-4 2 5 16,0 0-99-16,-2-1-27 0,-1-1-79 0,-2 0-101 15,-3 2-92-15,1-3-109 0,1-2-386 0,-3-2-484 16</inkml:trace>
  <inkml:trace contextRef="#ctx0" brushRef="#br0" timeOffset="197809.723">8984 11083 412 0,'0'0'345'0,"0"0"-36"0,0 0-2 16,-10 1-10-16,10-1 6 0,0 0-5 0,-9 6-16 0,9-6-25 16,-8 7-14-16,3-1-10 0,1 1-5 0,-2 2-8 15,1 0-9-15,-2 3-55 0,2 3 57 0,1-1-71 16,-2 2 28-16,2 0-48 0,2 2-3 0,-2 2 2 15,1 3-12-15,2 0-8 0,1-3 11 0,-1 1-37 16,2 2-8-16,0 0-12 0,3 1-4 0,0-2-14 16,1 0-5-16,1-1-7 0,3-1-6 0,0 0-4 15,3-1-2-15,-1-1-13 0,2-2-35 16,4-1-45-16,-2-2-21 0,3-3-101 0,1-1-20 0,0-2-99 16,2-3-14-16,-1-1-82 0,-1-2-77 0,4-2-69 15,0-3-356-15,-1-1-490 0</inkml:trace>
  <inkml:trace contextRef="#ctx0" brushRef="#br0" timeOffset="198234.51">9388 11331 139 0,'0'0'497'0,"-5"-8"-97"0,5 8-75 15,-7-10-3-15,7 10-64 0,-5-8 45 0,5 8-64 16,-6-8 29-16,6 8-64 0,-8-8 21 15,8 8-93-15,-5-4 12 0,5 4-63 0,0 0 28 0,-14-3-47 16,14 3 44-16,-8 4-45 0,8-4 45 0,-10 6-43 16,2-1 54-16,2 1-55 0,1-1 48 0,0 3-58 15,-1 1-9-15,0 0 4 0,1 0-1 0,3-1 0 16,-2 5-6-16,1-1-7 0,1-2-5 0,0 1-6 16,1 0-4-16,2 1-3 0,1-1-1 0,-1-2 44 15,3 1-52-15,0-2-11 0,1 0 4 0,2-1 43 16,-2-1-51-16,3-1 46 0,0-2-57 0,1 1 13 15,-9-4-6-15,15 2 3 0,-5-4 0 0,-10 2 3 16,18-4-3-16,-9 1 8 0,1-1-7 0,-2-1 2 0,0 1-2 16,-2-3 3-16,2 0-5 0,-3 0 1 15,-3-1 8-15,2-2-6 0,-4 0 0 0,0 3 48 16,0-4-55-16,-4 2 51 0,0-2-55 0,1 0 51 16,-5 2-54-16,2-2 53 0,-2 2-54 0,2 1 47 0,-3 1-48 15,1 0 49-15,2-1-52 0,-2 4 49 0,0-1-58 16,2 0 28-16,1 2-84 0,5 3-9 0,-8-4-92 15,8 4-16-15,0 0-88 0,-11-1-28 0,11 1-30 16,0 0-86-16,0 0-422 0,0 0-412 0</inkml:trace>
  <inkml:trace contextRef="#ctx0" brushRef="#br0" timeOffset="198451.227">9541 11257 57 0,'0'0'538'0,"14"0"-132"0,-14 0-70 0,0 0-63 15,15 0 45-15,-15 0-60 0,0 0 57 0,12 3-39 16,-12-3 48-16,6 4-57 0,-6-4 25 0,9 7-82 16,-9-7 26-16,5 10-79 0,-1-4 28 0,-1 0-83 15,1 2-16-15,0 1-16 0,-2-2-16 0,2 2-9 16,2 2-9-16,-3-1-7 0,1 1-11 0,-2-2-20 16,2 1-32-16,1-1-48 0,-2 0-17 0,1-1-99 0,-1 0-20 15,1-2-109-15,-1-1-31 0,1-1-30 0,-4-4-124 16,7 7-330-16,-7-7-385 0</inkml:trace>
  <inkml:trace contextRef="#ctx0" brushRef="#br0" timeOffset="198745.803">9790 11103 675 0,'-1'-6'589'16,"1"6"-117"-16,-4-10-36 0,4 10-40 0,-2-7-24 15,2 7-13-15,-3-7-31 0,3 7-92 0,-5-6 1 16,5 6-85-16,0 0 7 0,0-7-78 0,0 7 34 16,0 0-53-16,0 0 48 0,0 0-49 0,0 0 37 15,6 7-33-15,-6-7 35 0,7 10-34 0,-5-5 31 16,2 0-35-16,1 3 18 0,-1-1-37 0,4 0-4 16,-3 3-10-16,0-3-1 0,0 3-3 0,-1-1 1 15,1 1-9-15,3 2-4 0,-3 0 0 0,1 0-9 16,-2 0-16-16,1 0-35 0,-2-1-56 0,2-1-52 15,-3 1-33-15,1-1-5 0,-2 2-96 0,2-2-51 16,-2-1-42-16,-1-2-53 0,1 1-39 0,-1-8-474 0,3 10-530 16</inkml:trace>
  <inkml:trace contextRef="#ctx0" brushRef="#br0" timeOffset="199357.808">9890 10903 490 0,'-4'-5'445'0,"4"5"-70"0,0 0-42 0,0 0-60 15,0 0 49-15,-4-5-37 0,4 5-28 0,0 0-41 16,0 0-43-16,0 0-35 0,4-6-22 0,-4 6-27 16,9-4-20-16,-9 4-38 0,10-3 24 0,-10 3-13 0,13-2-5 15,-13 2-5-15,15-4-45 0,-15 4 41 0,17-5-44 16,-17 5 37-16,18-5-40 0,-10 3 43 16,1 0-31-16,-9 2 28 0,15-4-42 0,-15 4 42 15,13-2-42-15,-13 2 44 0,10-4-38 0,-10 4 48 0,10-1-27 16,-10 1 67-16,0 0-32 0,13 1 56 0,-13-1-37 15,8 4 48-15,-8-4-49 0,7 6 53 0,-7-6-51 16,4 5 42-16,-4-5-55 0,5 10 48 0,-5-10-52 16,5 10 51-16,-1-4-51 0,-3 0 32 0,2 0-54 15,1 1 48-15,-2 0-42 0,2 2 44 0,0-1-47 16,0 0 37-16,0 2-37 0,1-1 8 0,-1 1 1 16,3 2 5-16,-2-1 1 0,2 2-11 0,-2-1 4 15,3-1-4-15,-1 2-1 0,0 1-5 0,-1-3 3 16,1 4 2-16,0-1 0 0,1 1-5 0,-2-2 1 0,1 2-4 15,-1 0 5-15,0-3-9 0,1 2 1 16,-1 2-5-16,-1-2 0 0,0 1 2 0,2-2-61 16,-2 1 70-16,-1 0-39 0,-2-4 42 0,2 1-56 15,-1-1 63-15,-1 0-55 0,-2-1 65 0,2-1-54 16,-4 2 51-16,0-2-61 0,-1-2 58 0,-1 3-60 16,-1-3 5-16,-1-1 56 0,-3 2-66 0,0-3-7 15,-3 1 8-15,1-3-98 0,-2 1-4 0,-1-1-53 0,1-1-40 16,-2 1-46-16,1-3-75 0,2 0-49 0,-2-2-56 15,3 0-125-15,-1 1-390 0,2-1-550 0</inkml:trace>
  <inkml:trace contextRef="#ctx0" brushRef="#br0" timeOffset="201225.619">11182 11017 238 0,'0'0'442'0,"0"-7"-100"15,0 7-36-15,-4-9-9 0,4 9-41 0,-5-7 44 16,5 7-53-16,-10-7 33 0,10 7-31 0,-9-7-64 0,9 7 21 16,-9-3-51-16,9 3 25 0,-14-1-63 0,14 1 31 15,-13 3-57-15,7 1 40 0,-1 0-60 16,-3 1 42-16,4-1-68 0,1 4 39 0,-2-2-60 16,1 1 41-16,2 1-55 0,3 0 44 0,0 1-57 0,1-1 48 15,1 2-47-15,3-1 36 0,1 2-49 0,1 0 48 16,2 0-50-16,1 1 49 0,2-3-53 0,1 4 45 15,3-3-50-15,-2 2 50 0,1 1-52 0,0-5 46 16,-2 3-57-16,0-3 48 0,-2 2-56 0,1-2 48 16,-4-1-45-16,0 0 56 0,-1-1-45 0,-3 1 53 15,-2-2-43-15,-1-5 43 0,0 12-47 0,-4-7 51 0,0 0-49 16,-1 0 51-16,-4-1-53 0,2 0 51 16,-1 0-49-16,-1-2 48 0,-1 1-54 0,10-3 34 15,-16 1-85-15,16-1-12 0,-15-1-109 0,15 1-19 0,-11-6-76 16,5 2-39-16,6 4-23 0,-5-10-25 0,5 10-34 15,3-15-270-15,-1 6-196 0</inkml:trace>
  <inkml:trace contextRef="#ctx0" brushRef="#br0" timeOffset="202066.27">11241 11137 271 0,'0'0'485'0,"8"-6"-81"16,-8 6-59-16,6-4-73 0,-6 4 51 0,0 0-7 16,0 0-20-16,10 3-23 0,-10-3-25 0,5 7-26 0,-5-7-28 15,4 8-68-15,0-2 23 0,-1 0-66 0,0 0 24 16,2 3-61-16,0-2 35 0,1-1-60 0,0 2 37 15,-1-2-58-15,4 2 45 0,-3-3-58 0,2-1 41 16,0 1-49-16,1-1 40 0,-9-4-47 0,14 3 39 16,-14-3-50-16,14-1 47 0,-14 1-43 0,14-5 46 15,-9 1-41-15,0 1 46 0,-1-2-39 0,2-1 43 16,-3 1-3-16,-2-1 0 0,-1 6 5 0,4-11 13 16,-4 11 8-16,4-8 1 0,-4 8-10 0,1-9-11 15,-1 9-6-15,0 0-4 0,4-5-1 0,-4 5-47 16,0 0 51-16,0 0-48 0,9 5 44 0,-9-5-57 15,10 9 39-15,-5-5-66 0,2-1 23 0,-1 2-70 16,4 0 23-16,-1-2-63 0,0 1 42 0,3-1-69 16,-2 0 25-16,0 0-47 0,0-2-11 0,-10-1-23 15,20 0-15-15,-9-3-7 0,-1 1-11 0,-1-2-7 16,0 1 30-16,1-2 27 0,-2-1 32 0,-2 1 43 16,2-1 41-16,-4-3 69 0,1 2 53 0,-2-1 56 15,-1 0 41-15,-2-1 26 0,0 1 19 0,0 1 18 0,-2-4 29 16,0 5 5-16,1-1 5 0,-2-1-48 0,1 4 37 15,2 4-23-15,-4-10-26 0,4 10-29 0,-6-6-20 16,6 6-12-16,0 0-11 0,0 0-14 0,0 0-9 16,-9 3-11-16,9-3-10 0,1 9-8 0,-1-9-4 15,1 9-7-15,3-2-6 0,-1-1 1 0,2-2-8 16,-1 2-4-16,1 1-47 0,1-2 47 0,1-1-44 16,-1 0 50-16,4-1-47 0,-10-3 49 0,17 3-61 15,-17-3 42-15,19-1-52 0,-9-2 45 0,0-2-44 16,1 0 60-16,-2 1-49 0,2-4 63 0,-2 1-54 15,-1-2 54-15,-1-2-50 0,2-1 58 0,-4 1-46 16,2-3 42-16,-3-2-50 0,-2 0 57 0,1 1-49 16,-3-2 52-16,0-2-49 0,-1-1 69 0,-1-1-50 15,-3-2 10-15,1 2 28 0,-1 0 33 0,1 1 31 16,-3 0 19-16,2 4 15 0,-2 0 5 0,3 2 2 16,-2 0 2-16,2 5-8 0,-1 0-22 0,1 0-21 15,-1 3-15-15,5 6-19 0,-5-10-6 0,5 10-5 0,0 0-5 16,0 0-8-16,-10 3-3 0,10-3 43 0,-2 12-59 15,2-6 44-15,2 3-55 0,0 1 44 0,1 2-51 16,1 2 45-16,1 2-53 0,1-1 45 16,-1 4-48-16,4 1 49 0,-1 1-53 0,1-1 53 0,2 0-50 15,-2 1 41-15,0-1-56 0,0-2 44 0,0 0-54 16,-3-2 48-16,2-3-51 0,-3-1 55 0,0-1-48 16,2-3 56-16,-3 1-49 0,-2-4 53 0,-2-5-51 15,4 7 51-15,-4-7-49 0,0 0 50 0,0 0-51 16,0 0 54-16,8-4-51 0,-8 4 54 0,1-7-46 15,-1 7 46-15,0-10-50 0,0 10 54 0,4-7-52 0,-4 7 46 16,1-6-55-16,-1 6 51 0,0 0-50 16,5-4 48-16,-5 4-46 0,9 2 48 0,-9-2-49 15,12 7 49-15,-5-3-67 0,2 0 13 0,3 2-46 16,0 0-46-16,1 0-39 0,4 0-46 0,-2 0-62 16,3-1-59-1,0-2-63-15,1 1-82 0,3-3-361 0,-3 2-374 0</inkml:trace>
  <inkml:trace contextRef="#ctx0" brushRef="#br0" timeOffset="202425.088">12718 10639 165 0,'4'-10'532'0,"1"-1"-78"0,-3 4-90 0,0-3 48 16,-2 1-67-16,0-1 4 0,0 2-68 0,0-2 33 15,-1 1-46-15,-2-1 32 0,2 2-81 0,-3-1 23 16,3 2-70-16,-2 1 18 0,2-1-63 0,-3 2 14 16,4 5-63-16,-4-7-1 0,4 7-22 0,-6-5-1 15,6 5-2-15,0 0-2 0,-9 6 13 0,9-6-5 16,-5 10-6-16,2-3-7 0,1 1-50 0,0 2 56 16,2 1-50-16,0 2 63 0,2 2-63 0,0 2 55 15,2 3-59-15,0 2 50 0,2 0-1 0,1 2-16 16,0 4-2-16,1-2-7 0,1 3-6 0,1-2-1 0,-1 2 3 15,0-1-8-15,0 1-1 0,-1-3 0 0,-1 0-37 16,0-3 42-16,-2 0-3 0,1-3 7 0,-1 0-25 16,-1-4-15-16,-1 1-20 0,-2-2-19 0,2-2-20 15,-2-1-31-15,-1-1 5 0,-1-1-91 0,-2-1-4 16,2-1-115-16,-4-2-28 0,-2-1-75 0,0-1-59 16,-2-2-38-16,9-2-408 0,-22-1-501 0</inkml:trace>
  <inkml:trace contextRef="#ctx0" brushRef="#br0" timeOffset="202780.471">12579 11051 167 0,'-9'-7'460'0,"1"2"-84"16,2-3-26-16,-2 2-18 0,3 0-18 0,1-2-29 16,2 3-44-16,-1-4-36 0,3 4-31 0,0-4-34 15,4 1-27-15,0 0-24 0,1-2-60 0,5 0 37 16,-1-1-57-16,8-1 44 0,-4 0-56 0,3 0 35 16,2 1-91-16,0 0-4 0,1-3-80 0,4 1-14 15,0 1-5-15,1-2-17 0,-1 0 18 0,3 2-30 16,-2-2 20-16,2 0-19 0,-3 2 42 0,-1-1-15 15,-1-1 69-15,-3 4-21 0,-1-2 60 0,1-1-28 0,-6 3 29 16,0-1 41-16,-2 2 31 0,-1-1 41 16,-1 2 19-16,-3 0 32 0,1 1 24 0,-3 1 11 15,-2 0 32-15,-1 6-19 0,5-10-26 0,-5 10 42 0,-1-7-41 16,1 7 53-16,0 0-41 0,-7-4 54 0,7 4-67 16,0 0 34-16,-11 6-59 0,11-6 29 0,-6 9-53 15,3-3-5-15,-1 2 33 0,2-1-56 0,-1 5 36 16,0-2-56-16,2 2 32 0,1 2-53 0,0-2 44 15,0 3-58-15,1 2 41 0,2-2-51 0,2 1 44 16,-1-1-10-16,1-1-8 0,2 1-6 0,1-1-23 16,0-3-35-16,3 2-37 0,0-2-30 0,-1-2-63 15,-1 0-67-15,2-2-59 0,-1-2-51 0,-3 1-69 16,3-3-385-16,-10-3-341 0</inkml:trace>
  <inkml:trace contextRef="#ctx0" brushRef="#br0" timeOffset="203194.254">12778 10679 490 0,'-6'-5'485'0,"1"-1"-63"0,-3 0-19 16,4 2 11-16,4 4-19 0,-7-7-26 0,7 7-24 0,-8-8-37 15,8 8-66-15,-8-4-46 0,8 4-29 0,0 0-8 16,0 0 2-16,0 0-49 0,-5 5 38 0,5-5-54 15,0 13 45-15,3-5-62 0,-2 3 41 0,2 1-9 16,2 2-18-16,-3 3-14 0,2 0-11 0,1 4-10 0,-1 2-7 16,1 0-14-16,-1 1-10 0,2 0-3 0,-2 1-5 15,1-2-7-15,-1 2-15 0,0-2-38 16,1 0-49-16,-1-3-20 0,2-2-110 0,-2-1-17 0,0-1-107 16,-2-3 0-16,1-2-74 0,1-1-62 0,-3-3-86 15,-1-7-368-15,4 8-511 0</inkml:trace>
  <inkml:trace contextRef="#ctx0" brushRef="#br0" timeOffset="203713.813">12699 10963 290 0,'-8'-6'554'15,"8"6"-57"-15,-10-6-131 0,10 6 30 0,-9-9-76 16,9 9 18-16,-5-6-70 0,5 6-3 0,-2-7-96 16,2 7 5-16,2-10-75 0,7 6 22 0,-1-2-66 15,3-3 29-15,4 1-57 0,4-3 32 0,2 2-54 16,2-3 38-16,3-2-50 0,-2 1 24 0,2-1-42 15,-1-1 42-15,1 1-43 0,-2-1 45 0,-2 1-43 16,-2 0 7-16,-2-1 7 0,-4 3 42 0,-2-2-47 16,-2 2 42-16,-4-2-43 0,1 3 43 0,-5-1-39 0,0 1 72 15,-2 0-21-15,-2-1 59 0,1 3-38 16,-3-2 65-16,1 2-36 0,0 1 53 0,-1 1-46 16,1 0 32-16,-1 2-56 0,4 5 22 0,-6-7-48 0,6 7 40 15,-9-4-29-15,9 4-5 0,0 0-6 0,-8 4 3 16,8-4-1-16,-2 9-1 0,0-2 0 15,1 0-54-15,1 4 53 0,3 1 1 0,-2 1-3 0,0 4-7 16,3 1-5-16,-1 3-6 0,-1 1-6 0,4 3-1 16,-3-1 10-16,4-2-20 0,-2 4 14 0,1-1-18 15,-2-1 12-15,3 0-16 0,1 0 15 16,-4-1-19-16,1-3 16 0,-1-2-16 0,0-2 10 0,1-2-10 16,-2-2 20-16,-1-1-17 0,3-2 19 0,-5 0-13 15,3-3 8-15,-3-6-20 0,1 8 17 0,-1-8-16 16,0 0 15-16,0 0-21 0,0 0 17 0,3-8-17 15,-3 8 18-15,1-11-18 0,0 4 15 0,-1 1-17 16,2-2 5-16,0 3-3 0,-1-2-3 0,2 0 7 16,-3 7-7-16,5-9 5 0,-5 9-1 0,9-9 0 15,-9 9-3-15,8-3 0 0,-8 3-13 0,13 1-16 16,-13-1-34-16,15 2 12 0,-6 2-66 0,1 0 24 16,0-1-78-16,3 1 8 0,2-1-31 0,-2 2-22 0,2-1-19 15,-1-3-48-15,2 1-43 0,-2-2-9 0,0-1-13 16,5 0-4-16,-2-2-2 0,-2-3 15 15,3 1-272-15,-4-1-136 0</inkml:trace>
  <inkml:trace contextRef="#ctx0" brushRef="#br0" timeOffset="204358.869">13477 10799 313 0,'0'-16'300'0,"-2"1"0"0,-3 4-7 16,2 1-33-16,-2-1-9 0,0 1 5 0,-2 1 5 0,2 3-5 16,-3 0-7-16,0 0-17 0,0 1-20 0,-2 3-21 15,10 2-23-15,-15 0-20 0,5 1-23 0,2 2 26 16,0 2-73-16,2 1 30 0,-1 1-64 0,3 2 36 15,-2 0-61-15,4 2 44 0,0 0-60 0,2 1 35 16,0-2-53-16,2 1 30 0,0 2-54 0,4-4 22 16,-2 2-62-16,1-4 33 0,0 2-43 0,3-3 44 0,1-2-43 15,-1 1 38-15,-8-5-45 0,15 2 43 16,-15-2-38-16,17-4 57 0,-10-1-37 0,1 1 63 16,1-3-48-16,-3-1 14 0,2-2 9 0,-3-1 13 15,3 0 3-15,-4 0 6 0,-2-3 14 0,3 1 9 0,-3 1 7 16,-1-2 14-16,0 0 13 0,0 3 14 0,1-1 46 15,-2 2-40-15,1 0 34 0,-1 2-57 16,0-1 28-16,1 4-57 0,-1 5 37 0,2-11-46 0,-2 11 34 16,0 0-46-16,0 0 1 0,5-4 1 0,-5 4 2 15,6 5 2-15,-4 1 2 0,2-1-4 16,1 2 5-16,2 2-3 0,-1 0 39 0,3 3-50 16,0-1 42-16,0 1-47 0,1 1 41 0,1-1-45 0,0 0 39 15,-1-1-45-15,2-2 45 0,-2 2-42 0,3-4 41 16,-3 1-43-16,-1-1 45 0,1-4-42 0,-1 0 43 15,-9-3-42-15,18 2 45 0,-18-2-42 0,14-4 47 16,-7 1-49-16,-1-3 48 0,0-1-41 0,-2-2 59 16,0 0-24-16,-3-2 23 0,-1-2 26 0,0-3 3 15,-4-1 14-15,-1-4-1 0,-1-1 6 0,1 0 39 16,-4-6-66-16,0 0 31 0,-3-1-58 0,2 0 36 16,0 2-31-16,-1 1 59 0,-1 1-13 0,3 5-4 15,-1 2-3-15,2 1-7 0,2 3-12 0,-1 2-10 0,1 2-16 16,2 1-11-16,-1 3-9 0,5 6-4 0,-6-9-14 15,6 9-45-15,0 0-60 0,0 0-17 16,-9 4-104-16,9-4-14 0,0 9-89 0,1-3 13 0,0 3-67 16,2-1-28-16,-1 3-14 0,2-1-1 0,0 1 32 15,1-1 45-15,-1 0 67 0,2 0 62 0,-2 0 94 16,1 0 85-16,-1-2 78 0,1 0 54 16,-2 0 60-16,1-3 33 0,1 0-5 0,-5-5 78 0,7 10-56 15,-7-10 48-15,9 4-65 0,-9-4 18 0,14 2-75 16,-14-2 13-16,14-2-65 0,-3-1 22 0,0 2-67 15,1-2-21-15,0-1-118 0,1-1-140 0,0 0-156 16,4 1-474-16,-6-1-436 0</inkml:trace>
  <inkml:trace contextRef="#ctx0" brushRef="#br0" timeOffset="204877.24">12436 11648 471 0,'-5'-13'422'16,"-2"1"-54"-16,2-1 36 0,0 3-33 0,-1-1 38 15,-2 1-72-15,-1 2 31 0,3 0-75 0,-2 0 26 16,0 4-84-16,-2-1 17 0,1 2-79 0,9 3 21 15,-14-4-59-15,14 4-12 0,-17 3-13 0,10 1-2 16,0 1-9-16,1 2 7 0,2 3-39 0,0 0 16 16,3 1-29-16,0 4 5 0,1 2-29 0,1 1 7 15,2 3-18-15,2 2 16 0,1 0-25 0,2 4 20 0,1 1-27 16,1 1 19-16,1 0-22 0,2 4 4 16,1 1-4-16,-1-1 9 0,2-1-7 0,-2-4-52 15,0 5 65-15,0-5-60 0,-3-2 63 0,0-1-8 0,-1-3-9 16,-1 0-12-16,0-2-22 0,-3-2-17 0,0-1-15 15,-3-2-14-15,-2-2 21 0,0-1-86 0,0 1-7 16,-6-3-105-16,1 0-30 0,-3-2-117 0,-4-1-90 16,-1-2-105-16,-3-1-367 0,-3-3-552 0</inkml:trace>
  <inkml:trace contextRef="#ctx0" brushRef="#br0" timeOffset="205030.125">12084 12211 331 0,'-7'-6'528'0,"2"1"-111"16,1-1-74-16,4 6-30 0,-6-9 24 0,5 2-94 15,2 1 14-15,2-3-77 0,2 1 24 0,2-3-78 16,2 2 12-16,3-4-32 0,3 1-14 0,1-1-23 16,2 1-15-16,5-1-13 0,1 0-9 0,-1-2-40 15,4 2-76-15,-4 0-74 0,4 0-94 0,-2-2-68 0,1 3-59 16,-1-1-445-16,0-1-361 0</inkml:trace>
  <inkml:trace contextRef="#ctx0" brushRef="#br0" timeOffset="205257.342">12645 11707 56 0,'0'0'512'0,"-2"-7"-108"0,2 7-23 16,-7-5-62-16,7 5 61 0,0 0-15 0,-11-1-40 0,11 1-35 15,-9 3-28-15,9-3-25 0,-10 8-30 0,6-3-32 16,-1 2-22-16,2 0-17 0,-1 4-12 0,2-2-19 16,0 3-20-16,1 1-12 0,2 1-61 0,1 3 42 15,-1 1-54-15,4 0 46 0,-1 2-56 0,3 0 48 16,0 2-56-16,-1-2 40 0,2 1-77 0,1-3-26 15,4 1 9-15,-3-2-81 0,-1-2-50 0,5 1-44 16,-5-4-30-16,1-1-39 0,2-2-81 0,-3-1-52 16,0-1-338-16,0-2-308 0</inkml:trace>
  <inkml:trace contextRef="#ctx0" brushRef="#br0" timeOffset="205641.161">12764 11888 170 0,'0'0'582'0,"-1"-10"-153"16,1 10-104-16,-1-9-62 0,1 9-47 0,1-7 4 15,-1 7-68-15,4-6-20 0,-4 6-13 0,0 0-5 16,11-1-17-16,-11 1-19 0,12 2-16 0,-12-2-12 16,15 7-10-16,-6-3-1 0,0 1-12 0,1 0-7 15,-1 0 0-15,0 1-3 0,0 1-1 0,-1-2-1 16,-2 1 5-16,-1 1-2 0,-1-3 16 0,0 1 28 15,-4-5 22-15,7 7 8 0,-7-7 2 0,4 5-8 16,-4-5-10-16,0 0 0 0,0 0-10 0,0 0-2 16,0 0 1-16,-1-11-4 0,1 11-8 0,0-13 1 15,0 5 6-15,1-3-11 0,1 1-4 0,0 0-8 16,1-2-5-16,1 2 4 0,-2-1-4 16,2 1-6-16,2 1-1 0,-1 1-4 0,1 1-1 0,0 0-7 15,-1 3 3-15,3 1 0 0,-8 3-2 0,13-4 0 16,-13 4-3-16,14 0-2 0,-6 3 0 0,2 0 2 15,-3 1-7-15,1 1-8 0,2 2-29 0,-1-1-43 0,0 1-35 16,1 3-42-16,-2-3-58 0,-2 2-48 0,1-1-56 16,0 0-43-16,-3-2-47 0,3 0-55 15,-4-1-279-15,-3-5-244 0</inkml:trace>
  <inkml:trace contextRef="#ctx0" brushRef="#br0" timeOffset="205847.228">13071 11729 352 0,'0'0'387'0,"4"-14"-84"16,-2 9-43-16,-2 5-22 0,4-9-7 0,-4 9 1 16,10-7-25-16,-10 7-20 0,16-2-31 0,-16 2-25 15,20 2-15-15,-8 0-19 0,-1 3-11 0,3 1-13 16,2 2-8-16,-2 3-8 0,2 1-6 0,-3 1-2 16,2 1-15-16,-2 1-7 0,1 1-1 0,-2 0-6 15,-2 1-5-15,0 0-3 0,-2-1-11 0,-3-2-64 16,-1 1 17-16,-2-1-75 0,0-1-13 0,-2-1-49 15,-3 0-81-15,1-1-97 0,-2 0-351 0,-1-4-216 16</inkml:trace>
  <inkml:trace contextRef="#ctx0" brushRef="#br0" timeOffset="206230.801">13467 11702 538 0,'-9'5'525'0,"9"-5"-98"15,-5 5-26-15,5-5 2 0,0 0-6 0,-8 3-6 16,8-3-34-16,0 0-106 0,0 0-4 0,0 0-97 16,0 0 16-16,0 0-73 0,8-5 15 0,0 1-67 0,1 0 40 15,2 0-64-15,2-1 41 0,2 0-75 0,-2 0 6 16,5-1-86-16,-4 0-6 0,4 1-87 15,-4 0-15-15,4 1-88 0,-4-1-51 0,-5 3-63 16,4-1-54-16,-4 0-338 0,-9 3-324 0</inkml:trace>
  <inkml:trace contextRef="#ctx0" brushRef="#br0" timeOffset="206390.146">13554 11830 57 0,'-6'10'391'0,"0"-2"-98"15,3-1-27-15,3-7 11 0,-8 10 5 0,8-10 4 16,-1 7-75-16,1-7 17 0,0 0-61 0,0 0-79 15,15 0 28-15,-7-3-18 0,1-1-23 0,2-1-17 16,2 0-13-16,2-2-15 0,-1-1-71 0,4 1-95 16,0-5-72-16,0 3-74 0,0 0-110 0,1-1-206 15,0 1-112-15</inkml:trace>
  <inkml:trace contextRef="#ctx0" brushRef="#br0" timeOffset="206844.584">13939 11621 287 0,'0'0'495'0,"-4"-9"-63"0,4 9-68 15,-1-8 56-15,1 8-72 0,-2-8 1 0,2 8-70 16,-1-9 14-16,1 9-84 0,1-8 8 16,-1 8-74-16,3-7 9 0,-3 7-80 0,6-4 30 0,-6 4-61 15,9-3 38-15,-9 3-52 0,11 2 39 0,-11-2-53 16,16 3 41-16,-8-1-49 0,1 2 43 0,1 1-53 15,-1 0 48-15,0-1-51 0,0 2 48 0,-2-1-51 16,1 1 50-16,-1 1-50 0,0 0 53 0,-2-2-50 16,-1 1 54-16,-1-1-44 0,-1 0 55 0,-2-5-48 15,3 9 59-15,-3-9-41 0,-3 8 52 0,3-8-44 16,-4 5 50-16,4-5-41 0,0 0 42 0,0 0-49 16,-14-3 24-16,14 3-35 0,-6-7 31 0,2 1-41 15,1 0 30-15,1-2-39 0,-2 0-3 0,4-2 0 16,0 0-5-16,0-2-2 0,3 3 6 0,-1-4 1 0,1 3 1 15,1-1-1-15,1-1-6 0,2 3 1 16,-2 0 1-16,3 0 1 0,-1 1-42 0,-1 1 49 16,4 0 7-16,-2 1-9 0,1 2-1 15,0 2 4-15,0-1-40 0,-9 3 56 0,15 0-4 0,-15 0-4 0,19 4-3 16,-10 0-1-16,1 0-2 0,-1 2-1 16,-1 0-3-16,1 2 2 0,1-1-4 0,-1 1-4 15,0 2-4-15,1-3-23 0,-3 0-38 0,-1 0-16 0,2 1-109 16,-1 0-25-16,0-2-107 0,-1 1-25 0,1-1-103 15,-2-1-134-15,0 0-431 0,0 0-622 0</inkml:trace>
  <inkml:trace contextRef="#ctx0" brushRef="#br0" timeOffset="208130.253">15559 11221 108 0,'-5'-6'592'0,"1"-1"-140"0,-2-1-107 0,1 4 46 15,-2-2 14-15,4-1-44 0,-1 3-9 0,4 4-61 16,-7-7 17-16,7 7-90 0,-5-8 8 0,5 8-90 16,0 0 19-16,-4-6-60 0,4 6 40 15,0 0-32-15,0 0 40 0,12 3-50 0,-6 0 38 0,2 4-35 16,2-2-2-16,3 2-11 0,0 3-1 0,2 1-4 16,2 2-3-16,-2 2-19 0,5 0-10 0,0 3-4 15,-1 0-61-15,1 2 59 0,-2-1-61 0,4-1 59 16,-2 0-56-16,-2-1 51 0,-3-3-8 0,2 0-8 15,-3-2 4-15,-1-1 3 0,2-1-8 0,-6-3-3 16,2 0 3-16,-5-3-5 0,4-1 1 0,-1 0-56 16,-9-3 64-16,15-2-51 0,-15 2 54 0,13-8-49 15,-9 1 53-15,0 0-60 0,-3-4 62 16,2 1-4-16,-3-3-7 0,-3-4-3 0,3-2-6 0,-5-3-3 16,1-1-2-16,-4-6 13 0,0 1-19 0,0-2 12 15,0-1-18-15,-1 2 17 0,-1-1-18 0,1 4 16 16,1 3-17-16,2 1 20 0,-3 2-21 0,4 4 11 15,-1 2-42-15,0-1-42 0,1 3-18 0,-1 3-110 0,2 0-15 16,-2 3-54-16,6 6-44 0,-12-5-43 16,12 5-70-16,-14 1-41 0,7 1-46 0,-3 0-377 15,0 3-467-15</inkml:trace>
  <inkml:trace contextRef="#ctx0" brushRef="#br0" timeOffset="208296.282">15583 11186 119 0,'-5'7'525'16,"0"0"-127"-16,3 1-79 0,-3-2-7 15,2-2-49-15,3-4 46 0,-4 10-55 0,4-10 24 0,-2 7-74 16,2-7-4-16,0 0-76 0,0 0 14 0,10 2-28 16,-10-2-22-16,19-4-20 0,-7 1-12 0,4-1-14 15,3-3-6-15,2 2-19 0,2-2-47 0,1-1-63 16,0 1-60-16,6-3-66 0,-3 2-61 0,1-1-58 16,-4 2-51-16,4-1-360 0,-2 1-259 0</inkml:trace>
  <inkml:trace contextRef="#ctx0" brushRef="#br0" timeOffset="208728.505">16198 11160 449 0,'0'0'502'0,"0"0"-116"0,0 0 19 16,-5 3-63-16,5-3 45 0,0 0-99 0,0 0 18 15,0 0-72-15,0 0 13 0,0 0-59 0,0 0-20 16,0 0-82-16,0 0 28 0,0 0-66 0,0 0 35 15,14 0-59-15,-14 0 48 0,14 8-57 0,-5-4 39 16,0 2-55-16,2 2 46 0,0 1-50 0,-1 1 44 16,0-1-51-16,-1 2 46 0,0 0-48 0,0 1 47 15,-4 0-47-15,2 0 10 0,-5-1-1 0,2-3 13 16,-3 2 18-16,1-3 21 0,-2-7 28 0,0 12 11 16,0-12-4-16,-4 6-1 0,4-6 7 0,0 0-14 15,-11-1-6-15,11 1-3 0,-8-9-3 0,3 2 2 16,1-1-15-16,0-2-3 0,1 1-8 0,-1-4-10 15,3 2-6-15,0-2-6 0,1 0 2 0,1 0-7 16,2 2-8-16,2-3 1 0,1 0-3 0,1 4-2 0,1-2 7 16,0 4-16-16,2-1 42 0,3 2-37 0,-4 2 28 15,0 0-31-15,2 3 29 0,1 0-27 16,-2 1 17-16,2 2-23 0,-2 2 2 0,4 1 2 0,-4 1 1 16,3 0 1-16,-2 2-7 0,4 2-23 0,-5-2-48 15,0 3 14-15,0-2-94 0,-1 2 6 16,1-2-88-16,-2 2-7 0,1-3-92 0,-1-1-26 0,-2 1-24 15,2-2-80-15,0-2-455 0,0 0-505 0</inkml:trace>
  <inkml:trace contextRef="#ctx0" brushRef="#br0" timeOffset="209009.066">16928 10899 38 0,'2'-9'667'0,"0"0"-159"0,-2 9-49 0,-2-12-9 15,2 12-77-15,-3-9 15 0,3 9-63 0,-9-5 26 16,9 5-70-16,0 0 22 0,-18 2-82 0,9 2 1 16,1 0-69-16,-1 6 19 0,0-2-63 0,-1 6 22 0,1-1-44 15,0 0-15-15,2 5-11 0,0 0-11 16,2-1-6-16,2 1-8 0,2 1-7 0,1-1-2 16,0 0-8-16,3 0-2 0,1 0-4 0,2 1-4 0,2 0 1 15,-1 0-11-15,1-3-3 0,5 0-61 0,-4-4 37 16,2 0-23-16,1-2-21 0,-1-2-20 0,2 1-19 15,2-4-38-15,-2 0-15 0,4-3 11 0,-4 1-72 16,2-1 5-16,0-2-98 0,-1 0-9 0,-1-3-52 16,1 0-93-16,0 0-407 0,-5-1-435 0</inkml:trace>
  <inkml:trace contextRef="#ctx0" brushRef="#br0" timeOffset="209171.126">16855 11164 797 0,'-13'0'570'15,"13"0"-127"-15,-19-1-14 0,19 1-27 0,-15-1-2 16,15 1-93-16,-12-2-6 0,12 2-111 0,-3-6 15 16,3 6-91-16,2-9 30 0,6 4-87 0,1 0 28 15,2-3-79-15,2 1-16 0,4-3-103 0,2 2-26 16,0-1-121-16,3-1-33 0,-1 0-58 0,2 1-53 16,2-4-63-16,0 3-299 0,-1-2-280 0</inkml:trace>
  <inkml:trace contextRef="#ctx0" brushRef="#br0" timeOffset="209427.724">17442 10818 34 0,'7'-9'478'0,"-4"4"-97"15,-3 5-34-15,1-11 23 0,-1 11-59 0,0-9 16 16,0 9 25-16,-2-9-59 0,2 9 25 0,-8-6-69 16,8 6 34-16,-9-2-75 0,9 2-8 0,-13 0 11 15,13 0-38-15,-14 6-14 0,7-1-19 0,0 1-19 16,-2 0-9-16,4 3-19 0,-1 0-20 0,1 3-14 15,-1 1-7-15,4 0-13 0,-1 2-7 0,2 0-8 16,2 0-2-16,-1 0 12 0,3 2-71 0,1-1 17 16,1-1-83-16,1 2 10 0,2-2-82 0,2-4 6 15,-1 2-39-15,3-2-29 0,2-3-56 0,0-1-53 16,2-1-27-16,0-2-8 0,0-2-22 0,0-2-48 16,3-1-248-16,-1-2-207 0</inkml:trace>
  <inkml:trace contextRef="#ctx0" brushRef="#br0" timeOffset="209720.964">17725 10906 45 0,'0'-7'485'0,"0"7"-106"0,-5-10-55 16,5 10 4-16,-3-11-37 0,0 6 63 0,3 5-78 0,-6-9 7 15,6 9-70-15,-11-6 16 0,11 6-73 0,-10-3 22 16,10 3-65-16,0 0 21 0,-17 1-60 16,17-1 31-16,-11 4-61 0,11-4 34 0,-8 7-57 0,4-1 38 15,4-6-43-15,-3 12 33 0,1-5-57 0,2 0 42 16,2 2-50-16,0-1 42 0,1-1-50 0,1 2 41 15,1-2-58-15,2 1 34 0,-2-2-46 0,2 0 42 16,-1-1-38-16,2-1 45 0,-8-4-37 0,14 4 44 16,-14-4-41-16,12-1 35 0,-12 1-32 0,12-3 45 15,-8-2-41-15,1 0 46 0,-2-2-46 0,-1 1 43 0,0-3-39 16,-2 2 46-16,0-3-39 0,-3 2 39 16,2-3-38-16,-2 2 37 0,-2-1-43 0,0 1 43 15,-3-1-36-15,3 2 22 0,-1-1-70 0,-2 2 7 16,3-2-104-16,-3 4-36 0,3 0-46 0,0 0-23 0,5 5-65 15,-6-6-76-15,6 6-284 0,-5-5-199 0</inkml:trace>
  <inkml:trace contextRef="#ctx0" brushRef="#br0" timeOffset="209927.227">17866 10822 348 0,'0'0'445'0,"10"4"-25"16,-10-4-67-16,9 6 67 0,-9-6-57 0,7 7 6 0,-7-7-66 15,5 8 41-15,-3-1-87 0,-2-7 11 0,3 11-101 16,-2-3 15-16,0-2-83 0,1 2 24 0,0 1-69 16,2-1 43-16,-3 3-70 0,3-3 24 0,0 2-91 15,-2-2-3-15,2 1-89 0,0-4-1 0,0 3-92 16,2-2 9-16,-1-3-77 0,-5-3-56 0,11 6-71 16,-11-6-472-16,11 0-454 0</inkml:trace>
  <inkml:trace contextRef="#ctx0" brushRef="#br0" timeOffset="210148.807">18037 10719 624 0,'0'0'582'0,"0"-11"-88"0,0 11-24 16,1-8-40-16,-1 8-24 0,0-7-9 0,0 7-30 0,0 0-81 16,0-7 1-16,0 7-100 0,0 0 28 15,0 0-76-15,0 0 40 0,0 0-79 0,8 2 39 0,-8-2-78 16,4 8 43-16,1-2-27 0,-1 2-10 0,2 0-14 15,-2 2-10-15,1-1-9 0,0 2-6 0,2 2-18 16,-2 0-32-16,1 0-56 0,-1 1-50 0,1-1-2 16,-1-1-106-16,-1 0-5 0,-1-3-47 0,2 1-59 15,-1-2-72-15,-1 1-60 0,-1-4-92 0,-2-5-322 16,7 7-453-16</inkml:trace>
  <inkml:trace contextRef="#ctx0" brushRef="#br0" timeOffset="210425.48">18136 10555 544 0,'0'0'458'0,"2"-9"-123"16,-2 9-20-16,0 0-72 0,3-8 38 0,-3 8-54 16,6-4 22-16,-6 4-57 0,12-4 26 0,-12 4-64 15,14-1 27-15,-4 2-61 0,3 2 35 0,-2-1-48 16,3 2 44-16,-1 0-53 0,2 2 55 0,-2 1-49 0,1 0 10 15,2 1-6-15,-2 3 11 0,1 1 7 0,-2 0 4 16,1 0-48-16,-3 3 44 0,-2-2-65 16,3 0 51-16,-2 4-18 0,-4-3-15 0,3 2-17 0,-5 1-5 15,1 1-14-15,-3 0-16 0,0-1-35 0,-2 3-78 16,-1 1-66-16,-4 1-186 0,-2 1-112 0,-3 4-198 16,-1-2-596-16,-8 3-854 0</inkml:trace>
  <inkml:trace contextRef="#ctx0" brushRef="#br0" timeOffset="-213704.285">12691 12486 53 0,'0'0'119'0,"0"0"-23"0,-9-2-1 0,9 2-5 0,0 0 1 15,-11 1-3-15,11-1-6 0,0 0-5 16,0 0-10-16,-12 2 0 0,12-2-6 0,0 0-2 16,-9 3 3-16,9-3 0 0,0 0 0 0,0 0-1 15,-10 2-2-15,10-2 0 0,0 0 1 0,0 0 1 0,0 0-7 16,-6 2 1-16,6-2 2 0,0 0-6 0,0 0 4 15,0 0 12-15,0 0 9 0,0 0 2 16,0 0-9-16,0 0-1 0,0 0-15 0,4 6-2 0,-4-6 5 16,0 0-12-16,15 0 27 0,-15 0-31 0,15-1 36 15,-3-1-32-15,-1-1 44 0,5 1-48 0,-1 0 50 16,3-2 0-16,1 0-15 0,4 0-13 16,3-1-3-16,-1-1-13 0,6-1 5 0,-1 1-13 0,4-3 2 15,-1 1 4-15,5-2 0 0,2-1-34 16,2 0 52-16,-1 1-41 0,0-2 44 0,1 1-47 15,2-1 40-15,-6 1-43 0,7-1 7 0,-3 1 8 0,1 0-4 16,-2 1 4-16,0 1 38 0,1-1-29 0,-2 1-28 16,-6 1 2-16,2 2 5 0,-4-2-3 0,3 1 0 15,-1 0 3-15,-1-1 1 0,-1 2-1 0,-1-2 1 16,0 0 7-16,-1 2 27 0,2 0-33 0,-7-1 3 16,0 2 2-16,3-1-2 0,-4 0 1 0,2 2-1 15,-2-2 2-15,-2 1 4 0,-3 1-8 0,-1 1 0 0,-1-2-5 16,-1 2 4-16,-3 1-6 0,0-2 0 0,-2 2 2 15,0 1 7-15,-2 0 9 0,-9 1 12 0,16-5 7 16,-16 5 1-16,12-2 6 0,-12 2-13 16,11-2-6-16,-11 2-9 0,12-3-4 0,-12 3-6 0,0 0-11 15,10-2-27-15,-10 2-70 0,0 0-91 16,10-3-150-16,-10 3-180 0,3-5-644 0,-3 5-765 0</inkml:trace>
  <inkml:trace contextRef="#ctx0" brushRef="#br0" timeOffset="-210503.155">4681 14057 111 0,'0'0'220'0,"0"0"-27"0,0 0-16 0,0 0-4 16,0 0 18-16,0 0-26 0,0 0-8 0,0 0-3 15,0 0-4-15,9-2 3 0,-9 2-49 0,0 0 51 16,0 0-44-16,0 0 46 0,0 0-54 0,0 0 51 16,1-6-34-16,-1 6 26 0,0 0-29 0,0 0 23 15,0-6-27-15,0 6 10 0,0 0-27 0,-5-5 4 16,5 5-18-16,-6-6 10 0,6 6-23 0,-9-3 7 0,9 3-14 15,-12-5 17-15,12 5-25 0,-13-3 1 16,13 3-17-16,-15 0 6 0,15 0-18 0,-19 3 11 16,6 0-12-16,2 1 7 0,-2 1-5 0,-1 2 4 0,0-1-11 15,0 2 7-15,-1 1-11 0,2-1 5 0,1 2-10 16,-1-1 1-16,3 0-7 0,1 0 6 0,1 1-11 16,1-2 11-16,3 1-13 0,0-1 8 15,0 1-11-15,4-2 9 0,-1 0-14 0,2 0 8 16,-1-7-7-16,4 11 12 0,1-7-1 0,3-1 0 15,-8-3-9-15,14 4 7 0,-14-4-7 0,20 0 10 16,-8-1-10-16,-2-2 0 0,3 0 2 0,-2-1 10 0,2-2-10 16,-1 2 10-16,-1 0-8 0,-2-3 10 0,1 2-8 15,-2 0 7-15,1-1-6 0,-2-1 11 0,0 2-12 16,-1-1 12-16,0 0-5 0,-1 1 12 0,0 0 23 16,-5 5 13-16,6-11 17 0,-6 11 1 0,5-7 22 15,-5 7-3-15,4-7 2 0,-4 7-5 0,4-6-12 16,-4 6-16-16,0 0-11 0,5-8-6 0,-5 8-10 15,0 0-8-15,5-4-4 0,-5 4-6 0,0 0-3 16,0 0 1-16,5-6-10 0,-5 6 5 0,0 0-4 16,0 0 0-16,0 0 2 0,4-5-2 0,-4 5 0 15,0 0-8-15,0 0 5 0,0 0 2 0,0 0 12 0,0 0 17 16,0 0-7-16,0 0 13 0,6 5 4 16,-6-5 3-16,6 6 2 0,-6-6 4 0,2 10 3 15,2-4-7-15,0 2 12 0,-2 0-1 0,2 3 0 16,1 1 1-16,-1 1-13 0,3 3-1 0,-2 0-6 15,2 3-12-15,0 1-3 0,-1 1-13 0,-1-1 7 16,4 2-11-16,-1-1 3 0,-2 2-3 0,2-1 8 16,-3-1-19-16,4 1 17 0,-3-1-11 0,1-1 5 0,-2 0-11 15,-1-3 10-15,1 0-8 0,-2-2 14 0,0 0-15 16,2-1 7-16,-5-2 3 0,4-1 0 0,-4 0 0 16,3 0 0-16,-2-3-2 0,-1 2-5 0,0-2 4 15,1 0 1-15,-2-1-3 0,1 1 1 0,0-8-1 16,0 13 0-16,0-7-8 0,0-6 3 0,-1 9 6 15,1-9-2-15,-3 10-2 0,3-10 1 0,0 9 0 16,0-9 0-16,-1 5-6 0,1-5 4 0,-3 7 2 16,3-7-2-16,0 0 0 0,-2 7-5 0,2-7 5 15,0 0 1-15,-3 4 0 0,3-4-3 0,0 0 2 16,-5 6-1-16,5-6-1 0,0 0-4 0,-8 3 6 16,8-3 1-16,0 0 0 0,0 0-2 0,-7 4-2 15,7-4 5-15,0 0-2 0,0 0-2 0,-11 1-1 16,11-1 3-16,0 0-2 0,0 0-24 0,-11-1 26 0,11 1 3 15,0 0 0-15,-10-4-1 0,10 4 3 16,-8-3-9-16,8 3 8 0,-9-6 2 0,9 6-5 16,-13-7-1-16,8 3 0 0,-3-3 1 0,0 2-6 0,0-2 0 15,-1-3-7-15,1 0 14 0,-3-2-19 0,1 0 10 16,-2-4-19-16,-1 1 2 0,3-1-13 0,-1 0 23 16,2-1-15-16,1 0 14 0,0 1-13 0,2 0-14 15,2 1-17-15,2 0 0 0,0-1-6 0,2 1-22 16,2 0-25-16,0 0-40 0,4 1-29 0,1 1-40 15,-1-2-9-15,2 4-54 0,2-2-6 0,2 2-104 16,-2 1-7-16,1 0-66 0,1 1-85 0,-2 0-246 16,3 2-327-16</inkml:trace>
  <inkml:trace contextRef="#ctx0" brushRef="#br0" timeOffset="-209954.085">5279 14068 505 0,'0'0'447'0,"0"0"-98"0,0 0 21 15,0 0-42-15,0 0 32 0,0 0-45 0,0 0 5 16,0 0-23-16,0 0-7 0,0 0-21 0,0 0-24 15,0 0-7-15,0 0-28 0,0 0-31 0,0 0-19 16,0 0-31-16,-4-3-22 0,4 3-26 0,0 0-13 16,0 0-25-16,0 0-32 0,0 0-51 0,0 0-70 15,0 0-82-15,0 0-52 0,0 0-68 0,5-6-25 16,-5 6-111-16,0 0-31 0,0 0-79 0,10-2-263 16,-10 2-358-16</inkml:trace>
  <inkml:trace contextRef="#ctx0" brushRef="#br0" timeOffset="-209806.753">5331 14214 228 0,'0'0'546'0,"3"10"-67"16,-3-10-124-16,1 9 12 0,-1-9-11 15,3 7-9-15,-3-7-19 0,1 6-3 0,-1-6-56 16,0 0-54-16,1 6-48 0,-1-6-47 0,0 0-98 16,0 0-86-16,0 0-156 0,0 0-111 0,9-4-201 0,-9 4-401 15,3-6-510-15</inkml:trace>
  <inkml:trace contextRef="#ctx0" brushRef="#br0" timeOffset="-208373.419">6093 13968 193 0,'0'0'216'0,"0"0"-40"15,0 0-22-15,0 0-14 0,0 0-9 0,0 0-13 16,4-7-9-16,-4 7-11 0,0 0-3 0,0 0-7 0,0 0 10 15,0 0-29-15,0 0-6 0,0 0-35 16,0 0 38-16,0 0-35 0,0 0 57 0,0 0-36 16,1-6 57-16,-1 6-33 0,0 0 63 0,0 0-51 0,0 0 60 15,0 0-55-15,0 0 29 0,0 0-43 0,0 0 29 16,0 0-29-16,0 0 25 0,0 0-27 0,0 0 23 16,-5-4-29-16,5 4 16 0,0 0-19 0,0 0 16 15,0 0-18-15,0 0 11 0,0 0-16 0,-8-3-1 16,8 3-22-16,0 0 8 0,0 0-20 0,-11 3 8 15,11-3-10-15,-8 6 16 0,4-2 8 0,-1 1 10 16,-1 2-13-16,1 0 24 0,-2 2-4 0,1 2 7 16,-2 1 7-16,1 2-6 0,0 0 5 0,2 2 4 15,-1 0-1-15,1 3-5 0,-2 1-9 0,3-2-3 16,2 1-7-16,1 1-6 0,-1 0-6 0,4 1-2 16,-1-2-48-16,3 4 39 0,1-2-46 0,0 0 39 15,3-2-40-15,-1 0 37 0,5-1-36 0,-2 0 27 16,3-2-47-16,1-1 21 0,0-2-78 0,2-1 15 15,1-2-50-15,1-2-46 0,-1-3-30 0,0 0-53 16,3-2-63-16,-4-2-47 0,2-1-40 0,0-1-29 0,1-2-78 16,0-2-238-16,-2 0-254 0</inkml:trace>
  <inkml:trace contextRef="#ctx0" brushRef="#br0" timeOffset="-207972.167">6488 14144 138 0,'-4'-4'510'0,"4"4"-127"15,-10-7-60-15,5 3-74 0,5 4 40 0,-12-6-48 16,12 6 25-16,-14-2-47 0,14 2 6 0,-14-1-44 0,14 1 4 16,-16 1-40-16,16-1-2 0,-16 4-30 15,6 0-3-15,2 0-34 0,3 1 10 0,-4 1-19 16,3 1 11-16,2 0-22 0,-1 1 3 0,4 1-18 15,-2-1 3-15,3 2-21 0,0-1 7 0,3 3-15 16,-1-3 5-16,2 2-15 0,4-1 8 0,-2 1-13 16,2-1 7-16,-2-2-12 0,6 1 0 0,-3-2 0 15,0-2 0-15,1 1-2 0,-1-2-2 0,0-2-2 0,1-1 0 16,-10-1-2-16,19 0 10 0,-9-1-11 0,0-3 3 16,-2 0-19-16,1 0 11 0,-1-2-9 0,-2 0 18 15,-2-3-11-15,1 2 20 0,-2-1-17 16,-1 0 18-16,0-3-12 0,-2 2 11 0,-3-2-11 0,2 2 14 15,-3-1-8-15,0 2 12 0,-1-2-17 0,0 2 14 16,-3 0-15-16,2 3 8 0,-1-1-25 0,1-1-9 16,-2 3-60-16,2 0-23 0,6 4-100 0,-9-4-24 15,9 4-62-15,-9-3-59 0,9 3-93 0,0 0-233 16,-10-3-198-16</inkml:trace>
  <inkml:trace contextRef="#ctx0" brushRef="#br0" timeOffset="-207731.514">6781 14080 462 0,'0'0'496'0,"0"0"-144"0,11 0 1 0,-11 0-37 16,0 0 38-16,8 4-49 0,-8-4 5 0,0 0-29 0,2 7-9 16,-2-7-30-16,2 10-21 0,-2-10-24 0,0 10-28 15,0-2-32-15,1-1-22 0,0 1-23 0,-1 2-14 16,3 1-15-16,-2-2-7 0,3 3-12 15,0 0-8-15,1 0-6 0,0 2-11 0,0-3-18 0,0 0-41 16,-1 0-49-16,1-1-43 0,3-1-47 0,-5-2-42 16,3 2-56-16,-1-2-47 0,0-2-63 0,-1 1-38 15,-4-6-83-15,11 5-260 0,-11-5-282 0</inkml:trace>
  <inkml:trace contextRef="#ctx0" brushRef="#br0" timeOffset="-207462.035">6993 13891 527 0,'0'0'468'16,"0"0"-133"-16,0 0-27 0,0 0-58 0,0 0 0 0,-8 5 25 15,8-5-44-15,-1 9 7 0,1-9-33 0,0 12-10 16,0-5-40-16,1 3-11 0,2-1-36 0,-1 2-8 15,1 0-29-15,1 1 1 0,-1 1-27 0,5 2 4 16,-3-2-21-16,2 0-2 0,-1 2-9 0,2-3 11 16,-1 3-26-16,1-2-2 0,0 1-63 0,-1-3-20 15,2 1-60-15,-2 1-4 0,-2-5-82 0,0 2-30 16,1-2-92-16,1-2-56 0,-2 0-369 0,-5-6-292 16</inkml:trace>
  <inkml:trace contextRef="#ctx0" brushRef="#br0" timeOffset="-206589.231">7066 13673 274 0,'0'0'277'0,"0"0"-65"0,0 0 2 15,0 0-48-15,0 0 3 0,0 0-59 0,0 0-4 16,0 0-15-16,0 0-3 0,0 0-13 16,0 0-13-16,3 5-7 0,-3-5-6 0,0 0-4 15,9-2 3-15,-9 2-1 0,11-3 3 0,-11 3 4 0,14-4 4 16,-8 1 6-16,3 1-6 0,0-3 4 0,1 1-5 16,-1 2-2-16,0-3-1 0,2 1 5 15,-2 0-9-15,2 0 7 0,-1 0-2 0,-2 1 3 0,1-1 6 16,-3 1 1-16,3 0-2 0,-9 3 1 0,11-5-3 15,-11 5-2-15,11-3 2 0,-11 3 11 16,10-3-2-16,-10 3 7 0,8-2 8 0,-8 2 3 0,0 0-3 16,0 0 12-16,11 1 4 0,-11-1 8 0,8 4-2 15,-8-4-12-15,5 6-11 0,-5-6-11 0,6 9-2 16,-6-9-1-16,7 10-2 0,-5-3-38 0,2 0 40 16,1 1-43-16,0 0 49 0,-1 1-49 0,1 1 46 15,-1 0-51-15,2 2 28 0,3 0-22 0,-4 0 38 16,3 3-41-16,-1-2 36 0,-1 2-3 0,4 2-12 15,-1 0 2-15,0 1-7 0,2 0-4 0,0 1-3 16,-2-1-7-16,1 1 0 0,0 0-9 0,-1 1 1 16,1-1-3-16,2 0-5 0,-3 0-27 0,2-1 35 15,-2 0-8-15,0 0-10 0,3-1 11 0,-3 0 0 0,0 0-4 16,-2 0-22-16,2-3 30 0,-1-1-28 16,-2 1 31-16,1 0-32 0,0-1 34 0,0-1-12 15,-4 1 15-15,1-4-20 0,0 3 14 0,-1-2-10 16,-2 0 17-16,-1-2-20 0,0 1 18 0,0-2-19 15,-4 3 20-15,-1-2-24 0,1-1 16 0,-5 1-25 16,-1-1 14-16,-1 0-22 0,-5-3-43 0,2 1-37 16,-1 0-3-16,-3-2-38 0,-1-1-45 0,2-2-43 0,-2 0-41 15,1 0-32-15,0-1-117 0,2 1-37 0,0-1-84 16,0-3-412-16,3 1-533 0</inkml:trace>
  <inkml:trace contextRef="#ctx0" brushRef="#br0" timeOffset="-205970.406">7850 13952 142 0,'0'0'390'0,"0"0"-39"0,-11 2-81 15,11-2 13-15,0 0-65 0,-10 1 39 0,10-1-65 16,0 0 2-16,0 0 2 0,0 0-72 0,0 0 13 16,0 0-59-16,0 0 39 0,0 0-33 0,0 0 31 0,6-3-26 15,-6 3 17-15,14-4-30 0,-2 0 8 16,0 2-25-16,1-1 20 0,5 0-24 0,0 0 5 15,1-1-22-15,4-1 8 0,-1 0-22 0,2 2 10 16,2-1-22-16,-1-1 0 0,1 2-3 0,-1-1 6 16,2 1-7-16,0-1 0 0,-1 0-4 0,-1-1 4 0,2 1-5 15,-4 0 1-15,4 0 1 0,-3 0-4 16,-1-1 1-16,1 1 0 0,-7-1 2 0,2 2-2 0,-3-1 1 16,-1 1 0-16,-4 0 15 0,2 1 29 0,-4-1 35 15,0 2 25-15,-9 1 16 0,15-5-9 0,-15 5-13 16,12-3-57-16,-12 3 35 0,8-4-58 0,-8 4 38 15,0 0-53-15,8-3 41 0,-8 3-53 0,0 0 44 16,0 0-52-16,7-5 41 0,-7 5-68 0,0 0 8 16,0 0-59-16,6-6-56 0,-6 6-50 0,0 0-61 15,0 0-51-15,4-4-65 0,-4 4-45 0,0 0-51 16,3-7-335-16,-3 7-336 0</inkml:trace>
  <inkml:trace contextRef="#ctx0" brushRef="#br0" timeOffset="-205707.35">8489 13733 449 0,'0'0'331'0,"-7"-4"-64"16,7 4-9-16,-4-6 7 0,4 6-35 15,-5-4 26-15,5 4-65 0,-3-5 29 0,3 5-81 16,0 0 24-16,-5-6-79 0,5 6 28 0,0 0-23 0,0 0-50 16,1-6 52-16,-1 6-5 0,0 0-1 0,13 1 7 15,-13-1-28-15,13 5 55 0,-4-1-7 0,1 2-4 16,1 1-11-16,1-1 3 0,2 3-11 15,-1 1-5-15,1 4-11 0,0-2-11 0,0 2-12 0,0 1-8 16,-2 3-6-16,-1-1-7 0,-1 2-8 0,-2 1 4 16,0-1-19-16,-1 0-8 0,-3-2-47 0,0 0-11 15,-4-2-52-15,0-1-35 0,0 0-86 0,-1-1-25 16,-2 1-141-16,-1-4-70 0,-2 1-422 0,2-3-452 16</inkml:trace>
  <inkml:trace contextRef="#ctx0" brushRef="#br0" timeOffset="-205336.785">9127 13501 357 0,'-4'-4'519'16,"0"-1"-84"-16,-1 0-92 0,5 5-20 15,-9-4 18-15,9 4-39 0,-15-1 5 0,15 1-14 0,-17 4-9 16,7 0-11-16,2 2-16 0,1 0-23 0,-3 4-31 16,1 1-21-16,2 1-49 0,2 3 25 0,1-1-43 15,-2 3 14-15,3 1-41 0,2 2 8 16,1 1-38-16,0 4 2 0,3 0-20 0,2-1 10 0,-2 2-28 15,5 1 13-15,-1 2-11 0,2-3-17 0,2-2 16 16,-2 0-4-16,4-4-12 0,-3-1-55 0,4-1-4 16,-1-2-42-16,0-1-40 0,2-2-61 0,-1-1-42 15,3-2-42-15,-3-2-47 0,2-2-68 0,0-2-29 16,0-2-65-16,0-1-45 0,0-2-263 0,2 0-321 16</inkml:trace>
  <inkml:trace contextRef="#ctx0" brushRef="#br0" timeOffset="-204970.072">9462 13766 23 0,'-7'-10'456'0,"1"3"-109"0,1 1-19 15,-4 1-44-15,3 0-3 0,-2 1-47 0,0 0 35 16,-2 0-47-16,1 2 19 0,9 2-56 0,-18-3 27 16,18 3-61-16,-16 2 19 0,8 0-58 0,-1 1 22 15,0 3-58-15,3-2 31 0,-1 2-17 0,0 2-16 16,2 0-13-16,1 1-11 0,1 0-11 15,2 2-4-15,1-1-10 0,0 1-4 0,2 1-5 0,1 0-3 16,2 0-5-16,1 0-4 0,2 0-2 0,-2 0-4 16,2-2 1-16,1 1-5 0,0-3 2 0,0-2-4 15,0-1 4-15,1-1-6 0,-2-1 0 0,-8-3-7 16,15 1-2-16,-15-1-4 0,17-4 1 0,-9 0 10 16,-1-1-6-16,-2-1 2 0,0-2 2 0,-1-1 6 15,-1 0 0-15,-2-1 3 0,-1 1 2 0,-1-2 3 0,-2-1-40 16,1 0 49-16,-5 0-39 0,2 0 40 15,-2-1-34-15,-1 1 38 0,0 2-6 0,-1-1 1 0,2 2 0 16,0 0-9-16,1 1-10 0,-1 1-32 16,0 2-63-16,2-2-82 0,5 7-61 0,-7-9-43 0,7 9-46 15,-6-5-60-15,6 5-367 0,0 0-279 0</inkml:trace>
  <inkml:trace contextRef="#ctx0" brushRef="#br0" timeOffset="-204750.168">9613 13726 618 0,'0'0'424'0,"9"3"-62"0,-9-3-75 0,0 0 46 15,10 4 3-15,-10-4-18 0,4 5-1 0,-4-5-3 16,2 6-21-16,-2-6-27 0,3 10-32 0,-3-10-26 16,1 12-37-16,2-5-27 0,-1 1-27 0,1 1-17 15,-1 2-21-15,2-1-15 0,1 1-11 0,-1 1-9 16,1 0-11-16,0 1-9 0,0-1-14 0,3 0-53 0,-3 1-62 15,0-4-55-15,2 0-40 0,-2 0-58 16,0-2-12-16,1 0-117 0,1-1-55 0,-2-2-118 16,-5-4-299-16,10 5-405 0</inkml:trace>
  <inkml:trace contextRef="#ctx0" brushRef="#br0" timeOffset="-204474.986">9807 13604 143 0,'-1'-6'661'0,"1"6"-155"0,-3-12-79 16,3 12-22-16,-2-9-21 0,2 9-21 0,-3-7-13 0,3 7-34 15,-1-6-44-15,1 6-36 0,0 0-17 0,0 0-16 16,0 0-19-16,0 0-14 0,0 0-45 0,0 0 13 16,2 9-48-16,2-2 18 0,0 0-37 0,2 1 12 15,-2-1-35-15,3 3-2 0,-1 1-10 0,2 1-9 16,-1 0 0-16,2 0-2 0,0 1-9 0,0 0-4 15,-1 0 11-15,-1 1-41 0,1-1-15 0,2 0-101 16,-3-2-7-16,-1 1-59 0,1-1-52 0,-2-2-48 16,2 0-45-16,-3-2-73 0,1-1-33 0,-5-6-75 15,7 8-384-15,-7-8-475 0</inkml:trace>
  <inkml:trace contextRef="#ctx0" brushRef="#br0" timeOffset="-204188.026">9858 13368 430 0,'0'-7'396'0,"3"1"-37"0,-3 6-112 0,2-12 26 16,0 6-49-16,-2 6 13 0,7-9 1 0,-7 9-9 16,9-9 1-16,-9 9-24 0,14-4-18 0,-14 4-17 15,18-1-8-15,-5 2-4 0,1 2-2 0,1 1-11 16,-1 2-9-16,2-1-2 0,3 4-20 0,-4 0-2 15,4 2-5-15,-1 0 4 0,0 3-8 0,4 2-14 16,-6 4-39-16,2 0 37 0,-1 0-46 0,-2 0 30 16,2 2-42-16,-4 1 27 0,-2 1-43 0,-1 1 0 15,-1 0-4-15,-4-1 30 0,1-1-41 0,-1 0 24 16,-4 0-88-16,-1 1-25 0,0 0-75 0,-1-1-79 0,-3-2-71 16,-1 0-106-16,-2-1-131 0,-2-2-561 15,-1-1-728-15</inkml:trace>
  <inkml:trace contextRef="#ctx0" brushRef="#br0" timeOffset="-203057.34">11348 13222 365 0,'0'0'482'15,"-1"-13"-104"-15,1 13-18 0,-1-10 12 0,1 10 17 16,-3-10-36-16,3 10-20 0,-6-8-23 0,6 8-33 0,-9-6-24 16,9 6-19-16,-13 0-11 0,13 0-23 0,-15 5-61 15,6-2 24-15,-1 3-50 0,-1 2 22 0,2-1-46 16,-2 3 14-16,2-1-40 0,1 1-12 15,2-1-6-15,-1 2 17 0,5-1-37 0,1 2 19 0,-1-1-25 16,4 0 6-16,0 0-21 0,3 2 21 0,4 0-28 16,-1 1 24-16,2 0-32 0,4 0 22 0,0 1-36 15,0-2 13-15,3 2-47 0,-2-2 26 0,3 0-42 16,-1 0 52-16,-2-2-48 0,0 2 40 0,-1-2-57 16,-1 0 49-16,-4-1 1 0,0-2 6 0,0 0 11 15,-4 1-33-15,-2-2 46 0,-1 0-41 0,-2 1 56 16,-2-1-47-16,-2-2 52 0,-1 2-46 0,-3-1 52 15,-1-2-48-15,0 3 47 0,-1-4-44 0,1-1 49 16,-1 1-54-16,10-3 32 0,-19 0-58 0,8-3-62 16,1 1-55-16,3-1-64 0,0-3-46 0,2 1-27 15,1-2-14-15,2-2 12 0,2 1-19 0,2-2 39 16,1 1 1-16,2-2 46 0,0 0 33 0,3-2 59 16,2 2 18-16,-2 0 49 0,1 0 53 0,2 0 54 0,-2 2 52 15,0 0 22-15,0 2 85 0,-3 0-19 0,2 2 72 16,-3 0-16-16,-5 5 24 0,14-4 13 15,-14 4-28-15,12 0 1 0,-12 0-37 0,10 2-6 0,-10-2-35 16,11 6-21-16,-7-1-19 0,1 0-19 0,2 2-13 16,-1-1-18-16,0 2-8 0,1 0-10 0,-1 1-6 15,1-1-8-15,-1 0-1 0,2 1-9 0,-1-1-10 16,-2 0-13-16,2-2-7 0,-2-1-4 0,1 1 5 16,1-3 6-16,-7-3-3 0,9 5 2 0,-9-5 3 15,0 0 1-15,11-3-1 0,-11 3 4 0,5-7-2 16,-5 7 1-16,4-9 0 0,-1 3 3 0,-2-1-1 15,-1 7 1-15,1-10 4 0,-1 10-4 0,3-11-3 16,-3 11 0-16,1-6-2 0,-1 6 1 0,4-6-2 16,-4 6 8-16,0 0-5 0,10-2 2 0,-10 2 0 15,9 2-2-15,-9-2-20 0,14 2-37 0,-4 1-39 16,-1-1-51-16,2-1-31 0,0 2-17 0,-1-2-35 16,3 1-32-16,0-2-19 0,0 0-5 0,0-2-48 0,-1 1-323 15,5-3-171-15</inkml:trace>
  <inkml:trace contextRef="#ctx0" brushRef="#br0" timeOffset="-202539.548">11854 13318 292 0,'-6'-6'379'0,"-3"1"-81"15,5 1 14-15,4 4-82 0,-13-5-22 0,13 5-15 16,-10-1-12-16,10 1-19 0,-9 3-29 0,9-3-18 16,-6 8-14-16,6-8-21 0,-3 11-6 0,3-4-22 15,3 0-9-15,-1 2-9 0,4 0-6 0,-1 0-4 16,3 0-13-16,3 1-4 0,-1 0-21 15,1-2-24-15,2 0-4 0,1-1-2 0,2-3-11 0,-1 1-17 16,-1-1 23-16,1-3-47 0,1 0 19 0,-2-1-48 16,-1 0 6-16,-2-2-29 0,3-3 15 0,-5 0-14 15,0 0 28-15,0-2 6 0,-4 1 34 0,0-4 2 16,-1 0 30-16,-4-1-3 0,0-2 30 0,-1-3 1 16,-3 1 30-16,0-1 8 0,-2-4 57 0,-3 0-18 15,1 1 53-15,-1 0-1 0,1 2 45 0,0 0 13 0,0 4 24 16,0 0-11-16,-1 2 52 0,4 2-19 15,-1 1-35-15,1 1-32 0,5 7-9 0,-9-6-1 16,9 6 0-16,0 0-13 0,0 0-15 0,-12 3-10 16,12-3-14-16,0 14-12 0,3-7-8 0,-2 4-14 0,4 0-8 15,0 2-6-15,-1 2-8 0,4 1-6 0,-2 2-5 16,4 0-2-16,-1 1-4 0,2-1-2 0,-1 0 0 16,-1-1-4-16,0-2-4 0,1-1 0 0,-4-2 0 15,2-2 1-15,-3 0 3 0,0-3 2 16,-1 0-4-16,2-3-3 0,-6-4 2 0,7 5 0 15,-7-5 0-15,0 0-3 0,7-2 0 0,-7 2 0 0,4-9 1 16,-4 9 0-16,4-12 1 0,-4 5 0 0,3 1 4 16,-2 0 1-16,3 0-5 0,-2 0 0 0,-2 6-3 15,3-9-2-15,1 4 3 0,-4 5 3 0,6-5-6 16,-6 5 0-16,14-2 4 0,-14 2-3 0,14 2-1 16,-5 1-15-16,4 0-41 0,-3 1-71 0,5 0-23 15,-1 1-78-15,3-1-55 0,0-1-28 0,1 1-103 16,-2-1-461-16,3 0-434 0</inkml:trace>
  <inkml:trace contextRef="#ctx0" brushRef="#br0" timeOffset="-202290.734">12606 13096 145 0,'0'-7'786'0,"-1"0"-208"0,1 7-58 0,-2-11-97 16,2 11-2-16,-2-9-74 0,2 9 21 0,-3-6-75 15,3 6 18-15,0 0-85 0,0 0-1 0,0 0-64 16,0 0 2-16,-4 9-53 0,4-9 7 0,4 11-48 0,-1-2 15 16,1 0-46-16,-2 2 20 0,6 3-32 0,-2-1 16 15,2 2-38-15,-2 0 25 0,6 1-36 0,-3 0 18 16,1-1-74-16,1-1 12 0,-2 0-33 0,-1-1-45 16,1-2-50-16,1 0-37 0,-4-1-42 0,2-2-49 15,-4 0-51-15,4-1-36 0,-6-1-40 0,-2-6-103 16,1 8-266-16,-1-8-331 0</inkml:trace>
  <inkml:trace contextRef="#ctx0" brushRef="#br0" timeOffset="-201770.091">12552 13198 108 0,'-8'-8'537'16,"5"2"-127"-16,-1 2-64 0,4 4-47 0,-4-9-22 0,4 9-24 16,-1-9-32-16,1 9-32 0,3-9-27 15,3 4-26-15,-1 0-26 0,4 0-18 0,0-1-20 16,1 1-15-16,2-1-9 0,3 0-4 0,0 0-15 15,-1-1-5-15,3-1-3 0,-2 3-5 0,3-5-6 0,-4 3 0 16,1 0 1-16,-1-2-40 0,0 1 39 16,-2-1-38-16,-2 2 48 0,0-2-47 0,-3 1 48 0,-2 0-45 15,-1-2 48-15,-2 2-4 0,1-2-3 0,-3 3-2 16,0-1 4-16,-1 1 23 0,-2 0 23 0,2-1 18 16,-2 1 15-16,2 1 0 0,1 6-9 0,-4-10-10 15,4 10-14-15,-4-7-7 0,4 7-38 0,0 0 55 16,0 0-42-16,0 0 49 0,0 0-44 0,-4 9 44 15,4-9-52-15,3 15 45 0,-2-5-59 0,4 1 41 16,-1 3-54-16,3 2 41 0,-1 1-4 0,3 2-9 16,0 0-4-16,-1 1-8 0,3 1-3 0,-1 0-3 15,-1 2-4-15,4-3 1 0,-3-1-10 0,0 1-1 16,2-2 3-16,-3-1 0 0,-1-5-4 0,0 0-3 0,-1 0 6 16,-2-4 0-16,-1 2-2 0,0-6-3 0,-4-4 6 15,3 9-1-15,-3-9 0 0,0 0-2 16,0 0 3-16,0 0-3 0,0 0 2 0,-3-10-2 0,0 4 0 15,2-3 6-15,-2 0-6 0,1 0 1 16,-1 0 1-16,3 0-2 0,-1 1 1 0,1 1-3 16,0 0 3-16,0 7-1 0,1-13-3 0,-1 13 3 0,5-9 0 15,-5 9-4-15,7-5 4 0,-7 5-5 0,12-3 10 16,-12 3-4-16,16 1 1 0,-7 2-1 0,2 0-2 16,-2 1 5-16,4-1-6 0,2 2-11 0,-2 0-27 15,1 0-36-15,0 0-36 0,3 0-29 0,-3-1-21 16,1 1-61-16,1-2-45 0,-4 0-49 0,1 0-8 15,2-2-73-15,-3-1-42 0,1 0-312 0,1-3-264 16</inkml:trace>
  <inkml:trace contextRef="#ctx0" brushRef="#br0" timeOffset="-201105.018">13334 13031 440 0,'-8'-7'375'0,"1"1"-38"0,1 1-33 16,-2 1 24-16,0 1-54 0,-2-1 39 0,0 3-75 15,10 1 28-15,-18 0-30 0,5 1-33 0,4 3-31 16,-2-1-30-16,2 2-20 0,0 1-17 0,2 3-18 16,-2-2-14-16,4 3-12 0,0-1-15 0,4 3-8 15,-2-1-4-15,3 2-9 0,2-2-6 0,0 1-4 0,2 1-5 16,1-1-4-16,4-3-3 0,-1 4-3 0,1-5-6 16,0 1-11-16,2-3-13 0,-1 0-1 0,3-2-5 15,-3-1 6-15,2-1-2 0,-1-2-4 0,0-1-9 16,-1 0 5-16,1-2 11 0,-2-1 2 0,0 0 5 15,-2-2 6-15,0-1 5 0,-2-2 4 0,-1 1-1 16,0-2 0-16,1 0 3 0,-5-1 7 0,3-3-4 16,-3 3-39-16,-2-2 49 0,1 0-33 0,1 1 39 15,-2 0-37-15,-1 0 61 0,2 3-36 0,-2-1 50 16,3 3-44-16,-1-1 34 0,0 1-46 0,1 7 36 16,-3-9-42-16,3 9 38 0,0 0-42 0,1-8 41 0,-1 8-42 15,0 0 42-15,8 4-42 0,-8-4 41 16,8 9-3-16,-1-4-7 0,0 3 0 0,0-1-7 15,2 2 2-15,3 0-2 0,-2 1-3 0,5-1-2 16,-2 0-2-16,0 1 2 0,4-1-5 0,-3-1 3 16,2-1-2-16,-3 1-4 0,2-2 2 0,-2-2 1 15,1 0 0-15,-2-1 2 0,-2-2 4 0,-10-1-5 16,19-1 2-16,-11-2-1 0,1-1 2 0,-4 0-1 0,-1-2-1 16,-2-2 7-16,-2 0-8 0,0-2-37 0,-2 0 46 15,-5-4-34-15,1 0 39 0,-4-3-40 0,-2 1 42 16,-2-2-4-16,1-4-3 0,-3 1-2 0,-1 1 0 15,2-2-3-15,1 1 5 0,-2 4-6 0,5 0 0 16,-1 1-3-16,2 5 2 0,1 0-7 0,0 0 1 16,4 4 5-16,-2 2-6 0,7 5-8 0,-8-7-22 15,8 7-17-15,0 0-37 0,0 0-29 0,-4 7-26 16,4-7-20-16,4 12-11 0,-3-2-18 0,4-1 4 16,-1 2 9-16,2 2 22 0,-1-1 43 0,3 0 2 0,-4 0 19 15,4-1 13-15,-1 0 15 0,-3-3 27 16,3 1 48-16,-2-2 34 0,1-1 28 0,-2-2 0 15,-4-4 40-15,13 5-35 0,-13-5 33 0,13 3-59 16,-13-3 33-16,16-1-60 0,-7-2 33 0,1 2-52 16,3-1 38-16,-1-2-92 0,0 0-77 0,-1 2-124 15,0 1-141-15,0-2-242 0,0 2-144 0</inkml:trace>
  <inkml:trace contextRef="#ctx0" brushRef="#br0" timeOffset="-200405.447">12754 14059 412 0,'-4'-10'323'15,"-1"-1"-6"-15,-1-1-78 0,-3 0 29 0,1 3-58 16,-1-3 23-16,-2 2 16 0,-1 0-18 0,2 2-32 16,-3 1-17-16,-1 2-9 0,0 0-12 0,1 1-10 0,-1 4 8 15,-1 0-22-15,-3 2 0 0,1 2-21 0,1 0-4 16,-1 2-23-16,2 2-4 0,2 0-25 0,-1 1-4 15,2 1-12-15,3 2-3 0,2 0-15 16,-1 0 2-16,3 1-14 0,4-1 6 0,-1-1-15 0,4 1 10 16,-1-1-12-16,4-1 4 0,0-2-10 0,4 0 12 15,-1-1-18-15,2-2 10 0,0-1-19 0,2-2-1 16,-1 0 10-16,2-4-12 0,0 0 15 16,-2-2-8-16,1-1 7 0,-2 0-2 0,1-4 3 0,0 2 1 15,-3-3 2-15,-1 2 5 0,-2-2 0 16,-1 1 5-16,0-1 26 0,-3 2 26 0,2-2 23 0,-2 3 20 15,-1-1 23-15,0 1 8 0,0 7-2 0,0-10-45 16,0 10 4-16,0-10-42 0,0 10 19 0,0 0-38 16,0 0 33-16,0 0-38 0,0 0 19 0,0 0-19 15,6 5 16-15,-3 2-26 0,3 0 21 0,-2 4-22 16,3 2 5-16,-1 0 4 0,3 5-1 0,1 3-6 16,3 3-4-16,0 1-17 0,-2 2 21 0,7 5-20 15,-4 0 16-15,-1 2-19 0,2-2 4 0,-2 2 2 0,1 1 20 16,-2 0-23-16,-3-6 20 0,-1 1-23 0,0 0 23 15,-3-7-6-15,-1 1-1 0,-1-2-8 0,-2-2 8 16,-2-2-5-16,-1-1 4 0,0-1-2 0,-2-3-3 16,-1-5-4-16,0 1 8 0,-3-6-2 0,8-3-17 15,-15-1 16-15,7-3-22 0,-2-4 24 0,0-2-44 16,1-5 31-16,0-2-11 0,-1-2-33 0,3-3-9 16,1-1-69-16,1-2 18 0,3 0-33 0,1 0-31 15,2 0-40-15,1 0-36 0,0 0-10 16,5 0-93-16,-1 2-1 0,0 1-57 0,3-1-5 15,0 2-28-15,3-3-294 0,-1 5-242 0</inkml:trace>
  <inkml:trace contextRef="#ctx0" brushRef="#br0" timeOffset="-200191.561">12918 13962 235 0,'-3'-10'479'0,"2"0"-90"0,-2 3-17 16,-1-2-8-16,1 2 11 0,-1 3-14 0,0-2-26 15,-1 3-25-15,5 3-10 0,-13-5-17 0,13 5-18 0,-12 1-25 16,12-1-38-16,-12 7-36 0,5-1-18 0,2 1-32 15,1 3-13-15,2-2-11 0,-1 4-19 16,2 1-13-16,2 1-10 0,-1 2-15 0,4 2-22 16,1 2 14-16,2-1-4 0,-1 3-6 0,4 0-11 0,2 1-26 15,2-1-35-15,-1-1-41 0,3-1-44 0,-2-3-29 16,3-1-28-16,-1-2-16 0,2-3-65 0,2-1-73 16,-1-3-27-16,-3 0-88 0,2-3-70 0,1-2-268 15,-5-1-331-15</inkml:trace>
  <inkml:trace contextRef="#ctx0" brushRef="#br0" timeOffset="-199792.084">13149 14152 434 0,'-7'-8'404'0,"2"1"-42"0,-1-1-72 16,4 1 32-16,-2 1-58 0,1-1 19 0,0 1-57 16,3 6-7-16,-1-13-62 0,1 13-4 0,0-10-46 15,0 10 4-15,4-9-21 0,-4 9 15 0,9-5-19 16,-9 5 17-16,14 0-17 0,-14 0 6 0,14 2-21 0,-4 1 5 15,-1 1-17-15,-1 1 13 0,0-1-1 16,-1 1-1-16,1 2-3 0,-2-1 0 0,1-1-4 16,-1 2 3-16,-2-1 3 0,0-1-21 0,-4-5 39 15,4 9 7-15,-4-9 0 0,2 7-11 0,-2-7-13 0,0 0-12 16,0 0-10-16,0 0-5 0,0 0-6 0,-8-4-7 16,8 4-7-16,-2-15-4 0,2 5-6 15,0 0-2-15,1-3-2 0,0 0-3 0,2-2-2 0,2 1-2 16,-1-1 3-16,1 3-7 0,-1-1 4 0,4 1 0 15,-3 4-3-15,1-2 3 0,1 4-37 16,-1 0 41-16,0 0 1 0,-6 6 1 0,13-4 1 0,-13 4 2 16,17 0-2-16,-10 3 2 0,1 0-3 0,1 2-2 15,1 1-2-15,-1 1-1 0,0 2-3 0,1 0-12 16,1 1-40-16,-2-1-71 0,1 2-73 0,-1-1-27 16,0-1-50-16,-3-3-2 0,3 1-99 0,-3 0 2 15,1-2-72-15,-1-2-54 0,-6-3-334 0,0 0-372 16</inkml:trace>
  <inkml:trace contextRef="#ctx0" brushRef="#br0" timeOffset="-199598.656">13467 13881 508 0,'0'-9'460'0,"0"1"-53"0,0 1-47 0,0 7-33 16,0-11-19-16,0 11-34 0,5-7-21 0,-5 7-15 16,9-5-30-16,-9 5-27 0,14-1-33 15,-2 2-24-15,-2 1-22 0,2 3-22 0,1 0-11 16,2 3-14-16,4 1-10 0,-4 3-8 0,4 0 4 15,-2 0-18-15,-1 3 6 0,1 0-15 0,-4 0 10 0,-2 1-16 16,1 0 5-16,-3 1-11 0,-4-3-1 16,0 0-33-16,-1-2-30 0,-2 2-64 0,0-4-19 0,-4 1-81 15,0-2-71-15,-2 0-51 0,3-1-81 0,-3-1-415 16,0-3-385-16</inkml:trace>
  <inkml:trace contextRef="#ctx0" brushRef="#br0" timeOffset="-199359.236">13925 13880 714 0,'0'0'614'16,"0"0"-125"-16,-12-1-43 0,12 1-42 0,0 0-33 15,-6-4-51-15,6 4-53 0,0 0-54 0,-4-10-41 16,4 10-34-16,7-7-28 0,0 1-22 0,1 1-27 15,1 1-26-15,5-3-44 0,-1 1-51 0,0 1-64 16,2 0-62-16,-2 0-77 0,2-1-68 0,-5 2-56 16,1 3-56-16,0-1-390 0,-11 2-372 0</inkml:trace>
  <inkml:trace contextRef="#ctx0" brushRef="#br0" timeOffset="-199242.096">13982 13912 145 0,'-9'11'455'0,"-1"-1"-132"0,1-2 4 15,3-1-103-15,-1 0 25 0,1-1-54 0,2-1 26 16,4-5-84-16,-1 7 12 0,1-7-66 0,0 0 16 15,11 2-62-15,-11-2 21 0,20-4-117 0,-7-1-55 16,3 0-92-16,4-2-44 0,2-1-89 0,2-4-203 16,3 1-49-16</inkml:trace>
  <inkml:trace contextRef="#ctx0" brushRef="#br0" timeOffset="-198608.289">14414 13748 224 0,'-13'-5'402'0,"13"5"-64"0,-10-4-29 16,10 4-9-16,-9-6-60 0,9 6 13 0,-4-4-79 16,4 4 22-16,0 0-76 0,-1-8 36 0,1 8-62 15,0 0 34-15,6-6-60 0,-6 6 43 0,0 0-48 16,17-1 36-16,-17 1-50 0,12 4 32 0,-12-4-38 16,12 3 25-16,-3 1-11 0,-9-4-9 0,12 5-7 0,-6-2 3 15,-2 2-3-15,-4-5 4 0,9 8 14 0,-9-8-11 16,5 5 6-16,-5-5 8 0,1 6 12 15,-1-6 10-15,0 0 7 0,0 0-3 0,-5 7-53 0,5-7 49 16,0 0-60-16,-4-7 45 0,4 7-54 0,-3-8 45 16,3 8-57-16,3-12 43 0,-1 4-51 0,0-2 42 15,2 0-2-15,1 1-11 0,4-2-5 0,-1 0-4 16,1 1-4-16,0 0-2 0,0 2-3 0,2 1 2 16,-2 1-5-16,0 1 1 0,2 2 5 0,0 0 2 15,-11 3 4-15,19 0-1 0,-10 3 3 16,1 0-4-16,0 2-3 0,-1 1-45 0,0 2 48 0,-1 2-44 15,2 0 44-15,-1 2-82 0,0-1-6 0,1 2-62 16,-1 0-64-16,-2-1-68 0,-1 0-48 0,3 0-61 16,-3-1-32-16,-1-3-87 0,2 0-310 0,-2-4-335 15</inkml:trace>
  <inkml:trace contextRef="#ctx0" brushRef="#br0" timeOffset="-198373.738">14866 13579 104 0,'2'-14'697'0,"-2"6"-146"0,-2-1-41 16,1 2-37-16,1 7-43 0,0-11-35 0,0 11-28 0,-2-9-23 16,2 9-21-16,0 0-32 0,0 0-55 0,0 0-26 15,0 0-40-15,-7 5-7 0,7-5-27 0,2 14-4 16,-1-4-20-16,4 1-3 0,-3 3-26 0,2 0 4 16,0 3-31-16,1 3 6 0,-1 1-29 0,4 0 8 15,-2 2-20-15,-1-1 8 0,2 3-19 0,-1-1 5 16,-2 0-7-16,3 0-32 0,0 0-40 15,1-1-41-15,-3 0-56 0,0-3-74 0,1-3-56 0,-2 0-70 16,1-3-25-16,-2-1-125 0,-1-2-68 0,4-3-509 16,-4 0-704-16</inkml:trace>
  <inkml:trace contextRef="#ctx0" brushRef="#br0" timeOffset="-198058.541">15099 13797 115 0,'0'0'606'0,"-6"-8"-181"0,6 8-36 0,-5-8-86 16,5 8 27-16,-4-6-51 0,4 6-50 0,-3-8-35 0,3 8-82 15,0 0 18-15,4-8-21 0,-4 8-26 0,9-3-20 16,-9 3-8-16,14-1-7 0,-14 1-13 0,14 2-9 16,-5-1-1-16,1 3-6 0,-2 1-1 0,-2 1 3 15,1 1-1-15,-2-1 10 0,0 4 13 0,-4-2 17 16,0 2 19-16,-1-1 21 0,-1 1 29 15,0 1 20-15,-4-1 14 0,2 0 5 0,1 1 7 16,-1-2-13-16,-2 1-14 0,3-3-22 0,-1 1-15 0,0-1-20 16,2-2-14-16,1-5-17 0,-4 11-14 0,4-11-27 15,0 0 16-15,7 4-32 0,-7-4-10 0,13 0-86 16,-2-2-18-16,-1-2-79 0,4-2-77 0,3-1-73 16,3-2-92-16,-2 0-94 0,3-2-103 0,-1 0-315 15,2-4-524-15</inkml:trace>
  <inkml:trace contextRef="#ctx0" brushRef="#br0" timeOffset="-197587.892">16013 13393 47 0,'-5'-11'646'0,"1"1"-112"16,1-1-64-16,-3 3-57 0,4 1-3 0,-1-2-49 15,-1 3-27-15,3-1-33 0,-2 1-52 0,3 6-46 16,0-9-30-16,0 9-9 0,1-5-9 0,-1 5-9 15,0 0-16-15,15 2-11 0,-8 0-12 0,3 4-16 0,2 1-14 16,2 1-13-16,0 2-14 0,5 1-15 16,-3 1-3-16,3 2-7 0,1 3 0 0,1-2-6 15,-1 4-37-15,2-2 33 0,-4 0-33 0,-2-3 38 0,0-2-39 16,-2 1 38-16,-3-3-35 0,-1-1 58 0,-2-2 18 16,0 0 31-16,-2-4-17 0,-6-3 9 0,7 4-25 15,-7-4-7-15,0 0-12 0,3-7 10 16,-6 0-11-16,-1-2 6 0,1-3-21 0,-2-1 7 15,-1-3-25-15,-1-3 19 0,-2-2-17 0,4-2 11 16,-1 0-18-16,-1-1 6 0,2-2-36 0,-1 1-18 16,2 0-66-16,0 1-5 0,2 1-87 0,-1 6 19 0,1-1-95 15,-1 3-35-15,0 3-86 0,2 2-53 0,-1 2-27 16,0 2-23-16,2 6-420 0,-8-6-501 0</inkml:trace>
  <inkml:trace contextRef="#ctx0" brushRef="#br0" timeOffset="-197434.291">16058 13394 492 0,'-8'11'425'0,"0"-1"11"16,3-2-61-16,0-1-2 0,0-1-40 0,5-6-69 16,-8 5-23-16,8-5-55 0,0 0-25 0,0 0-44 15,0 0-9-15,5-5-35 0,4 0-4 0,-1-1-30 16,4-1-9-16,1-2-18 0,4 0-51 0,4-2-35 16,0-1-94-16,1 0-64 0,5-2-15 0,0 2-84 15,2-1-54-15,3-2-332 0,-3 2-223 16</inkml:trace>
  <inkml:trace contextRef="#ctx0" brushRef="#br0" timeOffset="-196956.249">17062 12839 119 0,'0'0'437'0,"-9"-7"-86"16,9 7 7-16,-13-3-28 0,13 3-29 0,-12 1 57 0,4 2-10 16,-2 2-19-16,1 1-51 0,0 2 34 0,-1 3-71 15,1 1 36-15,0 5-71 0,0 2 23 16,1 3-52-16,0 0-9 0,3 6-51 0,0 2 15 0,1 1-50 15,4 0 14-15,0-2-44 0,3 5 16 0,1-3-32 16,2 0 13-16,6-1-39 0,-1-1 27 0,7 1-34 16,-1-5 20-16,6 0-76 0,-3-5-15 0,3-1-61 15,3-3-66-15,-1-2-40 0,5-3-33 0,0-3-44 16,1-2-82-16,-3-1-45 0,-1-3-103 0,1-2-365 16,0-1-474-16</inkml:trace>
  <inkml:trace contextRef="#ctx0" brushRef="#br0" timeOffset="-196038.845">16456 13414 294 0,'0'0'350'0,"-3"-7"-92"0,3 7 34 16,-4-9-50-16,4 9 59 0,-3-7-61 0,3 7-15 15,-2-7 1-15,2 7-73 0,1-7 13 0,-1 7-39 16,0 0 18-16,5-5-19 0,-5 5 10 0,0 0-23 0,15 1 8 15,-15-1-23-15,12 4 5 0,-6 1-20 16,2-1 0-16,-2 1-24 0,2 0 6 0,-3 2-21 16,2-1 6-16,-2 0-13 0,1 2 4 0,-2-1 9 15,0 0-8-15,-2-1 7 0,1-2 15 0,-3-4 17 0,1 10 22 16,-1-10-8-16,4 7-10 0,-4-7-17 0,0 0-11 16,0 0-8-16,0 0-14 0,0 0 0 15,0 0-11-15,-1-9-6 0,1 1-4 0,0 1-1 0,0-1-4 16,2-2-2-16,-2 0-2 0,3-2-3 0,-2 1 5 15,4-1-9-15,-4 2 6 0,3 0-3 16,0 1 3-16,-1 1-6 0,0 1-1 0,1 2 5 0,0 1 0 16,-4 4 4-16,10-6-1 0,-10 6 4 0,0 0-6 15,14 3 2-15,-8 1 1 0,1 0-2 0,-2 1 0 16,3 2-2-16,-2 1-1 0,1 0-3 0,2 1-9 16,0 1-40-16,-2 0-63 0,1-1-41 0,2 0-48 15,-1 0-51-15,-1-1-59 0,1-1-59 0,-2-1-33 16,1 0-77-16,1-2-392 0,-1-1-430 0</inkml:trace>
  <inkml:trace contextRef="#ctx0" brushRef="#br0" timeOffset="-195711.876">16814 13241 212 0,'0'0'367'15,"0"0"-90"-15,0 0 27 0,0 0-55 0,0 0 49 16,-9 1-45-16,9-1-7 0,-7 5 11 0,2 0-47 16,1 0 4-16,-1-1-42 0,-1 4 11 0,1-1-30 15,-1 0 1-15,2 1-31 0,0 1-7 0,0 0-21 16,2 0 2-16,-1 2-21 0,3-1-7 0,0 0-21 15,0 0-10-15,0 0-6 0,3 1-5 0,-1-1-5 16,4 0 2-16,-1-2-17 0,2 0-4 0,0-1-9 16,-1 0-29-16,3-1-38 0,1-2-29 0,-1 0-41 15,2-2-41-15,0 1-53 0,-1-3-44 0,-10 0-14 16,18 0-57-16,-18 0-45 0,15-3-308 0,-15 3-210 0</inkml:trace>
  <inkml:trace contextRef="#ctx0" brushRef="#br0" timeOffset="-195571.972">16833 13378 331 0,'0'0'387'16,"-12"-5"-81"-16,12 5 45 0,-9-2-61 16,9 2-9-16,-8-5-8 0,8 5-84 0,-5-5-16 15,5 5-58-15,2-6 2 0,-2 6-58 0,7-8-12 0,-1 3-11 16,3 0-23-16,1 0-72 0,-1 1-100 0,4-3-64 16,1 0-146-16,0 1-314 0,0-2-191 0</inkml:trace>
  <inkml:trace contextRef="#ctx0" brushRef="#br0" timeOffset="-194830.922">17377 13079 135 0,'0'0'335'0,"0"0"-84"16,0 0-28-16,0-8-5 0,0 8-12 0,0 0-9 16,-7-6 9-16,7 6-3 0,0 0-7 0,-9-3-5 0,9 3-3 15,0 0-4-15,-14 3-13 0,14-3-3 0,-14 4-7 16,8 0-17-16,-3-1-5 0,1 4-6 15,2-1-5-15,-1 1-10 0,0 1-9 0,2 0-9 16,-1 2-23-16,3 0-10 0,1 1-11 0,0 1-9 0,2-1-11 16,1 2-6-16,0-2-6 0,2 0 4 0,2 2-14 15,0-3-2-15,4 1 4 0,-1-3-10 0,-2 1-1 16,3-3 8-16,1-1-15 0,-1 0 11 0,0-2-12 16,3-2 3-16,-12-1 0 0,16 0 3 0,-7-2-4 15,0-2-1-15,0-1 5 0,-2 1-2 0,-2-3-1 16,2-2 1-16,-4 1 6 0,-2-2-5 0,2 1-2 15,-5-2 2-15,1-1 0 0,-2 1-1 0,0-1 5 16,-4 1-4-16,2-1-2 0,-1 0 1 0,-2 2-1 16,3 1-1-16,-4 0-7 0,5 2-25 0,-2 1-51 15,2 0-51-15,-1 3-39 0,5 3-34 0,-5-8-50 16,5 8-50-16,0 0-33 0,0 0-15 0,0 0-63 16,0 0-293-16,0 0-217 0</inkml:trace>
  <inkml:trace contextRef="#ctx0" brushRef="#br0" timeOffset="-194621.217">17582 13104 341 0,'0'0'490'0,"12"0"-57"0,-12 0-37 0,0 0-27 15,14 0-12-15,-14 0-12 0,0 0 2 0,6 6-6 16,-6-6-30-16,4 8-11 0,-4-8-45 0,3 9-48 16,-1-4-27-16,0 2-33 0,-1-1-29 0,1 2-23 15,2 0-10-15,-1 0-28 0,-1 3-4 0,2 0-10 16,0-1-11-16,0 1-9 0,0 0-23 0,-1 1-43 15,1-2-52-15,3 0-59 0,-4-1-52 0,3 0-25 16,-3-2-69-16,3 1-73 0,-1-2-46 0,-5-6-97 16,11 4-421-16,-11-4-513 0</inkml:trace>
  <inkml:trace contextRef="#ctx0" brushRef="#br0" timeOffset="-194395.275">17777 12959 191 0,'0'-8'657'0,"0"8"-191"16,0-11-78-16,0 11-73 0,0-7 39 0,0 7-28 16,0 0-39-16,0 0 50 0,0 0-73 0,0 0 23 0,0 0-72 15,0 0-26-15,-3 9 15 0,6-3-76 0,-2 1 22 16,1 0-63-16,1 3 25 0,3 0-54 0,-3 2 24 16,3 0-46-16,-2 1 19 0,3 1-43 15,-2 1 34-15,2 1-50 0,0-4 18 0,-1 3-49 0,2-2-59 16,-1-1-61-16,0 0-45 0,-1-3-33 0,-1-1-50 15,2-2-61-15,0 1-71 0,-7-7-57 16,12 5-475-16,-12-5-530 0</inkml:trace>
  <inkml:trace contextRef="#ctx0" brushRef="#br0" timeOffset="-193842.059">17853 12725 238 0,'0'0'452'0,"0"0"-82"0,0 0-111 0,4-7-30 15,-4 7-5-15,0 0-11 0,8-5-8 0,-8 5-12 0,9-6-27 16,-2 1-27-16,1 1-17 0,0 2-24 0,1-3-16 16,2 2-10-16,-2-2-1 0,3 1 25 15,-1 1-23-15,1-1 23 0,0 0-23 0,-3 0 10 16,2 1-15-16,-1 1 19 0,-1 0-4 0,-9 2 15 15,14-4-9-15,-14 4 8 0,14-2 6 0,-14 2 13 16,10-2 3-16,-10 2 1 0,0 0 11 0,15 3-1 16,-15-3-8-16,7 5-14 0,-7-5-11 0,5 4-9 0,-5-4-34 15,5 9 32-15,-1-3-17 0,-4-6 9 0,5 10-24 16,-1-2 4-16,-1-2-14 0,0 2-1 0,2 0-10 16,-2 1 16-16,2 0-20 0,-1 0 17 0,0 1-10 15,1-1 3-15,0 2 1 0,-1-1 17 0,1 1-21 16,1 2-9-16,-2-1 16 0,4-1 2 0,-3 4-3 15,1-2-1-15,-2 0 0 0,1 2-2 0,3-1 5 16,-2 2-10-16,-1-2 5 0,0 0-13 0,1 2 3 16,-1 0-9-16,2-1 7 0,-3 1-15 0,1-1-1 15,0 0 2-15,1 1 6 0,-1-1-9 0,1 1 6 16,0 0-11-16,-2-4 8 0,0 4-5 0,1-1 0 0,0-1-3 16,2 1 1-16,-4-1 1 0,1-1-1 15,0 0-6-15,1-2 2 0,-2 0 1 0,-2-2 0 16,3 2 2-16,0-4 1 0,-2 3 5 0,-2-3 0 0,0 1 4 15,0-8-3-15,0 12 3 0,-2-5-3 16,-2-1-1-16,-2-1-7 0,-2 1 4 0,-1-2-3 16,-4 0 1-16,-1 0-4 0,-4-1-25 0,0 1-54 0,-3-2-74 15,-5 1-72-15,1-2-122 0,-2 0-167 0,-4 0-187 16,-1-1-823-16,-4-1-1153 0</inkml:trace>
  <inkml:trace contextRef="#ctx0" brushRef="#br1" timeOffset="-184409.962">7721 15403 204 0,'0'0'421'16,"-1"-7"-58"-16,1 7-14 0,-3-6-66 0,3 6 29 15,-3-7-50-15,3 7 22 0,-3-7-37 0,3 7-3 16,0 0-42-16,-4-7-23 0,4 7-43 0,0 0-15 15,-2-6-36-15,2 6 11 0,0 0 7 0,0 0 32 16,0 0-8-16,1 6 18 0,-1-6-9 0,3 9-23 16,-3-9-6-16,5 13-24 0,-3-4-1 0,2 0-23 15,0 1-2-15,-2-1-18 0,2 2 1 0,0 1-19 16,0 0 5-16,-2-1-23 0,2 3 13 0,1-3-19 16,-2 0-33-16,1-2-58 0,-2 1-55 0,2-2-55 0,-1 0-50 15,-2-2-64-15,-1-6-101 0,4 8-83 16,-4-8-468-16,0 0-560 0</inkml:trace>
  <inkml:trace contextRef="#ctx0" brushRef="#br1" timeOffset="-184281.322">7554 15273 113 0,'0'0'396'0,"-8"-7"-139"15,8 7-35-15,0 0-73 0,-5-6-2 0,5 6-63 16,0 0 3-16,0 0-79 0,0 0-48 0,0 0-107 15,0 0-258-15,0 0 135 0</inkml:trace>
  <inkml:trace contextRef="#ctx0" brushRef="#br1" timeOffset="-183910.605">7881 15263 476 0,'5'6'370'0,"-5"-6"-24"0,0 0-72 16,0 0 38-16,-6 4-39 0,6-4 33 0,0 0-61 16,-7 4-9-16,7-4-61 0,0 0-11 0,-9 3-52 15,9-3 2-15,-3 7-23 0,3-7 7 0,-4 7-26 16,4-7 3-16,-3 10-14 0,3-10 2 0,0 11-24 0,3-3 8 16,-2-1-11-16,3 0-6 0,0 0-4 0,2 3-3 15,-1-2-8-15,2 3-2 0,2 0 0 0,1-1-8 16,-1 1-1-16,1 0 1 0,0 0-6 15,2-1 3-15,-1-1-3 0,0 1 0 0,0-1-3 0,-1 0 4 16,0-2 1-16,-3-1 0 0,-1 0 2 0,1 0 0 16,-4-1 4-16,-3-5-3 0,7 9 0 0,-7-9-2 15,-3 10 0-15,3-10 0 0,-9 10 1 0,1-5-5 16,1 0 3-16,-5 0-3 0,2-1 2 0,-2-1-1 16,1 1-12-16,0-2-34 0,-1 1-38 0,3-1-40 15,-1 0-46-15,10-2-77 0,-18 1-94 0,18-1-59 16,-9-1-453-16,9 1-401 0</inkml:trace>
  <inkml:trace contextRef="#ctx0" brushRef="#br1" timeOffset="-183238.184">8590 15307 142 0,'0'0'330'0,"0"0"-23"0,0 0-62 0,0-7 28 0,0 7-66 16,-2-6 34-16,2 6-41 0,-4-7 5 0,4 7-19 15,-5-7-29-15,5 7-17 0,-8-7-17 0,8 7 4 16,-6-5-15-16,6 5-15 0,-11-5-18 0,11 5-6 15,-12-1-7-15,12 1-3 0,-16 3-10 0,7 1-8 16,-2 0-2-16,3 1 9 0,-1 1-9 0,-3 1-4 16,3 0-23-16,0 1 12 0,0-1-23 0,1 2 17 15,3-2-21-15,-2 1 22 0,4-1-12 0,-4 1-3 16,6 2-8-16,-1-4-2 0,2-6-1 0,-3 12-2 16,3-12-1-16,3 8-3 0,-3-8-23 0,2 6 14 15,-2-6-32-15,0 0 13 0,17 0-31 0,-17 0 33 0,11-3-21 16,-11 3 34-16,14-5-18 0,-7 2 33 0,-7 3-31 15,11-7 38-15,-11 7-25 0,10-4 36 16,-10 4-30-16,9-5 33 0,-9 5-25 0,0 0 34 0,8-5-26 16,-8 5 38-16,0 0-23 0,5-3 16 0,-5 3-26 15,0 0 23-15,0 0-31 0,0 0 27 0,0 0-29 16,0 0 27-16,0 0-27 0,0 0 23 0,0 0-23 16,0 0 23-16,0 0-27 0,0 0 29 0,0 0-29 15,0 0 16-15,0 0-9 0,0 0 28 0,0 0-22 16,0 0 30-16,0 0-17 0,0 0 23 0,0 0-31 15,0 0 43-15,0 0-19 0,0 0 18 0,0 0-16 16,0 0 14-16,0 0-17 0,0 0 14 0,0 0-17 16,0 0 17-16,0 0-16 0,0 0 10 15,0 0-13-15,0 0 13 0,0 0-10 0,0 0 5 0,0 0-14 16,0 0 9-16,0 0-13 0,0 0 8 0,0 0-15 16,0 0 9-16,0 0-15 0,0 0 13 0,0 0-17 15,0 0 11-15,0 0-10 0,0 0 11 0,0 0-11 16,0 0 10-16,0 0-15 0,0 0 11 0,0 0-15 0,0 0 3 15,0 0-37-15,0 0-11 0,0 0-56 16,0 0-7-16,0 0-72 0,0 0 7 0,0 0-94 16,0 0-24-16,0 0-70 0,0 0-70 0,0 0-227 0,0 0-175 15</inkml:trace>
  <inkml:trace contextRef="#ctx0" brushRef="#br1" timeOffset="-182601.642">8557 15294 45 0,'0'0'360'16,"0"0"-44"-16,-4-6-69 0,4 6 38 0,0 0-68 0,-10-5 41 16,10 5-54-16,0 0-13 0,-10-4-18 15,10 4-36-15,-12 0-19 0,12 0-5 0,-14 1 2 0,14-1 1 16,-15 7 23-16,6-5-22 0,0 4 17 0,1 0-23 16,1 0 1-16,-5 2-25 0,4 1-4 0,1 0-22 15,-1 1 9-15,2 2-5 0,1-2-4 0,1 0-12 16,1 1-12-16,1 0-4 0,0-1-4 0,4 1-9 15,0-2-3-15,1 1-3 0,1-2-5 0,1 1-2 16,1-4-2-16,2 1 0 0,1-1-10 0,-2-1 8 16,5-2-3-16,-12-2-5 0,19 3 0 0,-19-3-6 15,19 0 3-15,-11-3-1 0,-8 3 0 0,15-3 5 0,-15 3-6 16,10-7 3-16,-10 7-1 0,8-9 5 0,-8 9-12 16,0-10 15-16,0 10-13 0,0-11 15 15,-4 3-10-15,2 0 13 0,-2 0-13 0,0 0 15 0,0-2-14 16,-1 2 14-16,0-2-15 0,3 2 0 0,-1-1 5 15,3 1-6-15,-1 0 2 0,2 1 0 0,0 1 4 16,3 0-1-16,1 0 0 0,0 0 5 16,2 1-6-16,0 2 4 0,2 0 1 0,3 2 11 0,-12 1-15 15,19 0 16-15,-5 1-5 0,-4 2 2 0,4-1-13 16,-4 3 11-16,2-1-10 0,1 3 11 0,-3-2-14 16,-1 4 19-16,0-2-2 0,-1 1 1 0,-3 1 1 15,0-1 3-15,0 0 11 0,-1-1 10 0,-2 0 25 16,-2-7 7-16,0 11 5 0,0-11-10 0,-2 9 0 15,2-9-11-15,0 0-9 0,-8 2-3 0,8-2-6 16,-6-3-10-16,2-2-4 0,1-1-3 0,1-1-5 16,-1-1-3-16,3-2-3 0,-1-1-2 0,1 1-1 15,1-1-4-15,0 0 0 0,2-1-1 0,1 1 2 16,1 0-5-16,0 2 4 0,-1 0-4 0,5 0 4 0,-3 2 0 16,2 2-5-16,0 0 4 0,0 1 4 15,-8 4-2-15,17-3 0 0,-17 3 1 0,18 5 1 16,-8-3 8-16,2 4-7 0,-3-1 3 0,1 4-5 0,0-1 2 15,-1 2 0-15,1 1-4 0,2-1-2 16,-3 1 3-16,0-1-10 0,-2 1-19 0,2-2-52 16,-1 0-25-16,0-2-46 0,-2 0-71 0,2-2-70 15,-3 1-97-15,-5-6-72 0,10 6-495 0,-10-6-543 0</inkml:trace>
  <inkml:trace contextRef="#ctx0" brushRef="#br1" timeOffset="-182258.972">8993 15298 304 0,'0'0'509'0,"0"0"-139"0,0 0-76 0,0 0-78 16,0 0 32-16,0 0-63 0,4-4-3 0,-4 4 3 15,0 0-64-15,0 0 11 0,4-5-58 0,-4 5 22 16,5-3-55-16,-5 3-4 0,7-8-11 0,-7 8 4 16,7-9 17-16,-5 3-39 0,-2 6 32 0,7-10-39 0,-6 4 30 15,2 0-33-15,-3 6 10 0,1-12 29 16,-1 12 42-16,0-11 5 0,0 11 13 0,-4-11-27 15,4 11-1-15,-5-9-20 0,5 9 11 0,-9-6-19 16,9 6 20-16,-12-4-17 0,12 4 13 0,-11 0-15 16,11 0 15-16,-12 2-11 0,12-2 3 0,-12 8-12 15,12-8 13-15,-8 8-8 0,4-2-7 0,1 0 5 0,2 1-18 16,0 0-3-16,1 1-9 0,0-1 13 0,1 0-13 16,2 1 1-16,1 1-12 0,-1-1 8 0,3 0-14 15,0-1 12-15,1-1-13 0,1 0-4 0,0-1-36 16,1-1-14-16,2 0-48 0,1-1-28 0,-1-2-82 15,2 0-23-15,-1-2-93 0,2 1-26 0,-1-3-80 16,-1 1-334-16,1-1-294 0</inkml:trace>
  <inkml:trace contextRef="#ctx0" brushRef="#br1" timeOffset="-182081.288">9260 15278 267 0,'0'0'527'16,"0"0"-101"-16,0 0-66 0,0 0-10 0,0 0-26 15,0 0-36-15,0 0-44 0,0 0-39 0,9-3-34 16,-9 3-38-16,5-5-27 0,-5 5-22 0,5-7-14 16,-5 7-18-16,13-6-12 0,-7 1-11 0,2 1-8 15,1-1 10-15,1 0-69 0,-1 0-40 0,5-1-93 16,-1 1-42-16,-2-2-97 0,3 0-44 0,-1 1-88 0,1-2-229 16,-1 2-179-16</inkml:trace>
  <inkml:trace contextRef="#ctx0" brushRef="#br1" timeOffset="-181290.726">9661 15002 45 0,'0'-8'543'15,"0"8"-123"-15,-2-6-32 0,2 6-77 0,-9-4 37 16,9 4-26-16,-12-1-40 0,12 1-21 0,-15 1-34 16,6 1-34-16,0 1-47 0,0 2-16 0,-1 1-30 15,1-1 0-15,1 2-23 0,3 0-7 0,-1 0-21 16,1 3 1-16,2-2-19 0,2 3 3 0,-1-1-18 15,4 0 2-15,-1 1-10 0,4-2 10 0,-1 3-20 16,4-4 9-16,-2 2-14 0,3-2 7 0,1 0-25 16,2-1-1-16,-3 0-30 0,0-4 13 0,1 2-27 15,0-2 17-15,-10-3-10 0,12 4 19 0,-12-4-37 16,11 1 33-16,-11-1-11 0,9-2 23 0,-9 2-15 16,3-6 33-16,-3 6-20 0,1-8 33 0,-1 8-26 0,-4-11 36 15,1 4-10-15,1-2 8 0,-2 1 2 16,0 0-6-16,2 0 0 0,-1-1 2 0,-2 1 2 0,4 1-6 15,0 0 5-15,1 7-3 0,-2-12-2 0,2 12 5 16,3-10-2-16,-3 10 4 0,7-8-4 0,-7 8 4 16,11-4-2-16,-11 4 1 0,11-1 0 0,-11 1 5 15,18 2 5-15,-10 1-2 0,1-1 8 0,1 3-4 16,-1 0 3-16,0-1-21 0,0 3 29 0,-3 0-24 16,2-1 26-16,-2 1-14 0,2-1 27 0,-4 0-2 15,-2-1 34-15,2 0-4 0,-4-5 9 0,4 7-15 16,-4-7 3-16,0 0-20 0,0 0 2 0,-4 5-17 15,4-5 5-15,0 0-19 0,-6-7 3 0,6 7-14 16,-8-9 11-16,7 3-18 0,-2-2 7 0,1 0-15 16,-1-1 11-16,2-2-14 0,-2 3 1 0,3-2-11 15,0 2-12-15,-1 1-15 0,0-2-15 0,1 2-15 16,0-1-1-16,0 8-12 0,0-11-9 0,0 11-12 16,-2-10-10-16,2 10 1 0,-1-8 0 0,1 8 15 15,-3-6 9-15,3 6 6 0,0 0 8 0,-8-4 8 0,8 4 17 16,0 0 9-16,-13-3 9 0,13 3 10 0,-11-2 8 15,11 2 4-15,-13-3 4 0,5-1 11 0,0-1 20 16,-2 1 22-16,1 0 28 0,1-2 7 0,1-2-1 16,-3 1-10-16,-1-1-1 0,3 1 22 0,1-1 4 15,-2 0 6-15,4 1-17 0,-2 0 33 0,2 1 0 16,-1 1-6-16,2-1-26 0,-1 2-7 0,5 4-14 16,-6-4-6-16,6 4 18 0,0 0 16 0,0 0 30 15,-6 4 0-15,6-4 7 0,3 10 1 0,1-2-8 16,0 2 23-16,0 1-33 0,1 3 19 0,2 1-32 15,1 3 15-15,1 0-15 0,0 1-18 0,1 1-14 16,-1 1-10-16,3 2-13 0,-1 1-4 0,2-1-3 16,0 1-32-16,-3-3 28 0,0-2-5 15,1 0-5-15,0-1-9 0,-1-1 4 0,0-1-4 0,-1-3-2 16,1-1-11-16,1-1-20 0,-2-3-29 0,-2-1-30 16,1-1-43-16,2-1-31 0,-1-2-41 0,0-2-21 15,-9-1-63-15,19-1-21 0,-8 0-113 0,-1-3-23 16,-3-1-86-16,1-2-329 0,-3 0-405 0</inkml:trace>
  <inkml:trace contextRef="#ctx0" brushRef="#br1" timeOffset="-180923.529">9714 15187 411 0,'-16'0'508'0,"2"-1"-152"16,3 1-8-16,11 0-52 0,-19 0 48 0,19 0-39 16,-16-3-14-16,16 3-70 0,-9-2-32 0,9 2-55 15,-6-7-12-15,6 7-38 0,7-10-3 0,1 3-31 16,3-2 2-16,1-1-27 0,5 0 8 0,1-2-10 15,0 0-18-15,5-2-2 0,0 0 3 0,0 0-4 16,-2 2 2-16,0 1-13 0,-1 1 0 0,-4 1 12 16,0 2-17-16,-3-1 21 0,-4 5-2 0,2 1 3 15,-11 2 2-15,16-2 2 0,-16 2-2 0,11 5 2 16,-7-1 18-16,1 2-11 0,-4 2 16 0,2 1-8 16,-3 0 8-16,3 2-19 0,-1 0 11 0,-2 0-15 15,2 0 8-15,0 0-11 0,-1 0 6 0,3-1-12 16,-1 0-2-16,-1-3 4 0,2 0-6 0,0-1 0 0,0-1 3 15,-4-5-2-15,9 6-1 0,-9-6 1 16,11 0 11-16,-11 0-14 0,12-4 12 0,-12 4-12 16,9-7 13-16,-4 1-13 0,-3 0 13 0,-2 0-11 15,1-2 11-15,-2 0-12 0,0 0 9 0,-4-1-12 16,1 0 13-16,-1 0-11 0,-1 1-1 0,-1-1-26 16,1 2-5-16,-2-1-31 0,2 3-47 0,-1-1-50 15,2 0-62-15,0 2-75 0,5 4-56 0,-9-7-53 0,9 7-391 16,-4-4-324-16</inkml:trace>
  <inkml:trace contextRef="#ctx0" brushRef="#br1" timeOffset="-179942.778">10070 15030 63 0,'0'0'500'0,"9"1"-99"0,-9-1-85 0,0 0 13 16,0 0-66-16,14 0 25 0,-14 0-74 0,0 0-10 15,8-2-68-15,-8 2-3 0,8-4-59 0,-8 4 15 16,10-5-48-16,-4 3 22 0,3-2-32 0,0-1-15 15,2-1-80-15,2 0 10 0,1 2-85 0,0-3-5 16,4 0-34-16,-4 1-18 0,4 0-19 0,-2-1-20 16,1 1 2-16,0-1 6 0,0 0 9 0,-3 0 11 15,1 0 37-15,-2 0 40 0,0 0 21 0,-2 0 30 16,-2 1 46-16,0-2 47 0,-4 3 49 0,2-2 27 0,-4 0 37 16,0 1 29-16,-3 6 6 0,3-11-2 15,-3 11 8-15,-3-7 10 0,3 7 10 0,-4-7 26 16,4 7-67-16,-9-4 42 0,9 4-21 0,-10-1-14 0,10 1-14 15,-10 3-23-15,10-3-11 0,-11 6-5 0,11-6-7 16,-8 8-7-16,5-3-9 0,1 2-15 16,0 0-10-16,1 1-5 0,1 0-10 0,1 3-5 0,2-2-9 15,1 1-2-15,1 1-10 0,0-2-1 16,0 1-16-16,0-1 10 0,3-1 6 0,1-1-7 0,-3 0 1 16,0-1-2-16,2-1-4 0,0 0-17 15,-8-5 19-15,9 5-2 0,-9-5-3 0,0 0 0 0,10 0 0 16,-10 0-6-16,5-4 4 0,-5 4-1 0,0-10-3 15,0 10 4-15,-1-11 1 0,1 3 2 0,-3-1 1 16,2 0 5-16,-2 0-7 0,2-2 2 0,0 1 0 16,0 0 1-16,1 2-3 0,0 0 2 0,0-1 2 15,1 2-5-15,0 1 3 0,-1 6-1 0,4-10 2 16,-4 10-1-16,9-7 5 0,-9 7-5 0,10-3 2 0,-10 3 3 16,14 2 0-16,-14-2 0 0,13 5-1 15,-8 1 7-15,3-1-6 0,-2-1 2 0,-1 5-1 16,1-2 0-16,0 3 2 0,-1-2 3 0,-1 2 9 15,-2-2 2-15,1 1 23 0,-2-2 26 0,2 0 25 0,-2-1 46 16,-1-6-4-16,2 9-27 0,-2-9-5 16,0 0-11-16,-2 7-12 0,2-7-14 0,0 0-4 15,-4-8-22-15,4 8 0 0,-1-10-16 0,0 2 3 0,1 0-15 16,0-1 5-16,0 0-9 0,1-1 2 0,0 1-5 16,-1 0 0-16,3 2-10 0,-2-1 7 0,4 2-4 15,-5 6 2-15,5-12-7 0,-5 12 10 0,9-6-6 16,-9 6 4-16,9-5-2 0,-9 5 6 0,14 0-9 15,-14 0 6-15,15 2-7 0,-4 2-2 0,-2-2-20 16,1 2-41-16,1 1-14 0,1-2-42 0,-2 2-23 16,3-1-39-16,-2 1-41 0,2-2-80 0,-1 0 9 15,-2-1-17-15,1-1-5 0,-2 0-4 0,-9-1 5 16,17 0 3-16,-17 0 19 0,15-3 14 0,-7 0 46 16,-8 3 44-16,10-8 76 0,-6 4 67 0,-4 4 58 15,5-10 57-15,-5 3 45 0,0 7 26 0,1-10 22 16,-1 10 24-16,-1-11 29 0,1 11 24 0,-1-11-29 15,1 11 40-15,-2-7-65 0,2 7 6 0,-1-7-61 0,1 7 5 16,0 0-48-16,0-9 11 0,0 9-22 16,0 0-34-16,0 0 10 0,4-6-28 0,-4 6 23 15,0 0-5-15,8-4-30 0,-8 4 18 0,6-6-29 16,-6 6 27-16,9-7-30 0,-9 7 26 0,6-7-29 0,-2 1 27 16,-1 1-24-16,-1 0 26 0,-2 5-26 0,3-13 44 15,-3 13-9-15,1-11 40 0,-1 11 2 16,-1-10 24-16,1 10-11 0,-4-8 3 0,4 8-17 0,-6-5 10 15,6 5-16-15,0 0 11 0,-12 2-12 0,12-2-8 16,-5 7 5-16,5-7 7 0,-5 10-12 0,5-3-9 16,0 1-8-16,1 2-8 0,3 0-11 0,-1 1 2 15,4 1-13-15,0 2-19 0,0-1-68 0,5 3-50 16,-2 1-79-16,2-2-20 0,-1 1-106 0,1 0-45 16,-1 1-36-16,-1-2-504 0,-2-1-487 0</inkml:trace>
  <inkml:trace contextRef="#ctx0" brushRef="#br1" timeOffset="-179510.229">10100 15536 305 0,'-7'-14'426'16,"2"1"-45"-16,-4-2-48 0,3 3 24 0,-2 0-41 16,0 0 25-16,0 2-15 0,1 0-6 0,-1 2-43 15,3 3-33-15,-5-1-50 0,5 0-26 0,5 6-23 16,-13-3-7-16,13 3-3 0,-11 1-14 0,11-1-3 15,-12 8-25-15,8-2 6 0,0 2-26 0,2 0 19 16,-1 5-30-16,2-2 18 0,1 4-37 0,0 0 19 16,0 2-35-16,4 3 27 0,-2 1-34 0,4 2 32 15,-1-2-37-15,1 4 30 0,4 0-42 0,1 1 37 16,-2 1-50-16,3-1 41 0,-2-1-6 0,2-1-6 16,1 1 0-16,-2 0-6 0,2-3-3 0,-4-1-23 15,0-1 18-15,0 0-13 0,1-2-34 0,-5-1-34 0,2-1-30 16,-3-3-33-16,-1 0-24 0,0-1-46 15,-1-1-20-15,-2 0-34 0,-2-4-111 0,-2 0-40 16,0 0-73-16,-2-2-481 0,-2-1-557 0</inkml:trace>
  <inkml:trace contextRef="#ctx0" brushRef="#br1" timeOffset="-178742.004">9835 16008 122 0,'-10'-5'553'0,"1"2"-120"0,1-1-49 15,3 1-104-15,0-2 6 0,1 0-46 0,4 5-46 16,-5-11-31-16,5 11-28 0,3-13-28 0,-1 4-16 15,5 1-19-15,-1-2-14 0,5 1-12 0,1-2-7 16,3-1-13-16,1-1-4 0,1 1-5 0,0 0-11 16,4-1-47-16,0-2-48 0,1 0-69 0,-3 4-45 15,2-1-30-15,-2 1-4 0,1-1 4 0,-2 2-31 16,-1 1 75-16,-3 1-12 0,-1 2 72 0,-2-1-18 16,-1 3 83-16,-1 0-26 0,-1 0 93 0,-8 4 4 15,13-3 77-15,-13 3-23 0,9-3 65 0,-9 3-2 16,0 0 43-16,10 3-7 0,-10-3-8 0,5 6-6 15,-5-6 1-15,6 7-18 0,-6-7-16 0,7 9-9 16,-3-3-17-16,1 1-13 0,0-2-8 0,0 3-18 16,2-2-11-16,1 0-47 0,0-2 40 0,0 3-4 0,-1-3-6 15,2 2-4-15,0-1-5 0,-2 0-3 0,1-2-3 16,0 1 4-16,-8-4 1 0,12 3 2 0,-12-3-7 16,0 0-12-16,14 0 6 0,-14 0 1 0,6-3 0 15,-6 3-1-15,3-6 5 0,-3 6-6 0,0-10 0 16,0 10 0-16,-2-13-2 0,2 13 2 0,-2-13 0 15,1 7 12-15,1 6-2 0,-3-12 4 0,3 12-1 16,0-8-4-16,0 8 1 0,0-8-3 0,0 8 9 16,4-4-14-16,-4 4 7 0,0 0-3 15,13 0 0-15,-13 0-2 0,12 2 0 0,-4 0-2 16,1 1-2-16,1 0-2 0,-1 1 0 0,0 0 1 0,1 0-23 16,-2 0-32-16,0 0-33 0,-2-1-17 0,-6-3 3 15,13 5 10-15,-13-5 17 0,9 5 13 0,-9-5 6 16,0 0 10-16,0 0 43 0,0 0-30 0,9-4 37 0,-9 4-35 15,0-7 41-15,0 7-33 0,-1-10 38 16,1 3-33-16,0 0 47 0,0 0-24 0,0 0 3 16,1-1 8-16,0 0 11 0,0 1 10 0,2-1-2 15,1 2-2-15,1-1-12 0,-1 1 2 0,1 3 9 0,-5 3 10 16,10-8 8-16,-10 8 11 0,14-2-8 0,-14 2 4 16,14 1-10-16,-14-1 3 0,15 4 4 15,-7 0-13-15,-1-1-5 0,-1 2-17 0,0 0 18 0,-2 0 2 16,1 1 5-16,-2-1 2 0,-3-5-8 0,4 10 1 15,-4-10 4-15,2 7 2 0,-2-7 1 16,0 0-2-16,0 8-9 0,0-8-9 0,0 0-3 16,0 0-8-16,0-8 0 0,0 8-3 0,2-10 2 15,-1 2-6-15,1 0 0 0,2-2 1 0,-1 1-4 16,0-2-2-16,1 2-2 0,0 0 5 0,1 2-2 0,-1-2-2 16,1 3 6-16,2 2 2 0,-2-1 2 0,-5 5 15 15,9-5 6-15,-9 5 12 0,10-1 7 0,-10 1-2 16,10 2-9-16,-10-2-9 0,12 6-3 0,-7-2-12 15,1 2-2-15,0-2 2 0,1 3-6 0,-2-3-5 16,0 2-40-16,4-1-65 0,-4-1-74 0,-5-4-128 16,9 7-129-16,-9-7-431 0,13 2-413 0</inkml:trace>
  <inkml:trace contextRef="#ctx0" brushRef="#br1" timeOffset="-175428.106">12757 15422 165 0,'0'0'332'0,"0"0"-90"15,0 0 3-15,0 0-44 0,0 0 18 0,0 0-53 16,0 0 28-16,1-6-67 0,-1 6 35 0,0 0-67 15,0 0 41-15,0 0-63 0,-4-6-11 0,4 6 8 16,0 0 3-16,0 0 2 0,-8-6-8 0,8 6 4 16,0 0-10-16,-7-4 8 0,7 4-7 0,-12 0-7 15,12 0 12-15,-11 0-5 0,11 0 2 16,-17 4 25-16,8 0-27 0,-1 0 17 0,-3 3-23 0,0 0 22 16,-1 1-12-16,1 1 19 0,1 0-17 0,-2 1 0 15,2 0-18-15,1-1 4 0,2 1-20 0,1 0 2 16,2-1-14-16,-2 0 4 0,4 0-19 0,2-2 10 15,0 0-18-15,2-7 13 0,2 11-17 0,-2-11 13 16,6 8-15-16,-6-8 13 0,15 3-19 0,-15-3 4 16,17-1-17-16,-7-2 12 0,2 0-15 0,-1-1 15 0,-1-1-15 15,1 0 19-15,-1-1-9 0,0-1 14 0,-2 1-12 16,-1-1 19-16,2 1-13 0,-2-1 20 16,-2 0-12-16,0 1 36 0,-1 1 16 0,0-1 34 15,-1 1 23-15,-3 5 20 0,4-9 7 0,-4 9-3 0,4-5-8 16,-4 5-11-16,5-6-28 0,-5 6-13 0,0 0-10 15,0 0-4-15,0 0-3 0,0 0 8 0,0 0 0 16,11 2-23-16,-11-2 27 0,5 11-3 0,1-5-6 16,-1 3-9-16,0 2-11 0,4 4 2 15,0 2-10-15,0 2 0 0,0 2-3 0,0 6-7 16,4 0-4-16,-3 2-4 0,3 6 1 0,-4-4-4 0,0 0 3 16,-2 2-5-16,2-1-14 0,-2 0 10 0,-1-2-19 15,-1-1 24-15,-4-4 0 0,2-1-4 0,-3-4 2 16,0-1-3-16,-1-3-4 0,-2-1 9 0,-1 0-2 15,0-6-1-15,1 0 0 0,-4-5-3 0,7-4-9 16,-13 4-11-16,13-4 24 0,-15-7-21 0,9 1 25 16,-4-6-29-16,2 0 19 0,-4-5-27 0,3-1 3 15,3-3-13-15,0 1-21 0,-1-3-17 0,3 2-16 0,2-2-17 16,2 3-36-16,-4-1-23 0,8 0-45 16,-2-1-5-16,2 0-63 0,1 2 10 0,2-2-72 15,-1 3-19-15,4 0-27 0,-1 0-75 0,2 1-304 0,-1 1-284 16</inkml:trace>
  <inkml:trace contextRef="#ctx0" brushRef="#br1" timeOffset="-175178.093">12978 15277 45 0,'-3'-15'530'0,"1"4"-143"16,-2 0 23-16,0 1-67 0,0 0 4 0,-1 2 15 16,1 0-43-16,-2 1-15 0,1 2-45 0,-2 0-24 15,7 5-17-15,-9-3-11 0,9 3-8 0,-11 4-5 16,6 1-23-16,0 3-37 0,1 3 36 0,0 2-47 15,1 3 18-15,3 2-30 0,-1 2-13 0,2 5-15 16,-1 1-15-16,4 4-13 0,3 0-20 0,0-1-3 16,2 0-4-16,1 2-6 0,3-4-5 0,0 0-3 15,1-1-12-15,4-2-22 0,-1-2-50 0,0-3-49 16,0 0-58-16,1-6-41 0,-4-1-50 0,4-2-23 16,-4-3-47-16,1-1-109 0,-3-3-28 0,-1-1-97 15,1-3-270-15,-2 0-383 0</inkml:trace>
  <inkml:trace contextRef="#ctx0" brushRef="#br1" timeOffset="-174824.813">13178 15551 218 0,'-4'-5'445'0,"4"5"-92"0,-2-10-26 16,2 10-68-16,-3-9 20 0,3 9-71 16,0-9 17-16,0 9-73 0,0-7 15 0,0 7-41 0,4-5 29 15,-4 5-36-15,7-4 12 0,-7 4-45 0,0 0 21 16,14 0-21-16,-14 0 2 0,11 4-27 0,-11-4 3 15,13 5-25-15,-13-5 10 0,13 7-22 0,-7-3 7 16,-6-4-10-16,9 7 11 0,-9-7-10 0,8 7 28 16,-8-7 4-16,7 6 30 0,-7-6-7 0,0 0 5 15,4 6-7-15,-4-6-5 0,0 0-23 0,0 0-7 16,0 0-11-16,0-10 0 0,0 10-9 0,0-10-1 16,0 10-11-16,3-16 3 0,-2 9-7 0,0-3 3 15,2 2-10-15,-1 1 3 0,1-1-2 0,2 0 2 16,-2 2-3-16,2 2 0 0,-5 4 3 0,9-7 2 15,-9 7-4-15,9-2 1 0,-9 2 6 0,10 2-8 0,-10-2 9 16,14 9-6-16,-9-3-2 0,3 1 5 16,-1 0-5-16,0 3-10 0,-1-1-2 0,3 2-41 15,-4 0-25-15,4-1-51 0,-4-1-30 0,0 0-80 16,1-1 1-16,-1-1-85 0,1-1 13 0,-2-2-38 0,-4-4-44 16,9 6-375-16,-9-6-280 0</inkml:trace>
  <inkml:trace contextRef="#ctx0" brushRef="#br1" timeOffset="-174666.344">13512 15501 285 0,'4'-6'497'0,"-4"6"-85"0,2-7-28 16,-2 7-17-16,4-6 5 0,-4 6-60 0,0 0 6 16,5-5-17-16,-5 5-7 0,0 0-20 0,0 0-33 15,4 7-38-15,-4-7-32 0,5 8-38 0,-1-2-22 16,-3 0-24-16,3 1-18 0,1 1-12 0,-2 1-13 16,2-1-22-16,-1 2 2 0,3-1-35 0,-3 2-67 15,3-1-59-15,-2-2-78 0,1 2-53 0,-2-3-122 16,2 3-39-16,-1-5-73 0,1-1-423 0,-6-4-497 15</inkml:trace>
  <inkml:trace contextRef="#ctx0" brushRef="#br1" timeOffset="-174411.945">13623 15235 113 0,'0'-11'662'0,"-1"2"-155"0,1 1-117 0,0 8-74 0,0-12-22 16,0 12-5-16,1-7 2 0,-1 7-15 0,6-5-8 15,-6 5-26-15,0 0-37 0,14 4-26 0,-6-1-19 16,2 2-25-16,1 4-22 0,0-1-58 0,4 4 46 16,1 2-13-16,-1 0-6 0,1 3-15 0,0 2-21 15,-1 1 2-15,2 3-11 0,-5-5-15 0,1 5 5 16,-1 1-18-16,-3 0 10 0,0-1-18 0,-4-2 11 16,0 1-19-16,-1-4-19 0,-1 0-46 0,-1-2-53 15,-2-1-27-15,0-2-33 0,0-1-43 0,-1-2-64 16,0-1-145-16,1-9-94 0,-2 10-410 0,2-10-516 15</inkml:trace>
  <inkml:trace contextRef="#ctx0" brushRef="#br1" timeOffset="-174220.292">14096 15339 442 0,'0'0'568'0,"0"0"-116"16,5-6-53-16,-5 6-24 0,4-4-53 0,-4 4-54 15,5-6-43-15,-5 6-34 0,13-9-41 0,-7 3-30 16,3 2-25-16,3-4-18 0,2 1-22 0,-2 1-10 16,5-1-13-16,0-1-45 0,2-1-81 0,1 1-88 15,-4 1-75-15,-1 1-67 0,-1 1-42 0,1 1-90 16,-3 0-215-16,-2 2-181 0</inkml:trace>
  <inkml:trace contextRef="#ctx0" brushRef="#br1" timeOffset="-173627.926">14316 15304 248 0,'-8'9'540'0,"-1"1"-130"0,0-3-53 15,4 0-2-15,-1-1-69 0,-2 1-8 0,8-7-56 0,-6 7-8 16,6-7-61-16,-4 6-9 0,4-6-50 16,0 0-11-16,0 0-28 0,0 0-34 0,20-2-51 15,-12-2-78-15,2-1-53 0,4 0-16 0,2-1-6 0,0-3-10 16,2 0-5-16,2 0-16 0,1 0-2 0,-2-2 25 16,1 1-8-16,1-1 23 0,-3 0 17 0,2 0 34 15,-3 1 17-15,1-2 45 0,-4 1 33 0,1 0 60 0,-2 1 35 16,-3 0 41-16,0-1 38 0,-2 3 10 15,0-2-11-15,-3 2 54 0,0 1-31 0,-2-2 58 16,-1 2-48-16,-2 0 21 0,0 7-58 0,-1-11 16 0,1 11-38 16,-5-8 15-16,5 8-40 0,-9-6 15 0,9 6-29 15,-13-2 12-15,13 2-33 0,-10 1 15 16,10-1-31-16,-12 6 10 0,12-6-27 0,-7 7-2 0,7-7-5 16,-7 8-3-16,7-8-5 0,-5 11-3 0,5-11-2 15,-3 9 3-15,3-9-6 0,2 11-2 0,-2-11-1 16,2 9-2-16,-2-9-16 0,7 7-12 0,-7-7-5 15,8 3-11-15,-8-3-1 0,0 0-1 0,15 1 16 16,-15-1 3-16,10-3 5 0,-10 3 5 0,9-6 35 16,-9 6-28-16,10-6 35 0,-10 6 8 15,7-6 56-15,-7 6 32 0,5-6 46 0,-5 6 10 0,0 0 6 16,5-5-16-16,-5 5-28 0,0 0-15 0,0 0-10 16,0 0 4-16,0 0-3 0,0 0-1 0,11 4 3 15,-8 2-45-15,-2 0 24 0,4 1-33 0,-1 4 11 0,3 1-35 16,1 1 19-16,-1 1-25 0,0 3 11 0,2 2-32 15,2 1 21-15,0 4-6 0,2 1-6 16,-2 0-2-16,0 0-3 0,0 1-6 0,-3 1 1 16,-1 1-1-16,-1-6-4 0,-1 3-1 0,-4-3-1 0,-1-2-8 15,0 0 10-15,-4-2 1 0,-1-1 0 0,0 0-2 16,-3-5-1-16,-2-1 0 0,1-1-5 16,0-4 1-16,-1-2 6 0,10-4-1 0,-17-2 1 0,8-1-3 15,-1-5-8-15,2-2 3 0,2-3-63 0,1-4 19 16,-1-5-63-16,3 0-76 0,3-4-49 0,1 0-43 15,4-4-32-15,2-1-44 0,2 2-35 0,1-1 5 16,3-5-54-16,1 3-24 0,1 0-301 0,-1 5-280 16</inkml:trace>
  <inkml:trace contextRef="#ctx0" brushRef="#br1" timeOffset="-173412.297">14955 14912 9 0,'0'0'574'0,"-4"-12"-175"0,4 12 8 16,-4-6-79-16,4 6 38 0,0 0-31 0,-13-1-8 0,13 1-31 15,-10 6-10-15,1-1-40 0,4 0-27 0,-1 4-29 16,-1 3-18-16,3-1-26 0,-2 2-31 16,3 1-20-16,2 1-19 0,1 2-12 0,0-1-11 0,3 2-13 15,-1 0-7-15,5 4-10 0,0-2 0 0,0 1-54 16,2-1 46-16,1 0-31 0,0-1-58 0,3-1-35 16,1-2-23-16,-1-1-35 0,2-2-56 0,-1-2-54 15,0-3-38-15,-1-1-18 0,2 0-107 0,-1-4-417 16,0-2-405-16</inkml:trace>
  <inkml:trace contextRef="#ctx0" brushRef="#br1" timeOffset="-173042.23">15140 15137 67 0,'-6'-10'571'0,"2"2"-173"16,0-1-6-16,0 1-87 0,2 0 14 0,-1 0-64 15,0 1-6-15,2 0-56 0,1 0-19 0,0 7-57 16,1-13 0-16,2 8-41 0,-3 5-2 0,8-9-31 15,-8 9 13-15,7-6-31 0,-7 6 19 0,13-2-29 16,-13 2 31-16,14 2-18 0,-14-2 21 0,14 6-28 16,-5-3 4-16,-5 4 2 0,2-3 2 0,1 2 6 15,-3 1 5-15,-2 0 11 0,1 0-1 0,-2-1 8 0,0 1 9 16,-1-7 5-16,-2 12 7 0,2-12 6 16,-4 9 6-16,4-9-8 0,-5 7-8 0,5-7-12 0,0 0-13 15,0 0-6-15,0 0-13 0,-13-5-7 16,13 5-5-16,0-11-7 0,0 2 0 0,0 0-6 0,3-1 0 15,-1-1-3-15,2 1-1 0,2-1-1 0,-2 1-5 16,1 1 3-16,2 0-1 0,-2 1 2 16,0 2 3-16,1 1-6 0,1 1 2 0,-1 0-2 0,-6 4 2 15,10-3 2-15,-10 3-1 0,13 3 1 16,-8 2-2-16,2-1 0 0,-2 1-3 0,2 3 1 0,0-1-4 16,-1 0-21-16,-1 2-39 0,2 0-42 0,0 0-46 15,0 1-56-15,-1 0-76 0,1-2-77 0,-2 2-33 16,2-3-99-16,0-1-335 0,-1 0-371 0</inkml:trace>
  <inkml:trace contextRef="#ctx0" brushRef="#br1" timeOffset="-172743.243">15481 15065 47 0,'-10'-6'612'0,"10"6"-191"0,-6-4-9 15,6 4-73-15,-7-6 31 0,7 6-59 0,-6-4-26 16,6 4-65-16,0 0-29 0,-5-5-51 0,5 5-17 0,0 0-39 15,0 0-2-15,0 0-30 0,9-2-2 0,-9 2-22 16,11 1 10-16,-11-1-21 0,14 4 12 0,-7 0-21 16,0-1 13-16,1 2-18 0,0 1 18 15,-3 0-19-15,0 1 18 0,-3 1-18 0,1 0 8 16,-2 2-4-16,-1-2 2 0,-1 0 10 0,1 2 0 16,-1-2 9-16,-2-1 8 0,2 0 3 0,0 1-2 0,-1-2-2 15,2-6 6-15,-1 10-4 0,1-10-6 0,1 9-5 16,-1-9-10-16,0 0-4 0,8 5-4 0,-8-5-46 15,15-3-54-15,-6 0-52 0,2-2-39 0,4 0-49 16,-1-2-44-16,4-1 8 0,-3-2-51 0,4-2 5 16,-3-1-35-16,0 0-312 0,0-3-172 0</inkml:trace>
  <inkml:trace contextRef="#ctx0" brushRef="#br1" timeOffset="-172543.061">15734 14877 370 0,'-5'-14'399'0,"1"2"23"0,-2 2-56 15,2 1 22-15,-2 0-34 0,2 1-11 0,0 1-36 16,0 0-18-16,2 3-44 0,2 4-17 0,-8-8-14 15,8 8-10-15,0 0-16 0,0 0-21 0,0 0-25 0,0 0-17 16,0 0-20-16,9 8-8 0,-4-2-15 16,0 2-4-16,3 0-7 0,1 3-8 0,-3 2-10 0,3-1-8 15,0 2-5-15,1 3-12 0,-1 1-2 0,-2 1-5 16,-1 1-6-16,2 0-6 0,-5 2 2 16,0 0-54-16,-3 0-12 0,0-2-92 0,-3 3-24 0,-2 0-67 15,-2 1-61-15,-2 1-97 0,-3-1-124 16,-3 0-617-16,0-4-751 0</inkml:trace>
  <inkml:trace contextRef="#ctx0" brushRef="#br1" timeOffset="-172149.015">16614 14890 318 0,'0'0'563'0,"0"0"-164"0,-13 1-9 0,13-1-50 15,0 0 34-15,0 0-37 0,-12 0-7 0,12 0-49 16,0 0-37-16,0 0-55 0,0 0-30 0,0 0-39 16,0 0-32-16,3-7-11 0,-3 7-7 0,14-5-24 15,-4 1-3-15,2 0-16 0,0 1-6 0,4-2-55 16,-1 0-52-16,0 1-89 0,0 1-40 0,0-1-114 15,-2 2-34-15,-1 0-94 0,-3-2-411 0,-9 4-420 16</inkml:trace>
  <inkml:trace contextRef="#ctx0" brushRef="#br1" timeOffset="-171810.868">16587 15003 233 0,'-8'4'467'0,"8"-4"-162"0,-4 8-26 15,4-8-101-15,0 0 8 0,0 0-76 0,14 0 24 16,-5-2-74-16,2-3 29 0,2 1-58 0,3-2 34 15,0 1-51-15,4-4 37 0,0 1-39 0,0-2 28 16,0 1-48-16,0-3 43 0,0 2-43 0,-1-1 46 16,-3-1-53-16,1 0 50 0,-3 0-52 0,-4 1 43 15,-1 0-11-15,-2 0 84 0,-3 1-18 0,0-1 35 16,-2 0 31-16,-4 0 40 0,2 0 17 0,-2 3 25 16,-1-1 13-16,-1 0 12 0,3 2-3 0,-4 0-15 15,4 1-37-15,1 6-34 0,-3-11-28 0,3 11-14 16,0 0-4-16,-2-6-29 0,2 6 19 0,0 0-33 15,11 3 2-15,-6 0-24 0,3 4-4 0,1-1-18 16,2 3 10-16,1 1-9 0,3 3-7 0,-1-1-6 16,-2 3-5-16,0 2-8 0,-1 0 6 15,-2 2-6-15,-2 0-4 0,-2-2-31 0,-1 0-1 0,-4 1-53 16,-1-1 13-16,-3-1-77 0,0 0 16 0,-3-1-72 16,0 0-63-16,-4 0-61 0,2-4-124 0,-4 0-159 15,0-2-472-15,1-2-700 0</inkml:trace>
  <inkml:trace contextRef="#ctx0" brushRef="#br1" timeOffset="-171244.846">17644 14455 526 0,'0'0'424'16,"-7"-5"-77"-16,7 5-32 0,0 0 9 0,-4-6 2 16,4 6-34-16,0 0-34 0,0 0-51 0,0 0-39 0,-6-4-31 15,6 4-22-15,0 0-18 0,0 0-13 0,0 0-11 16,10 4-12-16,-10-4-9 0,7 6-6 0,-7-6-43 16,6 8 42-16,-1-3-42 0,-4 1 41 0,2 0-3 15,1-1-4-15,-3 2-1 0,-1-7 1 0,0 12 4 16,0-12 8-16,-5 11 9 0,5-11 20 0,-4 7 5 15,4-7-4-15,-4 5-2 0,4-5-56 0,0 0 42 16,0 0-51-16,-6-5 40 0,6 5-51 0,0-9 41 16,1 1-50-16,-1 1 46 0,4-3-51 15,-1 2 47-15,0-3-9 0,4 3-46 0,-1-2 44 16,-1 3-3-16,2-2-5 0,-1 2-4 0,2 2-1 0,-2-2-4 16,2 3-1-16,-2 1 1 0,-6 3-2 0,14-2-3 15,-14 2-43-15,13 2 50 0,-5 1-46 0,1 3 52 16,-2-1-52-16,0 2 41 0,0 2-97 0,2 1-4 15,0 1-84-15,0 0-22 0,-2 0-84 0,0 2-62 16,0-2-63-16,-1-1-55 0,1-3-389 0,0 1-405 16</inkml:trace>
  <inkml:trace contextRef="#ctx0" brushRef="#br1" timeOffset="-171071.249">17998 14445 590 0,'5'-8'520'0,"-5"8"-79"16,0-8-32-16,0 8-28 0,0 0-13 0,0 0-8 15,-4-6-18-15,4 6-22 0,0 0-76 0,-6 7 13 16,6-7-87-16,-4 9 3 0,4-9-68 0,-2 12 19 16,2-5-64-16,3 1 28 0,-2 2-57 0,3 1 33 15,0 1-52-15,2 0 25 0,-1 2-42 16,2-2-64-16,1 4-73 0,0-1-62 0,-1-1-72 0,-1-1-102 16,1 3-65-16,-2-3-87 0,1 2-425 0,-5-5-538 15</inkml:trace>
  <inkml:trace contextRef="#ctx0" brushRef="#br1" timeOffset="-170862.702">17830 14888 436 0,'-11'5'402'0,"1"1"-41"15,3-3-98-15,1 1 34 0,6-4-62 0,-12 6 1 16,12-6 21-16,-6 5-51 0,6-5 2 0,0 0-50 16,0 0 0-16,0 0-34 0,11-4-1 0,-2 2-29 15,0-2 7-15,3-1-18 0,2-2 5 0,1 1-20 16,-1 0 0-16,7-4-23 0,-3 3 4 0,3-2-22 0,0 0 3 15,-1 1-17-15,2 0 5 0,1-1-19 0,-3 1-14 16,2 1-106-16,0-2-58 0,-4 3-133 16,-2 2-78-16,0-3-121 0,-2 4-316 0,-3 0-364 0</inkml:trace>
  <inkml:trace contextRef="#ctx0" brushRef="#br1" timeOffset="-170595.371">18058 14961 597 0,'-9'7'434'15,"1"0"-48"-15,3-2-14 0,-1-1 3 0,1 0 0 16,5-4-34-16,-8 7-28 0,8-7-44 0,-7 6-48 16,7-6-44-16,0 0-36 0,-4 4-28 0,4-4-20 15,0 0-21-15,7 6-15 0,-7-6-11 0,6 4-10 16,-6-4-6-16,8 8-5 0,-2-2 0 0,-2-1-10 0,-1 1 0 16,-2 2-1-16,0-1 2 0,-1 0 1 0,0 3 2 15,-1-2 0-15,0 3 6 0,-2-2 13 16,-1 0 9-16,1-1 8 0,-1 1-42 0,1-3 55 15,2 0-44-15,-2 0 47 0,3-6-50 0,-2 9 37 0,2-9-50 16,0 0 37-16,4 5-38 0,-4-5 21 0,12-2-23 16,-4-2-71-16,4-1-81 0,2-3-80 15,1 1-41-15,3-3-128 0,1-2-60 0,4-3-95 16,1-1-393-16,1-1-526 0</inkml:trace>
  <inkml:trace contextRef="#ctx0" brushRef="#br1" timeOffset="-169903.371">18487 14669 375 0,'-9'6'396'0,"9"-6"-80"16,0 0 33-16,-9 2-56 0,9-2 5 0,0 0-19 15,0 0-38-15,0 0-19 0,0 0-18 0,0 0-42 16,0 0-35-16,0 0-16 0,0 0-24 0,-2-7-15 16,2 7-13-16,11-4-9 0,-4 2-14 0,3-3-7 15,0 1-4-15,0-1-10 0,4-1-3 0,-1 2-16 16,2 0-68-16,-2-1-85 0,-1 1-83 0,-1 1-78 15,1-1-70-15,-3 2-427 0,-1-2-348 0</inkml:trace>
  <inkml:trace contextRef="#ctx0" brushRef="#br1" timeOffset="-169756.221">18550 14714 130 0,'-7'5'504'0,"2"-1"-185"0,5-4-20 0,-6 7-93 15,6-7 23-15,0 0-65 0,-4 6 12 0,4-6-79 16,0 0-19-16,0 0-15 0,10-4-13 0,-10 4-14 15,16-6-6-15,-4 2-17 0,1-2-66 0,1 1-58 0,2-2-47 16,3-1-79-16,-1-2-76 0,2 2-166 16,2-2 37-16</inkml:trace>
  <inkml:trace contextRef="#ctx0" brushRef="#br1" timeOffset="-169378.038">18826 14391 223 0,'-5'-5'447'0,"1"1"-101"0,4 4-17 16,-8-8-27-16,8 8-17 0,-4-7-28 0,4 7-19 16,-1-6-26-16,1 6-6 0,0 0-14 0,4-6-11 15,-4 6-22-15,0 0-28 0,11 0-19 0,-11 0-23 16,14 3-7-16,-14-3-16 0,13 4-14 0,-4 0-6 16,0-2-7-16,-3 2-9 0,2 0-6 0,-8-4 3 15,9 6 2-15,-9-6 11 0,10 4 27 0,-10-4 20 16,5 5-1-16,-5-5 1 0,0 0-5 0,0 0-9 0,0 0-10 15,0 0-44-15,0 0 51 0,0 0-41 16,0 0 42-16,-11-2-46 0,11 2 39 0,-4-9-6 16,4 9-11-16,0-11-9 0,0 11-8 0,3-11-10 15,2 4-2-15,-1 1-2 0,1 1-5 0,1-1-3 0,1 2-1 16,-1 0-3-16,-6 4-1 0,17-3-2 0,-17 3 4 16,15-1-4-16,-15 1-2 0,18 3 6 0,-10 1-7 15,2-1-2-15,-3 4-3 0,2-2-12 0,-1 1-79 16,1 2 3-16,-1-1-56 0,-1 0-38 0,1 1-53 15,-1-1-71-15,1 1-54 0,-3-2-33 0,2 0-35 16,0-2-49-16,-7-4-287 0,11 7-289 0</inkml:trace>
  <inkml:trace contextRef="#ctx0" brushRef="#br1" timeOffset="-169062.865">19227 14332 234 0,'0'0'511'0,"0"0"-147"16,3-6-10-16,-3 6-82 0,0 0-19 0,0 0-19 15,0 0-42-15,0 0-26 0,0 0-25 0,0 0-22 16,0 0-20-16,0 0-16 0,0 0-16 0,0 0-17 16,0 0-4-16,14 3-6 0,-14-3-10 0,13 4-3 15,-3 0-8-15,-1-1 0 0,-2 0-4 0,2 1-5 16,0-1-6-16,-1 2 4 0,-2 1 6 0,-2 0-4 0,0 1 5 16,0 1 4-16,-4-1 0 0,-4 4 4 15,0-3-25-15,0 3 71 0,-3 0 20 0,-1 0 21 16,-2 0 18-16,1 0 17 0,0 0 2 0,-1-3 2 0,1 2-11 15,2-3-18-15,1-1-53 0,1 0 34 16,0-1-58-16,5-5 40 0,-5 9-59 0,5-9 36 16,2 5-53-16,-2-5 39 0,10 3-52 0,-10-3 40 0,18 0-53 15,-4 0 36-15,-2-3-95 0,6 1-13 16,-2 0-94-16,2-4-12 0,1 3-114 0,0 0-42 16,1-2-47-16,-5 1-33 0,3 0-57 0,-4 1-293 15,-3 0-302-15</inkml:trace>
  <inkml:trace contextRef="#ctx0" brushRef="#br1" timeOffset="-168865.776">19149 14689 108 0,'-11'8'560'16,"3"-2"-188"-16,2 0-8 0,-1 0-93 0,3-2 29 16,4-4-45-16,-7 6 12 0,7-6-40 0,0 0-2 15,0 0-47-15,0 0-15 0,11 1-45 0,-11-1-2 16,17-4-34-16,-6 1-20 0,1-2-11 0,3 0-5 15,-1 0-12-15,4 1-11 0,-1-2-6 0,3-2 1 0,-1 2-14 16,3 1-9-16,0-2-73 0,-2 1-80 0,2 2-88 16,-3-2-83-16,2 1-76 0,-4 2-428 15,-4 1-373-15</inkml:trace>
  <inkml:trace contextRef="#ctx0" brushRef="#br1" timeOffset="-168579.304">19310 14848 208 0,'-10'7'638'0,"-3"1"-143"0,4-3-52 16,3-1-48-16,-1 0-18 0,0 0-61 0,7-4-39 16,-9 2-65-16,9-2-31 0,0 0-46 0,0 0-17 15,0 0-33-15,0 0-4 0,16-2-24 0,-16 2-5 16,16-1-20-16,-16 1 5 0,20 1-17 0,-20-1 6 16,19 3-15-16,-9 1-2 0,-2 0 17 0,0 2-12 15,-3 1 7-15,-1 1 6 0,0 0 4 0,-4 2 12 16,0 1 7-16,-2 0 11 0,-3 0 12 0,2 1 2 15,-1-2 2-15,0 0 1 0,1-1-7 0,-2 0-11 0,2-1-5 16,2-3-7-16,1-5-9 0,0 11-3 16,0-11-17-16,4 3-16 0,-4-3-31 0,17-1-52 15,-5-2-66-15,5-3-50 0,6-3-64 0,4-1-57 16,9-5-48-16,2-2-15 0,4 0-73 0,3-1-64 0,10-6-236 16,-1-1-263-16</inkml:trace>
  <inkml:trace contextRef="#ctx0" brushRef="#br1" timeOffset="-167979.088">20168 14553 652 0,'0'0'572'0,"-17"-1"-121"0,17 1-51 0,-14-1-11 15,14 1-9-15,-14 0 11 0,14 0-55 0,-10-1 21 16,10 1-92-16,0 0-15 0,-9-3-92 0,9 3 6 16,0 0-70-16,6-7 18 0,-6 7-56 0,14-5-11 15,0 2-5-15,0-2-16 0,4 0-5 0,1 0-6 16,3 0-5-16,0 0-10 0,1-2 5 0,0 4-97 16,-1-2-25-16,-3 3-81 0,-1-2-29 0,-2 0-55 15,-3 2-72-15,0 1 5 0,-13 1 15 0,14 0 13 16,-14 0 17-16,5 3 25 0,-5-3 26 0,-4 9 52 0,-4-3 34 15,1-2 40-15,-6 5 37 0,0-1 41 0,-2 0 62 16,2 1 17-16,-1 0 54 0,-1-2-1 0,3 0 36 16,-2 0-43-16,5-1 28 0,0-1-51 0,0 0 33 15,4-2-49-15,5-3 39 0,-5 5-56 0,5-5-4 16,0 0-1-16,0 0-1 0,13 1-2 0,-3-3-2 16,2 0 9-16,3-3-28 0,-1 0-6 0,3-1-1 15,-1 0 4-15,3-3 2 0,1 2 0 0,-1-2 28 16,0 0-26-16,-5 1 4 0,1 1 33 0,-4-1 26 15,-2-1 36-15,-2 2 15 0,-2-3 19 0,-2 4 36 16,-2-1 24-16,-2 0 14 0,-2 0 15 0,1 0 7 16,-2 1 4-16,0 1-9 0,4 5-13 0,-8-10-16 0,8 10-82 15,-5-7 24-15,5 7-63 0,-5-6 36 16,5 6-52-16,0 0 40 0,0 0-54 0,0 0 37 16,0 0-51-16,9 8 36 0,0-4-51 0,0 3 39 15,1 1-47-15,-1 0 41 0,4 2-47 0,-3 1 45 16,-1 0-45-16,3 1 36 0,-3 1-47 0,-2 0 40 15,0 3-3-15,0-2-6 0,-3 2-8 0,-1-2-26 16,-1-1-25-16,-2 1-38 0,0-1-63 0,0-2-56 0,-2 0-45 16,-1-2-118-16,0 1-95 0,1-3-88 0,-3-1-408 15,1-1-544-15</inkml:trace>
  <inkml:trace contextRef="#ctx0" brushRef="#br1" timeOffset="-167508.331">20908 14384 186 0,'-7'-5'564'16,"-2"0"-108"-16,4 0-64 0,-2 1-23 15,0-1 13-15,3 0-55 0,-1 0-19 0,5 5-61 16,-5-8-37-16,5 8-33 0,0-8-30 0,0 8-15 16,3-5-13-16,-3 5-25 0,10-3-10 0,-10 3-7 0,11 0-9 15,-11 0-12-15,17 4-11 0,-8-2-6 0,0 2-6 16,-1 0-8-16,2-1-3 0,-3 2-1 16,1-2-3-16,0 4-2 0,-3-3-1 0,0 1 1 0,-5-5 3 15,5 9-1-15,-5-9 3 0,0 8 10 0,0-8 4 16,-2 7 5-16,2-7 6 0,-7 5-28 0,7-5 52 15,0 0-51-15,-14-1 51 0,14 1-41 0,-6-6 41 16,3 0-7-16,-1-3-10 0,3 0-8 0,1-1-17 16,1-1-3-16,1-1-3 0,1 2-4 0,3-3-3 15,0 1-4-15,1 2-3 0,1 0-5 0,0 2 8 16,0 1-8-16,0 0 4 0,0 3-3 0,3 1 6 16,-3 1-4-16,-8 2 1 0,17 0-1 0,-17 0 0 15,17 5 2-15,-10-1-7 0,2 2-35 0,-1 2 37 16,1-1-39-16,-1 4 18 0,-1-3-105 0,3 4-14 15,-3-1-65-15,0 0-56 0,1 0-55 0,1-2-79 16,-4 1-45-16,2-2-49 0,-2-1-471 0,1-1-543 16</inkml:trace>
  <inkml:trace contextRef="#ctx0" brushRef="#br1" timeOffset="-167323.675">21274 14373 224 0,'8'-6'502'0,"-8"6"-32"0,5-6-32 15,-5 6-11-15,0 0-25 0,3-5-25 0,-3 5-1 16,0 0-9-16,0 0-15 0,0 0-66 0,1 6-3 15,-1-6-81-15,0 8-4 0,0-8-51 0,4 14-25 16,-2-7-29-16,2 2-16 0,-1 0-15 0,1 2-13 16,-1-1-8-16,4 3-21 0,-2-1-18 0,4 1-72 15,-3-1-24-15,2 0-84 0,-3-2-60 16,5 3-70-16,-3-3-74 0,-1-2-69 0,1-1-25 0,-1 0-87 16,0-1-305-16,1-4-420 0</inkml:trace>
  <inkml:trace contextRef="#ctx0" brushRef="#br1" timeOffset="-167129.241">21524 14295 123 0,'2'-8'652'0,"-2"8"-125"0,0-9-140 0,0 9-10 16,3-7-64-16,-3 7-16 0,4-7-35 0,-4 7-9 15,6-7-53-15,-6 7-26 0,13-7-42 0,-6 1-18 0,4 3-37 16,0-2-5-16,2 2-29 0,2-1 3 0,-1 0-37 15,3-1-45-15,-2 2-114 0,1 1-45 0,-2-1-139 16,-3 1-62-16,2 1-69 0,-3-2-321 16,-10 3-309-16</inkml:trace>
  <inkml:trace contextRef="#ctx0" brushRef="#br1" timeOffset="-166992.175">21658 14312 182 0,'-10'8'515'0,"1"-1"-152"0,1-1-51 0,2 1-38 15,0-4-12-15,6-3-2 0,-7 7-42 0,7-7-49 16,0 0-33-16,0 0-29 0,2 6-23 0,-2-6-20 15,13-2-8-15,-3-1-15 0,1 1-14 0,0-2-54 16,3 0-66-16,0-1-49 0,0-1-15 0,-1-1-73 16,2 0-49-16,-2 0-86 0,1-1-189 0,0 0-68 15</inkml:trace>
  <inkml:trace contextRef="#ctx0" brushRef="#br1" timeOffset="-166626.343">21818 14182 207 0,'0'0'429'0,"1"-8"-141"0,-1 8-3 0,4-5-63 15,-4 5 44-15,6-5-41 0,-6 5 39 0,9-2-66 0,-9 2 2 16,9-1-44-16,-9 1 14 0,15 1-41 0,-15-1 14 16,12 4-19-16,-12-4 0 0,14 7-36 15,-8-4 9-15,-2 1-23 0,1 0 7 0,-1 1-18 16,0 1 7-16,0-1-16 0,-2 1 10 0,-2-6-5 16,0 11-7-16,0-4-9 0,-4-2-3 0,4-5 0 15,-7 10-3-15,3-6 4 0,4-4-5 0,-10 5 1 0,10-5-1 16,-9 3-1-16,9-3-2 0,-10-3-11 0,10 3 4 15,-7-9-12-15,5 4 3 0,0-3-10 0,2-1 2 16,2-1-7-16,-1 1 3 0,0-3-5 0,4 1 8 16,-1 0-9-16,1 2 2 0,3-1-1 0,-2 3 2 15,1-2 2-15,-1 2-6 0,3 3 6 0,-3-2-1 16,2 2 3-16,-8 4 1 0,15-3-1 0,-15 3 5 16,13 3-4-16,-13-3-1 0,13 7-1 0,-5-2-1 15,-1 0 0-15,0 2-5 0,-1 0-1 0,4 0-4 16,-3 2-15-16,-1 0-62 0,2 0-45 0,3-1-58 15,-4-1-67-15,0 0-43 0,1-1-40 0,1 0-4 0,-1-1-44 16,1-2-52-16,2-1-266 0,-1-2-210 16</inkml:trace>
  <inkml:trace contextRef="#ctx0" brushRef="#br1" timeOffset="-166343.022">22213 14139 488 0,'0'0'445'0,"-3"-9"15"0,3 9-65 16,-3-7 4-16,3 7-77 0,0 0-39 0,-1-7-68 0,1 7-27 15,0 0-52-15,0 0-8 0,3-7-35 0,-3 7-6 16,0 0-34-16,9 2 4 0,-9-2-21 0,11 4 4 16,-11-4-21-16,10 6 12 0,-3-4-22 0,0 4 16 15,-2-1-17-15,1 1 15 0,-1 0-10 0,-3 2 22 16,2-1-9-16,-4 0 20 0,3 0 3 0,-2-1 29 16,-1 1 21-16,0-7 14 0,1 12-5 0,2-5-7 15,-3-7 0-15,1 10 4 0,-1-10-2 0,1 7-10 16,-1-7-19-16,7 6-30 0,-7-6 6 0,11 2-10 15,-11-2-9-15,19-3-10 0,-6 2-6 0,1-2-44 16,4 1-66-16,-1-2-84 0,-1 1-48 0,4-1-73 0,-3 1-13 16,-3 0-105-16,-1-1-10 0,1 2-43 15,-3 1-31-15,-1-1-238 0,-10 2-242 0</inkml:trace>
  <inkml:trace contextRef="#ctx0" brushRef="#br1" timeOffset="-166046.198">21590 14826 703 0,'-13'10'496'0,"-2"2"-54"0,2-2-86 0,2-2 7 15,3-1-47-15,0 0 14 0,3-1-26 0,5-6-25 16,-10 7-41-16,10-7-30 0,0 0-31 0,10 1-20 15,-10-1-30-15,18-3-19 0,-4 0-15 0,4-2-15 16,5-2-13-16,3 1-13 0,4-3-5 0,2-1-15 16,5-4-3-16,3 3-7 0,1-1-6 0,0-4 0 15,0 3-3-15,3 0-1 0,-3-1-10 0,0 1-2 16,1 1-9-16,-5 0-56 0,-5 3-81 0,-1-1-68 16,-7 2-67-16,-2 0-84 0,-5 4-50 0,-3 0 22 15,-5 2-24-15,-9 2 5 0,9-3-339 0,-9 3-261 16</inkml:trace>
  <inkml:trace contextRef="#ctx0" brushRef="#br1" timeOffset="-165896.433">21922 14840 296 0,'-24'15'382'0,"5"-2"-63"0,2-1-39 0,2-1-71 15,3-1 31-15,5-3-58 0,2 0 48 0,5-7-70 16,-2 8 13-16,2-8-61 0,9 2 14 0,0-3-53 16,5-1 23-16,4-3-51 0,3-1 20 0,4-1-50 15,3-4-1-15,3 0-2 0,5-3-1 0,1-1-30 16,-1-1-70-16,-2 0-89 0,-2 0-177 0,0-2-407 15,-10 3-274-15</inkml:trace>
  <inkml:trace contextRef="#ctx0" brushRef="#br1" timeOffset="-148974.549">4333 11190 47 0,'0'0'272'0,"0"0"-85"0,0 0-1 0,-7-4-46 16,7 4 17-16,0 0-29 0,0 0 30 0,-8-5-53 15,8 5 21-15,0 0-33 0,0 0 23 0,-5-3-39 16,5 3 58-16,0 0-47 0,0 0 52 0,0 0-35 0,-7-4 15 16,7 4 12-16,0 0 14 0,0 0 8 0,0 0 31 15,0 0-24-15,-6-3 14 0,6 3-16 16,0 0 5-16,0 0-16 0,0 0-5 0,0 0-4 15,0 0-12-15,0 0-8 0,0 0-20 0,-9-4-9 0,9 4-9 16,0 0-15-16,0 0-7 0,0 0-13 0,0 0-8 16,0 0-12-16,0 0-4 0,0 0-3 0,0 0-1 15,0 0-4-15,0 0 1 0,10-4-5 0,-10 4-1 16,9-2 0-16,-9 2-2 0,13-3-2 0,-13 3-2 16,17-3 4-16,-7 1 0 0,0 0-4 0,0 0 5 15,1-1-4-15,1 1 0 0,0 1-1 0,1 0 0 16,-1-2 5-16,1 2-3 0,1 0 4 0,0 0-3 15,0-2 0-15,2 2 1 0,0-1 0 0,1 0 0 16,1 1 3-16,0-1 3 0,0 0 0 0,2 1 3 16,-2-1 2-16,2 0 1 0,1-1-3 0,-1 0 3 15,3-1-8-15,3 0 2 0,-2 2-2 0,-1-3-2 16,1 2 1-16,2-1-1 0,-2 0 3 0,2 1-8 16,-3 0 5-16,1 0-5 0,2-1-1 0,-2 2 1 15,-1-1-1-15,0 1 1 0,1 1-5 0,-2-2 4 16,0 2 1-16,-1-1-2 0,1 1 1 0,1 0 0 15,-2-2 2-15,0 2 1 0,2-2-2 0,-3 2 0 0,1 0-1 16,1-1 0-16,-3-1 9 0,4 1-6 0,0 0 3 16,3-2 1-16,-5 0 5 0,5 1 0 0,-2-1 0 15,0-1-2-15,-2 0-3 0,4 1 5 0,-2 0-35 16,3-1 37-16,-3-1-27 0,2 3 28 0,-3-2-38 16,1 0 38-16,2-1-36 0,-2 2 39 0,-1 1-40 15,1-2 40-15,-3 1-36 0,3-1 28 0,-1 3-32 16,0-2 40-16,1 0-41 0,-1 0 44 0,-2 2-41 15,2-2 38-15,-3 2-36 0,2-1 35 0,-3 0-38 16,1 0 37-16,1 1-38 0,-2-2 40 0,3 2-39 16,-4 1 37-16,2-2-38 0,-1 1 38 0,-1 0-37 15,0-1 36-15,0 1-29 0,0 0 25 0,-2-1-31 16,-3 2 37-16,1 0-40 0,-1-1 41 0,0 2-36 16,-2-1 34-16,1 0-33 0,-12 1 35 0,18-1-39 15,-18 1 39-15,14-1-37 0,-14 1 40 0,11-1-39 16,-11 1 42-16,0 0-31 0,16 0 35 0,-16 0-32 15,0 0 29-15,11-3-26 0,-11 3 16 0,0 0-24 0,0 0 27 16,13 0-30-16,-13 0 25 0,0 0-46 0,0 0 5 16,0 0-68-16,11-1-31 0,-11 1-79 0,0 0-72 15,0 0-77-15,12-3-105 0,-12 3-131 0,10-3-494 16,-10 3-701-16</inkml:trace>
  <inkml:trace contextRef="#ctx0" brushRef="#br1" timeOffset="-148094.406">8203 10858 20 0,'0'0'341'0,"-11"-1"-99"0,11 1-56 0,0 0-20 15,-10-2-11-15,10 2-12 0,0 0-11 0,-11-2-6 16,11 2-13-16,0 0-15 0,-8-3-12 0,8 3-11 15,0 0-6-15,-7-4-1 0,7 4 10 0,0 0-27 16,0 0-2-16,0 0-3 0,-8-2-1 0,8 2-8 16,0 0 1-16,0 0 9 0,0 0-3 0,0 0 5 0,0 0 7 15,0 0-21-15,0 0 52 0,0 0-45 0,-10-1 63 16,10 1 4-16,0 0 5 0,0 0 1 0,0 0 6 16,0 0-6-16,0 0-4 0,0 0-18 0,0 0-35 15,0 0 38-15,0 0-10 0,0 0-10 0,0 0-11 16,0 0-1-16,0 0-15 0,0 0-1 0,0 0-5 15,0 0 2-15,0 0 5 0,10-4-39 0,-10 4 56 16,10-2-52-16,-10 2 43 0,17-4-54 0,-7 1 46 16,2 1-52-16,0-1 51 0,2 0-55 0,3 0 47 15,0-1-51-15,2-1 49 0,-1 2-54 0,5-2 53 16,0 0-53-16,1 0 46 0,-1 0-51 0,4 1 47 16,0-1-47-16,3-2 49 0,1 2-54 0,1-1 56 15,-1 0-56-15,1 0 50 0,0 2-49 0,0-2 48 16,0 0-47-16,-2 2 10 0,2-2-3 0,0-1 6 15,-1 3 4-15,-3-1 12 0,0 0 0 0,0 0 9 16,0 1 12-16,3-1-3 0,-3 0-1 0,0-1-2 16,-1 2 0-16,2 0-1 0,-3-2 0 0,2 2-3 0,0 0 0 15,-2 0-2-15,1-2-1 0,-2 2-1 0,2-1 1 16,-4 2 2-16,0-3-10 0,1 2 2 0,-1 0 3 16,-4 1 4-16,2-1 4 0,-1 0-5 15,-3 0 4-15,3 0 3 0,-2 2 4 0,0-2-2 0,1 0 2 16,-3 1 3-16,0-1-1 0,-2 2-10 0,0 0-3 15,-2-1 1-15,-2-1-3 0,3 3-3 0,-3-2-3 16,-1 1 5-16,-9 2-8 0,14-3-2 0,-14 3-2 16,14-2 0-16,-14 2-62 0,10-4-78 0,-10 4-64 15,8-3-185-15,-8 3-129 0,8-4-709 0,-8 4-836 16</inkml:trace>
  <inkml:trace contextRef="#ctx0" brushRef="#br1" timeOffset="-137599.773">9909 9514 383 0,'0'0'367'0,"0"0"-78"0,-4-6-53 16,4 6-37-16,0 0-15 0,-6-5-20 0,6 5 35 16,0 0-47-16,-4-4 42 0,4 4-72 15,0 0 41-15,0 0-74 0,0 0 30 0,-2-7-63 0,2 7 37 16,0 0-54-16,0 0 41 0,0 0-55 0,0 0 44 15,0 0-58-15,-3-4 35 0,3 4-42 0,0 0 46 16,0 0-32-16,0 0 64 0,0 0-44 0,0 0 45 16,0 0-35-16,0 0 51 0,0 0-45 0,6 4 35 15,-6-4-53-15,9 4 43 0,-9-4-37 0,8 5 47 16,-8-5-47-16,9 6 43 0,-9-6-52 0,9 6 50 16,-2-2-60-16,0-1 44 0,-7-3-52 0,10 7 44 0,-3-3-52 15,-7-4 46-15,11 7-48 0,-11-7 10 16,12 7 18-16,-12-7-17 0,11 6 7 0,-11-6 4 15,8 6-2-15,-8-6 4 0,9 6 6 0,-9-6-3 0,6 4 5 16,-6-4 2-16,8 3 13 0,-8-3 8 0,0 0 11 16,6 5 0-16,-6-5 8 0,0 0 6 15,8 4-48-15,-8-4 64 0,0 0-8 0,0 0 12 16,0 0-18-16,6 3-7 0,-6-3-13 0,0 0-9 0,0 0-16 16,0 0-7-16,0 0-4 0,5-8-11 0,-5 8-3 15,4-6 1-15,-4 6-8 0,5-10-3 0,-2 3-1 16,1 0 7-16,1-2-13 0,1-2 1 15,2-3 4-15,-2 1-47 0,6-2 52 0,-2-1-53 16,3-2 59-16,0 0-53 0,-1 1 58 0,5-3-54 0,-3 3 56 16,0-1-54-16,1 1 56 0,-2 1-54 0,0 2 55 15,0 0-32-15,-4 2 26 0,2-1-48 0,-2 4 53 16,0-2-55-16,-1 4 55 0,-1-3-47 0,0 4 47 16,-2 1-50-16,0-3 53 0,0 2-52 0,-5 6 55 15,10-8-53-15,-10 8 51 0,5-8-39 0,-5 8 40 16,5-5-32-16,-5 5 24 0,6-5-53 0,-6 5 59 15,4-6-52-15,-4 6 45 0,0 0-51 0,3-6 50 0,-3 6-57 16,0 0 42-16,5-4-86 0,-5 4-32 0,0 0-2 16,0 0-110-16,4-7-75 0,-4 7-113 15,0 0-36-15,4-7-235 0,-4 7-467 0,5-7-765 0</inkml:trace>
  <inkml:trace contextRef="#ctx0" brushRef="#br1" timeOffset="-129917.906">8678 9065 124 0,'-1'-6'251'0,"1"6"-58"15,-4-6-30-15,4 6-20 0,-1-6-4 0,1 6 17 16,-5-6-37-16,5 6-3 0,-4-6-1 0,4 6-11 16,-2-7-16-16,2 7-6 0,-4-6-11 15,4 6-4-15,-3-5 7 0,3 5-4 0,-2-6-5 0,2 6 11 16,0 0-14-16,-4-7 16 0,4 7-20 0,0 0 21 15,0 0-34-15,-3-6 24 0,3 6-41 0,0 0 37 16,0 0-52-16,0 0 33 0,0 0-39 0,-1-6 32 16,1 6-43-16,0 0 39 0,0 0-42 0,0 0 33 15,0 0-35-15,0 0 41 0,0 0-32 0,0 0 57 16,0 0-37-16,0 0 65 0,0 0-37 0,0 0 45 16,0 0-52-16,0 0 41 0,1 7-43 0,-1-7 42 15,4 5-34-15,-4-5 42 0,5 8-42 0,-5-8 42 16,3 10-44-16,-3-10 33 0,6 9-40 0,-6-9 3 0,4 11 4 15,0-4 1-15,-2 1 10 0,1 0-2 0,1 1-6 16,-2-2-5-16,1 1 37 0,1 0-59 0,-3-1 40 16,3 2-42-16,0-2 40 0,-3 1-42 15,5-1 42-15,-5 0-52 0,2 0 48 0,1-2-48 0,-3 1 44 16,3 1-47-16,-1-2 49 0,-3-5-53 0,5 12 51 16,-5-12-50-16,4 9 52 0,-4-9-46 0,6 11 47 15,-6-11-49-15,2 7 52 0,-2-7-47 0,3 9 46 16,-3-9-46-16,5 7 50 0,-5-7-45 15,0 0 36-15,3 7-48 0,-3-7 39 0,0 0-45 16,0 0 43-16,2 8-45 0,-2-8 37 0,0 0-43 0,0 0 45 16,3 5-48-16,-3-5 43 0,0 0-40 0,0 0-2 15,0 0 40-15,0 0-43 0,1 6 3 0,-1-6 1 16,0 0-1-16,0 0-10 0,0 0 3 0,0 0-94 0,0 0-10 16,3 9-100-16,-3-9-15 0,0 0-120 0,-4 8-102 15,4-8-158-15,-8 9-328 0,0-6-531 16</inkml:trace>
  <inkml:trace contextRef="#ctx0" brushRef="#br1" timeOffset="-128817.434">5301 9088 56 0,'0'0'402'0,"0"0"-85"15,0 0-85-15,-8-5-14 0,8 5-47 16,0 0 0-16,-8-2 2 0,8 2-25 0,0 0 5 0,-10-3-37 16,10 3 22-16,0 0-51 0,-11 0-5 0,11 0-8 15,0 0-10-15,-12 0-6 0,12 0 5 0,-10 3 2 16,10-3 8-16,-9 4-11 0,9-4-1 0,-9 8 3 15,3-4 1-15,1 1-5 0,-1 3 43 0,3-1-42 16,-3 1 39-16,1 2-47 0,-1-1 40 0,2 2-42 16,0 2 43-16,0-1-44 0,2 2 35 0,-2 1-50 15,1 1 32-15,2-1-10 0,0-2-5 0,1 1-6 16,0 0-9-16,1 1-5 0,0-4-4 0,2 4-5 16,0-3-3-16,-1-2-5 0,3 3-3 0,0-5-1 15,3 2 1-15,-3-2-6 0,3-1-3 0,1-2 1 16,1-1-1-16,-1-2-3 0,3-1-3 0,0-2 7 15,1-1-5-15,4-2-1 0,-2-2-5 0,3-2-16 16,0-1-60-16,1-2 18 0,-1 1-67 0,0-1 17 0,-1-1-65 16,-1 1 34-16,-1-1-41 0,-2 4 20 15,0-2-20-15,-3 2-22 0,-4 0 2 0,2 2-48 16,-4 2-13-16,-4 4-7 0,5-8 28 0,-5 8-9 16,0 0-161-16,0 0 120 0</inkml:trace>
  <inkml:trace contextRef="#ctx0" brushRef="#br1" timeOffset="-128648.287">5389 9308 263 0,'-13'9'142'0,"0"-2"-4"0,3 2 8 15,-3-3 2-15,3 1 13 0,1-1 14 16,-1-1 5-16,2-2 6 0,2 2-1 0,6-5-5 0,-12 6-2 16,12-6-14-16,-10 5-62 0,10-5 6 0,0 0-58 15,-9 2 27-15,9-2-54 0,0 0 33 0,-4-4-48 16,4 4 32-16,3-10-40 0,-2 5 31 0,3-3-40 16,1-2 43-16,-1 2-45 0,4-3 32 0,-2-3-43 15,0 3-11-15,2-3-44 0,0 0-33 0,-2-1-30 16,0 3-71-16,1-3-20 0,-2-1-96 0,0 2-182 15,-1 0-6-15</inkml:trace>
  <inkml:trace contextRef="#ctx0" brushRef="#br1" timeOffset="-128397.94">5229 8972 376 0,'0'0'290'0,"0"0"-73"15,0 0-43-15,-14 0-24 0,14 0-1 0,0 0-3 16,-5 7 15-16,5-7 7 0,-4 7-24 15,4-7 6-15,0 12-36 0,0-6 31 0,3 3-29 16,-2 1-11-16,2 3 2 0,-1 0 53 0,4 2-48 0,-2 2 43 16,1-1-62-16,2 2 33 0,-2 3 1 0,3-1-12 15,-1 3-12-15,0-1-14 0,0 1-10 0,1-2-19 16,1 1-5-16,-1-1-7 0,-1-1-9 0,1 1-7 16,2-2-6-16,-2-1-3 0,0-1-8 0,-1-1 4 15,2-2-15-15,-3-2-19 0,1 0-35 16,2-1-44-16,-3-3-34 0,1 1-40 0,-1-3-51 0,0-2-55 15,3 0-44-15,-9-4-65 0,12 4-422 0,-12-4-332 16</inkml:trace>
  <inkml:trace contextRef="#ctx0" brushRef="#br1" timeOffset="-127963.717">5529 9041 292 0,'0'0'446'15,"-3"-7"-74"-15,3 7-79 0,-4-8-2 0,4 8-55 0,-4-4 55 16,4 4-67-16,0 0 35 0,-4-8-64 0,4 8 13 16,0 0-70-16,-2-6 13 0,2 6-70 0,0 0 23 15,0 0-18-15,-4-4-60 0,4 4 36 0,0 0-10 16,0 0-47-16,0 0 58 0,0 0-26 0,0 0 63 15,0 0-44-15,4 6 51 0,-4-6-33 0,5 8 64 16,-5-8-45-16,5 10 2 0,-3-4 10 0,3 1-4 16,-1-1-1-16,0 4-14 0,0-3 5 0,1 1 2 15,-1 1-5-15,1 0-2 0,0 0-17 0,0 0-11 16,-1 0-2-16,1 0-9 0,0 0-6 0,-1 0-3 16,0 0-6-16,2-1-3 0,-2 0-3 0,0-1-4 15,1 1-3-15,-2-2 1 0,1-2-10 0,-2 3-2 16,-2-7 1-16,8 9-3 0,-8-9 2 0,3 7-2 15,-3-7-1-15,4 9 0 0,-4-9 3 0,4 6-2 16,-4-6-4-16,0 0 3 0,4 7 2 0,-4-7-9 16,0 0-11-16,4 6-23 0,-4-6-41 0,0 0-56 15,0 0-20-15,4 5-114 0,-4-5-36 0,0 0-123 0,0 0-54 16,0 0-71-16,1 8-519 0,-1-8-685 16</inkml:trace>
  <inkml:trace contextRef="#ctx0" brushRef="#br1" timeOffset="-127577.857">5480 9674 319 0,'0'0'345'0,"0"0"-86"0,-4 4-46 16,4-4-27-16,0 0-14 0,0 0-6 0,-4 4-2 15,4-4-20-15,0 0-28 0,0 0 7 0,0 0-72 0,0 0 5 16,0 0-16-16,0 0-9 0,0 0 5 0,0 0-15 16,0 0-1-16,10-1-3 0,-10 1-3 0,9-6-3 15,-1 1-2-15,-2-1 21 0,1 0-21 0,-1 0-7 16,3-2 0-16,1 1-2 0,-1-1 4 0,0 1-4 15,2-1 0-15,0-2 0 0,-1 2 0 0,0-2-1 16,0 2 2-16,1-1 3 0,0 1 4 16,-2-2-9-16,1 2 2 0,2-2-22 0,-3 3-41 0,-2-1-30 15,1 1-37-15,1 2-32 0,-4-2-30 0,3 1-25 16,-3-1-27-16,1 4-216 0,-2-2 62 0</inkml:trace>
  <inkml:trace contextRef="#ctx0" brushRef="#br1" timeOffset="-127359.644">5633 9627 50 0,'-5'7'321'0,"0"0"-78"0,0-2-35 15,2 0-15-15,3-5 0 0,-6 8-13 0,6-8-8 16,-5 6-3-16,5-6-24 0,-3 7-20 0,3-7-24 0,0 0-15 16,0 0-15-16,0 0-8 0,0 0 2 0,0 0-15 15,0 0-4-15,10-2 4 0,-5-1-3 16,4-4-3-16,-2 3-37 0,-1-3 34 0,3-2-41 0,1 0 36 15,0 0-39-15,1-2 33 0,0 3-42 0,-2-4 45 16,0 3-44-16,1 0 33 0,-2 0-37 16,0 2 29-16,-2 0-84 0,0 1-33 0,-2 1-138 15,0-1-147-15,-4 6-228 0,5-5-129 0</inkml:trace>
  <inkml:trace contextRef="#ctx0" brushRef="#br1" timeOffset="-111019.751">30293 2630 172 0,'-7'-4'491'0,"2"-1"-166"16,-2 2-28-16,1-1-68 0,6 4 5 0,-12-7-17 16,12 7-30-16,-7-8-21 0,7 8-23 0,-7-8-4 15,7 8-37-15,-4-7-6 0,4 7-39 0,0-8 7 16,0 8-37-16,7-6 17 0,-2 2-30 0,4 1 18 15,0-1-18-15,1 2 10 0,3 0-20 0,0 1 12 16,-2 1-20-16,6 1 19 0,-3 0-21 0,2 0 20 16,0 4-22-16,0-1 23 0,-3 1-11 0,2 2 20 15,-2 0 3-15,1 3 31 0,-2 1-25 0,-1 1 32 16,2 2-30-16,-3 2 54 0,-1 0-22 0,0 2 28 16,-2 2-22-16,0 0 27 0,0 0-11 0,-1 4-9 15,0-3-10-15,1 4-12 0,-1-2-10 0,2 4-2 16,-1-4-10-16,1 2-7 0,1-3-2 0,2 2-5 15,0-3-3-15,0 1-4 0,3-5-1 0,-1 0-5 16,2-2-6-16,0-1-16 0,0-2 21 16,2-2-24-16,-1-3 24 0,0-2-24 0,1-1 26 0,-1 0-21 15,0-3 20-15,-3-1-20 0,2-1 24 0,0 0-22 16,-3-2 22-16,0 1-19 0,-2-2 27 0,0 2-3 16,-2-2 8-16,-8 4 6 0,11-4-4 0,-11 4-4 15,10-4-8-15,-10 4-1 0,0 0 2 0,0 0 1 16,0 0 7-16,6 6 8 0,-6-6 5 0,-2 12-2 15,0-4 2-15,-1 3 0 0,2 1 3 0,0 4-1 16,-2 1-4-16,3 2-11 0,3 3-4 0,-1 4 2 16,1-1-4-16,1 5 1 0,2 1-6 0,1 0-2 15,3 0-2-15,-1-1 0 0,2 6 12 0,2-2-18 16,-3-4 10-16,2 0-10 0,0 0 10 0,-3-1-14 16,2 0 12-16,-1-2-16 0,-4 1 11 0,-1-4-10 15,-1-1 13-15,-4-1-13 0,-2-1 12 0,-5 2-25 16,-2 2-39-16,-7-1-75 0,-6 1-100 0,-4-1-113 15,-3-1-221-15,-4-2-624 0,-4-1-799 0</inkml:trace>
  <inkml:trace contextRef="#ctx0" brushRef="#br1" timeOffset="-76923.893">8298 14268 303 0,'7'3'475'0,"-7"-3"-115"16,0 0-84-16,0 0-59 0,0 0-25 16,0 0 1-16,4 4 10 0,-4-4-11 0,0 0-3 15,0 0-10-15,0 0-16 0,0 0-22 0,0 0-17 16,0 0-10-16,0 0-12 0,0 0-6 0,5 4-5 0,-5-4-10 15,0 0-13-15,0 0-12 0,-6 5-3 16,6-5-7-16,-10 9-2 0,2-4 0 0,-2 3 5 0,-3 1-4 16,-1 3 4-16,-4 2 3 0,-4 1 4 0,-1 3 10 15,-7 5-47-15,-2 1 49 0,-3 1 1 0,-7 8-7 16,0 0-9-16,-3 2-7 0,-2 4-7 0,1-1-8 16,-3 3-7-16,-2-1-5 0,1 4-2 0,-1 0-8 15,0-1-2-15,1 3 2 0,-1-2-5 0,0 0 2 16,1 0-4-16,0-1 1 0,3 0-3 0,-3 0 0 15,4-3 1-15,0 1 0 0,3-2 0 0,-2 0-4 16,4-2 0-16,0-1 2 0,2-1-2 0,5-6 1 16,2-2 1-16,2 0 1 0,0-3 1 0,2 0-2 15,8-6-4-15,-1-1 1 0,2-4-3 0,4 2 2 16,-2-4-13-16,6-2-19 0,-1 0-39 0,2-1-25 16,1-1-41-16,1-3-52 0,-2 2-63 15,4-3-107-15,6-3-32 0,-12 2-51 0,12-2-417 0,-10-1-414 16</inkml:trace>
  <inkml:trace contextRef="#ctx0" brushRef="#br1" timeOffset="-76668.422">6570 15436 638 0,'0'-8'491'0,"0"8"-90"16,-1-9-30-16,1 9-94 0,-3-9-23 0,3 9-57 16,0 0 14-16,0 0-34 0,0 0 21 0,-8 3-24 15,6 4 6-15,-1 3-20 0,-1 4-11 0,2 1-29 16,-2 5-7-16,0 1-21 0,3 5-9 0,-2-1-16 15,2 2-18-15,0-1-8 0,1 0-10 0,0-2 1 16,0-2-9-16,1-2 11 0,-1-1-7 0,3-2-10 16,-1 0 18-16,1-3 3 0,3-1 1 0,-2 1-4 15,2-4 9-15,1-1-11 0,2-2 4 0,2-3-10 16,1 1-1-16,2-4-10 0,4-2 3 0,2-2-11 16,4-3 1-16,6-4-7 0,7-3-26 0,-2-1-53 15,5-3-82-15,-2-1-55 0,1 0-92 0,-1-2-124 16,-3 4-87-16,0-2-497 0,-6 5-619 0</inkml:trace>
  <inkml:trace contextRef="#ctx0" brushRef="#br1" timeOffset="-76021.966">4424 16811 311 0,'-3'-6'465'0,"0"0"-39"15,-1 1-35-15,0-1-32 0,0 1-42 0,4 5-22 16,-10-8 3-16,5 3 13 0,-3 1-21 0,8 4-29 15,-10-5-36-15,10 5-27 0,-12-4-24 0,12 4-29 16,-12 0-20-16,12 0 6 0,-13 6-29 0,6 0 21 0,1 1-40 16,0 4 23-16,-1 2-44 0,2 2 24 0,1 0-48 15,2 3 25-15,-2 0-45 0,3 2-1 0,1-1-4 16,1 0-3-16,3-1-2 0,-1 5-2 0,4-4-4 16,1 0 0-16,-1-1-2 0,5-2-13 0,-1-1-11 15,3-1-23-15,0-3-24 0,4-1-59 0,-5-3-21 0,5-1-72 16,0-3-22-16,1-2-55 0,-1-2-56 15,1-3-44-15,3-2-50 0,-2-1-58 0,2-3-297 0,-3 0-332 16</inkml:trace>
  <inkml:trace contextRef="#ctx0" brushRef="#br1" timeOffset="-75707.011">4699 16815 141 0,'-5'-9'574'15,"1"3"-135"-15,-1 0-82 0,0 0-34 0,-2 2-16 16,7 4-22-16,-11-7-30 0,11 7-24 0,-12-4-35 15,12 4-27-15,-9-1-28 0,9 1-23 0,-11 2-14 16,11-2-15-16,-8 9-9 0,5-2-12 0,2 1-12 16,0-1-13-16,1 3-4 0,1-1-7 0,3 2-24 0,0-1 13 15,1 1-17-15,4 1 14 0,-1-2-18 0,-1-1 10 16,5-1-13-16,-3 1 12 0,0-5-14 0,1 1 10 16,0-1-10-16,0-3 13 0,-10-1 3 0,18 1-6 15,-18-1 4-15,17-5-8 0,-17 5 10 0,14-7-5 16,-9 2 6-16,-1-1 0 0,-3 0 8 0,2-1-5 15,-5 0 11-15,1 0-2 0,-1-3-1 0,-2 2-6 0,-3-2-3 16,-2 0-3-16,2 1-5 0,-1 2-1 0,-1-2-6 16,-1 1-10-16,2 1-35 0,-1 2-33 0,2-1-36 15,-1 1-47-15,3 0-50 0,5 5-66 0,-10-6-18 16,10 6-71-16,-8-5 9 0,8 5-410 0,0 0-283 16</inkml:trace>
  <inkml:trace contextRef="#ctx0" brushRef="#br1" timeOffset="-75544.128">4830 16713 32 0,'0'0'510'0,"16"0"-124"0,-16 0 0 16,14 2-49-16,-14-2-5 0,14 3-8 0,-14-3-43 15,14 4-24-15,-14-4-32 0,14 6-39 0,-8-2-25 16,3 1-37-16,-1 1-18 0,1-1-21 0,1 4-13 16,-1 0-26-16,0 1-2 0,1 1-24 0,2 0-55 0,-3 1-62 15,1 0-50-15,0 0-60 0,-1-1-25 0,0-2-98 16,1 1-35-16,-2-3-428 0,-3-1-314 0</inkml:trace>
  <inkml:trace contextRef="#ctx0" brushRef="#br1" timeOffset="-75315.61">5002 16613 557 0,'-3'-12'585'0,"3"5"-84"15,-1 0-89-15,-2-1-23 0,2 2-72 0,1 6-15 16,-4-11-60-16,4 11-32 0,-1-7-39 0,1 7-31 15,0 0-19-15,0 0-7 0,0 0-16 0,0 0-12 0,0 0-12 16,10 4-13-16,-2 2-16 0,-3 0-3 16,1 1-12-16,2 2-1 0,2-1-10 0,-2 2-1 15,2-1-6-15,-1 1-8 0,1-1-25 0,-1 2-43 0,0-1-34 16,1-2-41-16,-1 2-39 0,-1-3-39 0,0-1-39 16,-1 0-76-16,0-1-24 0,-7-5-101 0,10 6-323 15,-10-6-300-15</inkml:trace>
  <inkml:trace contextRef="#ctx0" brushRef="#br1" timeOffset="-74620.178">5215 16461 458 0,'0'-7'597'16,"-1"0"-150"-16,1 7-44 0,-4-8-58 0,4 8-2 16,-4-9-34-16,4 9 4 0,-4-7-39 0,4 7-65 15,-2-4-14-15,2 4-39 0,-3-7-36 0,3 7-48 16,0 0 11-16,0 0-26 0,-4-6-28 0,4 6 19 15,0 0-35-15,0 0 19 0,0 0-26 0,0 0 21 16,0 0-37-16,0 0 35 0,0 0-29 0,0 0 25 16,0 0-28-16,0 0 31 0,0 0-30 0,0 0 31 0,0 0-29 15,0 0 29-15,0 0 4 0,0 0 3 16,0 0 4-16,0 0-6 0,0 0 2 0,0 0-5 0,0 0-4 16,0 0-1-16,0 0-7 0,0 0-3 0,0 0-6 15,0 0 2-15,0 0-2 0,0 0-2 16,0 0-5-16,0 0 1 0,0 0-11 0,0 0-23 0,0 0-10 15,0 0-29-15,0 0-39 0,0 0-7 0,0 0-39 16,0 0-7-16,0 0-38 0,0-6-7 0,0 6-13 16,0 0-45-16,0 0 34 0,0 0-25 0,0 0 59 15,0 0 24-15,0 0 14 0,0 0 16 0,-6 4 30 16,6-4 20-16,0 0 21 0,0 0 14 0,-4 5 16 16,4-5 5-16,0 0 11 0,0 0 5 0,0 0 8 15,-5 3 4-15,5-3 6 0,0 0 8 0,0 0 7 16,0 0 10-16,0 0 5 0,0 0 0 0,0 0 2 15,0 0-1-15,0 0-31 0,0 0 40 0,0 0-35 16,-10 0 47-16,10 0-31 0,0 0 47 0,0 0-38 16,0 0 41-16,0 0-25 0,0 0 25 0,0 0-4 15,0 0 38-15,0 0-13 0,0 0 8 0,0 0-5 16,-8-3-2-16,8 3-3 0,0 0-8 0,0 0 13 16,0 0-25-16,0 0 30 0,0 0-27 0,0 0 28 0,0 0-27 15,0 0 23-15,-5-4-38 0,5 4 33 0,0 0-23 16,0 0 22-16,0 0-23 0,0 0 13 0,0 0-24 15,0 0 10-15,0 0-19 0,0 0 5 0,0 0-24 16,0 0 11-16,0 0-22 0,0 0 22 0,0 0-2 16,0 0 57-16,-1 8-10 0,1-8 45 0,2 12-4 15,2-3 1-15,0 1-7 0,0 3-11 0,1 1-18 16,-1 2 0-16,2 3-4 0,3 1-12 0,0 6 15 16,3-1-43-16,0 2 21 0,-3 0-43 0,4 0 31 15,0 0-39-15,-2-2 29 0,2 1-46 0,-1-3 5 16,-1-2 1-16,-1-2-9 0,-2 0-11 0,1-2-8 15,1 0-30-15,-2-4-38 0,-2-1-56 0,2-2-62 16,-3-1-27-16,0-1-50 0,0-1-10 0,-5-7-32 16,9 6-119-16,-9-6-33 0,0 0-383 0,9-4-419 0</inkml:trace>
  <inkml:trace contextRef="#ctx0" brushRef="#br1" timeOffset="-74308.293">5403 16690 216 0,'-3'-6'510'0,"0"1"-84"0,0-1-52 16,-1 0-64-16,0 0 10 0,2 0-75 0,-2 0-17 16,0 0-59-16,3 0-2 0,-3 0-62 0,3 0 3 15,1 6-49-15,0-11 13 0,0 11-36 0,5-8 13 16,-1 3-35-16,-4 5 28 0,10-5-37 0,-10 5 27 0,13-1-39 16,-13 1 33-16,14 4-29 0,-8 2 35 15,2-2-38-15,-3 3 29 0,2 2-32 0,-1 0 31 16,-3 2 2-16,1 0 10 0,-1 0 14 0,1-1 20 15,-3 0 5-15,3 1-4 0,-3-1-5 0,2-2-5 16,-2-1-6-16,0 0-1 0,0 0-4 0,-1-7-4 0,3 9-8 16,-3-9-13-16,5 9-5 0,-5-9-1 0,7 3-4 15,-7-3-5-15,12-2-11 0,-3-3-23 0,3-2-40 16,-1-1-54-16,3-5-75 0,3 0-17 0,-3-1-89 16,4-1-33-16,-5-1-136 0,1 0-348 0,-4-1-352 15</inkml:trace>
  <inkml:trace contextRef="#ctx0" brushRef="#br1" timeOffset="-73022.496">5409 16222 168 0,'0'0'381'0,"0"0"-102"0,0 0 19 15,-6 3-46-15,6-3-3 0,0 0-22 0,0 0-15 16,0 0-28-16,0 0-28 0,0 0-13 0,0 0-34 16,0 0 1-16,0 0-29 0,0 0 2 0,0 0-35 15,0 0 11-15,0 0-33 0,0 0 11 0,0 0 2 16,0 0-27-16,5-7 23 0,-5 7-22 0,0 0 29 15,5-7 1-15,-5 7 2 0,0 0 1 0,4-6-1 16,-4 6-4-16,0 0-1 0,0 0-4 0,5-6-7 16,-5 6-5-16,0 0-20 0,4-5 16 0,-4 5-4 15,0 0-4-15,0 0-3 0,8-6-5 0,-8 6 8 0,0 0-6 16,0 0 1-16,7-5 8 0,-7 5 5 0,0 0 9 16,0 0 9-16,4-4 14 0,-4 4 10 0,0 0 7 15,0 0 9-15,0 0-3 0,0 0 0 0,0 0-3 16,0 0-7-16,0 0-3 0,5-4-10 0,-5 4-4 15,0 0-11-15,0 0-2 0,0 0-5 0,0 0-17 16,0 0 14-16,0 0 0 0,0 0-1 0,0 0-5 16,0 0 0-16,0 0-2 0,0 0-3 0,0 0 1 15,0 0-3-15,0 0 1 0,0 0 1 0,0 0-5 16,0 0-6-16,0 0 3 0,0 0 1 0,5-5 1 16,-5 5-7-16,0 0 1 0,0 0 0 0,0 0-8 0,0 0 5 15,0 0 2-15,0 0 0 0,4-4-3 16,-4 4 4-16,0 0-4 0,0 0-7 0,0 0 11 15,0 0 0-15,0 0-3 0,0 0 0 0,0 0 6 16,0 0 1-16,0 0 5 0,0 0-12 0,0 0 13 16,8-3 0-16,-8 3-3 0,0 0 1 0,0 0-2 15,0 0-2-15,0 0 0 0,4-5-2 0,-4 5 1 16,0 0-3-16,6-6 1 0,-6 6-8 0,5-5 8 0,-5 5 10 16,8-4-15-16,-8 4 11 0,9-7-9 0,-9 7 9 15,6-6-21-15,-6 6 24 0,8-4-14 0,-8 4 11 16,5-5-12-16,-5 5 18 0,6-5-15 15,-6 5 5-15,0 0 8 0,8-4 23 0,-8 4-15 0,0 0 28 16,0 0-30-16,5-6 31 0,-5 6-36 0,0 0 26 16,0 0-35-16,0 0 27 0,5-4-33 0,-5 4 33 15,0 0-49-15,0 0 39 0,0 0-32 0,0 0 25 16,0 0-29-16,0 0 28 0,0 0-31 0,0 0 24 16,0 0-24-16,0 0 32 0,0 0-31 0,0 0 30 15,0 0-34-15,0 0 32 0,9 2-40 0,-9-2 41 16,0 0-26-16,4 5 29 0,-4-5-32 0,5 4 26 15,-5-4-23-15,5 8 28 0,-5-8-30 0,5 8 35 16,-5-8-35-16,8 9 33 0,-4-3-35 0,1 0 32 16,0 1-32-16,0 0 37 0,2-1-34 0,-1 1 3 15,-1 2 2-15,3-2 5 0,-2 1-9 0,-1-1 9 16,3 2 2-16,-2-1 0 0,3 2-1 0,0-2-3 16,-2 3 5-16,0-3-8 0,2 2 12 0,0-1-3 0,-1 3-2 15,-2-4-1-15,3 2-2 0,-1-2 7 0,-3 2-2 16,3-2-1-16,-1 0 2 0,0-1-5 0,-1 2 2 15,-1-2-3-15,3 0-2 0,-3 2 9 16,0-3 1-16,0 1-3 0,0-1-2 0,-1 0 2 0,0-2-4 16,2 2-3-16,-6-6 3 0,8 9 2 0,-8-9 5 15,6 9-4-15,-6-9 1 0,7 7 0 0,-7-7-7 16,5 5 6-16,-5-5 2 0,7 8-3 0,-7-8 0 16,7 5-2-16,-7-5 2 0,4 4-17 0,-4-4 22 15,5 5-1-15,-5-5 0 0,0 0-1 16,6 6-5-16,-6-6 3 0,0 0 1 0,8 7 1 0,-8-7-3 15,0 0 0-15,0 0 1 0,5 7-5 0,-5-7 2 16,0 0 7-16,4 6 3 0,-4-6-1 0,0 0 4 16,0 0 2-16,0 0 39 0,4 4-28 0,-4-4 42 15,0 0-33-15,0 0 35 0,0 0-50 0,0 0 28 16,-3 6-34-16,3-6 27 0,-9 5-40 0,9-5 32 16,-11 6-38-16,3-2 31 0,0-1-50 0,-1 2 22 0,-2 0-62 15,1 1-30-15,-4-1-42 0,1 2-60 0,0-1-59 16,-1 0-80-16,1 0-33 0,-2-1-94 15,6-1-147-15,0 0-423 0,-1 1-647 0</inkml:trace>
  <inkml:trace contextRef="#ctx0" brushRef="#br1" timeOffset="-66722.363">13118 14731 45 0,'0'0'173'0,"0"0"-16"0,0 0-20 0,0 0-3 15,0 0-14-15,-2-5-6 0,2 5-6 0,0 0-1 16,0 0-13-16,0 0-13 0,0 0-10 0,0 0-14 15,0 0-9-15,0 0-2 0,0 0-1 0,0 0 3 16,0 0 21-16,0 0-20 0,0 0 41 0,0 0-29 16,6-4 50-16,-6 4-33 0,9-1 45 0,-9 1-44 15,14-3 49-15,-5 0-57 0,4 0 4 0,-2-1-1 16,3 0 0-16,4 0 1 0,0-1 0 16,1-3-2-16,4 4-4 0,1-4-5 0,5-2-3 0,1 2-1 15,1-4-5-15,1 3-6 0,6-4-7 0,2-1-2 16,2 1-1-16,2-1-4 0,0 0 2 0,4-2-6 15,-1-1-1-15,9-2-1 0,2 0-3 0,-2 1 0 16,0-2 2-16,0 1-5 0,-8 2 0 0,0 1 2 16,10-2-4-16,-11 2-1 0,3 1 14 0,-3-1-22 15,4 1 11-15,-2 0-20 0,-2 1 18 0,0 0-22 0,-2 1 19 16,0 0-23-16,-4 1 19 0,-3 1-22 0,-3 1 21 16,-5 1-19-16,1 0 18 0,-7 2-22 0,2 1 20 15,-6 0-18-15,2 0 13 0,-4 3-6 0,-3-2 13 16,-1 1-10-16,-1 2 28 0,-4-2 1 0,2 2 26 15,-2-1 0-15,-1 1 17 0,-8 2-15 0,14-3 8 16,-14 3-20-16,12-3 0 0,-12 3-19 0,9-4 2 16,-9 4-24-16,7-2-30 0,-7 2-84 0,0 0-73 15,9-4-175-15,-9 4-187 0,0 0-452 0,5-4-593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10:06:33.92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1702 3427 16 0,'0'0'118'0,"0"0"-10"0,0 0 2 0,0 0-15 16,0 0 2-16,-8-4 5 0,8 4-9 0,0 0-5 15,0 0 2-15,0 0 7 0,0 0-13 0,0 0 7 16,-8-3 0-16,8 3-1 0,0 0-5 0,0 0-12 0,0 0 1 16,0 0-7-16,0 0-5 0,0 0-3 0,-7-3-7 15,7 3 2-15,0 0-5 0,0 0-6 0,0 0 2 16,0 0-5-16,0 0-2 0,0 0-34 0,0 0 40 16,0 0-37-16,0 0 36 0,0 0-27 0,0 0 42 15,0 0-29-15,0 0 22 0,0 0-18 0,0 0 14 16,0 0-13-16,0 0 17 0,0 0-10 0,0 0 18 15,0 0-4-15,0 0-8 0,0 0 14 0,0 0-15 16,0 0 11-16,6 5-10 0,-6-5 14 0,0 0-27 16,0 0 23-16,13 1-15 0,-13-1 20 0,0 0-25 15,14 1 23-15,-14-1-30 0,12 1 23 0,-12-1-34 16,14 0 35-16,-14 0-23 0,16 0 15 0,-16 0-24 16,18 2 23-16,-18-2-26 0,18-2 14 15,-18 2-24-15,18 0 21 0,-18 0-15 0,18 2 19 16,-18-2-25-16,19 0 22 0,-19 0-17 0,20 0 24 0,-20 0-22 15,20-2 17-15,-20 2-14 0,20 0 15 0,-20 0 1 16,19-1 6-16,-19 1-18 0,22-1 19 0,-9 0-15 16,-3 0 13-16,0-1-22 0,3 0 16 0,-3 0-20 0,2 1 17 15,-1-2-16-15,2-1 14 0,-2 2-18 0,1 0 17 16,1-2-17-16,-2 2 17 0,2 0-23 16,-3-1 19-16,3-1-23 0,-1 2 19 0,0 0-23 15,0-1 25-15,-2 1-26 0,4 0 21 0,-4 0-19 0,3 1 19 16,-1-2-24-16,-1 1 27 0,2 1-25 0,-3 0 18 15,2-2-19-15,-1 2 24 0,2 0-29 0,0 0 32 16,-3 0-24-16,1 0 29 0,2-1-10 0,-1 2-3 16,0-1 1-16,0-2-4 0,1 2 5 0,-2 0-1 15,2 0-1-15,1-1-4 0,-1 0 6 0,-2 1 3 16,2 0-2-16,0 0-4 0,2 0 5 0,-2-2-1 16,1 2-5-16,-1 1 6 0,-2-1-9 15,3-2-17-15,-2 2 27 0,3 0-2 0,-3 0-2 0,-1 0-3 16,2-1-3-16,-1 1 2 0,0 1-1 0,0-1 2 15,-2 0 1-15,3 0-5 0,-3 1 5 0,2-1-3 16,-1-1-26-16,-2 1 39 0,4 1-4 0,-3-1-3 16,-1-1-6-16,2 0 8 0,0 1 5 0,-1 0-6 15,0 0-2-15,-10 1-2 0,18-2 2 0,-18 2-7 0,19-2 8 16,-19 2-1-16,18-1-1 0,-18 1-2 16,19-2-1-16,-19 2 0 0,17-3-21 0,-6 1 21 15,0 1 6-15,-11 1-5 0,19-2 2 0,-19 2-6 16,19-2 0-16,-19 2 0 0,19-1-1 0,-19 1-1 0,19-3-3 15,-19 3 6-15,18-1-3 0,-18 1-9 0,19-1 7 16,-19 1 0-16,18-1 2 0,-18 1-2 16,18 0 1-16,-18 0-9 0,19-1 2 0,-19 1 9 0,20-2-3 15,-20 2 3-15,19 0-4 0,-19 0 3 16,19 0 2-16,-6-1-9 0,-13 1 7 0,19 0 1 0,-19 0 20 16,18 0-21-16,-18 0 24 0,20-2-29 0,-20 2 23 15,23 0-26-15,-23 0 21 0,22 0-23 16,-22 0 24-16,23 0-28 0,-23 0-1 0,23 0 6 0,-23 0 26 15,22 0-26-15,-10 0 1 0,0 0-15 0,2 0 16 16,-3 0 3-16,1 0 10 0,2 0 0 0,-1 0 24 16,1 0-30-16,-3 0 32 0,5-1-38 0,-5 1 28 15,3 0-29-15,2 0 32 0,-4 0-37 0,4 0 38 16,-2 0-44-16,1 0 39 0,-1-1-38 0,4 1 38 16,-4 0-37-16,3 0 33 0,-2 0-35 0,2 0 34 15,-2 0-42-15,2 0 43 0,-2 0-38 0,0 0 35 16,3 0-36-16,-4 0 38 0,4 0-41 0,-3 0 36 0,2 0-30 15,0 0 35-15,-1 0-35 0,0 0 32 0,-1 0-33 16,0 0 34-16,2 0-42 0,-3 0 48 16,2 0-39-16,0 0 33 0,-1 0-37 0,-1 0 40 15,3 0-40-15,-3 0 37 0,1 0-33 0,-1 0 33 0,3 1-32 16,-3-1 30-16,1 0-37 0,-1 0 34 0,2 0-28 16,-2 1 27-16,1-1-29 0,-1 0 40 15,-1 0-36-15,1 0 31 0,0 0-40 0,0 0 43 0,0 2-35 16,1-2 26-16,0 0-26 0,-1 1 36 0,-2-1-36 15,4 0 25-15,-3 2-26 0,-1-2 37 0,4 1-39 16,-3-1 36-16,0 0-38 0,2 1 41 0,0-1-37 16,-2 1 36-16,1-1-37 0,0 0 37 0,-1 0-35 15,2 1 38-15,-2-1-40 0,2 0 39 0,-1 0-35 16,0 0 36-16,-1 0-42 0,2 0 43 0,-2 0-37 0,2 1 26 16,-2-1-28-16,0 0 38 0,1 0-38 15,0 0 36-15,0 0-36 0,-1 0 27 0,2 2-30 16,-2-2 40-16,1 0-38 0,-1 0 35 0,0 0-36 15,2 1 34-15,-2-1-34 0,1 0 33 0,0 1-32 0,0-1 33 16,-1 0-41-16,1 1 43 0,-1-2-34 0,-2 2 19 16,4 0 12-16,-2 0-36 0,1 0 38 0,0 1-6 15,0-1-10-15,-1 2 7 0,2-2-2 0,-2 0-34 16,0 0 39-16,2-1-36 0,-1 3 41 0,0-2-47 16,1 0 37-16,0 0-25 0,-1 1 33 15,4 0-32-15,-4-1 33 0,4 0-31 0,-3 1 34 0,2-1-39 16,-3 0 37-16,4 0-42 0,-4 1 44 0,4 0-46 15,-3-1 46-15,4 0-38 0,-2 0 39 0,-2 0-40 16,3 0 38-16,-1 1-32 0,2-1 34 0,-5-1-41 16,4 1 34-16,-4 1-28 0,2-2 37 0,0 1-41 15,-1-1 46-15,0 1-33 0,2-1 34 0,-3 0-42 16,1 0 45-16,0 0-40 0,0 0 40 0,-1 0-45 16,0 0 39-16,-1 0-33 0,1 0 36 0,-3 0-38 15,2 0 31-15,0-1-34 0,-3 1 35 0,3-1-42 16,-3 1 42-16,-10 0-7 0,18-2-4 0,-18 2-6 15,18 0-33-15,-18 0-67 0,15-1-122 0,-15 1-176 0,13 0-126 16,-13 0-285-16,9 1-437 0,-9-1-849 16</inkml:trace>
  <inkml:trace contextRef="#ctx0" brushRef="#br1" timeOffset="22983.888">10938 5272 39 0,'0'0'187'16,"0"0"23"-16,0 0-57 0,0 0 25 0,0 0-42 15,0 0 35-15,0 0-39 0,0 0 19 0,0 0-22 16,0 0 1-16,0 0-5 0,0 0-6 0,0 0-10 16,0 0-8-16,0 0-9 0,0 0-3 0,0 0-14 0,0 0-1 15,0 0-9-15,0 0-3 0,0 0-6 0,0 0-1 16,0 0 6-16,0 0 1 0,0 0 6 0,0 0 8 15,0 0 6-15,0 0 2 0,0 0-3 0,0 0-2 16,8-1-7-16,-8 1-2 0,0 0-6 0,0 0-2 16,0 0 1-16,10-3-2 0,-10 3-2 0,0 0-4 15,6-4-4-15,-6 4-5 0,0 0 5 0,0 0 7 16,13-1-5-16,-13 1-7 0,0 0-4 0,14 1-1 16,-14-1-6-16,0 0 1 0,14 0 9 0,-14 0 4 15,0 0 7-15,18 0-12 0,-18 0-3 0,12 0-1 16,-12 0 2-16,13 2-4 0,-13-2 4 0,15 1 9 15,-15-1-5-15,16 0 1 0,-16 0-6 0,16 0 1 16,-16 0-6-16,19 0 1 0,-19 0-8 0,20 0-3 16,-20 0 4-16,25 0-2 0,-13 0-3 0,1 0 13 15,1 0-8-15,0 0-10 0,-1-1 2 0,1-1-1 16,1 2 2-16,1-1-1 0,-1 0-3 0,3 0 0 16,-4 0-1-16,4 1 0 0,0-1-4 0,-2-1 0 15,1 1 4-15,0 0 1 0,0 1-10 0,0-1 0 0,2 0 2 16,-5 1-2-16,4-1 1 0,-2 1-1 0,3-2 7 15,-3 2-6-15,1-1-1 0,-2 1 0 0,3 0 2 16,-1-1 6-16,-2 1-3 0,2 0-4 0,1-2 0 16,-2 1-42-16,-2 1 56 0,4 0-43 0,-4-1 56 15,3 1-43-15,1-1 51 0,-3 1-57 0,4-1 56 16,-6 0 2-16,6 1-12 0,-3-2-5 0,0 1-6 16,-2 1-2-16,3-1 1 0,-2 0 2 0,0 1-7 15,1-1-2-15,-1 0 0 0,1 1-4 0,0-3-4 16,-2 4 4-16,3-2 4 0,-2-1-8 0,-1 2 2 15,2-1-4-15,-1 0 0 0,-1 1 2 0,1-1 3 16,1 1-7-16,-1 0 1 0,-1-1-1 0,1 1 2 16,1-1 0-16,0 1 3 0,0 0 14 0,1-1-12 15,0-1 6-15,1 1 2 0,0 0 1 0,0 0 5 16,0 0-3-16,-4 0-6 0,2-1-1 0,-3 2-1 16,4-1-4-16,-4-1 0 0,1 2-2 0,0-1-1 15,-1 1-4-15,-1 0 4 0,1-1-1 0,2 0 2 0,-3 1 1 16,1 0 3-16,-1 0-7 0,1-1 4 0,0 1 1 15,-2 0 5-15,1 1-4 0,1-2 3 0,-13 1 1 16,25 1 0-16,-25-1 10 0,22 0-1 0,-22 0-2 16,23 0-1-16,-8 0 3 0,-15 0-4 0,22 0 2 15,-22 0-2-15,24 0-3 0,-12 0 0 0,1-1-4 16,-13 1-2-16,24 0-8 0,-24 0 10 0,22 0-3 16,-10 0-2-16,0 0 2 0,-12 0-2 0,24 1-5 15,-12-1 3-15,-1 0 0 0,2 1 0 0,0-1 0 16,-2 1 1-16,0-1-2 0,1 1 4 0,0-1 1 15,-2 2-1-15,3-2-1 0,-3 1 1 0,3-1 2 16,-3 2-3-16,2-2 7 0,0 1-3 0,-1 0-3 16,0-1 0-16,-11 0 0 0,22 2 0 0,-12-2-4 15,-10 0 7-15,22 3-7 0,-12-2 2 0,-10-1 0 16,19 1 0-16,-19-1 3 0,19 1 5 0,-19-1-1 16,18 1-1-16,-18-1 2 0,18 1-3 0,-18-1 3 15,15 1 1-15,-15-1 1 0,17 2-5 0,-17-2 7 0,14 1-36 16,-14-1 52-16,13 0-41 0,-13 0 48 0,13 2-44 15,-13-2 43-15,0 0-41 0,16 0 40 0,-16 0-36 16,0 0 40-16,16 1-38 0,-16-1 38 0,0 0-40 16,15 0 27-16,-15 0-28 0,0 0 40 0,17 0-34 15,-17 0 33-15,12-1-37 0,-12 1 33 0,12 0-36 16,-12 0 31-16,13 0-39 0,-13 0 37 0,14 0-38 16,-14 0 37-16,14-2-38 0,-14 2 34 0,16 0-35 15,-16 0 32-15,17-1-33 0,-17 1 35 0,17 0-37 16,-17 0 30-16,17-2-25 0,-17 2 31 0,17 0-28 15,-17 0 34-15,18 0-31 0,-18 0 28 0,17 0-26 16,-17 0 28-16,16-1-28 0,-16 1 29 0,16-1-29 16,-16 1 30-16,15 0-32 0,-15 0 33 0,13-1-21 15,-13 1 19-15,11-1-15 0,-11 1 23 0,9-2-11 16,-9 2 19-16,0 0-9 0,0 0 9 0,14 0-5 0,-14 0 3 16,0 0-2-16,0 0-4 0,12-2-8 0,-12 2-10 15,0 0-4-15,0 0-12 0,0 0-26 0,7-4-31 16,-7 4-91-16,0 0-48 0,0 0-145 0,0 0-50 15,4-7-132-15,-4 7-144 0,0 0-54 0,0 0-863 16,0 0-1229-16</inkml:trace>
  <inkml:trace contextRef="#ctx0" brushRef="#br1" timeOffset="24479.034">5781 5232 28 0,'0'0'152'0,"0"0"-1"0,0 0-6 0,0 0-18 15,-5 3-5-15,5-3-9 0,0 0 2 16,0 0-2-16,-7 3 0 0,7-3-4 0,0 0-8 16,0 0-4-16,0 0 5 0,0 0-6 0,-8 4 1 0,8-4 0 15,0 0-5-15,0 0 2 0,0 0-7 0,0 0-4 16,-8 3-13-16,8-3-5 0,0 0-21 0,0 0 24 16,0 0-33-16,-8 3 27 0,8-3-36 0,0 0 23 15,0 0-35-15,0 0 27 0,-11 2-37 0,11-2 37 16,0 0-43-16,0 0 48 0,0 0-57 0,-10 3 35 15,10-3-35-15,0 0 35 0,0 0-35 0,-7 3 31 0,7-3-38 16,0 0 40-16,0 0-36 0,0 0 32 0,0 0-37 16,-10 3 40-16,10-3-43 0,0 0 38 15,0 0-31-15,0 0 35 0,0 0-37 0,0 0 50 16,0 0-24-16,0 7 90 0,0-7-33 0,0 0 54 0,10 5-27 16,-10-5 58-16,13 1-38 0,-13-1 39 0,19 1-46 15,-7-1 35-15,-1 0-61 0,5-1 39 16,-2 1-56-16,4-1 47 0,1 0-55 0,-1-1 31 0,-1 1-57 15,1-2 37-15,3 2-50 0,-3 0 38 16,0 0-53-16,-2 0 47 0,0 0-53 0,-1-1 47 16,-2 1-51-16,1 0 45 0,-4 0-48 0,2 1 49 0,-12 0-48 15,19-2 56-15,-19 2-44 0,14 0 57 0,-14 0-38 16,14-2 52-16,-14 2-45 0,10-1 36 0,-10 1-48 16,0 0 38-16,14-1-46 0,-14 1 39 0,0 0-57 0,9-3 22 15,-9 3-78-15,0 0-16 0,10-2-115 16,-10 2-49-16,0 0-102 0,12-5-81 0,-12 5-52 15,11-4-55-15,-3-1-323 0,5 1-405 0</inkml:trace>
  <inkml:trace contextRef="#ctx0" brushRef="#br1" timeOffset="25462.876">7491 5352 31 0,'0'0'324'0,"-9"1"-72"16,9-1-31-16,0 0-19 0,0 0-9 15,-6 4-19-15,6-4-29 0,0 0-20 0,0 0-27 0,0 0-16 16,-9 2-19-16,9-2-11 0,0 0-11 0,0 0 5 16,0 0 6-16,0 0 13 0,0 0-5 0,0 0 21 15,0 0-24-15,0 0 34 0,6 5-23 0,-6-5 48 16,0 0-45-16,0 0 48 0,13 0-36 0,-13 0 42 16,0 0-50-16,18 0 39 0,-18 0-49 0,14 0 37 15,-14 0-47-15,18-1 36 0,-8 0-46 0,-10 1 34 0,22-4-53 16,-12 4 34-16,4-1-44 0,-1 0 37 15,-2 1-45-15,5-2 38 0,-2 2-40 0,1-1 37 16,1 0-41-16,1 1 38 0,0 0-40 0,2 0 43 0,1-1-42 16,0 1 37-16,0 0-36 0,1 0 42 15,-2 0-44-15,1 0 45 0,3 0-34 0,-3-1 34 16,1 2-47-16,1-1 51 0,0 0-47 0,1 0 51 0,0 0-50 16,-2 0 41-16,1 0-53 0,1 1 49 0,-1-1-48 15,0 0 40-15,-1 1-45 0,1-1 47 0,1 1-52 16,-4 1 47-16,4-1-47 0,-2-1 49 0,-1 1-45 15,-1 0 54-15,3 1-41 0,-3-2 51 0,2 1-45 16,-2-1 53-16,0 1-30 0,3-1 53 0,-2 0-45 16,2 0 36-16,0-1-53 0,-1 1 46 0,1-1-32 15,1-2 18-15,-1 2-49 0,-2 0 44 0,2-1-48 16,0 1 42-16,-1 0-49 0,0 0 44 0,-2 0-47 16,3 0 46-16,-4 0-49 0,1-1 47 0,-1 1-46 15,1 1 4-15,-1-1 2 0,-3 0 6 0,0-1 4 16,-1 2-6-16,2-2 4 0,-2 2-2 0,-1-1 4 15,2 2 0-15,-3-2 1 0,1-1 8 0,-1 2-11 16,-12 0 1-16,23-1 1 0,-11 1-1 0,-12 0 12 16,20-1-8-16,-20 1-7 0,17-1-1 0,-17 1 2 15,16-2 2-15,-16 2-1 0,13 0 15 0,-13 0-8 16,14-2-4-16,-14 2 4 0,0 0-2 0,14-1 1 16,-14 1 5-16,0 0-7 0,14-1-12 0,-14 1-71 0,7-2-121 15,-7 2-114-15,2-8-187 0,-2 8-787 0,3-8-891 16</inkml:trace>
  <inkml:trace contextRef="#ctx0" brushRef="#br1" timeOffset="28644.083">26225 4187 384 0,'-2'-7'356'0,"2"7"-33"0,-3-8-21 16,3 8-60-16,-1-7 51 0,1 7-51 0,-1-6 27 15,1 6-49-15,-3-6 1 0,3 6-38 0,0 0-9 16,-1-7-44-16,1 7-6 0,0 0-39 0,0 0 1 15,-3-5-32-15,3 5 7 0,0 0-23 0,0 0 17 16,0 0 16-16,0 0 47 0,-1 7 11 0,1-7 13 16,0 11-7-16,0-3-6 0,0 2 6 0,0 2-34 15,0 0 16-15,-1 5-30 0,0 0 29 0,-1 1-47 16,0 3 21-16,0 1-41 0,0 2-12 0,-1 0-2 16,1 0-7-16,-1-1-5 0,1-1-4 0,-1-1-4 15,2-3 11-15,0 0-12 0,-1 0-12 0,2-3 0 16,-1 0 24-16,0-3-33 0,1-1-11 0,-2 0-6 15,2-2-87-15,0-2 1 0,2 0-96 0,-2-7-18 16,1 7-56-16,-1-7-64 0,0 0-55 0,0 0-13 16,13-5-27-16,-8-1-15 0,0-3-346 0,0-1-328 15</inkml:trace>
  <inkml:trace contextRef="#ctx0" brushRef="#br1" timeOffset="28964.83">26270 4259 352 0,'-1'-13'500'0,"0"5"-129"16,-1-2-13-16,2 3-59 0,-1 2 35 15,0-3-32-15,-2 2-16 0,3 6-22 0,-1-11-13 0,1 11-41 16,-1-8-25-16,1 8-48 0,-2-8-22 0,2 8-32 16,0 0-9-16,0-9-21 0,0 9-1 0,0 0-21 15,0 0 13-15,0 0-8 0,0 0 7 0,13 1-11 16,-13-1 5-16,9 8 4 0,-1-2 13 0,-1-2 7 16,2 4 2-16,2 0 6 0,-1 2 2 0,1 0-6 15,-2 3-8-15,5 1-8 0,-2 0-5 0,1 1-49 16,-2 1 50-16,1-1-46 0,0 2 33 0,-1-1-44 0,1-1 46 15,-3 0-46-15,2 1 46 0,-4-4-45 16,2 1 42-16,0 2-43 0,0-4 42 16,-1 1-47-16,-1 1 49 0,0-2-50 0,-1-1 45 0,1 0-39 15,0-2 38-15,-2 1-45 0,-1 0 48 0,1-2-48 16,-1 0 46-16,0 1-51 0,1-3 45 0,-5-5-48 16,5 10 45-16,-5-10-50 0,7 8 36 0,-7-8-56 15,3 6-12-15,-3-6-94 0,4 6-23 0,-4-6-83 0,0 0-93 16,0 0-76-16,0 0-85 0,0 0-471 0,0 0-586 15</inkml:trace>
  <inkml:trace contextRef="#ctx0" brushRef="#br1" timeOffset="29185.882">26249 4453 348 0,'0'0'530'0,"-11"-4"-46"0,11 4-89 16,-8-3-55-16,8 3-49 0,0 0-29 0,-5-6-14 15,5 6-13-15,0 0-16 0,2-9-27 0,-2 9-34 16,6-4-29-16,-6 4-26 0,12-9-19 0,-6 4-16 16,4 1-15-16,-1 0-11 0,3-2-10 0,2 1-7 15,-1-1-14-15,0 2-28 0,2-2-46 0,1 1-42 16,-2 0-57-16,3-1-45 0,-2 0-44 0,2 1-9 16,0 0-18-16,0 0-56 0,-1-1-16 0,2 2-356 15,-2-3-209-15</inkml:trace>
  <inkml:trace contextRef="#ctx0" brushRef="#br1" timeOffset="29478.111">26825 4162 485 0,'-3'-6'614'0,"3"6"-147"15,0 0-24-15,-2-9-72 0,2 9-25 0,0 0-38 0,-3-6-26 16,3 6-23-16,0 0-31 0,0 0-47 0,0 0-31 15,1-9-35-15,-1 9-12 0,8-1-32 0,-8 1-5 16,15-1-7-16,-15 1-15 0,20 0-4 16,-6 1-13-16,-2 0-3 0,4 2-5 0,-1 0-4 15,3-1-1-15,-1 3-3 0,-1-3-5 0,2 3-1 0,0 0 0 16,-1 0-4-16,-1-1 2 0,3 1 4 0,-3 0-10 16,2 0-8-16,-3-2-24 0,0 1-30 0,-2-1-31 15,-1 0-26-15,0-1-20 0,-1 2-65 0,-1-3 6 16,-10-1-74-16,15 2-19 0,-15-2-104 0,13 0-77 15,-13 0-301-15,9-2-292 0</inkml:trace>
  <inkml:trace contextRef="#ctx0" brushRef="#br1" timeOffset="29714.444">27146 4056 595 0,'-4'-5'424'15,"4"5"-13"-15,-8-9-74 0,8 9 21 0,-6-4-58 16,6 4-19-16,-7-5-48 0,7 5-19 15,0 0-52-15,-7-5-23 0,7 5-28 0,0 0 14 16,-9 5-18-16,9-5 0 0,-7 8-23 0,5-1 7 0,-1 0-20 16,-1 2 1-16,-1 1-24 0,3 0-3 15,-1 1-13-15,1 1 2 0,-1 3-11 0,-1 0-7 16,3-2-2-16,-2 3-7 0,1 0 1 0,-1-2-5 16,3 1-2-16,-1-2 2 0,0 0-21 0,1-2-50 0,-2 1-54 15,2-1-67-15,0-2-70 0,0 0-65 0,0-2-49 16,2-1-44-16,-2-6-430 0,2 9-391 0</inkml:trace>
  <inkml:trace contextRef="#ctx0" brushRef="#br1" timeOffset="30060.365">27429 3970 402 0,'0'0'740'0,"-5"-9"-207"0,5 9-87 16,-2-7-74-16,2 7-23 0,-3-6-20 0,3 6-2 15,-4-6-22-15,4 6-35 0,0 0-41 0,-2-5-57 16,2 5-39-16,0 0-24 0,0 0-20 0,0 0-4 16,0 0-6-16,2 6-5 0,-2-6 3 0,4 11-3 15,1-5-3-15,0 1-1 0,0 1-5 0,1 1-9 16,-1 0-6-16,0 0-10 0,2 1-3 0,-2 0-8 0,3 1-5 15,-3 0-5-15,2 0-7 0,0-2-4 0,-3 1 4 16,3 0-3-16,-2-1-3 0,0 1-1 16,-1-2-4-16,3 1 3 0,-4-1-11 0,1 1-32 15,0-3-37-15,-2 1-41 0,3 0-67 0,-3-1-52 0,-2-6-73 16,3 7-22-16,-3-7-143 0,5 6-100 0,-5-6-475 16,0 0-666-16</inkml:trace>
  <inkml:trace contextRef="#ctx0" brushRef="#br1" timeOffset="30543.483">27484 3982 486 0,'-9'-3'354'0,"9"3"15"16,-9-5-72-16,9 5 41 0,-9-6-48 15,2 2 17-15,2 1-53 0,0-2-2 0,-1-1-41 16,1 1-11-16,0-1-50 0,3 1-13 0,-1-2-45 16,2 0-12-16,0 0-21 0,3-1-13 0,1-1-2 15,3 1-14-15,0 1-7 0,2-3-3 0,1 3-3 0,2-2-2 16,2 2-6-16,1 1-2 0,-2 1 5 15,-2 2-5-15,4 0-5 0,-2 2-3 0,0 1 12 16,-1 1-18-16,-1 4 10 0,0 0-11 0,-2 2 12 0,-2 1-16 16,-1 3 19-16,-3 0-17 0,0 2 13 15,-3 1-6-15,-2 1 9 0,1 0-9 0,-2 0 11 16,-1-1-15-16,1 1 12 0,-2-2-12 0,2 0 13 16,1-3-16-16,-1 1 14 0,2-3-9 0,-1 0 17 0,3 1-15 15,0-9 14-15,1 12-13 0,3-6 10 0,0 0-12 16,3-1 11-16,1 1-10 0,1-1 14 0,2-1-19 15,3 1 19-15,-3 1-17 0,3-1 9 0,-2 0-12 16,-1 1 11-16,-1-1-12 0,-2 0 11 0,1 1-16 16,-4-1 16-16,0 1-15 0,-2 1 16 0,-2 0-25 15,-2-2-17-15,-2 4-66 0,-6-1-31 0,0 1-118 16,-2 0-60-16,-6 2-131 0,1-1-425 0,-5 0-422 16</inkml:trace>
  <inkml:trace contextRef="#ctx0" brushRef="#br1" timeOffset="31395.494">24425 4745 411 0,'0'0'460'15,"-4"-7"-90"-15,4 7-65 0,-4-6-26 0,4 6-15 16,0 0-7-16,-5-5-34 0,5 5-23 0,0 0-38 16,0 0-33-16,-4-5-24 0,4 5-24 0,0 0-3 15,0 0 22-15,0 0 14 0,0 0 12 0,5 7 6 16,-5-7 4-16,7 10-8 0,-4-3 1 0,3 0-4 16,0 4-8-16,0-1-13 0,1 3-11 0,-1 0-10 15,2 1-55-15,1 1 38 0,-2 2-48 0,1 0 36 16,0 1-55-16,2-1 43 0,-2-1-50 0,-1 0 41 15,-2-2-51-15,4 1 48 0,-4-2-58 16,2 0 6-16,-1-2-111 0,-1-1-32 0,2-2-101 16,-2 0-32-16,-1-1-61 0,0-1-45 0,-1 0-63 15,-3-6-417-15,6 5-444 0</inkml:trace>
  <inkml:trace contextRef="#ctx0" brushRef="#br1" timeOffset="31829.518">24458 4857 65 0,'-4'-9'470'0,"3"0"-106"0,-2 1-52 0,1 0-34 16,-1-2 11-16,3 0-58 0,0 1-16 0,0-1 7 15,0 0-22-15,4 0-18 0,0-2-27 0,1 1-29 16,0-1-22-16,5 1-16 0,-1 0-15 0,0 2-13 16,3-1-46-16,-1 2 39 0,1 1-49 0,0 1 38 15,1 0-51-15,0 2 44 0,-1 2-47 0,-2 0 40 16,1 4-3-16,1-1-9 0,-3 3 12 0,1-1-18 15,-2 3-1-15,-1-1-2 0,-3 3 0 0,1 1-1 16,-1 0 1-16,-3 2-3 0,-1-1 5 16,-5 2-6-16,1 1 0 0,-1 1 2 0,-1-1 4 0,-2 0-4 15,-2 0 18-15,2-2-23 0,1-1 3 0,-1 0 4 16,-1-1 18-16,4-2 9 0,-1 1 10 0,0-3 9 16,1 1 12-16,0-1-4 0,5-5-3 0,-5 7-2 15,5-7-7-15,-6 6-9 0,6-6-13 0,0 0-2 16,-3 6-4-16,3-6-4 0,0 0 5 0,9 3 4 15,-9-3-6-15,15 0 8 0,-15 0 7 0,23 1 5 16,-11 1 3-16,2-2 4 0,4 1 5 0,1 1 1 16,0-1-11-16,0 1-6 0,1-1-6 0,1 2-8 15,0-2-3-15,0 1-2 0,-3 0-7 0,1-1-2 16,-2 2-4-16,2 0-7 0,-3-1-28 0,-2 0-50 16,-3 1-52-16,1-1-45 0,-3 2-81 0,0-2-88 15,-9-2-102-15,12 4-125 0,-12-4-322 0,5 3-456 16</inkml:trace>
  <inkml:trace contextRef="#ctx0" brushRef="#br1" timeOffset="32312.534">25365 4350 223 0,'0'0'431'0,"-6"-7"-124"0,6 7 23 0,0 0-77 0,-6-7-6 16,6 7 6-16,-7-3 0 0,7 3-29 0,-4-5-32 15,4 5-27-15,0 0-30 0,-10-4-24 0,10 4-26 16,0 0-20-16,-14 1-9 0,14-1-13 16,-12 6-7-16,5-3-8 0,-1 4-2 0,1-2 8 15,-4 4 7-15,2 0 13 0,0 2 7 0,2 1 2 0,-1-1-39 16,-1 2 51-16,1 1-41 0,3 0 38 0,-1 0-8 16,2 1-2-16,-1 0 5 0,1 1-7 0,3-2-4 15,0 0 0-15,1-2-5 0,1 2 5 0,0-1 4 16,3 0 0-16,2 0-1 0,-1-2-9 0,3 0-6 15,1 0 4-15,1-2-10 0,1 0-42 0,0-1 40 16,2-3-50-16,2 1 50 0,-1-1-52 0,2-2 47 16,0-2-51-16,2 1 43 0,-4-2-64 0,4-2 19 15,1 1-79-15,-3 0-8 0,1-2-41 0,-4 1-49 16,4 0-45-16,-2-3-56 0,1 1-42 0,-5 2-42 16,0-3-65-16,2 2-338 0,-13 3-308 0</inkml:trace>
  <inkml:trace contextRef="#ctx0" brushRef="#br1" timeOffset="32559.271">25342 4865 128 0,'-5'8'673'0,"3"-3"-190"16,2-5-115-16,-5 10-57 0,5-10-11 0,-3 7-11 15,3-7 9-15,-1 6 12 0,1-6-10 0,0 0-17 16,4 5-41-16,-4-5-35 0,0 0-29 0,16 1-37 15,-16-1-66-15,17-1 36 0,-7-2-50 0,2 2 18 16,0-1-59-16,1-2 42 0,2 1-55 0,1-1 42 16,0-1-54-16,1 1 42 0,1-2-56 0,-1 0 25 0,0 1-52 15,4-3-68-15,-3 1-62 0,1 0-62 16,-2-2-76-16,-1 2-77 0,-2 1-61 0,0-3-108 16,-2 1-292-16,-1 1-398 0</inkml:trace>
  <inkml:trace contextRef="#ctx0" brushRef="#br1" timeOffset="34379.009">26403 4933 106 0,'0'0'326'0,"0"0"-79"0,-9 3-32 15,9-3-6-15,0 0 2 0,-9 3 0 0,9-3 24 0,0 0-47 16,0 0 34-16,-9 3-81 0,9-3-20 0,0 0 37 16,0 0-69-16,0 0 51 0,0 0-50 0,-7 3 27 15,7-3-65-15,0 0 41 0,0 0-59 16,0 0 47-16,0 0-50 0,0 0 54 0,0 0-43 15,0 0 57-15,0 0-40 0,0 0 47 0,7 4-43 0,-7-4 50 16,0 0-56-16,14-3 49 0,-14 3-54 0,13-2 48 16,-3 0-59-16,-1-2 57 0,3 2-52 15,3-2 60-15,-1-1-64 0,5-1 45 0,3 1-57 16,-1-3 44-16,3 1-57 0,5-2 47 0,-1 0-54 16,3 0 50-16,0 0-53 0,-1-1 40 0,2-2-55 0,7 1 50 15,-2-1-51-15,-4 3 50 0,5-3-54 0,1 0 47 16,-1-1-49-16,-1 0 1 0,1 2 5 0,-6 0 3 15,4-3-1-15,-4 4 49 0,0 0-48 0,-1 1 39 16,-1-1-51-16,2 1 50 0,-2 0-53 0,-1 0 5 16,-5 1 50-16,1 1-49 0,-1 1-2 0,0-1 2 15,-2 1 4-15,0 0 4 0,-5 1 3 0,1-1-3 16,-1 1 10-16,-2 0-8 0,-1 2 4 0,0 0 2 16,-2-1 8-16,-2 0 5 0,2 2 6 0,-2-2 23 15,0 1-14-15,0 1-3 0,-1-1 0 0,-9 3-5 16,13-5-2-16,-13 5 0 0,13-5-11 0,-13 5-3 15,11-4-4-15,-11 4-37 0,11-6-73 0,-11 6-87 16,12-5-80-16,-12 5-183 0,8-9-238 0,-5 4-375 16,-3 5-688-16</inkml:trace>
  <inkml:trace contextRef="#ctx0" brushRef="#br1" timeOffset="38445.751">24623 5430 376 0,'0'0'336'0,"0"0"-58"0,-10 1-26 0,10-1-24 16,0 0-26-16,0 0 21 0,0 0-45 0,-9 4 45 15,9-4-72-15,0 0 35 0,0 0-58 0,0 0 33 16,0 0-62-16,0 0 38 0,0 0-59 0,0 0 38 0,-9 3-46 16,9-3 48-16,0 0-44 0,0 0 41 15,0 0-45-15,0 0 37 0,0 0-47 0,0 0 46 16,0 0-49-16,0 0 53 0,0 0-47 0,0 0 53 16,0 0-45-16,0 0 49 0,10 2-46 0,-10-2-2 15,10-4-3-15,0 0-8 0,1 1-7 0,0-1-5 0,3 0-12 16,3-4-1-16,3 2-10 0,2-1-7 15,-3-1-1-15,4 1-2 0,-1-2-7 0,-2 3 0 16,3-1-1-16,-1-2 2 0,0 3-8 0,-2-1 9 16,-1 0-9-16,-3 1-1 0,0 2 1 15,-3-3-2-15,2 3 0 0,-4 0 1 0,-2 2-2 0,1-2 1 16,-4 0-6-16,3 2-20 0,-9 2-68 0,13-5-91 16,-13 5-138-16,10-4-135 0,-10 4-293 0,7-7-293 15,-7 7-662-15</inkml:trace>
  <inkml:trace contextRef="#ctx0" brushRef="#br1" timeOffset="43210.132">21841 8804 559 0,'-3'-5'428'0,"-1"-3"-100"0,0 1-26 16,-1 1-54-16,1-1 45 0,-2 0-62 0,4 2 43 16,-2 0-45-16,-1-1 18 0,1 1-55 0,4 5 1 15,-7-7-70-15,7 7 18 0,-10-6-57 0,10 6 12 0,-5-5-53 16,5 5 41-16,0 0-40 0,-13 1 47 0,13-1-48 15,-9 6 51-15,5 0-39 0,-1-1 53 0,0 3-47 16,-1 4 48-16,-1 0-55 0,0 1 41 0,-2 5-48 16,1 1 6-16,-1 2 4 0,-1 6-6 15,0 1-36-15,1 3 53 0,-3 6-38 0,3 1 50 16,-3 3-50-16,4 3 57 0,0 0-11 0,4 4-6 0,0 0-3 16,3 3-3-16,1 1-12 0,0 0-11 0,5 0-7 15,-1 2-54-15,4-1 58 0,0 0-56 0,4 6 4 16,-3-10 64-16,7 8-68 0,-4-11 54 0,4 2-3 15,-2-2-5-15,2 0-1 0,0-1 5 0,2-1-18 16,-2-1-4-16,2 0 2 0,-1-2-60 0,-1 0 70 16,1-2-60-16,1 2 64 0,-4-2-60 0,4 1 8 15,-2-2 8-15,-2 1 7 0,1-2 6 0,0 2 3 16,-2-3-7-16,1-1 3 0,-1 0 56 0,-1-1-66 16,1-4 63-16,-1-2-69 0,0-1 60 0,0-2-63 0,1 0 60 15,-2-1-63-15,1-5 60 0,-1-1-47 16,1-2 41-16,0-4-59 0,1 2 61 0,-2-5-60 15,1 1 63-15,0-4-59 0,-2 0 56 0,4-2-60 0,-2-2 74 16,0-2-75-16,1-1 62 0,4-3-63 0,-3-1 63 16,2-1-52-16,-3-1 52 0,4-1-61 15,-1-4 60-15,3-4-60 0,-2 1 64 0,4-3-56 16,-5-2-6-16,2 0 8 0,-1-3 5 0,-2-2 5 0,2 0 1 16,-3 0 56-16,2-8-55 0,-3 1 48 0,2-2-65 15,-3-1 61-15,-2-1-64 0,0-2 64 0,-2-4-66 16,-3-1 58-16,0-2-57 0,-1-2 57 0,0-1-65 15,0-1 6-15,-3-1 12 0,0 2 11 0,-1-2 50 16,0 1-68-16,0 1 64 0,-2 0-11 0,-3 0-6 16,2 2-6-16,-3 0-1 0,2 0-5 0,-1 2-1 15,-2 1-1-15,0-1-2 0,-1 2 4 0,0 1-9 16,1 2-35-16,-5 0 44 0,3 2-56 0,0 0 57 16,-1 4-51-16,0 4 9 0,1-1 7 0,-2 1 64 0,0 1-67 15,2 2 60-15,-3-1-59 0,1 3 56 0,1 2 0 16,-1 1-14-16,-1 1-2 0,2 0-3 0,-3 2-3 15,0 2-2-15,-2-1-1 0,-1 3 3 16,1-2-7-16,-1 3 1 0,-2 0-6 0,1 1 2 0,-2-1-4 16,-1 4-5-16,-1-1-6 0,-1 3-1 15,-1 0-7-15,0 1-8 0,0 2-2 0,0 1-12 16,2 2-8-16,-2 0-10 0,2-1-16 0,-2 4-22 0,1-1 13 16,2 1-90-16,-2 0-4 0,2 1-82 0,0 0-6 15,0 1-95-15,4 0-46 0,0-1-29 0,0 1-524 16,4-2-558-16</inkml:trace>
  <inkml:trace contextRef="#ctx0" brushRef="#br1" timeOffset="43779.575">21971 8341 117 0,'4'-7'616'0,"-4"7"-126"0,2-10-68 0,-2 10-15 16,0-8-29-16,0 8-39 0,0-8-30 0,0 8-44 15,0 0-47-15,0 0-14 0,0 0 4 16,0 0-10-16,0 0-14 0,0 0-60 0,3 9 18 0,-2-2-54 16,-1 2 28-16,0 1 5 0,1 1-82 0,1 3 44 15,-1-1-24-15,0 0-19 0,1 0-5 0,0 2-7 16,-1-4-6-16,1 2-3 0,0-3-2 0,-2 0 3 16,0-1-8-16,2-1-4 0,-1 0 9 0,0-2 3 15,-1-6-3-15,0 9-2 0,0-9-2 0,0 0-5 16,0 0-5-16,0 0 1 0,0 0 1 0,-2-6-3 15,0-1 4-15,2-3-44 0,-2 0 45 0,2 0-42 16,-3-3 56-16,3 0-53 0,0-1 49 0,0-1-46 16,0 1 49-16,1 1 3 0,1-1-8 0,-1 0 4 15,0 2-1-15,1 0 3 0,0 1 2 0,-2 1-10 16,4 2 1-16,0 3-5 0,-2-2 3 0,-2 7 2 16,9-7-41-16,-9 7 58 0,11-2-52 0,-11 2 58 15,15 2-56-15,-9 3 51 0,3-1-54 0,1 3 55 16,-1 1-54-16,0 2 57 0,3 1-60 0,-2 1 51 0,0 0-58 15,2 2 31-15,-1 0-76 0,0 1 3 0,-1-2-53 16,0-1-47-16,-1 0-29 0,0-1-89 0,-3 1 3 16,1-4-84-16,-2 2-36 0,-3-2-15 15,0-1-74-15,-2-7-339 0,-2 13-379 0</inkml:trace>
  <inkml:trace contextRef="#ctx0" brushRef="#br1" timeOffset="43896.569">22118 8535 619 0,'0'0'438'0,"-14"-3"-77"0,14 3-44 0,-13-5-24 16,7 2-20-16,6 3-32 0,-8-7-27 0,8 7-25 15,-5-9-33-15,5 9-28 0,0-11-30 0,0 11-18 16,6-12-20-16,-1 6-15 0,3 0-12 0,2 0-43 16,-1 0-114-16,0 1-85 0,1 0-107 0,1 1-158 15,-1 0-291-15,0 2-281 0</inkml:trace>
  <inkml:trace contextRef="#ctx0" brushRef="#br1" timeOffset="44545.741">21999 9176 441 0,'5'-5'344'0,"-5"5"-55"0,0 0-37 16,0 0-28-16,0 0-23 0,-1-9-14 0,1 9-18 15,-1-7 25-15,1 7-75 0,0 0 25 0,-3-7-49 16,3 7 14-16,-1-9-32 0,1 9 12 0,-3-8 11 15,3 8-3-15,-5-9 3 0,5 9-8 0,-4-8-13 16,4 8-7-16,-6-8-6 0,6 8-13 0,-9-6-9 16,9 6-10-16,-12-3-5 0,12 3-8 0,-14 0-4 15,14 0-6-15,-19 6 3 0,9 2 2 0,-3-2 3 16,2 3 2-16,-2 0-2 0,3 2 6 0,-1 0 33 16,0 1-40-16,3 3 37 0,1-2-47 0,0 1 35 0,0 1-43 15,3-1 37-15,1-1-48 0,1-1 41 16,2 1-46-16,0-4 41 0,2 1-43 0,0-2 46 0,1 1-48 15,4-4 41-15,-2-1-43 0,-5-4 44 16,13 3-44-16,-13-3 44 0,15-1-35 0,-7-1 34 0,-1 0-43 16,1-3 43-16,-1-1-39 0,1 0 3 15,-3-1 3-15,2-2 35 0,0 1-36 0,-3-2 9 16,1 2 6-16,-2-2 20 0,-1 1 12 0,1-1 24 0,1 2 24 16,-1-2 4-16,-1 3-15 0,-1-2 32 0,1 3-31 15,1 1 17-15,-1-2-47 0,-2 7 23 0,2-9-46 16,-2 9 22-16,4-5-34 0,-4 5 29 0,0 0-36 15,0 0 31-15,12 2-33 0,-12-2 30 0,7 6-6 16,0-1-4-16,-2 1-4 0,0 1 6 0,1 2-11 16,2-1-13-16,1 2-34 0,-1-1-50 0,1 2-54 15,1 0-67-15,0 1-19 0,0 1-105 0,0-1-27 16,-1 5-58-16,0-4-70 0,0 3-379 0,0-2-415 16</inkml:trace>
  <inkml:trace contextRef="#ctx0" brushRef="#br1" timeOffset="44975.267">22046 9570 175 0,'0'0'631'0,"0"0"-176"16,-6-5-21-16,6 5-78 0,0 0 34 0,-8-3-82 15,8 3 15-15,0 0-87 0,0 0 0 0,0 0-87 0,0 0 26 16,0 0-62-16,0 0 48 0,-5 5-62 0,5-5 36 15,4 9-73-15,-4-9-2 0,6 11-7 0,-2-2-2 16,-1-1-8-16,-1 2-4 0,2-1-2 0,-1 2-10 16,-1-1-5-16,2 3-4 0,-3-2 0 0,2-1-4 15,-2 2 0-15,2-2 4 0,-2 1-34 0,0-4 30 16,-1 1-24-16,0-1 31 0,0-7-23 0,2 13 49 16,-2-13-46-16,1 7 29 0,-1-7-37 0,0 0 29 15,0 0-4-15,0 0-4 0,5-5 0 0,-5 5-9 16,5-8-4-16,-1 3 0 0,1 0 3 0,0-1-2 15,1 0-5-15,2 2 10 0,-1 0-11 0,-1-1 1 16,4 1 2-16,-10 4 1 0,14-4 0 0,-14 4 1 16,17 2 17-16,-17-2-22 0,13 4 4 0,-7-1 0 15,-2 2 0-15,2-1 3 0,-3 3-3 0,-2 0 1 16,-1 0 0-16,-1 4-30 0,-2-3 35 0,-3 3-30 16,2-1 35-16,-2 0-36 0,-2 1 20 0,0-1-50 15,-2 0-8-15,2-2-48 0,1-2-39 0,-2 0-48 0,1 0-50 16,1-2-86-16,7-4 9 0,-12 6-105 0,12-6-82 15,-11 2-290-15,11-2-330 0</inkml:trace>
  <inkml:trace contextRef="#ctx0" brushRef="#br1" timeOffset="45278.61">22226 10029 72 0,'6'6'422'0,"-6"-6"-95"16,0 0-54-16,5 5-28 0,-5-5-11 0,0 0-24 16,0 0-11-16,4-5-3 0,-4 5 15 0,0 0-16 15,2-9-10-15,-2 9-12 0,2-7 11 0,-2 7 14 16,0 0 6-16,-2-6-13 0,2 6-34 0,0 0-22 16,0 0-14-16,0 0-8 0,0 0 12 0,-13 4 0 15,13-4 7-15,-9 11-13 0,3-3-3 0,2 2-12 16,-1 1-13-16,1 0-14 0,2 3-4 0,-2 0-15 0,2 1-15 15,1 0-6-15,1 1 5 0,3 0-22 0,-2 1-8 16,4 0-29-16,3 2-50 0,0-2-73 0,2 0-82 16,3-2-57-16,1-1-137 0,2-5-116 0,2 0-87 15,0-4-359-15,4-4-570 0</inkml:trace>
  <inkml:trace contextRef="#ctx0" brushRef="#br1" timeOffset="46474.246">25158 8533 94 0,'-4'-11'413'0,"1"4"-68"0,-4-1-55 0,2 0-34 16,0 1 9-16,-1-1-40 0,-1 1-5 0,0 0 12 16,0 0-2-16,-2 0-9 0,3 0-10 0,-1 1-15 15,-1 1-26-15,0 0-18 0,0 1-14 0,2-1-19 16,6 5-16-16,-16-4-10 0,16 4-3 0,-12 0-2 15,12 0-6-15,-16 4-5 0,7 1 2 0,2 1 4 16,-2 2 8-16,0 3-2 0,0 2-1 0,-1 5 5 16,-1 3-1-16,1 5-2 0,0 2-2 15,1 3-6-15,-1 6 6 0,3 4 3 0,-3 1 1 0,4 4-54 16,1 0 57-16,-1 4-55 0,4 4 33 0,-2 0-41 16,4 2 46-16,0 3-11 0,0 0-7 0,5 9-4 15,-2-1-10-15,1 2-9 0,2-3-43 0,2-2 52 16,2 0-50-16,0 0 10 0,-1-2 46 0,5 0-50 0,-2-1 42 15,2-1-53-15,0-3 45 0,0 0-6 16,-1-10-4-16,1-1-2 0,0-1-9 0,0-1-40 0,0-1 46 16,1-2-44-16,-1-2 49 0,0-2-47 15,2-1 49-15,-2-3-42 0,0-5 45 0,-3-1-48 0,2-1 6 16,2-2 4-16,-3 1 1 0,1-3 8 0,-2-4-3 16,1 0-4-16,-1-3 2 0,1 0 0 0,-2-2 0 15,1-3 0-15,0 0 2 0,1 1 1 0,-1-4-4 16,0 1 0-16,2-1 1 0,-2-3 1 0,1 1 7 15,1 0-9-15,0-2 0 0,-1 0 5 0,2-2-6 16,0 1 3-16,-1-1 0 0,-1-1 4 0,2 0-10 16,-1 0 5-16,-1-1 3 0,1-1-3 0,1-1-1 15,0-2 0-15,-1-1 4 0,1-1-7 16,-1-3 0-16,1 2 47 0,1-7-55 0,-1 1 46 0,0-1-52 16,0-3 47-16,-1-4-46 0,1-1 42 0,0-2-46 15,-2-5 46-15,2-5-5 0,-3-2-5 0,3-3-2 16,-3-1-56-16,-2-2 47 0,2-3-49 0,-1 1 53 15,-3-3-50-15,-1 1 53 0,2-2-52 0,-3 1 54 16,-1-1-9-16,-2 0 3 0,1 1-4 0,-2-1 0 0,-1 1 0 16,0 0-4-16,0 0 4 0,-2 1-7 15,-1 1-3-15,-1-1-53 0,-1 1 46 0,-1-1-65 16,-1 3 7-16,1-3 60 0,-2 3-59 0,-1-2 59 16,2 1 2-16,-2 2-6 0,1 0 3 0,-2 1 0 0,1 1 1 15,0 3-2-15,-3 0 3 0,2 0-5 0,1 7 1 16,0 1 4-16,-2 1 3 0,0 2 3 0,0-1 2 15,-2 3 0-15,2 2-1 0,-3-1 1 16,-1 2 6-16,0 2-53 0,1 0 61 0,0 4-6 0,-1-1-1 16,0 3-1-16,0-2 0 0,-2 2 3 15,1 2-51-15,0-2 56 0,-1 0-21 0,0 2 19 0,1-1-50 16,-2 0 31-16,0 0-63 0,1-1 26 16,-2 1-23-16,2-1-41 0,0 1-19 0,1-1-18 0,-2 1 4 15,3 0-84-15,-3 2-20 0,4-1-102 0,-2 1-67 16,0 1-78-16,2 1-438 0,1 0-513 0</inkml:trace>
  <inkml:trace contextRef="#ctx0" brushRef="#br1" timeOffset="46892.318">25306 7865 260 0,'4'-8'583'0,"-4"8"-60"16,2-7-87-16,-2 7-53 0,0 0-37 0,0-7-20 15,0 7-7-15,0 0-31 0,0 0-77 0,2-6 34 16,-2 6-59-16,0 0 41 0,1 6-67 0,-1-6 44 15,4 11-43-15,-1-4 6 0,0 4-15 0,-1-2-2 16,4 3 8-16,-2 1-22 0,1 1-1 0,0 1-17 16,1 1-19-16,1 0-6 0,-2-1-8 0,3 1-9 15,-3 1-9-15,2-2-6 0,-2 2-6 0,2-3-7 16,-2 1-8-16,-1-1 0 0,1-1-1 0,-1-1-5 16,-1-1-1-16,1 0 0 0,-1-2-39 0,0 0 37 15,-1-1-42-15,2 0 40 0,-2-3-40 0,0 1 40 16,-2-6-40-16,3 10 41 0,-3-10-43 0,2 8 17 15,-2-8-85-15,0 0-14 0,3 6-61 0,-3-6-67 16,0 0-73-16,0 0-53 0,0 0-19 0,0 0-109 16,1-8-42-16,-1 8-35 0,0-8-584 0,0 8-753 0</inkml:trace>
  <inkml:trace contextRef="#ctx0" brushRef="#br1" timeOffset="47291.896">25385 7981 282 0,'0'0'502'0,"-6"-9"-80"0,6 9-81 15,-5-9 30-15,3 3-31 0,-1 1-39 0,2-1-20 16,-1-1-30-16,1 1-34 0,2-1-39 0,2-1-30 16,0 1-63-16,1 0 28 0,2 1-62 0,-1 0 29 15,5 2-51-15,-2-2 35 0,0 4-46 0,3 1 41 16,-11 1-46-16,19 1 44 0,-10 1-50 0,0 4 48 15,0-1-52-15,0 1 49 0,-1 2-53 0,-2 0 44 16,-1 2-50-16,-1-1 48 0,-1 3-50 0,-1-2 48 16,-2 2-50-16,0-1 47 0,0-1-46 0,0 0 44 15,0 1-47-15,-1-3 45 0,0-1-46 16,1 1 46-16,0-1-52 0,2-1 53 0,-2-6-52 0,4 10 46 16,4-6-47-16,-1 1 46 0,2-1-48 0,3 1 47 15,1-1-49-15,-1 0 50 0,6 0-49 0,-4 3 52 16,3-1-51-16,-3-2 45 0,3 4-45 0,-3-2 46 15,-2-1-42-15,1 3 52 0,-5-1-38 0,1-1 65 16,-3 1-40-16,-3 0 51 0,-2 1-59 0,-2-1 43 16,-4 2-58-16,-2 0-1 0,-5-1-25 0,-4 3-54 15,-3-1-70-15,-4 0-101 0,-3 0-110 0,-4 2-136 16,-5-5-564-16,0 2-679 0</inkml:trace>
  <inkml:trace contextRef="#ctx0" brushRef="#br1" timeOffset="48646.001">25143 8741 242 0,'0'0'521'15,"0"0"-47"-15,-3-9-123 0,3 9 27 0,0 0-61 0,-1-7 36 16,1 7-48-16,0 0 36 0,-2-5-74 16,2 5 7-16,0 0-90 0,0 0 13 0,0 0-81 0,0 0 23 15,0 0-48-15,0 0 46 0,0 0-47 16,0 0 42-16,0 0-27 0,0 0 13 0,7 2 4 0,-7-2 5 16,8 8-3-16,-6-2-3 0,2-1-5 0,0 2-12 15,0 1-15-15,0 0-17 0,0 1-11 16,1 0-6-16,-3 0-14 0,3 1-5 0,-1 2-8 15,0-3-6-15,0 4-3 0,0-3-9 0,-2 1-13 0,3 0-42 16,-2 0-50-16,1 0-108 0,-2-3-30 0,2 2-63 16,0-1-65-16,0 0-75 0,-2-3-58 0,-2-6-109 15,8 9-494-15,-8-9-715 0</inkml:trace>
  <inkml:trace contextRef="#ctx0" brushRef="#br1" timeOffset="49308.941">25235 8800 86 0,'0'0'469'0,"-4"-11"-127"0,0 6-44 0,-1 0-42 15,5 5-17-15,-9-7-29 0,9 7 46 0,-9-7-67 16,9 7 15-16,-9-5-78 0,9 5 20 0,-9-1-73 0,9 1 35 16,0 0-51-16,-15 2 50 0,15-2-8 15,-9 7-44-15,4 0 43 0,0-3-34 0,0 5 39 0,-2-1-47 16,4 0 38-16,-3 3-42 0,3-1 41 15,0 2-45-15,-1 0 37 0,3 0-48 0,-2 0 41 0,3 3-49 16,0-4-2-16,0 1-3 0,2 3 0 0,-1-3-3 16,1 1 0-16,2 1-5 0,0-2-4 0,1-1 0 15,-1 0-2-15,4-3 1 0,-3 1-2 16,1-2 0-16,1-1 0 0,-1 0 2 0,3-3-6 0,-9-3 0 16,14 3 3-16,-14-3-4 0,15-2-2 15,-6-1 0-15,0-3-2 0,-1 0 0 0,1 0 1 0,0-4 42 16,-3 1-47-16,1-3 41 0,-1 0-51 0,-2 1 46 15,-2-2-48-15,-2 1 44 0,0-1-43 0,0-2 53 16,-2 2-41-16,-2 1 53 0,-1-2-58 0,1 2 47 16,-2 3-53-16,1 0 45 0,-2 2-55 0,1 2 30 15,-2 0-86-15,-1 2 6 0,9 3-97 0,-14-2-13 16,14 2-93-16,-16 5-19 0,8 0-30 0,0 0-78 16,2-1-75-16,1 3-257 0,1 0-242 0</inkml:trace>
  <inkml:trace contextRef="#ctx0" brushRef="#br1" timeOffset="49575.684">25261 9208 757 0,'0'0'560'0,"0"0"-95"0,0 0-31 15,2 6-29-15,-2-6-21 0,0 0-26 0,0 0-30 16,0 0-38-16,1 7-49 0,-1-7-45 0,0 0-31 15,4 6-14-15,-4-6-8 0,5 7-3 0,-2-2-59 0,1 2 51 16,0-1-20-16,1 3-18 0,0-1-17 0,0 3-14 16,1-1-9-16,3 3-16 0,-4 1-4 15,3 1-8-15,1 1-4 0,-1 2-6 0,-1 1-8 16,1-1-42-16,-1 1-71 0,1-2-58 0,-4 0-50 0,3-1-75 16,-2-2-31-16,1 0-108 0,-2-3-67 0,0 0-141 15,-1-2-334-15,1-1-557 0</inkml:trace>
  <inkml:trace contextRef="#ctx0" brushRef="#br1" timeOffset="49924.245">25397 9631 793 0,'0'0'595'0,"-10"1"-91"15,10-1-105-15,0 0-3 0,-13 0-75 0,13 0 27 16,-9-3-89-16,9 3-41 0,-5-5-44 0,5 5-34 15,0 0-22-15,4-8-31 0,-4 8-20 0,8-7-15 16,-2 3-9-16,2 2-7 0,3-1-8 0,-11 3-6 16,18-3-1-16,-18 3-11 0,19 1-4 0,-10 0 1 15,0 3-4-15,-1-2 2 0,-2 4 1 0,1 2 0 16,-5 0 5-16,2 4-8 0,-4-1-1 0,-2 0 1 16,0 4 0-16,-3-1 2 0,1 1-17 0,-2-1 37 15,1 2-10-15,-3-3 36 0,2 0-25 0,1-1 33 16,-2 0-37-16,3-4 35 0,-1 2-42 0,2-3 36 15,1 1-44-15,0-2 33 0,2-6-47 0,0 8 36 16,0-8-40-16,0 0 37 0,9 1-45 0,-9-1 33 16,14-2-61-16,-4-1-5 0,1-1-47 0,2-2-43 15,0-1-58-15,2 2-64 0,-2-2-64 16,2 0-41-16,-2 1-85 0,0-1-48 0,-2 1-326 0,0 2-365 16</inkml:trace>
  <inkml:trace contextRef="#ctx0" brushRef="#br1" timeOffset="50309.784">25473 10114 865 0,'0'0'561'0,"-8"6"-127"15,8-6-78-15,0 0-41 0,-13 0-46 0,13 0-38 16,0 0-40-16,-5-6-33 0,5 6-30 0,0 0-22 15,1-8-21-15,-1 8-20 0,9-7-13 0,-9 7-11 16,9-6-10-16,-9 6-9 0,9-3-5 0,-9 3-4 16,12-3 1-16,-12 3-7 0,0 0 1 0,14 3 0 15,-14-3 0-15,9 4-1 0,-9-4 1 0,9 7 7 16,-9-7 5-16,7 9 28 0,-7-9-17 0,5 9 4 16,-1-3 3-16,0 0-4 0,-1 0-6 0,-1 1-4 15,3 0-5-15,-1 2 50 0,1-2-67 0,-2 0 46 16,2 1-55-16,0 0 47 0,0 1-49 0,0-2 43 15,0 1-52-15,-1-1 54 0,0 0-56 0,1 0 66 16,-2 1-28-16,1-2 36 0,-1 1 27 0,-1 0 30 0,0 0 13 16,-2 1 0-16,0-3-16 0,0 4 9 15,-2-2-97-15,0 1 45 0,-3 1-64 0,3-1 44 16,-2 2-93-16,-1-3-31 0,1 3-139 0,-1-2-133 16,-3 0-116-16,3-1-178 0,-4 1-474 0,1-2-734 0</inkml:trace>
  <inkml:trace contextRef="#ctx0" brushRef="#br1" timeOffset="54087.31">22142 9222 279 0,'0'0'281'0,"0"0"-50"0,0 0-2 16,0 0-31-16,0 0-7 0,0 0-23 0,-9-4-14 16,9 4-15-16,0 0-27 0,0 0-9 0,0 0-32 15,0 0 7-15,0 0-32 0,-4-4 4 0,4 4-22 16,0 0 7-16,0 0-20 0,0 0 13 0,0 0-13 0,4-5 18 16,-4 5-24-16,0 0 26 0,0 0-20 0,9-2 33 15,-9 2-25-15,0 0 40 0,9-1-43 0,-9 1 7 16,0 0 3-16,13-3 3 0,-13 3 47 15,10-4-48-15,-10 4 48 0,13-1-53 0,-13 1 44 0,18-2-53 16,-9 0 42-16,2 1-45 0,-1-1 51 0,2 1-56 16,2-1 34-16,-1-2-49 0,0 0 40 0,2 2-49 15,1-3 46-15,1 3-39 0,1-3 5 16,-1 1 31-16,2-1-46 0,-1 2 4 0,0-1 1 16,1 0 6-16,-2-2 1 0,2 3-1 0,0-1 8 15,-1 0-2-15,1-1-4 0,-1 1 3 0,1 1-4 16,-4-1 3-16,4 1 3 0,2-3 4 0,-3 3-6 0,2-1 0 15,-1 2 3-15,-1-1 0 0,0-1 1 0,0 0 0 16,1 1 2-16,0 0-2 0,-1 0 3 0,0 0 0 16,0-1-2-16,1 2 4 0,0-1 42 0,-1 0-52 15,0 1 43-15,0 0-47 0,0-2 48 0,-1 0-47 16,0 2 48-16,3-1-43 0,-4 1 48 0,2 0-44 16,0-1 40-16,1-1-48 0,-1 2 44 0,-1-2-49 15,0 2 42-15,0 0-41 0,1-1 37 0,-1 0-45 16,1-1 43-16,-3 0-41 0,3 2 38 0,-2-1-40 15,0-1 39-15,2 0-40 0,-3 1 40 0,2-1-45 16,-2 1 47-16,0 0-45 0,1 0 42 0,0-1-5 16,-2 0-2-16,2 1 0 0,-2 0-7 0,1 1 0 0,-2-1-5 15,0-1 1-15,-1 1 0 0,1 1 0 16,1 0 4-16,-1-1-8 0,0 1-37 0,0 0 51 16,-2-1-7-16,3 0-38 0,-2 1 46 0,0 1-40 15,1-1 44-15,-1-1-30 0,0 2 52 0,1 0-41 0,1-1 42 16,-2-1-39-16,1 0 39 0,2 1-39 0,-1 1 33 15,1-1-38-15,-2 0 35 0,2 1-42 0,1-1 38 16,0 1-3-16,-3 0-8 0,2-1 0 16,0 1-3-16,0-1-6 0,-2 0 3 0,2 2-3 0,-2-1-4 15,0 0-4-15,1 0 2 0,-2 1 1 0,2-2-2 16,-1 1-1-16,1 1-2 0,-2-1 5 0,-1 0-3 16,3 1 2-16,-1-1-1 0,1 0 1 0,-1 0 1 15,1-1-2-15,-1 1 0 0,0-1 3 0,2 1-1 16,-2 0-1-16,1 0 1 0,-1 0 2 0,1 0-3 15,-3-1 3-15,4 1-2 0,-2 0 1 0,-1 0 0 16,2 0 1-16,-3 0 0 0,2-1-5 0,-1 1 2 16,-1 0 5-16,0-1-4 0,0 1-1 0,-1-1 3 15,3 1 4-15,-2 0 15 0,1-1 3 0,-1 1-3 16,0-1 3-16,1 1 10 0,1 0 1 16,0-2-9-16,1 1-35 0,0-1 52 0,1 0-39 15,-2 0 38-15,1 1-51 0,0 1 46 0,0-2-45 0,-2 2 38 16,1-1-48-16,-1-1 49 0,0 1-49 0,1 1 47 15,-3-2-48-15,0 2 48 0,-10 1-46 0,19-3 44 16,-19 3-50-16,13-2 53 0,-13 2-46 0,15-1 57 16,-15 1-44-16,9-1 48 0,-9 1-43 0,0 0 41 15,14-3-53-15,-14 3 48 0,0 0-52 0,0 0 43 16,12-1-51-16,-12 1 46 0,0 0-46 0,0 0 42 16,0 0-52-16,10-1 42 0,-10 1-75 0,0 0 9 15,0 0-84-15,0 0-5 0,10-2-48 0,-10 2-77 16,0 0-73-16,0 0-118 0,0 0-550 0,0-7-611 0</inkml:trace>
  <inkml:trace contextRef="#ctx0" brushRef="#br1" timeOffset="56279.267">22279 9301 82 0,'0'0'282'0,"0"0"-64"0,0 0-33 15,0 0-23-15,0 0-17 0,0 0-21 0,0 0-27 16,0 0-17-16,-8 3-17 0,8-3-13 0,0 0-2 15,0 0-9-15,0 0-3 0,0 0 0 0,5 3 4 16,-5-3 1-16,0 0-5 0,9 4 8 0,-9-4-1 16,9 4-1-16,-9-4 3 0,9 2-2 0,-9-2 0 15,9 4-4-15,-9-4 0 0,14 2 3 0,-14-2 3 16,13 3-3-16,-13-3 2 0,19 6 0 0,-10-4 0 0,1-1-1 16,-1 2 23-16,3-2-23 0,-1 1 33 0,1-1-45 15,-1 0 30-15,3 2-43 0,-1-2 38 0,1 0-45 16,0 1 39-16,0 0-45 0,0-1 42 15,3 0-50-15,-2 2 48 0,2-2-43 0,0 0 41 0,-1 1-50 16,-2 0 45-16,4 0-46 0,-2 1 49 16,1 0-41-16,-1 0 59 0,2-2-38 0,1 1 42 0,-3-1-56 15,2 0 49-15,2 1-54 0,-1-1 46 16,1 0-51-16,-1 0 49 0,0 0-53 0,1 1 41 0,0 0-50 16,-1-1 49-16,0 1-51 0,2-2 48 15,-1 1-4-15,1 0-3 0,-1 0-6 0,-1 0 0 16,2-1-2-16,-1 1 1 0,2-1-5 0,-3 2 4 0,2-1 0 15,0-1 0-15,-3 1 3 0,3-1-5 0,0 0 1 16,-3 1-2-16,3 0 1 0,-1-1 1 0,-1 0-3 16,-1 0 4-16,1 0-6 0,2 0 1 0,-1-1 5 15,-2 1-1-15,-1 0-3 0,1 0-32 0,1 0 50 16,1 0 0-16,-2 0-7 0,1 0-32 0,-1 0 40 16,0-1-48-16,1 2 49 0,-1-1-44 0,-3 1 45 15,1-1-47-15,-1 0 40 0,1 2-37 0,-1-2 38 16,0 1-40-16,-1-1 41 0,2 0-41 0,-1 0 44 15,0 0-41-15,-1 0 39 0,0 0-44 0,3-1 45 16,-3 1-37-16,1-2 41 0,-1 2-41 0,2-1 46 16,-1 1-10-16,0-1-6 0,-1 0-39 0,1 1 42 15,1-1-5-15,-3 1-3 0,4 0-2 0,-3-2-2 16,1 2-4-16,-1-1-1 0,1 1 3 0,1-1-4 16,-1-1-3-16,0 1-1 0,3-1 1 0,-5 0-1 15,5-1-1-15,-4 2 2 0,1 0 1 0,-2-1-3 16,4 0-1-16,-4 1-4 0,0-1-30 0,2 1 44 15,-1 0-4-15,-3-2-38 0,2 2 46 0,2-1-41 16,-3 0 46-16,0 1-44 0,0-1 46 0,1 0-39 0,0 0 45 16,-2 1-45-16,2-1 47 0,-2 0-45 15,2 0 50-15,0 0-37 0,-1-1 40 0,0 2-43 0,0-2 44 16,-2 2-46-16,4 0 46 0,-4-1-50 0,3 1 45 16,-1-2-49-16,-2 2 49 0,1 0-48 15,1-1 46-15,-2 0-48 0,3-1 53 0,-2 2-51 0,1-1 52 16,-1 1-51-16,0 0 52 0,1-2-37 15,1 2 48-15,-1-1-50 0,0 1 50 0,1-2-47 0,0 0 48 16,0 2-50-16,-2-1 50 0,3 1-46 0,-1 0 42 16,0-1-52-16,0 0 49 0,-1 1-44 0,1 0 38 15,-1 0-49-15,-1-1 48 0,1 1-51 0,-2 0 48 16,-10 1-50-16,19-2 53 0,-19 2-49 0,19-1 44 16,-19 1-53-16,16-1 51 0,-16 1-51 15,15-1 51-15,-15 1-51 0,13-1 53 0,-13 1-54 16,11-1 51-16,-11 1-52 0,0 0 52 0,17 0-53 15,-17 0 49-15,0 0-46 0,13-2 46 0,-13 2-50 0,0 0 46 16,12-1-32-16,-12 1 29 0,0 0-53 0,0 0 32 16,9-1-90-16,-9 1-13 0,0 0-121 0,0 0-58 15,0 0-96-15,0-7-140 0,0 7-481 0,-10-7-603 16</inkml:trace>
  <inkml:trace contextRef="#ctx0" brushRef="#br1" timeOffset="58439.361">22335 9385 26 0,'0'0'253'16,"0"0"-48"-16,-2 7-63 0,2-7-14 0,0 0 3 15,0 0 27-15,-3 5-22 0,3-5-16 0,0 0-17 16,0 0-11-16,7 6-11 0,-7-6-7 0,0 0-13 16,11 4-3-16,-11-4-2 0,10 3 0 0,-10-3 5 15,13 2-5-15,-13-2-2 0,15 3 3 0,-15-3 3 16,16 4 1-16,-6-2 2 0,-2 2-10 0,1 0-1 16,1-1 9-16,0 1 0 0,0 0 8 0,0 2 27 0,1-2-23 15,-1 1-6-15,1 1-6 0,2 0-7 16,2 0 4-16,-3 0-4 0,1 1 2 0,2-1 5 15,-1 1-8-15,0 0-7 0,2-2-5 0,-1 2-3 16,0-1-4-16,0-1-2 0,1 3-3 0,-1-1-8 0,1-1-1 16,0 2 0-16,1-1-2 0,-1 1-1 0,-1 0-2 15,0-1-42-15,0 3 47 0,2-2-41 0,-1 2 46 16,2-1-43-16,-2 2 47 0,0-1-47 16,1-2 44-16,-2 2-42 0,2 0 56 0,-2-1-32 15,2 0 50-15,-3-2-36 0,2 1 41 0,2 0-35 16,-4-1 44-16,2 0-44 0,0-1 35 0,1 0-47 15,-2 0 43-15,3 0-43 0,-3-1 38 0,2-1-51 0,1 1 44 16,-3 0-52-16,3 0 40 0,-1-1-45 0,-2 1 43 16,4-1-48-16,-5-1 45 0,4 3-44 0,-2-2 0 15,0 1 3-15,0-2 3 0,0 3 9 0,1-2 4 16,-1 0 5-16,0-1 7 0,0 1 2 0,0 0 5 16,0-1 1-16,0 1 2 0,0-1-4 0,0 0 4 15,0 1-7-15,-2-2-6 0,3 3 1 0,-3-3 2 16,0 1 5-16,-2 0-10 0,1 1 5 0,0-1-7 0,1 1 0 15,-2-1 1-15,-1 0 1 0,2 1-1 16,1-2 3-16,0 3 4 0,-2-3-8 0,3 1 7 16,-1 2 4-16,0-2 2 0,2 0 4 0,-2 1-5 0,2-3-2 15,-3 3 6-15,4-2-11 0,-2 2 1 16,2 0-4-16,-3-1 1 0,2 0-4 0,0 1-1 16,0 0 6-16,-3 0-7 0,4 0-4 0,-3 0 1 15,0-1 0-15,0 1 1 0,1 1-1 0,-1-2-2 16,0 2 5-16,-2-1 40 0,2 1-55 0,-3-2 48 0,1 2-50 15,-1-2 47-15,2 1-49 0,-3 0 51 0,4 1-49 16,-3-2 51-16,1 1-49 0,-3 0 50 16,3-2-53-16,-1 3 52 0,-1-2-53 0,1-1 45 0,0 2-51 15,1-1 51-15,-3 0-51 0,2 1 49 0,-1-1-49 16,1 0 46-16,-1 1-49 0,0-2 48 0,-1 1-47 16,1 1 43-16,-1-1-45 0,0 0 55 0,1 0-49 15,-1 0 42-15,-1 0-49 0,0 0 49 0,-8-3-50 16,15 3 52-16,-15-3-50 0,14 5 49 0,-14-5-44 15,15 3 41-15,-15-3-46 0,15 5 52 0,-15-5-48 16,13 3 50-16,-13-3-47 0,15 4 7 0,-15-4 1 16,15 3 0-16,-15-3 6 0,13 2 1 0,-13-2 3 15,14 2 2-15,-14-2 1 0,12 4 15 0,-12-4-18 16,13 3 4-16,-13-3 4 0,14 1 4 16,-14-1-2-16,13 3 0 0,-13-3 5 0,13 4 3 0,-13-4-5 15,14 1-2-15,-14-1 1 0,15 2-6 0,-15-2 1 16,13 4 2-16,-13-4 6 0,17 2-5 0,-17-2 1 15,16 2-2-15,-16-2 0 0,17 3 3 0,-17-3-2 16,17 2-1-16,-17-2 3 0,19 2-6 0,-19-2 2 16,18 1 0-16,-18-1 1 0,19 1 0 0,-19-1 8 15,19 1-9-15,-19-1 0 0,19 1 4 0,-7 2-6 16,-12-3 3-16,18 1 1 0,-18-1 1 0,19 0 17 0,-19 0-7 16,21 1-3-16,-21-1-5 0,18 1 0 0,-18-1-3 15,18 0 5-15,-18 0-8 0,18 1-1 0,-18-1 0 16,19 2-2-16,-19-2-1 0,14 1 1 15,-14-1 6-15,16 1-10 0,-16-1 1 0,11 1 0 0,-11-1-2 16,0 0 3-16,19 0-2 0,-19 0 7 0,0 0-10 16,12 0 1-16,-12 0 1 0,0 0-3 0,0 0-3 15,14-1-2-15,-14 1-2 0,0 0-58 0,0 0-69 16,10-4-77-16,-10 4-48 0,0 0-127 0,5-5-37 16,-5 5-82-16,-1-6-153 0,1 6-341 15,-6-11-601-15</inkml:trace>
  <inkml:trace contextRef="#ctx0" brushRef="#br1" timeOffset="60828.513">22329 9749 211 0,'0'0'201'0,"0"0"-38"0,0 0 20 15,0 0-57-15,0 0 30 0,0 0-41 0,0 0 22 16,-8 2-44-16,8-2 16 0,0 0-21 0,0 0 9 16,0 0-21-16,0 0 4 0,0 0-17 0,0 0-4 15,0 0-13-15,0 0 0 0,0 0-6 0,0 0-9 16,0 0-10-16,0 0 4 0,0 0 2 0,0 0 1 16,0 0 7-16,0 0-9 0,0 0 18 0,0 0-14 15,0 0 19-15,0 0-20 0,0 0 26 0,0 0-33 16,0 0 31-16,0 0-42 0,0 0 28 0,0 0-33 15,0 0 26-15,0 0-30 0,0 0 33 0,0 0-36 0,0 0 48 16,0 0-45-16,9 3 7 0,-9-3 2 16,0 0 4-16,0 0 0 0,0 0 2 0,0 0 2 15,0 0 2-15,0 0 1 0,0 0-3 0,0 0 3 16,0 0-4-16,0 0 6 0,0 0 35 0,0 0-64 0,0 0 4 16,0 0 0-16,0 0 2 0,0 0 45 0,0 0-47 15,0 0 37-15,0 0-50 0,0 0 50 0,0 0-55 16,0 0 58-16,0 0-51 0,0 0 58 15,0 0-47-15,0 0 49 0,0 0-49 0,0 0 48 0,0 0-48 16,0 0 47-16,0 0-43 0,0 0 36 0,0 0-51 16,0 0 49-16,0 0-47 0,0 0 42 0,0 0-45 15,0 0 55-15,0 0-41 0,0 0 43 0,0 0-37 16,0 0 49-16,0 0-41 0,0 0 47 0,0 0-39 16,0 0 41-16,0 0-37 0,0 0 36 15,0 0-40-15,0 0 40 0,0 0-44 0,0 0 38 0,0 0-42 16,0 0 34-16,0 0-45 0,0 0 40 0,0 0-46 15,0 0 41-15,0 0-44 0,0 0 41 0,0 0-39 16,0 0 38-16,0 0-42 0,0 0 46 0,0 0-45 16,0 0 49-16,0 0-18 0,0 0 11 0,0 0-45 15,0 0 42-15,0 0-47 0,0 0 42 0,0 0-45 16,0 0 42-16,0 0-44 0,0 0 44 0,0 0-44 16,0 0 43-16,0 0-48 0,0 0 46 0,0 0-41 15,0 0 42-15,0 0-46 0,0 0 53 0,0 0-52 16,0 0 49-16,0 0-47 0,0 0 47 0,0 0-47 0,0 0 44 15,0 0-42-15,0 0 44 0,0 0-47 16,10 0 44-16,-10 0-42 0,0 0 38 0,0 0-39 0,12-3 47 16,-12 3-51-16,0 0 45 0,9-1-45 0,-9 1 48 15,0 0-47-15,10-2 46 0,-10 2-42 16,0 0 41-16,17-2-44 0,-17 2 45 0,11-4-43 16,-11 4 46-16,13-2-46 0,-13 2 47 0,15-4-44 0,-5 3 37 15,-1-2-41-15,0 1 44 0,2 0-42 16,0-2 43-16,-1 2-47 0,2-2 51 0,-2 1-38 15,0 0 31-15,3 1-46 0,-3-3 46 0,2 3-42 0,-1-2 43 16,1 1-45-16,-1 0 50 0,2-1-50 0,-1 0 42 16,0 1-44-16,0-1 47 0,1 1-41 0,-1 0 41 15,1-1-42-15,0 1 48 0,-2-1-52 0,2 2 43 16,3-3-41-16,-2 3 43 0,2-3-45 0,-3 1 46 16,2 2-40-16,1-3 39 0,0 2-43 0,-3-1 44 15,5 0-45-15,-4 1 46 0,4-1-45 0,-4 1 49 16,4-2-49-16,-2 1 44 0,1 2-47 0,1-2 48 15,-1 0-44-15,0 0 43 0,0 0-43 0,2 1 45 16,0-1-49-16,-1-1 47 0,0 2-45 0,0-1 45 16,1 0-46-16,2 1 47 0,-3-1-41 0,1 0 39 15,-1 0-45-15,2 0 44 0,-1 1-38 0,-1-1 40 0,1 0-44 16,-1 0 53-16,3 0-57 0,-2-1 47 16,-1 1-46-16,1-1 48 0,0 1-46 0,-1-1 47 15,1 0-43-15,0-2 41 0,3 3-44 0,-3-1 46 16,2-3-48-16,-1 4 48 0,-1-2-48 0,2-1 50 15,-3 2-45-15,1 0 41 0,0-1-49 0,0 1 51 16,-2 0-50-16,3-1 52 0,-1 0-50 0,-1 1 48 16,0 1-45-16,0-2 44 0,1 1-47 0,0 1 48 15,-1 0-49-15,0-3 48 0,0 4-45 0,1-2 45 0,-3 0-42 16,1 1 40-16,1-1-44 0,0 1 46 0,-1-1-47 16,-2 1 48-16,4 0-48 0,-3-1 48 0,0 2-44 15,1-2 43-15,0 0-47 0,0 1 46 16,-1 1-42-16,0-1 44 0,1 1-49 0,0-3 51 0,-2 3-47 15,0 1 44-15,2-2-49 0,-2 1 51 0,1-1-46 16,0 1 44-16,0 0-50 0,-1 2 53 0,0-2-50 16,2 0 47-16,-4 2-47 0,2-2 48 0,-2 0-46 15,3 1 46-15,-3 1-48 0,2-1 47 0,-2 0-46 16,0 1 3-16,2 0 5 0,-2-1 4 0,1 1 3 16,0-1 0-16,0 1 0 0,-1 0 7 15,2-1-3-15,-2 1 1 0,0 1 1 0,2-1-1 16,-2 1 4-16,1 0-3 0,0 0 1 0,0 0 3 0,-2 0-2 15,2 0-1-15,-1 1 0 0,-1-1 0 0,1 0 45 16,1 1-51-16,0-1 45 0,-2 2-54 0,1-2 52 16,1 1-57-16,-3 0 51 0,3-1-50 0,-2 2 49 15,2-2-50-15,-3 1 49 0,1-1-50 0,0 0 52 16,1 1-54-16,0-1 51 0,-1 1-49 0,-1-1 49 16,2 0-40-16,-2 1 42 0,3 0-53 0,-14-1 54 15,22 0-52-15,-9 0 47 0,-3 2-48 0,2-2 48 16,-1 1-46-16,-1 0 49 0,-10-1-50 0,23 1 50 15,-23-1-51-15,17 1 48 0,-17-1-49 0,19 3 50 16,-19-3-43-16,19 1 34 0,-19-1-40 0,16 3 54 16,-16-3-53-16,16 1 53 0,-16-1-51 0,13 2 51 15,-13-2-46-15,15 2 46 0,-15-2-51 0,12 2 54 0,-12-2-48 16,10 1 42-16,-10-1-49 0,12 1 53 0,-12-1-47 16,0 0 56-16,12 2-52 0,-12-2 56 15,0 0-54-15,13 1 55 0,-13-1-56 0,0 0 55 16,0 0-51-16,12 2 57 0,-12-2-60 0,0 0 53 0,0 0-54 15,0 0 54-15,11 1-54 0,-11-1 52 0,0 0-53 16,0 0 50-16,0 0-56 0,0 0 51 16,7 4-51-16,-7-4 46 0,0 0-50 0,0 0 53 15,0 0-57-15,0 0 53 0,0 0-52 0,0 0 50 0,0 0-50 16,0 0 50-16,0 0-51 0,0 0 48 0,0 0-51 16,0 0-1-16,0 0-20 0,10-3-12 0,-10 3-141 15,0 0-61-15,0 0-142 0,0 0-132 0,-4-7-516 16,4 7-670-16</inkml:trace>
  <inkml:trace contextRef="#ctx0" brushRef="#br1" timeOffset="63410.747">22310 9960 150 0,'0'0'61'15,"0"0"50"-15,-3-4-78 0,3 4 46 0,0 0-69 16,-2-7 53-16,2 7-67 0,0 0 45 0,-2-8-47 16,2 8 40-16,0 0-71 0,0-8 56 0,0 8-61 15,2-7 66-15,-2 7-62 0,0 0 57 0,0-10-68 16,0 10 75-16,0-7-70 0,0 7 70 0,1-6-65 16,-1 6 64-16,-1-7-51 0,1 7 69 0,0-7-48 15,0 7 84-15,0 0-36 0,0-9 61 0,0 9-41 16,0 0 49-16,0 0-43 0,0-7 26 0,0 7-41 15,0 0 30-15,0 0-53 0,0 0 28 0,0 0-45 0,0 0 32 16,0 0-30-16,0 0 22 0,2-6-3 16,-2 6 37-16,0 0-28 0,0 0 23 0,0 0-18 15,0 0 27-15,11 2 6 0,-11-2 4 0,0 0-1 0,11 3-10 16,-11-3-10-16,10 1-1 0,-10-1-6 16,10 1 6-16,-10-1 3 0,14 2-1 0,-14-2-10 0,14 2 6 15,-14-2-3-15,18 1-10 0,-18-1 5 0,18 1-3 16,-6-2-6-16,-12 1 21 0,23 0-24 0,-12 0-4 15,2-1 0-15,0 1-14 0,1-2-4 0,-1 2 2 16,1-1-3-16,0 0-3 0,0 1-3 0,2-2 4 16,-3 1-2-16,6-1-3 0,-3 1-1 0,0-2 1 15,3 2-9-15,-3-1 5 0,3 1 0 0,-2-2-3 16,-1 1 8-16,2 0-9 0,1-1-3 0,-3 1 0 16,1 0 1-16,1 1 4 0,0-1-3 0,-1 1-1 15,0-2-1-15,-2 3-2 0,1-2 3 0,2 0-2 16,1 1 4-16,-3-2 3 0,2 2-7 0,-2-1-1 15,2 1 1-15,-1 0 1 0,-1 0 1 0,1-1 1 16,2 0 18-16,-2 1 22 0,-2-2-50 0,4 2 5 16,-2-1 5-16,1 1 3 0,-3 0 6 0,2-1-4 15,-2 1 38-15,2 0-47 0,-4-1 1 0,2 1-2 16,-1-1 4-16,1 1 45 0,-1 0-55 0,0 1 46 0,-1-1-49 16,0-1 45-16,2 2-43 0,-3-2 42 0,2 1-41 15,-1 0 44-15,-1-1-39 0,1 1 42 16,0 2-44-16,0-2 40 0,0 0-41 0,-1 0 44 15,1 1-46-15,2-1 39 0,-3-1-50 0,-1 1 7 0,3 0 4 16,-1 1 6-16,1-1 0 0,-2 0 1 0,1 1 5 16,1-2 39-16,-3 0-50 0,3 1 2 0,0 0-1 15,-1 0 6-15,0 1-1 0,-2-2 4 0,3 1-6 16,-1 0 7-16,0 0-5 0,-2-1-2 16,2 1 4-16,1 0 42 0,-2-1-44 0,-1 1 36 0,2-1-46 15,-1 1 42-15,0 0-45 0,0 0 43 16,-1 1-43-16,1-1 41 0,-2-1-42 0,3 1 43 0,-2 0-46 15,3 1 46-15,-3-1-44 0,0-1 47 0,2 1-48 16,-2 0 44-16,2 0-46 0,-1 0 44 0,-1 0-42 16,2-2 39-16,-3 2-41 0,2 0 46 0,-1 0-44 15,1 0 38-15,-1-1-40 0,-1 1 41 0,2 0-45 16,-1-1 45-16,-11 2-41 0,20-1 42 0,-9 0-44 16,-1 0 45-16,-1 0-44 0,3 0 42 0,-3-2-41 15,1 2 46-15,1-1-50 0,-11 2 46 0,18-3-44 0,-7 2 45 16,-11 1-46-16,19-3 46 0,-9 2-41 15,-10 1 40-15,18-2-43 0,-18 2 45 0,15-4-49 16,-15 4 43-16,17-1-41 0,-17 1 44 0,16-3-41 16,-16 3 42-16,13-3-46 0,-13 3 44 0,17-2-42 0,-17 2 44 15,13-2-44-15,-13 2 44 0,14-1-40 16,-14 1 42-16,12-2-47 0,-12 2 44 0,15-4-46 16,-15 4 46-16,12-2-41 0,-12 2 41 0,14-3-38 15,-14 3 41-15,14-3-50 0,-14 3 44 0,13-3-43 0,-13 3 42 16,10-2-37-16,-10 2 41 0,12-1-42 0,-12 1 41 15,10-2-42-15,-10 2 42 0,12-2-44 16,-12 2 46-16,11-2-42 0,-11 2 40 0,9-3-42 0,-9 3 48 16,12-3-48-16,-12 3 44 0,10-3-45 0,-10 3 48 15,10-2-48-15,-10 2 44 0,10-2-45 0,-10 2 45 16,9-3-47-16,-9 3 48 0,9-2-44 0,-9 2 45 16,9-2-35-16,-9 2 28 0,0 0-40 0,11-3 42 15,-11 3-41-15,0 0 42 0,11-4-43 0,-11 4 48 16,0 0-38-16,10-1 32 0,-10 1-45 0,0 0 50 15,10-1-49-15,-10 1 46 0,0 0-45 0,13-1 49 16,-13 1-47-16,0 0 42 0,15 0-40 0,-15 0 47 16,0 0-54-16,13-1 49 0,-13 1-46 0,0 0 45 15,14 0-40-15,-14 0 40 0,12 1-43 0,-12-1 47 16,0 0-47-16,15 0 43 0,-15 0-44 0,0 0 44 16,17 1-42-16,-17-1 41 0,0 0-43 0,15 0 47 15,-15 0-37-15,13 0 56 0,-13 0-44 0,11 1 47 16,-11-1-51-16,14 1 42 0,-14-1-44 0,12 1 39 15,-12-1-44-15,13 3 42 0,-13-3-46 0,14 3 46 16,-14-3-44-16,13 2 48 0,-13-2-30 0,13 2 52 16,-13-2-43-16,15 3 49 0,-15-3-47 0,15 1 44 15,-15-1-56-15,15 1 46 0,-15-1-46 0,14 1 57 16,-14-1-51-16,17 0 51 0,-17 0-53 0,15 2 49 16,-15-2-55-16,18 2 52 0,-18-2-49 0,17 0 43 0,-17 0-49 15,15 0 53-15,-15 0-55 0,19 1 48 16,-19-1-55-16,16 0 50 0,-16 0-45 0,16 0 41 15,-16 0-53-15,18 2 51 0,-18-2-55 0,14 1 53 16,-14-1-46-16,17 2 49 0,-17-2-58 0,13 2 53 0,-13-2-51 16,14 2 51-16,-14-2-49 0,12 2 56 0,-12-2-46 15,13 1 64-15,-13-1-47 0,13 1 46 16,-13-1-51-16,13 0 0 0,-13 0-1 0,11 1 1 16,-11-1 0-16,13 0 9 0,-13 0-11 0,10 2 2 15,-10-2-2-15,0 0 1 0,17 1 3 0,-17-1-5 16,9 4 2-16,-9-4 7 0,0 0-9 0,13 1 1 15,-13-1 0-15,0 0 3 0,12 0-3 0,-12 0 3 0,0 0-2 16,9 2 5-16,-9-2-6 0,0 0 0 0,0 0-1 16,12 1 0-16,-12-1 5 0,0 0-1 0,0 0 0 15,0 0 2-15,0 0-6 0,11 0 1 0,-11 0-1 16,0 0 0-16,0 0 1 0,0 0-2 0,0 0 3 16,0 0-1-16,0 0-3 0,0 0 0 0,0 0 2 15,0 0-2-15,0 0 3 0,9 2 0 0,-9-2 2 16,0 0-5-16,0 0 10 0,0 0-10 0,0 0 1 15,0 0 1-15,0 0 2 0,0 0-3 0,0 0 2 16,0 0 2-16,0 0 6 0,0 0-10 0,0 0-2 16,0 0-3-16,0 0-15 0,0 0-55 0,0 0-34 15,0 0-141-15,0 0-82 0,0 0-122 0,0 0-181 16,0 0-337-16,-7-5-566 0</inkml:trace>
  <inkml:trace contextRef="#ctx0" brushRef="#br1" timeOffset="64921.932">22454 10322 56 0,'0'0'218'16,"0"0"-34"-16,-6 4-20 0,6-4-7 0,0 0-9 15,0 0-10-15,0 0-13 0,0 0-22 0,-7 4-17 16,7-4-12-16,0 0-9 0,0 0-1 0,0 0-3 0,0 0 2 16,9-2-1-16,-9 2 10 0,7-5 3 0,-7 5 2 15,12-7-4-15,-5 3-13 0,0-2 1 0,2 0 3 16,4 0-12-16,-1-2 14 0,2 1-28 0,0-1 19 16,2-2-26-16,1-1 24 0,1-2-30 0,0 1 26 15,2-2-32-15,3 0 32 0,-1-1-21 16,2 0-16-16,1-2-6 0,-1 0 4 0,1 2 4 15,0-1-5-15,2-1 7 0,-2 1 8 0,2 0-1 0,0 0-1 16,3-3 0-16,-4 4-4 0,1-1-2 0,-3 0 1 16,8-2 19-16,-6 2-27 0,0 1 2 0,5-3 0 15,-5 1 3-15,0 2-2 0,1-2-7 0,-1 1 48 16,1 1-58-16,-2-1 52 0,1-1-53 0,-1 0 48 16,2 2-43-16,-1-1 52 0,-2 2-57 0,2-2 44 15,-1 0-46-15,-2 1 48 0,0 1-57 0,0-1 49 16,0-1-50-16,0 2 58 0,-1 0-55 0,0-2 41 15,1 3-51-15,-2-3 48 0,1 1-49 0,0 1 49 16,-2-1-49-16,2 1 49 0,0-2-29 0,-2 0 27 16,2 2-49-16,0 0 47 0,-1-1-44 0,2-1 47 15,-3 2-46-15,1 0 47 0,-3 2-44 0,1-2 45 16,0 3-51-16,1-1 48 0,-1-2-46 0,1 4 48 0,-2-3-49 16,1 1 24-16,1 2 25 0,-1-2-45 15,1-1 3-15,-2 3 5 0,5-6 1 0,-3 4 6 16,0 0 3-16,3-1-3 0,0-2 10 0,0 4-9 15,-3-3 1-15,3 0 3 0,-3 3-2 0,2-3 2 16,1 1-3-16,-2 0 0 0,-2 3 22 0,0-3 22 16,1 2-58-16,1-5 6 0,-1 4 44 0,0 1-47 15,-1 1 46-15,-1-1-51 0,0 0 47 0,1 0-48 0,0 2 53 16,-2-2-59-16,0 1 50 0,0-1-50 0,2 3 48 16,-3-3-41-16,3 2 42 0,-1 0-5 0,-2-1-3 15,3 1-3-15,-2 0-2 0,3 0-3 0,1 0-1 16,-2 0-2-16,0 0 3 0,3 0-5 15,-3 0 1-15,0 1-3 0,2 1 2 0,-2-2-2 0,1 1-1 16,-4 2 0-16,0 0 6 0,0 0-8 0,0 0-3 16,-3 0 4-16,2 0-9 0,-2 3-47 0,-1-1-51 15,-3-1-70-15,-2 3-54 0,-7 2-46 16,14-5-54-16,-14 5-407 0,0 0-245 0</inkml:trace>
  <inkml:trace contextRef="#ctx0" brushRef="#br1" timeOffset="66172.565">22618 10405 220 0,'0'0'216'16,"0"0"-46"-16,0 0-27 0,0 0-13 0,0 0-16 16,0 0-15-16,0 0-12 0,0 0-9 0,0 0-15 15,0 0-9-15,0 0-6 0,10-3-7 0,-10 3 6 16,11-1 4-16,-11 1 11 0,17-2 4 0,-17 2-5 15,19-2-1-15,-7 1 0 0,-1 1 11 0,2-1 9 16,1 0-5-16,-1 1-10 0,3-1 6 0,-1 1-19 16,2-1 24-16,1 1-29 0,0-2 39 0,2 1-11 15,1 0 3-15,1-1-39 0,1 1 70 0,2 0-83 16,0-1 51-16,1-1-60 0,3 2 45 0,-1-1-55 16,0 1 46-16,1 0-53 0,2-2 50 15,-2 2-56-15,2-1 52 0,0 0-60 0,-1 1 50 0,1 0-50 16,0 1 48-16,-1-2-56 0,1 1 55 0,0 1-57 15,-1-1 55-15,0 1-52 0,0 0 52 0,1-1-54 16,-2 1 51-16,1-1-50 0,-1 2 49 0,2-2-53 16,-2 0 57-16,2 1-53 0,-2-2 50 0,1 1-54 15,0 1 51-15,0-1-48 0,0 0 55 0,-1 0-60 16,8-1 57-16,-7 0-10 0,0 1-49 0,0-2 51 16,0 1-46-16,0 1 48 0,2-2-46 0,-2 1 49 0,0 1-53 15,4-4 53-15,-5 4-51 0,-1 1 48 16,-1-2-49-16,1 1 55 0,0 1-57 0,-5 0 54 15,0 0-54-15,-1 0 53 0,1 0-48 0,-1 0 48 16,-1 0-50-16,0 0 52 0,-1 0-55 0,-2 0 56 0,1 0-56 16,-2-1 55-16,0 0-53 0,2 0 53 0,-3 0-52 15,4-2 52-15,-4 1-51 0,3 1 51 16,-1-3-50-16,2 1 47 0,-1 0-49 0,0-1 49 16,-1 1-49-16,2 1 57 0,1-5-58 0,-2 3 55 0,0 1-55 15,0 0 50-15,0 0-51 0,-1-1 52 16,-1 3-50-16,1-1 54 0,-2 0-50 0,-1-1 48 15,0 2-55-15,-1-1 56 0,-2-1-56 0,0 2 51 16,3 0-48-16,-3-1 48 0,-1 1-48 0,1 0 51 0,-1 0-44 16,1 0 44-16,-2-2-54 0,0 2 52 0,2 0-47 15,-1 0 56-15,-11 1-38 0,19-2 53 0,-8 0-41 16,-1 1 37-16,1-2-45 0,-2 2 48 0,2 0-53 16,0 0 46-16,-11 1-51 0,18-2 48 0,-18 2-47 15,18-3 49-15,-18 3-55 0,18-1 50 0,-18 1-45 16,15-2 55-16,-15 2-44 0,15-1 48 0,-15 1-47 15,13-2 44-15,-13 2-48 0,12-1 45 0,-12 1-49 16,11-2 45-16,-11 2-44 0,9-2 39 0,-9 2-47 16,9-2 46-16,-9 2-51 0,10-4 46 0,-10 4-48 15,9-3 45-15,-9 3-51 0,7-4 9 0,-7 4-117 16,6-5-44-16,-6 5-110 0,8-5-167 0,-8 5-383 16,2-7-382-16</inkml:trace>
  <inkml:trace contextRef="#ctx0" brushRef="#br1" timeOffset="67179.589">26315 9599 223 0,'0'0'528'0,"4"-6"-147"0,-4 6-5 16,0 0-73-16,2-6 47 0,-2 6-68 0,0 0 29 15,0 0-51-15,1-6 16 0,-1 6-82 0,0 0 5 0,4-6-77 16,-4 6 15-16,0 0-65 0,7-3 31 0,-7 3-59 16,0 0 37-16,0 0-56 0,18 0 41 0,-18 0-55 15,12 4 46-15,-4-1-56 0,2 0 43 0,1 1-50 16,-2 1 41-16,3 0-43 0,0 0 38 0,-1 0-45 15,3 3 45-15,-1-3-48 0,0 1 53 0,0 1-57 16,-2-2 48-16,3 0-46 0,-5 0 45 0,3 1-46 16,-2-1 47-16,0-3-48 0,0 2 50 0,-2 0-51 15,0-1 47-15,-1 1-47 0,-7-4 47 0,16 3-44 16,-16-3 44-16,13 3-45 0,-13-3 47 0,13 0-36 16,-13 0 32-16,16-2-47 0,-16 2 49 0,15-4-49 15,-6 1 49-15,0-1-47 0,1-2 45 16,-1 2-46-16,0-2 50 0,0-2-49 0,3 0 46 15,-1-1-4-15,1 0-3 0,-1-3-4 0,1-1-4 16,2 0-2-16,-1-2 2 0,-1-1-48 0,1 0 55 0,2 1-47 16,-2-2 49-16,-1 1-48 0,-1-1 51 0,2 2-41 15,-3-1 57-15,3 0-43 0,-5 5 65 0,1-3-38 16,-2 1 44-16,2 1-47 0,-1 0 44 0,-3-1-47 16,4 2 57-16,-3-1-43 0,-2 4 11 0,3-3-1 15,-2 3 15-15,0-1-15 0,0 2 1 0,-1-1-2 16,0 1-3-16,-2-2-4 0,2 4 2 0,-4 5-10 15,5-9 4-15,-5 9-9 0,5-10-3 0,-5 10-2 16,5-6-2-16,-5 6-3 0,5-8-1 0,-5 8-2 16,4-5 16-16,-4 5-13 0,0 0-1 0,5-6-8 15,-5 6-1-15,0 0-1 0,4-5-1 0,-4 5-4 16,0 0-21-16,9-5-71 0,-9 5-105 0,0 0-124 16,4-7-203-16,-4 7-798 0,0 0-935 0</inkml:trace>
  <inkml:trace contextRef="#ctx0" brushRef="#br1" timeOffset="80109.273">21644 8615 361 0,'0'0'272'0,"-7"-5"-49"0,7 5-24 0,-7-2-3 16,7 2-21-16,0 0-1 0,-9-5-7 15,9 5-31-15,-7-3-4 0,7 3-42 0,0 0 9 16,-9-2-42-16,9 2 0 0,0 0-24 0,0 0 15 15,-15 0-18-15,15 0 35 0,-6 3-27 0,6-3 42 16,-9 5-42-16,9-5 53 0,-12 7-39 0,5-3 50 16,-2 2-55-16,-1-1 48 0,-1 2-52 0,-2 3 46 15,-2-3-49-15,0 4 40 0,-2-2-51 0,-2 4 40 16,4-4-54-16,-4 2 34 0,2-1-49 0,0 0 38 0,1 0-46 16,-2 0 41-16,5-1-47 0,0-3 40 0,0 1-48 15,4-1 41-15,-1-1-73 0,3 0 7 16,-1-2-93-16,8-3-20 0,-13 7-43 0,13-7-62 0,0 0-50 15,0 0-85-15,0 0-215 0,-9-4-128 0</inkml:trace>
  <inkml:trace contextRef="#ctx0" brushRef="#br1" timeOffset="80423.971">21308 8659 175 0,'0'0'443'0,"0"0"-112"0,-2-8-60 15,2 8-57-15,0 0-16 0,0 0-27 0,0 0 23 16,0 0-43-16,-14 1 19 0,14-1-71 0,-5 7 29 15,0-2-66-15,1 1 31 0,-1 1-53 16,0 1 27-16,-1 0-50 0,-1 2 35 0,2 0-51 0,-3 1 40 16,3 0-51-16,-1-3 51 0,0 3-53 0,2-1 43 15,-1-1-48-15,-1 0 44 0,3-1-45 0,-2-1 46 16,1 0-51-16,1-1 50 0,3-6-46 0,-5 11 54 16,5-11-45-16,-5 9 45 0,5-9-49 0,-4 7 56 0,4-7-49 15,-1 6 55-15,1-6-38 0,1 8 53 0,-1-8-50 16,5 5 44-16,-5-5-43 0,5 7 35 15,-5-7-49-15,11 8 38 0,-11-8-48 0,12 4 47 16,-12-4-55-16,13 7 47 0,-4-4-51 0,-1 1 47 0,-1-2-50 16,-7-2 46-16,16 5-92 0,-16-5-15 0,14 3-84 15,-8 1-33-15,-6-4-25 0,14 4-81 16,-14-4-85-16,9 2-209 0,-9-2-115 0</inkml:trace>
  <inkml:trace contextRef="#ctx0" brushRef="#br1" timeOffset="109171.98">22321 10535 100 0,'0'0'229'0,"0"0"-5"0,0 0-67 0,-1-6 11 15,1 6-43-15,0 0 19 0,0 0-47 0,0 0 11 16,-5-5-41-16,5 5 25 0,0 0-38 0,0 0 12 16,0 0-35-16,-8-4 14 0,8 4-21 0,0 0 16 0,0 0-5 15,0 0-1-15,0 0-6 0,-9-2 14 0,9 2-13 16,0 0 13-16,0 0 4 0,-10 2 9 16,10-2 13-16,0 0-12 0,-13 4 0 0,13-4 2 15,-9 4 0-15,9-4-4 0,-9 6-1 0,9-6 4 0,-11 6-4 16,11-6 1-16,-11 6 1 0,6-1 4 0,0 0 4 15,1-1-7-15,-2 0-4 0,1 2-1 16,0 0 19-16,1-1-30 0,0 2 7 0,0-1-9 0,2 0 15 16,-2 1-32-16,1 0 15 0,2-2-13 15,0 2 1-15,0 0-4 0,1-7 0 0,0 13-10 16,0-13 1-16,1 11-1 0,0-4-4 0,-1-7 0 16,3 11-1-16,-3-11 14 0,5 11-21 0,-5-11 2 0,2 8 2 15,-2-8 0-15,4 8 1 0,-4-8-1 0,5 8-2 16,-5-8-1-16,4 4 1 0,-4-4 2 0,5 5-2 15,-5-5 1-15,0 0 3 0,10 3-6 0,-10-3 1 16,0 0 0-16,0 0 1 0,13-4 3 0,-13 4-3 16,7-5-1-16,-7 5-1 0,6-5 3 0,0 1 0 15,-2-1-1-15,-4 5 1 0,7-10 10 0,-5 6-11 0,3-3-4 16,-3 1 3-16,0 1-2 0,1-3 4 0,-1 2-1 16,3-1 3-16,-3-2-4 0,-1 4-2 15,0-4 4-15,-1 2-4 0,1-2 2 0,1 0 0 0,-2 1 4 16,-2-1 38-16,1 2-49 0,1-2 44 0,-1 2-48 15,0 0 44-15,-1-1-46 0,1 0 44 16,-3 1-40-16,3 0 41 0,-3 1-46 0,4-1 42 16,-2 1-42-16,-1 0 50 0,0 0-50 0,3 6 48 0,-5-11-45 15,5 11 50-15,-4-10-48 0,4 10 45 16,-3-7-42-16,3 7 37 0,-3-8-41 0,3 8 45 16,-5-6-47-16,5 6 44 0,-2-5-45 0,2 5 42 15,0 0-41-15,-3-7 42 0,3 7-45 0,0 0 43 0,-4-6-47 16,4 6 46-16,0 0-40 0,0 0 37 0,-4-4-42 15,4 4 45-15,0 0-45 0,0 0 41 0,0 0-42 16,-9-2 44-16,9 2-44 0,0 0 44 0,0 0-41 16,0 0 41-16,0 0-40 0,0 0 43 0,-12-2-44 15,12 2 42-15,0 0-43 0,0 0 44 0,0 0-45 16,0 0 44-16,-11-1-45 0,11 1 43 0,0 0-40 16,0 0 45-16,-6-4-48 0,6 4 43 0,0 0-43 15,-5-4 45-15,5 4-48 0,0 0 46 0,-7-5-46 16,7 5 43-16,0 0-41 0,0 0 43 0,-5-5-45 15,5 5 46-15,0 0-42 0,0 0 42 0,-5-4-48 0,5 4 45 16,0 0-44-16,0 0 43 0,0 0-42 16,0 0 41-16,-4-4-41 0,4 4 42 0,0 0-42 15,0 0 43-15,0 0-41 0,0 0 42 0,0 0-44 16,0 0 43-16,0 0-42 0,0 0 44 0,0 0-43 16,0 0 43-16,0 0-36 0,0 0 36 0,5 4-38 15,-5-4 47-15,0 0-45 0,6 4 45 0,-6-4-38 16,0 0 49-16,6 8-42 0,-6-8 45 0,6 4-40 0,-6-4 44 15,7 9-40-15,-7-9 44 0,6 6-39 0,-6-6 43 16,9 9-45-16,-9-9 47 0,10 9-61 0,-10-9 50 16,7 9-51-16,-2-4 8 0,-1 0 1 0,0 0 3 15,1-1 0-15,0 2-2 0,-2-2 1 0,-3-4 0 16,8 10 3-16,-3-5 1 0,-5-5 8 0,8 8-4 16,-2-3 0-16,-6-5 2 0,7 8 4 0,-7-8-2 15,7 7 1-15,-3-2-4 0,-4-5-1 0,9 8 0 16,-9-8-1-16,8 8-2 0,-8-8 3 0,6 8 4 15,-6-8-5-15,7 7 5 0,-3-2 2 0,-4-5 4 16,8 8-3-16,-8-8 0 0,5 7 7 0,-5-7-9 16,8 7 2-16,-8-7-2 0,5 6-24 0,-5-6 29 15,7 7-26-15,-7-7 38 0,7 9-41 0,-7-9 31 16,5 5-33-16,-5-5 38 0,7 6-39 0,-7-6 38 16,6 7-35-16,-6-7 38 0,4 4-34 0,-4-4 42 15,8 5-37-15,-8-5 47 0,5 6-53 0,-5-6 43 16,6 6-46-16,-6-6 46 0,5 6-50 0,-5-6 45 0,7 6-48 15,-7-6 53-15,7 6-58 0,-7-6 50 0,8 6-48 16,-8-6 51-16,6 8-53 0,-6-8 55 0,8 5-54 16,-8-5 44-16,7 5-50 0,-7-5 48 0,7 6-49 15,-7-6 42-15,8 4-72 0,-8-4-26 0,6 3-103 16,-6-3-122-16,0 0-131 0,0 0-183 0,12-2-541 16,-12 2-771-16</inkml:trace>
  <inkml:trace contextRef="#ctx0" brushRef="#br1" timeOffset="111602.899">5050 9013 104 0,'0'0'290'0,"0"0"-63"0,0 0-22 16,0 0-9-16,0 0-4 0,-5-3-13 0,5 3-28 16,0 0-12-16,0 0-16 0,-6-4-14 0,6 4 8 15,0 0-23-15,-9-3 5 0,9 3-39 0,0 0 5 16,-9-4-22-16,9 4 10 0,0 0-28 0,-12-2 28 16,12 2-37-16,0 0 18 0,-15 1-25 0,15-1 29 15,-10 3-36-15,10-3 31 0,-16 5-23 0,10 2 40 16,-2-2-35-16,1 0 6 0,-2 1 2 0,1 1-3 15,-1 0 14-15,-1 3-14 0,4 0 1 0,-2 1 42 16,0-2-59-16,2 2 48 0,-2-3-57 0,3 2 46 0,1-1-52 16,0 1 45-16,2-2-53 0,-1 1 57 0,2-1-51 15,0 1 41-15,1-2-55 0,0-7 54 16,1 13-50-16,0-7 50 0,-1-6-45 0,5 10 48 0,-5-10-56 16,8 8 52-16,-3-2-46 0,-5-6 47 0,10 2-54 15,-10-2 58-15,12 0-56 0,-12 0 53 0,13-4-54 16,-6 0 13-16,1 1-5 0,-3-5 3 0,3 2 14 15,-1 0-4-15,0-2-2 0,-1-1 1 0,-1 0 2 16,0-1-3-16,2 0 3 0,-3 1 7 0,-2-3 40 16,1 1-49-16,-2 0 43 0,-1-1-50 0,0 1 54 15,0-3-54-15,-1 2 40 0,-2 0-53 0,1-2 51 16,-2-1-3-16,0 2-7 0,0 0 5 0,-1-1-8 16,1 0-1-16,2 4 3 0,-2-1 3 0,0 0 3 15,0 0-1-15,-1 2 3 0,3-1 10 0,-2 1 5 16,1 1 1-16,0 1 0 0,1 0 3 0,-1 1 6 15,2 1-5-15,-2-1-1 0,3 6 3 0,-2-8-7 16,2 8 1-16,-5-10 0 0,5 10 4 0,-3-6-1 0,3 6 0 16,-2-6 3-16,2 6-1 0,0 0 1 0,-4-6-4 15,4 6-3-15,0 0-7 0,0 0-4 0,-1-7-8 16,1 7-6-16,0 0-5 0,0 0-1 0,0 0-4 16,0 0 4-16,0 0 3 0,0 0-4 0,0 0-1 15,1 6 3-15,-1-6 1 0,5 8 4 0,-5-8 3 16,6 10 3-16,-2-3 3 0,0-1-1 0,0 2-38 15,0 0 43-15,1 0-44 0,0 2 54 0,3-2-47 16,-2 3 51-16,2-2-43 0,-1 3 60 0,4 1-40 16,-2-2 46-16,0 1-48 0,1 2 39 0,0 0-52 15,2 0 1-15,0 0 1 0,-3-1-3 0,1-1 2 16,2 0-1-16,-3-3 3 0,1 2 43 0,0 0-53 16,1-3 48-16,-1 2-51 0,-1-4 46 0,-2 0-55 15,1 0 48-15,0-1-57 0,-1-2 28 0,-7-3-92 16,13 5-20-16,-13-5-118 0,13 0-80 0,-13 0-51 15,10-5-114-15,-10 5-499 0,8-5-563 0</inkml:trace>
  <inkml:trace contextRef="#ctx0" brushRef="#br1" timeOffset="113393.124">6823 6838 167 0,'1'-8'423'0,"-1"8"-111"0,0-6-68 0,0 6-22 16,0 0-15-16,0-7-16 0,0 7 11 16,0 0-56-16,3-7 8 0,-3 7-69 0,0 0 5 15,0 0-44-15,0 0 14 0,1-7-38 0,-1 7 20 16,0 0-26-16,0 0-5 0,0 0 4 0,0 0 8 16,10 4 3-16,-10-4-3 0,5 4 9 0,-5-4 7 15,7 6 47-15,-7-6-47 0,10 8 38 0,-10-8-45 0,7 7 48 16,-1-3-57-16,-1 0 37 0,-5-4-53 0,10 8 41 15,-10-8-45-15,9 7 37 0,-9-7-45 0,6 7 52 16,-6-7-41-16,8 4 48 0,-8-4-31 0,8 5 55 16,-8-5-24-16,0 0 46 0,7 2-40 0,-7-2 41 15,0 0-44-15,11-3 42 0,-11 3-48 0,10-6 37 16,-5-1-51-16,0 2 43 0,1-1-50 0,1-3 42 16,0 0-54-16,1-1 38 0,0-1-51 0,-1-1 50 15,4 1-55-15,-4-2 49 0,1 1-10 0,1 0-7 16,1-1 0-16,-1 1 2 0,-1 0 7 0,1 0-2 15,-2 0 0-15,1 1 3 0,-1 0 15 0,0 3 20 0,-2-1-27 16,-1 2 42-16,1-1-39 0,-1 2 39 16,-4 6-33-16,6-10 25 0,-6 10-31 0,7-9 14 15,-7 9-24-15,4-7 17 0,-4 7-31 0,3-7 11 16,-3 7-26-16,3-4 16 0,-3 4-27 0,0 0 21 16,5-7-27-16,-5 7 19 0,0 0-22 0,0 0 16 15,4-5-18-15,-4 5 22 0,0 0-25 0,0 0 18 16,0 0-27-16,3-6 11 0,-3 6-44 0,0 0 26 0,0 0-43 15,0 0 36-15,0 0-39 0,0 0 40 0,0 0-1 16,2-6-10-16,-2 6-1 0,0 0-3 0,0 0 2 16,0 0 3-16,0 0 6 0,0 0 4 0,0 0 9 15,0 0 4-15,0 0 4 0,0 0 5 0,0 0 1 16,0 0 3-16,0 0 0 0,0 0 3 0,0 0 2 16,0 0-2-16,0 0 2 0,0 0-5 0,0 0 11 15,0 0-6-15,0 0 2 0,0 0 1 0,0 0 0 16,0 0-2-16,0 0 3 0,0 0 8 0,0 0-10 15,6 5 6-15,-6-5-1 0,0 0-2 0,0 0 1 16,0 0 11-16,0 0-1 0,0 0-5 0,0 0 12 0,0 0 4 16,0 0 3-16,0 0-1 0,0 0 6 15,0 0-39-15,0 0 36 0,0 0-37 0,0 0 39 16,0 0-42-16,0 0 42 0,0 0-37 0,0 0 32 0,0 0-33 16,0 0 36-16,0 0-35 0,0 0 38 15,0 0-38-15,0 0 32 0,0 0-29 0,0 0 28 16,0 0-38-16,0 0 35 0,0 0-40 0,0 0 40 0,0 0-36 15,0 0 31-15,0 0-38 0,0 0 36 0,0 0-49 16,0 0 15-16,0 0-28 0,0 0-62 0,0 0-65 16,0 0-71-16,0 0-78 0,0 0-117 0,0 0-136 15,0 0-501-15,-7-3-692 0</inkml:trace>
  <inkml:trace contextRef="#ctx0" brushRef="#br1" timeOffset="121968.927">22384 10400 2 0,'0'0'141'0,"0"0"-14"15,0 0-30-15,0 0-9 0,-14 0-8 16,14 0-7-16,0 0 0 0,0 0-3 0,0 0-3 16,0 0-2-16,-12 1 2 0,12-1-9 0,0 0-6 15,0 0-1-15,0 0-9 0,0 0-1 0,0 0-2 0,-11 0 5 16,11 0 1-16,0 0 1 0,0 0-9 16,-9-2-3-16,9 2-7 0,0 0-4 0,0 0-2 15,0 0 7-15,-13 0 6 0,13 0 5 0,0 0 10 0,-13 0 2 16,13 0 2-16,0 0-4 0,-14 0-4 0,14 0-3 15,0 0 5-15,-13 0 3 0,13 0-10 0,0 0-8 16,-15 0-7-16,15 0-3 0,0 0-2 0,-15-2-1 16,15 2-1-16,0 0 0 0,-16 0-1 0,16 0-3 15,-11 0 8-15,11 0-11 0,0 0-1 0,-14 2 0 16,14-2-1-16,-9 2-10 0,9-2 9 0,-11 3-4 16,11-3 0-16,-10 3-1 0,10-3 2 0,-9 3-5 15,9-3 3-15,-7 3-3 0,7-3 5 0,-10 5-3 16,10-5 4-16,-9 4 1 0,9-4 14 0,-9 4-12 15,9-4 29-15,-9 5-25 0,9-5 12 0,-12 5-19 16,12-5 19-16,-9 7-1 0,9-7 5 16,-11 5-33-16,11-5 38 0,-10 6-37 0,3-2 23 0,7-4-21 15,-9 8 29-15,9-8-32 0,-10 6 35 0,10-6-33 16,-8 8 25-16,3-3-31 0,5-5 26 0,-9 7-26 16,7-2 26-16,2-5-24 0,-9 8-3 0,9-8 3 15,-8 11 4-15,8-11 0 0,-4 10 2 0,0-3 10 16,2-1 16-16,-1 0-21 0,1 1 5 0,-1 1 5 15,1-3 7-15,0 4-1 0,1-2 16 0,1 1-3 0,0 0 6 16,0-1 3-16,0 3-2 0,3-3-5 0,-1 1 16 16,1 0-23-16,-1 1 10 0,1-1-5 15,1 2-2-15,0 0-3 0,-1-1 6 0,1 0-11 0,1 0 3 16,2 1-10-16,-2-1-2 0,1 0 6 0,-2 1-2 16,1-1 42-16,3 0-50 0,-2 0 41 0,1-1-47 15,0 1 42-15,0-2-46 0,0 2 42 0,1-3-48 16,-2 3 50-16,2-2-46 0,0-1 42 0,-1 2-44 15,-2-3 45-15,3 0-33 0,-1 1 26 0,0-1-43 16,0-1 42-16,0 0-43 0,0 1 42 0,-7-5-44 16,12 6 43-16,-4-2-43 0,-8-4 42 0,13 3-44 15,-13-3 43-15,15 5-42 0,-15-5 39 0,14 3-41 16,-14-3 45-16,18 2-44 0,-18-2 40 0,17 0-45 16,-17 0 44-16,15 0-38 0,-15 0 35 0,19-1-43 15,-19 1 45-15,20-2-45 0,-20 2 42 0,17-4-39 16,-8 1 40-16,0 2-38 0,1-1 39 0,-1-1-45 15,0 1 42-15,1-1-41 0,0-1 40 0,-1-1-39 0,1 3 39 16,-3-3-42-16,2 1 44 0,-1-1-44 0,2 1 42 16,-2-1-39-16,0 0 42 0,-1 0-45 0,2 0 44 15,-1 1-44-15,-2-2 45 0,2 1-45 0,-2 1 44 16,1 0-39-16,-1-3 38 0,1 2-41 0,-7 5 3 16,11-8 5-16,-6 3 1 0,0 0 3 0,-2 1 4 15,1-1 4-15,-1-1-7 0,1 0 3 0,1 1 1 16,-2-1 3-16,1 0 0 0,-4 6 1 0,5-12-3 15,-4 6 1-15,3 0-1 0,-3-2 1 0,2 2 0 16,-2-1 0-16,0-1 2 0,1 1-1 0,0 0-1 16,-2 0 0-16,3 0 38 0,-3-2-42 0,0 2 36 0,0-2-31 15,0 1 27-15,-3-1-46 0,3 0 43 16,-2 0-45-16,0 0 47 0,1 0-46 0,-1 0 44 16,0 1-43-16,-2-1 41 0,2 1-42 0,-1-2 44 15,-2 2-39-15,3-1 35 0,-2 2-37 0,-3-1 46 16,4-1-45-16,-3 2 45 0,3-1-45 0,-4 2 46 15,3-2-41-15,-3 1 42 0,0 2-14 0,2-2-36 16,-3 0 47-16,3 3-5 0,-5-3-5 0,3 1-4 0,-1 1-36 16,-1-1 41-16,0 2-4 0,0-2-7 0,-2 2 3 15,2-1-5-15,-2 0-2 0,0 2-37 0,1 0 42 16,-2 0 1-16,1 0-8 0,-1 1-32 16,1 0 39-16,-1 0-41 0,2 1 45 0,10 1-63 0,-22 1 8 15,11 1-89-15,-1 0 10 0,1 0-94 0,0 1-46 16,0 0-75-16,1-1-96 0,1 0-360 0,-1 3-314 15</inkml:trace>
  <inkml:trace contextRef="#ctx0" brushRef="#br1" timeOffset="128465.501">9228 6867 259 0,'-3'-7'315'0,"3"7"-97"15,0 0 2-15,-2-7-28 0,2 7-14 0,0 0-16 16,0 0-21-16,0-7-22 0,0 7-27 0,0 0-21 16,0 0-15-16,0 0-7 0,0 0-13 0,4-8-3 15,-4 8-5-15,0 0-10 0,0 0 5 0,0 0-5 16,11 1 3-16,-11-1-3 0,7 3 9 0,-7-3-6 0,9 4-4 15,-9-4 8-15,10 6-1 0,-10-6-2 16,10 4-3-16,-10-4-5 0,13 8-1 0,-13-8-8 16,10 6 28-16,-10-6-30 0,12 5 21 0,-12-5-19 15,10 5 29-15,-10-5-35 0,10 4 57 0,-10-4-42 0,8 4 5 16,-8-4 12-16,0 0 10 0,11 2 1 16,-11-2-6-16,0 0 12 0,12-2 4 0,-12 2 6 0,6-4-4 15,-6 4 6-15,5-7 18 0,-1 2 1 0,2 0-12 16,-3-1-3-16,1-1-6 0,0 0-5 0,-2-2 6 15,3 0-14-15,-1 0 39 0,0 0-49 0,2-1 39 16,-1 1-40-16,-1-1 37 0,1-1-45 0,1 1 35 16,-1 1-48-16,0-1 37 0,-2 2-42 0,3-2 39 15,-4 2-45-15,2 2 41 0,1-2-47 0,-4 1 42 16,2 2-47-16,-3 5 38 0,5-10-46 0,-5 10 42 0,5-9-46 16,-5 9 39-16,3-7-51 0,-3 7 3 15,2-6-83-15,-2 6 2 0,0 0-91 0,5-5 5 16,-5 5-54-16,0 0-72 0,0 0-82 0,9-3-389 15,-9 3-319-15</inkml:trace>
  <inkml:trace contextRef="#ctx0" brushRef="#br1" timeOffset="129352.755">11337 6810 197 0,'0'0'206'0,"0"0"12"0,0 0-61 15,0 0 27-15,0 0-39 0,0 0 10 0,0 0-29 16,0 0-24-16,0 0 8 0,0 0-11 0,0 0-7 16,0 0-9-16,0 0-16 0,1-7-7 0,-1 7-10 15,0 0-4-15,0 0-14 0,0 0-3 0,0 0-4 16,0 0-12-16,0 0 3 0,0 0-4 0,0 0-6 15,0 0 3-15,0 0 2 0,0 0-1 0,0 0-3 0,0 0 1 16,13 0 8-16,-13 0 2 0,0 0-1 0,9 6-2 16,-9-6-1-16,6 3-17 0,-6-3 15 0,8 3-1 15,-8-3-3-15,9 4 1 0,-9-4-5 0,9 5 4 16,-9-5-2-16,10 4-3 0,-10-4 2 0,10 2 4 16,-10-2-3-16,9 2 2 0,-9-2-3 0,0 0 7 15,12 4-2-15,-12-4 3 0,0 0 9 0,12 1 4 16,-12-1 5-16,0 0 3 0,11-2 13 0,-11 2 2 15,6-4 9-15,-6 4 11 0,5-4 3 0,-5 4-5 16,4-9-6-16,-4 9 11 0,6-9 0 0,-6 9 2 16,3-13-2-16,-2 7-8 0,-1 0 25 0,3-2-50 15,-3 0 32-15,2 0-53 0,-2 0 39 16,1-2-50-16,1 0 35 0,-1 1-41 0,0 1 39 0,1-4-51 16,0 3 41-16,0 0-45 0,-1 0 45 0,0 1-49 15,0-2 40-15,3 3-44 0,-4 0 43 0,3 1-46 16,-1-3 36-16,-2 4-89 0,3-2-25 0,-2 0-106 15,2 1-84-15,-1 0-81 0,-2 6-473 0,3-9-393 16</inkml:trace>
  <inkml:trace contextRef="#ctx0" brushRef="#br1" timeOffset="130335.415">13594 6864 245 0,'0'0'262'0,"0"0"-25"16,0 0-40-16,1-7-18 0,-1 7-17 0,0 0-19 16,4-5-17-16,-4 5-16 0,0 0-17 0,0 0-19 15,2-6-18-15,-2 6-8 0,0 0-9 0,0 0-7 16,5-7-6-16,-5 7-2 0,0 0 5 0,8-3-3 16,-8 3-2-16,0 0-5 0,13 0 8 0,-13 0 2 15,11 1-3-15,-11-1 5 0,12 2 0 16,-12-2-5-16,14 5-11 0,-14-5 5 0,14 5-4 0,-6-1-4 15,-1-1-10-15,2 1 10 0,-1 0-3 0,0-1-7 16,0 1 26-16,0-1-25 0,1 1 9 0,-9-4-12 16,14 6 0-16,-14-6 14 0,12 4-16 0,-12-4 22 0,10 3-21 15,-10-3 19-15,13 2-17 0,-13-2 24 0,0 0-16 16,13-1 13-16,-13 1 9 0,7-3 2 16,-7 3 2-16,9-5-1 0,-9 5-9 0,8-7-2 0,-8 7 3 15,6-10 0-15,-2 5 0 0,-1-1-1 0,2-1-5 16,-2 0-2-16,1-1 23 0,0 1-33 0,0-3 5 15,0 2-2-15,0-2 1 0,2 1 2 0,-2 0 46 16,1 0-51-16,-1 1 47 0,0-2-56 0,0 3 47 16,-1-2-52-16,1 1 51 0,1 0-42 0,-1 1 44 15,-1 2-52-15,-1-1 44 0,-2 6-51 0,4-10 50 16,-4 10-54-16,5-9 44 0,-5 9-46 16,4-7 43-16,-4 7-46 0,3-8 44 0,-3 8-51 0,0 0 36 15,3-7-90-15,-3 7-13 0,0 0-73 0,0 0-85 16,3-5-115-16,-3 5-381 0,0 0-259 0</inkml:trace>
  <inkml:trace contextRef="#ctx0" brushRef="#br1" timeOffset="144550.623">8921 11379 50 0,'0'0'235'0,"0"0"-90"16,0 0 34-16,0 0-57 0,-12 0 26 0,12 0-50 0,0 0 24 15,0 0-32-15,0 0 24 0,0 0-36 0,-9-2 18 16,9 2-30-16,0 0 19 0,0 0-20 0,0 0 5 16,0 0-20-16,0 0 12 0,0 0-18 0,0 0 1 15,0 0-8-15,0 0 1 0,0 0-8 0,0 0 7 16,0 0 12-16,0 0 3 0,0 0 3 0,0 0 9 15,0 0-1-15,0 0-1 0,0 0-1 0,0 0 2 16,0 0 8-16,0 0 25 0,0 0-32 0,7 3-1 16,-7-3 4-16,0 0 2 0,14 2-1 0,-14-2 3 15,9 1-9-15,-9-1 1 0,13 1-1 0,-13-1-4 16,18 1-2-16,-18-1-7 0,20 1 6 0,-9-1-4 16,-11 0 1-16,22 1-2 0,-10 1-2 0,2-2 3 15,0 0-7-15,-1 0-2 0,1 0-5 0,0 0 0 16,3 0-2-16,-2-2-5 0,4 2 1 0,-1-1-5 15,-1 1-2-15,2-1-6 0,0 0-1 0,0 0-1 16,-1 0 0-16,0-1-4 0,1 1 0 0,-1 0 2 16,1 1-6-16,2-1 1 0,-5 1 1 0,3-1 2 0,-2 1-5 15,1-1 0-15,-4 1 4 0,3 0-3 16,-2-2 6-16,2 2 1 0,-2 0 2 0,2 0 4 0,-2-1 6 16,0 1-5-16,1 0-2 0,1-1 5 15,0-1 3-15,0 1-2 0,-1 1-4 0,-2-1 14 0,4 0-23 16,-2 1-1-16,3 0-4 0,-4-1 6 0,0 1-9 15,1 0 8-15,4-1-6 0,-7 1-2 0,5 0 1 16,-4 0 1-16,4-2-3 0,-4 2 3 0,4 0 4 16,-3 0-3-16,2 0-2 0,-1 0 0 0,0-1 4 15,0 1-1-15,0 0-1 0,0 0-2 0,0 0 2 16,0 0 4-16,0 0 1 0,0 0-2 0,0 0 3 16,0 0 2-16,-2 0-4 0,3 0 1 0,-2 0 4 15,0 0-3-15,1-1 2 0,-1 1 0 16,-1 0 0-16,3-1-1 0,-2 1 1 0,-1-1-1 0,2 1-1 15,-1 0 1-15,0-1 7 0,-1 1-10 0,2 0-1 16,-1-2 1-16,-1 2 0 0,1 0-2 0,-1 0-3 16,2-1 8-16,-2 2-10 0,1-1 0 0,-2 0-1 15,1 2 1-15,1-2 1 0,-3 0 3 0,2 0-7 0,-1 0 3 16,1 0-2-16,-2 0 0 0,1 0 1 0,1 0 12 16,-1 0-45-16,1-2 39 0,-1 1 0 15,0 1-2-15,-1-1 4 0,0-2-3 0,2 3-39 0,-1-1 43 16,2 1-42-16,-2-1 48 0,1 1-43 0,-1 0 42 15,1-1-43-15,-1 1 51 0,-1 0-48 0,4 0 43 16,-3 0-42-16,-1 0 46 0,1 0-51 0,1 0 51 16,-1 0-46-16,0 0 45 0,-1 0-43 0,0-1 44 15,3 1-43-15,-5 0 51 0,3 0-46 0,0-2 42 16,1 2-46-16,-1 0 50 0,0-1-47 0,1 1 48 16,-3 0-50-16,-11 0 59 0,26 0-60 0,-26 0 50 15,24 0-48-15,-12 0 53 0,-1 1-52 0,0 1 64 16,-11-2-57-16,21 1 56 0,-10 0-55 15,-11-1 62-15,17 0-59 0,-17 0 62 0,18 2-55 0,-18-2 58 16,17 1-62-16,-17-1 63 0,15 2-67 0,-15-2 72 16,13 0-71-16,-13 0 64 0,14 1-65 0,-14-1 4 15,14 0 2-15,-14 0 2 0,14 0 69 0,-14 0-82 16,14 0 61-16,-14 0-65 0,15 1 59 0,-15-1-64 16,13 2 61-16,-13-2-64 0,18 0 62 0,-18 0-64 15,17 1 59-15,-17-1-57 0,17 0 52 0,-17 0-57 0,18 1 59 16,-18-1-61-16,21 1 71 0,-21-1-71 0,20 0 59 15,-20 0-51-15,20 1 53 0,-20-1-65 0,21 0 63 16,-21 0-60-16,19 1 62 0,-19-1-53 0,18 0 49 16,-18 0-60-16,18 2 61 0,-18-2-60 0,17 0 64 15,-17 0-65-15,14 1 61 0,-14-1-59 0,11 0 61 16,-11 0-58-16,0 0 61 0,16 1-40 0,-16-1 40 16,0 0-45-16,11 0 58 0,-11 0-49 0,0 0 56 15,0 0-44-15,0 0 48 0,13 0-50 0,-13 0 48 16,0 0-48-16,0 0 46 0,0 0-32 0,0 0 22 15,0 0-47-15,13 0 45 0,-13 0-51 0,0 0 45 16,0 0-49-16,0 0 47 0,0 0-46 0,0 0 42 16,0 0-47-16,0 0 48 0,0 0-47 0,0 0 45 0,0 0-46 15,0 0 49-15,0 0-28 0,0 0 26 16,0 0-44-16,10 1 47 0,-10-1-40 0,0 0 40 16,0 0-41-16,0 0 44 0,0 0-46 0,0 0 47 15,0 0-41-15,0 0 41 0,0 0-48 0,0 0 49 0,0 0-50 16,0 0 43-16,0 0-34 0,0 0 30 0,0 0-47 15,0 0 49-15,0 0-50 0,0 0 45 16,0 0-47-16,0 0 44 0,0 0-44 0,0 0 45 0,0 0-46 16,0 0 39-16,0 0-68 0,0 0 6 0,0 0-103 15,0 0-7-15,0 0-140 0,0 0-83 0,-9-1-122 16,9 1-84-16,-14-2-191 0,6-1-444 0,-2 0-828 16</inkml:trace>
  <inkml:trace contextRef="#ctx0" brushRef="#br1" timeOffset="146311.54">3404 11402 171 0,'0'0'178'0,"0"0"-20"16,0 0-14-16,0 0-19 0,0 0-9 0,-13 0-12 15,13 0-6-15,0 0-10 0,0 0-6 0,0 0-2 16,0 0-6-16,0 0-2 0,0 0-3 0,0 0 1 0,0 0-8 15,-10-1 2-15,10 1 1 0,0 0-7 16,0 0-1-16,0 0 0 0,0 0-5 0,0 0-9 16,0 0-5-16,0 0-1 0,0 0-14 0,0 0 0 15,0 0 13-15,0 0 18 0,0 0 20 0,0 0-27 0,4 4 35 16,-4-4-36-16,0 0 42 0,0 0-51 0,12 3 52 16,-12-3-34-16,0 0 48 0,13 3-64 0,-13-3 42 15,12 3-15-15,-12-3-1 0,14 1-6 0,-14-1 4 16,17 3-1-16,-17-3-11 0,20 2-7 0,-10-1-9 15,3 0 2-15,-1 0-4 0,-1 1 3 16,3-1 1-16,-1 1-3 0,2-2 3 0,1 1 2 16,0-1 1-16,0 1-6 0,1 0 0 0,0-1-5 0,2 1 8 15,0-1 5-15,1 0-2 0,-1 0-38 0,0 0 53 16,0 0-41-16,3-1 47 0,-3 1-42 0,3-1 52 16,-2 0-50-16,1 0 46 0,-1-1-56 0,2-1 55 15,0 2-63-15,-2 1 51 0,0-1-55 0,0-1 48 16,0 1-48-16,-1 0 58 0,0-1-52 0,2 0 55 15,-2 1-57-15,0-1 57 0,2 0-47 0,-1-1 49 16,-2 2-45-16,1-1 46 0,0 0-54 0,0-1 50 16,2 1-48-16,-3 0 54 0,1-2-54 0,-1 1 48 15,2 1-48-15,1-2 46 0,-3 2-49 0,2-1 42 0,-1-1-44 16,1 0 37-16,-1 2-38 0,1-2 42 0,-2 2-42 16,1 0 37-16,-1-2-42 0,1 1 33 0,-1 1-31 15,0 1 34-15,0-3-39 0,-1 3 44 16,-1 0-35-16,1-1 11 0,-2 0 9 0,-1 1 3 15,3 0 6-15,-3 0 6 0,2-2-1 0,0 1-1 16,-1 2-1-16,-1-1-2 0,1-1-2 0,0 1-3 16,0-1-1-16,-1 1 2 0,1 0-8 0,1-3 15 0,-1 3-13 15,-1-1-2-15,0 0-3 0,0 1-2 0,3 0-2 16,-6-1-16-16,3 1 15 0,0 0-4 0,-1 0-1 16,1 0 4-16,-2 0 0 0,-1-1-5 0,2 1 6 15,-1-1 6-15,-12 2-4 0,21-1 0 0,-21 1 1 16,17-3-4-16,-17 3-4 0,14-1 2 0,-14 1-3 15,13-1-4-15,-13 1 5 0,11-2-2 0,-11 2-5 16,0 0 5-16,13-1-3 0,-13 1 0 0,0 0-33 0,0 0 37 16,14-1-4-16,-14 1-4 0,0 0-13 15,0 0-34-15,8-2-38 0,-8 2-88 0,0 0-125 0,0 0-68 16,2-7-137-16,-2 7-58 0,-5-8-123 0,1 5-438 16,-3-2-734-16</inkml:trace>
  <inkml:trace contextRef="#ctx0" brushRef="#br1" timeOffset="154478.561">4695 10234 127 0,'-13'-6'177'0,"13"6"-31"0,-14-2-11 0,14 2-6 0,-14-4-20 16,14 4-12-16,-15-5 0 0,6 3-10 0,0-2-14 15,0 2-12-15,-1 0 1 0,-1-1-9 16,1 0 3-16,0 1 6 0,0 0 2 0,-2 1-41 0,1-3 22 16,-1 3-1-16,1 0-13 0,-2-2-31 0,0 2 28 15,-1 0-30-15,0 1 26 0,0-1-31 0,1 1 35 16,-3 0-40-16,0 1 30 0,1-1-30 0,-3 1 33 16,0 0-37-16,3 1 32 0,-3 0-27 0,1 0 26 15,-2 1-29-15,4-1 28 0,-2 0 2 0,-2 1-6 16,5 0-4-16,-4 0 1 0,4-1 0 0,-1 2 7 15,-1-1 2-15,1 0-2 0,1 0-2 0,1-1-2 0,-1 1 1 16,1 0-2-16,-1 0-2 0,1-1 1 16,-1 1 0-16,2 0 1 0,-5-1-3 0,3 2-3 15,-1-1-2-15,-1 1 2 0,1-2-3 0,0 2 1 0,-2-1 1 16,0 1 2-16,1 1 8 0,-1-1-16 0,-1-1 1 16,2 2-2-16,-2-1 1 0,1 3 2 0,-2-3 18 15,1 2-21-15,-1 1-4 0,-3-2 6 16,6 1-1-16,-1 2-2 0,-1-2 5 0,3-1 5 0,-2 3-10 15,3-2 6-15,-2 0-4 0,1 1 1 16,0-2 2-16,1 2 2 0,0-1 5 0,2 0-9 16,1 1 2-16,-2-1 1 0,4-1 0 0,-1 1-2 0,0-1 1 15,1 1 8-15,0-1-11 0,0 2 2 0,0-1 1 16,3-1 1-16,-2 2-32 0,0-1 43 0,2 0-35 16,-1 1 32-16,1 0-31 0,1 0 34 0,-3 2-30 15,3-3 31-15,0 2-33 0,0 1 42 0,1 0-41 16,0-1 32-16,-2 0-30 0,2 0 5 0,-1-1 2 15,1 3 1-15,2-2 6 0,-1 2-2 0,-1-2 0 16,0 2 32-16,3-2-33 0,-4 2 32 0,4 0-38 16,-3 0 50-16,3-2-54 0,-2 3 30 0,2-3-29 15,-2 2 33-15,3-2-35 0,-2 0 34 0,-1 1-33 16,2 0 33-16,-1 0-34 0,1-2 35 0,1 1-32 0,0 1 32 16,0-1-31-16,0 0 35 0,1 2-2 0,1-2-1 15,-1 4 1-15,2-3-1 0,-1 2-2 16,-2-3 3-16,4 4-10 0,-1-2-1 0,-1 1 0 15,2 0-3-15,0-1 2 0,-2 1 0 0,2 0 5 0,0 1-6 16,0-1-2-16,0-2 5 0,0 2-1 16,-1 0 14-16,0 0 5 0,3-3-4 0,-2 3-3 15,1-2 0-15,0 1 5 0,1-2 2 0,-1 3 3 0,2-3-39 16,-2 2 51-16,2-3-52 0,-1 4 49 0,4-3-39 16,-2 2 44-16,1-2-45 0,0 2 37 0,1-2-38 15,-1 1 38-15,3-1-47 0,-1 2 46 0,-1-2-46 16,3-1 43-16,-1 3-49 0,-1-2 51 0,3 2-55 15,-1-3 48-15,1 3-46 0,-1-2 45 0,0 1-47 16,1-1 48-16,-2 1-40 0,2-1 38 0,-1-2-45 16,1 2 48-16,0-2-48 0,2 1 5 0,-4-1 2 15,4-1 5-15,-2-1 2 0,0 2 4 0,1-2 1 16,-1 0 1-16,3-1 3 0,-3 1-2 0,1 0-4 16,1-1 7-16,-1 0-4 0,0 0 2 0,2-1-2 0,-2 2 3 15,3-1 20-15,-5 1-26 0,5-1 2 0,-4 0-2 16,4-1 3-16,-3 1 0 0,0 0 2 0,1 0 8 15,-2-2-6-15,0 0-12 0,0 0 21 16,0 0 3-16,3-1-1 0,-2 0 35 0,0 0-62 16,2-2 24-16,1 1 0 0,0 0-2 0,-2-2 0 15,2 1 0-15,0-1-4 0,0 0 7 0,0 0-8 16,2 1 0-16,-1-1 0 0,1-1-2 0,-1 1 36 0,1 0-42 16,-2 0-1-16,0 1-1 0,1-1 1 0,0 0 6 15,0 0-4-15,0 0 5 0,-2 1-2 0,0-1-1 16,2 0 3-16,-1-2-3 0,0 0 1 0,0 1-1 15,-3-1 3-15,3 1 5 0,-3-2-3 0,2 2-3 16,-3-1 3-16,3 0 0 0,-3-1 2 0,1 2 3 16,-1-1 4-16,0-1-11 0,-1 1 0 0,1-1 3 15,0 0 0-15,-2 0 2 0,2 1 2 0,-3 0 8 16,2-4-12-16,-2 3 3 0,1-1 38 0,1 1-26 16,-3 0-3-16,1-2-6 0,1 1-1 0,-2 0 1 15,3-1-3-15,-3 1-1 0,2-3 6 0,0 3-3 0,0-3-11 16,-2 2 3-16,3-2-3 0,-4 3 1 15,2 0 3-15,0-2-1 0,-2 1 4 0,-2 1-4 16,2 0-1-16,-1 0-3 0,-2-1 3 0,2 1 7 16,-2 0-10-16,2 0 2 0,-3 1-1 0,0-3 5 15,0 3-1-15,2-1-2 0,-2 0 7 0,0 0 0 16,0-2-11-16,-1 3 1 0,0-2 1 0,0-1 1 16,1 2-3-16,-3-1-1 0,2 1 8 0,0 0-5 0,0-2 0 15,-3 2 1-15,3-2 9 0,-3 2-3 0,2 0-6 16,-2-1 7-16,-1 1-45 0,4-2 67 0,-4 2-51 15,0-2 54-15,1 2-8 0,-1-2 9 0,-1 1-57 16,1 0 56-16,-3-1-52 0,2 2 51 0,1-1-55 16,-1 1 59-16,-2-2-50 0,3 0 49 0,-2 2-57 15,-1-3 53-15,0 3-52 0,1-2 59 0,-1 2-65 16,1-3 57-16,-1 3-60 0,1 0 61 0,-1-1-5 16,-2 1-5-16,3-2 0 0,-1 2-6 0,-1-1-4 15,0 1 0-15,2 0 2 0,-1-1 0 0,-1 2 3 0,0-2 4 16,-1 1 7-16,3 0 0 0,-3 1-5 15,1-2 1-15,0 2 1 0,-1-3 6 0,0 4-5 16,-3-3-8-16,2 0 2 0,-2 2-3 0,2-3 3 16,-5 2-7-16,1-1 3 0,1-2-5 0,-3 3-3 15,0-1-1-15,-5 1-1 0,5-2 0 0,-9 1 16 16,6-1-15-16,-4 1 6 0,-3 0-17 0,3 0 17 16,-3 2-21-16,-1-1 18 0,1 1-20 0,1 1 21 0,-2 0-22 15,2-1 22-15,1 3-24 0,-1 1 22 0,3-1-48 16,-2 2-33-16,-2 1-139 0,2 0-111 0,-6 2-235 15,-2 3-244-15,0 3-328 0</inkml:trace>
  <inkml:trace contextRef="#ctx0" brushRef="#br1" timeOffset="158810.374">11651 13851 45 0,'-9'-1'266'0,"9"1"-54"0,0 0-26 0,0 0-10 16,-10-3-1-16,10 3-1 0,0 0-11 0,0 0-20 16,-13-2-12-16,13 2-10 0,0 0-4 0,0 0 23 15,0 0-51-15,-9-2 19 0,9 2-31 0,0 0 25 16,0 0-42-16,0 0 33 0,0 0-42 0,0 0 38 16,0 0-54-16,-10 0 42 0,10 0-57 0,0 0 44 15,0 0-55-15,0 0 49 0,0 0-53 0,0 0 57 16,0 0-51-16,0 0 51 0,0 0-43 0,0 0 55 15,0 0-39-15,0 0 56 0,5 4-17 0,-5-4-5 16,0 0-3-16,14 4-3 0,-14-4-39 0,14 3 41 16,-14-3-47-16,18 3 44 0,-8-2-45 0,3 0 36 15,-1 1-44-15,3-1 34 0,-2 0-43 0,2 0 37 16,0-1-44-16,3 1 41 0,-4-1-40 0,4 1 33 0,0 1-44 16,-1-2 57-16,-1 0-62 0,0 0 47 0,-1-2-43 15,-1 2 44-15,0 0-43 0,-1-1 43 0,-13 1-47 16,23 0 45-16,-23 0-41 0,17 0 58 0,-17 0-27 15,15 0 65-15,-15 0-30 0,11 0 59 0,-11 0-47 16,0 0 51-16,16 0-50 0,-16 0 44 0,0 0-65 16,0 0 40-16,14 0-62 0,-14 0 43 0,0 0-60 15,0 0 45-15,0 0-58 0,10-1 37 0,-10 1-53 16,0 0 12-16,0 0-107 0,0 0-35 0,11-2-142 16,-11 2-50-16,0 0-63 0,0 0-85 0,11-4-454 15,-11 4-535-15</inkml:trace>
  <inkml:trace contextRef="#ctx0" brushRef="#br1" timeOffset="161245.537">20004 13879 80 0,'0'0'229'15,"0"0"-27"-15,0 0-47 0,0 0 3 0,0 0-25 16,0 0 8-16,0 0-44 0,0 0 5 0,0 0-38 16,0 0 9-16,0 0-36 0,0 0 23 0,0 0-30 15,0 0 30-15,0 0-16 0,0 0 34 0,0 0-22 16,0 0 7-16,14-2 7 0,-14 2-9 0,0 0 1 15,12-1 0-15,-12 1 9 0,11-1 7 0,-11 1 1 16,14-2-4-16,-14 2-10 0,14 0-5 0,-14 0 27 16,18-1-34-16,-18 1 1 0,21-1-11 0,-10 0 0 15,2 1 2-15,0-1-1 0,1 0 3 0,0-1-7 0,1 0 1 16,2 1-10-16,1-1-3 0,0-1-47 0,1 0 48 16,2 1 2-16,-3 0-9 0,5-2-6 0,0 1 0 15,-1 0-4-15,4 0-5 0,-1-1 0 0,-2 2 4 16,3-3-1-16,-3 3-7 0,1-1 3 0,2-1-5 15,-2 1 2-15,-2 2-2 0,3-2-1 16,-2 0 6-16,1 0-4 0,-1 1-2 0,-3 0 0 16,1 0 0-16,0 0 5 0,-1 1-6 0,1-1 2 0,-3 1-1 15,2 0 3-15,-1-1-2 0,0 1 3 0,2-1-46 16,-1 1 54-16,-2 0-49 0,1 0 50 0,-2 0-49 16,2-1 55-16,0 2-47 0,1-1 50 0,-1 1-43 15,-3-1 44-15,2-1-49 0,1 1 48 0,-1 1-43 16,1-1 50-16,-2 0-55 0,2 0 52 0,0 0-53 15,-1 0 50-15,1-1-48 0,-2 1 50 0,2 1-49 0,0-1 54 16,-1 1-9-16,0 0 6 0,-1-1 5 16,-1 1-1-16,1 1-5 0,1-1-3 0,1 0-1 15,-5 0-2-15,4 0-6 0,-4 0 3 0,3 1 2 16,-1-1 6-16,2 1-6 0,-1 1 2 0,1-1 3 0,-2-1 0 16,2 1 5-16,1 0 3 0,-3-1 4 0,3 0-5 15,-2 0 1-15,2 0-4 0,0-2-2 0,-1 2-42 16,2-3 46-16,-2 2-4 0,2 0-39 0,2 0 44 15,-3 0-43-15,3-2 39 0,0 2-41 16,-2-1 46-16,3 0-46 0,-1 1 43 0,0 1-44 16,0-1 39-16,-1 0-38 0,2 1 36 0,0 1-36 0,0-1 34 15,0 1-36-15,3 0 37 0,-1 1-41 0,0 0 42 16,0 2-4-16,-1-2-4 0,3 0-4 0,-3 0 5 16,2 1-8-16,-3-1 0 0,0-1 1 0,-1 1 0 15,0-1-2-15,1 0 5 0,1-1 10 0,-1 2 2 16,2-4 5-16,-3 2-2 0,5 0 0 0,-1-1-43 15,0 0 46-15,1 1-43 0,-1-2 45 0,-3 2-43 16,0-1 44-16,4 1-43 0,-4-1 44 0,-3 1-43 16,3 0 43-16,1 0-47 0,-1 0 44 0,-1 0-46 15,1 0 44-15,0 0-48 0,-2 0 51 0,3 0-52 16,-1 1 44-16,0-1-44 0,-1 0 49 0,1 0-38 0,0 0 37 16,1 0-47-16,-2-1 56 0,2 1-44 0,0-1 51 15,-1 1-46-15,3-1 47 0,-3 0-45 0,0 0 43 16,0-1-49-16,0 1 47 0,-1 0-45 0,-1 0 46 15,2 0-51-15,-2 0 51 0,2-1-51 16,-2 1 53-16,2 1-51 0,-1-2 50 0,0 2-50 16,-2-1 49-16,2 1-54 0,1-1 49 0,-1 1-49 15,-1 0 49-15,-1 1-52 0,1-1 55 0,-3 1-53 0,4-1 45 16,-3 2-54-16,0-1 53 0,2 1-48 0,-1-1 52 16,-2 0-55-16,3 0 53 0,-2 0-38 0,-1 0 58 15,2-1-46-15,-1 2 49 0,-1-1-46 0,1-1 51 16,1 0-43-16,1 0 50 0,-2 0-42 0,1 0 43 15,0 0-45-15,0-1 16 0,0 1-7 0,1-2-1 16,0 1 0-16,-2 1-3 0,1-1-1 0,-2 1 7 16,3-1-7-16,-2 1-2 0,-1-1-5 0,1 0 1 15,-2 1 0-15,-1 0-2 0,-2-2 5 0,3 2-4 16,-2 0-3-16,1 0-1 0,-2 0 1 0,2 0 3 0,-3 3-5 16,2-3 0-16,-2 0 10 0,2 1-1 15,0-1-4-15,-2 0 5 0,0 1 18 0,1-1-14 16,-1 0 13-16,1 0 6 0,0 0-6 0,-2 0 1 15,0 0 4-15,0 0 6 0,3 0-1 0,-3 0-2 0,-12 0-3 16,23 0-5-16,-12 0-4 0,-11 0-5 0,23 0-5 16,-23 0 4-16,23 0-7 0,-23 0-3 15,18 0-3-15,-18 0-1 0,19 0-8 0,-19 0 1 0,17 0-3 16,-17 0-2-16,18-1 0 0,-18 1-2 0,14 0 2 16,-14 0-5-16,13 0 4 0,-13 0 0 0,0 0-4 15,15 0 4-15,-15 0-4 0,0 0-4 0,0 0 6 16,14 0-5-16,-14 0-2 0,0 0-7 0,0 0-37 15,10-4-54-15,-10 4-62 0,6-6-119 0,-6 6-112 16,3-9-129-16,-3 9-106 0,4-14-766 0,-4 7-999 0</inkml:trace>
  <inkml:trace contextRef="#ctx0" brushRef="#br1" timeOffset="163980.944">26289 12668 401 0,'-1'-7'364'0,"1"7"-38"16,-1-6-24-16,1 6-12 0,-3-9 14 0,3 9 7 15,-5-7-1-15,5 7 5 0,-2-10-14 0,2 10-18 16,-3-7-14-16,3 7-21 0,-4-7-31 0,4 7-38 15,-2-8-38-15,2 8-29 0,0 0-19 0,-3-6-64 16,3 6 38-16,0 0-1 0,0 0-31 0,0 0 40 16,0 0-41-16,0 0 44 0,0 0-32 0,1 11 43 15,-1-11-31-15,2 11 20 0,-1-4-23 0,0 2 20 16,-1 0 0-16,3 3 14 0,-2 0-21 0,0 2 3 16,-1 0-13-16,0 2-9 0,2 2-7 0,-2 1-3 15,1-1-8-15,0 0-5 0,-1 0-9 0,0 0 6 16,0-2-2-16,1 0-4 0,1-3-1 0,-2 0-2 15,0 1-6-15,1-5 1 0,0 3-1 0,-1-5-1 16,0 3-2-16,0-3 3 0,3-1 4 0,-3-6-4 16,0 12 6-16,0-12 6 0,0 10-4 0,0-10-1 15,0 0-3-15,0 7-2 0,0-7-2 0,0 0 2 16,0 0-2-16,0 0-5 0,-5-7 1 0,5 7 1 0,-2-8-3 16,2 8-2-16,-1-7 3 0,1 7-1 0,-2-7-3 15,2 7 0-15,-2-7 3 0,2 7-4 0,0-7-8 16,0 7 13-16,-2-8-3 0,2 8-2 0,0 0 1 15,-2-7 3-15,2 7-8 0,0 0 6 0,0 0 1 16,-1-8-3-16,1 8 0 0,0 0 0 0,0 0 0 16,0 0-4-16,0-7 6 0,0 7 0 0,0 0-2 15,0 0 1-15,0 0 2 0,0 0-6 0,0 0 4 16,0 0-1-16,0-6 0 0,0 6 1 0,0 0 0 16,0 0-3-16,0 0 0 0,0 0 4 0,0 0-3 15,0 0 0-15,0 0 0 0,0 0 5 0,0 0-8 0,0 0 6 16,0 0 0-16,0 0 1 0,0 0-1 15,0 0 2-15,0 0-3 0,0 0-1 0,4 5 4 16,-4-5-4-16,0 0 3 0,0 0-2 0,3 5 3 16,-3-5-4-16,2 8 3 0,-2-8 1 0,3 10 2 15,-1-2-1-15,1-1 0 0,-1 3 2 0,-2-1-7 16,4 3 4-16,-3 0-1 0,3 2 1 0,-1 2 8 16,-2 0-14-16,4 0 13 0,-3 0-14 0,0 0 9 0,2-1-20 15,0 2-18-15,-2-2-55 0,1-2-19 0,-1-3-96 16,0 0-18-16,0-2-49 0,1 0-75 0,-3-8-103 15,4 8-122-15,-4-8-118 0,0 0-364 0,0 0-669 16</inkml:trace>
  <inkml:trace contextRef="#ctx0" brushRef="#br1" timeOffset="164425.858">26247 12830 373 0,'-4'-9'432'0,"2"-1"-103"0,-1 3-68 0,2-1-36 16,0-1-14-16,1 1-13 0,2-2 5 0,-1-1-24 16,3 2-11-16,0-2-16 0,3 2-29 0,1-2-22 15,1 1-13-15,2 0-19 0,3 1-15 0,-1 0-5 16,0 4-5-16,2-2 5 0,1 1-8 0,0 3-3 16,3 1-3-16,-4 0-4 0,0 2-9 0,0 2-3 15,1 0 1-15,-2 1-4 0,0 3 3 0,-4 2-6 0,1 0-2 16,-4 2 0-16,-2-1-2 0,-2 3-1 0,-3-1-1 15,-1 1-3-15,-5 1-34 0,0 2 44 0,-1-3-41 16,-2 2 49-16,0-2-37 0,-3-1 58 0,2 1-42 16,-2-1 54-16,2-2-35 0,0 0 42 0,0-1-40 15,1-2 44-15,1 0-39 0,0-1 32 0,3 0-43 16,-2-1 33-16,3 2-49 0,4-6 35 0,-8 5-44 16,8-5 44-16,-4 7-44 0,4-7 40 0,2 7-42 15,-2-7 5-15,7 6 4 0,-7-6 8 0,14 7 54 16,-5-2-32-16,0-1 63 0,5 1-50 0,0 1 46 15,0 0-62-15,2 1 41 0,2 0-55 0,0 1 40 16,1-1-53-16,2 1 44 0,-3 1-45 0,0-1 40 16,0 0-52-16,1 1 44 0,-3-2-11 0,-1 0-7 15,-2 1-47-15,1-1-60 0,-3 0-61 0,1-2-75 16,-3 0-71-16,0-2-90 0,-3 1-60 0,-6-4-480 16,14 4-506-16</inkml:trace>
  <inkml:trace contextRef="#ctx0" brushRef="#br1" timeOffset="164586.429">26863 12792 154 0,'0'-6'598'0,"0"6"-144"0,2-11-83 16,-2 11-47-16,1-8-30 0,-1 8-48 0,0-10-51 16,0 10-40-16,0-7-32 0,0 7-31 0,0 0-53 15,0-10-63-15,0 10-75 0,4-4-91 0,-4 4-87 16,7-5-169-16,-7 5-187 0,8-5-142 0</inkml:trace>
  <inkml:trace contextRef="#ctx0" brushRef="#br1" timeOffset="164726.272">27002 12823 261 0,'0'7'427'0,"-1"2"-110"0,1-9-54 0,-1 12-54 16,0-6-32-16,1-6-13 0,-2 11-44 0,2-11-7 15,-1 8-35-15,1-8-11 0,0 0-50 0,1 8-86 16,-1-8-100-16,0 0-136 0,0 0-218 0,12-5-23 15</inkml:trace>
  <inkml:trace contextRef="#ctx0" brushRef="#br1" timeOffset="165113.843">27266 12566 290 0,'4'-6'706'0,"1"-1"-154"0,-5 7-115 15,3-6-71-15,-3 6-47 0,0 0 2 0,0 0 15 16,0 0-6-16,0 0-18 0,9 4-32 0,-9-4-76 15,3 13 5-15,-3-6-63 0,1 4-2 0,1 1-51 16,0 0 16-16,1 5-54 0,-1 0 19 0,3 0-44 0,-3 1 28 16,1 2-41-16,1-2-8 0,-1 0 1 15,-2-1-2-15,4-3-2 0,-3 0-3 0,0-1 6 16,-1-1 2-16,1-4-3 0,1 1 0 0,-3-9-2 16,0 9-3-16,0-9-2 0,0 0 7 0,0 0-5 0,-6-6 29 15,5-3-40-15,-2 1 34 0,-2-5-38 0,1-3 34 16,0-1-34-16,-1-3 23 0,0-2-26 0,0 1 35 15,3-2-36-15,0 0 35 0,0 4-37 0,0-2 33 16,2 3-25-16,2 2 29 0,-1-1-39 0,2 3 41 16,-1 3-36-16,2 0 31 0,2 1-31 0,-1 3 35 15,1 1-35-15,1 0 24 0,3 4-23 0,-10 2 35 16,16-1-33-16,-6 3 32 0,3 2-34 0,-2 3 30 16,2 0-28-16,0 2 22 0,0 1-42 0,3 4 1 15,-3 0-29-15,2 1-42 0,0 1-42 0,-2 1-54 16,0 0-47-16,1 0-38 0,-5-1-57 0,2 0-64 15,-3-4-49-15,-1 1-88 0,-3-4-321 0,-2 1-412 16</inkml:trace>
  <inkml:trace contextRef="#ctx0" brushRef="#br1" timeOffset="165282.241">27357 12758 618 0,'0'0'501'0,"-12"-3"-102"0,12 3-55 16,-8-5-45-16,8 5-43 0,-6-7-28 0,6 7-33 15,-1-9-30-15,1 9-28 0,7-12-27 0,-2 6-18 0,2-1-23 16,2-2-15-16,2 2-12 0,3-3-12 0,3 0-3 16,0-1-39-16,2 2-68 0,0-2-59 15,1 2-57-15,1-1-70 0,-1-1-57 0,2 0-122 0,0 0-220 16,-4 1-174-16</inkml:trace>
  <inkml:trace contextRef="#ctx0" brushRef="#br1" timeOffset="165481.888">27737 12411 417 0,'0'0'551'16,"0"-10"-91"-16,0 10-60 0,0-7-23 16,0 7-44-16,0 0-34 0,0-10-29 0,0 10-44 15,0 0-22-15,4-5-14 0,-4 5-14 0,0 0-19 0,13-1-24 16,-13 1-13-16,16 2-28 0,-4 1-18 0,1 0-20 16,1 1-5-16,1 1-10 0,3 1-10 0,1 1-8 15,1 0-6-15,1 1-8 0,0 1-36 0,-1-1-72 16,-1 1-57-16,3-3-58 0,-5 1-89 0,-1-2-73 15,0 0-39-15,0-3-101 0,-3-1-295 0,-2 0-344 16</inkml:trace>
  <inkml:trace contextRef="#ctx0" brushRef="#br1" timeOffset="165657.961">28018 12321 61 0,'-5'-9'567'0,"5"9"-178"0,-7-6-55 0,7 6-77 16,0 0 33-16,0 0-50 0,0 0 40 0,-12 6-28 15,12-6-33-15,-2 11-34 0,0-4-33 0,1 4-29 16,0-1-25-16,-1 4-21 0,1 1-17 0,1 2-11 16,0 1-17-16,0 2-31 0,3-2-61 0,-2 1-58 15,2-1-62-15,-1-1-69 0,1-1-59 0,-1 0-65 16,2-4-382-16,-1-1-267 0</inkml:trace>
  <inkml:trace contextRef="#ctx0" brushRef="#br1" timeOffset="166092.648">28279 12275 191 0,'10'-9'690'0,"-5"3"-110"15,1 1-177-15,-6 5-28 0,7-5-87 0,-7 5 29 0,0 0-13 16,0 0-46-16,13 3 23 0,-13-3-74 0,4 10 24 16,-2-4-35-16,0 2-40 0,0 2-26 0,1 0-25 15,-2 3-20-15,4 1-16 0,-1 2-12 16,-1-2-13-16,-1 3-7 0,3-4-7 0,0 3-7 0,-1-2-1 15,-1-2-8-15,-1-1-3 0,2-1 2 0,-1-2 7 16,-2-1-4-16,-1-7-3 0,4 9 0 0,-4-9-6 16,0 0 5-16,0 0-8 0,2-8-3 15,-2 0 4-15,-3-3-3 0,0-1 0 0,1-5-40 16,-2-4 51-16,0-1-45 0,-1-1 53 0,1-2-48 0,0 1 44 16,0-1-37-16,0 0 53 0,3 2-33 0,0 3 50 15,0 0-39-15,-1 4 54 0,2 0-44 0,0 2 24 16,2 3-37-16,-1 1 33 0,0 0-42 0,4 2 32 15,0 3-37-15,0 0 32 0,-5 5-33 0,13-3 27 16,-13 3-31-16,21 1 36 0,-10 6-34 0,3-2 34 16,0 2-34-16,0 2-2 0,3 2 9 15,-1 1-5-15,1 2 22 0,0 0-35 0,2 3 14 0,-4-2-70 16,1 0 15-16,-1 1-48 0,-1-1-53 0,0 1-36 16,-2-3-10-16,-1-1-13 0,-1 0-35 0,-2-2-48 15,-3-2-58-15,3-2-23 0,-3 1-91 0,-5-7-361 16,2 10-380-16</inkml:trace>
  <inkml:trace contextRef="#ctx0" brushRef="#br1" timeOffset="166207.646">28482 12342 313 0,'0'0'525'0,"-15"-3"-90"0,15 3-94 0,-11-4-38 16,11 4-39-16,-8-6-42 0,8 6-28 0,-3-8-30 16,3 8-38-16,5-14-21 0,-1 8-23 0,3-2-17 15,3-3-18-15,5-2-132 0,1-1-108 0,5-1-161 16,1-3-453-16,2 0-339 0</inkml:trace>
  <inkml:trace contextRef="#ctx0" brushRef="#br1" timeOffset="174629.337">19217 16950 301 0,'0'0'422'0,"0"0"-146"16,0 0-14-16,0 0-73 0,0 0 31 0,0 0-18 0,0 0 0 15,-10 1-3-15,10-1-28 0,0 0-24 0,0 0-18 16,0 0-24-16,0 0-14 0,0 0-8 0,0 0-23 16,-12 1-9-16,12-1-6 0,0 0-4 0,0 0-10 15,0 0 6-15,0 0 1 0,0 0 8 16,0 0 6-16,0 0 7 0,0 0 8 0,0 0 1 0,0 0 3 16,0 0 1-16,14 0-2 0,-14 0 4 0,0 0-1 15,14 2 1-15,-14-2-2 0,14-2-6 0,-14 2 3 16,20-1-11-16,-8 1-7 0,0-1-14 0,2 0-3 15,0 0-5-15,0 0-10 0,4-1-1 0,0 1 0 16,0-1-4-16,-1 1-7 0,1 0 4 0,2-1-3 16,-1 1-4-16,-1 1-1 0,1-1 1 0,-3 1-1 15,2-2-9-15,-2 1 10 0,0 1-5 0,-3 0 4 16,2-1 0-16,-3 2 1 0,-12-1-3 0,22 0 2 16,-22 0 2-16,15 0 2 0,-15 0 7 0,15 1 10 15,-15-1 0-15,11 3-5 0,-11-3 2 0,10 3-5 0,-10-3-9 16,0 0 5-16,9 3-9 0,-9-3 5 15,0 0-9-15,6 4-9 0,-6-4-41 0,0 0-53 16,0 0-55-16,0 0-72 0,0 0-100 0,14 0-124 0,-14 0-60 16,6-5-386-16,-6 5-464 0</inkml:trace>
  <inkml:trace contextRef="#ctx0" brushRef="#br1" timeOffset="176381.041">25278 16985 185 0,'0'0'342'0,"0"0"-122"15,0 0 17-15,0 0-44 0,0 0 23 0,0 0-54 0,0 0 26 16,-10-2-36-16,10 2-4 0,0 0-1 0,0 0-8 16,0 0-15-16,-5-4-7 0,5 4 5 15,0 0-19-15,0 0 6 0,0 0-6 0,0 0-2 16,0 0-3-16,0 0-7 0,-5-3-2 0,5 3-8 0,0 0 3 16,0 0-5-16,0 0-3 0,0 0-1 0,0 0-4 15,0 0 0-15,0 0-2 0,0 0 1 16,0 0 0-16,0 0-2 0,0 0-2 0,0 0-6 0,0 0-4 15,0 0-3-15,0 0-11 0,0 0 3 0,-10 1-2 16,10-1-3-16,0 0-2 0,0 0-1 0,0 0-5 16,0 0-3-16,0 0-4 0,0 0 0 0,0 0-3 15,0 0-1-15,0 0-6 0,0 0-5 0,0 0 13 16,0 0-3-16,0 0 3 0,0 0-5 16,0 0 5-16,13 1-3 0,-13-1-7 0,13-2 10 0,-13 2 14 15,20-3-21-15,-8 2 12 0,1-2-14 0,4 1 13 16,0 0-28-16,-1-2 24 0,2 2-21 0,2-1 17 15,1-1-22-15,2 1 21 0,0-1-22 0,1 1 8 16,-1-1-9-16,3 2 20 0,-3-2-20 0,1 1 18 16,0-1-22-16,1 1 22 0,-2 0-19 0,1-1 19 15,0 1-21-15,-1-2 21 0,0 2-22 0,-4-1 27 16,6 0-36-16,-2 1 29 0,0-1-19 0,0 1 16 16,1-2-18-16,0 1 22 0,-2 0-21 0,-3 1 18 0,5-1-18 15,-4 1 23-15,1-1-21 0,-3 1 18 0,1 0-21 16,1 1 22-16,-1-2-18 0,-1 2 17 15,-2-1-1-15,0 1-2 0,-2 0-5 0,-3 0 7 16,2 1-10-16,0-1 4 0,-3 0-2 0,1 1 4 0,-11 1-2 16,16-2-2-16,-16 2 4 0,13-2-6 15,-13 2 10-15,12-2 6 0,-12 2 9 0,9-1-2 16,-9 1 8-16,0 0 4 0,14-1-10 0,-14 1 12 0,0 0 0 16,0 0-1-16,11-2-21 0,-11 2 13 0,0 0-5 15,0 0-3-15,0 0-5 0,10-1 0 0,-10 1-4 16,0 0-3-16,0 0-19 0,0 0 15 0,0 0 3 15,0 0 5-15,0 0-4 0,11-1-1 0,-11 1-8 16,0 0 7-16,0 0 1 0,0 0-2 0,0 0 8 16,0 0-2-16,0 0 4 0,0 0 4 0,0 0 1 15,0 0 3-15,0 0 3 0,0 0 3 0,0 0-2 16,0 0 2-16,0 0-1 0,0 0 3 0,0 0-2 0,0 0-2 16,0 0-2-16,0 0 0 0,0 0-6 0,0 0-6 15,0 0 4-15,0 0-4 0,0 0 1 16,0 0-7-16,0 0 0 0,0 0-9 0,0 0 15 0,0 0-4 15,0 0-7-15,0 0 3 0,0 0 5 0,0 0-1 16,0 0 0-16,0 0-8 0,0 0 2 0,0 0 3 16,0 0-2-16,0 0 1 0,0 0-7 0,0 0 1 15,0 0 0-15,0 0 6 0,0 0-1 0,0 0-14 16,0 0 16-16,0 0-2 0,0 0 0 0,0 0-2 16,0 0 2-16,0 0 1 0,0 0-1 0,0 0-2 15,0 0 2-15,0 0 1 0,0 0-2 0,0 0-1 0,0 0 2 16,0 0-1-16,0 0 3 0,0 0-1 0,0 0-5 15,0 0 2-15,0 0-1 0,0 0-3 0,0 0 4 16,0 0 0-16,0 0 2 0,0 0-6 0,0 0-27 16,0 0 38-16,0 0-1 0,0 0-1 0,0 0-5 15,0 0 1-15,0 0 2 0,0 0 0 0,0 0-1 16,0 0-6-16,0 0 3 0,0 0 2 0,0 0-1 16,0 0-1-16,0 0-4 0,0 0 2 0,0 0 0 0,0 0 3 15,0 0-1-15,0 0-16 0,0 0 14 0,0 0-6 16,0 0-11-16,0 0-14 0,0 0-23 0,0 0-16 15,0 0-18-15,0 0-21 0,0 0-42 0,0 0-52 16,0 0-51-16,0 0-76 0,-9-3-40 0,9 3-141 16,0 0-111-16,-6-7-485 0,6 7-725 0</inkml:trace>
  <inkml:trace contextRef="#ctx0" brushRef="#br1" timeOffset="194069.667">26058 17050 100 0,'0'0'374'0,"-4"-5"-107"15,4 5 26-15,0 0-58 0,-2-8-6 0,2 8 12 16,-2-8-3-16,2 8-10 0,-2-7-20 0,2 7-21 15,0 0-11-15,-3-8-12 0,3 8-7 0,0 0-11 16,-1-9 1-16,1 9-7 0,0 0-2 0,0 0-10 16,-1-7-27-16,1 7 22 0,0 0-4 0,0 0-3 15,1-5-1-15,-1 5 0 0,0 0 0 0,0 0 22 0,0 0-27 16,8 2 21-16,-8-2-39 16,7 7 30-16,-3-3-50 0,1 3 36 0,0 1-49 0,-1 2 30 15,3 2-50-15,-1 2 39 0,-1 1-48 0,3 0 35 16,-1 3-51-16,1 3 37 0,0-2-37 0,2 2 16 15,0 2-21-15,-1 0 33 0,1-2-43 0,-1 0 21 16,0-1-29-16,0 0 44 0,0 0-43 0,-1-1 39 0,0-2-49 16,0 0 41-16,-1-3-3 0,-1-1-7 0,-1 1-15 15,-1-1-21-15,0-4-21 0,2 1-22 0,-3-1-37 16,-1 0-39-16,2-3-30 0,-2 0-38 0,-2-6-75 16,2 10-28-16,-2-10-57 0,0 0-89 0,0 0-46 15,-4 4-42-15,4-4-321 0,-4-4-420 0</inkml:trace>
  <inkml:trace contextRef="#ctx0" brushRef="#br1" timeOffset="194352.637">26091 17049 98 0,'-5'-5'397'0,"5"5"-62"0,-4-7-99 0,4 7 11 15,-6-6-66-15,6 6-5 0,-8-5-10 0,8 5-5 16,0 0-8-16,-7-3-2 0,7 3-16 0,0 0 1 16,-7 7-15-16,7-7 3 0,-6 9 8 0,3-3-18 15,1 0-8-15,0 2-1 0,-3 2-36 0,3 1 22 0,-1 1-14 16,1 0-38-16,-1 1 20 0,-1-1-42 0,3 2 25 16,-2-2-36-16,2 1 23 0,-2-1-34 0,2-3 28 15,1 2-38-15,0 0 3 0,-1-3-69 0,2-1-15 16,-1-7-44-16,0 11-72 0,0-11-46 0,5 7-122 15,-5-7-43-15,0 0-242 0,13-2-173 0</inkml:trace>
  <inkml:trace contextRef="#ctx0" brushRef="#br1" timeOffset="194591.064">26075 17058 503 0,'0'0'468'16,"-4"-6"-96"-16,4 6-56 0,0 0-34 0,-3-6-25 15,3 6-23-15,0 0-26 0,-2-6-19 0,2 6-15 16,0 0-9-16,6-4-11 0,-6 4-9 0,9-2 10 16,-9 2-11-16,14 0-13 0,-14 0-17 0,21 2-13 15,-10 0-15-15,3-1-15 0,-1 3-17 0,2-1-7 16,-1 1-12-16,1 2-6 0,1 0-10 0,-1 0-8 0,-1 0-8 16,0 1-47-16,-1-1-39 0,1 2-45 0,0 0-36 15,-3-1-47-15,1-1-77 0,-3 0-39 0,0 1-116 16,1-2-50-16,-3 1-233 0,-1-2-233 0</inkml:trace>
  <inkml:trace contextRef="#ctx0" brushRef="#br1" timeOffset="201172.795">26105 15379 197 0,'-10'-4'192'0,"10"4"-30"0,-8-3 0 16,8 3-22-16,-7-4-9 0,7 4-12 0,-8-3-11 15,8 3-19-15,-9-3-16 0,9 3-12 0,-6-3-9 16,6 3-7-16,-7-4 0 0,7 4-4 0,0 0-6 16,-9-4-4-16,9 4-8 0,0 0-1 15,-8-3-7-15,8 3-2 0,0 0-3 0,-7-5-1 0,7 5-1 16,0 0 4-16,-8-4-7 0,8 4-1 0,0 0 1 15,-9-3-4-15,9 3-1 0,-10-3 3 0,10 3 6 16,-9-1-10-16,9 1 0 0,-14-1 1 0,14 1-2 16,-14-1 1-16,14 1 2 0,-20 1 4 0,20-1-8 15,-21 1 2-15,9-1 1 0,-1 1-3 0,0-1 3 16,0 1 0-16,0-1 5 0,-1 2-6 0,1-2 0 16,0 1-1-16,1-1 2 0,-2 1 0 0,1-1-1 15,0 0 6-15,1 0-7 0,-1 1-1 0,0-1 1 16,0 0 4-16,0 2-2 0,-1-2-2 0,1 0 8 0,0 1-8 15,0-1 2-15,-2 1-27 0,0 0 31 0,0 0-1 16,0 2-1-16,-2-1 4 0,-1 2-7 0,2-1 0 16,0 2-2-16,-2 0 6 0,2 1-7 0,-3 1 2 15,-2 1 5-15,3 1-8 0,-1-1 3 16,2 3-1-16,-2-1 2 0,0 1-2 0,2 0 2 16,0 2 34-16,1-1-42 0,-3 1 37 0,1 0-41 15,3 0 40-15,-3-1-44 0,4 2 38 0,-3 0-33 16,3 0 32-16,-2-1-41 0,0 3 41 0,1-2-39 0,0 1 45 15,-2 1-43-15,3-1 57 0,-3 2-23 0,3-2 36 16,0 1-34-16,0 0 4 0,3 1 5 0,-3-2-8 16,3 2 2-16,-1-1-5 0,0 1 5 0,3 0 4 15,-1 0 4-15,2 1 6 0,1-1-4 0,-1 1-39 16,3-1 47-16,-2 0-45 0,4-1 41 0,-1 2-4 16,1 1-2-16,-1 0-7 0,2 0-8 0,-1 0-2 15,1 0-4-15,0 0 2 0,-1 2-2 0,0-1 1 0,3-1-6 16,-1 2 21-16,0 0-27 0,-1 4 22 15,2-5-22-15,0 0-4 0,-1 1 15 0,0-1 16 16,1 0-14-16,0 1 25 0,0-2-7 0,0 1 8 0,1-1-8 16,-2 2 3-16,3-1-9 0,-2-1-1 0,2-1 1 15,-1 1-2-15,0 0 1 0,0-1 0 16,1 0-2-16,1 0-3 0,-1 0 1 0,0-2-1 16,-2 2 1-16,3-1 3 0,-1 0-1 0,2 1 5 0,-3-1-6 15,3 0 3-15,-1-1-8 0,1 1 2 16,-2-3-4-16,5 2 3 0,-5 0-2 0,3-1 4 0,-1 0-5 15,3 0 8-15,-2-1-5 0,2 0-11 0,-2 1 16 16,1-1-20-16,0 1 22 0,-1-1-18 0,3-1 21 16,-1 2-24-16,-2-1 22 0,3-1-25 0,-1 2 26 15,0-2-25-15,1 0 27 0,0 4-29 0,-1-4 26 16,2 0-27-16,-1-1 25 0,1 1-23 0,1 0 26 0,-1-2-29 16,0 0 28-16,-1 0-23 0,4 0 23 0,-3-1-35 15,5 0 36-15,-2-1-35 0,-1 0 38 0,3 0-30 16,-1-1 26-16,1 0-35 0,0 0 34 0,0-1-61 15,0-1 67-15,3 1-36 0,-3 1 30 0,3-4-26 16,-2 2 30-16,2 0-33 0,-2 0 32 0,0 0-40 16,1 0 40-16,0-1-33 0,1 1 30 0,-1-1-36 15,1 0 34-15,2-2-24 0,-1 1 32 0,0-1-29 16,1 0 29-16,0-2-34 0,3 0 37 0,-2-1-38 16,1-1 33-16,1 0-33 0,3-3 32 15,-2 1-27-15,2-1 29 0,0-1-29 0,-2 0 28 0,3-1-27 16,-1 0 31-16,-3-1-32 0,4 0 26 0,-2 0-33 15,4-3 28-15,-1 0-27 0,0 0 29 0,-2-1-28 0,1 0 27 16,-1 0-27-16,0-1 27 0,0 1-28 0,-2-2 23 16,0 1-28-16,0-1 28 0,0 0 1 0,0-2-4 15,-5 5-1-15,5-5-4 0,-2 0-1 0,0 0 4 16,1-2-4-16,0 2 0 0,-2-2-5 0,-1 0 2 16,2-1 5-16,-1 2-3 0,-1-1-3 0,-2-2 1 0,2 1-4 15,-2-2 2-15,-2 1 1 0,3-1-1 0,-4-1-2 16,1 1-1-16,-2-2-19 0,0 0 24 15,-3 2-22-15,2 1 29 0,-3-3-25 0,-1 2 23 16,2 0-21-16,-3-2 25 0,1 1-31 0,-2 0 31 0,2 0-21 16,-3 0 21-16,0-1-22 0,-1 1 25 0,1-2-7 15,-2 1 3-15,-1 1-7 0,1 1 1 16,-2 0 1-16,0-3-3 0,1 2 2 0,-2 0-2 0,0-1-1 16,-2-1-6-16,1 0-3 0,0-1 15 15,-2 0-19-15,1 1 16 0,0 0-1 0,-4 0 0 16,4 0 0-16,-2 2-1 0,-2-1-1 0,3 2 1 15,-3-1-4-15,1 0 0 0,-1 2-1 0,2-2 4 0,-2 5 0 16,1-4 0-16,-1 4-2 0,0-1 3 0,1 1-7 16,0-1 5-16,0 0 4 0,0 2-3 0,0-2-1 15,-3 1 1-15,4 0 0 0,-2 0-2 0,-1 1 0 16,2-2 3-16,-4-1-10 0,3 0 10 0,-2 2-1 16,-1-2-1-16,2 1 1 0,-2 1 1 0,0 0 0 15,0 0-2-15,-3 1 1 0,3 3-2 0,-3-3-2 16,0 2 3-16,-1 1-1 0,-1 0 1 0,-1 0-3 15,-2 1 3-15,1 2-2 0,-4-1 0 0,0 1-1 16,1-1 1-16,-3 2 0 0,-1-1-2 0,1 1 0 16,-2 1 1-16,-1-1-4 0,0 1-2 0,0 0-22 0,2 0-1 15,-4 0-51-15,3 1-13 0,-1 1-93 0,0-1-50 16,2 1-115-16,-2-1-155 0,1 1-255 16,0 1-279-16</inkml:trace>
  <inkml:trace contextRef="#ctx0" brushRef="#br1" timeOffset="-196080.435">13665 10483 68 0,'0'0'435'0,"0"0"-110"0,0 0-78 15,0 0-17-15,7-4-20 0,-7 4-1 0,0 0 34 16,0 0-40-16,0 0-13 0,0 0 23 0,0 0-62 16,5-4 24-16,-5 4-66 0,0 0 25 0,0 0-57 0,0 0 42 15,0 0-64-15,0 0 34 0,0 0-50 16,0 0 44-16,0 0-54 0,6-3 35 0,-6 3-52 16,0 0 41-16,0 0-43 0,0 0 43 0,0 0-50 0,4-5 42 15,-4 5-40-15,0 0 40 0,0 0-43 0,0 0 44 16,0 0-40-16,6-3 43 0,-6 3-39 0,0 0 49 15,0 0-40-15,0 0 51 0,0 0-45 0,0 0 53 16,0 0-48-16,0 0 54 0,0 0-53 0,0 0 47 16,4-6-48-16,-4 6 47 0,0 0-50 0,0 0 49 15,0 0-44-15,0 0 4 0,0 0 3 16,0 0 7-16,0 0 2 0,0 0 4 0,0 0-3 0,0 0 5 16,0 0-7-16,0 0 1 0,0 0-8 0,0 0-2 15,0 0 0-15,0 0-6 0,0 0-11 0,0 0-4 16,0 0-5-16,0 0 1 0,0 0 5 0,0 0-10 15,0 0 9-15,0 0-6 0,0 0-3 0,0 0-2 16,0 0 0-16,0 0 6 0,0 0-4 0,0 0-4 16,0 0-1-16,0 0-1 0,0 0-11 0,0 0-12 15,0 0-56-15,0 0-72 0,0 0-67 0,0 0-152 16,-4-4-95-16,4 4-123 0,0 0-541 0,0 0-741 16</inkml:trace>
  <inkml:trace contextRef="#ctx0" brushRef="#br2" timeOffset="-176267.602">28513 13823 142 0,'0'0'128'16,"3"-7"-10"-16,-3 7-21 0,2-8-2 0,-2 8 5 15,3-7-21-15,-3 7 23 0,4-8-28 0,-4 8 16 16,2-7-15-16,-2 7 24 0,5-7-22 16,-5 7 25-16,5-6-30 0,-5 6 34 0,3-6-33 0,-3 6 37 15,0 0-40-15,4-8 36 0,-4 8-43 0,0 0 42 16,4-5-47-16,-4 5 47 0,0 0-45 0,2-6 8 15,-2 6 2-15,0 0 9 0,3-7-7 16,-3 7 6-16,0 0-3 0,0 0 1 0,2-5 4 0,-2 5-7 16,0 0-5-16,0 0-1 0,0 0-4 0,3-6-7 15,-3 6-3-15,0 0-6 0,0 0-1 0,0 0-8 16,0 0-2-16,0 0-4 0,0 0-3 16,0 0 0-16,0 0 0 0,1-7 2 0,-1 7-3 0,0 0-1 15,0 0 4-15,0 0-2 0,0 0 3 0,0 0 3 16,0 0 1-16,0 0 4 0,0 0-1 0,0 0-1 15,0 0 6-15,0 0-5 0,8-4 2 0,-8 4-2 16,0 0 0-16,0 0 4 0,0 0-4 0,0 0 1 16,0 0-2-16,5-4 0 0,-5 4 1 0,0 0-4 15,0 0 0-15,0 0 1 0,0 0-4 0,0 0 5 16,0 0-1-16,0 0-4 0,0 0 1 0,5-4-1 16,-5 4 0-16,0 0 0 0,0 0 3 0,0 0-8 15,0 0-3-15,0 0-1 0,0 0-5 0,0 0 4 16,4-6-1-16,-4 6 0 0,0 0 1 0,0 0-5 15,0 0 2-15,0 0-4 0,0 0 1 0,2-5-2 16,-2 5-4-16,0 0 4 0,0 0-1 0,0 0-6 0,0 0 2 16,0 0-2-16,0 0-1 0,0 0-2 15,2-6 1-15,-2 6 0 0,0 0-3 0,0 0 0 16,0 0-2-16,0 0-2 0,0 0 2 0,0 0-1 0,0 0-2 16,0 0 3-16,0 0-1 0,0 0 2 15,5 4 5-15,-5-4 9 0,2 6 11 0,-2-6 8 16,7 10 14-16,-5-3-4 0,1 2 0 0,1 0 12 15,-2 1-1-15,3 5-3 0,-1-2-4 0,1 3-11 0,2 1-5 16,-4 0-3-16,3 2-3 0,0 1-4 0,-1 1-1 16,0-2-36-16,1 0 36 0,0-1-40 0,-1-2 41 15,-1 2-38-15,1-1 39 0,0 0-4 16,1-2-36-16,-2-1 38 0,0 2-10 0,0-3-6 0,0 2 5 16,-2-5 0-16,3 1-3 0,0 0-10 0,-3-1-11 15,0 0-36-15,2-3-52 0,-3 1-58 0,2-2-51 16,-2 0-24-16,2 0-25 0,-3-6-47 0,4 7-90 15,-4-7-107-15,0 0-86 0,0 0-339 0,0 0-504 16</inkml:trace>
  <inkml:trace contextRef="#ctx0" brushRef="#br2" timeOffset="-175777.538">28891 13889 396 0,'0'0'322'16,"4"-6"-43"-16,-4 6-71 0,0 0 24 0,0 0-33 16,0 0 51-16,0 0-48 0,10 4 34 0,-10-4-63 0,3 9 11 15,-3-9-49-15,4 11 10 0,-3-3-25 16,0 1-18-16,2 0-17 0,-2 1-16 0,2 0-8 16,-2 1-9-16,0 0-13 0,1-1-4 0,-1 1-7 15,0-1-6-15,-1-2 0 0,1-1-5 0,1 1 25 0,-2-8 18 16,1 11 12-16,-1-11-10 0,1 7-8 0,-1-7-11 15,0 0-6-15,0 0-9 0,0 0-4 16,-2-11-16-16,0 4 14 0,1-4-16 0,1 0 12 16,-1-3-15-16,-2-3 10 0,3-1-12 0,-2-1 9 0,2-2-12 15,-2 1 0-15,1-1 7 0,2 2-6 16,-1 0 12-16,2 0 16 0,-2 2-8 0,2 0 18 16,-2 5-9-16,2 0 10 0,-1 0-14 0,0 2 4 15,0 2-13-15,3 1 22 0,-4 7-8 0,7-10 7 0,-7 10-3 16,7-3 2-16,-7 3 0 0,9 2 0 0,-4 3 4 15,3-1-6-15,-2 3-3 0,1 1-4 0,1 3-7 16,0 1 3-16,1 0-14 0,0 1 6 0,0 3-2 16,1 0-4-16,1 1-1 0,-2 1-3 0,3-1-2 15,-3 1 4-15,-1-1-6 0,2 1 2 0,-1-2 3 16,2 0-5-16,-3-1 0 0,0-1-5 0,-2-2-4 16,2 1-35-16,0-1-31 0,-3-2-41 0,0-1-33 15,-1 1-40-15,0-2-41 0,-2 1-43 0,0-2-98 16,-2-7-101-16,-2 11-435 0,0-6-472 0</inkml:trace>
  <inkml:trace contextRef="#ctx0" brushRef="#br2" timeOffset="-175621.019">28970 14087 279 0,'0'0'306'0,"-3"-10"-68"15,3 10-34-15,1-11-39 0,0 4-32 0,4-2-24 16,-1 2-11-16,1-3-4 0,3 1-39 0,2-2-7 15,2 0-10-15,2-1-6 0,1 0-2 0,2 0-10 16,-1-1-49-16,2 0-65 0,-1 0-67 0,1 1-67 16,0-2-195-16,0 1 110 0</inkml:trace>
  <inkml:trace contextRef="#ctx0" brushRef="#br2" timeOffset="-175363.033">29289 13689 16 0,'0'0'409'16,"-3"-10"-76"-16,3 10-23 0,-2-7 3 0,2 7-54 15,-3-7 31-15,3 7-67 0,0 0 3 0,-4-7-60 16,4 7 13-16,0 0-19 0,0 0 28 16,0 0-29-16,0 0 6 0,0 0-18 0,7 7 1 0,-3-3-4 15,-1 3-7-15,1 1-14 0,0 1-7 0,2 0-6 16,1 1-22-16,-1 3-10 0,1-1-19 16,0 1-7-16,1 2-15 0,-2-3 0 0,1 4-8 15,-1-1-10-15,4 0 1 0,-5 1-2 0,4 0-6 0,-2-1-3 16,0 1-8-16,0-3-7 0,-1 2-33 0,1-4-47 15,-1 0-43-15,0 1-44 0,-1-2-49 0,1-2-47 16,-1-1-93-16,0 0-78 0,-1-2-76 0,1 0-287 16,-5-5-331-16</inkml:trace>
  <inkml:trace contextRef="#ctx0" brushRef="#br2" timeOffset="-175110.432">29590 13764 31 0,'0'0'486'0,"0"0"-163"0,-2-7-1 0,2 7-66 16,0 0 40-16,-3-7-88 0,3 7-21 0,0 0-18 16,3-9-30-16,-3 9-33 0,4-5-23 0,-4 5-8 15,7-7 13-15,-1 3-51 0,2-1 26 0,-1 0-49 16,2 2 34-16,1-1-45 0,1-1 37 0,0 2-45 15,3-3 32-15,-1 1-40 0,1 1 36 0,0-1-41 16,0 1-6-16,1 0-100 0,-3 0-15 0,0 2-52 0,-1 0-57 16,-1-1-88-16,-1 1-269 0,-9 2-115 0</inkml:trace>
  <inkml:trace contextRef="#ctx0" brushRef="#br2" timeOffset="-174940.873">29718 13784 30 0,'-5'7'349'16,"-1"-1"-66"-16,1-1-38 0,5-5-15 0,-7 7 17 15,7-7-37-15,-5 7-4 0,5-7-23 0,0 0-73 16,-2 6 23-16,2-6-68 0,0 0 27 0,0 0-61 16,14-2 34-16,-14 2-54 0,16-5 37 0,-5 1-47 15,0-2 38-15,3 3-62 0,1-3-2 16,5-3-53-16,0 1-3 0,2 0-67 0,-1-2-14 16,6-1-43-16,0 0-58 0,-1-1-237 0,-3 3 8 0</inkml:trace>
  <inkml:trace contextRef="#ctx0" brushRef="#br2" timeOffset="-174465.223">30204 13455 120 0,'0'0'288'0,"-3"-6"-16"15,3 6-73-15,0 0 48 0,-7-8-52 0,7 8 20 0,-7-2-45 16,7 2-5-16,0 0 5 0,-13-1-20 0,13 1-11 15,0 0-14-15,-15 2-12 0,15-2-11 0,-9 5 2 16,9-5-15-16,-9 7-6 0,5-2-6 16,4-5 0-16,-7 10-12 0,7-10-1 0,-3 12-8 0,3-12-6 15,-1 11-4-15,1-11-6 0,3 12-10 0,-2-5-3 16,3 1 0-16,1 0-5 0,-2-1-4 0,3 0-2 16,-1-1-6-16,1 1 1 0,-1 0-1 15,2-2-7-15,0 1 7 0,-2 0-1 0,3-1-3 16,0 0-3-16,-1-2-11 0,-1 1 16 0,-6-4-1 0,12 5-5 15,-12-5 6-15,16 2-5 0,-16-2-1 0,14 1 0 16,-14-1-2-16,16 1 1 0,-16-1 1 0,13-1 1 16,-13 1-2-16,15-3 0 0,-15 3-2 0,15-7 3 15,-15 7-7-15,12-7 7 0,-5 4-1 0,-2-2-1 16,0 0 0-16,-1 0 4 0,0 1-4 0,-1-3 6 16,0 2 18-16,-2-2-2 0,2 0 0 0,-3 0-4 15,0 0 0-15,-2 0 1 0,1-1 4 0,-1-1 4 16,0 1-4-16,-3-1-2 0,0 1-3 0,-1-1-6 15,1 2-1-15,-2-1-2 0,-3 2 2 0,4-1-6 16,-2 1-2-16,-1 1-3 0,-2 0-3 0,2 0-31 16,-2 3-57-16,-1-1-75 0,-1 3-115 0,-1-1-156 15,0 1-485-15,-4 1-493 0</inkml:trace>
  <inkml:trace contextRef="#ctx0" brushRef="#br2" timeOffset="-173126.56">28871 15044 261 0,'-1'-10'502'0,"1"10"-95"15,-3-5-64-15,3 5-38 0,-1-7-24 0,1 7-16 0,0 0-13 16,0 0-13-16,0 0-5 0,0 0 4 0,0 0-3 16,0 0-10-16,1 7-11 0,0 0-15 0,4 1-23 15,-1 4-17-15,0 1-32 0,1 3 2 0,2 4-16 16,-1 1-19-16,3-1-19 0,-1 2-12 0,-1-1-34 16,1 1 13-16,1 0-26 0,-3 0 17 0,3 0-37 15,-4-2 25-15,4-1-33 0,-2-1-24 0,-2-2-51 16,1-1-47-16,-2-2-43 0,2-3-27 0,-2-1-20 15,1-1-48-15,-1-3-85 0,-4-5-78 0,7 5-34 16,-7-5-431-16,7-3-465 0</inkml:trace>
  <inkml:trace contextRef="#ctx0" brushRef="#br2" timeOffset="-172958.872">29087 15184 4 0,'0'0'231'0,"5"-4"-54"0,-5 4-46 0,0 0-26 16,0 0-29-16,0 0-15 0,0 0-10 0,0 0-6 15,0 0-12-15,0 0-38 0,0 0-49 16,0 0-65-16,0 0-114 0,1 7 75 0</inkml:trace>
  <inkml:trace contextRef="#ctx0" brushRef="#br2" timeOffset="-172477.335">29006 15288 397 0,'-2'7'306'0,"2"-7"-25"0,-2 7-8 0,2-7-21 15,0 7-15-15,0-7-16 0,2 10-28 0,-2-10-16 0,1 10-28 16,-1-10-23-16,1 10-20 0,-1-10-15 15,3 11-14-15,-3-11-14 0,1 9-7 0,-1-9-3 0,3 8 3 16,-3-8 17-16,0 0 14 0,2 8-9 16,-2-8-14-16,0 0-12 0,0 0-10 0,0 0-9 0,0-10 1 15,-2 2 22-15,-1 0-18 0,2-3 13 16,-2-2-19-16,-2-3 7 0,3 1-15 0,-6-6 11 16,4 0-5-16,-1-1-6 0,0-1 1 0,0 0 11 0,0 0 16 15,0 0 15-15,2 1 5 0,1 3 0 0,0 1 3 16,0 0-3-16,0 2-12 0,1 3-2 0,1 1-5 15,0 0-15-15,3 2-2 0,-1 1-3 0,0 2-5 16,0 1 1-16,3 0 3 0,3 2 1 0,-8 4 1 16,13-4 7-16,-13 4-18 0,21 3 17 0,-10 0-6 15,4 2 2-15,0 2 13 0,4 3-18 0,-2 2 16 16,6 2-26-16,-1 2 8 0,-2 1-15 0,2 0 22 16,-2 2-34-16,0 0 27 0,0 0-27 0,-2 2 24 15,0-2-28-15,-2 1 24 0,0-1-27 0,-4-2 18 16,1 0-19-16,-1-2 20 0,-2 0-23 0,-2-2 5 0,-2-1-45 15,3 1-32-15,-3-4-39 0,-2 0-39 0,-1 0-42 16,1-2-45-16,-3-1-60 0,-1-6-104 16,-1 12-67-16,1-12-536 0,-7 6-618 0</inkml:trace>
  <inkml:trace contextRef="#ctx0" brushRef="#br2" timeOffset="-172293.922">29094 15390 137 0,'-15'-2'469'15,"15"2"-88"-15,-13-1-19 0,13 1-20 0,-11-3-24 16,11 3-29-16,-8-5-47 0,8 5-30 0,-4-9-29 16,4 9-27-16,2-9-25 0,0 2-34 0,2 0-1 15,1-1-33-15,5-1 7 0,-1-1-31 0,5-1 3 16,-1-1-5-16,6 1-6 0,-2-3-12 0,3 2-1 16,1-4-7-16,2 2-13 0,1 0-66 0,-2-1-63 15,1 1-82-15,1-1-107 0,-1 1-61 0,0-1-449 16,-2 0-369-16</inkml:trace>
  <inkml:trace contextRef="#ctx0" brushRef="#br2" timeOffset="-172080.89">29694 14973 529 0,'0'0'496'0,"0"0"-89"0,0 0-54 0,0 0-10 0,0 0-24 15,0 0-48-15,-3-5-42 0,3 5-45 0,0 0-33 16,2-8-29-16,-2 8-28 0,6-8-16 16,0 3-19-16,1-1-12 0,0 0-11 0,5 0-8 0,1-3-20 15,0 2-65-15,2 0-75 0,-1-1-90 0,1 0-101 16,-1 1-68-16,2 0-439 0,-5 2-368 0</inkml:trace>
  <inkml:trace contextRef="#ctx0" brushRef="#br2" timeOffset="-171916.17">29787 15022 298 0,'-7'11'476'0,"1"-3"-106"0,0 1-63 0,0-2-45 16,3-2-14-16,-1 1-12 0,4-6-25 0,-4 7-34 15,4-7-34-15,0 0-27 0,0 0-23 0,12 2-16 16,-12-2-18-16,18-5-15 0,-5 0-7 16,3-1-12-16,3-1-21 0,1-3-60 0,1 0-87 0,2 1-66 15,0-3-132-15,2 0-92 0,-1-1-197 0,-4 2-140 16</inkml:trace>
  <inkml:trace contextRef="#ctx0" brushRef="#br2" timeOffset="-171415.144">30537 14483 8 0,'0'0'297'0,"2"-10"-47"0,-2 10-34 0,-2-11-12 15,-3 6 7-15,0 0-16 0,-1 1-6 0,-1 0 25 16,-4 1-25-16,1 1-12 0,-1 0-15 0,-4 1-8 16,2 1 0-16,-3 1-13 0,0 0-9 0,-1 2 4 15,0 0-8-15,0 3-11 0,1-1-22 0,-2 2 4 16,4 0-21-16,-2 1 10 0,2 2-6 0,3 0-13 15,-1 2-9-15,3-2-8 0,-1 5-9 0,5-2-6 16,0 3-3-16,2-2-7 0,1 2-4 0,2-1-2 0,1 1-5 16,3 0-1-16,1-1-4 0,3-1-3 0,3 2-1 15,1-1 1-15,3-2-3 0,0-3-3 0,3 1 2 16,0-2-3-16,1-3 1 0,-1-1-1 16,3-2-1-16,-2-2 0 0,1-1 0 0,1 0 0 0,0-2 0 15,1-2 0-15,1 0-1 0,-1-4 0 0,0 1-2 16,-3-1 0-16,0-1-1 0,-2-2 5 0,-1 1-3 15,-2-3-5-15,-2-1-14 0,-3 3-6 0,-2-3-7 16,1 1 11-16,-4-2 5 0,-2 4-21 0,-3-3 9 16,-3 0-4-16,-1 1-1 0,-2 0-2 0,-4 0-9 15,-3 2 2-15,0-1-14 0,-5 0-8 0,2 3-7 16,-4-1-8-16,-1 3-21 0,0 0-14 0,2 1 4 16,1 4-14-16,1-2-32 0,0 2-44 15,1-1-33-15,3 3-66 0,1-1-62 0,-1 1-186 16,14 0-62-16</inkml:trace>
  <inkml:trace contextRef="#ctx0" brushRef="#br2" timeOffset="-171028.734">30418 14254 27 0,'-2'-6'339'16,"2"6"-50"-16,-6-9-83 0,6 9 40 0,-5-7-51 16,5 7 12-16,-4-7-28 0,4 7 10 0,0 0-15 15,0 0 2-15,0 0-10 0,-7 5-7 0,7-5-10 16,0 12-4-16,0-2 2 0,0 3 7 16,0 0 4-16,0 4 6 0,2 2 3 0,-2 7-3 0,2 0 9 15,-1 6-9-15,1 2-10 0,0 2-18 0,0 0-13 16,0 3-14-16,-1 4-11 0,2-5-11 0,1 5-7 15,-2 2-6-15,-2-8-10 0,4-2-9 0,-3 0 19 16,2 0-37-16,-2-2 28 0,2-1-38 0,-1-6 27 16,0 0-37-16,0-1 29 0,1-2-37 0,-2-3 32 15,0-2-14-15,3-2-2 0,-3-1 0 0,2-2-7 16,-2-2-2-16,-1-1 1 0,3 0-2 0,-2-3-8 16,0 0 4-16,1-1-4 0,-2-6-5 0,2 9-5 15,-2-9-19-15,0 0-62 0,0 0-45 0,7 3-83 16,-7-3-87-16,0 0-105 0,0-8-208 0,0 8-616 0,-2-9-835 15</inkml:trace>
  <inkml:trace contextRef="#ctx0" brushRef="#br2" timeOffset="-168608.274">29226 15995 282 0,'0'0'453'15,"-2"-8"-114"-15,2 8-15 0,-2-7-34 16,2 7-19-16,0 0-6 0,-5-4-31 0,5 4-44 0,0 0 28 16,0 0-2-16,0 0-6 0,0 0-22 15,-4 8-10-15,4-8-8 0,0 14-13 0,-1-4-10 0,2 2-12 16,-1 2-18-16,0 2-14 0,2 1-12 0,-1 1-15 15,0 0-40-15,3 2 22 0,-1 2-40 0,-1-1 19 16,3 1-29-16,-1-1 25 0,-1-1-32 0,-1-4 25 16,3 1-30-16,-2-2 28 0,-1-2-30 0,1-2 34 15,0 0-20-15,-2-3 28 0,0-1-29 0,-1-7 22 16,5 6-31-16,-5-6 18 0,0 0-20 0,3-6 26 16,-2-2-29-16,-1-2 25 0,0-2-4 0,0-2 1 15,-1-4-6-15,0-3 0 0,-1-1-2 0,0-2 11 16,-1-2-14-16,3 1-1 0,-1 0-8 0,1 0 5 15,-1 1 5-15,1 3-1 0,0 2-16 0,1 1 27 0,-2 1 7 16,2 4-8-16,0 0 10 0,-1 2-4 16,3 1-2-16,-1 2 5 0,0 2 3 0,0 0 6 15,-2 6-10-15,10-5 7 0,-10 5 0 0,12 0-7 0,-12 0-3 16,16 5 29-16,-8 0-40 0,1 1 18 16,1 1-26-16,3 2 33 0,-1 0-38 0,0 3 31 15,2 2-37-15,0-2 35 0,0 1-37 0,1 1 33 16,-1 2-43-16,-3-2-17 0,4 0-38 0,-3 1 6 0,1-1-35 15,-4-2-53-15,1 0-15 0,-2-1-43 0,2 0-8 16,-4 1-53-16,1-4-27 0,-2 1-45 0,-3-1-75 16,1 2-65-16,-3-3-339 0,-3 0-365 0</inkml:trace>
  <inkml:trace contextRef="#ctx0" brushRef="#br2" timeOffset="-168436.311">29321 16311 313 0,'0'0'449'0,"-16"-3"-100"0,16 3-24 0,-15-5-37 15,15 5-52-15,-12-6 9 0,12 6-52 0,-8-8-8 16,5 2-48-16,3 6-3 0,0-12-46 0,0 4 5 16,5 1-46-16,1-1 22 0,4-2-36 0,0 1 14 15,1-2-29-15,6-1 18 0,1 1-27 0,0-1 13 16,3 1-1-16,0 1-32 0,-1-2-62 0,1 2-74 0,0 0-84 16,-1 1-45-16,1 0-113 0,-2 1-312 0,-2-2-207 15</inkml:trace>
  <inkml:trace contextRef="#ctx0" brushRef="#br2" timeOffset="-168110.208">29744 15981 426 0,'-3'-6'378'0,"3"6"0"16,0-8-53-16,0 8-29 0,-2-8-3 0,2 8-37 15,-2-9 8-15,2 9-47 0,-1-7 4 0,1 7-36 16,-2-6 1-16,2 6-43 0,0 0 1 0,-2-8-24 16,2 8-23-16,0 0-12 0,2-6-2 0,-2 6-7 15,0 0 0-15,0 0 8 0,15 0-15 0,-15 0-5 16,13 2-10-16,-3 2-10 0,-1-2-9 0,1 2-7 16,5-2 0-16,-2 3-15 0,4-2 3 15,-2 2-2-15,2 0-3 0,-1 0-4 0,4 0-1 0,-3 1-1 16,1-1-22-16,-1-1 11 0,0 2-38 0,0-1-48 15,-2 1-45-15,0-1-48 0,-2 1-41 0,-1-2-39 16,-3-1-61-16,0 1-31 0,-1-1-90 0,-8-3-382 0,11 5-366 16</inkml:trace>
  <inkml:trace contextRef="#ctx0" brushRef="#br2" timeOffset="-167892.781">29935 15894 193 0,'0'0'364'0,"-5"-8"-2"16,5 8-35-16,-6-9-7 0,6 9 4 0,-6-7-36 16,6 7-17-16,-4-4-80 0,4 4 15 0,0 0-26 15,0 0 18-15,0 0-22 0,-10 5 0 0,7 1-28 16,0 1-23-16,-2 3-24 0,0 1-20 0,0 2-21 16,1 1-2-16,-2 1-9 0,2 0-14 15,-1 3-8-15,2 0-8 0,-2 0-7 0,0 0-50 0,4 0-34 16,-2-1-69-16,3 0-16 0,0-3-47 0,0-1-76 15,0 1-62-15,4-3-116 0,-1-2-363 0,-1-2-356 16</inkml:trace>
  <inkml:trace contextRef="#ctx0" brushRef="#br2" timeOffset="-167231.894">30309 15737 143 0,'0'0'500'16,"0"0"-116"-16,0 0-73 0,0 0-13 0,0 0-3 16,9 4-39-16,-9-4 1 0,3 10-46 0,-3-10 15 15,2 12-51-15,-2-3 11 0,2 0-35 0,-2 1-3 16,3 0-40-16,-1 1-3 0,0 2-32 0,0-3 4 0,1 2-27 15,-1 0 10-15,1-2-30 0,-2 1 14 0,2-2-7 16,-1 1-5-16,-2-3 7 0,2-1 32 16,1 0 12-16,-3-6-28 0,0 7 5 0,0-7-12 0,0 0-9 15,0 0-9-15,0 0-4 0,-5-6-27 0,3 0 26 16,-1-3-26-16,-1-2 24 0,-1-2-27 0,0-2 26 16,0-2-30-16,-3-3 24 0,3 0-24 15,0-2 28-15,0 0-25 0,0 1 23 0,1-2-11 16,0 3 33-16,-1 0-32 0,5 2 46 0,-2 3-3 15,0-1-5-15,2 4-8 0,-1 0-8 0,2 2-5 0,-1 1-12 16,2 1 6-16,0 3-4 0,1-1-6 0,-3 6 2 16,10-5 4-16,-10 5 0 0,11 0-6 0,-11 0 4 15,17 6 0-15,-8 0-22 0,1 1 22 0,2 1-28 16,-1 2 30-16,-1 2-27 0,6 0 24 0,-3 3-2 16,2-1 1-16,-2 1-4 0,2 0-2 0,0 1-7 15,-1-1 5-15,-1 1 1 0,1-1-17 0,-1 0 18 16,-1-1-6-16,-1-2-13 0,-1 0-16 0,-1 0-19 15,1-1-44-15,-2 0-41 0,-3-3-7 0,3 1-47 16,-2 0-2-16,-1 0-48 0,0-2-8 0,-2 0-34 0,0-2-90 16,-3-5-38-16,1 11-469 0,-1-11-433 15</inkml:trace>
  <inkml:trace contextRef="#ctx0" brushRef="#br2" timeOffset="-167043.526">30403 15923 275 0,'-9'-3'384'0,"0"1"-71"0,2-2-41 16,7 4 2-16,-12-7-35 0,8 4-5 0,4 3-23 16,-7-9-45-16,4 3-25 0,3 6-36 0,-4-10-6 15,4 2-34-15,2 2 0 0,3-3-24 0,0 3 3 16,1-3-22-16,3-1 7 0,4 1-20 0,-2-1 9 16,5-1-22-16,0 1 13 0,1-1-51 0,0-1-69 15,2 0-35-15,-1 1-72 0,1 0-85 0,1-1-392 16,-2 2-200-16</inkml:trace>
  <inkml:trace contextRef="#ctx0" brushRef="#br2" timeOffset="-166840.53">30775 15622 383 0,'0'0'399'0,"-1"5"-49"0,1-5-23 0,0 0-28 16,0 0-38-16,0 0-14 0,-7-4-59 0,7 4-12 15,0 0-54-15,-1-9-3 0,1 9-40 0,5-9-2 0,-1 4-36 16,1 0 10-16,2-2-25 0,0 1 11 0,2 0-27 16,4-1 9-16,0-2-61 0,0 2-46 0,3 0-45 15,-2-1-78-15,2 0-89 0,0 2-104 16,1 0-237-16,-3 0-150 0</inkml:trace>
  <inkml:trace contextRef="#ctx0" brushRef="#br2" timeOffset="-166681.43">30945 15626 89 0,'-10'10'581'0,"2"-3"-162"0,-1 1-72 16,1-1-52-16,2-2-33 0,0 1 7 0,1 0-51 16,5-6-6-16,-7 5-63 0,7-5-3 0,0 0-56 15,0 0 9-15,0 0-53 0,0 0 21 0,12 0-43 16,-3-2-27-16,2-1-44 0,3-4-34 0,4-1-67 16,4-1-18-16,0 0-35 0,5-2-55 15,1-2-63-15,0 0-341 0,6-4-171 0</inkml:trace>
  <inkml:trace contextRef="#ctx0" brushRef="#br2" timeOffset="-166249.223">31536 15206 94 0,'-4'-6'403'0,"1"0"-77"0,-1 1-12 0,-1 0-45 16,0 0-6-16,-3 0-13 0,3 0-19 0,-2 1-5 15,-4 1-43-15,2-1 1 0,-1 3-39 16,10 1 14-16,-22 0-31 0,12 0 22 0,-4 4-32 0,1-1 19 16,-1 1-27-16,2 2 17 0,0 0-25 0,-1 1 7 15,2 0-8-15,1 3-4 0,2-1-11 0,0 2-14 16,4-2-32-16,-1 1 18 0,3 1-30 0,-1 1 21 16,3 0-33-16,3-1 18 0,-1 1-24 0,3 1 25 15,-1-2-34-15,4 1 21 0,0-1-26 16,2-2 27-16,1 1-34 0,0-2 30 0,3-1-26 0,-3-2 20 15,6-1-27-15,-3-1 23 0,0-1-24 0,1 0 24 16,0-3-28-16,2 0 22 0,2-2-28 0,-3-2 24 16,2 2-40-16,-1-3 6 0,-1-1-15 0,0 0 16 0,-3-1-11 15,-1-1 17-15,0-1-12 0,-3-2 18 0,-1 2-25 16,-2-1 16-16,-2 0-29 0,-4 0 17 0,0 0-26 16,-2 0 21-16,-6 0-26 0,2-1 19 0,-5 1-34 15,0 1 20-15,-2 1-27 0,-1 1 4 0,-3 1-11 16,3 0 11-16,-2 1-13 0,-1 0-28 0,3 2-18 15,1-1-87-15,-1 3-7 0,5 0-51 0,-3-1-70 16,12 3-216-16,-16-2-95 0</inkml:trace>
  <inkml:trace contextRef="#ctx0" brushRef="#br2" timeOffset="-165915.774">31487 15000 167 0,'-6'-9'300'0,"6"9"-51"0,-6-6-17 0,6 6-4 15,-3-5-16-15,3 5-9 0,0 0-10 16,0 0-27-16,0 0 4 0,-14 2-5 0,14-2-25 16,-4 7 1-16,3 0-14 0,-1 1 20 0,0 3-21 0,2 0 21 15,-2 4-21-15,1 3 31 0,0 0-16 0,-1 3 12 16,1 3-7-16,1 2-23 0,-1 0 20 0,0 2-34 15,-1 0 32-15,0 5-46 0,-1 0 22 0,3 0-35 16,-5-1 20-16,3 0-38 0,-1 0 6 0,1-5-21 16,-1 0 17-16,0-1-34 0,0-1 14 0,1 0-27 15,-2-2 21-15,2-1-29 0,1-3 18 0,-1-2-28 16,0-2 20-16,-1-3-24 0,3 1 13 0,0-3-23 16,0 0 21-16,4-2-58 0,-4-8-32 15,3 11-107-15,-3-11-62 0,7 7-104 0,-7-7-169 16,0 0-159-16,9 1-276 0,-9-1-545 0</inkml:trace>
  <inkml:trace contextRef="#ctx0" brushRef="#br2" timeOffset="-163298.084">31331 15983 137 0,'0'0'214'0,"0"0"-30"0,0 0-4 15,0 0-12-15,0 0-3 0,0 0-9 0,0 0-15 16,0 0-10-16,0 0 1 0,0 0-2 0,0 0 3 16,0 0-1-16,0 0-22 0,0 0 13 0,0 0-6 15,0 0-12-15,-8-3 5 0,8 3-22 0,0 0 2 16,0 0-14-16,0 0 15 0,0 0-24 0,0 0 15 15,0 0-35-15,0 0 33 0,0 0-30 0,0 0 30 16,0 0-38-16,0 0 32 0,0 0-35 0,0 0 27 16,0 0-29-16,0 0 30 0,0 0-34 0,0 0 27 15,0 0-32-15,0 0 18 0,0 0-33 0,0 0 22 16,0 0-28-16,0 0 22 0,0 0-28 0,11-4 22 16,-11 4-25-16,16-7 19 0,-7 5-23 0,1-3 24 15,2 2-25-15,1-3 23 0,2 1-30 0,-1-1 31 16,3-1-30-16,-1 1 3 0,2-3-1 0,3 2 5 15,-3-1 0-15,1 1 2 0,-1-2 2 0,1 2-2 16,0-3 0-16,-4 4 1 0,0-1 2 0,1 0 1 0,-1 1-2 16,-1 0 1-16,0-1 4 0,-1 1 1 15,-1-1 2-15,2 3-1 0,-3-2 6 0,-1 1 6 0,1 0 4 16,-2 0 2-16,-2 1 5 0,2 0-2 0,0 0-2 16,-2 0 1-16,-1 0 0 0,2 2-4 0,-8 2-2 15,10-8-7-15,-10 8 4 0,10-4-7 0,-10 4 3 16,9-5-3-16,-9 5-4 0,6-5 4 0,-6 5-10 15,7-4 7-15,-7 4-3 0,6-3-4 0,-6 3 4 16,0 0-8-16,7-5 3 0,-7 5 5 0,0 0-4 16,7-2 1-16,-7 2-3 0,0 0 2 0,0 0 2 0,9-4-3 15,-9 4 1-15,0 0-2 0,0 0 4 0,0 0 3 16,11-2-4-16,-11 2 3 0,0 0-9 0,0 0 8 16,0 0 0-16,0 0 0 0,0 0-2 0,8-3-2 15,-8 3 7-15,0 0 2 0,0 0-5 0,0 0 3 16,0 0 2-16,0 0-3 0,0 0 0 0,0 0-2 15,0 0 2-15,0 0-2 0,7-3 1 0,-7 3-2 16,0 0 0-16,0 0-1 0,0 0 2 0,0 0-2 16,0 0-1-16,0 0 1 0,0 0-2 0,4-6 2 15,-4 6 2-15,0 0-3 0,0 0 1 0,0 0 0 16,0 0 0-16,0 0-2 0,0 0-3 0,0 0-1 0,0 0-3 16,0 0-39-16,0 0-76 0,0 0-52 0,0 0-69 15,0 0-176-15,1-6-588 0,-1 6-615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07:09.8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15574 5474 171 0,'0'0'200'0,"-12"-4"-69"16,12 4 37-16,-10 0-47 0,10 0 34 0,-9-3-34 0,9 3 26 15,0 0-30-15,-13 0 14 0,13 0-20 16,0 0 7-16,-10-3-15 0,10 3 0 0,0 0-8 16,0 0-14-16,-12-1-5 0,12 1-23 0,0 0 0 0,0 0-18 15,0 0 0-15,0 0-7 0,0 0 24 0,-10 1-13 16,10-1 19-16,0 0 2 0,0 0 3 0,0 0 4 16,3 6 11-16,-3-6 0 0,0 0 4 0,6 7 8 15,-6-7 48-15,0 0-41 0,12 4 45 0,-12-4-32 16,10 3 32-16,-10-3-43 0,13 1 40 0,-13-1-42 15,18 1 44-15,-18-1-53 0,20 1-1 0,-20-1-5 16,24-1-5-16,-11 1-8 0,2-1-4 0,2 0-4 16,0 1 1-16,2-2-6 0,-1 1-5 0,2-1 0 15,1 0-13-15,-1 2-3 0,1-2-4 0,0 1-4 16,1-3 1-16,1 4-5 0,3-2 3 0,-1 1 2 16,3-2 1-16,-1 1-34 0,0-1 40 0,0 1-42 15,1-1 49-15,0-1-11 0,0 1-8 0,1-1 0 16,2 2 2-16,-3-1-8 0,6-2-2 0,-1 1 1 15,0-1-39-15,-4 2 40 0,5-1-40 0,-6-1 42 16,1 2-42-16,3-2 48 0,-4 1-46 0,0-1 42 16,-1 2-42-16,1-2 43 0,0 1-42 0,-2-1 47 15,2 2-44-15,-3-2 39 0,1 1-46 0,0 2 45 0,-1-1-42 16,1-1 44-16,-1 0-45 0,-1 2 48 16,1 0-49-16,-1-1 46 0,-1 1-42 0,0 1 43 15,-2-1-45-15,4-2 52 0,-2 3-54 0,3-1 53 16,-3 0-52-16,0 1 47 0,0-1-44 0,-2 0 51 0,2 1-47 15,-1-1 53-15,0 0-47 0,-1 0 56 16,0 2-48-16,2-3 56 0,-1 3-56 0,-2-3 63 0,3 1-62 16,-2-1 54-16,0 2-54 0,1-2 2 0,-1 1 3 15,0-1-2-15,-1 1 2 0,1 0 7 0,0-1-6 16,0 1-1-16,-3-1 3 0,4 0 2 0,-3-1 2 16,0 2 5-16,0-2 3 0,1 3-2 0,-1-3-1 15,0 1 2-15,-1-1 7 0,2 0 5 0,-1 2-1 16,-1-1-1-16,1 2 3 0,1 0 41 0,-1-2-49 15,1-1 31-15,-2 4-42 0,3-3 43 0,-2 2-44 16,0-2 42-16,0 2-49 0,-1-1 39 0,1 0-46 16,0 1 38-16,-1 0-41 0,0-1 41 0,-1 1-39 15,1-2 40-15,-1 3-41 0,0-1 41 0,0 1-39 16,-2-1 40-16,2-1-43 0,-2 2 38 0,0-1-38 0,1 0 40 16,0 1-37-16,-3-1 40 0,2 1-38 0,-1 0 39 15,2-2-36-15,-1 2 28 0,-1 0-33 16,0 0 39-16,0-2-40 0,-1 2 38 0,2 0-42 0,-3-1 38 15,1 1-41-15,1 0 43 0,-1 0-37 0,-13 0 38 16,25-2-36-16,-13 2 43 0,0 0-39 0,1 0 35 16,-13 0-38-16,23 0 48 0,-11-2-41 0,0 1 38 15,-12 1-44-15,23-1 35 0,-11 1-39 0,-2-1 35 16,-10 1-34-16,22-2 31 0,-22 2-43 0,19 0 38 16,-19 0-37-16,17-1 38 0,-17 1-43 0,15-1 42 15,-15 1-45-15,14-1 42 0,-14 1-38 0,15 0 38 16,-15 0-41-16,12-2 10 0,-12 2 31 0,0 0-37 15,18 0 36-15,-18 0-41 0,11 2 41 0,-11-2-43 16,11-2 32-16,-11 2-68 0,12 0-13 0,-12 0-101 16,0 0-10-16,16 0-118 0,-16 0-75 0,12-3-107 15,-12 3-86-15,13 0-95 0,-13 0-639 0,18-5-908 16</inkml:trace>
  <inkml:trace contextRef="#ctx0" brushRef="#br0" timeOffset="799.958">20751 5399 30 0,'0'0'301'0,"-10"1"-121"16,10-1 21-16,0 0-24 0,-14 2 42 0,14-2-15 0,0 0-9 15,-12 0-5-15,12 0-35 0,0 0 1 0,0 0-42 16,-12 0-17-16,12 0-14 0,0 0-4 0,0 0 2 16,0 0 10-16,0 0 29 0,0 0-2 15,0 0 11-15,0 0 1 0,0 0-6 0,0 0-5 0,0 0-1 16,14 0-11-16,-14 0 28 0,18-3-43 0,-8 2-3 15,3 1-3-15,0-3 3 0,3 3 7 0,1-3 9 16,2 3 2-16,1-1-5 0,2 0 6 0,1 1-6 16,5-3 6-16,-1 1 3 0,4 0-31 0,3-1 46 15,2 1-50-15,1-5 55 0,0 5-62 0,0-1 55 16,0 0-69-16,2-2 52 0,0 1-49 0,6-1 40 16,-4 2-43-16,4-4 44 0,-2 2-52 0,3 0 38 15,-2 0-51-15,0-2 41 0,0 2-49 0,-5 0 39 16,0-2-46-16,-2 3 36 0,0-1-46 0,1 2 38 15,-2-4-46-15,-2 4 37 0,-2-1-43 0,-2 0 36 16,-4-2-38-16,1 1 47 0,-4 0-47 0,0 3 38 16,-2-3-41-16,-4 3 43 0,0-2-37 0,-4 0 37 15,1 0-39-15,-5 2 36 0,1-4-45 0,-1 1 33 16,0 1-46-16,-5-1 38 0,1 0-51 0,-5 5-2 16,6-10-48-16,-6 10-82 0,2-12-114 0,-2 12-89 15,-3-8-65-15,0 0-122 0,-1 4-192 0,4 4-442 16,-7-9-806-16</inkml:trace>
  <inkml:trace contextRef="#ctx0" brushRef="#br0" timeOffset="12013.929">8786 6545 17 0,'0'0'133'15,"-10"0"-12"-15,10 0-21 0,0 0-23 0,0 0-12 16,0 0-22-16,0 0-1 0,0 0-9 0,0 0-10 15,0 0-4-15,0 0-4 0,0 0 1 0,0 0-6 16,0 0 11-16,0 0 11 0,0 0 12 0,0 0 6 16,-12 0 9-16,12 0 14 0,0 0-2 0,0 0 7 0,0 0 0 15,0 0-10-15,0 0 4 0,0 0-6 16,0 0 0-16,0 0 3 0,0 0-4 0,0 0 0 16,-9 4 2-16,9-4 4 0,0 0 0 0,0 0-3 0,0 0-3 15,0 0 0-15,0 0-6 0,0 0 5 0,-9 1-9 16,9-1 12-16,0 0-22 0,0 0 22 0,0 0-21 15,0 0 22-15,0 0-24 0,0 0 44 16,0 0-34-16,0 0 46 0,0 0-40 0,0 0 47 0,0 0-43 16,0 0 46-16,0 0-47 0,0 0 40 0,0 0-42 15,-9 1 38-15,9-1-40 0,0 0 43 0,0 0-35 16,0 0 37-16,0 0-38 0,0 0 45 0,0 0-46 16,0 0 47-16,0 0-48 0,0 0 43 0,0 0-53 15,0 0 44-15,0 0-50 0,0 0 45 0,0 0-52 16,0 0 43-16,-5 5-47 0,5-5 38 0,0 0-43 15,0 0 28-15,0 0-49 0,0 0 1 0,0 0 35 16,0 0-41-16,0 0 2 0,0 0 8 0,0 0 15 16,0 0 8-16,0 0 8 0,0 0 7 0,0 0 9 15,0 0 5-15,13 0 8 0,-13 0 3 0,0 0-2 16,15-2 2-16,-15 2-12 0,12-3-3 0,-12 3-4 16,14-2-9-16,-14 2-4 0,18-4-8 0,-8 2-1 15,0 0-16-15,3-2 10 0,-3 1-6 0,3 1-4 0,1-1-4 16,0 1 2-16,-1 0-5 0,3-2 4 0,0 0-4 15,-1 2-2-15,2-1-3 0,-2 0 3 16,2 1-5-16,-2-1-2 0,2-1 4 0,-2 3-5 0,-1 0 1 16,0-2 0-16,0 1 0 0,0 0-5 0,-1 1 4 15,0-1-1-15,-2 2-3 0,1-2 0 0,-1 2-1 16,-11 0 1-16,20 0-1 0,-20 0 5 0,16-2-5 16,-16 2 1-16,16 0-5 0,-16 0 6 0,15 0-5 15,-15 0 4-15,11 2 0 0,-11-2-2 0,13 0 1 16,-13 0 3-16,0 0-3 0,14 0 0 0,-14 0 3 15,0 0-2-15,14 2-1 0,-14-2 1 0,0 0 0 16,12 2-1-16,-12-2 1 0,0 0-1 0,0 0 4 16,11 1-2-16,-11-1 0 0,0 0-1 0,0 0 0 0,0 0 0 15,13 2 1-15,-13-2 0 0,0 0-1 0,0 0 1 16,0 0-1-16,0 0 3 0,0 0-3 16,0 0 1-16,10 1-2 0,-10-1 3 0,0 0-4 15,0 0 5-15,0 0-4 0,0 0 1 0,0 0 3 0,0 0-2 16,0 0-6-16,0 0 3 0,0 0 4 15,0 0-1-15,0 0-2 0,0 0 4 0,0 0-1 16,0 0-4-16,0 0 2 0,0 0-1 0,0 0 4 16,0 0-2-16,0 0 1 0,0 0-1 0,0 0-13 0,0 0 11 15,0 0-6-15,0 0-5 0,0 0-20 0,0 0-38 16,0 0-69-16,0 0-120 0,0 0-130 0,0 0-109 16,0 0-123-16,0 0-781 0,0 0-1002 0</inkml:trace>
  <inkml:trace contextRef="#ctx0" brushRef="#br0" timeOffset="13892.238">10346 6612 106 0,'0'0'176'0,"0"0"-20"16,0 0-14-16,0 0-13 0,0 0-12 15,-9 2-10-15,9-2-9 0,0 0-3 0,0 0-1 16,0 0 16-16,0 0-34 0,0 0 16 0,0 0-18 0,0 0 17 15,0 0-19-15,0 0 9 0,-7 3-8 0,7-3 0 16,0 0 9-16,0 0-10 0,0 0 6 0,0 0-14 16,0 0 19-16,0 0-29 0,0 0 29 0,0 0-35 15,0 0 1-15,0 0 4 0,-4 5 3 0,4-5 8 16,0 0 15-16,0 0 35 0,0 0-43 0,0 0 42 16,0 0-41-16,0 0 39 0,0 0-45 0,0 0 38 15,0 0-43-15,0 0 35 0,0 0-45 0,0 0 33 16,0 0-43-16,0 0 27 0,0 0-44 0,0 0 31 15,0 0-43-15,0 0 38 0,0 0-46 0,0 0 40 16,0 0-40-16,0 0 41 0,0 0-42 0,0 0 38 16,0 0-37-16,0 0 49 0,0 0-40 0,0 0 57 15,0 0-43-15,0 0 45 0,1 6-41 0,-1-6 45 16,0 0-48-16,0 0 4 0,0 0 4 0,15 0 6 16,-15 0 9-16,0 0 19 0,13 0-20 0,-13 0 1 0,13 0 8 15,-13 0-1-15,15-1-10 0,-15 1-1 0,17-1-9 16,-7-1-3-16,2 2 0 0,0-2-7 0,0 1-3 15,-2 1-5-15,4-2 2 0,-1 0-1 0,1 1-2 16,-1-1 1-16,1-1 0 0,-3 2-4 0,2 0-9 16,1-1 5-16,0 1-5 0,-2-1 3 15,-1 1-5-15,3 0 5 0,-2-1-6 0,-2 1-1 0,3 0-2 16,-13 1 1-16,20-1 6 0,-20 1-1 0,18-2-7 16,-18 2 2-16,16-2-1 0,-16 2 0 0,16-3 5 15,-16 3 2-15,15 0 6 0,-15 0-5 0,14-1 0 16,-14 1 2-16,16 0 0 0,-16 0 12 0,14-2-2 15,-14 2 4-15,13-4-4 0,-13 4-4 0,14-2-4 16,-14 2 0-16,11-3 3 0,-11 3-6 0,14-1 0 16,-14 1-4-16,12-3 1 0,-12 3 4 0,10-1-4 15,-10 1-5-15,10-2-1 0,-10 2 2 0,9-1 0 16,-9 1 1-16,0 0 4 0,12-3 1 0,-12 3-4 0,0 0-1 16,0 0-1-16,11-2 7 0,-11 2 7 0,0 0-2 15,0 0 1-15,0 0 2 0,9-1 2 16,-9 1 6-16,0 0-1 0,0 0 0 0,0 0-6 0,0 0 9 15,0 0-3-15,0 0-2 0,9-3-1 0,-9 3-1 16,0 0-9-16,0 0 0 0,0 0-3 0,0 0-1 16,0 0 0-16,0 0 1 0,0 0-7 0,0 0 1 15,0 0-1-15,0 0-8 0,0 0 0 0,0 0-9 16,0 0-40-16,0 0-77 0,0 0-100 0,0 0-116 16,0 0-160-16,0 0-246 0,0 0-540 0,0 0-898 15</inkml:trace>
  <inkml:trace contextRef="#ctx0" brushRef="#br0" timeOffset="36313.808">25799 5827 512 0,'0'0'491'15,"-4"4"-113"-15,4-4-84 0,-5 4-27 0,5-4 11 16,0 0 7-16,-9 5 42 0,9-5-45 0,0 0 30 15,-6 3-82-15,6-3-37 0,0 0-33 0,0 0-29 0,-7 4-30 16,7-4-17-16,0 0-14 0,0 0-2 16,0 0-25-16,0 0-6 0,0 0-2 0,0 0-4 15,0 0-4-15,12 2-3 0,-12-2-6 0,15-4-2 16,-15 4-6-16,19-5 5 0,-9 1 32 0,3 0-55 16,1 0 35-16,0-3-83 0,2 2 2 0,-2 2-84 15,2-4-8-15,-3 0-89 0,4 4 3 0,-4-4-47 16,-2 3-23-16,0 1-20 0,0 0-21 0,-11 3-53 15,14-2-329-15,-14 2-231 0</inkml:trace>
  <inkml:trace contextRef="#ctx0" brushRef="#br0" timeOffset="36501.342">25884 5937 230 0,'-7'9'408'0,"1"-3"-105"16,2 1-46-16,0-2-32 0,4-5 1 0,-7 11 3 15,7-11 34-15,-5 7-25 0,5-7-8 0,-5 9-10 16,5-9-12-16,0 7-19 0,0-7-19 0,0 0-14 0,5 6-10 15,-5-6-18-15,0 0-19 0,12 0-20 0,-12 0-11 16,14-1-23-16,-3-2-8 0,-2 0-11 16,4-2-12-16,0 0-7 0,1 0-29 0,1-2-53 15,1 0-43-15,0 0-76 0,1-2-68 0,-2 1-56 16,2 0-106-16,-3 1-70 0,2-1-294 0,-3 0-297 16</inkml:trace>
  <inkml:trace contextRef="#ctx0" brushRef="#br0" timeOffset="37431.019">25320 5929 6 0,'0'0'346'0,"4"-7"-136"16,-4 7 11-16,5-5-50 0,-5 5 34 0,5-8-24 15,-5 8 0-15,2-6-14 0,-2 6-15 0,3-10 14 16,-3 10-28-16,1-7-11 0,-1 7-13 0,0-12-3 16,0 12 52-16,-2-13-52 0,0 6 44 0,-3-2-61 15,1 0 35-15,1 1-48 0,-4-1 39 0,1 3-53 16,-2-4 39-16,-2 3-44 0,0-1 32 15,-3 2-38-15,1 1 37 0,1 3-46 0,-2-2 29 16,0 3-48-16,-2 1 43 0,2 0-45 0,-1 2 38 0,-1 2-48 16,0 1 37-16,-1 2-47 0,3 1 39 0,-1-1-49 15,4 4 42-15,-1 0-41 0,2 1 3 0,2 0 8 16,5 1 7-16,0-1-1 0,2 2 0 16,4-2 1-16,1 2 2 0,3-1-10 0,6 3 5 15,0-1 0-15,5-3-2 0,4 1 0 0,-1 1 1 0,4-2-5 16,-2-2 0-16,3-1-1 0,-2 1-14 0,3 2 13 15,-8-4-10-15,1 1 3 0,-2 1 2 0,-3 0-4 16,-2-1 3-16,-4 1-4 0,-4 0 2 0,0 2 3 16,-5-2 3-16,-2 2-3 0,-3 0 0 0,-3 3 2 15,-2-1-2-15,-5 2 2 0,0-1 0 0,-1-1-2 16,-2-1 3-16,-2-1 40 0,0-1-46 0,4-2 39 16,-2-1-53-16,4-2 44 0,-1-1-91 0,3-3-46 15,11-2-151-15,-16 0-45 0,16 0-52 16,-10-7-30-16,9 1-131 0,1-2-269 0,4-4-311 15</inkml:trace>
  <inkml:trace contextRef="#ctx0" brushRef="#br0" timeOffset="38999.46">26638 5264 279 0,'0'0'372'0,"0"0"-70"16,0 0-33-16,-3-7-34 0,3 7-26 0,0 0-15 15,-2-10-4-15,2 10-6 0,-1-9-1 0,1 9-9 16,-2-7-18-16,2 7 19 0,-2-11-73 0,2 11 36 15,-4-9-51-15,3 2 41 0,1 7-34 0,-4-10 28 16,0 3-45-16,0 4 34 0,1-2-48 0,3 5 45 16,-10-9-51-16,3 6 36 0,7 3-55 0,-16-4 44 15,16 4-49-15,-18 0 53 0,5 1-56 0,0 2-2 0,0 0-4 16,-1 4 2-16,0 0-4 0,0 0-2 16,3 1-4-16,-1 2 4 0,1 0-11 0,2 2 4 15,2-1-2-15,0 1 0 0,2 1 0 0,3-1 4 16,2 0-5-16,2 1-3 0,0 1 2 0,5 2 2 15,3-1-9-15,1 2 43 0,3 0-56 0,2-2 43 16,1-2-49-16,5 1 44 0,1 2-47 0,0-3 47 16,1 0-53-16,1-1 47 0,-5-2-60 0,-1 0 32 15,-1 4-51-15,0-4 42 0,-4 0-35 0,-4 2 49 16,-2 0-40-16,-3 2 49 0,-1-4-42 0,-5 4 51 16,-2 0-44-16,-3 1 44 0,-3 0-40 0,-4 2 44 15,0-2-44-15,-2 1 46 0,1-1-35 0,-3-1 37 16,3-2-45-16,3-2 7 0,-1-1 2 0,1 1 1 15,4-4 42-15,-1 1-49 0,2-1 44 0,1-1-44 16,5-5 5-16,-1 8 36 0,1-8-53 0,4 7 26 16,-4-7-46-16,11 6 34 0,-1-4-43 0,1 3 43 15,0-1-51-15,3-1 38 0,0 2-32 0,2 2 42 16,-1 0-30-16,0 3 42 0,-2-1-35 0,1 3 9 16,-1 0 9-16,0 1 4 0,-4 1 5 0,0-2 4 15,-3 3 10-15,3-1-5 0,-3 1 6 0,-1-1 8 16,1-1 5-16,-1 1 4 0,1-2-1 0,-2-2-1 15,0 2 4-15,0-5 5 0,1 3 1 0,0-1-3 16,2-4-4-16,0 3-5 0,2-4-5 0,0-1-21 16,3-3-32-16,1 0-61 0,4-1-79 0,1-3-1 15,4-3-114-15,-1-1-60 0,7-4-124 0,-4-2-282 16,2-1-280-16</inkml:trace>
  <inkml:trace contextRef="#ctx0" brushRef="#br0" timeOffset="39532.373">27096 5421 228 0,'0'-12'398'16,"0"12"-55"-16,-4-9-7 0,4 9-52 0,-2-12-17 15,2 12 22-15,-2-13 5 0,0 7-20 0,0 0-18 0,1-1-24 16,1 0-28-16,0 1-40 0,0-2-28 16,0 2-26-16,4-3-18 0,-1 3-15 0,3 0-6 15,0-2-10-15,1 3-10 0,0 1-5 0,3-2-2 16,1 2-10-16,-1 3-4 0,3 0-3 0,-2 2-4 16,3 2-3-16,-2 2 0 0,1 2-3 0,1 2-4 15,-3 1 0-15,1 2 0 0,-2 3 33 0,-1 0-51 16,-3 0 43-16,1 0-49 0,-2 1 43 0,-1-2-47 15,-3-2 45-15,0 1-48 0,-1-2 49 0,0 0-42 16,0 0 43-16,-2-3-45 0,0-1 60 0,-3 0-43 16,5-7 56-16,-5 6-49 0,5-6 40 0,0 0-50 15,-13-3 6-15,13 3 3 0,-9-13 10 0,5 6-18 16,2-4 4-16,-1 1-1 0,3-1 2 0,-2 0 4 16,2-1 10-16,2-1 8 0,0 2-24 0,-1-1 44 15,1 2-24-15,1 1 19 0,0 3-38 0,-1-4 43 16,1 5-34-16,1-3 45 0,-4 8-41 0,7-6 44 15,-7 6-55-15,13-2 45 0,-13 2-55 0,13 3 44 16,-7 1-9-16,4 3-5 0,-1-4-2 0,2 6-10 16,0-1 0-16,-1 1-3 0,3 2 4 0,-1-2-18 15,-1 3-14-15,0-3-47 0,1-1-42 0,-3 1-12 16,2-1-100-16,-2-2-34 0,-1-1-115 0,2 0-36 0,-10-5-54 16,12 3-77-16,-12-3-397 0,10-2-504 0</inkml:trace>
  <inkml:trace contextRef="#ctx0" brushRef="#br0" timeOffset="39798.681">27496 5083 480 0,'-3'-17'646'0,"-1"0"-113"15,-2 2-94-15,1 1-50 0,0-1-15 0,0 2 12 16,-2-1-3-16,1 3-42 0,2 1 24 16,0-1-57-16,-1 3-22 0,3 0-57 0,-1 3-34 15,-1-1-59-15,4 6-14 0,-2-8-38 0,2 8 5 0,0 0-14 16,0 0 2-16,0 0-21 0,7 10 11 15,0-1-6-15,1 1 7 0,2 3-19 0,1 3 10 16,6 6-11-16,-1-1-2 0,7 4-5 0,-1 4-5 16,0 0-2-16,2 0-36 0,0 0 33 0,1 0-7 15,-1 0-2-15,0 1-3 0,1-1-4 0,-1-3-1 0,-1 2-3 16,-3-3-9-16,-1-4 1 0,-1 0-4 0,0-1-20 16,-1 0-41-16,-4-3-52 0,-1-1-56 15,-1-1-80-15,-4 0-22 0,1-2-118 0,-2 0-51 16,-2-2-98-16,-3-1-184 0,1-3-425 0,-4-1-761 15</inkml:trace>
  <inkml:trace contextRef="#ctx0" brushRef="#br0" timeOffset="40314.606">28036 4957 419 0,'-10'-8'573'0,"1"-1"-134"0,3 2-90 16,-3-1-26-16,1-1-17 0,2 1-33 0,1 0-29 15,-2-2-19-15,5 1-23 0,-2-1-24 0,3 1-33 16,1-3-25-16,2 3-26 0,3-2-18 0,0 2-14 16,3-1-9-16,1 0-8 0,4 1-40 15,-2 1 41-15,5 2-11 0,-2 1 2 0,2 1-8 16,-2 1-1-16,2 3-3 0,-2 0 1 0,0 2-3 0,1 1-3 15,0 1-2-15,-3 3 2 0,0 1-4 0,-1 1-2 16,-3 1-5-16,-1 0 4 0,0 1 0 0,-2 0-15 16,-3 1 15-16,-2-1 8 0,0 0 5 0,0-1 12 15,-2 0 9-15,-2-1 11 0,0 0 8 16,0-2-43-16,1-2 44 0,-1 0-46 0,4-5 45 16,-8 6-52-16,8-6 40 0,0 0-48 0,-13-4 34 0,8-3-49 15,4 0 41-15,-2 0-48 0,1-4 46 0,0-2-45 16,1 3 44-16,2-3-43 0,1 2 46 0,-1-1-36 15,0 0 33-15,2 2-20 0,-2 0 47 0,0 2-37 16,1-1 34-16,0 3-39 0,-2 6 33 0,3-12-35 16,-3 12 36-16,5-8-27 0,-5 8 10 0,6-3-11 15,-6 3 22-15,0 0-26 0,11 0 17 0,-11 0-26 16,10 7 20-16,-3-3-27 0,0 2 24 16,-1 0-25-16,3 0 14 0,0 2-27 0,-1-1 12 15,-1-1-71-15,5 2-5 0,-5-1-63 0,3-1-88 0,-1-1-69 16,1 2-60-16,1-3-77 0,-2 1-33 0,3-5-91 15,-12 0-379-15,20 0-514 0</inkml:trace>
  <inkml:trace contextRef="#ctx0" brushRef="#br0" timeOffset="40508.65">28513 4679 239 0,'0'-11'679'16,"0"0"-129"-16,-1 3-90 0,0 0-48 0,1 0-48 15,-2 0-17-15,2 3-52 0,0 5 31 0,-2-12-78 16,2 12 15-16,-2-9-95 0,2 9-2 0,0-8-76 15,0 8 21-15,0 0-63 0,0-6 31 0,0 6-53 16,0 0 32-16,0 0-50 0,11 4 44 0,-11-4-55 16,10 6 39-16,-5-2-54 0,1 1 37 0,1 2-52 15,0-2-65-15,-2-1-58 0,2 1-53 0,-1 2-60 16,-1-2-68-16,-5-5-64 0,9 9-61 0,-4-5-495 16,-5-4-543-16</inkml:trace>
  <inkml:trace contextRef="#ctx0" brushRef="#br0" timeOffset="40664.236">28381 4579 15 0,'-7'-7'576'0,"-1"0"-145"0,2 0-118 0,1 2-57 15,-1-1-63-15,4 0-8 0,-1 0-53 0,3-1-4 16,0 7-33-16,0-11-19 0,3 3-18 0,1 3-13 16,2-2-69-16,1 2-78 0,1 0-89 0,1 0-109 15,4-2-291-15,-1 3-103 0</inkml:trace>
  <inkml:trace contextRef="#ctx0" brushRef="#br0" timeOffset="40964.003">28753 4368 489 0,'0'0'374'0,"0"0"0"0,0 0-89 16,-1-7-3-16,1 7-6 0,0 0-7 0,-10 1-28 15,10-1-19-15,0 0-35 0,-13 4-37 0,13-4-31 16,-8 5-17-16,8-5-17 0,-5 8-18 0,5-8-5 15,-4 9-9-15,4-9-7 0,0 14-4 0,0-8-9 16,3 3-7-16,1 1-38 0,1-2 42 0,1 3-8 16,3 0-3-16,0-2-4 0,0 3-3 0,2-3 0 15,1 1-1-15,-2-1-6 0,3 2 1 0,-3-3-2 16,-1 1-1-16,0-2-6 0,-1 0-6 0,-2 1 1 16,-2-2-1-16,2 2 6 0,-2-1 2 0,-4-7 0 15,0 12-3-15,-2-6 1 0,-3 1 1 0,-2-1 4 16,1-1-4-16,-2 2 0 0,-1-2 4 15,-1 0-5-15,1-2 2 0,0 1-29 0,-1-1-63 0,10-3-71 16,-16 2-85-16,16-2-83 0,-13-1-57 0,13 1-434 16,-7-4-360-16</inkml:trace>
  <inkml:trace contextRef="#ctx0" brushRef="#br0" timeOffset="42065.29">29001 4378 264 0,'10'-7'564'15,"-6"3"-127"-15,3-1-92 0,-7 5-65 0,9-6-24 16,-9 6-21-16,8-6-26 0,-8 6-1 0,8-5-50 16,-8 5-8-16,5-3-45 0,-5 3-8 0,7-4-30 15,-7 4 11-15,10-4-32 0,-10 4 10 0,11-4-26 16,-11 4 15-16,13-5-26 0,-3 3 15 0,-3-3-12 16,0 3 2-16,1-3-21 0,0 1 23 0,-2-2-23 15,1 1 18-15,-2 0-25 0,0-1 20 0,-2 0-22 16,1 0 21-16,-1 0-20 0,-2-1 14 0,-1 7-18 15,-2-12 16-15,0 6-16 0,-2-1 15 0,1 3-19 16,-1-1 19-16,4 5-17 0,-8-8 21 0,8 8-20 16,-9-5 18-16,9 5-19 0,0 0 18 0,-14-1-17 15,14 1 21-15,-7 4-12 0,7-4 19 0,-7 9-17 16,7-9 21-16,-1 13-22 0,2-7 15 0,-1 3-13 16,3 0 12-16,-1 0-15 0,2 0 18 0,1 1-18 15,2-1 1-15,0 3 0 0,2-3-4 0,0-1-9 16,1 1-28-16,-1-4-30 0,-1 2-11 0,2-2-12 15,-1-2-6-15,0 1-27 0,-9-4-24 0,15 2-4 16,-15-2 52-16,13-1-46 0,-13 1 57 0,9-5-15 16,-9 5 52-16,9-8-24 0,-6 1 51 0,-1 0-22 15,-2-3 36-15,3 2 3 0,-3-2 2 0,1-1 5 16,0 1 4-16,-1 1 18 0,2-4 33 0,-1 5 14 16,0-3-40-16,2 4 35 0,-2-4-36 0,3 5 37 15,0-1-50-15,-2 2 43 0,2 0-42 0,1 0 39 16,-5 5-41-16,9-7 37 0,-9 7-40 0,14-4 31 15,-14 4-45-15,14 0 45 0,-14 0-47 0,17 1 37 16,-8 2-45-16,1 0 46 0,0-2-41 0,-1 3 36 16,0-2-41-16,1 1 49 0,-10-3-44 0,13 4 53 15,-13-4-1-15,13 3 71 0,-13-3 9 0,11 2 53 16,-11-2-32-16,0 0-16 0,9-2-36 0,-9 2-8 16,4-5-25-16,-4 5-3 0,3-8-20 0,-3 8 5 15,0-12-22-15,-1 5 11 0,1-1-23 0,-2 2 7 16,1-3-16-16,-2-2-10 0,2 3-57 0,0-1-11 15,0 1-26-15,-1-1-28 0,1 2-17 0,1 0-76 16,-1 1 29-16,1 6 14 0,2-13 23 0,-2 13 27 16,3-8 28-16,-3 8 17 0,4-4 22 0,-4 4 8 15,0 0 20-15,7-3-6 0,-7 3 12 0,0 0 8 16,10 2 5-16,-10-2 8 0,8 2 2 0,-8-2 8 16,0 0-1-16,9 5 8 0,-9-5-2 0,0 0 7 15,8 4 25-15,-8-4 42 0,0 0-18 0,6 4 5 16,-6-4 4-16,0 0-3 0,8 3 5 0,-8-3-10 15,0 0 4-15,0 0-45 0,9 4 40 0,-9-4-56 16,0 0 41-16,0 0-51 0,11 1 42 0,-11-1-44 16,0 0 47-16,9 4-50 0,-9-4 41 0,8 2-37 15,-8-2 32-15,0 0-44 0,11 4 47 0,-11-4-46 16,0 0 48-16,9 4-44 0,-9-4 43 0,0 0-39 16,0 0 38-16,0 0-45 0,11 0 42 0,-11 0-46 15,5-4 48-15,-5 4-46 0,6-6 47 0,-6 6-45 16,5-8 45-16,-5 8-50 0,5-10 49 0,-5 10-47 15,4-9 46-15,-1 2-48 0,-3 7 49 0,6-9-46 16,-6 9 46-16,8-8-46 0,-8 8 47 0,6-9-42 16,-6 9 53-16,12-5-45 0,-12 5 47 0,12-5-46 15,-12 5 46-15,12 0-42 0,-12 0 51 0,12 2-59 16,-12-2 43-16,12 3-42 0,-5 1 37 0,-7-4-44 16,11 6 42-16,-11-6-42 0,9 7 42 0,-9-7-38 15,5 7 59-15,-5-7-19 0,5 5 58 0,-5-5-4 16,0 0-9-16,0 0-4 0,0 0 5 0,0 0-2 15,0 0-5-15,0 0-17 0,0 0 15 0,-5-6-28 16,4 0 11-16,1 6-20 0,0-12 12 0,1 4-20 16,-1 1 14-16,4 1-19 0,-1-3 10 0,0 1-15 15,1 0 13-15,4 2-16 0,-2 0 24 0,1-2-22 16,-1 4 11-16,4 0-10 0,-1 1 9 0,0 2-18 16,-9 1 15-16,17-2-18 0,-17 2 8 0,18 2-18 0,-8 2 10 15,-1 0-67-15,-1 3-29 0,-1 0-55 16,1 0-121-16,-2 4-76 0,-1-3-123 0,1 2-317 15,-3-1-314-15</inkml:trace>
  <inkml:trace contextRef="#ctx0" brushRef="#br0" timeOffset="43614.289">30347 3766 146 0,'0'0'271'0,"0"0"-60"0,0 0-18 0,0 0-8 16,0 0-4-16,0 0-23 0,0 0-13 0,9 2-4 15,-9-2-32-15,0 0 44 0,1 6-45 0,-1-6 39 16,-3 7-64-16,-1 0 35 0,1-3-72 0,-5 3 26 16,2 0-48-16,-3 1 35 0,-2 1-50 0,-1-1 59 15,0 1-33-15,0-3 42 0,0 3-7 0,0-1-3 16,1-1-5-16,1-2-15 0,2 0 37 0,-1-1 2 16,0 0-5-16,9-4-6 0,-11 4-16 0,11-4-11 15,-13 0-6-15,13 0-10 0,-9-4-24 0,9 4 18 16,-8-10-27-16,7 4 21 0,-2 0-23 0,3-2 19 15,0-1-21-15,0-2 21 0,0 1-20 0,2-2 20 16,-1 1-27-16,0-2 25 0,0 1 14 0,1 0 9 16,0 0 11-16,-2 1 9 0,2 1 13 0,-1 0 14 15,-1 3 0-15,1 1-9 0,-1-2-20 0,0 8-2 16,0-9-23-16,0 9 0 0,0-8-11 16,0 8 10-16,0 0-11 0,0 0 8 0,0 0-13 0,0 0 7 15,0 6-11-15,0-6 13 0,0 10-16 0,3-3 11 16,-1 0-10-16,2 1 11 0,1 1-8 0,0-1 4 15,2 1-6-15,2 0 1 0,0 2-16 0,3-2-10 16,1-1-65-16,1 0-35 0,0 1-61 0,4-3-60 16,0 0-105-16,1 0-29 0,0-2-79 0,1-2-393 15,-1 0-386-15</inkml:trace>
  <inkml:trace contextRef="#ctx0" brushRef="#br0" timeOffset="43908.06">30581 3612 41 0,'0'-7'642'15,"0"7"-168"-15,0-13-93 0,0 13-46 0,1-9-18 16,-1 9-29-16,2-10-38 0,-2 10-30 0,0-7-38 16,0 7-30-16,0 0-13 0,0 0-7 0,4-4-1 15,-4 4 8-15,7 4 6 0,-7-4-12 0,11 7-22 16,-2 0 1-16,0 1-18 0,1 0-8 0,2 2 3 15,-1 5-14-15,3-3 0 0,0 3-12 0,-1-1-19 16,2 1 0-16,-2-1-18 0,1 1 5 0,-2 0-14 16,3 1 8-16,-1-2-22 0,-2-1 16 0,0 0-15 15,-1-1 9-15,-2-1-9 0,1 0 2 0,-1-2-9 16,-3-1 0-16,2-2-24 0,-2 2-20 0,-1-4-18 16,-1 1-26-16,-4-5-86 0,7 7-86 0,-7-7-96 15,0 0-90-15,0 0-58 0,0 0-448 0,-3-8-540 16</inkml:trace>
  <inkml:trace contextRef="#ctx0" brushRef="#br0" timeOffset="44164.789">30698 3681 138 0,'-10'-10'501'0,"1"2"-101"0,-2 0-39 0,3-1-31 0,1 1-20 16,2 0-22-16,-1-1-39 0,1-2-27 0,2 3-21 16,1-2-15-16,0 2-29 0,1 1-22 0,2-2-25 15,-1 4-21-15,3-3-16 0,1 1-15 0,0 1-6 16,3 1-10-16,1 0-7 0,-8 5-2 0,14-3-7 15,-14 3-2-15,18 0 0 0,-9 2-6 0,1 1-3 16,-2 1-4-16,1 1-1 0,0 1-5 0,-2 0 0 16,-2 2 0-16,0 0-4 0,-1 1-1 0,0-1-4 15,-2 1 4-15,-1 0-15 0,-1-1 10 0,0 1-35 16,0-2-11-16,-1 1-46 0,1-1-13 0,-2-2-86 16,1 4-8-16,1-9-88 0,-3 11-20 0,3-11-78 15,-2 7-372-15,2-7-273 0</inkml:trace>
  <inkml:trace contextRef="#ctx0" brushRef="#br0" timeOffset="44547.689">30867 3546 498 0,'0'0'455'0,"1"-9"-63"0,-1 9-34 0,1-9-53 16,-1 9 0-16,0-8-70 0,0 8 10 0,2-9-32 15,-2 9 1-15,1-6-51 0,-1 6-18 0,1-6-44 16,-1 6-6-16,0 0-29 0,9-6 7 0,-9 6-30 15,12-1 9-15,-12 1-25 0,14 2 11 0,-3-1-22 16,-2 0 12-16,1 3-23 0,-2-2 16 0,3 3-18 16,0-2 13-16,-2 0-7 0,0 1 1 0,-3 0-7 15,0 1-5-15,-6-5 2 0,13 5-3 0,-13-5-1 16,8 6 6-16,-8-6 1 0,6 4 3 0,-6-4 4 16,0 0-2-16,0 0 4 0,5 5 0 0,-5-5 16 15,0 0 19-15,0 0 18 0,-5-7 4 0,5 7-2 16,-4-5 10-16,4 5-11 0,-2-10-16 0,2 10 0 15,1-12-8-15,-1 12-12 0,1-12-3 0,3 7-8 16,-2-1-7-16,3-1-2 0,0 1-3 0,2 1 0 16,-3-1-13-16,5 1 5 0,-2 4-1 0,1-3-2 15,0 1 0-15,-8 3 1 0,17-3-1 0,-17 3-4 16,16 0-27-16,-16 0 31 0,18 3-18 0,-18-3-32 16,14 4-29-16,-14-4 7 0,12 6-43 0,-12-6-17 15,9 6-61-15,-9-6-35 0,2 7-80 0,-2-7-140 16,-4 7-69-16,4-7-294 0,-10 6-345 0</inkml:trace>
  <inkml:trace contextRef="#ctx0" brushRef="#br0" timeOffset="44684.322">30901 3430 227 0,'-4'-8'315'0,"1"2"-45"0,1-2-94 0,2 8 25 16,0-12-69-16,2 5 6 0,0 2-59 0,1-1 17 15,1-2-55-15,2 2 27 0,-1 2-52 0,3-1 28 16,-1 0-40-16,2 2-71 0,-1 0-82 0,2 0-86 15,-1 1-194-15,-9 2 103 0</inkml:trace>
  <inkml:trace contextRef="#ctx0" brushRef="#br0" timeOffset="45213.517">31140 3343 72 0,'0'0'514'0,"18"0"-107"0,-18 0-97 0,10-2-38 15,-10 2-43-15,11-2-15 0,-11 2-28 0,11-1-36 16,-11 1-10-16,14 0-28 0,-14 0 4 0,13 1-33 15,-13-1 14-15,15 3-30 0,-15-3 5 0,13 3-37 16,-13-3 23-16,13 5-31 0,-13-5 19 0,11 5-32 16,-11-5 28-16,11 7-34 0,-11-7 22 0,8 5-26 15,-8-5 31-15,6 8-24 0,-6-8 26 0,0 0-28 16,2 7 23-16,-2-7-27 0,0 0 28 0,0 0-13 16,-5 5 44-16,5-5-12 0,0 0 27 0,0 0-26 15,-8-5 19-15,8 5-25 0,-5-5 7 0,5 5-30 16,0-10 15-16,0 10-27 0,2-12 17 0,1 6-22 15,0 0 14-15,1 0-27 0,2-1 22 0,1 0-18 16,0 3 14-16,2-2-19 0,-1 2 15 0,1 0-23 16,1 1 15-16,0 0-8 0,-1 1 17 0,-9 2-16 15,19-1 16-15,-19 1-20 0,18 1 17 0,-8 1-29 16,-1 0 28-16,-9-2-28 0,14 5 31 0,-14-5-26 16,11 4 21-16,-11-4-20 0,7 5 23 0,-7-5-19 15,4 5 21-15,-4-5-15 0,0 0 20 0,0 0-22 16,0 0 24-16,0 0-16 0,0 0 18 0,0 0-23 15,0 0 26-15,-10-4-22 0,10 4 19 0,-4-7-18 16,4 7 19-16,-4-13-20 0,4 13 10 0,0-14-16 16,0 7 13-16,1-1-21 0,2 1 20 0,0-2-15 15,-1 2 15-15,3 0-16 0,-1 0 20 0,1 1-27 16,0-1 22-16,-5 7-25 0,9-7 24 0,-9 7-22 16,11-7 25-16,-11 7-22 0,12-3 21 0,-12 3-20 0,0 0 22 15,17 0-24-15,-17 0 26 0,13 5-23 0,-13-5 25 16,11 5-31-16,-11-5 21 0,13 6-56 0,-5-3-22 15,-8-3-57-15,11 7-23 0,-11-7-38 0,14 5-70 16,-14-5 7-16,14 6-44 0,-14-6-84 0,17 0-272 16,-17 0-167-16</inkml:trace>
  <inkml:trace contextRef="#ctx0" brushRef="#br0" timeOffset="45498.437">31844 3146 448 0,'0'0'393'0,"5"-4"-79"0,-5 4-45 0,0 0-22 0,6-7-26 15,-6 7-12-15,0 0-28 0,5-8-35 0,-5 8-6 16,0 0-27-16,2-6 8 0,-2 6-53 0,3-7 16 16,-3 7-42-16,0-8 14 0,0 8-42 0,1-10 24 15,-1 10-28-15,1-9 36 0,-1 9-17 0,0-12 26 16,0 12-30-16,-2-11 38 0,2 11-24 0,-3-11 46 0,3 11-9 16,-5-8 38-16,5 8-21 0,-4-7 13 15,4 7-39-15,-5-4 1 0,5 4-24 0,0 0 15 16,-14 1-19-16,14-1 12 0,-13 6-23 0,6 0 14 0,0-1-30 15,2 2 22-15,-2 1-23 0,0 2 14 16,3 2-19-16,-1 2 13 0,1 1-18 0,0-1 13 16,3 5-63-16,0-2-52 0,1 2-92 0,0-1-53 0,2 3-91 15,0-1-134-15,0 2-466 0,0 2-513 0</inkml:trace>
  <inkml:trace contextRef="#ctx0" brushRef="#br0" timeOffset="46080.786">30349 4613 391 0,'5'-4'673'0,"-5"4"-166"0,9-7-121 0,-9 7-81 15,7-6-73-15,-7 6-49 0,0 0-41 0,0 0-26 16,9 3-24-16,-9-3-12 0,-2 12-22 0,-3-4 17 15,-2 3-39-15,-2 1 17 0,-3 3-36 0,-3 2 21 16,-3 2-30-16,-4 2 21 0,0-1-16 0,-2 3 5 16,1-5-22-16,0-1 27 0,3-4-30 0,-1 0 29 15,5-2-26-15,-1-2 27 0,6-5-23 0,0 0 21 16,11-4-27-16,-19 0 20 0,14-5-24 0,1-2 23 16,2-3-25-16,2-1 24 0,2-1-29 0,1-5 2 15,3-1 3-15,3-2 5 0,1-1 4 0,-1 1-2 16,4-4 3-16,-2 2 1 0,2-2 17 0,-4 5 39 15,3-1 28-15,-3 4 23 0,-1 0 21 0,0 2 14 16,-3 2 3-16,1 0-12 0,-4 4-23 0,3-1-27 16,-3 2-23-16,-2 7-12 0,-2-10-10 0,2 10-8 15,0 0 0-15,-11 0 6 0,4 4 3 0,-1 4-42 16,-3 0 45-16,2 3 2 0,0 2 0 0,3-1-2 16,0 4-4-16,0-2-1 0,1 3-8 0,5-1 4 15,-1-2-8-15,2 3-4 0,3 0-1 0,1-1-6 16,4 0-20-16,4 0-55 0,0-2-65 0,3-1-61 15,1-1-98-15,3 0-35 0,-2-2-124 0,4 0-16 16,0-2-77-16,-1-2-308 0,0 2-389 0</inkml:trace>
  <inkml:trace contextRef="#ctx0" brushRef="#br0" timeOffset="46646.797">29616 5819 156 0,'-8'-5'592'0,"2"0"-113"0,1-3-113 0,-1 0-69 15,4-3-35-15,1 1-5 0,2-3-3 0,0 1 19 16,4-2-3-16,2 1-8 0,-1-3-12 0,4 4-19 0,2-2-30 16,2 0-68-16,-1 2 22 0,0 4-70 0,2-1 34 15,-1 3-65-15,0 4 17 0,-1 1-48 0,1 0 37 16,-3 2-56-16,3 2 40 0,-5 0-52 16,0 2 53-16,0 4-60 0,-3-2 49 0,0 3-55 15,-1 0 45-15,-3 0-43 0,0 2 45 0,-2 0-49 0,0 0 49 16,-2-3-46-16,1 1 46 0,-2-1-45 0,2-1 54 15,0-1-49-15,1-7 51 0,-3 10-45 16,3-10 44-16,-4 5-48 0,4-5 44 0,0 0-51 16,0 0 46-16,-6-3-43 0,6 3 45 0,0-11-50 15,3 5 45-15,-1-4-43 0,1 1 44 0,-1-3-44 0,2 3 49 16,0-4-36-16,0 4 52 0,0-3-28 0,0 3 57 16,-2 1-21-16,4-1 31 0,-3 1-13 15,0 2 13-15,-1-1-33 0,-2 7 7 0,4-9-29 16,-4 9 7-16,3-9-23 0,-3 9 14 0,0 0-14 15,0 0 15-15,0 0-19 0,12 3 11 0,-12-3-16 0,9 8 13 16,-5-2-18-16,1 2 14 0,0-2-15 0,3 5 6 16,0-2-11-16,1 2 12 0,0-1-44 0,3 0-11 15,-3-1-93-15,4 3-12 0,-3-4-76 0,3 1-58 16,0-1-69-16,1-1-63 0,0-1-80 16,0-2-42-16,-1-2-442 0,0-2-576 0</inkml:trace>
  <inkml:trace contextRef="#ctx0" brushRef="#br0" timeOffset="46964.326">30277 5468 375 0,'0'0'670'0,"0"-9"-167"0,0 9-106 16,-2-7-67-16,2 7-56 0,0 0-17 0,0-10-12 15,0 10-7-15,0 0-22 0,0-6-25 16,0 6-23-16,0 0-22 0,2-6-12 0,-2 6-1 0,0 0-11 15,12-4-14-15,-12 4-8 0,14-2-24 0,-2 2-10 16,-1 0-12-16,-11 0-9 0,23 0-10 0,-10 0-6 16,0-3-6-16,-2 6-4 0,-2-2-4 0,3 0 5 15,-3 1-5-15,-3 1 0 0,2 2 2 16,-1 0-2-16,-3-1 2 0,1 1-6 0,-5 3 1 0,0 1-3 16,-1 1-1-16,-3-1 3 0,0 4-6 0,-4 1-3 15,0 1 1-15,0-2-2 0,-1-1-1 0,0 1-3 16,0-1-7-16,0-2-32 0,1 2-43 0,2-4-49 15,0 1-60-15,1-1-58 0,0-2-81 0,5-6-76 16,-8 8-33-16,8-8-75 0,0 0-337 0,0 0-400 16</inkml:trace>
  <inkml:trace contextRef="#ctx0" brushRef="#br0" timeOffset="47414.324">30602 5259 164 0,'0'0'365'0,"-6"-7"-63"0,6 7-4 15,-5-7 0-15,5 7 16 0,-7-7-1 0,7 7-13 16,-7-10-36-16,4 5-8 0,1-2-14 0,0 2-33 16,1-3-22-16,0 1-39 0,1-3-27 0,2 3-21 15,1-4-9-15,1 2-10 0,1 0-12 0,2 1-2 16,1-1-15-16,0 0-10 0,0 3 6 0,2-1-20 15,-3 3 1-15,1 0-14 0,2 1 5 0,-10 3-13 16,14-1 3-16,-14 1-5 0,11 4-9 0,-6 0 5 16,-3 2-3-16,-1 2 2 0,-1 0 1 0,-2 4-1 15,-1-3 2-15,0 1-39 0,0 0 48 0,-1-1-39 16,2 1 40-16,-2 0-42 0,1-2 39 0,2-1-45 16,0 0 41-16,1-7-38 0,0 14 40 0,2-8-4 15,1 0 2-15,1 1 0 0,3 0-5 0,3 1-2 16,-1-2 2-16,4 2-1 0,1 0 1 0,-1-1-3 15,4 2 0-15,-4-2 0 0,2 1-4 0,-4-1 3 16,1 1-10-16,-2 1 4 0,-4-1 13 0,2 1-9 16,-5-2 12-16,0 1-11 0,-1-1 1 0,-4 0 4 15,1 0-4-15,-4-2 3 0,0 2 4 0,-1 1-6 16,-2-3 1-16,-1 0-1 0,1-1-5 0,-1 1-38 16,0-2-63-16,9-3-95 0,-18 0-98 0,18 0-111 15,-14-5-102-15,6 0-330 0,2-1-385 0</inkml:trace>
  <inkml:trace contextRef="#ctx0" brushRef="#br0" timeOffset="48382.149">32178 2909 4 0,'-3'-7'410'0,"3"7"-91"16,-4-11-12-16,3 5-13 0,-1-1-20 16,0 0-18-16,0 1-28 0,-1 0-35 0,1 0-26 0,0 0-6 15,2 6-13-15,-1-11-10 0,1 11-31 0,0-11-16 16,0 11-18-16,3-8-14 0,-3 8-14 0,10-4-3 16,-10 4-4-16,15-5-11 0,-15 5 9 0,19 0-7 15,-6 2 3-15,-1 1-7 0,2 2-4 0,0 2-1 16,1 3 0-16,-1 1 1 0,0 2 26 0,-2 1-32 15,0 3 26-15,-1 2-30 0,1 6-3 0,-4 1-1 16,-1 3 1-16,-2 0-1 0,0 1-2 0,0 1 1 16,-1 0-4-16,-2 1 10 0,2-5-8 15,-1 3 3-15,1-5-5 0,-1 0 5 0,1-1 2 16,0 0 1-16,4 0 3 0,-1-2 1 0,0-2 0 0,1-2 2 16,2 0 3-16,-1-1 5 0,1-6-8 0,1 1 0 15,0-2 6-15,-1 0-6 0,1-4-3 0,1 2 0 16,-2-4-5-16,-1 1-1 0,-1-2-1 0,-1 1-1 15,-7-4-5-15,12 6 4 0,-12-6-3 16,7 5-2-16,-7-5-1 0,6 7-3 0,-6-7-4 0,3 5 5 16,-3-5 5-16,0 8 2 0,0-8 2 0,-5 11 14 15,1-4 8-15,1 1 24 0,-1 0-21 0,0 1 34 16,0 1-18-16,0 1 25 0,2 1-17 0,0 1 30 16,2 1-33-16,2 2 26 0,0 2-42 0,2 3 31 15,2 0-39-15,1 2 29 0,1 4-43 0,1-1 30 16,2-1-33-16,-1 4 27 0,-1 1-40 0,1-2 9 15,-1-1 2-15,-2 0 1 0,0-2 34 0,-4-1-33 16,-2 2 27-16,-2 0-31 0,-7 3 24 0,-1-1-32 16,-4 5 22-16,-6-2-25 0,-2 1 20 0,-5-3-54 15,0 0-81-15,-2-2-81 0,-4 0-84 0,-2-1-155 16,0-4-196-16,-4 1-400 0,0-3-649 0</inkml:trace>
  <inkml:trace contextRef="#ctx0" brushRef="#br0" timeOffset="52573.486">26656 7288 168 0,'-7'8'606'0,"7"-8"-148"16,-7 7-120-16,7-7-67 0,-6 4-13 0,6-4 11 16,-6 6 20-16,6-6 32 0,0 0 8 0,-7 3-5 15,7-3-34-15,0 0-41 0,0 0-53 0,0 0-45 16,0 0-30-16,0 0-25 0,-1-5-16 0,1 5-14 16,9-9-15-16,-2 3-3 0,2 1-17 0,0-1 2 15,4-1-9-15,-1-1-12 0,0 0-5 0,2 2-22 16,-1-2-59-16,1 0-55 0,-2 1-38 0,-2 1-121 15,1 0-39-15,-3 2-91 0,1-2-65 0,-1 2-59 16,-8 4-292-16,9-4-374 0</inkml:trace>
  <inkml:trace contextRef="#ctx0" brushRef="#br0" timeOffset="52729.922">26730 7328 461 0,'-6'10'406'0,"0"-1"-92"0,1-2-75 0,-2 1-51 15,5 1-32-15,-2-3-10 0,-1 0 8 0,5-6 15 16,-3 8 2-16,3-8-22 0,-1 9-3 0,1-9-37 15,4 6-24-15,-4-6-13 0,0 0-20 0,19-3-6 16,-9 0-18-16,4 1-37 0,2-5-65 0,0 2-35 16,2-4-55-16,1 1-33 0,1-4-128 0,1 2-72 15,-2-2-170-15,4-1-81 0</inkml:trace>
  <inkml:trace contextRef="#ctx0" brushRef="#br0" timeOffset="53130.468">27320 6958 411 0,'3'-8'394'0,"-3"8"-96"0,3-9-57 0,-3 9-41 15,-1-7-13-15,1 7-7 0,-5-6 2 0,5 6-7 16,-7-1-19-16,7 1-8 0,-14 1-15 0,14-1-20 16,-18 5 0-16,9 0-5 0,-2 0 5 0,-1 1 2 15,0 3 0-15,1-2-7 0,-3 5-11 0,5-3-7 16,-2 1 29-16,-1 2-54 0,3 0 28 0,0 0-55 15,3-1 36-15,-3 3-42 0,5-2 40 0,2-2-46 16,0 2 43-16,2 0-51 0,0 0 1 0,4 0-4 16,0-3 3-16,4 1-5 0,-1 0 1 0,2 0 1 15,5-2-1-15,-1 0-6 0,1-2-1 0,3-4-1 16,1 3 0-16,0-5 34 0,1 0-51 0,1 0 39 16,-1-5-49-16,6 2 42 0,-4-3-49 0,1-3 37 15,0 0-42-15,-2 0 47 0,0 0-41 0,-3-4 45 16,-1 1-49-16,-2 0 46 0,-3 0-46 0,-2 2 9 15,-4-2 1-15,0 0 7 0,-3 2-1 0,-2-2 2 16,-4 0 0-16,0 2 4 0,-5 0-3 0,0 1 1 16,-2-2 3-16,-3 2-9 0,-3 1-21 0,0 0-35 15,1 3-36-15,-2-3-39 0,0 4-60 0,1-1 17 16,-2 3-77-16,1-3-41 0,3 0-72 0,1 3-412 16,1-3-314-16</inkml:trace>
  <inkml:trace contextRef="#ctx0" brushRef="#br0" timeOffset="53480.204">27346 6743 67 0,'0'-6'425'0,"0"6"-100"16,0 0-92-16,0 0-31 0,-2-9-39 0,2 9-7 15,0 0-5-15,0 0 9 0,0 0 29 0,0 0 36 16,0 0-2-16,-3 7-5 0,3-7-8 0,3 13 0 16,-1-4-7-16,-2 3-6 0,3 1-15 0,-2 3-12 0,2 3-9 15,-1 2-12-15,0 4-6 0,0 1-13 16,-1 2-15-16,2 4-3 0,-2 1-7 0,2 1-10 16,-1 0-17-16,-2 0-11 0,2-1-2 0,-1 2-6 15,0-3-49-15,-1-4 46 0,0 1-54 0,3-3 51 16,-3 2-53-16,2-5 44 0,-2 1-55 0,2-6 44 15,-1 0-48-15,0-2 41 0,0-3-47 0,2-3 35 0,-2 1-83 16,3-3-35-16,-3-2-117 0,-1-6-133 16,9 7-127-16,-9-7-217 0,0 0-380 0,9-8-695 15</inkml:trace>
  <inkml:trace contextRef="#ctx0" brushRef="#br0" timeOffset="61933.351">15818 8797 1 0,'0'0'262'0,"-8"2"-65"0,8-2 17 15,0 0-62-15,0 0 18 0,-6 3-37 0,6-3 6 16,0 0-21-16,0 0 10 0,0 0-15 0,-12 2 3 0,12-2-13 16,0 0-4-16,0 0-1 0,0 0-17 0,0 0-10 15,0 0-4-15,0 0-6 0,-9 4-12 16,9-4-1-16,0 0-1 0,0 0 1 0,0 0 1 15,0 0 14-15,0 0 7 0,0 0 0 0,0 0 9 0,0 0 8 16,0 0 11-16,9-2 12 0,-9 2-12 0,0 0-2 16,13-4-2-16,-13 4-4 0,10-3 1 0,-10 3-3 15,14-5-5-15,-5 4-9 0,0-2 0 0,0 0 7 16,3 1 3-16,-2-1-1 0,0 1-3 0,3-1-2 16,0-1-8-16,-1 1 0 0,4-2 4 0,0 3-2 15,-3-2-9-15,5 1-6 0,-3-2-11 0,3 2-5 16,-1-1 0-16,1 1 0 0,1 1-4 0,-1-2-2 15,2 0-1-15,-2 2-10 0,3-2-2 0,-1 3 1 16,-2-2 4-16,4 1 8 0,-1 0 2 0,0-1-5 16,-1 2-1-16,3 0-3 0,-4 0-4 0,2 0-1 15,-1-1-42-15,1 1 55 0,-2 1-44 0,0 0 57 16,0-2-44-16,2 1 49 0,-1 0-50 0,-2-2 47 16,1 1-53-16,2 0 51 0,-3 1-54 0,1-2 51 15,0 1-52-15,-1 0 44 0,0 0-45 0,-2 1 52 16,2-1-59-16,0 0 57 0,0 0-53 0,0 1 59 15,-3-2-63-15,3 1 57 0,-3-1-54 0,3 1 55 0,-2-1-53 16,0 2 57-16,2-2-44 0,0 0 45 0,0-1-53 16,-1 2 48-16,0-1-50 0,0 1 52 0,2-1-47 15,0 0 43-15,-1 1-53 0,0-1 49 0,0 2-49 16,1 1 50-16,1-3-52 0,0 3 45 0,0 0-46 16,-1 0 51-16,2 0-54 0,-1 3 55 0,1-3-53 15,-1 2 41-15,1 1-41 0,0-1 44 0,-1 0-44 16,1 1 47-16,0-3-37 0,-1 2 41 0,1-2-40 15,0 3 51-15,-1-2-45 0,0-1 42 0,0 1-40 16,0-1 39-16,-1 2-29 0,1-2 40 0,-2 0-43 16,2-2 38-16,1 2-41 0,-3-1 41 0,1 1-44 15,-1-1 38-15,1 2-38 0,0-2 39 0,-2 1-40 16,2-1 40-16,-1 1-45 0,0 0 38 0,1 0-38 0,-4 0 27 16,4 0-29-16,-2 0 36 0,2 1-37 0,0 0 34 15,-3 0-39-15,1 1 38 0,0-1-39 0,1 0 42 16,-1 0-38-16,-1 1 39 0,0-2-40 15,0 3 45-15,-2-3-36 0,3 0 47 0,-3 0-33 0,3 0 34 16,-2 0-32-16,0 0 40 0,-2 0-34 0,4-3 30 16,-3 3-37-16,1 0 29 0,-1-2-36 0,4 0 32 15,-4 1-39-15,0 1 34 0,2-2-34 0,-4 1 29 16,4 0-35-16,-1 0 34 0,-2-1-29 0,2 2 24 16,-2-2-32-16,2 2 31 0,-2 0-29 0,1-2 31 15,-1 2-30-15,0-3 29 0,1 3-27 0,-3-1 24 16,3 1-26-16,0 0 2 0,-1 0 4 0,0-1 8 15,1 1-6-15,0 0 3 0,-1 0 0 0,1 0 1 16,0-1 3-16,0 2 4 0,0-1-8 0,1 0 1 16,-1 0 0-16,0 0 5 0,0 0 2 0,3 0-1 15,-3 1-1-15,1-1-3 0,-1 1 4 0,2-1-3 16,-2 2 1-16,2-2 6 0,-3 1-1 0,1-1-9 16,0 2 3-16,-1-2 3 0,2 0-1 0,0 0 9 15,-2 0-3-15,2 0-1 0,-1 0 1 0,0 0 1 16,1 0-4-16,-2 0 5 0,3 0-3 0,-3 0 2 0,1 0-2 15,0 0-3-15,1 0-3 0,0 0-2 0,0-2 3 16,-2 2-2-16,1-1-6 0,1 1-2 0,-2 0 0 16,2 0 1-16,-3 0 6 0,3-2-8 0,-2 2-2 15,1 0 1-15,-1 0-1 0,0 0 1 0,1 0 0 16,-2 0 0-16,2 0-4 0,-1 0 3 0,1 2 1 16,-1-2 1-16,0 0 1 0,0 0 3 0,-1 0-5 15,1-2-3-15,1 2 3 0,0 0 2 0,-2 2-2 16,2-4 6-16,-1 4-11 0,-2-4 3 0,3 2-1 15,-1 0 3-15,1 0 2 0,-3 0-43 0,1 0 48 16,2 0-35-16,-2-1 38 0,-12 1-40 0,24 0 43 16,-24 0-40-16,24-1 48 0,-24 1-39 0,22 0 35 15,-22 0-34-15,19-1 42 0,-19 1-37 0,19-2 50 16,-19 2-41-16,18-1 40 0,-18 1-44 0,17-1 43 0,-8-2-37 16,-9 3 24-16,16-1-25 0,-16 1 0 15,16-1 0-15,-16 1 0 0,16-2 0 0,-16 2 0 16,17-2 0-16,-17 2 0 0,15-2 0 0,-15 2 0 0,17-2 0 15,-17 2 0-15,15-2 0 0,-15 2 0 0,15-2 0 16,-15 2 0-16,13-3 0 0,-13 3 0 0,13 0 0 16,-13 0 0-16,15-2 0 0,-15 2 0 0,11-2 0 15,-11 2 0-15,10-1 0 0,-10 1 0 0,0 0 0 16,11-1 0-16,-11 1 0 0,0 0 0 0,9-1 0 16,-9 1 0-16,0 0 0 0,0 0 0 0,10-2 0 15,-10 2 0-15,0 0 0 0,0 0 0 0,0 0 0 16,0 0 0-16,0 0-264 0,9-3-258 0,-9 3-203 15,0 0-182-15,-6-4-915 0,6 4-1528 0</inkml:trace>
  <inkml:trace contextRef="#ctx0" brushRef="#br1" timeOffset="73145.587">8626 11107 105 0,'0'0'176'0,"3"-6"14"0,-3 6-73 0,0 0 28 15,0 0-57-15,0 0-10 0,0 0 27 0,0 0-59 16,0 0 30-16,1-8-48 0,-1 8 38 0,0 0-38 16,0 0 33-16,0 0-18 0,0 0 39 0,0 0-23 15,0 0 30-15,0 0-16 0,0 0 18 0,0 0-9 16,0 0 1-16,0 0-3 0,0 0-17 0,0 0 35 15,0 0-22-15,0 0 32 0,0 0-34 0,4 7-2 16,-4-7-3-16,0 0 1 0,1 5 7 0,-1-5 8 16,4 5-3-16,-4-5 4 0,4 9 0 0,-4-9-5 15,2 12-2-15,1-4-12 0,-2-2-7 0,2 5-11 16,-1-2-6-16,2 2-6 0,-3 2-11 0,2-1-1 16,1 4-3-16,-1-2-8 0,0 1 0 0,2-1-4 15,-4-1 1-15,2 3-4 0,0-4 16 0,-1-1 13 16,1 2-5-16,-2-1-2 0,2-2 1 0,-2 2-2 15,3-3 1-15,-3 2-7 0,0-2-4 0,-1-1-1 0,1-1-3 16,1 0 1-16,-1 0-4 0,-1-7-2 0,1 10 0 16,-1-10-1-16,2 12-3 0,-2-12-2 0,1 8-2 15,-1-8 7-15,1 7-6 0,-1-7-1 0,0 0 1 16,0 10-2-16,0-10 1 0,0 0 3 0,1 7 1 16,-1-7-1-16,0 0-1 0,0 0-1 0,2 5 1 15,-2-5-2-15,0 0 11 0,0 0-3 0,0 0 2 16,4 4 2-16,-4-4-1 0,0 0 0 0,0 0 0 15,0 0 23-15,7 5-28 0,-7-5 2 0,0 0 1 16,0 0 2-16,13 0-1 0,-13 0 3 0,0 0 5 16,14 0 16-16,-14 0 15 0,14 0-8 0,-14 0-8 15,16-5-6-15,-16 5-2 0,16-1-4 0,-6 0-5 16,1-1 13-16,0 1-19 0,-1-1-2 0,2 1-2 16,-2-2 5-16,2 2-8 0,0-2 5 0,0 2-18 0,-1-2 13 15,2 2-12-15,-1-2 16 0,0 1-14 16,0 1 12-16,-2-2-16 0,3 3 16 0,-3-3-12 15,3 2 12-15,-2-2-10 0,0 2 10 0,0 0-14 0,1-1 16 16,-2 1-14-16,1 1 14 0,0 0-12 0,-11 0 13 16,21-3-15-16,-21 3 18 0,18-2-15 0,-6 0 9 15,-2-1-10-15,-1 0 17 0,-9 3-18 0,18-3 14 16,-9 2-12-16,-9 1 17 0,16-3-13 0,-16 3 13 16,16-1-17-16,-16 1 18 0,15-4-20 0,-15 4 16 15,14-2-13-15,-14 2 22 0,14-4-14 0,-14 4 19 16,13-3-19-16,-13 3 27 0,14-3-23 0,-14 3 26 15,11-4-21-15,-11 4 25 0,12-5-34 0,-12 5 31 16,14-3-37-16,-14 3 25 0,13-5-29 0,-13 5 29 16,12-4-32-16,-12 4 28 0,12-5-31 0,-12 5 28 15,12 0-28-15,-12 0 29 0,12-5-30 0,-12 5 31 16,9-3-31-16,-9 3 28 0,9-4-28 0,-9 4 25 16,12-2-25-16,-12 2 29 0,7-2-28 0,-7 2 45 0,9-3-49 15,-9 3 28-15,9-3-27 0,-9 3 32 16,8-4-32-16,-8 4 41 0,0 0-37 0,9-3 33 15,-9 3-29-15,0 0 34 0,9-1-32 0,-9 1 36 0,0 0-34 16,0 0 33-16,0 0-38 0,9-4 36 0,-9 4-36 16,0 0 42-16,0 0-43 0,0 0 43 0,0 0-45 15,0 0 42-15,9-3-39 0,-9 3 47 0,0 0-44 16,0 0 55-16,0 0-55 0,0 0 49 0,0 0-47 16,0 0 54-16,6-4-51 0,-6 4 59 0,0 0-53 15,0 0 58-15,0 0-58 0,0 0 64 0,0 0-60 16,4-5 61-16,-4 5-61 0,0 0 8 0,0 0 50 15,4-5-60-15,-4 5 57 0,0 0-52 0,0 0 48 16,1-7-57-16,-1 7 44 0,0 0-51 0,1-8 50 16,-1 8-57-16,0 0 54 0,0-9-49 0,0 9 49 15,0-9-54-15,0 9 49 0,0-7-48 0,0 7 47 16,0-10-48-16,0 10 50 0,0-10-44 0,0 10 52 16,0-10-42-16,0 10 35 0,-1-9-43 0,1 9 43 15,-1-12-41-15,1 12 41 0,-2-9-43 0,2 9 41 16,-2-8-37-16,2 8 41 0,-4-10-47 0,4 10 40 15,-1-10-44-15,1 10 42 0,-3-8-28 0,3 8 21 0,-2-9-45 16,2 9 42-16,-3-5-44 0,3 5 41 0,-3-6-44 16,3 6 39-16,0 0-45 0,-1-7 38 0,1 7-53 15,0 0-5-15,-5-5-92 0,5 5-15 0,0 0-122 16,-11-4-60-16,11 4-92 0,0 0-78 0,-17 0-90 16,6 2-674-16,-1-1-877 0</inkml:trace>
  <inkml:trace contextRef="#ctx0" brushRef="#br1" timeOffset="73826.295">8597 11275 12 0,'0'0'226'0,"0"0"3"0,-4-3-75 16,4 3 25-16,0 0-50 0,-4-5 29 0,4 5-33 15,0 0 8-15,-4-7-26 0,4 7 12 0,0 0-27 16,0 0 4-16,-5-5-14 0,5 5-2 0,0 0 8 16,0 0-9-16,-6-4 4 0,6 4 3 0,0 0-6 15,0 0 2-15,-5-5-6 0,5 5 1 0,0 0-9 16,0 0-1-16,-3-7 5 0,3 7 8 0,0 0 1 16,-2-5-17-16,2 5-4 0,0 0-8 0,-2-8 1 15,2 8-4-15,-1-7-3 0,1 7 2 0,0 0-4 0,0-7 12 16,0 7-14-16,0 0-8 0,1-10-2 15,-1 10-2-15,0 0 27 0,0-5-49 0,0 5 38 16,0 0-48-16,2-8 34 0,-2 8-28 0,0 0 23 0,1-9-41 16,-1 9 39-16,0 0-44 0,1-6 44 15,-1 6-40-15,0 0 37 0,3-6-40 0,-3 6 46 16,0 0-45-16,1-7 47 0,-1 7-38 0,0 0 48 16,4-6-38-16,-4 6 39 0,0 0-40 0,1-9 45 0,-1 9-40 15,0 0 44-15,5-6-38 0,-5 6 40 0,0 0-41 16,3-4 39-16,-3 4-49 0,0 0 39 0,0 0-40 15,2-8 33-15,-2 8-42 0,0 0 45 0,0 0-47 16,0 0 41-16,0 0-42 0,4-5 43 0,-4 5-42 16,0 0 42-16,0 0-46 0,0 0 43 15,0 0-46-15,0 0 46 0,0 0-46 0,0 0 45 0,9 3-43 16,-9-3 41-16,0 0-47 0,0 0 47 0,0 0-44 16,7 4 40-16,-7-4-41 0,0 0 47 0,0 0-51 15,0 0 47-15,7 4-46 0,-7-4 42 0,0 0-51 16,0 0 11-16,0 0-79 0,0 0-2 0,0 0-92 15,0 0-35-15,0 0-47 0,0 0-66 0,0 0-24 16,5-4-100-16,-5 4-215 0,0 0-188 0</inkml:trace>
  <inkml:trace contextRef="#ctx0" brushRef="#br1" timeOffset="74455.761">8624 11081 32 0,'0'0'279'16,"0"0"-51"-16,5-5-14 0,-5 5-34 0,0 0-14 15,0 0-22-15,0 0-24 0,0 0 2 16,0 0-32-16,0 0 15 0,0 0-9 0,5 5 12 0,-5-5 4 16,0 0-15-16,1 7 24 0,-1-7-39 0,3 5 33 15,-3-5-40-15,1 8-1 0,-1-8-2 0,2 6 59 16,-2-6-48-16,4 11 55 0,-4-11-48 0,4 8 43 16,-4-8-37-16,4 13 42 0,0-9-36 0,-2 4 33 15,1-3-42-15,3 2 44 0,-2 2-52 0,0-2 2 16,0 3 4-16,1-2 4 0,-1 3-17 0,1-1-7 15,2 3-9-15,-1-1-4 0,0 0 0 0,-1 2-4 16,2-1-28-16,-1-1 27 0,-1 2-27 0,0-1 26 16,0 1-32-16,-1-2 29 0,0-1-34 0,2-2 32 0,-3 3-37 15,1-5 35-15,-2 3-38 0,1-3 36 16,-1 0-43-16,1 1 39 0,0-3-39 0,-3-5 47 16,2 13-49-16,-2-13 41 0,4 10-44 0,-4-10 41 15,1 9-47-15,-1-9 46 0,5 6-44 0,-5-6 42 0,0 0-44 16,1 8 43-16,-1-8-46 0,0 0 56 0,3 9-45 15,-3-9 52-15,0 0-47 0,0 0 52 16,3 7-49-16,-3-7 66 0,0 0-63 0,0 0 60 0,0 0-60 16,0 0 64-16,0 0-60 0,2 4 57 0,-2-4-50 15,0 0 46-15,0 0-58 0,0 0 49 0,0 0-59 16,0 0 54-16,0 0-47 0,0 0 42 0,0 0-51 16,12-2 50-16,-12 2-55 0,9-2 51 0,-9 2-51 15,10-5 50-15,-10 5-50 0,13-4 43 0,-5 2-52 16,-8 2 52-16,17-6-47 0,-5 3 41 0,-1-1-48 15,1 1 3-15,-1 1 8 0,2-1 2 0,2-2 5 16,-2 3-4-16,1-2 1 0,0 1 3 0,3 0 20 16,-3-1-24-16,-1 1 1 0,1 0 3 0,-3 0 5 0,3 2-8 15,-2-2 3-15,-1 2 2 0,2-2 0 16,-3 2 4-16,2-3-1 0,-2 4-3 0,-1-2-1 16,-9 2-1-16,15-3 2 0,-15 3 0 0,13-2-2 0,-13 2 3 15,14-2-5-15,-14 2 2 0,9-1-3 0,-9 1-5 16,9-3-21-16,-9 3-25 0,0 0-40 0,11-1-52 15,-11 1-30-15,0 0-74 0,11-6-68 16,-11 6-59-16,6-4-97 0,-6 4-134 0,4-7-460 0,-4 7-688 16</inkml:trace>
  <inkml:trace contextRef="#ctx0" brushRef="#br1" timeOffset="75265.597">9154 11496 182 0,'0'0'383'15,"0"0"-86"-15,-9-6-27 0,9 6-13 0,0 0-2 16,-8-5 40-16,8 5-40 0,0 0 8 0,-6-5-41 15,6 5-23-15,0 0-29 0,0 0-26 0,0 0-17 16,-10-1-28-16,10 1-13 0,0 0 6 0,0 0 26 16,0 0 24-16,-3 10 2 0,3-10 6 0,8 12 7 15,-4-3-5-15,1 2 0 0,1 3-43 0,3 6 34 16,1 0-57-16,1 6 48 0,0 1-67 0,3 7 50 16,0 0-68-16,0 4 49 0,-1-1-61 0,2 1 44 15,-2 1-64-15,1 2-1 0,0-2 0 0,0 1 14 16,-1-3 4-16,0 2 26 0,0 0-37 0,-3-2 46 0,1-6-58 15,-2-2 46-15,0-1-57 0,-1-6 45 16,-1-1-58-16,1-2 53 0,-4-3-57 0,1-2 55 16,-1-2-52-16,2-2 49 0,-3-1-56 0,1-1 51 0,-4-8-103 15,2 9-8-15,-2-9-102 0,0 0-17 0,0 0-48 16,0 0-53-16,0 0-82 0,0 0 14 0,-6-9-117 16,6 9-62-16,-10-9-427 0,3 4-565 0</inkml:trace>
  <inkml:trace contextRef="#ctx0" brushRef="#br1" timeOffset="75496.78">9216 12334 315 0,'-7'3'496'0,"7"-3"-120"0,0 0-92 0,-8 4-55 16,8-4-29-16,0 0-7 0,0 0 39 0,-6 2 18 16,6-2 4-16,0 0-27 0,0 0-37 0,0 0-33 15,15-1-29-15,-15 1-20 0,18 0-23 0,-5-1-13 16,1-1-13-16,0 2-9 0,4 0-13 0,2 0-9 0,-2-2-4 15,4 2-7-15,1 0-9 0,-1 0-6 0,3 0-29 16,1-5-63-16,-1 4-75 0,1-3-39 16,-1 2-20-16,-3-2-5 0,1-2-5 0,0-1-10 0,-1 0-7 15,-7 2-21-15,4-5-3 0,-2-1-1 0,-2 0-205 16,-2-1 33-16</inkml:trace>
  <inkml:trace contextRef="#ctx0" brushRef="#br1" timeOffset="75648.378">9740 12163 662 0,'0'-8'354'0,"-1"1"-14"0,-3 0-24 0,4 7 16 16,-7-7 9-16,7 7-18 0,-9-5 1 0,9 5-9 15,-12-3-3-15,12 3-48 0,-14 0 16 0,14 0-63 16,-14 7 10-16,8-2-85 0,-2 3-27 0,0 1 0 16,3 6 3-16,-4-1-70 0,2 3 37 0,-1 4-65 15,3 4 39-15,-3 0-91 0,3 7-69 0,-3-1-95 16,1 7-104-16,2-4-104 0,-2 0-89 0,-2 4-168 16,2 1-316-16,0-7-567 0</inkml:trace>
  <inkml:trace contextRef="#ctx0" brushRef="#br1" timeOffset="76079.223">9043 13507 72 0,'-8'3'592'15,"8"-3"-162"-15,-11 5-98 0,11-5-12 0,-9 2-25 16,9-2-22-16,0 0 9 0,-12-2-54 0,12 2 8 16,-5-7-71-16,5 7 10 0,-2-9-73 0,2 9 17 15,1-15-60-15,0 7 26 0,-1-3-54 0,4 1 31 16,-3-1-49-16,0 0 34 0,1-1-45 0,-1-1 36 16,-1 1-40-16,1 0 46 0,-2 0-42 0,0-2 46 15,-2 4-40-15,-2-2 46 0,1 2-35 0,-1 0 38 16,-1 3-49-16,-1-2 59 0,-3 3-58 0,1 1 59 15,0 0-49-15,-2 4 40 0,-1 1-52 0,2 0 52 16,-4 4-49-16,1 2 46 0,-1 1-54 0,1 2 42 16,-1 4-50-16,3 1 47 0,-1 0-48 0,2 3 40 15,2-2-53-15,3 0 48 0,1 1-45 0,3-1 2 16,1 2 3-16,4-1 7 0,0 0-4 0,4 3 0 16,2-3 0-16,1 0 2 0,1 0-15 0,3-2-36 0,0-1-48 15,3-4-30-15,0-1-12 0,-3-2-33 16,3-3-48-16,-1 0-32 0,-2-3-22 0,1 0-14 0,1-3 30 15,0 0-72-15,0-3-36 0,-2-2-213 0,-2 1-103 16</inkml:trace>
  <inkml:trace contextRef="#ctx0" brushRef="#br1" timeOffset="76845.626">9141 13474 308 0,'-2'-6'365'0,"2"6"-53"0,-7-9-7 0,2 5-27 16,1-1 34-16,-1-1-57 0,3 0 31 0,-1-2-63 15,-1 4 26-15,3-4-68 0,0 3 14 0,-1-2-64 16,4 1 21-16,-1-2-56 0,0 3 31 0,3-4-49 15,1 3 35-15,3 1-58 0,-2-1 36 0,2 2-53 16,0 0 48-16,2 1-58 0,-1 1-3 0,-9 2-7 16,19 0 0-16,-19 0-5 0,18 2-2 0,-8 1 1 15,-1 1 2-15,-1 1-7 0,-2 0 2 0,-1 0-1 16,3 3 0-16,-4-1-1 0,-2-2 0 0,-1 3 5 0,-1-8-6 16,0 10 2-16,0-10 4 0,-3 11 8 0,3-11 2 15,-7 4 8-15,7-4-11 0,0 0 0 0,-14-4-3 16,14 4-1-16,-9-9 40 0,5 1-56 0,-1-1 47 15,2 1-56-15,0-4 3 0,0 2 0 0,2-2 6 16,2 0-6-16,1 0 3 0,0-1 2 0,3 3-2 16,-1 1 0-16,1-3-2 0,2 4 11 0,0 2 7 15,2-1 12-15,0 2-5 0,1 2-4 0,-10 3 0 16,21-1-1-16,-11 2-2 0,1 2 0 0,1 1 15 16,-2 4-22-16,3-2 2 0,-4 2-3 0,0 4 2 15,1-3 0-15,-2 1 6 0,-2 3 0 0,-1-3 7 16,-1 0 24-16,1-1 26 0,-2-1 14 0,-2-2 1 15,-1-6-2-15,1 8-21 0,-1-8-10 0,0 0-10 16,0 0-8-16,0 0 1 0,-5-8-60 0,3 1 51 16,-2-3-51-16,3-1 52 0,-2-1-51 0,3-1 52 15,0 0-52-15,3-3 55 0,-1 2-58 0,3-4 53 16,-1 3-51-16,2 4 51 0,1-1-47 0,-1 0 59 0,3 2-52 16,-1 3 58-16,0 0-57 0,2 2 57 15,-3 2-60-15,-7 3 63 0,17 0-67 0,-17 0 55 16,20 3-57-16,-9 2 54 0,-1 1-58 0,0 2 59 0,-1-1-69 15,4 3 22-15,-4-3-52 0,0 4-33 0,1-2-16 16,-2-1-35-16,-2-3-10 0,-1 1-96 0,4 1-5 16,-4-4-71-16,-5-3 8 0,10 4 3 0,-10-4 19 15,11-4-2-15,-11 4 63 0,7-8 14 0,-3 0 66 16,0 0 3-16,-3-2 59 0,-1 0-6 0,0-1 72 16,-1 0 18-16,-2-1 81 0,1 0 52 0,-1 2 52 15,1-2 65-15,-2 1 34 0,0 2 23 0,3 0 23 16,-3 1 18-16,3 2-7 0,-2 0-68 0,3 6 16 15,-4-9-85-15,4 9 47 0,-1-8-41 0,1 8 56 16,0 0-60-16,0 0 24 0,8 6-55 0,-8-6 28 16,10 10-61-16,0-3 25 0,-1 3-63 0,4 1 20 15,1 2-19-15,4 4-14 0,0 3-16 0,2-2-13 16,2 4-6-16,1 2-10 0,1 1-40 0,3-1 36 0,-3 2-38 16,2 1 35-16,-3-2-40 0,1 1 37 15,-5-4-40-15,1-1 31 0,-3-1-54 0,-1-5 11 16,-1 2-84-16,-3-4 13 0,-1 0-70 0,-2-4-33 0,-4 1 36 15,3-3-91-15,-3 0-52 0,-5-7-72 0,4 8-61 16,-4-8 29-16,0 0-65 0,0 0-31 0,-14-4 41 16,6-2-393-16,-1-1-415 0</inkml:trace>
  <inkml:trace contextRef="#ctx0" brushRef="#br1" timeOffset="77054.181">9789 13283 227 0,'-13'-15'398'15,"2"-2"-66"-15,-2 3-57 0,3-2-49 0,1 3-8 16,1-1-16-16,-1 2-8 0,4-1-11 0,1 3-25 15,2-1-19-15,-1 2-11 0,3 0-34 0,0 1-11 16,1 0-7-16,3 2-3 0,0-1-12 0,1 2 0 16,-5 5-1-16,14-4-7 0,-14 4-5 0,17 2-8 15,-8 4-9-15,1-1 5 0,-1 4-12 0,0 0 31 16,0 2-54-16,-2 2 39 0,1 1-46 0,-3 1 43 16,0-2-48-16,2 2 37 0,-5-1-49 0,1 1 43 15,-2-2-51-15,0-1 26 0,-1 1-100 0,0-4 6 16,0 1-79-16,-1-3-72 0,0 0-40 0,1-7-119 15,-3 5-286-15,3-5-201 0</inkml:trace>
  <inkml:trace contextRef="#ctx0" brushRef="#br1" timeOffset="77312.491">9755 12964 275 0,'-3'-10'548'0,"2"-2"-98"0,-2 4-55 0,1 1-17 15,-1 2-10-15,3 5-21 0,-3-10-17 0,3 10-22 16,-2-8-34-16,2 8-21 0,0 0-2 0,0 0-41 15,0 0-61-15,0 0 39 0,0 0-57 0,0 0 50 16,6 1-69-16,-2 5 4 0,4 0 9 0,-1-1-4 16,1 0 34-16,1 2-72 0,2 2 26 0,1 2-59 15,0-4 31-15,0 3-53 0,1-1 34 0,1 0-56 16,0 2 41-16,3 1-53 0,-2 0 44 0,-1 0-53 16,0 0 42-16,1-2-50 0,-3 2 16 0,1-3-108 15,0 1-1-15,-3 0-91 0,-1-1-22 0,1-1-45 16,-4-1-45-16,1 0-50 0,-2-2-46 0,-1 2-39 15,-4-7-69-15,3 6-32 0,-3-6-257 0,-1 7-344 0</inkml:trace>
  <inkml:trace contextRef="#ctx0" brushRef="#br1" timeOffset="77779.204">9871 13096 494 0,'-9'-7'415'0,"0"1"-46"0,1-1-75 16,2 2-36-16,1-1-20 0,1-1-16 0,-1 0-27 15,5 7-34-15,-4-12-16 0,0 6-29 0,4 6-11 16,4-14-33-16,-3 9-1 0,4-3-30 0,-1 0 0 15,3 2-27-15,-1-2-43 0,1 2-9 0,1 0-82 16,0 0-36-16,0 1-18 0,-1-1-12 0,2 2 4 16,-1-1 1-16,0 1 9 0,-1 1 24 0,2-2 29 15,-2 3 17-15,-1-3 7 0,-6 5 37 0,11-5 13 16,-11 5 8-16,9-2 37 0,-9 2 36 0,11-4 21 16,-11 4 31-16,10-3 13 0,-10 3 11 0,10-2 3 15,-10 2-11-15,9-2 7 0,-9 2 10 0,14-1 22 0,-14 1-65 16,12 0 36-16,-12 0-64 0,12-3 30 15,-12 3-52-15,13-1 34 0,-13 1-50 0,13 0 38 16,-13 0-52-16,14-1 45 0,-14 1-51 0,10-3 36 0,-10 3-40 16,0 0 46-16,14-1-49 0,-14 1 40 0,0 0-35 15,10-5 35-15,-10 5-49 0,6-6 45 16,-6 6-43-16,2-6 44 0,-2 6-45 0,4-10 39 0,-4 10-38 16,1-8 45-16,-1 8-48 0,5-14 49 0,-5 14-48 15,1-8 9-15,-1 8 52 0,6-10-20 16,-6 10 24-16,5-7 10 0,-5 7 4 0,8-7 4 0,-8 7 4 15,10-5-11-15,-10 5 1 0,11-2-7 0,-11 2-1 16,12 3-4-16,-2 1-8 0,-2 0-6 0,-2 2-7 16,3 0-2-16,1 5-3 0,-1-3 1 0,-1 4-9 15,-1 1 8-15,0-2-11 0,-2 4-1 0,-1-2-3 16,-2 2-2-16,0-4-1 0,0 1 1 0,-2-1 4 16,0 0-14-16,-2-3-64 0,-1 0-93 0,0-4-78 15,3-4-102-15,-10 5-529 0,10-5-433 0</inkml:trace>
  <inkml:trace contextRef="#ctx0" brushRef="#br1" timeOffset="79295.208">11234 11371 264 0,'0'0'278'0,"-5"-4"-32"16,5 4-18-16,-3-6-6 0,3 6-20 0,-3-4-8 0,3 4-11 15,0 0-6-15,-4-7-26 0,4 7-21 0,0 0-21 16,0 0 23-16,-6-4-53 0,6 4-14 16,0 0 21-16,0 0 21 0,0 0 6 0,0 0-2 15,-3 7-1-15,3-7 4 0,0 9-7 0,0-9-5 0,3 14-6 16,-3-7-13-16,2 2-7 0,-2 1-14 0,0 0-7 15,2 0-7-15,0 3-5 0,-1-2-7 16,-1-1-6-16,1 2-6 0,1-1-4 0,-1 1-1 0,0-1-5 16,-1-1-2-16,1 0-5 0,1 1 3 15,-2-2-6-15,1 0 1 0,-1-2 1 0,0 0-1 0,0-7-1 16,3 11 18-16,-3-11-9 0,0 10 2 0,0-10 7 16,1 8-3-16,-1-8 6 0,1 7 5 0,-1-7 5 15,0 0-6-15,0 7-6 0,0-7-1 0,0 0-8 16,0 0-1-16,0 0-2 0,0 0 1 0,4 7-8 15,-4-7 3-15,0 0-3 0,0 0-1 0,0 0 3 16,0 0 1-16,10-1 1 0,-10 1-1 0,0 0 4 16,13-3-3-16,-13 3-1 0,10-2-2 0,-10 2 4 15,16-2-4-15,-16 2-1 0,15-2 5 0,-15 2-8 16,22-1 2-16,-11 0 0 0,3-1 0 0,-2 2-2 16,2-3 6-16,0 3-7 0,0-1 2 0,1 1 2 15,-1-1 5-15,2 1-3 0,-1-2-1 0,-1 1 8 0,1 1-8 16,1-1 0-16,0 1 2 0,-3-2 2 0,4 2-3 15,-3-1-1-15,2 1 5 0,-3-3 2 0,0 3 3 16,5-2 1-16,-4 0 4 0,0 0 1 0,-1-1-20 16,2 1 28-16,-1 0-25 0,-1 1 26 0,0-2-26 15,1 1 34-15,-2 0-32 0,0 0 29 0,2-1-35 16,-1 1 33-16,-1 2-37 0,0-3 32 0,-2 1-34 16,3 1 43-16,-3 0-44 0,3 0 36 0,-4-1-33 15,3 1 36-15,-12 1-40 0,19-1 36 0,-9 1-23 16,-10 0 27-16,19-3-34 0,-19 3 41 0,19-1-40 15,-19 1 40-15,18-3-40 0,-7 2 39 0,0-1-47 16,-11 2 44-16,20-1-46 0,-11-1 46 0,3 0-42 16,-1 1 52-16,-1 0-57 0,-10 1 49 0,22-3-49 15,-10 0 46-15,-2 1-50 0,3-1 53 0,-2 3-55 0,1-1 47 16,-1-2-49-16,-1 1 50 0,3 0-54 16,-3 0 52-16,1 1-46 0,0-2 46 0,-2 1-52 15,1 1 51-15,2-3-51 0,-12 4 53 0,15 0-55 0,-15 0 52 16,18-3-52-16,-18 3 52 0,17-3-52 0,-17 3 52 15,16-2-49-15,-7-1 54 0,-9 3-56 16,15-3 50-16,-15 3-51 0,16-3 52 0,-16 3-53 0,15-4 52 16,-15 4-50-16,17-3 50 0,-17 3-50 15,15-2 50-15,-15 2-51 0,16-3 58 0,-16 3-52 0,15-4 44 16,-15 4-51-16,15-3 7 0,-15 3 0 0,14-3 5 16,-14 3 4-16,14-3 2 0,-14 3 3 0,15-2 1 15,-15 2 1-15,15-2-1 0,-15 2 2 0,15-3 6 16,-15 3-6-16,11-1 1 0,-11 1 0 0,14-3 1 15,-14 3-3-15,13-1 3 0,-13 1 1 0,13 0-3 16,-13 0 2-16,10-1-1 0,-10 1 3 0,0 0-3 16,14-2 10-16,-14 2-5 0,0 0-1 0,0 0 3 15,16 0 9-15,-16 0 22 0,0 0 12 0,0 0-5 16,7-4-8-16,-7 4-3 0,0 0 6 0,4-10-2 16,-4 10 17-16,-1-7-21 0,1 7 3 0,-1-9 11 15,1 9 2-15,-3-10 40 0,3 10-55 0,-4-12 39 16,4 12-50-16,-2-12 43 0,0 5-52 0,0 2 44 15,-1-2-52-15,2 0 42 0,-1 0-42 0,-1 1 42 0,3-1-49 16,-3 1 41-16,2 0-48 0,1 6 39 0,-2-11-41 16,2 11 39-16,-2-10-45 0,2 10 43 15,-4-8-39-15,4 8 31 0,-1-9-36 0,1 9 38 0,-2-8-43 16,2 8 35-16,-2-5-46 0,2 5 7 0,-2-7-109 16,2 7-20-16,0 0-104 0,-7-5-57 0,7 5-85 15,0 0-74-15,-10-3-63 0,10 3-131 0,-9-1-366 16,9 1-651-16</inkml:trace>
  <inkml:trace contextRef="#ctx0" brushRef="#br1" timeOffset="80062.635">12149 11685 82 0,'0'0'270'0,"0"0"-27"16,0 0-60-16,0 0 21 0,-5-5-31 0,5 5 10 16,0 0-21-16,0 0 5 0,0 0 12 0,-6-4-28 15,6 4 2-15,0 0-12 0,0 0-13 0,0 0-11 16,0 0-9-16,-7-5-9 0,7 5-7 0,0 0-7 16,0 0-12-16,0 0-2 0,0 0 8 0,0 0 14 15,0 0 5-15,0 0 31 0,0 0-41 0,3 9 40 16,-3-9-40-16,4 7 51 0,-4-7-47 0,5 9 51 0,-1-4-50 15,-1 2-10-15,3 0-5 0,0 0 0 0,0 3 6 16,-3 0 2-16,5 1-8 0,-1 1 2 16,2-1-7-16,0 3 6 0,-1-2-3 0,3 4-7 0,-1 2-18 15,2-2 4-15,-2 1-3 0,2-1-41 16,-2 0 53-16,1 2-54 0,1-2 47 0,-2 1-52 0,2 0 59 16,-2 0-58-16,1-2 65 0,0 2-56 0,-1-1 4 15,1-2 7-15,-2 2-3 0,0 0-2 0,3 1 1 16,-5-4-1-16,1-1-1 0,1 2-3 0,0 0-3 15,1-2-1-15,-3 1 50 0,0-1-60 0,1-1 51 16,-2 1-46-16,1-1 42 0,-1 0-63 0,2-2 48 16,-3 1-49-16,1-1 50 0,-2 0-51 0,1 1 48 15,-1-2-53-15,4 1 50 0,-5-1-51 0,3 0 53 16,-3 0-54-16,1-2 53 0,0 3-50 0,1-3 51 16,0 1-55-16,-2-1 50 0,-1 0-50 0,2-1 53 15,-1 1-50-15,-3-6 47 0,4 9-56 0,-4-9 56 16,5 8-54-16,-5-8 59 0,5 9-61 0,-5-9 55 0,2 5-54 15,-2-5 54-15,4 6-48 0,-4-6 50 16,0 0-50-16,4 6 49 0,-4-6-26 0,0 0 29 16,0 0-55-16,3 5 57 0,-3-5-44 0,0 0 45 0,0 0-51 15,0 0 49-15,0 0-53 0,0 0 49 0,0 0-52 16,0 0 48-16,0 0-46 0,0 0 38 16,-4-4-82-16,4 4 4 0,-3-5-103 0,3 5-27 15,-5-9-55-15,5 9-43 0,-5-6-54 0,5 6-39 0,-5-7-37 16,5 7-13-16,-6-3-35 0,6 3-486 0,-7-5-540 15</inkml:trace>
  <inkml:trace contextRef="#ctx0" brushRef="#br1" timeOffset="80346.88">12402 12487 430 0,'0'0'331'0,"-10"6"-44"0,10-6-31 0,-6 6-13 16,6-6 47-16,-7 5-27 0,7-5 10 0,0 0-23 0,-6 2-30 15,6-2 5-15,0 0-64 0,0 0-17 0,0 0-9 16,0 0-6-16,0 0-4 0,0 0 2 16,0 0-1-16,14 0-10 0,-14 0-11 0,0 0-2 15,16 0-6-15,-16 0-9 0,14 2-5 0,-14-2 2 0,18 2 3 16,-9-1-19-16,2 1-5 0,1 0-6 0,-12-2-7 16,21 3-8-16,-9 0-11 0,0-1-6 0,2 1-1 15,-2-1-43-15,0 0 39 0,4 0-38 0,-1 1 42 16,-1-3-47-16,0 1 38 0,0 0-7 0,-1-1-7 15,2-1-44-15,-2 1-72 0,1-1-55 0,0-1-48 16,-1 1-47-16,-2-1-50 0,1 0-9 0,-1-1-10 16,0-1-57-16,-4-2-13 0,2 1-417 0,-1-1-354 15</inkml:trace>
  <inkml:trace contextRef="#ctx0" brushRef="#br1" timeOffset="80579.899">12814 12343 244 0,'0'0'406'0,"0"-9"-87"0,0 9-31 15,-3-9-23-15,3 9 46 0,0-7-50 0,0 7 15 16,-1-8-31-16,1 8-8 0,0 0-23 0,-3-5-26 16,3 5-21-16,0 0-22 0,0 0-1 0,0 0 5 15,0 0-1-15,0 0 29 0,0 0-33 0,0 0 16 16,-5 3-54-16,5-3 25 0,-1 10-50 0,-2-3 26 0,3-1-56 16,-2 2 30-16,-3 0-58 0,2 1 43 15,1 1-62-15,-1 2 42 0,-1 0-51 0,0 1 38 0,-1 1-47 16,1 1 29-16,-3-1-92 0,2 0-60 0,-2 1-83 15,1 1-103-15,-2-2-89 0,-1 0-66 0,0 0-638 16,0 0-733-16</inkml:trace>
  <inkml:trace contextRef="#ctx0" brushRef="#br1" timeOffset="90014.721">12869 13014 361 0,'0'0'360'0,"-7"-7"-88"16,7 7-38-16,-9-7-20 0,9 7-2 0,-5-3 54 16,5 3-76-16,-9-4 24 0,9 4-83 0,-8-4 9 0,8 4-56 15,0 0 14-15,-12-4-53 0,12 4 31 0,0 0-34 16,-12 4 25-16,12-4-17 0,-11 6 15 0,3-1-10 16,4 2 14-16,-5 0 1 0,4 1 11 0,-5 2 4 15,4 1 6-15,-1 1-2 0,1 0-9 0,-2-1-4 16,3 2-10-16,1 0-9 0,-1-3-12 0,4 1-2 15,-2-1-7-15,3 2 1 0,0-3-5 0,3 0 1 16,-1 0-7-16,2-1-3 0,3 0-1 0,1-2-6 16,3 1-4-16,-1-2-2 0,5 0 0 0,1-1-4 15,0 0-6-15,3-3-1 0,-2 2 0 0,5 0 42 16,-3-1-50-16,0 1 40 0,3-2-45 0,-4 2 45 16,0-1-48-16,-3 1 38 0,0 1-44 0,-1 1 46 15,-2-1-48-15,-3 2 47 0,-2 1-42 0,1 0 43 16,-4 1-46-16,-3 1 45 0,0-1-44 0,-2 1 43 15,0 1-41-15,-2 2 41 0,-4 0-42 0,-1-1 46 16,2 0-46-16,-3-1 44 0,-1-1-44 0,-1 1 48 16,3-3-52-16,-2-2 5 0,1 1-1 0,2-2-36 15,-1-2-63-15,8-2-31 0,-15 3-103 0,15-3-23 16,-11-5-33-16,11 5-5 0,-5-8-74 0,2 1-43 16,1 1-202-16,2-2-144 0</inkml:trace>
  <inkml:trace contextRef="#ctx0" brushRef="#br1" timeOffset="90345.218">13047 13096 294 0,'4'-5'489'0,"0"-2"-111"0,-4 7-62 15,4-6-23-15,-4 6 3 0,3-6-2 0,-3 6-30 16,0 0-23-16,5-6-12 0,-5 6-4 0,0 0-12 16,0 0-24-16,11 1-25 0,-11-1-23 0,8 4-17 15,-8-4-17-15,9 4-20 0,-9-4-18 0,11 7-15 16,-11-7-5-16,12 5-15 0,-12-5-6 0,10 6-5 0,-2-2-4 15,-2 0-7-15,-6-4-4 0,10 5-6 0,-10-5-5 16,12 5-40-16,-12-5-29 0,6 7-32 16,-6-7-50-16,5 4-56 0,-5-4-42 0,0 0-6 15,-2 8 10-15,2-8 24 0,0 0 42 0,-12 3 29 0,12-3 32 16,-15 0 19-16,6-1 33 0,-3-1 3 0,2-1 22 16,-4-2-3-16,0-1 21 0,1-1 1 0,-1-1 13 15,3-1 5-15,-2 1 1 0,0-1 22 0,4 1 1 16,-1-1 4-16,4 1-6 0,-1 1-5 0,2-2-3 15,2 1 3-15,2-2-4 0,1 5-10 0,0-4-37 16,0 4-66-16,3-3-89 0,1 2-104 16,-2 0-222-16,2 0-23 0</inkml:trace>
  <inkml:trace contextRef="#ctx0" brushRef="#br1" timeOffset="91130.331">13118 12918 308 0,'0'0'374'0,"0"0"-84"0,0 0-35 0,0 0-32 15,0 0-5-15,12 0 6 0,-12 0 45 0,8 4-44 0,-8-4-20 16,0 0-35-16,9 0-19 0,-9 0-9 0,13 3-17 16,-13-3-19-16,11 5-17 0,-11-5-19 15,16 4-16-15,-7-1-6 0,-2-1-7 0,1 2-9 0,2 0-1 16,-2 3-5-16,0-3-9 0,-2-1-2 16,0 4-1-16,1-3-1 0,-2 1-4 0,-5-5 2 15,6 7 7-15,-6-7-7 0,4 8 1 0,-4-8 1 16,0 0 0-16,0 0 2 0,0 0-7 0,0 0-1 0,0 0-2 15,3-8 1-15,-3 8-1 0,-3-11-4 0,2 3 2 16,1-1 0-16,0 0-2 0,1 1-2 0,2-4-2 16,-2 3 5-16,3-1-1 0,1 0-3 0,-1 0 0 15,1 3 0-15,1-3 0 0,-1 4 2 0,4 0-3 16,-2-1 6-16,0 2-1 0,1 1-2 0,1 0-1 16,-1 0 1-16,1 1 0 0,-9 3 3 0,16-2-3 15,-16 2-3-15,14-2 1 0,-14 2 0 0,13-1 1 16,-13 1-3-16,10-1 3 0,-10 1 1 0,0 0 1 15,12 0-1-15,-12 0-1 0,0 0 0 0,0 0 0 0,0 0 2 16,0 0 6-16,4 6 14 0,-4-6 8 16,0 0 13-16,-7 6 4 0,7-6 4 0,0 0-10 15,-2 7 3-15,2-7 21 0,0 0 15 0,-2 8-23 16,2-8-21-16,4 11 14 0,0-8-24 0,2 4 17 16,1-2-24-16,0 0 14 0,4 0-19 0,1 2 14 0,3 0-20 15,0-2 15-15,3 4-22 0,1-1 14 0,1 1-14 16,0 0 12-16,1 2-16 0,-2 0 9 0,-2 1 4 15,-2 1-9-15,-2 1 0 0,-1-1-1 0,-4 1 2 16,-2 1 0-16,-4-3-2 0,-2 2 7 0,-1 1-7 16,-3-2 0-16,-1 0 1 0,-4 0 1 0,1-1-1 15,1-3 1-15,-2 1 0 0,-1-3 1 0,2-2-1 16,-1-1-2-16,9-4-13 0,-15 3-26 0,15-3-20 16,-13-5-22-16,6-1-20 0,1 0-21 0,2-5-2 15,0 0-12-15,2-4 15 0,-1-1-29 0,1-1 47 16,-2-5-26-16,2 3 59 0,1-3-21 0,-4-4 51 15,1 2-21-15,-2-5 8 0,0 2 11 0,-4 0 10 16,-1-1 10-16,2 7 39 0,-1-2 55 0,-3-2 33 16,0 5 69-16,1 2-19 0,0 3 51 0,-1 1-31 15,2-1 20-15,1 3-1 0,1 3-5 0,-2-1 2 16,4 3-11-16,2-1-29 0,-2 3-32 0,1 0-18 0,1 1-20 16,5 4-16-16,-5-5-7 0,5 5-2 0,0 0 4 15,0 0-11-15,0 0 0 0,6 6-2 16,-2-1-4-16,5 0-55 0,0 1 52 0,1 0-37 0,3 1 29 15,0 3-56-15,3 0 58 0,0 1-59 0,0 0 54 16,2 0-57-16,1 1 44 0,0-3-98 0,-2 5 6 16,1-3-79-16,-1-1-32 0,-1 1-54 0,-2-2-65 15,0 0-48-15,-1-1 19 0,0-3-81 0,-3 0-7 16,-1-1-18-16,1-1-433 0,-10-3-425 0</inkml:trace>
  <inkml:trace contextRef="#ctx0" brushRef="#br1" timeOffset="91378.368">13744 12792 165 0,'0'0'379'0,"2"-9"-50"15,-2 9-51-15,4-8-32 0,-4 8-14 0,0-8-35 16,0 8-11-16,0-9-12 0,0 9-11 0,2-10-19 0,-2 10-31 16,1-12-17-16,0 6-21 0,-1 0-10 15,1-2-16-15,1 1-9 0,-2-2-2 0,-2 2 0 16,2-2 13-16,-1 2 0 0,1-2 48 0,-1 2-36 0,-2 1 46 16,1 0-48-16,-1 0 36 0,-1 2-39 0,4 4 41 15,-7-6-44-15,7 6 45 0,0 0-43 16,-12-2 50-16,12 2-57 0,-9 6 3 0,9-6-5 0,-6 10 5 15,2-3-12-15,3-1-5 0,1 2 0 0,1 0-8 16,3 0-7-16,1 2 0 0,0-2 0 0,3 2-8 16,1-2-8-16,2 2-20 0,2-3-45 0,1 0-50 15,-1-2-47-15,3-1-68 0,-3-3-34 0,1-1-32 16,0 0-55-16,-1-4-23 0,2 0-454 0,-2-5-361 16</inkml:trace>
  <inkml:trace contextRef="#ctx0" brushRef="#br1" timeOffset="91613.686">13859 12436 425 0,'-9'-10'528'0,"1"4"-89"16,3 0-47-16,0 0-35 0,-1 1-24 15,2 0-28-15,4 5-28 0,-8-5-38 0,8 5-28 16,-5-6-9-16,5 6-1 0,0 0-15 0,0 0-18 16,0 0-30-16,0 0-22 0,6 7-18 0,0-4-16 0,1 2-15 15,-1 3-13-15,2-2-8 0,3 3-10 16,-1 0-8-16,1 0-3 0,0 3 1 0,0-1-18 15,-1-1-1-15,3 1-3 0,-3 0-17 0,2 0-61 0,-1-2-53 16,-2 1-27-16,0-2-117 0,-1 1-53 16,-1-4-13-16,0 4-53 0,-2-4-51 0,-1-2-460 0,-4-3-464 15</inkml:trace>
  <inkml:trace contextRef="#ctx0" brushRef="#br1" timeOffset="92229.45">13915 12608 364 0,'0'0'411'0,"-9"0"-95"0,9 0-35 15,-8-4-62-15,8 4 3 0,-5-6-30 0,5 6-20 16,0-11-26-16,2 5-38 0,0-3-11 0,2 1-24 16,1-2-16-16,4-1-12 0,1-2-9 0,-2 2-7 15,1 0-6-15,2-3 34 0,2 2-17 0,-2 1 15 16,0 0-5-16,-1 1-10 0,0 1 1 0,1 2-10 16,-4-1 1-16,0 4 4 0,-1 1 13 0,-6 3 22 0,10-3 9 15,-10 3 2-15,0 0 9 0,12 4 10 0,-12-4 7 16,5 9 46-16,-5-9-59 0,3 10 30 15,0-3-66-15,-2 0 38 0,2-2-63 0,0 1 42 16,-1 2-56-16,2-3 42 0,1 3-54 0,-1-4 5 0,4 1-5 16,-2 2-4-16,-6-7-1 0,13 5-3 15,-13-5-10-15,15 2-8 0,-15-2-16 0,16 0-19 16,-16 0-10-16,15-4 1 0,-9 1 11 0,2-1 10 0,-3 0 8 16,-5 4 2-16,10-6 5 0,-10 6 7 0,5-10 4 15,-5 10-1-15,0-6 5 0,0 6 6 0,-5-8-3 16,5 8 4-16,-9-9-1 0,4 4 4 0,0-1 2 15,-1 1-2-15,0 0 4 0,3 1 1 0,-4-3 1 16,7 7-2-16,-7-8 1 0,7 8-2 0,-4-11 1 16,4 11-4-16,0-9 1 0,0 9 3 0,4-11 2 15,-4 11-2-15,9-7 2 0,-2 4 13 0,2-1-12 16,-1 1 2-16,-8 3 5 0,16-2 12 0,-16 2-14 16,17 1 0-16,-7 0-2 0,1 2 2 0,-4-1-1 0,1 4 2 15,-2-3 0-15,1 3 3 0,-2 0 8 16,-1-1 3-16,-4-5 3 0,4 8 0 0,-4-8 2 15,1 9-5-15,-1-9 2 0,-3 5 1 0,3-5-1 16,0 0 0-16,0 0-5 0,-10 1-2 0,10-1-6 0,-7-6 3 16,5 0-10-16,-3-1-3 0,4 0 0 15,-1-1 2-15,2 0-5 0,0-2-2 0,2 0 0 0,-1-1-13 16,5 3 17-16,-3-4-14 0,1 5 13 0,-1-3-14 16,3 4 21-16,0-2-20 0,0 3 17 0,1 0-17 15,-7 5 17-15,10-6-15 0,-10 6 15 0,15-4-18 16,-15 4 15-16,13 4-15 0,-5-1 11 0,1 0-11 15,-3 2-29-15,3 1-50 0,-2 1-74 16,1-1-79-16,-1 2-39 0,-1-1-17 0,1 0-22 0,-2-2-80 16,2 0-39-16,-7-5-276 0,9 6-222 0</inkml:trace>
  <inkml:trace contextRef="#ctx0" brushRef="#br1" timeOffset="92661.186">14674 11964 330 0,'0'0'302'0,"0"-9"-77"0,0 9 7 16,2-8-24-16,-2 8 5 0,3-10 13 0,-3 10-46 0,0-9 36 15,0 9-72-15,0-10-7 0,0 10-7 0,0-9 1 16,0 9 43-16,-3-8-56 0,3 8 36 0,-4-7-51 15,4 7 24-15,0 0-47 0,-8-2 38 0,8 2-49 16,-8 4 42-16,8-4-42 0,-10 8 2 0,5-3-3 16,0 1 6-16,0 1-11 0,1 1-7 0,1-1 0 15,1 0-7-15,-1 1-11 0,3 0 0 0,1 0-3 16,2-1 19-16,1 1-33 0,0-2-2 0,2 2-2 16,2-1-1-16,2-1-3 0,0 1-3 0,3-2-2 15,0 0 5-15,0 2-7 0,1-2-1 0,-3-2-2 16,3 2-1-16,-4-1-2 0,1 0-1 0,0 1 1 15,-3-1-3-15,-2 0 0 0,1 2 1 0,-3 0 1 16,-1 0-1-16,-3 1 7 0,0 0-17 0,-4 2 12 16,-2-1-8-16,1 4 14 0,-3-2-14 0,-1 2 11 0,-1-3 4 15,1 1-6-15,0-3-1 0,-1 2-1 0,4-3-2 16,-1-1-37-16,2-1-82 0,5-4-108 16,-11 3-17-16,11-3-74 0,0 0-3 0,0 0-17 0,-7-6-28 15,7 6-66-15,5-11-222 0,-1 3-166 0</inkml:trace>
  <inkml:trace contextRef="#ctx0" brushRef="#br1" timeOffset="93213.012">14812 12064 157 0,'5'-4'396'0,"-5"4"-90"16,7-7-58-16,-7 7-8 0,4-5 1 0,-4 5-30 15,0 0-6-15,7-6-6 0,-7 6-22 0,0 0-24 16,0 0-25-16,5-5-13 0,-5 5-2 0,0 0-14 16,4-6-14-16,-4 6-13 0,7-6-18 0,-4 2-5 15,1-2-12-15,1-1-9 0,0-1-7 0,0-1-4 16,1-1 38-16,-3 1-54 0,1 1 47 0,1-1-49 15,-4 1 36-15,2-2-48 0,-3 3 46 0,0 7-34 16,0-12 36-16,0 12-37 0,-4-12 46 0,4 12-36 16,-7-8 50-16,7 8-44 0,-8-2 37 0,8 2-33 0,0 0 41 15,-13 2-39-15,13-2 48 0,-6 6-52 16,6-6 41-16,-5 9-45 0,5-9 41 0,-1 11-46 16,1-11 42-16,1 11-48 0,0-4 5 0,4-1-1 0,0 1-1 15,-1 0 2-15,4-1 4 0,-2-2 0 0,4 0-4 16,-2 0-2-16,1 0-3 0,0-2 0 0,-9-2-16 15,19 1-23-15,-10-2-38 0,1-1-42 16,2-2-21-16,-3 0-20 0,1-1-10 0,-1-1-10 0,-1 0 2 16,-1-2 4-16,1 0 14 0,-2 0-19 0,-2-1 32 15,1 1-21-15,-3-3 44 0,-1 2-5 16,-1 0 59-16,-1-4-18 0,-1 4 49 0,-3-3-15 0,3 0 55 16,-4 0 24-16,1 1 89 0,-1-1-16 0,2 2 12 15,-1-1 58-15,0 4-25 0,1-4 33 0,-1 1 3 16,2 2-2-16,-3 0 4 0,2 1 0 0,2 1-5 15,-2 1-5-15,4 5-15 0,-5-12-13 0,5 12-29 16,-4-8-23-16,4 8-6 0,-3-7 13 0,3 7-3 16,0 0 0-16,1-6 18 0,-1 6-22 0,0 0-1 15,0 0 3-15,12 1 6 0,-12-1 16 0,9 7 4 0,-1-4-17 16,-2 2-5-16,0 2-4 0,2 0-7 16,2 2-19-16,-1 0-11 0,0-1-12 0,1 3-10 15,1-1-3-15,-1 1-9 0,1-1-52 0,0 1 57 0,0 0-57 16,-1-2 56-16,2 1-65 0,-2 0 39 15,0 0-118-15,-1-3-30 0,0 0-82 0,-1 0-74 16,-3-2-72-16,0 2-54 0,-5-7-113 0,8 7-629 0,-8-7-781 16</inkml:trace>
  <inkml:trace contextRef="#ctx0" brushRef="#br1" timeOffset="93334.684">15084 11887 567 0,'0'0'672'0,"-6"-8"-127"0,6 8-150 16,-4-10-36-16,4 10-78 0,1-14 10 0,1 2-80 15,0 2-39-15,3-3-32 0,-1 0-34 0,5-2-32 16,1-2-112-16,-1 0-176 0,0 1-175 0,3-1-603 16,-3-3-587-16</inkml:trace>
  <inkml:trace contextRef="#ctx0" brushRef="#br1" timeOffset="99461.485">18587 11880 74 0,'1'-11'297'0,"-1"11"-60"0,0-11-19 16,0 11-12-16,0-10 11 0,0 10-33 0,0-11-18 15,0 11 18-15,0-11-35 0,0 11 10 0,0-12-41 0,-1 5 20 16,1 7-37-16,0-13 0 0,0 13 3 0,-1-12 5 16,1 12 45-16,-2-13-54 0,1 8 42 15,1 5-55-15,-4-11 37 0,4 11-30 0,-2-10 49 0,2 10-48 16,-6-7 31-16,6 7-55 0,-5-5 30 0,5 5-42 15,0 0 37-15,-16 0-47 0,8 4 43 0,2 0-51 16,-3 0 53-16,0 4-46 0,0-1 45 0,-1 3-50 16,1 0 42-16,1 1-54 0,0 0 44 0,0 1-48 15,1 2 8-15,3-2-11 0,-1 2-1 0,2-1 3 16,2-1 2-16,1 2 2 0,0-1-3 0,3-1 3 16,1 2-10-16,-1 0-4 0,5 1-1 0,-1-2 0 15,3 3-38-15,0-1 37 0,3 0-33 0,-2 1 36 16,0-2-36-16,1 2 37 0,-3 0-37 0,3 1 39 15,-3 1-38-15,-2 1 30 0,-3 1-33 0,0-2 36 0,-3 2-34 16,-2-1 34-16,-3 5-5 0,0-1-2 16,-5-1-3-16,-1 3 0 0,-3-3-3 0,1-1 4 15,-1-1-2-15,1-3 4 0,-3-4-5 0,2 1 0 16,2-5-1-16,2 1 3 0,1-4-3 0,0 0-5 0,0-3-7 16,8-3-25-16,-8 5-7 0,8-5-9 15,0 0 1-15,0 0-3 0,0 0 7 0,5-8-4 16,0 6 5-16,5-1 3 0,-1-1 7 0,0 2 5 0,1 0 5 15,2-2 11-15,-12 4-5 0,22 0 2 16,-22 0 2-16,20 3 4 0,-10-1 0 0,-2 3 2 0,-2 2 4 16,1 0 1-16,0 3 3 0,-4 2 1 0,-1 3 5 15,1-1 17-15,-2 3 17 0,-1 0 7 0,-1-2 8 16,0 2 4-16,1 2 3 0,-2-2-5 0,1 0-7 16,1-3 4-16,1 0-23 0,1-1 1 0,0 1-4 15,1-1-2-15,-1-3 1 0,5 4-41 0,-2-6 33 16,3 2-43-16,1-4 21 0,0-1-64 0,3 0-29 15,0-2-54-15,2-2-52 0,1-1-59 0,2-2-56 16,1 0-20-16,-1-3-52 0,2 0-25 0,2-2-480 16,-3-1-457-16</inkml:trace>
  <inkml:trace contextRef="#ctx0" brushRef="#br1" timeOffset="100279.527">19237 11868 180 0,'0'0'249'0,"0"0"-39"0,1-8-20 0,-1 8-14 15,0 0-18-15,0 0-8 0,0 0-24 0,3-8-15 0,-3 8-7 16,0 0-5-16,0 0-5 0,0-6-5 15,0 6-3-15,0 0-15 0,0-8 13 0,0 8-14 0,0 0 20 16,0-8-35-16,0 8 33 0,0 0-15 0,0-10 15 16,0 10-44-16,-1-6 49 0,1 6-51 0,-3-7 58 15,3 7-47-15,-2-6 48 0,2 6-43 16,-7-5 31-16,7 5-47 0,0 0 34 0,-10-4-41 0,10 4 40 16,0 0-51-16,-13 4 41 0,13-4-45 0,-14 6 51 15,7 0-39-15,0 0 33 0,1 1-36 0,-2 1 31 16,-1 0-45-16,5 1 34 0,-1 0-25 0,0 0 23 15,0-1-35-15,3 4 32 0,0-3-44 0,1 2 43 16,1-2-40-16,1 1 35 0,1 0-42 0,0-1 47 16,1 1-53-16,3 0 42 0,-1-1-43 0,0 0 6 15,2-1-1-15,0 2 0 0,2 0 0 0,-1 0 3 16,0-2 0-16,-2 2 0 0,0-2 1 0,1 2 1 16,-3-1 1-16,-1 0-1 0,1-1 2 0,-4 3-4 15,0-2 6-15,0 1-6 0,-4-1 3 0,1 1 2 16,-3-1-4-16,1-1 2 0,-4 1 13 0,3-2-11 15,-2 1-3-15,1-3 3 0,-1-1-1 0,2 1-1 16,-1-2 2-16,7-3 3 0,-9 5-3 0,9-5-4 0,-10 2 2 16,10-2-5-16,0 0-3 0,0 0-1 0,0 0 3 15,0 0-6-15,0 0-2 0,0 0 0 0,0 0-1 16,0 0 4-16,0 0-6 0,0 0 5 0,13 2 0 16,-13-2-1-16,6 5 1 0,-6-5 5 0,4 7 0 15,-4-7 6-15,5 10-2 0,-5-10 2 0,3 12 4 16,-3-6 5-16,0 2 4 0,1-1 9 0,-1 1 10 15,0-1 45-15,0 2-47 0,0-1 41 0,0 0-52 16,1-2 45-16,2 2-50 0,-1-1 44 0,0 1-50 16,0-3 44-16,2 1-52 0,-1 0 48 0,2-2-53 15,1-1 45-15,-6-3-56 0,13 7 39 0,-13-7-85 16,15 2-47-16,-15-2-27 0,21-2-28 0,-10-1-48 16,1 1-21-16,-1-2-45 0,3-1-36 0,-1-2-118 15,-1-1-371-15,0 1-332 0</inkml:trace>
  <inkml:trace contextRef="#ctx0" brushRef="#br1" timeOffset="100978.427">19594 11825 148 0,'-8'-6'310'0,"8"6"-7"0,-6-7-36 15,6 7-7-15,-7-8-22 0,2 4-33 0,0-3 10 0,1 3-45 16,2-2-11-16,-1-1-2 0,1 2-20 15,0-1-22-15,1-1-25 0,1 7-17 0,3-12-12 16,-1 5-8-16,-1 0-9 0,3 0-19 0,3 1-4 16,-2 0-4-16,1 1-2 0,1-1-2 0,0 1-1 0,1 1 4 15,-2 3 44-15,-6 1-43 0,16-2 44 16,-16 2-48-16,15 6 51 0,-9-1-44 0,-1 2 40 16,1 2-43-16,-1 0 40 0,-3 4-37 0,1-1 51 0,-1 2-36 15,-2 1 37-15,0 1-34 0,0 0 33 0,0-2-41 16,0 0 38-16,0 1-47 0,0-1 33 0,0-1-46 15,0-1 45-15,2 0-53 0,-1-2 6 0,0 0 1 16,-1-1 6-16,3-2-5 0,-1-1-1 0,2 0-3 16,-1-1-4-16,4-2 34 0,-7-3-49 0,11 4 42 15,-11-4-46-15,11 0 35 0,-11 0-48 0,15-1 43 16,-15 1-40-16,11-1 47 0,-11 1-44 0,0 0 38 16,12 0-34-16,-12 0 35 0,0 0-41 0,0 0 48 15,4 4-28-15,-4-4 54 0,-2 4-28 0,2-4 58 16,-5 8-39-16,5-8 52 0,-5 8-52 0,5-8-6 15,-4 10 1-15,4-10 4 0,-4 12-5 0,4-12-1 16,0 12-1-16,0-12-3 0,1 14-4 0,3-8-3 16,0 0 0-16,0 2-3 0,3 0-1 0,-2-1-3 0,3 0-3 15,-3 0-2-15,5-1 5 0,-2 1-11 16,-2-1 3-16,2 2 23 0,0-3-29 0,-2 4-16 16,-1-2 23-16,-2 1-18 0,-1-2 28 0,0 2-8 0,-2-1 3 15,-3 2 2-15,-1-3-5 0,-1 3 2 0,-1-1-5 16,-3 2-2-16,0-1 0 0,0-1 3 0,0-1-5 15,1 0 0-15,-1-2 5 0,2 2-10 0,-2-3-2 16,1-1-26-16,2 1-63 0,6-4-93 0,-12 2-129 16,12-2-72-16,0 0-66 0,-10-3-570 0,10 3-635 15</inkml:trace>
  <inkml:trace contextRef="#ctx0" brushRef="#br1" timeOffset="101763.549">20327 11480 164 0,'-7'-4'325'0,"0"0"-54"16,-2-3-28-16,4 2-16 0,-4-1-26 0,4-2-2 15,0 1-4-15,0-1-14 0,2-1-24 0,1 1-24 16,2-1-28-16,0 2-18 0,2-1-21 0,1-1 4 16,2 1-22-16,-1 2-8 0,4-3-5 0,-1 1-5 15,2 2-2-15,0 1 11 0,1-2-10 0,2 4 8 16,-2 0 4-16,1 1 10 0,1 1 4 0,-2 2 2 0,0 1-5 15,-2 1 0-15,1 3 1 0,1 2-1 16,-2 0-6-16,-2 5 4 0,-1 2-6 0,1 2-1 0,-3 1 2 16,0 2 14-16,1 2 44 0,-2 2-41 0,1 0 40 15,-1 2-49-15,2-1 40 0,0 2-63 16,4 0 38-16,-2 3-56 0,2-5 42 0,-2-1-48 16,4-4 43-16,-1 1-40 0,-1-2 40 0,5-2-51 0,-2-2 47 15,1-2-49-15,-1-3 42 0,2-1-52 0,2-3 46 16,-2-1-49-16,-1-2 41 0,2 0-44 0,-1-2 44 15,-1 0-45-15,-12-1 46 0,21 0-48 0,-21 0 45 16,15-1-47-16,-15 1 46 0,12-1-46 0,-12 1 45 16,0 0-32-16,0 0 32 0,0 0-41 0,0 0 61 15,10 1-36-15,-10-1 57 0,0 0-40 0,-6 9 53 16,3-5-37-16,3-4 55 0,-7 12-50 0,7-12 38 16,-5 12-41-16,4-7-1 0,0 4-10 0,1-1 4 15,0 0-1-15,1 2-3 0,2 1-1 0,-1-1-5 16,2 2-5-16,3 0-1 0,1 1-3 0,-1-2-3 0,-1 2 0 15,3 2-1-15,-1-2-33 0,-1-1 34 16,1 1-37-16,-1-1 45 0,1 2-35 0,-4-2 39 16,0 1-32-16,-1-1 54 0,-2 0-59 0,-4 0 42 0,-1 2-43 15,-1 1 40-15,-5 2-44 0,-3-1 45 16,-2-1-24-16,-3 5-89 0,-9 1-120 0,-3 2-167 16,-5 0-142-16,-6-2-751 0,-7 6-875 0</inkml:trace>
  <inkml:trace contextRef="#ctx0" brushRef="#br1" timeOffset="105845.5">21452 11710 305 0,'0'0'477'0,"-8"4"-74"16,8-4-98-16,0 0-14 0,-10 3 46 0,10-3 16 15,0 0-59-15,0 0 17 0,-9 2-71 0,9-2 6 16,0 0-77-16,0 0 12 0,0 0-75 0,-5-4-19 16,5 4-14-16,5-5-6 0,-5 5-10 0,10-9-10 15,-3 4-9-15,3-3-8 0,0 0-6 0,2 0-1 16,0 0-8-16,1-2-2 0,4 0-4 0,-1 1 0 15,1-1-8-15,0 0-1 0,-1 2-4 0,1 2-71 16,-5-3-91-16,3 3-114 0,-1 1-44 0,-4 0-27 0,1 2-56 16,-11 3-33-16,13-1-341 0,-13 1-301 0</inkml:trace>
  <inkml:trace contextRef="#ctx0" brushRef="#br1" timeOffset="106024.745">21613 11761 471 0,'-5'12'364'16,"1"-2"-86"-16,0-1-36 0,-1 0-25 0,1-1-28 0,1-1 17 15,2-2-31-15,-1 3 46 0,2-8-58 0,-3 7 18 16,3-7-71-16,3 5 23 0,-3-5-66 0,6 2 34 16,-6-2-66-16,15-3 35 0,-7 0-58 0,2-3 42 15,4 1-54-15,-1-5 39 0,2 3-51 0,2-5 31 16,2 0-80-16,4-1-30 0,-2-3-28 0,2 2-23 16,0-2-34-16,-2 0-19 0,0 2-65 0,1-3-12 15,-1 0-364-15,0-2-146 0</inkml:trace>
  <inkml:trace contextRef="#ctx0" brushRef="#br1" timeOffset="106594.79">22402 11117 241 0,'8'-12'268'0,"-3"3"-27"0,0-2-13 15,-1 2 11-15,0 0 5 0,-1 1-17 0,-3-1 21 16,1 2-55-16,-1-1 46 0,-1 2-60 0,-1-1 21 15,0 0-58-15,-2 2 32 0,4 5-50 0,-10-7 32 16,10 7-50-16,-14-6 33 0,14 6-39 0,-17 4 42 16,8-4-39-16,-1 4 38 0,-3 1-59 0,4-1 37 15,0 3-62-15,-2 0 36 0,2 0-53 0,2 2 41 16,1-2-50-16,0 3 45 0,2 0-50 0,1 0 44 16,3-1-46-16,0 3-6 0,1 0 1 0,3-3 0 15,4 4-1-15,0-1-2 0,1 1 15 0,3 1-22 16,1 0 0-16,1-2-4 0,3 1 1 0,1 2-1 15,-2-2-4-15,2 0 8 0,-2 1-7 0,1 2-1 16,-2-3-26-16,0 2 32 0,-4 1-30 0,1 1 31 16,-6-2 2-16,-1 3 12 0,-2-4-23 0,-4 1-1 0,-1 0 2 15,-3 1-1-15,-4-1 0 0,0 0 2 16,-1 1-2-16,-1-5 1 0,-1 0 3 0,2-1 0 16,-3-4 8-16,3 1-2 0,1-2-5 0,0-1 2 0,9-4-1 15,-13 4-2-15,13-4-4 0,0 0-4 0,-10 3-1 16,10-3-1-16,0 0-6 0,6-6-3 0,-6 6-5 15,12-5-1-15,-4 3 2 0,4-1 2 0,-3 2 3 16,4-2-1-16,-3 3-5 0,1 3 1 0,0-2 1 16,-2 3 9-16,0 0-2 0,-3 4 0 0,2 1 5 15,-3 0 1-15,-2 2 44 0,-1 0-51 0,-2 4 48 16,0-3-50-16,0 3 51 0,-1-2-47 0,0 3 49 16,-1-3-51-16,2 0 46 0,-2 0-50 0,2-1 49 15,0-1-49-15,1 1 50 0,0-1-52 0,1-2 56 16,0-1-56-16,3 2 23 0,2-4-82 0,0-1 11 15,2 0-72-15,0-1-7 0,3-3-91 0,-1-1-5 16,2-3-53-16,5 1-30 0,0-3-22 0,0-3-92 16,2-1-370-16,-2-1-340 0</inkml:trace>
  <inkml:trace contextRef="#ctx0" brushRef="#br1" timeOffset="107079.371">23107 11115 296 0,'2'-10'313'0,"-2"1"-29"0,0 1 0 16,-1 0-34-16,0 1 23 0,-1 1-15 0,0-3 59 0,-2 1-80 15,1 1 12-15,-2-1-61 0,1 3 28 0,-1 0-52 16,0 2 23-16,5 3-58 0,-13-7 37 0,13 7-46 15,-16-1 45-15,7 4-53 0,-2 2 0 0,0 0 32 16,0 0-58-16,-2 4 4 0,1 0-4 0,1 1-4 16,-2 1-4-16,5 2-9 0,-1 0-7 0,-1 0-3 15,3 2-10-15,0 2-4 0,3-2-4 0,2 1-49 16,-1 0 45-16,3-3-43 0,3 3 44 0,-1 0-46 16,2 0 46-16,3-2-48 0,0-2 46 0,3 2-51 15,1-3 9-15,0-1 44 0,2 0-52 0,2-3 49 16,1-3-66-16,0 1 43 0,2-2-53 0,1-2 32 0,-1-2-45 15,3-2 36-15,0-4 10 0,1 3-23 16,0-4-2-16,-2 0-4 0,-2-1 7 0,1-2 4 16,-3 0 6-16,-4 1-10 0,-1-2 5 0,-5 2 3 0,0-2-1 15,-4 3 48-15,-4-3-53 0,0 0 44 0,-6 1-50 16,0 0 44-16,-2 2-48 0,-2 0 46 16,-1 2-53-16,-4-1 37 0,3 4-66 0,-4 0 14 15,3 1-61-15,-2 1 22 0,3-1-63 0,-1 2 18 0,3-1-67 16,0 1-21-16,1 1-14 0,11 0-7 0,-16-1 4 15,16 1-42-15,-12-1 19 0,12 1-59 0,-9-3 43 16,9 3-278-16,0 0-80 0</inkml:trace>
  <inkml:trace contextRef="#ctx0" brushRef="#br1" timeOffset="107296.689">23039 11088 420 0,'0'0'119'0,"1"-12"17"0,-1 12 10 0,0-9 20 16,0 9 28-16,-1-13 17 0,1 13 27 0,-3-10-12 16,3 10 58-16,-4-9-43 0,4 9 36 0,-2-7-51 15,2 7 13-15,-3-6-73 0,3 6 11 0,0 0-41 16,0 0 57-16,0 0-38 0,0 0 51 0,-5 6-46 0,5-6-11 15,0 13-6-15,2-4 1 0,0 3-12 0,-1 4-15 16,3-1-20-16,-1 4-15 0,-1 3-56 16,2 0 38-16,1 1-56 0,-3 2 48 0,1 0-53 15,4 1-5-15,-2 5 47 0,0-3-56 0,0 2 47 0,0-2-53 16,-1-3 48-16,2 0-35 0,-2-3 22 16,1-1-18-16,-1-3-50 0,0-4-47 0,0 3-53 15,-2-6-43-15,2-2-49 0,0 0-103 0,-3-4-71 0,-1-5-110 16,0 0-82-16,0 0-274 0,13-2-441 0</inkml:trace>
  <inkml:trace contextRef="#ctx0" brushRef="#br1" timeOffset="107911.252">23491 10860 76 0,'-2'-7'343'0,"0"2"-46"0,0-3-61 16,-1 2-2-16,-2-4-29 0,4 1-3 0,-2-1-14 0,1-1-24 16,-1 2-22-16,3-2-21 0,0 1-21 15,0 0-22-15,3 0 32 0,-1-1-68 0,2 2-5 16,1-1-3-16,0 2-7 0,0 0-3 0,3 0-6 0,-1 3-2 15,1-2 6-15,0 1 1 0,0 3 33 0,-8 3-39 16,16 0 45-16,-16 0-36 0,13 5 6 0,-8 3 8 16,-1 0 4-16,1 3 15 0,-2 1-7 0,-1 4 5 15,0 1 38-15,-2-1-49 0,1 2 44 0,-1 0-46 16,0 1 36-16,1-2-42 0,0-1 34 0,2-1-41 16,0 0 36-16,-1 1-45 0,2-2 42 0,1-2-47 15,0-1 35-15,0-4-44 0,2 3 38 0,0-3-45 16,2-1 38-16,1-2-44 0,2-2 35 0,1 1-41 15,0-3 43-15,0-3-48 0,0 2 40 0,3 0-41 16,-5-2 39-16,1-1-40 0,-1 1 42 0,-1 3-44 16,-10 0 47-16,15-2-50 0,-15 2 43 0,10-3-39 15,-10 3 49-15,0 0-34 0,0 0 62 0,6 3-26 16,-6-3 55-16,-2 8-43 0,2-8 52 0,-4 9-53 16,4-9 43-16,-4 12-50 0,1-7 4 0,3 2 2 15,0 2-2-15,0-1-2 0,0 3-4 0,4-2-5 16,-1 2-4-16,2 3 0 0,1-3-7 0,-1 3-1 15,4-1-4-15,-1 1 1 0,1-2-4 0,2 5 0 16,-2-3-2-16,2 2 3 0,-1 0 10 0,0-1-21 0,-4-1 1 16,1 1 4-16,0-1-18 0,-3 0 31 0,-3-2-35 15,1 4 41-15,-5-4-38 0,1 3 31 16,-6 1-34-16,0 0 33 0,-2 0-33 0,-3 0 21 16,-1-2-92-16,-2 1-88 0,-5 2-143 0,-3 0-148 0,-3-5-765 15,-5 2-841-15</inkml:trace>
  <inkml:trace contextRef="#ctx0" brushRef="#br1" timeOffset="111829.47">13806 9922 20 0,'0'0'317'0,"2"-6"-76"15,-2 6-36-15,0-6-26 0,0 6 15 0,0 0-29 16,-2-10 1-16,2 10-9 0,0 0-15 0,-1-10-10 15,1 10 42-15,0 0-76 0,-2-7 44 0,2 7-77 16,-4-5 45-16,4 5-53 0,-4-6 45 0,4 6-48 16,-4-7 32-16,4 7-51 0,-6-6 26 0,6 6-24 15,-7-8 23-15,7 8-14 0,-6-7-7 0,6 7-3 0,-10-9-8 16,5 6 1-16,-2-2 16 0,1 0-3 0,1 0 0 16,-4-2-17-16,0 3 0 0,0-2 3 0,-4-2 2 15,4 2-4-15,-5-3-10 0,0 1 2 16,1-1-5-16,-3 2-1 0,0-1-1 0,-3-1 12 0,1 1 7 15,2 1-1-15,-3 0-4 0,2 0-1 0,-2 1 3 16,1 2-5-16,1-1 3 0,-3 0-7 0,2 3 34 16,-3-1-37-16,1 2 30 0,1 0-44 0,-3 1 38 15,2 1-42-15,-1 0 0 0,-2 2 36 0,-2 2-36 16,2-1 2-16,-1 1 2 0,0 3 3 0,0-1 5 16,1 2 12-16,0 0-2 0,3-1-1 0,-5 6 2 15,1-2-2-15,1 1 5 0,3 1-4 0,-2 2 3 16,0 0-9-16,4-1 15 0,-2 2-4 0,2-2 0 15,1 3 1-15,2-2 0 0,1-1-1 0,-1 0 1 16,2 0 1-16,1 1 3 0,0-1 1 0,1 0-7 16,1-1-2-16,3-1 0 0,-3-1-6 0,4 1-2 15,-1-2-3-15,0 1 1 0,2-2-4 0,0-3-2 16,2 2-1-16,-2-1 1 0,3-3-2 0,-3 1-1 16,2 0 2-16,3-6-2 0,-4 9 6 0,4-9-6 15,-5 10-2-15,5-10 1 0,-4 5 0 0,4-5-4 16,-2 5-1-16,2-5-2 0,0 0-56 0,-3 8-42 0,3-8-55 15,0 0-65-15,0 0-90 0,-5 4-81 0,5-4-115 16,0 0-351-16,-6-4-409 0</inkml:trace>
  <inkml:trace contextRef="#ctx0" brushRef="#br1" timeOffset="112304.648">12673 9861 112 0,'0'0'395'0,"0"0"-115"0,0 0-55 16,-10-1-22-16,10 1-20 0,0 0 1 15,-9 5 64-15,9-5-63 0,-5 8 41 0,1-3-52 16,0 0 6-16,2 2-29 0,-1 2-4 0,0-1-4 0,2 4-2 16,-1-2 6-16,-1 2-3 0,3 1-8 15,-1 1-3-15,-1-1-13 0,1 3-14 0,1 1 10 16,0 1-31-16,0-1-13 0,0 1-8 0,1-1-2 15,1 0-11-15,-1 2-8 0,0-2-2 0,3 0-3 0,-4 0-8 16,3-2-4-16,-1 1-2 0,1-4 1 0,-2 0-1 16,3-2 1-16,-2 0 3 0,1 0 3 0,0-1 7 15,-2-3-2-15,1 2 2 0,-2-8 3 0,6 9 5 16,-6-9 3-16,5 9-2 0,-5-9 2 0,6 3-10 16,-6-3 0-16,0 0-4 0,14 0-6 0,-14 0 2 15,12-3-4-15,-12 3-9 0,11-3-5 0,-3-1-2 16,-2-1-2-16,3 2 0 0,-1 0-4 0,1-3 5 15,0 1-6-15,1 0-3 0,0 0 3 0,-1 0-5 16,4-2 7-16,-3 2-6 0,3-1 0 0,0-1 1 16,-2 3-1-16,2-3 0 0,-3 1-2 0,-1 2 5 15,2 2 1-15,-2-1-5 0,1-1-3 0,-10 4 1 16,15-5-3-16,-15 5 0 0,13-3 2 0,-13 3 8 16,12-1-12-16,-12 1-1 0,0 0 2 0,13 0-4 15,-13 0-7-15,0 0-49 0,10 1-67 0,-10-1-69 16,0 0-46-16,12 4-138 0,-12-4-103 0,0 0-171 15,0 0-316-15,0 0-568 0</inkml:trace>
  <inkml:trace contextRef="#ctx0" brushRef="#br1" timeOffset="116259.938">27118 10355 491 0,'0'0'382'0,"0"0"-91"0,0 0-64 0,0 0-48 0,0 0-27 16,-5 6 9-16,5-6-17 0,1 13 35 0,0-4-32 15,4 1 56-15,0 4-36 0,2 6 3 0,0 0 8 16,2 9-15-16,5 5-5 0,0 7-26 16,3 5-9-16,1 12 36 0,1 1-56 0,-1 3 33 0,1 4-65 15,0-3 32-15,-2 4-58 0,1-4-7 0,0 2-1 16,-2-3-4-16,1 2-10 0,0-4-5 0,-2 0 42 15,0-4-57-15,-1-7 45 0,-2-4-53 0,2-2 46 16,-3 0-48-16,0-3 40 0,1-3-51 0,-4-7 45 16,0-2-51-16,-2-5 45 0,2-4-78 0,-3-2-2 15,-1-2-92-15,-2-5-54 0,2-3-129 16,-4-7-93-16,0 0-96 0,0 0-368 0,0 0-453 0</inkml:trace>
  <inkml:trace contextRef="#ctx0" brushRef="#br1" timeOffset="117660.176">27124 10464 367 0,'0'0'298'0,"0"0"-45"0,-10-2-14 16,10 2-9-16,0 0-27 0,0 0-33 0,-7-5-31 0,7 5 3 15,0 0-31-15,4-8 12 0,-4 8-42 0,9-5 23 16,-1 0-42-16,1 1 41 0,2-2-62 0,5 0 41 15,0 1-31-15,6-2 58 0,2-1-48 16,6 0 49-16,3-2-14 0,7-1-14 0,3 1-12 16,2-1-7-16,3-2-8 0,2 1-14 0,10-2 2 0,2-3-1 15,0 0-2-15,2 0-41 0,1 0 40 0,3 0-6 16,0-1-3-16,-2 1-3 0,4 1-4 16,-2-1-7-16,-3 0 1 0,2 2-5 0,-3 1 3 15,-4-1 0-15,-8 2-45 0,-2 3 38 0,-4-1-33 16,0 1 52-16,-4 1-52 0,-2 0 43 0,-6-1-42 0,-2 4 41 15,-3-1-39-15,-4 2 46 0,-1-1-47 0,-2 1 44 16,-3 0-41-16,-3 3 44 0,1-2-47 0,-4 1 45 16,-3-1-32-16,3 1 44 0,-3 2-28 15,-1-1 33-15,-9 2-24 0,15-3 44 0,-15 3-39 0,13-2 39 16,-13 2-46-16,10-3 39 0,-10 3-50 0,0 0 38 16,13-2-45-16,-13 2 36 0,0 0-45 0,9-2 44 15,-9 2-45-15,0 0 49 0,10 2-39 0,-10-2 42 16,5 6-44-16,-5-6 41 0,8 10-44 0,-5-3 40 15,1 2-44-15,2 1 45 0,-1 2-8 0,-1 4-5 16,2-1 0-16,-1 6 4 0,4 1 6 0,-2 0 0 16,2 7-1-16,-2 1-2 0,3 2 9 0,-1 5 1 15,2-1-45-15,1 1 49 0,-3-1-47 0,3 1 50 16,1-3-48-16,-2 2 10 0,2-1 43 0,0 2-45 16,0-3 39-16,2 2-52 0,-1 1 49 0,1-3-50 15,1 2 45-15,0 0-49 0,1-1 53 0,-1 0-52 16,2-1 41-16,-1-2-4 0,-1 2-4 0,1-1-49 15,-2-2 53-15,0 2-46 0,-3-5 47 0,1 0-51 16,-3-5 53-16,2 5-46 0,-3-3 46 0,0-3-50 16,0 0 51-16,-3-1-51 0,-1 0 7 0,2-3-1 15,-1-1 4-15,-2-2 1 0,-2-1 9 0,1-1-6 16,-1-1 3-16,1-1 0 0,-2-1 1 0,1-2 3 16,-2 0 0-16,1-1 1 0,-1-7 7 0,-1 14-7 15,-1-9 2-15,2-5-2 0,-4 11 6 0,2-7-7 16,2-4 3-16,-7 9 0 0,7-9 7 0,-8 7-10 15,8-7 1-15,-9 7 3 0,9-7-1 0,-11 4 1 16,11-4-1-16,-14 6 0 0,8-3 0 0,-2 0 4 16,-2-2-4-16,2 2-1 0,-1 0 0 0,0 1-1 15,-3-3-1-15,1 3 3 0,-4-1 0 0,2 0 0 16,-3 1 6-16,0 0 39 0,-3 0-59 0,1 1-6 16,-6 0-13-16,0-1 48 0,-2 2-50 0,-2-1 6 15,-4 2 11-15,0-1-7 0,-1-1-16 0,-3 1 1 16,0 2 45-16,-7-1-45 0,1 0 50 0,-3 3-43 15,0-2 47-15,1-1-44 0,-1 1 50 0,-2 1-47 16,3-1 45-16,-3 3-45 0,2-4 47 0,-1 3-46 16,3-2 49-16,0 1-48 0,0-2 52 0,2 1-49 15,5-1 46-15,2 0-49 0,-2-1 51 0,0 0-50 16,3-1 48-16,0 2-44 0,0 1 42 0,1-3-45 16,0 2 45-16,2 0-46 0,0 0 47 0,3-2-46 15,0 3 45-15,2-1-42 0,0-1 45 0,2 1-51 0,0-1 50 16,0 1-48-16,0-1 49 0,5 0-49 0,-1-1 49 15,2 1-45-15,2-1 44 0,1 0-47 16,0-2 47-16,3 1-46 0,-1 0 46 0,2-2-46 16,1 2 45-16,0-2-44 0,0 0 45 0,1 2-45 0,8-4 44 15,-15 4-42-15,15-4 41 0,-13 6-44 0,13-6 50 16,-16 3-51-16,16-3 47 0,-13 4-46 0,13-4 46 16,-13 4-46-16,13-4 48 0,-14 4-48 0,14-4 47 15,-11 3-49-15,11-3 50 0,-12 1-35 0,12-1 41 16,-13 0-57-16,13 0 50 0,0 0-51 0,-16 3 48 15,16-3-45-15,0 0 45 0,-14 0-46 0,14 0 47 16,0 0-47-16,-17 2 50 0,17-2-51 0,-9 2 46 16,9-2-48-16,-10 2 48 0,10-2-43 0,-12 4 46 15,12-4-42-15,-9 1 41 0,9-1-48 0,0 0 47 16,-11 3-51-16,11-3 16 0,0 0-84 0,0 0-21 16,0 0-122-16,-11-3 2 0,11 3-65 0,-2-7-63 15,4 0-55-15,-1-2-373 0,0-4-321 0</inkml:trace>
  <inkml:trace contextRef="#ctx0" brushRef="#br1" timeOffset="119256.519">27171 10399 106 0,'0'0'173'0,"-2"4"-41"16,2-4-23-16,0 0-8 0,0 0-9 0,0 0-14 15,0 0-12-15,-7 4 0 0,7-4-2 0,0 0-8 16,0 0-7-16,0 0 1 0,0 0-7 0,-10-2-10 16,10 2-5-16,0 0-8 0,0 0-1 0,0 0-4 0,-7-4-2 15,7 4-1-15,0 0-4 0,-4-5 4 0,4 5 12 16,0 0 4-16,-4-7 0 0,4 7 17 16,-3-8 4-16,3 8 2 0,-4-9 0 0,4 9-6 15,-2-11-4-15,2 11 0 0,-4-9 6 0,0 2 3 16,3 1 17-16,-2 0-10 0,2-1-9 0,-1 0-4 0,0 2 0 15,0-2 5-15,-1 0 43 0,2 1-55 16,1 6 6-16,-3-12-10 0,3 12 5 0,-4-10-13 16,4 10-3-16,-2-9-9 0,2 9 0 0,-4-7-6 15,4 7-1-15,0-7 0 0,0 7 27 0,0 0-33 16,-2-8-2-16,2 8 3 0,0 0-4 0,-2-6 3 0,2 6 1 16,0 0 13-16,0 0-8 0,-2-6 25 15,2 6-18-15,0 0 44 0,0 0-38 0,0 0 43 16,4-7-52-16,-4 7 32 0,0 0-41 0,6-3 32 15,-6 3-37-15,0 0 37 0,9-7-35 0,-9 7 57 16,9-2-65-16,-9 2 47 0,11-3-46 0,-11 3 37 0,14-5-41 16,-14 5 41-16,19-4-46 0,-7 0 45 0,3 0-40 15,-2-1 42-15,1 1-47 0,1-1 42 0,3 0-46 16,-2 0 51-16,0 0-51 0,2-1 48 16,-1 0-51-16,0 1 54 0,0 0-55 0,-1 1 52 0,0-2-46 15,0 2 40-15,0 0-43 0,-3 0 42 0,2 2-40 16,-3-2 45-16,1 1-42 0,-2 1 39 0,-2-3-45 15,3 3 46-15,-5-1-47 0,-7 3 48 0,14-3-46 16,-14 3 48-16,14-4-50 0,-14 4 45 16,11-2-34-16,-11 2 43 0,8-1-51 0,-8 1 55 0,0 0-44 15,12-4 52-15,-12 4-40 0,0 0 42 0,8-3-44 16,-8 3 46-16,0 0-41 0,0 0 33 16,10-2-47-16,-10 2 46 0,0 0-50 0,0 0 46 15,0 0-45-15,0 0 44 0,0 0-42 0,9-3 43 16,-9 3-47-16,0 0 51 0,0 0-40 0,0 0 49 0,0 0-44 15,0 0 49-15,0 0-45 0,0 0 45 0,0 0-52 16,0 0 40-16,0 0-47 0,0 0 45 0,0 0-46 16,0 0 46-16,0 0-46 0,0 0 47 0,0 0-48 15,0 0 36-15,0 0-44 0,0 0 51 0,10 0-50 16,-10 0 41-16,0 0-40 0,0 0 43 0,0 0-37 16,0 0 45-16,7 5-16 0,-7-5-28 0,0 0 41 15,6 8 3-15,-6-8 4 0,4 8 1 0,-4-8 3 16,3 11 3-16,0-6-2 0,0 1 5 0,-1 2 2 15,0-2-7-15,1 2-1 0,-1 0 1 0,0 0-7 16,1 1-1-16,-1-1-7 0,1 1-2 0,-1-4-5 16,-2 2 1-16,3 0 0 0,-2 0-4 0,0 1-1 15,1-1 2-15,0-2-7 0,-2 2-3 0,0-7-1 16,4 11 1-16,-4-11-3 0,1 11 2 16,-1-11-2-16,3 11-3 0,-3-11 1 0,1 8 1 0,-1-8-1 15,2 7-4-15,-2-7 3 0,2 7 1 0,-2-7 2 16,0 0-1-16,0 8 2 0,0-8 1 0,0 0-2 15,4 5 5-15,-4-5-5 0,0 0 0 0,0 0-1 16,0 0 1-16,1 8-3 0,-1-8 3 0,0 0-6 16,0 0 4-16,0 0-38 0,0 0 47 0,0 0-9 15,1 6-3-15,-1-6 0 0,0 0 0 0,0 0 1 16,0 0-3-16,0 0 1 0,0 0-1 0,0 0 4 16,0 0-6-16,0 0 0 0,2 6-2 0,-2-6 3 15,0 0-2-15,0 0 0 0,0 0 0 0,0 0 3 16,0 0 0-16,0 0 3 0,1 8-4 0,-1-8 0 15,0 0 2-15,0 0-2 0,0 0 1 0,0 0-1 16,1 6 1-16,-1-6 1 0,0 0 0 0,0 0 4 16,0 0-4-16,0 0-2 0,0 0 1 0,0 0 0 15,0 7-1-15,0-7-1 0,0 0-7 16,0 0-62-16,0 0-79 0,0 0-163 0,0 0-236 0,-4 6-500 16,4-6-668-16</inkml:trace>
  <inkml:trace contextRef="#ctx0" brushRef="#br1" timeOffset="122527.304">28406 11993 90 0,'0'0'422'0,"-4"-4"-104"0,4 4-29 16,0 0-13-16,-8-5-8 0,8 5-30 0,0 0 50 16,-7-5-26-16,7 5-28 0,0 0-31 0,0 0-32 15,-8-3-28-15,8 3-22 0,0 0 13 0,-3 5 23 0,3-5-24 16,-1 12 42-16,1-12-49 0,0 15 38 16,1-4-47-16,-1 1-9 0,2 1 6 0,1 4-18 15,-1 2-16-15,0-1-10 0,1 4-11 0,-1 1-10 16,2 1 28-16,1 0-53 0,-2-2 34 0,-1-3-46 15,1-1 34-15,-2-2-38 0,3 1 28 0,-1-4-44 16,-1-1 38-16,-2 1-42 0,3-5 47 0,-1 2-37 16,-2-3 42-16,2 0-38 0,-2-7 28 0,2 6-64 15,-2-6 11-15,0 0-82 0,5-5 8 0,-2-1-66 16,-1-1 29-16,-2-2-48 0,2-1 35 0,-1-4-66 0,-1 2-7 16,0 0 3-16,-1-5 26 0,-1 2 61 15,1-2-9-15,-3 0 66 0,3 0-23 0,-3-2 63 16,3 2-32-16,-2 2 44 0,1-1-23 0,-1 1 39 15,2 3 10-15,-2-1 33 0,3 2 44 0,-1 0 21 0,0 0 17 16,-1 1 5-16,1 2 0 0,1 2-8 0,0-2-15 16,0 8 3-16,0-11 10 0,0 11 5 0,4-10 1 15,-4 10-40-15,6-8 50 0,-6 8-50 0,12-4 43 16,-12 4-32-16,14-3 43 0,-14 3-35 16,18 3 29-16,-8-1-31 0,0 3-8 0,4 0-3 0,-1 2-8 15,1 0-7-15,0 2-5 0,2 2-12 0,-1 0-7 16,0 1-5-16,1 1-11 0,0-1-49 0,-2 1 52 15,2 0-8-15,-2 1 0 0,0-1-16 16,-3-1 3-16,0-2-2 0,-1 0 0 0,0 0-5 0,-1-2-2 16,0 2-1-16,-3-3-1 0,2-1-12 0,-2 1-33 15,-1 0-50-15,0-2-26 0,-1 0-35 0,1 0-61 16,-5-5-40-16,4 8-118 0,-4-8-55 16,-1 11-85-16,1-11-129 0,-7 7-322 0,7-7-550 0</inkml:trace>
  <inkml:trace contextRef="#ctx0" brushRef="#br1" timeOffset="122738.05">28466 12304 402 0,'0'0'312'0,"-10"-5"-64"16,10 5-23-16,-7-6-17 0,7 6-14 0,-4-9-1 16,4 9 24-16,0-9-57 0,2 1-11 0,0 3-20 15,2-3-17-15,1 1-14 0,1-2-14 0,1-1 36 16,1 0-57-16,1 0 33 0,2-1-64 0,-1 0 37 15,3 0-57-15,0-1 38 0,3 0-51 0,-3-1 39 16,4 1-13-16,-3 1-9 0,2-1-54 0,-3 2-93 16,1 2-18-16,0-3-51 0,-1 2-31 0,0 2-33 15,-2-3-53-15,2 4-32 0,-3-2-145 0,-1 0 17 16</inkml:trace>
  <inkml:trace contextRef="#ctx0" brushRef="#br1" timeOffset="123016.306">28795 11969 52 0,'0'0'367'0,"0"0"-58"0,0 0-25 0,2-7-10 0,-2 7 0 15,0 0 7-15,0 0-1 0,-3-5 1 16,3 5-25-16,0 0-14 0,0 0-12 0,-6-5-17 16,6 5-29-16,0 0-24 0,0 0-21 0,0 0-25 15,0 0-17-15,0 0-7 0,0 0 34 0,0 0-26 16,0 0 55-16,0 0-38 0,6 6 38 0,-6-6-46 16,8 6 27-16,-2-1-41 0,-1 2 15 0,2-3 5 15,2 3-11-15,-2 2-3 0,1 0-8 0,0-2-13 16,1 2-12-16,0-1-5 0,0 2-2 0,-1-2-14 15,1 1-9-15,-2 0-4 0,1-1-10 0,-1-1 0 0,-2-1-6 16,2 1 2-16,-1 0-6 0,-1-2-8 16,1 2-41-16,-2-3 52 0,-4-4-54 0,7 9 46 15,-7-9-64-15,6 7 9 0,-6-7-82 0,5 5-5 16,-5-5-75-16,3 6-74 0,-3-6-80 0,0 0-66 16,0 0-76-16,-7 4-97 0,7-4-416 0,0 0-628 15</inkml:trace>
  <inkml:trace contextRef="#ctx0" brushRef="#br1" timeOffset="123460.119">28858 12029 58 0,'0'0'345'0,"-9"-8"-65"16,9 8-23-16,-4-11-5 0,0 5-13 16,3-1-2-16,-1-1-4 0,0-1-23 0,0-1-11 0,2 2-26 15,0-4-11-15,2 0-8 0,0 0-18 0,0 0-9 16,5-1-8-16,-2-1-5 0,4 2-6 0,-2-1-13 15,2 2-16-15,1-1-12 0,-1 3-10 0,0 1-11 16,1 2-6-16,1 2-6 0,-11 4 2 0,15-2-9 16,-15 2-3-16,19 4-5 0,-12 1-2 0,-1 1-1 15,0 0-2-15,-2 3-3 0,-1 2-2 0,-1-2-1 16,-2 3 3-16,0-3-5 0,-1 2-1 0,0 0 2 16,-2-1 3-16,3 0-33 0,-2-1 40 0,0-1-39 15,1-1 47-15,1-7-42 0,-5 12 53 16,5-12-32-16,0 9 45 0,0-9-41 0,0 8 30 0,0-8-40 15,6 3 38-15,-6-3-3 0,0 0-12 0,16 2-2 16,-16-2-4-16,18 2 0 0,-8-1 1 0,0 1-2 16,2-1-4-16,-1 1 2 0,0 2-1 0,0 1 1 15,-1 1 0-15,0 2-1 0,-2-2-2 0,-2 2-34 16,-2 1 43-16,0 0-42 0,-3 1 42 0,-1-1-38 16,-1 1 40-16,-3 0-38 0,0 0 42 0,-1 0-44 15,0 1 42-15,-4-3-42 0,2 2 44 0,-3-1-41 16,3-3 38-16,-3 1-44 0,2-3 40 0,0 1-48 15,-2-1-39-15,10-4-62 0,-13 3-85 0,13-3-72 16,-11-3-65-16,11 3-98 0,-10-9-444 0,7 5-459 16</inkml:trace>
  <inkml:trace contextRef="#ctx0" brushRef="#br1" timeOffset="123796.626">29247 11785 191 0,'3'-9'340'0,"-3"9"-42"0,3-8-62 0,-3 8 25 15,0-10-51-15,0 10 14 0,0-10 25 0,0 10-12 16,-2-11-17-16,2 11-20 0,-1-10-23 0,1 10-20 16,-1-8-18-16,1 8-11 0,0 0-16 0,-4-9-11 15,4 9-6-15,0 0-6 0,0 0-16 0,-5-5-2 16,5 5 10-16,0 0 10 0,-6 10 9 0,2-6 8 15,1 4 14-15,-1 2 8 0,-1-1 7 0,0 1 5 0,3 2-34 16,-1 0 35-16,1-1-42 0,0 1 19 16,2-1-37-16,2 1 14 0,0 0-26 0,-2 0 10 15,5-2-20-15,0-1 10 0,0 1-19 0,2-2 9 16,1-1-22-16,-1 0 0 0,5-3-13 0,-1 0 5 16,2-2-15-16,0 0-9 0,3-4-54 0,2 1-66 15,1-3-153-15,2-4-91 0,2 2-149 0,2-5-222 16,0-1-505-16,-2-2-842 0</inkml:trace>
  <inkml:trace contextRef="#ctx0" brushRef="#br1" timeOffset="125504.291">27773 10578 134 0,'0'0'233'0,"0"0"-3"0,3-8-57 0,-3 8 26 16,0 0 1-16,-2-7-24 0,2 7-17 0,0 0-5 15,0 0-1-15,0-8-11 0,0 8 3 0,0 0-14 16,0 0-4-16,0-9-1 0,0 9 5 0,0 0 9 0,0 0 1 16,2-6 3-16,-2 6-3 0,0 0-1 0,0 0 4 15,0 0-20-15,0 0-6 0,0 0 6 16,0 0 13-16,2-6-13 0,-2 6 1 0,0 0-3 15,0 0-8-15,0 0-1 0,0 0 1 0,11 1 12 0,-11-1 1 16,8 5-40-16,-8-5 57 0,9 6-54 0,-5-1 58 16,1 1-53-16,3 0 52 0,-2 1-47 15,2 3 39-15,0 0-44 0,2 1 30 0,-2 2-45 16,1-1 31-16,0 1-53 0,2 3 33 0,-1-2-48 16,-1 3 33-16,1-4-47 0,-2 0 32 0,0 2-46 0,1-3 35 15,-2 0-45-15,0 1 36 0,-1-1-41 0,2-2 34 16,-3 1-42-16,1-3 39 0,-2-1-43 0,1 0 41 15,-2 0-42-15,1-1 39 0,-4-6-40 16,7 10 34-16,-7-10-42 0,4 8 38 0,-4-8-53 0,3 5-47 16,-3-5-117-16,0 0-3 0,0 0-85 0,0 0-25 15,0 0-52-15,0 0-59 0,-4-9-28 0,4 9-37 16,-4-10-73-16,1 1-27 0,-3 1-300 16,4-1-451-16</inkml:trace>
  <inkml:trace contextRef="#ctx0" brushRef="#br1" timeOffset="126827.683">27856 10528 1 0,'0'0'312'16,"-6"-4"-94"-16,6 4 25 0,0 0-50 0,0 0 20 15,-8-5-36-15,8 5-4 0,0 0-14 0,0 0-17 16,0 0-2-16,0 0-32 0,-6-4 7 0,6 4-33 16,0 0 23-16,0 0-29 0,0 0-4 0,0 0 15 15,0 0 15-15,0 0 24 0,0 0 5 0,2-8 25 16,-2 8-47-16,8-2 33 0,-8 2-48 0,11-7 31 16,-11 7-51-16,15-8 30 0,-8 6-46 0,5-2 37 15,-3 0-44-15,1 0 30 0,1-1-47 0,2 1 43 16,0-3-49-16,0 1 33 0,1 1-49 0,-1 0 38 15,1-1-48-15,0 0 38 0,-1 1-46 0,2-2 40 16,-2 1-50-16,2 2 53 0,-2-3-54 0,1 2 52 16,0-2-54-16,0 1 44 0,-3 0-45 0,2 1 44 15,1 0-44-15,-2-3 46 0,-1 4-46 0,-1-1 45 0,-1 0-45 16,3 1 42-16,-5-1-44 0,1 1 45 16,1 0-41-16,0 0 43 0,-4 1-39 0,-5 3 51 15,12-6-47-15,-12 6 51 0,10-3-41 0,-10 3 52 16,7-4-43-16,-7 4 45 0,8-4-43 0,-8 4 46 15,0 0-49-15,7-4 47 0,-7 4-50 0,0 0 48 16,0 0-48-16,8-2 43 0,-8 2-47 0,0 0 50 16,0 0-33-16,0 0 57 0,0 0-47 0,8 5 35 15,-8-5-39-15,5 5 33 0,-5-5-40 0,3 6 42 16,-3-6-34-16,4 7 5 0,-4-7 5 0,5 10-6 16,-5-10 9-16,7 10-4 0,-3-2 4 0,0-2 0 15,1 2 5-15,0-1-4 0,1 0 5 0,1 3-8 16,0-3-2-16,-1 2-5 0,-1-1-4 0,3 1 0 15,-1-1-1-15,0 2-3 0,0-1 4 0,1 1-4 16,0-2 1-16,-1 3 1 0,1-3 3 0,-1 1-4 0,1 1-8 16,-2-3-44-16,1 3 59 0,-2-3-52 0,1 0 60 15,1 1-55-15,-2-1 50 0,0 2-51 0,-1-4 54 16,1 2-52-16,-1 0 48 0,0-3-51 16,0 2 50-16,-4-6-49 0,6 8 47 0,-6-8-44 15,5 10 41-15,-5-10-50 0,4 7 51 0,-4-7-50 0,5 5 51 16,-5-5-51-16,3 7 56 0,-3-7-56 0,0 0 47 15,5 5-47-15,-5-5 48 0,0 0-51 16,2 7 50-16,-2-7-45 0,0 0 45 0,0 0-44 16,4 5 45-16,-4-5-45 0,0 0 45 0,0 0-50 0,0 0 51 15,0 0-49-15,3 5 48 0,-3-5-45 0,0 0 49 16,0 0-51-16,0 0 49 0,0 0-46 0,0 0 51 16,0 0-48-16,0 0 48 0,0 0-47 15,0 0 49-15,0 0-45 0,0 0 44 0,0 0-48 16,-1 7 40-16,1-7-41 0,0 0 44 0,-8 2-46 0,8-2 44 15,-8 3-48-15,8-3 46 0,-10 4-42 0,10-4 43 16,-13 4-46-16,13-4 41 0,-14 4-43 0,14-4 47 16,-15 4-50-16,5-2 50 0,1 2-50 0,0-1 51 15,-1 1-44-15,-1-3 42 0,2 2-39 0,-1-1 39 16,1 1-45-16,0-1 44 0,-2-1-45 0,2 3 49 16,-1-3-50-16,10-1 50 0,-18 2-44 0,18-2 41 15,-16 3-47-15,16-3 54 0,-16 2-54 0,16-2 48 16,-16 2-47-16,16-2 48 0,-16 2-44 0,16-2 42 15,-14 1-43-15,14-1 43 0,-14 0-49 0,14 0 49 16,-13 3-52-16,13-3 52 0,-13 2-46 0,13-2 45 16,-13 1-42-16,13-1 42 0,-15 3-46 0,15-3 47 15,-13 2-46-15,13-2 48 0,-11 3-45 16,11-3 42-16,-14 3-40 0,14-3 42 0,-13 3-48 0,13-3 46 16,-13 4-45-16,13-4 45 0,-11 4-45 0,11-4 50 15,-12 1-52-15,12-1 46 0,-13 4-45 0,13-4 54 16,-9 5-55-16,9-5 48 0,-12 4-45 0,12-4 46 15,-11 4-45-15,11-4 41 0,-9 3-43 0,9-3 47 16,-10 5-47-16,10-5 47 0,-9 4-45 0,9-4 48 16,-7 4-50-16,7-4 49 0,-7 4-50 0,7-4 51 15,0 0-7-15,-11 4-46 0,11-4 46 0,0 0 0 16,-9 2-4-16,9-2-3 0,0 0-47 0,-9 4 49 16,9-4-3-16,0 0-2 0,-10 3-2 0,10-3-1 15,0 0-1-15,0 0 3 0,-9 3-6 0,9-3-1 16,0 0 1-16,0 0 0 0,0 0 0 0,-9 2-1 15,9-2-1-15,0 0 2 0,0 0 2 0,0 0-5 16,0 0-8-16,0 0-31 0,0 0 49 0,-9 3-1 16,9-3-3-16,0 0 3 0,0 0-4 0,0 0 2 15,0 0-7-15,0 0 0 0,0 0 0 0,0 0 7 16,0 0-3-16,0 0 1 0,0 0-2 0,0 0 1 16,0 0-5-16,0 0-39 0,0 0 50 0,0 0-4 15,0 0-20-15,0 0 20 0,0 0-49 0,0 0 33 16,0 0-86-16,-8-3-11 0,8 3-94 0,0 0-36 15,0 0-64-15,3-9-70 0,-3 9-65 0,0-8-56 16,0 8-127-16,2-9-417 0,-2 9-652 0</inkml:trace>
  <inkml:trace contextRef="#ctx0" brushRef="#br1" timeOffset="130927.798">28229 10917 117 0,'0'0'122'0,"0"0"-23"0,0 0-26 16,0 0-12-16,0 0-2 0,4-5 0 0,-4 5-3 16,0 0-11-16,0 0-10 0,0 0-2 0,0 0-6 15,0 0-4-15,3-6-5 0,-3 6-5 0,0 0-1 16,0 0 1-16,0 0-5 0,0 0-7 0,0 0 6 16,0 0-7-16,0 0 3 0,0 0-2 0,2-6 2 15,-2 6-2-15,0 0 2 0,0 0-3 0,0 0-16 16,0 0-23-16,0 0-42 0,0 0-158 0,0 0 77 15</inkml:trace>
  <inkml:trace contextRef="#ctx0" brushRef="#br1" timeOffset="132493.226">28142 10989 290 0,'0'0'284'0,"0"0"-32"0,0 0-12 15,-10-3 4-15,10 3-13 0,0 0 27 0,0 0-42 16,0 0 44-16,0 0-85 0,0 0 26 0,0 0-64 16,-6-2 28-16,6 2-65 0,0 0 27 0,0 0-45 15,0 0 53-15,0 0-32 0,0 0 29 0,0 0-46 16,5 5 40-16,-5-5-43 0,6 3 38 0,-6-3-53 16,9 4 31-16,-9-4-56 0,12 7 41 0,-12-7-52 15,13 8 31-15,-6-5-52 0,1 1 37 0,-2 1-48 16,3-1 39-16,-2-1-47 0,-1 0 45 0,4 3-54 15,-3-3 49-15,-7-3-55 0,13 5 41 0,-13-5-80 16,12 4-16-16,-12-4-92 0,12 7-18 0,-12-7-77 16,12 3 0-16,-12-3-8 0,8 3-13 0,-8-3-10 15,0 0-23-15,0 0-51 0,12 0-260 0,-12 0-141 16</inkml:trace>
  <inkml:trace contextRef="#ctx0" brushRef="#br1" timeOffset="132716.72">28297 10989 176 0,'-2'-11'277'0,"2"11"-42"0,-3-6-22 16,3 6 2-16,-3-5-14 0,3 5-4 0,0 0-3 16,-5-7-31-16,5 7-5 0,0 0-49 0,0 0 12 15,0 0-46-15,-10 3 40 0,10-3-40 0,-8 6 45 0,8-6-47 16,-6 10 39-16,1-3-59 0,1 1 35 16,-2 1-58-16,2 0 39 0,-1 2-49 0,0-4 32 15,-2 5-53-15,3-4 45 0,-2 3-59 0,2-3 51 16,0 2-49-16,2-3 45 0,-1 3-52 0,-1-4 67 0,2-1-72 15,-1 1 42-15,3-6-96 0,-4 9-25 16,4-9-50-16,0 8-47 0,0-8-46 0,0 0-65 16,0 0-79-16,4 5-157 0,-4-5-58 0</inkml:trace>
  <inkml:trace contextRef="#ctx0" brushRef="#br1" timeOffset="133317.818">28295 11003 253 0,'0'0'339'0,"0"0"-61"0,1-8-22 0,-1 8-15 0,0 0-11 15,0 0-22-15,2-6 32 0,-2 6-69 16,0 0 29-16,4-5-72 0,-4 5 36 0,0 0-55 16,4-5 37-16,-4 5-50 0,0 0 23 0,10-3-16 0,-10 3-10 15,0 0 4-15,14-2-25 0,-14 2-12 0,0 0-9 16,16-2-12-16,-16 2-3 0,11 0-11 0,-11 0-4 15,13 0-4-15,-13 0-3 0,0 0-5 16,17 0-5-16,-17 0-5 0,0 0-6 0,17 0-50 16,-17 0-53-16,12 0-79 0,-12 0-5 0,10 0-30 0,-10 0-18 15,10-3-10-15,-10 3-5 0,9-2-2 0,-9 2 16 16,9-7 17-16,-9 7 21 0,9-5 26 0,-9 5 33 16,5-5 7-16,-5 5 32 0,4-10 30 0,-4 10 43 15,5-7 34-15,-5 7 30 0,3-9 26 16,-3 9 24-16,1-7 33 0,-1 7 27 0,0-8-7 0,0 8 5 15,1-8 11-15,-1 8 8 0,0 0-1 0,2-7-27 16,-2 7 9-16,0 0-34 0,0 0 11 0,0 0-41 16,0 0 38-16,0 0-47 0,0 0 34 15,-8 3-55-15,8-3 43 0,-5 8-66 0,5-8 40 0,-7 9-55 16,3-4 43-16,1 2-8 0,0-2-8 0,-2 2-4 16,3-2-8-16,2-5-1 0,-4 9-9 0,4-9 0 15,-4 8-1-15,4-8 0 0,-3 5-47 0,3-5 55 16,0 0 0-16,0 0 9 0,0 0-18 0,7 4 0 15,-7-4-11-15,0 0-44 0,10 0 62 0,-10 0-13 16,0 0-42-16,14-2 47 0,-14 2 3 0,9-2 1 16,-9 2-5-16,10 2-3 0,-10-2 4 0,10 5-4 15,-10-5-1-15,11 4 1 0,-11-4-3 0,9 8 3 16,-4-3 5-16,-2-1-8 0,3 0 1 0,-4 2 3 16,3-1-4-16,-5-5 0 0,4 11-1 0,1-6 0 15,-5-5 0-15,7 8 8 0,-4-3-9 0,-3-5-1 16,6 6-16-16,-6-6-73 0,3 4-15 0,-3-4-56 15,0 0-45-15,7 4-59 0,-7-4-97 0,0 0-255 16,9-4-129-16</inkml:trace>
  <inkml:trace contextRef="#ctx0" brushRef="#br1" timeOffset="133753.66">28567 10822 145 0,'0'0'350'0,"-4"-8"-84"0,4 8-54 15,-1-7-28-15,1 7 5 0,0-6-26 0,0 6 9 16,2-8-33-16,-2 8-6 0,3-8-31 0,-3 8-3 16,6-5-29-16,-6 5 17 0,10-4-33 0,-10 4 22 15,9-3-22-15,-9 3 33 0,13 1-44 0,-13-1 44 16,13 4-54-16,-7-1 44 0,-1 1-51 0,0 1 50 15,3 2-46-15,-2 1 35 0,-2-1-52 0,0 3 47 16,1-3-45-16,-2 4 47 0,-2-1-2 0,3 0 0 16,-3 1-13-16,3-3 11 0,-3 3-22 0,-1-4-4 0,1 2-3 15,1-1-4-15,-2-1-6 0,1-2-4 16,-1-5 0-16,1 12-2 0,-1-12-3 0,0 10 2 16,0-10-1-16,2 7 0 0,-2-7 1 0,2 8 0 15,-2-8 4-15,0 0-6 0,2 6 0 0,-2-6 4 0,0 0-1 16,0 0-6-16,7 3-2 0,-7-3-1 0,0 0-1 15,10 0-3-15,-10 0 3 0,8-4-7 16,-8 4-42-16,8-8 18 0,-8 8-75 0,9-5 18 16,-9 5-63-16,10-9 11 0,-6 3-29 0,-4 6-13 15,6-7-12-15,-6 7-7 0,7-9-8 0,-7 9-23 0,2-7-9 16,-2 7-3-16,0 0-4 0,0-8-163 0,0 8 130 16</inkml:trace>
  <inkml:trace contextRef="#ctx0" brushRef="#br1" timeOffset="133921.204">28697 10905 178 0,'0'0'197'0,"-9"1"-29"15,9-1-10-15,0 0-10 0,-13 0-9 0,13 0-7 16,0 0 10-16,0 0-6 0,-12-1-1 0,12 1-2 16,0 0-1-16,0 0-15 0,-7-5-4 0,7 5-5 15,0 0-31-15,-1-7 11 0,1 7-35 16,1-6 6-16,-1 6-38 0,5-8 19 0,-5 8-23 0,7-8 12 16,-2 2-25-16,-2 2 19 0,3-2-28 0,-1 0 13 15,1-1-57-15,-2 1-77 0,2-1-42 0,-2 0-147 16,1 2-278-16,-1-2-105 0</inkml:trace>
  <inkml:trace contextRef="#ctx0" brushRef="#br1" timeOffset="143638.256">28563 12646 41 0,'0'0'189'0,"0"0"-26"16,-12 1-39-16,12-1-7 0,0 0-16 0,0 0-6 15,-14 0 7-15,14 0-3 0,0 0-5 0,0 0 1 16,-11 1-2-16,11-1-5 0,0 0 0 0,0 0 3 16,-12 1 4-16,12-1 5 0,0 0 4 0,0 0 14 15,0 0-22-15,0 0 17 0,-11 2-28 0,11-2 20 16,0 0-36-16,0 0 39 0,0 0-47 0,0 0 52 15,0 0-58-15,-11 0 51 0,11 0-47 0,0 0 48 0,0 0-45 16,0 0 37-16,0 0-45 0,0 0 41 16,0 0-41-16,0 0 39 0,0 0-41 0,-7 3 38 15,7-3-43-15,0 0 39 0,0 0-42 0,0 0 45 16,0 0-32-16,0 0 43 0,0 0-46 0,9-3 43 0,-9 3-53 16,6-5 49-16,-6 5-59 0,11-5 42 0,-11 5-49 15,13-7 47-15,-5 3-51 0,1-1 49 16,1 2-59-16,-1-1 47 0,2-1-52 0,0 0 45 15,0 0-47-15,2 0 46 0,1-2-49 0,-1 3 48 16,2-2-56-16,-2 0 48 0,2-2-50 0,0 3 47 0,1-4-50 16,-2 3 51-16,0 1-45 0,0-2 2 0,2 0 11 15,-2 1-3-15,-1 0 1 0,3 0 1 0,-2 0 3 16,0-1 0-16,-1 1 3 0,2 0 3 0,0 0-7 16,-2-1 2-16,2 3 1 0,-1-4 3 0,0 2 2 15,1 0 3-15,-1-1-2 0,1 2 8 0,0-1-6 16,1-2-1-16,-2 1-1 0,3 0 1 0,-1-3-5 15,2 4 3-15,0-4-5 0,1 1 3 0,0 0-6 16,-3 3-2-16,3-4-1 0,-2 3-2 0,2-2 3 16,-1-1-3-16,-3 5 18 0,0-4-21 0,-1 4-2 15,2-2 0-15,-2-1-1 0,0 2 1 0,1 0-2 16,-3-1 4-16,2 2-46 0,-3-2 55 0,3 1-28 16,-5 2 26-16,2-2-42 0,0 0 49 0,-2 1-45 15,-1 2 47-15,2-2-45 0,-3 1 57 0,0 0-58 16,-1 0 50-16,1 0-48 0,-7 4 49 0,11-5-45 15,-11 5 44-15,9-7-46 0,-9 7 48 0,8-5-42 16,-8 5 43-16,9-3-52 0,-9 3 47 0,5-4-43 16,-5 4 47-16,0 0-49 0,6-5 45 0,-6 5-49 15,0 0 26-15,7-5-54 0,-7 5-69 0,0 0-59 16,5-5-74-16,-5 5-79 0,0 0-70 0,0 0-93 16,0 0-24-16,0-7-401 0,0 7-497 0</inkml:trace>
  <inkml:trace contextRef="#ctx0" brushRef="#br1" timeOffset="144110.852">29289 12441 126 0,'0'0'309'0,"0"0"-55"0,0 0-17 0,0 0 11 16,0 0-16-16,-9-2 0 0,9 2-30 0,0 0 36 15,0 0-56-15,0 0 53 0,0 0-57 0,0 0 34 16,-9-2-57-16,9 2 30 0,0 0-56 0,0 0 29 16,0 0-59-16,0 0 30 0,0 0-50 0,0 0 30 15,0 0-39-15,0 0 61 0,0 0-36 0,-3 6 58 16,3-6-59-16,3 6 46 0,-3-6-47 0,6 11 40 15,-1-4-44-15,-2 1 32 0,3 2-50 0,-2-1 37 16,3 3-26-16,-1 1 4 0,0 1-11 0,2 0-2 16,-2 1-1-16,3-1 0 0,-1 3-8 0,1-1-4 15,-1 1-9-15,0 0 4 0,0-1-3 0,1 0-4 16,-2-2-4-16,1-1-8 0,-3 0-4 0,3 1-8 16,-3-4-3-16,-1 1-1 0,1-2-7 0,0 2-1 15,0-5-1-15,-1 2-5 0,-1-1 1 0,-1-2-4 16,2 0 5-16,-4-5-4 0,4 10-1 0,-4-10-1 15,3 7-2-15,-3-7 0 0,5 8-7 0,-5-8-3 16,2 4-29-16,-2-4-49 0,0 0-76 0,3 7-93 16,-3-7-46-16,0 0-116 0,0 0-19 0,0 0-73 15,0 0-60-15,0 0-63 0,0 0-253 0,-13-2-446 16</inkml:trace>
  <inkml:trace contextRef="#ctx0" brushRef="#br1" timeOffset="144481.887">29258 12443 245 0,'0'0'281'0,"-3"-7"-69"0,3 7-27 15,0 0-4-15,-4-7-1 0,4 7-3 0,0 0 4 16,-1-8-23-16,1 8-1 0,0 0-42 0,0 0 1 15,-5-5-41-15,5 5 5 0,0 0-34 0,0 0 22 16,0 0-27-16,0 0 36 0,0 0-35 0,-5-4 42 16,5 4-46-16,0 0 60 0,0 0-47 0,0 0 53 15,0 0-51-15,-2 7 50 0,2-7-41 0,-2 7 44 16,2-7-8-16,-2 11-8 0,-1-5-8 0,2 4-2 16,-2-3-8-16,1 4-8 0,-2-1-10 0,1 1-5 15,-2 2-12-15,0 0-45 0,1 1 43 0,-1 1-46 16,1-2 41-16,-1-1-40 0,-1 2 35 0,1-1-42 15,0-3 46-15,1 3-48 0,1-4 38 0,-1 1-40 16,-1-2 38-16,2-1-46 0,1 0 5 0,0-2-100 16,2-5-20-16,-3 10-94 0,3-10-56 0,0 0-61 15,0 0-73-15,0 0-327 0,0 0-264 0</inkml:trace>
  <inkml:trace contextRef="#ctx0" brushRef="#br1" timeOffset="144776.241">29240 12489 165 0,'0'0'430'0,"0"0"-119"15,0 0-63-15,0 0-39 0,0 0-8 16,0 0 18-16,1-7-14 0,-1 7 53 0,0 0-53 16,0 0 41-16,0 0-13 0,10-3-18 0,-10 3-24 0,10-3-15 15,-10 3-54-15,11-1 36 0,-11 1-63 0,18 0 37 16,-18 0-53-16,17 0 46 0,-17 0-61 0,21-3 39 15,-21 3-61-15,22 0 47 0,-12 0-61 0,-10 0 40 16,23 0-58-16,-23 0 46 0,21 0-57 0,-21 0 49 16,18 0-53-16,-18 0 41 0,17 3-52 0,-17-3 48 15,15 0-52-15,-15 0 50 0,12 1-53 0,-12-1 44 16,9 1-44-16,-9-1 38 0,0 0-55 0,13 2-8 16,-13-2-110-16,0 0-36 0,0 0-136 0,14 0-127 15,-14 0-654-15,0 0-727 0</inkml:trace>
  <inkml:trace contextRef="#ctx0" brushRef="#br1" timeOffset="148942.433">30551 10279 294 0,'0'0'377'16,"3"-8"-95"-16,-3 8-58 0,0 0-53 0,1-8-23 16,-1 8 18-16,0 0 10 0,1-7-1 0,-1 7 2 15,0 0-3-15,0-8-11 0,0 8 2 0,0 0-9 16,-1-7-4-16,1 7-8 0,0 0-6 0,0 0-14 16,0 0-6-16,0-7-7 0,0 7-3 0,0 0 0 15,0 0-10-15,0 0-2 0,0 0-12 0,0 0-4 16,0 0-9-16,0 0-5 0,0 0-2 0,0 0 11 15,0 0 24-15,0 0 16 0,0 0 10 0,-4 6-44 16,4-6 37-16,0 9-35 0,0-9 25 0,3 11-30 16,-3-11 21-16,1 13-32 0,0-5 19 0,0 0-16 15,1 0 3-15,0 2-34 0,0-1 25 0,0 1-14 16,1-1 6-16,-1 1-21 0,1 0-4 0,-1 1-1 16,2-1 10-16,-1 0-13 0,1 2-6 0,-1-2-5 15,-1 0-2-15,2 1 1 0,-2 0-4 0,3-1-2 16,-2 1 0-16,-1 0 0 0,2 1-3 0,1-2 4 15,-2 1-7-15,1 2-9 0,-2-4 13 0,1 0-2 16,1 0-2-16,-2 1-1 0,0-3 1 0,0-1 0 16,-1 0-2-16,-1-6 1 0,4 9 1 0,-4-9 0 15,5 11 0-15,-5-11-2 0,1 6 0 0,-1-6-1 16,3 6 5-16,-3-6-8 0,0 0 2 0,3 6-5 16,-3-6-16-16,0 0-33 0,0 0-38 0,0 0-51 15,0 0-44-15,0 0-52 0,-2-10-17 0,2 10-90 16,-5-5-7-16,5 5-69 0,-2-12-40 0,2 12-27 0,-3-10-47 15,-1 3-283-15,3 0-354 0</inkml:trace>
  <inkml:trace contextRef="#ctx0" brushRef="#br1" timeOffset="149325.791">30610 10309 150 0,'0'0'180'0,"0"-8"-20"0,0 8-29 0,0 0 0 16,0-7-26-16,0 7 20 0,0 0-18 0,0 0 31 15,-1-9-34-15,1 9 27 0,0 0-30 0,0 0 38 16,0 0-40-16,-3-5 7 0,3 5-2 0,0 0 3 16,0 0 7-16,0 0-4 0,0 0 0 0,0 0 0 15,0 0-6-15,0 0-1 0,0 0-1 0,0 0 5 16,0 0 2-16,-10 1 5 0,10-1 5 0,-5 7 6 15,5-7-12-15,-9 9-3 0,4-4-5 0,0 4-6 16,-2-3-10-16,2 3-11 0,-1 0-5 0,-3 0-4 0,0 4-3 16,1-3-3-16,-2 1-15 0,1 1-8 15,0-1-8-15,-1 0-6 0,1 0-4 0,1-1-41 16,-1 1 42-16,2-5-46 0,0 3 47 0,3-1-42 16,-1-4 38-16,0 1-46 0,0 0 44 0,5-5-42 15,-6 8 37-15,6-8-76 0,-5 5-12 0,5-5-67 16,-4 6-53-16,4-6-50 0,0 0-50 0,0 0-40 15,0 0-44-15,4 5-60 0,-4-5-292 0,0 0-235 16</inkml:trace>
  <inkml:trace contextRef="#ctx0" brushRef="#br1" timeOffset="149932.167">30551 10686 294 0,'0'0'232'15,"0"0"-35"-15,0 0-27 0,0 0-5 0,-6 3 4 16,6-3-6-16,0 0 5 0,0 0-3 0,0 0-12 0,0 0 11 15,-5 4-36-15,5-4 37 0,0 0-66 16,0 0 0-16,0 0 39 0,0 0-53 0,0 0 40 16,0 0-40-16,0 0 31 0,0 0-57 0,0 0 35 15,0 0-51-15,0 0 47 0,0 0-44 0,0 0 42 0,7-7-38 16,-7 7 41-16,9-3-34 0,-9 3 42 0,14-5-38 16,-6 1 39-16,1 2-39 0,0-1 27 0,1 1-50 15,1-4 47-15,0 2-51 0,0 2 47 16,2-3-55-16,-1 0 47 0,0 0-55 0,-1 3 44 15,0-2-50-15,2 0 47 0,-3 0-52 0,-1 1 46 0,4-1-53 16,-4 2 52-16,-1-1-58 0,2 1 47 16,-10 2-53-16,11-5 48 0,-3 3-50 0,-8 2 47 15,11-4-41-15,-11 4 48 0,9-2-47 0,-9 2 52 16,0 0-48-16,9-3 41 0,-9 3-52 0,0 0 48 0,10-2-50 16,-10 2 49-16,0 0-48 0,0 0 43 0,8-4-55 15,-8 4 54-15,0 0-54 0,0 0 45 0,7-2-70 16,-7 2-36-16,0 0-100 0,0 0-142 0,5-5-146 15,-5 5-719-15,0 0-806 0</inkml:trace>
  <inkml:trace contextRef="#ctx0" brushRef="#br1" timeOffset="160811.528">29255 9856 109 0,'0'0'100'15,"0"0"-13"-15,-5-5-17 0,5 5-16 0,0 0-8 16,-7-4-11-16,7 4-10 0,-5-5-3 0,5 5 1 16,-4-7-3-16,4 7-8 0,-5-3-9 0,5 3 7 15,-6-5-5-15,6 5-1 0,-5-5-1 0,5 5 0 0,-6-4-1 16,6 4 1-16,-6-3 7 0,6 3 12 16,-7-6 0-16,7 6-3 0,-6-3 5 0,6 3-4 15,-8-5 5-15,8 5 1 0,-9-3 17 0,9 3-6 16,-9-5-2-16,9 5-1 0,-9-2-1 0,9 2 6 15,-12-4 5-15,12 4-4 0,-12-4-8 0,12 4-3 0,-14-6-5 16,14 6-3-16,-13-5 9 0,4 2-1 16,0-1-4-16,0 0 6 0,0 0 7 0,-1 1-5 15,1 1 3-15,0-2 0 0,-3 0 1 0,1 0-4 16,0 1 6-16,-1-1-7 0,1 2-2 0,-2-3-3 16,2 2 9-16,-1-1-21 0,-1 0-2 0,-1 3-7 15,0-3 4-15,1 1-4 0,2 0 4 0,-3 0-6 16,-2-1-2-16,1 1 0 0,2 2 3 0,-3-2 9 15,2 1-17-15,-2-1 1 0,0 1 1 0,-1 0-1 16,2 1 0-16,-2-2 3 0,-1 2-2 0,4-2 1 16,-5 2-1-16,4-1 2 0,-2 0-2 0,0 1-1 15,2-1 1-15,-3 0 1 0,4 0 0 0,1 0 0 16,-2 1 8-16,0-1-12 0,1 0 2 0,0 1 2 16,0 1 6-16,1-3 10 0,0 1-1 0,0 0-3 15,-1-1-1-15,3 2 0 0,-1 0-2 0,-2-1-7 16,3 2 3-16,0-2-1 0,-3 1 2 0,3 1-5 15,-2-2-1-15,2 2 0 0,-1-1 1 0,-2 1 1 16,1-1 1-16,1 0-5 0,0 1 1 0,-1-2 1 16,-1 2 5-16,3 0-7 0,-3-1 3 0,-1 1-2 15,2 0-1-15,-2 1 2 0,0-1 0 0,2 2 0 16,-2-1 0-16,1 0-4 0,-1 2 7 0,1-3 13 16,-2 3-21-16,2-1 0 0,-2-1-2 0,0 3 5 0,1-1 0 15,1 1 3-15,1-1-4 0,-1-1 1 0,0 1 3 16,-1 1 1-16,3-1-3 0,-2 2 1 15,1-1-4-15,-1 1 1 0,3-2 0 0,-1 2 6 16,1-1-4-16,-1 1 1 0,-2 0-3 0,1 1 1 16,0-2 8-16,2 1-9 0,0 0 2 0,-2 2-1 0,1-3 1 15,-1 1 0-15,2 2 5 0,-2-2-5 16,2 0 0-16,-1 2 6 0,2-2 15 0,-3 0-29 16,2 2 23-16,-1-2-20 0,1 0 22 0,-1 3-23 15,0-3 20-15,0 1-24 0,0 2 22 0,-2 0-15 16,3-2 15-16,-2 2-22 0,0-1 21 0,2 2-22 0,-3-1 22 15,2 0-19-15,0 1 19 0,0 0-24 16,-2-1 20-16,4 1-13 0,-2 0 17 0,0-1-20 16,1 1 22-16,0-1-24 0,-1 2 25 0,3-1-22 15,-1 1-2-15,-1-2 2 0,2 2 5 0,0-1 3 16,-1 1 0-16,1-2 2 0,-2 3 1 0,2-2 2 0,2 0 0 16,-2 2 5-16,2-2-8 0,-3 1 2 0,2 0 6 15,2-1 2-15,-2 1-5 0,1 0 8 16,0 2 2-16,0-2 6 0,0 2 9 0,0 0-5 15,0-2-6-15,2 3 4 0,-1-1-5 0,1 1-4 16,-2 2-3-16,1-3 5 0,1 3-1 0,-2-1 3 0,2 2-3 16,0-1-2-16,-1 0-1 0,1-1-4 0,1 2 7 15,-1 0 0-15,1-2 8 0,1 0-3 0,-2-1 16 16,0 2-10-16,3-1 15 0,0 0-19 16,-2-2 27-16,3 4-28 0,-1-5 0 0,0 4 1 15,2-3 3-15,-1 5 8 0,0-3-3 0,1 3-5 0,0 0-3 16,0 0 6-16,1 1-1 0,0 0-3 0,-1 2-4 15,3-2 0-15,-2 3 40 0,0 0-52 0,3 3 50 16,-2-4-36-16,0 4 27 0,2-2-12 16,-1 0 7-16,0-1-47 0,2 1 50 0,-1-1-39 0,-1-3 55 15,1 2-52-15,-2-3 47 0,2 0-41 0,0 0 41 16,1 1-44-16,-1-3 45 0,0 1-46 0,-2 0 40 16,3 1-44-16,-1 0 40 0,0-1-48 15,-1-1 43-15,2 2-44 0,-2-1 2 0,1-1 3 0,0 2 2 16,0 0 4-16,0 0-1 0,-2 0-2 0,2 2-2 15,1-1 0-15,-2 0 1 0,2 2-2 0,-1 1-1 16,0-1 4-16,1 0-3 0,0 2 0 0,1-1 0 16,-1 0-2-16,2-1 1 0,-1 0 36 0,1-1-46 15,0 0 43-15,0-1-45 0,-1 1 42 0,0-2-38 16,3-3 39-16,-2 1-42 0,-1-1 42 0,1 1-41 16,1-4 38-16,-1 3-36 0,-1-2 32 0,1 0-39 15,0-1 44-15,2 1-48 0,-2-1 43 0,0-1-41 16,1 1 33-16,1 0-37 0,-1-1 47 0,1 1-46 15,-1 0 42-15,1 1-40 0,0-2 43 0,3 2-41 16,-2 0 41-16,0 0-42 0,3 1 40 0,-1 1-38 16,-1-2 37-16,3 2-45 0,-2-1 52 0,0-2-49 15,0 0 45-15,-1-1-41 0,2 1 43 0,-1-1-38 16,0-2 40-16,1 3-44 0,-2-5 47 0,1 3-49 16,-3-2 46-16,4 0-44 0,-3-2 48 0,-1 1-43 15,2-2 45-15,0 2-49 0,-1-2 50 0,0 0-53 16,0 1 47-16,2-2-48 0,-1 1 4 0,0 0 3 15,0-3 5-15,1 2-1 0,-1 1 0 0,2-1 7 16,-2 0-2-16,2-1 4 0,1 0 1 0,-1 1 2 16,1-1 4-16,0 1-5 0,4 1 0 0,-2-1 2 15,1-1 6-15,-1 1-10 0,3-1 0 0,-1 0 2 16,0 0 1-16,1-1 3 0,-1 1-8 0,1-2 3 16,1 1-3-16,-2-1-1 0,1 0 1 0,0 0 0 15,-2 0 1-15,2-1-3 0,1 1 1 0,-1 0 47 16,0-2-56-16,-3 2 46 0,3-1-52 0,0 0 47 0,-2 1-51 15,2-1 48-15,-2-1-48 0,2 2 53 16,-2 0-48-16,1-1 43 0,1-1-48 0,-2 0 53 16,2 1-46-16,-1-1 55 0,1-3-50 0,1 3 50 15,-2-2-44-15,5-1 44 0,0-1-51 0,-1 0 44 0,2 0-46 16,-2-1 48-16,1 0-53 0,-1-1 54 0,1 0-60 16,-2 2 6-16,2-2 2 0,-2 1 49 0,-1-1-53 15,3 1 48-15,-5 1-52 0,4-1 50 16,-2 0-54-16,-3 2 48 0,1-1-48 0,-3-1 47 0,4 2-48 15,0-2 49-15,-3 0-47 0,2 2 48 0,-3-2-50 16,2-1 48-16,-1 1-48 0,1 2 46 0,2-4-48 16,-1 1 49-16,-2 1-48 0,1-2 49 15,2 3-49-15,-2-5 47 0,-1 4-49 0,4-3 50 16,-4 2-49-16,1-1 49 0,0-3-49 0,0 2 50 0,0-1-50 16,1 1 49-16,-3-2-43 0,3 1 42 0,-1 0-44 15,-1 0 44-15,1-1-52 0,-2 0 51 0,1 1-46 16,0-3 48-16,-1 1-50 0,0 1 5 0,1-1 4 15,-2 0 2-15,2 0 3 0,-4-1 4 0,2 0 0 16,-1-2 0-16,0 2 9 0,0-2-9 0,-2-2 4 16,3 3 0-16,-3-2 0 0,0 1 1 0,-1-1 1 15,2-2 42-15,-3 1-52 0,2 0 49 0,-2-2-49 16,0 3 32-16,-1-1-39 0,1 0 48 0,-3-1-54 16,3 1 51-16,-3-1-51 0,1-1 53 0,-1 2-54 15,-1-2 49-15,2 1-51 0,-1 0 48 0,-2 0-46 16,0 1 50-16,1-3-50 0,-3 1 44 0,4 0-45 15,-4 0 54-15,3-1-52 0,-2 2 43 0,-1-1-48 16,1 2 48-16,-2-4-50 0,2-1 7 0,-2 4 7 16,0 0 1-16,-1-1 1 0,2-1 11 0,-2 2-4 15,0 0-3-15,0-1 3 0,0 2 3 0,-2-1 45 16,2-1-55-16,-2 2 48 0,-1 1-52 0,2-2 48 16,-2 1-43-16,1 0 41 0,-1 1-50 0,-2 0 47 15,1 1-48-15,0 0 47 0,1-1-47 0,-1 2 49 16,-1-2-50-16,-2 0 47 0,2 1-48 0,0 1 49 15,0 0-4-15,-1-1-5 0,0 3-2 0,-1-3-5 16,-1 1 1-16,4 2 1 0,-3 0-5 0,0-1-1 16,0 1-2-16,0 1 0 0,-2-1-2 0,1 1 6 15,1 2-51-15,-1-2 50 0,-1 1 1 0,-1 0 4 16,1 1-7-16,1 1 0 0,1-1-1 0,-3 1-6 16,1 0 6-16,0 0 0 0,-1 1 0 0,1 0-1 15,1 1-3-15,-1-2 7 0,-1 2-48 0,2 1 52 16,0-3-45-16,-2 4 52 0,1-3-50 0,3 1 54 15,-3 2-47-15,0-2 47 0,1 0-48 0,-1 0 54 16,-1 1-53-16,1-1 51 0,0 0-51 0,-1 2 50 16,0-2-48-16,-2-1 48 0,1 2-50 0,-1-1 50 15,1 2-46-15,-1-3 50 0,-1 2-51 0,1 0 47 16,0-1-47-16,1 0 49 0,-1 3-48 0,3-1 46 16,-1-1-46-16,-1 1 47 0,0 0-48 0,2 0 51 15,-1 0-48-15,0 1 45 0,1-3-47 0,-1 4 5 16,1-2 2-16,0 1 3 0,-1-1 4 0,2-1 2 15,0 0 1-15,-1 3 2 0,-1 0 1 0,2-3 6 16,1 2-7-16,-2 0 2 0,1-1 1 0,-1 1-2 16,0 0 47-16,0 0-53 0,2 0 44 0,-2 1-51 15,-1-2 48-15,1 3-48 0,0-3 43 0,-3 3-48 16,3-1 4-16,0 1 48 0,-2-2-49 0,1 1 43 16,-1 0-40-16,1 1 44 0,1-1-49 0,1 2 44 15,-1-2-32-15,9 3 29 0,-17-3-46 0,17 3 48 16,-17-4-24-16,17 4 20 0,-13-3-46 0,13 3 40 15,-13-3-37-15,13 3 46 0,-15-2-39 0,15 2 41 16,-11-4-48-16,11 4 44 0,-13-3-40 0,13 3 56 16,-12-1-58-16,12 1 47 0,-11-2-49 0,11 2 47 15,-14-4-41-15,14 4 41 0,-12-2-48 0,12 2 47 16,-15-1-46-16,15 1 49 0,-14-2-48 0,14 2 47 0,-15-3-46 16,15 3 47-16,-15-2-43 0,15 2 44 15,-15-2-51-15,15 2 49 0,-13-3-48 0,13 3 47 16,-14-1-43-16,14 1 43 0,-11-3-44 0,11 3 46 15,-12-1-42-15,12 1 39 0,0 0-44 0,-14-2 44 0,14 2-49 16,0 0 53-16,-13-2-47 0,13 2 42 16,0 0-43-16,-10-1 48 0,10 1-44 0,0 0 40 15,0 0-44-15,-9-2 46 0,9 2-50 0,0 0 51 16,0 0-46-16,0 0 46 0,-9-1-46 0,9 1 45 16,0 0-41-16,0 0 41 0,0 0-47 0,0 0 44 15,0 0-48-15,-9-2 46 0,9 2-57 0,0 0 8 16,0 0-98-16,0 0-33 0,0 0-103 0,0 0-98 15,0 0-108-15,0 0-582 0,0 0-671 0</inkml:trace>
  <inkml:trace contextRef="#ctx0" brushRef="#br1" timeOffset="166635.615">29882 11514 160 0,'0'0'272'0,"0"0"-11"0,0 0-62 0,0 0 10 16,6-5-16-16,-6 5-17 0,0 0-2 0,0 0-11 0,0 0-6 15,1-6-5-15,-1 6-2 0,0 0-7 0,0 0 6 16,0 0-12-16,0 0-13 0,3-6-9 15,-3 6-14-15,0 0-14 0,0 0-13 0,0 0 0 16,0 0 6-16,0 0 11 0,0 0 2 0,0 0 3 16,11 0-1-16,-11 0 0 0,7 5 49 0,-7-5-60 0,11 5 35 15,-11-5-50-15,9 5 54 0,-1 0-61 0,-2-1 48 16,2 1-52-16,-2-1 43 0,3 1-62 16,-4 0 42-16,4 1-46 0,-2-2 51 0,0 1-44 15,-2-2 29-15,3 2-54 0,-2-1 47 0,0-2-50 0,-6-2 43 16,9 4-46-16,-9-4 39 0,10 8-37 0,-10-8 4 15,9 5 17-15,-9-5 3 0,9 4 8 16,-9-4 5-16,0 0 5 0,16 0 3 0,-16 0 4 16,10-4-8-16,-2 0-8 0,1-2 0 0,-1-1-1 0,1 0 3 15,1-3-3-15,1-2 0 0,2-2 2 0,0 0-37 16,0-1 47-16,-2-2-2 0,3 1-7 0,-1-1 7 16,2-1-1-16,-2-1 7 0,1 2-4 0,-2 0-1 15,2-1-6-15,-3 0 3 0,1 1 6 16,1 1-2-16,-3-1 0 0,0 0 2 0,-2 4-4 0,-1-1-3 15,0 2-2-15,-1-1-7 0,2 2-4 0,-4 1-8 16,1 1-1-16,-1-2-6 0,-2 5-6 0,3-3-6 16,-3 4-1-16,0 0-2 0,2-2-4 15,-4 7-3-15,4-9-7 0,-4 9-9 0,2-8-50 0,-2 8-70 16,3-8-109-16,-3 8-123 0,4-5-231 0,-4 5-229 16,2-8-734-16,-2 8-1203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10:11:28.08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9181 6893 128 0,'0'0'217'0,"0"0"-80"0,0 0 47 0,0 0-50 15,0 0 30-15,-12-1-46 0,12 1 15 0,0 0-37 16,0 0 15-16,0 0-32 0,0 0 18 0,-11-1-28 16,11 1 9-16,0 0-14 0,0 0 3 0,0 0-15 15,0 0 1-15,0 0-12 0,0 0-1 0,0 0-4 16,0 0 3-16,-9 2 7 0,9-2-9 0,0 0 12 0,0 0-11 16,0 0 12-16,0 0 4 0,0 0-11 0,0 0-19 15,0 0 33-15,0 0-26 0,0 0 1 16,0 0 2-16,0 0 7 0,4 5-1 0,-4-5 2 0,0 0 3 15,0 0-3-15,11 1 10 0,-11-1-10 0,0 0-1 16,9 2 0-16,-9-2 5 0,0 0-4 16,15 1 13-16,-15-1-13 0,13 1-9 0,-13-1-1 15,16 0-3-15,-16 0 1 0,16 1 1 0,-16-1-5 0,18 0 11 16,-18 0 5-16,22 0-4 0,-11 0-3 0,2-1 32 16,0 1-45-16,1 0 34 0,-1-1-47 0,1 1 40 15,0 0-47-15,0 0 41 0,0 0-43 0,0 0 37 16,2 0-38-16,-1 0 40 0,0 0-49 0,-1 0 43 15,0 1-43-15,0-1 52 0,3 1-37 0,-3-1 47 16,1 0-45-16,1 2 45 0,-1-2-44 0,0 1 48 16,-1-1-42-16,2 1 40 0,-1-1-47 0,0 1 48 15,-1-1-55-15,2 0 50 0,-1 0-53 0,-1 0 46 16,1 0-51-16,-2 1 51 0,1-1-55 0,0-1 48 0,-1 2-51 16,1-2 48-16,-1 1-47 0,1 0 3 0,-3 0 22 15,1 0-19-15,2-1 1 0,-2 1 5 16,0 0 10-16,0-1-6 0,-12 1 6 0,24 0-3 15,-12-3 3-15,-12 3 2 0,21 0 0 0,-9-1 0 0,-12 1 3 16,23 0 2-16,-23 0-4 0,20-1-1 0,-20 1-3 16,18 0 3-16,-18 0-3 0,20 0 2 15,-20 0-1-15,21-1-2 0,-21 1 0 0,19 0 1 0,-19 0-3 16,22-2 5-16,-22 2 1 0,23-1-6 0,-13 0 0 16,2 1 1-16,-1-2 0 0,1 2-1 0,-1-2 0 15,1 2-3-15,-1-1 0 0,2 0 2 0,-3 1 0 16,2-1 1-16,-1 0-1 0,2 1 6 0,-2-1-8 15,2-1 1-15,-13 2 0 0,22-1 5 0,-12 0-2 16,3 1 1-16,-13 0 11 0,22 0-5 0,-11-1 0 16,1 1 1-16,-2-1 0 0,-10 1-1 0,19-2 5 15,-19 2 0-15,18-1-3 0,-18 1-1 0,19-1-2 16,-19 1 0-16,17-3-2 0,-17 3 2 0,15 0-6 16,-15 0-2-16,14-1 1 0,-14 1 1 0,14-1 0 0,-14 1-1 15,13-1 1-15,-13 1-3 0,14 0-1 16,-14 0 3-16,12-1 0 0,-12 1-2 0,12 0 4 15,-12 0 14-15,12-1-24 0,-12 1 1 0,0 0 3 0,15-3 0 16,-15 3 0-16,0 0 6 0,14-1-7 16,-14 1 0-16,0 0 0 0,13 0 1 0,-13 0 1 15,0 0 5-15,14 0-6 0,-14 0-1 0,0 0 1 0,10-1 0 16,-10 1 0-16,0 0 4 0,14 0 1 0,-14 0-8 16,0 0 3-16,13-1-2 0,-13 1 3 0,0 0 0 15,15-2-1-15,-15 2-1 0,11-2 1 0,-11 2 0 16,11-1 0-16,-11 1 1 0,14-3 2 0,-14 3 2 15,12-1-8-15,-12 1 2 0,11-2 1 0,-11 2 0 16,14-1 0-16,-14 1-1 0,11-2 5 0,-11 2-5 0,12-1 0 16,-12 1-1-16,9-1 2 0,-9 1 0 15,0 0 5-15,14-1-6 0,-14 1-1 0,0 0 2 16,14-1 1-16,-14 1-3 0,0 0 2 0,0 0 7 16,13-2-9-16,-13 2 1 0,0 0 0 0,0 0 3 0,13-1-1 15,-13 1-2-15,0 0 4 0,0 0 0 16,0 0 2-16,9-3 0 0,-9 3 5 0,0 0 5 15,0 0-29-15,0 0 35 0,0 0-31 0,0 0 38 16,0 0-36-16,0 0 37 0,0 0-40 0,0 0 44 0,0 0-38 16,10 0 43-16,-10 0-42 0,0 0 43 15,0 0-45-15,0 0 52 0,0 0-50 0,0 0 44 0,0 0-47 16,0 0 50-16,0 0-52 0,0 0 48 0,0 0-27 16,0 0 25-16,0 0-49 0,0 0 49 0,0 0-47 15,0 0 49-15,0 0-54 0,0 0 44 0,0 0-50 16,0 0 52-16,0 0-51 0,0 0 51 0,0 0-52 15,0 0 54-15,0 0-55 0,0 0 50 0,0 0-52 16,0 0 53-16,0 0-55 0,0 0 59 0,0 0-60 16,0 0 54-16,0 0-52 0,0 0 52 0,0 0-53 15,0 0 51-15,0 0-43 0,0 0 46 0,0 0-58 16,0 0 56-16,0 0-48 0,0 0 52 0,0 0-56 16,0 0 52-16,0 0-54 0,0 0 55 0,0 0-53 15,0 0 53-15,0 0-53 0,0 0 61 0,0 0-62 0,0 0 52 16,0 0-50-16,0 0 53 0,0 0-58 15,0 0 57-15,0 0-53 0,0 0 53 0,0 0-54 0,0 0 54 16,0 0-55-16,0 0 58 0,0 0-52 16,0 0 36-16,0 0-67 0,0 0 13 0,0 0-71 15,0 0-41-15,0 0-82 0,0 0-132 0,0 0-111 0,0 0-201 16,0 0-348-16,-5-8-635 0</inkml:trace>
  <inkml:trace contextRef="#ctx0" brushRef="#br0" timeOffset="19164.731">11973 6799 366 0,'0'0'344'0,"0"0"-79"16,-4-6-53-16,4 6-42 0,0 0-51 0,0 0-1 0,-6-4-33 15,6 4 1-15,0 0-31 0,0 0 1 0,0 0-6 16,0 0-7-16,0 0 4 0,-6 4-2 0,6-4-13 16,0 8 6-16,0-8-6 0,0 10-2 0,1-3-5 15,0 0-4-15,-1-1-5 0,0 2-7 16,3 1 13-16,-2-1-15 0,-1 2 2 0,4-1 0 0,-2 1-1 16,-2 0-4-16,3-1-1 0,-2 0-5 0,0 0 9 15,2 0-4-15,-2-2 4 0,2 0-3 0,-2-1 10 16,2 2-5-16,-1-3 14 0,1 1-17 0,1 1 16 15,1-4-10-15,0 2 17 0,1-2-24 0,-2 2 27 16,5-2-8-16,1-1 7 0,-1 0-26 0,0 1 27 16,5-2-30-16,-2 0 33 0,3 0-36 0,-2 0 27 15,6 1-32-15,-2-1 31 0,3 0-36 0,0-1 34 16,1 0-35-16,3 2 46 0,-2-2-45 0,1 0 34 0,4 1-32 16,0-1 38-16,1 0-36 0,1-3 54 0,-1 3-58 15,2 0 6-15,0 0 0 0,0-1 39 16,0 0-43-16,2-1 42 0,4 1-46 0,-4 0 49 15,4 0-50-15,-2-1 40 0,3 0-39 0,-1 0 37 0,-1 1 6 16,-1-1-15-16,1-1-42 0,-5 0 41 0,6 1-38 16,-6 1 40-16,0-3-38 0,0 2 49 0,-1 0-47 15,-1 1-9-15,0-4 15 0,0 3 2 0,-1 0 2 16,1-1 5-16,-1 1-2 0,-3 0 9 16,2 0-7-16,1-1 4 0,-2-1-1 0,2 2 3 15,-1-1-4-15,-2 1 7 0,4 0 17 0,-1-1 15 0,0 1 6 16,1-1 3-16,0 1 0 0,0 0 4 0,0 0-11 15,2 0-5-15,-1 0-5 0,-2 1 3 0,4-1 0 16,-3 1-4-16,1 1-4 0,-1-1-4 0,0 0 6 16,0 1-7-16,1 0 1 0,-7 0-2 0,7 0 2 15,-4 0-6-15,2 0 0 0,-3 0 14 0,1 0 24 16,-1 0-47-16,-1 0 6 0,4 1 13 0,-4-1-13 16,1 0 2-16,0 0 2 0,-2 1 0 0,4-1 0 15,-2 1 4-15,-1 1-7 0,-1-1-2 0,1 0-2 16,-2-1-1-16,2 1 0 0,-2 0-1 0,-1 0 5 15,1-1 36-15,-2 2-50 0,0-2 2 0,-2 0 5 0,-1 0 46 16,0 0-46-16,0 0 44 0,-3 0-46 0,1 0 7 16,0-2 41-16,0 2-45 0,-2-1 7 0,-2 1 4 15,3-1 44-15,-13 1-43 0,19-2 7 16,-19 2 4-16,19-3 6 0,-19 3 2 0,17-1 1 16,-17 1 10-16,14-4-4 0,-14 4 0 0,11-2-2 15,-11 2 7-15,12-5 0 0,-12 5-4 0,10-3-1 0,-10 3 4 16,8-5 1-16,-8 5 4 0,7-5-3 0,-7 5 4 15,4-6 12-15,-4 6-8 0,3-8-2 0,-3 8 2 16,0-10-25-16,0 10 49 0,-3-12-49 0,2 5 58 16,-2 0-43-16,-1-3 55 0,-1 1-66 0,2-2 47 15,-4 0-62-15,2-1 44 0,-1 1-17 0,-2-1-9 16,2 0-10-16,-1 1-12 0,2-1-38 0,0 1-61 16,-1 2-61-16,1 0-39 0,1 1-128 0,0 2-59 0,-1-1-96 15,1 2-106-15,4 5-511 0,-9-5-702 16</inkml:trace>
  <inkml:trace contextRef="#ctx0" brushRef="#br0" timeOffset="19913.839">14611 7768 311 0,'-3'-4'333'0,"0"-3"-49"0,-1 0-47 16,0 2-18-16,-3-2-8 0,2-1-22 0,-3 2-26 0,1-3-9 16,-2 4-1-16,1-1 1 0,0-2-9 15,-1 2-21-15,-2 3-14 0,1-3-5 0,0 2-9 16,0-1 1-16,-2 3-7 0,2 0-9 0,0 1-9 15,-2-1-14-15,12 2-7 0,-18 2-8 0,7 0-3 0,1 1-5 16,1 2-3-16,-3 3-5 0,3-1 0 0,1 3 36 16,2 0-48-16,-3 2 37 0,4-1-47 0,1 2 42 15,-1 0-51-15,4 0 38 0,-2-1-42 0,3 2 44 16,0-1-50-16,1 0 42 0,2 0-45 0,0-2 41 16,0 0-42-16,1 0 40 0,2-3-38 0,2 1 34 15,-3-2-39-15,3-3 41 0,1 2-42 0,0-3 43 16,0-1-43-16,-9-2 43 0,18-1-41 0,-8 0 43 15,-1-2-45-15,1-3 42 0,2 3-41 0,-3-3 45 16,0-1-43-16,1 0 41 0,-2-3-41 0,-1 0 44 0,0 0-43 16,0 1 48-16,-3-2-23 0,0 2 58 15,-1-2-32-15,-1 1 12 0,1-2 9 0,-1 3 15 16,-2-2 11-16,0 2-7 0,2 0-2 0,-2 2 10 16,0-2-8-16,0 3 0 0,0 6-6 0,0-13-11 15,0 13-13-15,0-9-14 0,0 9-2 0,0 0-8 0,1-8-3 16,-1 8-1-16,0 0-4 0,0 0 1 0,4 8 2 15,-4-8-9-15,6 10 0 0,-2-1 1 0,0-2-2 16,-1 4-2-16,4-1-2 0,-2 3 5 0,4-1-11 16,-1-1 26-16,-2 2-74 0,3-1 28 0,1-2-79 15,-1 2 24-15,0-2-73 0,1 0 8 0,2-3-76 16,-2 0 21-16,0-1-66 0,2-1 29 0,-2-3-35 16,0 0-29-16,2 0-31 0,0-2-41 0,0-2-333 15,-2 0-213-15</inkml:trace>
  <inkml:trace contextRef="#ctx0" brushRef="#br0" timeOffset="20264.53">14962 7298 313 0,'-1'-12'383'0,"0"3"-78"15,-2-1-22-15,3 3-16 0,-2-1-35 0,-2 1 46 16,4 1-50-16,-3-1 36 0,3 7-18 0,-2-10-35 15,2 10-38-15,-3-9-39 0,3 9-21 16,-1-6-26-16,1 6 1 0,0 0 4 0,0 0 0 0,0 0-4 16,0 0 2-16,1 11 7 0,-1-11-47 0,2 13 66 15,-1-4-43-15,0 5 55 0,3-1-43 0,0 2 55 16,-2 3-39-16,2 3 17 0,1 1-8 0,-2 3-48 16,1 4 55-16,0-2-57 0,1 3 55 0,0 1-71 15,0 2 52-15,-1-1-13 0,1 0-2 0,-1 2-22 16,1 0-5-16,1-2-13 0,-1-1-8 0,0 2-6 15,-1-4-5-15,0-4-4 0,1-1-10 0,1-1 8 16,-1 0-4-16,1-3-5 0,-1-3-11 0,-1 0-20 16,1-2-42-16,-1-2-45 0,2 0-40 0,-2-1-38 0,0-3-35 15,-1-1-8-15,3 1-89 0,-4-5 1 16,-2-4-79-16,10 7-55 0,-10-7-31 0,0 0-443 16,16-2-503-16</inkml:trace>
  <inkml:trace contextRef="#ctx0" brushRef="#br0" timeOffset="20831.37">15407 7397 168 0,'0'0'520'15,"0"-9"-156"-15,0 9-54 0,-2-10-65 0,2 10 36 16,-3-8-44-16,3 8 47 0,0-7-64 0,0 7 20 16,0 0-77-16,-1-9 6 0,1 9-66 0,0 0 30 15,0 0-38-15,0 0 47 0,0 0-46 0,1 10 43 16,-1-10-59-16,3 13-5 0,-2-3-6 0,0-1-2 16,0 3-8-16,2-1-3 0,-2 2-2 0,3 3-1 15,-3 1-8-15,2-1-4 0,-2 0-3 0,2 2-13 16,-2-1-5-16,0 0-4 0,2 1 1 0,-2-2-5 15,-1 1-3-15,3 0-3 0,-2-1 4 0,0-3-6 0,1-1 0 16,-1 0-1-16,0-1 1 0,-1-2 5 16,1 1-8-16,1-2 3 0,-1-1 0 0,-1 1 6 0,0-8 1 15,1 9-4-15,-1-9 1 0,3 8-1 0,-3-8-2 16,0 0 1-16,0 0-2 0,0 0-1 16,0 0 5-16,0 0-9 0,6-7 0 0,-6 7 0 0,5-8 0 15,-5 8-1-15,7-11 0 0,-3 5 5 0,2 2-6 16,0-2 1-16,2 0-2 0,0 1 4 0,2 0-4 15,-1 0 8-15,0 2-7 0,1 0 1 0,0 1-2 16,2 1 4-16,-12 1-3 0,20 1 0 0,-10 1 9 16,1 2-7-16,-1-1 0 0,-1 2 0 0,-3 1 4 15,3 0-3-15,-4 3 2 0,0-2-2 0,-2 2 2 0,-2 0 45 16,-1-2-56-16,-2 4 49 0,-2-1-53 16,-1-2 48-16,-3 2-54 0,2-1 50 0,-3 1-54 15,0-2 47-15,-3-2-56 0,2 0 25 0,0-1-81 16,-2-3-7-16,2 1-92 0,0-2-26 0,-3-2-114 15,3-1-45-15,1 0-32 0,-3-3-136 0,3 0-279 0,3-2-353 16</inkml:trace>
  <inkml:trace contextRef="#ctx0" brushRef="#br0" timeOffset="22381.186">17991 7168 421 0,'0'0'387'0,"0"0"-88"16,0 0-67-16,0 0-30 0,2 6-9 0,-2-6-43 15,0 0 14-15,0 0-49 0,0 0 18 0,6-3-54 0,-6 3 16 16,9-6-54-16,-9 6 38 0,9-8-59 0,-3 4 29 16,1-2-42-16,0 1 31 0,1-2-38 15,0 0 32-15,-1-1-45 0,3 0 48 0,-1-2-46 0,-1 0 3 16,2 0 4-16,-1-1 3 0,0-2 15 0,-2 0 1 15,0 0 7-15,1-3-1 0,-3 0 5 0,0 0 3 16,-1-1 12-16,2 1 24 0,-3-1 10 16,-2 0 8-16,2 2 7 0,-1-2-13 0,-2 4 0 0,0-3 7 15,0 4 2-15,-1-1 33 0,0 1-50 0,-2 0 41 16,2 0-54-16,-2 2 32 0,2 0-58 16,-4 1 36-16,4 0-50 0,-2 1 37 0,1 1-51 0,-1 0 44 15,2 2-47-15,-2-1 34 0,3 6-44 0,-2-9 50 16,2 9-62-16,-3-8 47 0,3 8-48 0,0 0 48 15,-4-5-46-15,4 5 49 0,0 0-48 0,0 0 44 16,0 0-49-16,0 0 49 0,-9 4-42 0,9-4 0 16,0 0 7-16,-1 9 2 0,1-9 3 0,0 8 2 15,0-8 2-15,1 11 14 0,-1-11-8 0,5 13 7 16,-3-4 0-16,0 0 2 0,2 1 0 0,-1 0 6 0,2 4-6 16,-1-1 2-16,1 3 2 0,2-1-6 0,-3-1 46 15,5 6-58-15,-2-1 46 0,-1 0-52 16,3 1 44-16,-3-1-49 0,3-1 47 0,-2 0-52 0,0 1 50 15,2-3-49-15,-4 0 46 0,2-1-49 0,0-1 47 16,-2-1-49-16,2-1 47 0,-2 2-45 0,0-4 48 16,-1 1-43-16,2-1 53 0,-3-1-52 15,1 1 52-15,0-2-20 0,-2 0 24 0,1 1-49 0,-1-2 49 16,1 1-44-16,-2-3 43 0,-1-5-52 16,4 11 55-16,-4-11-53 0,4 9 52 0,-4-9-57 15,2 8 49-15,-2-8-51 0,3 7 49 0,-3-7-50 0,0 0 50 16,1 7-50-16,-1-7 46 0,0 0-48 0,3 8 50 15,-3-8-52-15,0 0 50 0,0 0-50 0,2 6 55 16,-2-6-52-16,0 0 47 0,0 0-52 0,0 0 52 16,0 0-51-16,3 7 48 0,-3-7-47 0,0 0 51 15,0 0-49-15,0 0 55 0,0 0-46 0,0 0 54 16,0 0-48-16,0 0 4 0,0 0 8 0,1 6-6 16,-1-6 2-16,0 0 0 0,0 0 4 0,0 0 3 15,0 0 0-15,0 0 3 0,0 0-1 0,0 0 0 16,0 0-2-16,0 0 2 0,0 0-1 0,0 0 6 15,0 0-8-15,0 0 1 0,0 0 1 0,0 0 2 0,0 0-3 16,0 0 2-16,0 0 3 0,0 0-7 0,0 0 2 16,0 0-3-16,0 0 3 0,0 0 2 0,0 0 1 15,0 0-10-15,-4-6 0 0,4 6 0 0,0 0 0 16,0 0 2-16,0 0 10 0,0 0-9 0,0 0-5 16,0 0-1-16,0 0 1 0,-4-5 0 15,4 5 3-15,0 0-3 0,0 0-2 0,0 0 0 0,0 0 1 16,0 0-2-16,-4-4 2 0,4 4 4 0,0 0 0 15,0 0-7-15,0 0 3 0,-3-4 0 0,3 4-2 16,0 0-1-16,0 0 3 0,0 0 5 0,0 0-8 0,-4-8 1 16,4 8-1-16,0 0-1 0,4-7 3 15,-4 7 1-15,2-7-3 0,-2 7-2 0,4-10-1 16,0 6 1-16,0-4 0 0,2 1 1 0,-2 1 3 16,4-1-4-16,-2 1 1 0,3-3 0 0,-1 4-1 0,1-1 0 15,0-2 0-15,0 2 8 0,1 2-6 16,-1-2-1-16,0 2 2 0,0 0-2 0,2 1-3 15,-2 2 3-15,-9 1 5 0,18-3-6 0,-18 3-1 0,15 2-1 16,-15-2 3-16,18 3 4 0,-10 1 2 0,0-1-9 16,-2 3 3-16,1-1 2 0,0 1 1 0,-2 4-2 15,0-3 14-15,-1 1-10 0,2-1-4 16,-4 2-1-16,0-2 3 0,-2 1-5 0,0 1 10 16,0-1-4-16,-2 2-1 0,-3-2 0 0,0 2-2 0,-2-3-2 15,-2 3 1-15,-1-2 2 0,0 0 5 16,-2 0-9-16,1-2 0 0,-1-2-1 0,2 1 1 0,-1-1-3 15,0-3-14-15,0 1-4 0,-1 0-18 0,12-2-13 16,-18 0-10-16,18 0-17 0,-16-2 22 0,16 2-71 16,-13-2 28-16,13 2-96 0,-13-3-1 0,13 3-84 15,-9-7-10-15,9 7-27 0,-5-7-44 0,5 7-20 16,0-7-411-16,4 2-323 0</inkml:trace>
  <inkml:trace contextRef="#ctx0" brushRef="#br0" timeOffset="23130.31">18713 7106 60 0,'-6'4'497'0,"6"-4"-143"0,0 0-73 16,0 0-43-16,-6 3-21 0,6-3 36 0,0 0-48 16,0 0 13-16,0 0-15 0,0 0-13 0,-8 2 10 15,8-2-76-15,0 0-18 0,0 0-21 0,0 0-12 0,0 0 30 16,0 0-54-16,0 0 35 0,0 0-55 16,8-4 36-16,-8 4-53 0,7-2 39 0,-7 2-49 15,12-7 38-15,-12 7-45 0,11-6 39 0,-11 6-47 0,14-6 44 16,-6 3-45-16,-2-2 38 0,2 1-45 15,1 1 51-15,-1-1-60 0,1 2 30 0,-3-1-83 0,3 0 25 16,-9 3-98-16,13-4-9 0,-13 4 9 16,12-2-24-16,-12 2-22 0,0 0 10 0,13 2-47 0,-13-2-27 15,0 0-21-15,4 9-19 0,-4-9 52 0,-4 7-138 16,4-7 154-16</inkml:trace>
  <inkml:trace contextRef="#ctx0" brushRef="#br0" timeOffset="23296.777">18799 7146 417 0,'-6'6'165'15,"-1"2"32"-15,3-2-53 0,-1 0-7 0,0 1 18 16,0-2-44-16,1 1 23 0,4-6-13 0,-5 10 11 15,5-10 11-15,-4 7-6 0,4-7 27 0,0 0-42 16,0 10-12-16,0-10-17 0,0 0-16 0,7 3-15 16,-7-3-4-16,0 0 32 0,16-1-68 0,-16 1-3 15,17-4-1-15,-7 2 42 0,0-2-64 0,1 1 6 16,1-1 41-16,0-1-62 0,1-1-32 0,1 1-21 16,0 0-55-16,0-2-56 0,0 0-52 0,0 1-60 15,-1-1-50-15,1 0-157 0,-3 0 3 0</inkml:trace>
  <inkml:trace contextRef="#ctx0" brushRef="#br0" timeOffset="23847.389">19168 6977 344 0,'0'0'353'0,"0"0"-90"0,0 0-9 0,0 0-28 16,-5-5-18-16,5 5 13 0,0 0-56 0,0 0-14 15,-5-4-18-15,5 4-36 0,0 0-13 0,0 0-21 16,0-7-12-16,0 7-10 0,5-7-8 16,-5 7-2-16,5-9-9 0,0 4-4 0,0-1-5 0,2-1-1 15,-2 0-7-15,3-2 2 0,-1 0 8 0,2-3 36 16,-2 1-49-16,-1-1-3 0,2 0 2 0,-2-1 1 15,-1-1 3-15,-1-1 15 0,1 1-9 0,-3-2 9 16,0 1 58-16,-2-1-42 0,1 2 60 0,-1 0-33 16,-1 1 56-16,1 0-51 0,-1 1 33 0,-2 2-37 15,1-2 49-15,-1 4-52 0,1-2 35 0,0 2-53 16,-3 1 29-16,2 1-53 0,3 6 35 0,-7-9-45 0,7 9 37 16,-6-6-44-16,6 6 48 0,0 0-55 15,0 0 47-15,-11 0-44 0,11 0 48 0,-5 7-49 16,5-7 45-16,-2 9-47 0,2-9 46 0,0 13-47 0,1-6 52 15,0 1-52-15,3 2 2 0,-1 0 10 0,-1 0-3 16,5 1 6-16,-2 3 5 0,2-1 8 0,-2 0 4 16,2 2 6-16,-1 0 10 0,1-1-8 0,1 4-3 15,0 0 8-15,-1 1-4 0,-2 0-3 0,2-1-3 16,-3 0 19-16,1-1-23 0,-1 1-1 16,-1-2-2-16,1 1 3 0,-2 0-4 0,1-3-3 15,-2 1-3-15,5-1-5 0,-6 0 1 0,3-5-5 0,-2 2 1 16,-1-3-5-16,3 1-6 0,-2-3-7 0,0 1-21 15,-1-7 8-15,2 9-105 0,-2-9-20 0,0 0-114 16,0 0-10-16,0 0-55 0,0 0-47 0,7-3-3 16,-7 3-91-16,2-12-308 0,-1 6-295 0</inkml:trace>
  <inkml:trace contextRef="#ctx0" brushRef="#br0" timeOffset="24253.367">19453 6774 241 0,'0'0'419'0,"0"0"-112"0,1-8-48 0,-1 8-42 16,0 0-11-16,-1-7-6 0,1 7-14 0,0 0-13 15,0 0-12-15,-10 4-14 0,10-4-16 0,-9 5-9 16,9-5-9-16,-9 10-18 0,3-4-17 16,-2 2-6-16,0-1-6 0,2 1-12 0,-2 0-8 0,-2 2-8 15,1 0-7-15,3-1-1 0,-3 1-11 16,3 0-4-16,-1-3-4 0,2 0-2 0,-2 1 0 0,1-1 39 15,2 1-45-15,1-3 39 0,-1-1-53 0,1 2 47 16,3-6-47-16,-5 8 51 0,5-8-54 0,-4 8 47 16,4-8-45-16,-1 7 48 0,1-7-39 0,1 7 47 15,-1-7-37-15,5 8 40 0,-5-8-36 0,9 9 48 16,-2-4-44-16,0 1 6 0,2-1 48 0,-2 1-44 16,2-1 45-16,1 2-42 0,0-1 37 0,2 1-51 0,-1-1-1 15,-1 1 2-15,2-1-3 0,-1 0-4 16,-2-1 11-16,3 2 29 0,-3-2-52 0,0 0 42 15,0-2-47-15,-1 3 42 0,0-1-47 0,-1-1 43 16,-1-1-49-16,0 1 48 0,-1 0-54 0,-5-4 37 0,9 6-71 16,-9-6 23-16,8 7-75 0,-8-7 4 0,5 6-95 15,-5-6-30-15,5 5-30 0,-5-5-54 16,0 0-9-16,5 4-99 0,-5-4-277 0,0 0-209 16</inkml:trace>
  <inkml:trace contextRef="#ctx0" brushRef="#br0" timeOffset="24436.142">19714 7024 189 0,'0'0'503'0,"0"0"-130"0,0 0-89 16,0 0-49-16,0 0-38 0,0 0 9 0,0 0-64 16,0 0-25-16,-10 1-26 0,10-1-21 0,0 0-15 15,0 0-19-15,0 0-30 0,0 0-31 0,0 0-57 16,-4-4-85-16,4 4-45 0,0 0-147 0,6-6-161 15,-6 6-18-15</inkml:trace>
  <inkml:trace contextRef="#ctx0" brushRef="#br0" timeOffset="25013.686">19985 6839 406 0,'0'0'339'0,"1"-9"-60"15,-1 9-24-15,0-10-34 0,0 10-21 0,-1-9-20 0,1 9-16 16,-4-11-11-16,4 11-5 0,-4-11-34 0,4 11-17 16,-7-11-13-16,4 7-23 0,3 4 6 0,-8-10-18 15,5 5-3-15,3 5-14 0,-8-7-4 0,8 7-9 16,-10-7 2-16,10 7 0 0,-12-3-6 0,12 3-5 16,-11 1 9-16,11-1 9 0,-16 5 0 0,9-1 6 15,-1 0-8-15,-1 1 2 0,0 2 5 0,1 0 7 16,1 4 1-16,-3-1-1 0,2 1 3 0,0 0-12 15,2 0-2-15,-2 2-6 0,3-2-6 0,1 1 4 16,0-2 43-16,0 1-50 0,3 0 34 0,0-1-51 16,0-2 43-16,1 1-48 0,1-2 45 0,0 0-48 15,2-1 39-15,-3-6-44 0,6 9 46 0,-1-3-48 16,-5-6 42-16,14 1-46 0,-14-1 45 0,16 0-45 16,-16 0 41-16,20-4-57 0,-11 1-4 0,3-1-3 15,-1 1 2-15,-2-1 3 0,1-3 11 0,0 1-1 16,1-1 11-16,-4 1 2 0,2-2 5 0,0 1 3 15,-2-2 12-15,-2 2 0 0,2 0-11 0,-3-1 7 0,0 2 10 16,1-3 7-16,-4 2 13 0,2 2 5 16,0-2 4-16,-3 7 4 0,2-11 7 0,0 5 2 0,-2 6-1 15,1-8 4-15,-1 8-6 0,1-8-7 0,-1 8-5 16,1-7-9-16,-1 7-4 0,0 0-5 0,5-7-5 16,-5 7 6-16,0 0 10 0,0 0 0 0,0 0 9 15,0 0 6-15,0 0 3 0,0 0 35 0,0 0-36 16,2 10 4-16,-2-10 4 0,1 10-1 0,0-5-4 15,0 2-9-15,2 1-5 0,-2 0-3 0,3 1-11 16,-1 0-3-16,1 0-4 0,-2-1-2 0,3 2-7 16,2-3-7-16,-2 1-17 0,1-1-49 0,2 0-1 15,3 2-96-15,-2-4-84 0,0-2-70 0,4 0-56 16,-2-2-124-16,5 0-418 0,-2-2-485 0</inkml:trace>
  <inkml:trace contextRef="#ctx0" brushRef="#br0" timeOffset="25679.327">21259 6591 417 0,'3'-7'327'0,"-2"-2"-63"0,4 1-29 16,-4-2-26-16,0-1-14 0,1 1 2 0,-1-2-32 15,-1-3 29-15,0 1-72 0,0-3 21 0,-3-1-61 0,2-1 40 16,-4-1-47-16,0-4 50 0,1 4-53 0,-1-1 55 16,-1-1-29-16,-1 3 68 0,1 3-27 0,0 1 24 15,-1 0-63-15,3 2 27 0,-1 2-61 0,-2 2 39 16,3 0-63-16,-1 2 36 0,0 4-48 0,5 3 55 16,-11-6-42-16,11 6 56 0,-10 6-55 0,6 1 47 15,-2 0-50-15,2 5 54 0,0 1-52 16,2 4 47-16,0 2-45 0,0 6 36 0,2 0-46 15,2 3 30-15,0 5-52 0,0 2-3 0,3-1 1 0,-1 1 0 16,4 3-40-16,-2 3 52 0,3-2-43 0,0 0 37 16,0 0-5-16,2-2 1 0,-3-6-2 0,1 1-1 15,1-3-4-15,-1 1 3 0,-1-3-9 0,-3-3-3 16,3-2-14-16,-3 0-23 0,-1-5 15 0,0-1-88 16,-2-1 12-16,3 0-75 0,-3-3 10 0,-2-3-110 15,0 1-30-15,0-10-74 0,-3 12-105 0,3-12-470 16,-8 6-540-16</inkml:trace>
  <inkml:trace contextRef="#ctx0" brushRef="#br0" timeOffset="26231.22">21051 6936 30 0,'-5'-7'502'0,"2"0"-149"0,2 1-74 16,0-1-59-16,-1 0-39 0,4-3-31 0,0 2-18 15,1-2-18-15,4 1-12 0,-2-2-20 0,3 1-13 0,4-2-17 16,-1 2-11-16,5-2-1 0,-1-1-16 15,1 4 11-15,4-3-24 0,-1 1 8 0,-1 0-15 16,2 0 19-16,-2 2-5 0,1 0 0 0,1 1-27 0,-1 1 16 16,-3 1-15-16,0 0 16 0,-1 2-19 0,-4 0 17 15,1 1-11-15,-2 2 19 0,-10 1-18 0,15-2 29 16,-15 2-12-16,16 4 50 0,-11 1-38 0,1-1-1 16,-2 2 13-16,4 1-8 0,-5-1 0 0,3 1-4 15,-3 2-3-15,3-1-1 0,-1 1 11 0,0-1-15 16,0 0-1-16,1 1-6 0,-2-2-1 0,3 1 0 15,-2-1-4-15,1-1-6 0,-2-1 13 0,0 0-11 16,-4-5 6-16,6 6 5 0,-6-6-3 0,7 3-3 16,-7-3-5-16,0 0 9 0,0 0-6 0,0 0-6 15,0-8 10-15,0 8-3 0,-2-9 4 0,2 9 1 16,-5-11 7-16,4 4-2 0,0-1 5 16,-1 1 49-16,2 0-54 0,0 0 46 0,0 0-56 0,2 0 53 15,0 2-60-15,1-1 41 0,1 2-56 0,-4 4 59 16,8-7-50-16,-8 7 51 0,11-3-43 0,-11 3 59 15,14 2-60-15,-14-2 44 0,16 4-51 0,-7 1 4 16,-1 0 0-16,2 1 7 0,-2 0 1 0,0 0-3 16,0 0-1-16,0 1 1 0,-3-1 5 0,2 0 20 15,-2 0 28-15,-1-1 38 0,-4-5 38 0,7 7 34 16,-7-7 3-16,7 5-22 0,-7-5-21 0,0 0-15 0,0 0-14 16,0 0-12-16,2-6-22 0,-2 6-12 0,-1-9-13 15,1 9-6-15,-1-11-9 0,2 4-5 16,0-1-3-16,-1-1-25 0,4 0 5 0,-1 0-87 0,0 0 15 15,4 1-76-15,-2-2-2 0,1 2-102 0,2-1 8 16,0 2-44-16,3-2-19 0,-2 2-8 0,5 0-6 16,-2 2-23-16,2-1-52 0,1 1-173 0,-1-1-91 15</inkml:trace>
  <inkml:trace contextRef="#ctx0" brushRef="#br0" timeOffset="26551.076">22036 6559 490 0,'8'-6'401'0,"-2"-2"-65"16,-2 3-28-16,-1 0-70 0,-1-2 45 0,-2 7-55 15,1-10 49-15,-1 10-49 0,-1-10 42 0,1 10-55 16,-1-11 31-16,1 11-72 0,-5-7 16 0,5 7-80 16,-7-4 29-16,7 4-65 0,0 0 42 0,-12-1-66 15,12 1 35-15,-9 5-59 0,5 1 40 0,0 0-56 16,0 0 44-16,0 3-56 0,3 0 48 0,0 0-57 16,-2 1 50-16,3 1-54 0,3 0 4 0,-1 2-11 0,-1-1-8 15,3 2-9-15,2 0-27 0,-1-1-14 16,1-1-10-16,2 1-9 0,-1-1-5 0,2 0-3 15,-2-1 2-15,2-2 6 0,-4 0 12 0,1-2 10 0,-1-1 26 16,-1 1 14-16,1 0-12 0,-5-7 25 0,5 9-9 16,-5-9 22-16,0 7-15 0,0-7 18 0,-7 7-11 15,7-7 2-15,-11 6 2 0,11-6 4 16,-12 4-2-16,12-4-2 0,-16 4-25 0,16-4-22 16,-13 1-23-16,13-1-36 0,-12 0-31 0,12 0-33 15,0 0-26-15,-10-1-65 0,10 1-6 0,0 0-317 16,-2-8-113-16</inkml:trace>
  <inkml:trace contextRef="#ctx0" brushRef="#br0" timeOffset="27279.227">22219 6598 550 0,'7'-8'408'0,"-1"2"-9"0,-3 0-91 16,0 1 61-16,-3 5-53 0,5-9 17 0,-5 9-67 16,2-8 21-16,-2 8-68 0,0 0 19 0,-3-4-73 0,3 4 22 15,0 0-79-15,-8 2 29 0,8-2-79 16,-9 8 36-16,9-8-64 0,-4 10 40 0,1-4-61 15,0 0 42-15,3 0-55 0,0 2 7 0,0-2-10 16,0 3-9-16,4-1-12 0,0-1-18 0,-2 1-23 0,3-1-12 16,-1 0-27-16,1 0 7 0,1-2 15 0,-1-2 7 15,1 2-12-15,-6-5-9 0,9 6-5 0,-9-6 9 16,6 3 1-16,-6-3 15 0,0 0 15 16,12 1 10-16,-12-1 12 0,0 0 62 0,0-8-48 0,0 8 48 15,-4-9-49-15,4 9 66 0,-4-11-48 0,4 5 57 16,-2-1-38-16,2 0 55 0,-2 0-48 15,1 0 46-15,0 0-51 0,1 7 38 0,0-12-52 0,2 6 41 16,-2 6-49-16,4-8 47 0,-4 8-10 0,10-5-4 16,-10 5-44-16,11-2 51 0,-11 2-44 0,14 2 38 15,-4 0-44-15,-3 1 47 0,3 1-47 0,0-1 50 16,-3 3-44-16,2-2 46 0,-2 2-46 0,0 0 49 16,0 1-45-16,-1-2 52 0,-1 1-29 0,-1 0 55 15,-4-6-24-15,4 9 66 0,-4-9-41 0,0 10 63 0,0-10-42 16,-4 6 14-16,4-6-1 0,-4 7 10 15,4-7-15-15,0 0-13 0,0 0-13 0,-11-2-12 16,11 2-11-16,-4-6-10 0,4 6 0 0,-3-12 30 0,5 5-60 16,-1-1 45-16,3-1-59 0,0 0 47 15,1 0-57-15,1 0 47 0,4 0-52 0,-1 0 49 0,-1 2-51 16,1 1 50-16,1 1-47 0,-1-1 44 16,0 3-47-16,1 1 46 0,-1-1-46 0,-9 3 49 15,19-1-31-15,-19 1 31 0,14 1-44 0,-14-1 43 16,14 4-48-16,-14-4 54 0,11 4-51 0,-11-4 51 15,6 8-53-15,-6-8 52 0,4 10-48 0,-4-10 51 0,-1 9-45 16,1-9 4-16,-4 8 14 0,4-8 18 0,-5 8 9 16,5-8 10-16,-6 6 2 0,6-6-4 0,0 0-10 15,0 0-4-15,0 0 4 0,-11-3-17 0,11 3-3 16,-1-7-4-16,1 7-2 0,1-12 1 0,2 6-1 16,2-2 27-16,-3 0-46 0,3 1 39 0,-1 0-45 15,3 1 40-15,-1-1-44 0,0 0 37 0,1 4-38 16,-1-1 39-16,-6 4-48 0,10-4 41 0,-10 4-41 15,14-2 42-15,-14 2-69 0,13 2 33 0,-13-2-57 16,13 5 40-16,-7-1-66 0,-2 0 42 0,4 1-60 16,-3 0 29-16,3 1-61 0,-2 0 22 0,-1-1-68 0,2 1 30 15,-1-1-62-15,2 0 3 0,-3 0 11 16,-5-5-5-16,11 6-23 0,-11-6 19 0,15 4-53 16,-15-4-26-16,17 0-298 0,-17 0-125 0</inkml:trace>
  <inkml:trace contextRef="#ctx0" brushRef="#br0" timeOffset="27529.788">22844 6535 541 0,'0'0'409'0,"0"0"-48"0,5-8-80 0,-5 8 22 0,0 0-53 16,4-6 23-16,-4 6-82 0,0 0 18 0,2-7-73 15,-2 7 15-15,4-5-67 0,-4 5 19 0,4-6-64 16,-1 0 36-16,-3 6-59 0,6-8 39 0,-1 2-50 16,0 0 40-16,0 0-51 0,-1 0 54 0,1-1-62 15,2 1 47-15,-2 0-50 0,-1 0 55 0,-4 6-52 16,6-8 42-16,-6 8-51 0,5-8 44 0,-5 8-47 15,6-6 52-15,-6 6-51 0,0 0 52 0,0 0-40 16,0 0 48-16,0 0-43 0,8 6 38 0,-8-6-40 16,1 10 41-16,-1-10-45 0,4 9 42 0,-1-2-45 0,-1 0 44 15,2 0-50-15,0 1 27 0,4-1-71 16,-1 0 2-16,2 0-95 0,-1-1-17 0,5-1-45 16,0-1-55-16,2 0-54 0,0-3-70 0,3-1-226 15,-1 0-138-15</inkml:trace>
  <inkml:trace contextRef="#ctx0" brushRef="#br0" timeOffset="27801.218">23436 6124 444 0,'0'0'627'0,"-2"-11"-131"16,2 11-69-16,0-10-38 0,0 10-32 0,-1-8-22 15,1 8-8-15,-1-7-37 0,1 7-45 0,0 0-43 16,0 0-20-16,0 0-14 0,0 0-9 0,0 0-23 15,0 0-21-15,0 0-10 0,9 7-1 0,-5 1-8 16,-1 0-1-16,4 0-18 0,-2 2-10 0,1 1-12 16,1 2-11-16,-1 1-10 0,3 0-2 0,-3 1-4 15,1 0-8-15,-1 2-5 0,3 1-1 0,-4-1-2 0,0 0-2 16,0-1-17-16,1-1-31 16,-3 1-48-16,4-1 19 0,-5 0-88 0,1-3 8 0,-1-2-81 15,1 2 6-15,-2-3-82 0,0-2-9 0,1 0-50 16,-2-7-49-16,1 11-59 0,-1-11-438 0,5 5-475 15</inkml:trace>
  <inkml:trace contextRef="#ctx0" brushRef="#br0" timeOffset="28149.524">23750 6124 298 0,'0'0'406'15,"1"-8"-107"-15,-1 8-67 0,-2-5-32 0,2 5 12 16,0 0-28-16,-12-4-3 0,12 4-4 0,-14 4-10 15,5-2-12-15,0 2 22 0,-1 1-68 0,0 0 33 16,-2 2-57-16,0-1 32 0,0 2-57 0,-1-1 40 16,2 2-54-16,-1-1 41 0,2-1-54 0,1 0 32 15,1-2-48-15,2 1 38 0,-3 0-48 0,5-1 42 16,4-5-48-16,-8 6 42 0,8-6-44 0,-1 10 45 16,1-10-48-16,0 5 43 0,0-5-50 0,9 7 40 15,-5-2-41-15,5-1 43 0,-1 0-39 0,1 1 44 16,1 2-24-16,-1-2 51 0,2 2-43 0,-2 1 45 15,3 0-38-15,-1 1 42 0,-1 0-57 0,1 0 42 16,-2-1-53-16,-2 3 46 0,3-2-51 0,-1 1 43 16,-1-1-50-16,2 0 49 0,-3 0-53 0,-2-2 44 0,1 0-49 15,-2 1 42-15,4-2-79 0,-3-1 0 0,-1 1-94 16,-4-6-3-16,6 7-90 0,-6-7-33 0,8 5-34 16,-8-5-96-16,10 3-425 0,-10-3-372 0</inkml:trace>
  <inkml:trace contextRef="#ctx0" brushRef="#br0" timeOffset="28260.929">23910 6428 476 0,'0'0'417'0,"16"1"-78"0,-16-1-103 0,0 0-33 15,0 0-52-15,13-1-20 0,-13 1-26 0,0 0-29 16,10-3-75-16,-10 3-96 0,0 0-138 16,9-4-331-16,-9 4-78 0</inkml:trace>
  <inkml:trace contextRef="#ctx0" brushRef="#br0" timeOffset="30167.497">24285 6135 250 0,'0'-6'416'0,"0"6"-86"0,0 0-33 0,0 0-48 16,0-9 57-16,0 9-55 0,0 0 46 0,0 0-80 15,0 0 14-15,0 0-84 0,0 0 35 0,0 0-25 16,0 0 52-16,0 0-34 0,3 8 54 0,-3-8-40 15,4 12 54-15,0-4-61 0,-2 0 27 0,5 4-55 16,-1 1-17-16,3 1-14 0,-3-1-16 0,3 5-1 16,0-1-32-16,3 1-15 0,-3 0-12 0,1 1-7 0,1-1-4 15,-2 0-8-15,0-1-9 0,1 1-9 0,-1-1-22 16,-1-3-55-16,0 0-51 0,-2-1-6 0,1-1-98 16,-4-3-4-16,3-1-85 0,-4-1 18 0,1 0-73 15,2-4-46-15,-5-3-51 0,0 0-47 0,0 0-306 16,0 0-349-16</inkml:trace>
  <inkml:trace contextRef="#ctx0" brushRef="#br0" timeOffset="30396.731">24354 6331 382 0,'-10'-16'388'0,"1"0"-59"0,2-2-31 15,0 4 30-15,3 0-64 0,-2 0 55 0,3 2-77 16,2 1 37-16,1-1-67 0,0 1 10 0,3 1-71 16,-1 0 14-16,3 3-65 0,2-2 27 0,-1 4-67 15,3-1 33-15,0 1-52 0,1 1 38 0,-1 3-56 16,-9 1 41-16,22-1-51 0,-12 2 35 0,2 1-49 15,-3 2 43-15,0 2-48 0,-2-1 42 0,1 2-50 16,-3 1 36-16,-1-1-56 0,-3 3 31 0,-1-2-55 16,0 2 32-16,-2 0-16 0,-4 2-5 0,1-2-23 15,-2 1-16-15,0-1-21 0,0 1-39 0,0-3-55 0,0 1-57 16,2-3-42-16,-1 0-52 0,2-2-68 0,4-4-262 16,-5 7-191-16</inkml:trace>
  <inkml:trace contextRef="#ctx0" brushRef="#br0" timeOffset="30747.536">24175 6370 191 0,'-10'5'482'0,"-1"-3"-86"15,1 2-11-15,10-4-20 0,-18 3 9 0,10 0-9 16,8-3 4-16,-13 4-13 0,13-4-71 0,-11 2 0 0,11-2-106 16,0 0 12-16,0 0-86 0,0 0 21 0,0 0-71 15,6-9 32-15,2 4-57 0,3 1 38 16,3-2-60-16,3 0 44 0,3 0-57 0,0-2 47 0,3 0-53 15,0 1 50-15,1 0-55 0,1 0 42 0,-3-2-57 16,2 2 18-16,-1 0-89 0,0 0-14 16,-1-1-91-16,-1 1-24 0,-5 1-82 0,0 1-28 0,-2 1-27 15,-2-3-38-15,-1 1-58 0,-4 2-246 0,0-1-216 16</inkml:trace>
  <inkml:trace contextRef="#ctx0" brushRef="#br0" timeOffset="30957.498">24262 6167 108 0,'0'0'382'0,"-10"-3"-105"16,10 3-56-16,0 0-37 0,-9-4-23 0,9 4-29 15,0 0-4-15,0 0-14 0,0 0-18 0,-5-5-11 16,5 5-23-16,0 0 1 0,0 0-18 0,0 0-5 0,0 0 0 16,12-1 2-16,-12 1-6 0,0 0-7 15,0 0 3-15,12 2-13 0,-12-2-4 0,0 0-7 16,8 4 1-16,-8-4-2 0,0 0-3 0,8 5 1 15,-8-5-39-15,0 0-49 0,7 3-47 0,-7-3-46 0,0 0-51 16,0 0-74-16,0 0-139 0,7 3 88 0</inkml:trace>
  <inkml:trace contextRef="#ctx0" brushRef="#br0" timeOffset="31434.199">24347 6340 360 0,'-3'9'320'0,"3"-2"-46"0,-2-3-11 0,2-4-14 16,-2 12 11-16,2-12 25 0,-1 9 7 0,1-9-25 16,0 7-49-16,0-7-42 0,0 0-38 0,0 0-22 15,0 0-29-15,5 4-24 0,-5-4-4 0,8-6-16 16,-8 6-8-16,8-8-8 0,-3 2-3 0,1 1-9 16,0-3-2-16,-2 0 6 0,1 1-22 0,-1-3-5 0,0 0-6 15,-1 2 4-15,-3 0 11 0,1 0-16 16,-1 1-42-16,-3 0 55 0,1 1-44 0,-1 0 52 15,-1 1 0-15,-1 0 0 0,5 5 0 0,-14-3-4 16,14 3 2-16,-14 0 10 0,14 0 6 0,-16 3-2 0,8 1 5 16,0 1 3-16,2 1-6 0,-2 0-2 0,2 1-2 15,-1 1 3-15,2 1-8 0,3 0 0 16,-2-1-1-16,1 1-3 0,2-3 1 0,1 3-6 16,3-2 2-16,0-3-3 0,1 3 2 0,1-3-5 15,2-1 2-15,-7-3-1 0,16 2 0 0,-16-2-6 16,18-1 1-16,-9-1 4 0,3-3-15 0,-2 0-6 0,-1-1 4 15,0 0 6-15,-2-1 1 0,1 0 0 0,-4-3 3 16,-1 2 1-16,0-1 1 0,-4 2 0 0,-4 0 0 16,1-1 1-16,-1 1 5 0,-3 2 0 0,-1 0 10 15,-1 1 6-15,1 3 9 0,-2 0-5 0,-1 2 1 16,1 0 0-16,-2 3-6 0,5-1-2 0,-1 3-2 16,0 0 4-16,1 2-8 0,1 1-9 0,3 0-27 15,-1 1-57-15,1 0-68 0,4 2-83 0,0 0-78 16,0-1-111-16,3 0-351 0,-1 3-299 0</inkml:trace>
  <inkml:trace contextRef="#ctx0" brushRef="#br0" timeOffset="31816.18">23728 6824 2 0,'0'0'521'0,"0"0"-124"0,-1-9-56 16,1 9-36-16,0 0 5 0,0 0-5 0,0-6-22 15,0 6-33-15,0 0-32 0,0 0-37 0,0 0-21 16,0 0 1-16,0 0 7 0,0 0-5 0,-1 6-8 15,1-6-17-15,0 13-17 0,0-5-7 0,1 0-18 16,0 2-18-16,2 1-11 0,-2 2-11 0,0-1-6 16,3 2-9-16,1 2-10 0,-1-1-6 0,3 1-6 0,1 2-2 15,1-1-7-15,0 0-9 0,4-2-14 16,-1 1 29-16,-1-3-87 0,6-2 15 16,-3 0-70-16,2-4 12 0,0-1-76 0,0-2-3 0,1-2-88 15,0-2-12-15,-1-2-15 0,1-2-44 0,-1 0-6 16,-2-3-14-16,2 1 6 0,-5-3 84 0,-2 0-167 15</inkml:trace>
  <inkml:trace contextRef="#ctx0" brushRef="#br0" timeOffset="31996.802">24052 7010 882 0,'2'-11'78'16,"1"2"79"-16,-3 0 10 0,0 9 26 0,-3-13 21 16,3 13-12-16,-1-12 10 0,1 12 29 0,-1-12-5 0,1 12-18 15,-2-9-29-15,2 9-38 0,0-7-25 0,0 7-12 16,0 0-1-16,0 0-9 0,0 0 27 0,0 0-63 16,0 0 31-16,12 3-64 0,-5 4 36 0,-3-2-54 15,3 3 37-15,0 1-50 0,0 1 40 0,0 1-47 16,0 3 36-16,-1-2-46 0,-1 2 42 0,-1 1-48 15,1 1 37-15,-2 0-68 0,-3-1 18 0,0-1-70 16,-3 2 23-16,-1-1-77 0,1 0 21 0,-4-2-69 16,3 1-11-16,-3-2-16 0,-1-3-32 0,2 1-32 15,-1-4-76-15,7-6-270 0,-9 8-149 0</inkml:trace>
  <inkml:trace contextRef="#ctx0" brushRef="#br0" timeOffset="32204.558">24239 6979 743 0,'8'-11'516'0,"-3"3"-76"0,0 0-28 0,-1 1-11 16,-1 2-22-16,-1 0-6 0,-2 5-18 0,5-9-42 15,-5 9-48-15,4-6-42 0,-4 6-52 0,0 0-28 0,0 0-28 16,0 0-14-16,0 0-13 0,12 5-22 0,-12-5-12 16,3 10-12-16,0-3-7 0,0 1-10 0,-1 1-7 15,2 0-21-15,-1 1-48 0,-1-1-9 0,2 1-93 16,0-1 7-16,-2 0-85 0,1-2-7 0,-2 0-99 15,2-2 7-15,-3-5-41 0,2 8-75 0,-2-8-72 16,0 0-242-16,0 0-273 0</inkml:trace>
  <inkml:trace contextRef="#ctx0" brushRef="#br0" timeOffset="32332.027">24214 6884 152 0,'-4'-11'344'0,"0"3"-110"0,4 0-9 15,-2 3-60-15,2 5-5 0,-2-13-61 0,2 13-5 16,2-10-37-16,-2 10 14 0,5-10-37 0,-5 10 4 15,9-6-84-15,-9 6-49 0,12-4-157 0,-12 4-155 16,15-3 135-16</inkml:trace>
  <inkml:trace contextRef="#ctx0" brushRef="#br0" timeOffset="32668.289">24418 6854 337 0,'7'7'349'0,"-3"-2"-43"0,-4-5-32 16,3 8-33-16,1-2-10 0,-4-6-16 0,5 10 1 0,-3-3-24 15,-2-7-26-15,2 11 21 0,2-4-72 0,-3-1 20 16,2 1-73-16,-2 1 33 0,0-1-63 0,2 0 43 16,-2 2-65-16,1-3 45 0,-1 1-58 0,0 0 48 15,-1-7-53-15,1 10 50 0,-1-10-49 0,3 9 45 16,-3-9-42-16,0 0 49 0,0 0-52 0,0 0 49 16,0 0-32-16,0 0 66 0,0 0-30 15,0 0 53-15,2-12-33 0,-2 6 12 0,3-2 8 0,-2 0 10 16,4 1-14-16,-1-1-7 0,0 1 11 0,1 0-26 15,-1 0-8-15,4 3-5 0,-1-1 3 0,-7 5-8 16,12-8 1-16,-12 8-13 0,15-2-3 0,-15 2-4 16,14 0 1-16,-14 0-6 0,19 4-4 0,-11-1 2 15,1 0-9-15,1 0-6 0,-1 2-28 0,0 0-47 16,1-1-48-16,-1 0-9 0,-2 0-109 0,-1-1-36 16,-6-3-23-16,13 6-34 0,-13-6-10 0,0 0-96 0,14 0-337 15,-14 0-293-15</inkml:trace>
  <inkml:trace contextRef="#ctx0" brushRef="#br0" timeOffset="32881.48">24685 6797 180 0,'0'-14'369'16,"0"2"-47"-16,-2 0-16 0,2 2-38 0,2 0 48 15,-4 0-42-15,2 1 63 0,2 2-65 16,-2-1 15-16,0 8-81 0,0-11 5 0,0 11-80 16,0-9 39-16,0 9-31 0,0 0 54 0,0 0-67 15,0 0-13-15,0 0-13 0,0 0-14 0,11 7-14 0,-8-2-14 16,1 4-7-16,0 0-12 0,0-2-28 15,2 3 34-15,-2-1-44 0,3 3 20 0,0 1-4 16,-2-2-4-16,4 2-2 0,-5-2-16 0,4 1-27 16,-2 0-31-16,-1-1-30 0,2-1-9 0,-2-1-90 0,-1 1-2 15,-2-3-79-15,2 1-20 0,-1-2-48 0,-3-6-30 16,1 12-505-16,-1-12-433 0</inkml:trace>
  <inkml:trace contextRef="#ctx0" brushRef="#br0" timeOffset="33045.334">24694 6897 391 0,'0'0'494'16,"-5"-8"-93"-16,5 8-73 0,-4-9 9 0,4 9-35 16,0-12-37-16,0 12-33 0,2-12-38 0,0 6-34 15,3-1-31-15,-1-2-21 0,4 2-31 0,2-3-13 16,0 2-22-16,3-4-28 0,0 4-67 0,2-3-74 16,0 3-55-16,0-2-74 0,0 2-43 0,-1-1-144 15,1 1-247-15,-2 1-197 0</inkml:trace>
  <inkml:trace contextRef="#ctx0" brushRef="#br0" timeOffset="33612.146">24923 6736 26 0,'0'0'368'0,"-1"9"-76"0,1-9-97 16,-3 7 1-16,3-7-41 0,0 0 13 0,0 9-2 16,0-9-8-16,0 0-14 0,0 0-24 0,2 7-22 15,-2-7-18-15,0 0-16 0,0 0-16 0,14-3-8 16,-14 3-7-16,9-5-6 0,-9 5 12 0,10-6-25 15,-10 6 16-15,11-7-25 0,-6 2 18 0,-5 5-11 16,7-11 15-16,-7 11-23 0,6-8 20 0,-6 8-24 0,2-7 29 16,-2 7-31-16,0 0 25 0,-2-10-27 15,2 10 33-15,0 0-25 0,0 0 40 0,-6-2-35 16,6 2 53-16,0 0-51 0,-8 6 1 0,8-6 1 0,-4 6-4 16,4-6-3-16,-5 8 1 0,5-8 6 15,-2 8-10-15,2-8-2 0,0 11-1 0,0-11-1 16,2 11-5-16,3-5 2 0,-2-1 27 0,3 0-30 0,-1-1 4 15,3-2-4-15,2 0 1 0,2-1-8 0,-2 1 9 16,4-4-15-16,-2 1-1 0,1-1 5 0,-1 0-1 16,5-2 8-16,-5-2-6 0,1 1 14 0,1-1-3 15,-3 0 4-15,-1-1 31 0,-3 1-36 0,0-3 33 16,-1 2-41-16,-2 1 49 0,-1-1-49 0,-3 7 33 16,1-11-35-16,-1 11 53 0,-4-10-29 0,4 10 53 15,-9-6-50-15,9 6 67 0,-10-4-43 0,10 4 53 16,-13-4-58-16,13 4 51 0,-9 1-54 0,9-1 46 15,-10 4-54-15,10-4 40 0,-9 6-48 0,9-6 39 16,-5 11-51-16,5-11-3 0,-3 11 3 0,3-4 5 0,2 0-3 16,0-1-2-16,0 3 5 0,0 1-13 0,4 0 4 15,-2 1 0-15,3 0-1 0,-2 1 0 16,1-1 0-16,-1 2 6 0,3-3-9 0,-3 0 5 16,-1 0-1-16,1-1 1 0,-2 2 52 0,-1-3-58 0,1 1 50 15,-1-2-53-15,-2 0 49 0,0 1-51 16,0-1 48-16,0-7-51 0,-2 11 48 0,2-11-53 15,-5 10 50-15,5-10-47 0,-4 8 45 0,4-8-48 0,-4 5 24 16,4-5-77-16,0 0-32 0,0 0-67 0,0 0-34 16,0 0-10-16,-4-6-58 0,5 0-9 0,-1 6-410 15,7-13-204-15</inkml:trace>
  <inkml:trace contextRef="#ctx0" brushRef="#br0" timeOffset="34180.439">25282 6793 130 0,'7'-5'411'0,"-2"0"-68"0,-5 5-47 16,9-7-39-16,-9 7-33 0,6-5-12 0,-6 5-13 15,5-5 11-15,-5 5-27 0,7-5-16 0,-7 5-25 16,4-4-21-16,-4 4-28 0,5-5-14 0,-5 5-17 16,7-7-14-16,-7 7-8 0,7-7-9 0,-7 7-1 15,9-8-5-15,-6 2 34 0,4 2-56 0,-2-3 43 16,1 0-52-16,-2 0 45 0,1 1-49 0,-1-2 44 16,2-1-50-16,-2 1 51 0,-1 0-36 0,-1-1 69 15,0 1-57-15,-1 1 46 0,0-1-49 0,-1 8 48 16,0-12-49-16,0 12 46 0,-1-12-53 0,1 12 45 15,-3-7-48-15,3 7 41 0,-1-6-45 0,1 6 47 0,0 0-46 16,0 0 44-16,0 0-43 0,-8 6 38 0,8-6-43 16,-3 7 44-16,3-7-45 0,-2 10 43 0,4-3-42 15,-2-7 37-15,3 12-45 0,1-5 48 0,-3-1-51 16,3 2 5-16,0-1 3 0,1-1 5 0,1 1-1 16,-1-2 3-16,1 0-5 0,0-2 3 0,-1 2-2 15,-5-5-2-15,13 3 1 0,-13-3-1 0,14 3-12 16,-14-3-11-16,11-3-1 0,-11 3-1 0,12-3 6 15,-12 3 46-15,8-7-46 0,-8 7 44 0,5-9-47 16,-4 3 47-16,-1 6-45 0,2-12 48 0,-1 5-42 16,-2 1 47-16,-2 0-51 0,2-1 49 0,-2 1-49 0,3 6 55 15,-4-10-53-15,0 4 49 0,4 6-50 16,-3-7 49-16,3 7-48 0,-5-5 47 0,5 5-44 16,0 0 46-16,0 0-47 0,0 0 48 0,0 0-49 15,0 0 51-15,0 0-49 0,-3 6 49 0,3-6-42 0,5 7 41 16,-5-7-49-16,9 10 48 0,-4-5-49 15,-1 1 52-15,3 0-51 0,-2 0 8 0,1 0 2 16,-1 1 6-16,0 0 0 0,0 0 4 0,-1 0 6 0,1-1 8 16,2 0 6-16,-5 1 18 0,3-1 18 0,-1 0 6 15,1 0 5-15,-1-1 0 0,-4-5-2 0,8 9-2 16,-8-9-14-16,11 6-6 0,-3-2-8 0,0-1-4 16,2 0-8-16,1-1-6 0,0-1-13 0,1 0-49 15,1-1-62-15,1 1-77 0,-2-1-45 0,0-1-41 16,1 1-72-16,-2 0-29 0,-11 0-408 0,19 0-305 15</inkml:trace>
  <inkml:trace contextRef="#ctx0" brushRef="#br0" timeOffset="34462.712">24955 7298 275 0,'-17'13'558'16,"2"-1"-143"-16,4-1-102 0,0-3-66 15,1 1-46-15,5-2-30 0,1-2-8 0,4-5-9 16,0 0 18-16,3 6-9 0,-3-6-4 0,20-4 31 0,-4 0-55 16,8-1 52-16,5-2-36 0,4-2 61 0,7 0-52 15,5-4 49-15,0 4-70 0,-1-3-18 0,2 0-9 16,0 1-16-16,0-1-19 0,0 0-12 0,-5 1-13 16,1-1-12-16,-1 3-10 0,-6-2-9 0,-3 4-7 15,-2-3-19-15,-3 2-13 0,-5 0-112 0,0 1-25 16,-6 1-101-16,-3-1-19 0,-1 2-63 0,-4 2-18 15,-8 3-31-15,8-8-28 0,-8 8-66 0,0 0-212 16,-9-2-199-16</inkml:trace>
  <inkml:trace contextRef="#ctx0" brushRef="#br0" timeOffset="34622.96">25098 7445 292 0,'-20'20'528'0,"2"-2"-80"15,4-1-158-15,4-2-46 0,1-3 5 0,1 1 16 16,6-3 15-16,0-2 6 0,5-2-26 0,4 2-43 15,2-5-33-15,3 0-30 0,6-3-32 0,3 0-18 16,5-3-22-16,10-4-6 0,-2 1-17 0,10-3-5 16,-1-4-16-16,2 1-10 0,-2 1-11 0,3-4-37 0,-3-1-79 15,-1 2-129-15,-5-2-105 0,-3 1-178 0,-8-1-455 16,-4 1-553-16</inkml:trace>
  <inkml:trace contextRef="#ctx0" brushRef="#br0" timeOffset="50563.997">6439 9697 562 0,'0'0'423'0,"0"0"-78"0,0 0-37 16,0 0 6-16,0 0-3 0,0 0-25 0,0 0-24 15,0 0-29-15,0 0-44 0,0 0-4 0,0 0 12 16,0 0 11-16,-5 7 0 0,5-7-49 0,3 11 49 15,-2-4-45-15,2 3 34 0,1 0-38 0,-2 2 0 16,2 0-7-16,1 3-18 0,-1 0-75 0,2 6 47 0,-1-2-21 16,2 1-9-16,-1 0-18 0,0 1-8 0,1-1 7 15,-2-1-28-15,3 1 8 0,-2-1-19 16,0 0 4-16,0-3-14 0,-1-3 12 0,0 3-19 0,0-2 13 16,1-2-48-16,-2-1-19 0,0-1-87 15,0-1 6-15,0-1-103 0,-3-1 13 0,3-2-33 16,-4-5-45-16,4 10-95 0,-4-10-103 0,0 0-77 15,0 0-407-15,0 0-578 0</inkml:trace>
  <inkml:trace contextRef="#ctx0" brushRef="#br0" timeOffset="51045.281">6448 9842 341 0,'-3'-11'444'15,"0"4"-79"-15,-1-2-49 0,3 2-33 0,-2-2-59 16,2 0 22-16,1 1-50 0,0-2-26 0,1 2-19 15,3-3-14-15,0 1-20 0,0 0-21 0,5 0-14 16,-3 1-8-16,3 0 4 0,3 0-10 0,0 2-1 16,0 0 1-16,2 2-1 0,0 0-4 0,1 1-7 0,-2 3-2 15,4-2-13-15,-5 3-2 0,4 0-2 16,-2 1-1-16,-1 2 2 0,-1-1 0 0,0 3 5 16,1-2 1-16,-3 2-36 0,-2 2 45 0,-2 0-46 0,2 2 46 15,-6 0-48-15,1 1 45 0,-5 1-54 0,1 1 54 16,-4 1-63-16,-4 0 3 0,0 4 48 15,-2-1-49-15,-3-2 44 0,1 1-53 0,-2-2 50 16,2 0-51-16,-1-1 50 0,2-3-49 0,1 0 51 0,-1 0-45 16,3-2 56-16,3-1-51 0,-3-1 46 0,3-1-47 15,6-4 43-15,-9 8-56 0,9-8 47 0,-7 6-45 16,7-6 42-16,0 0-47 0,0 0 49 0,0 0-46 16,7 6 48-16,-7-6-52 0,11 1 51 0,-11-1-48 15,18 2 50-15,-8-1-49 0,3 2 52 0,-3-1-48 16,3 2 58-16,0-1-50 0,1 0 53 0,1 2-51 15,-2 0 53-15,2 0-50 0,1 1 58 0,-1 1-46 16,-1-1 44-16,0 2-57 0,-1-1 50 0,-2-1-51 16,2 1 50-16,-1 1-56 0,-1-1 48 0,1 0-55 0,-3-2 53 15,1 2-53-15,-3-1 46 0,1-1-53 16,0 1 35-16,1 0-32 0,-3-2-37 0,2 1-34 16,-2-1-42-16,-6-4-68 0,14 7-69 0,-14-7-62 15,12 2-55-15,-12-2-68 0,14-1-401 0,-14 1-409 16</inkml:trace>
  <inkml:trace contextRef="#ctx0" brushRef="#br0" timeOffset="51276.485">7105 9901 736 0,'0'0'633'0,"0"0"-184"0,0 0-9 16,0 0-81-16,0 0 41 0,0 0-68 0,0 0-14 15,0 0-45-15,0 0-55 0,0 0-40 0,0 0-43 16,7-4-23-16,-7 4-27 0,14-8-16 0,-4 4-14 16,0-1-9-16,2-1-12 0,4 0-9 0,-3 0 2 15,5-1-12-15,-3 1-27 0,4-1-8 0,-1 1-112 0,-1-2-16 16,-1 4-106-16,1-2-42 0,-3 1-71 16,-2 1-49-16,-2 2-37 0,1 1-2 0,-11 1-303 15,0 0-269-15</inkml:trace>
  <inkml:trace contextRef="#ctx0" brushRef="#br0" timeOffset="51422.862">7287 9917 471 0,'-12'11'399'16,"2"0"-60"-16,2-1-38 0,-2 0-51 0,2-1 41 16,2 0-16-16,1-3-40 0,0 3-19 0,0-4-23 0,2 1-35 15,3-6-29-15,-2 9-13 0,2-9-26 0,2 6-17 16,-2-6-15-16,9 3-10 0,-9-3-14 0,14-2-50 16,-5 0 32-16,5-2-92 0,-1-2-4 0,2 0-101 15,2 0-43-15,2-2-39 0,-1-1-77 0,2 0-24 16,1-1-316-16,-2 0-187 0</inkml:trace>
  <inkml:trace contextRef="#ctx0" brushRef="#br0" timeOffset="52460.397">7882 9360 85 0,'0'0'386'0,"2"-9"-62"0,-2 9-32 16,0-11-18-16,0 11 5 0,-2-12-37 0,1 6 47 16,0 0-69-16,-2-2 34 0,2 3-57 0,-2-1 26 15,1-2-54-15,-3 4 31 0,2-2-61 0,-2-1 24 16,1 3-59-16,4 4 25 0,-9-7-47 15,9 7 11-15,-11-7-62 0,11 7 39 0,-12-2-58 0,12 2 45 16,-11 2-51-16,11-2 58 0,-14 7-54 0,7-3 45 16,-1 2-49-16,3 2 48 0,-1-1 2 0,1 1-53 15,1 1 50-15,3 2-3 0,-2-2-4 0,2 3-5 16,1 0-8-16,3 0 1 0,-1 4-7 0,2-2-2 0,1 0-5 16,3 2-3-16,-2 2-5 0,3-1-3 0,0 1 5 15,4 0-46-15,-4 0 46 0,1 1-45 16,3-1 48-16,-4 0-45 0,1 0 48 0,0 0-52 15,-1 0 53-15,-2 0-52 0,0-2 44 0,-3 0-62 0,0-1 49 16,-3 0-54-16,-1 0 49 0,-1 1-56 0,-3-2 7 16,0 0 8-16,-2 1 12 0,-2-2 3 0,3-1 5 15,-3-1 56-15,1-1-56 0,2-1 50 0,-2-3-49 16,2 1 44-16,0-1-58 0,0-1 41 0,5-5-54 16,-8 7-16-16,8-7-24 0,-6 5-19 0,6-5-6 15,0 0 16-15,-3 5 12 0,3-5 16 0,0 0 12 16,7 5 11-16,-7-5 11 0,10 4 2 15,-4 0 8-15,1 1 52 0,-1 0-47 0,2 2 47 16,-1 0-44-16,1 4 48 0,0 0-44 0,-2 3 42 16,0 3-5-16,-1 2 0 0,-1 2 0 0,0 4 3 0,-4 1 7 15,1 0 7-15,-2-1 29 0,1 2 9 0,0 0 28 16,-2-2 11-16,0 1 4 0,1-2-59 0,1 0 51 16,0-2-56-16,1-2 32 0,2 0-57 0,-2-1 43 0,3-1-62 15,1-2 45-15,3 0-60 0,-1-2 44 0,2 0-59 16,3 0 29-16,1-3-93 0,1-1-16 15,1-5-110-15,2 2-36 0,1-3-98 0,2-1-83 0,-2-2-83 16,4-2-379-16,-1-2-446 0</inkml:trace>
  <inkml:trace contextRef="#ctx0" brushRef="#br0" timeOffset="52926.669">8829 9435 485 0,'-2'-6'430'0,"-1"-1"-49"16,3 7-46-16,-5-8-20 0,5 8-3 0,-8-9-13 15,8 9-17-15,-9-6-23 0,9 6-22 0,-12-2-20 16,12 2-10-16,-14 3-4 0,5 0-3 16,-2 5-48-16,1 0 32 0,0 3-44 0,-3 2 35 0,3 2-39 15,0 3 13-15,-3 3-23 0,4 3-6 0,-1 1-13 16,1 2-4-16,1 1-19 0,2 0-3 15,2-1-8-15,1-1-44 0,2 2 43 0,1-2-2 0,3 3-6 16,2-1-10-16,2 3 0 0,4-4-11 16,1 1-7-16,4-3-8 0,4 3-1 0,-1-6-10 0,4 1-3 15,0-4-3-15,2-2-4 0,0-1-3 0,1-3-15 16,-2-1-28-16,3-2-40 0,-3-3-43 0,2-1-57 16,-1-1-57-16,-3-2-16 0,0-1-82 0,-2 0-27 15,-2-2-79-15,0-2-85 0,-1 0-64 0,-3-2-397 0,-4-1-582 16</inkml:trace>
  <inkml:trace contextRef="#ctx0" brushRef="#br0" timeOffset="53244.558">9177 9730 102 0,'0'-8'557'0,"0"0"-97"16,-1 1-121-16,1 0 11 0,-2 0-59 0,1 0 60 0,1 0-25 15,0 7-3-15,-3-11-49 0,3 11 21 0,-1-10-85 16,1 10 14-16,0-8-92 0,0 8 22 0,-1-8-83 16,1 8 28-16,0 0-50 0,0 0 63 0,0 0-29 15,0 0 55-15,0 0-30 0,0 0 10 0,0 0-3 16,6 9 3-16,-6-9 3 0,7 9 9 0,-5-1 7 16,2 0-9-16,0 1-2 0,2 0-11 0,-2 1-12 15,1-1-57-15,0 2 29 0,2 1-52 0,-2 1 37 16,1-1-51-16,-1 0 40 0,2 2-49 0,-2 0 38 15,0-1-47-15,0 1 35 0,0 1-63 0,0-1-2 16,-1 0-94-16,0 0 3 0,0-1-110 0,-2-2-12 16,1 1-55-16,1-4-15 0,-2 3-95 0,1-4-25 0,-2 0-73 15,2-1-24-15,-3-6-461 0,5 9-602 16</inkml:trace>
  <inkml:trace contextRef="#ctx0" brushRef="#br0" timeOffset="53469.001">9537 9836 494 0,'0'0'669'0,"0"0"-156"0,0 0-107 0,13 0-68 16,-13 0-54-16,0 0 0 0,8 3 7 0,-8-3 0 16,0 0-12-16,6 6-41 0,-6-6-38 0,4 6-43 15,-4-6-31-15,4 9-27 0,-4-9-17 0,4 9-17 16,-4-9-10-16,2 11-10 0,1-6-16 0,-2 1-17 15,2 0-51-15,-1 1-63 0,-2-7-67 0,4 11-32 16,-4-11-113-16,5 10-37 0,-5-10-52 0,1 9-25 16,-1-9-498-16,4 6-497 0</inkml:trace>
  <inkml:trace contextRef="#ctx0" brushRef="#br0" timeOffset="53783.602">9767 9568 760 0,'0'0'589'0,"2"-8"-107"0,-2 8-33 15,1-9-32-15,-1 9-21 0,1-6-67 0,-1 6 19 16,0 0-90-16,0-8 15 0,0 8-85 0,0 0-3 16,0 0-28-16,0 0 23 0,0 0-41 0,4 6-11 15,-4-6-4-15,5 7-1 0,-1-1-1 0,-3 0-15 16,3 1-7-16,1 2-6 0,-1-2-8 0,2 2-11 15,1 1 1-15,-1 1-11 0,1-1-9 0,-1 2-11 16,2 0-8-16,-1-1-6 0,1 1-2 0,-3 1-8 16,3-1-6-16,-2 1-35 0,2-1 36 0,-3-1-41 15,0 2 19-15,0-4-86 0,-2 2 8 0,2-3-99 0,-3 1 1 16,2-1-73-16,0-2-24 0,-1 0-37 16,-3-6-41-16,3 8-47 0,-3-8-57 0,0 0-70 15,6 6-499-15,-6-6-644 0</inkml:trace>
  <inkml:trace contextRef="#ctx0" brushRef="#br0" timeOffset="54114.35">9940 9365 319 0,'-2'-8'466'0,"2"8"-90"0,0-7-103 0,0 7-28 16,0 0-52-16,2-8 35 0,-2 8-32 0,0 0 55 15,0 0-39-15,0 0 32 0,9 5-51 0,-5 0 26 16,0 1-50-16,1 0 49 0,2 2-48 0,2 1 47 16,-1 3-47-16,2-2 26 0,-1 2-45 0,0 3 8 15,4 1 9-15,-2-1 0 0,2 0-14 0,1 3-6 16,-1-1-13-16,2 5-16 0,-2-1-11 0,2 0-7 16,-3 1-14-16,-2-2-10 0,3 0-52 0,-4 1 38 15,0-1-49-15,0 1 42 0,-3 1-38 0,2-2 20 16,-4 0-41-16,-1 2 38 0,0-4-46 0,-2-1 35 0,2 0-32 15,-3-3-10-15,0 0-86 0,-3-2 15 16,2-1-100-16,1 1-14 0,-1-2-62 0,-2-1-50 16,3-9-57-16,0 12-64 0,0-12-52 0,-4 8-105 0,4-8-439 15,0 0-644-15</inkml:trace>
  <inkml:trace contextRef="#ctx0" brushRef="#br0" timeOffset="54345.187">10617 9791 472 0,'0'0'481'0,"14"0"-106"0,-14 0-27 0,14 2 59 16,-14-2 35-16,10 6 15 0,-10-6 0 0,11 4-2 16,-11-4-76-16,11 5 31 0,-4-2-71 0,-7-3 20 15,9 8-75-15,-4-3 8 0,-5-5-75 0,9 8 8 16,-6-3-68-16,1 1 3 0,0 0-58 0,0 2 6 15,0-1-55-15,-3 1 6 0,2 1-111 0,-2 0-83 16,-1 1-185-16,-1 2-162 0,-2 2-203 0,-5 0-273 16,-2 2-443-16,-4 0-1003 0</inkml:trace>
  <inkml:trace contextRef="#ctx0" brushRef="#br0" timeOffset="57746.716">11392 9234 90 0,'0'0'413'0,"-13"-2"-97"15,13 2-59-15,-10 0-11 0,10 0-7 16,-12 2-13-16,12-2-9 0,-14 6 4 0,6-2 43 16,2 1-68-16,-2 2 23 0,-2 0-58 0,4 2 37 0,-2 4-54 15,-1-1 41-15,3 1-57 0,-2 2 39 0,4 1-62 16,-1 2 41-16,1 1-64 0,3 0 50 0,0 1-64 16,1 1 36-16,1 2-61 0,0 1 36 0,3 0-55 15,1 6-4-15,2-7-1 0,2 2-2 0,1 2-3 16,0-2-2-16,5-2-2 0,-2 1-2 0,4-2-1 15,-2-1-23-15,4-2 18 0,-6-3-33 0,5-2-15 16,-1-2-38-16,0-1-45 0,-1-4-45 0,0-2-58 16,1-3-1-16,-2 0-89 0,2-4-51 0,1-2-128 15,0 0-332-15,-3-3-371 0</inkml:trace>
  <inkml:trace contextRef="#ctx0" brushRef="#br0" timeOffset="58011.967">11816 9281 351 0,'-1'-9'521'15,"1"9"-118"-15,-5-5-88 0,5 5-22 0,0 0 5 0,-5-4-3 16,5 4-17-16,0 0-11 0,0 0-10 0,0 0-3 16,-7 2-15-16,7-2-10 0,-1 10-25 0,1-10-17 15,1 12-23-15,2-2-10 0,-1-2-11 0,1 3-13 16,1-1-11-16,2 4-25 0,-1-1-15 0,1 0-14 15,2 3-14-15,0-1-2 0,-2 2-12 0,3 1-15 16,0-1-1-16,1 1-8 0,-1-1-21 0,0 1-52 16,0-2-60-16,0-1-47 0,-1-1-61 0,-1-1-7 15,2-1-89-15,-2-2-37 0,-1-1-23 0,-1-1-7 16,2-3-86-16,0 1-11 0,-7-6-240 0,9 5-232 16</inkml:trace>
  <inkml:trace contextRef="#ctx0" brushRef="#br0" timeOffset="58201.628">12134 9515 256 0,'0'0'445'0,"12"-4"-118"0,-12 4-58 0,10-1-19 15,-10 1 63-15,0 0-30 0,11 1 63 0,-11-1-59 0,8 4 30 16,-8-4-67-16,10 6 20 0,-10-6-87 0,9 8 21 16,-5-2-84-16,1 1 31 0,0 0-75 0,2 1 30 15,-2 0-63-15,1 1 33 0,-2 0-61 0,1 1 40 16,-1 0-86-16,4-2-54 0,-5 2-24 0,3-2-125 15,-3 0-46-15,1-2-32 0,0 2-55 0,0-3-25 16,-4-5-498-16,9 5-451 0</inkml:trace>
  <inkml:trace contextRef="#ctx0" brushRef="#br0" timeOffset="58577.562">12401 9428 116 0,'0'0'499'0,"-1"-13"-119"0,1 13-35 0,0-10-66 16,0 10 34-16,1-9-82 0,-1 9 37 0,3-11-79 15,-1 5 33-15,2 2-57 0,0-1 36 0,1-1-59 0,4 1 32 16,-1 2-62-16,1-1 27 0,0 2-49 16,2-1-5-16,1 2 2 0,-12 1-14 0,23 1-9 15,-12 3-3-15,2-1-5 0,-3 1-10 0,-1 2-3 16,4 1-9-16,-5 1-5 0,-2 3-3 0,-1 0-5 0,-2 1 41 15,-2 1-60-15,-2-1 48 0,-2 4-57 0,-2-1 47 16,-1 0-53-16,-1-2 48 0,1 0-50 0,-3 1 50 16,1-2-27-16,0-1 21 0,2 0-48 0,-1-4 55 15,3 2-45-15,-3-2 58 0,5-1-48 0,-2 0 7 16,1 0 3-16,3-6-2 0,-2 6-2 0,2-6 0 16,0 0-1-16,5 5 6 0,-5-5-11 0,11-3 3 15,-3 1-3-15,5-2 0 0,-3 1-2 0,5-4 14 16,1 1-32-16,1-3-52 0,2 0-34 0,1-1-116 15,0 0-33-15,-2-2-110 0,3 1-78 16,0-4-61-16,0-1-400 0,-5 2-467 0</inkml:trace>
  <inkml:trace contextRef="#ctx0" brushRef="#br0" timeOffset="58810.427">12810 9185 171 0,'0'-7'686'0,"0"7"-192"0,-2-10-80 16,2 10-61-16,0-11-51 0,0 11-28 0,2-7-1 0,-2 7-11 15,4-7 1-15,-4 7-20 0,9-4 10 0,-9 4-39 16,17 1 27-16,-8 1-62 0,3 3 48 0,1-1-75 16,4 3 44-16,1 3-68 0,-2 1 37 0,6 3-31 15,-2 3-23-15,2 2-21 0,-4 2-14 0,1 3-15 16,2 3-9-16,-7-2-12 0,0 3-5 0,-4 0-14 16,-1 1-25-16,-4-2-34 0,-1-2-29 15,0-2-32-15,-3-2-52 0,-2-1-59 0,-1-1-62 0,-1-2-57 16,0 0-63-16,1-4-49 0,-2-2-119 0,1 0-550 15,1-5-726-15</inkml:trace>
  <inkml:trace contextRef="#ctx0" brushRef="#br0" timeOffset="59000.527">13453 9415 484 0,'15'-1'616'0,"-1"0"-150"0,-2 1-71 16,1 1-8-16,-3 0 53 0,0 2-60 0,0 0-2 15,-1 2-17-15,-1 1-23 0,1-1-45 0,0 4-102 0,-3-2 17 16,-2 4-41-16,4-2-31 0,-4 3-30 0,-3-1-75 16,3 1 25-16,-4 0-118 0,-3 0-38 0,2 0-90 15,-3-1-97-15,0-1-111 0,2 1-92 0,-5-2-213 16,-2-1-297-16,-1-2-602 0</inkml:trace>
  <inkml:trace contextRef="#ctx0" brushRef="#br0" timeOffset="60309.956">14275 9049 452 0,'0'0'470'0,"-10"3"-104"15,10-3-63-15,-13 2 6 0,13-2 27 0,-15 5-14 16,7-1-7-16,-1-1-11 0,0 3-17 0,0 0-19 15,1 2-17-15,-1 3-29 0,0 0-22 0,2 2-32 0,2 2-19 16,-2 0-17-16,2 3-19 0,1 1-18 0,2 2-21 16,1 2-11-16,2-3-13 0,0 7-11 0,4-3-4 15,1-1-5-15,2 4-4 0,4-2-6 16,0-2-9-16,3 0-4 0,1-1-14 0,1-4-22 0,3-3-40 16,-1-2-41-16,-1-1-32 0,4-3 2 0,0-2-86 15,0-1 4-15,-1-4-103 0,0-1-15 0,-1-1-30 16,0-1-66-16,2-2-48 0,-1-4-313 15,-1 0-322-15</inkml:trace>
  <inkml:trace contextRef="#ctx0" brushRef="#br0" timeOffset="60526.965">14584 9228 338 0,'-5'-13'555'0,"1"4"-66"0,0 0-111 0,2 2-22 16,-2 0-4-16,0 0-12 0,1 2-6 0,3 5-22 15,-5-10-53-15,5 10-33 0,-6-5-36 0,6 5 15 16,0 0-62-16,0 0 30 0,-4 5-52 0,4-5 33 15,0 11-66-15,2-5 36 0,0 4-12 0,2-1-10 16,1 3-34-16,-1 1-8 0,2 1-13 0,-1 2-9 0,3 2-6 16,2 1-3-16,-2 2-11 0,2 0-2 0,0-2-14 15,-1 1-42-15,0-1-48 0,1 0-16 16,1-1-101-16,-2-2-13 0,-3-2-96 0,3 1-16 0,-1-3-74 16,-2-3-49-16,-1 1-39 0,0-3-452 0,2-3-524 15</inkml:trace>
  <inkml:trace contextRef="#ctx0" brushRef="#br0" timeOffset="60713.367">14913 9352 301 0,'10'-5'425'0,"-4"1"-110"0,-6 4-35 16,13-2-18-16,-13 2 61 0,9-1-51 0,-9 1 32 16,0 0-63-16,15 1 21 0,-15-1-63 0,7 6 9 15,-7-6-73-15,7 7 15 0,-7-7-75 0,8 11 26 16,-6-5-58-16,1 1 29 0,0 2-55 0,-1-1 19 15,1 0-96-15,-2 1-9 0,2-2-111 0,-2 0-16 16,0 0-61-16,0-1-63 0,2 1-66 0,-3-7-421 16,5 7-338-16</inkml:trace>
  <inkml:trace contextRef="#ctx0" brushRef="#br0" timeOffset="61159.005">15268 9206 521 0,'-3'-7'414'0,"-3"2"-67"15,1 0-30-15,2-1 20 0,-2-2-37 16,1 1-20-16,-1-1-17 0,4 1-16 0,-2 0-44 0,3-2-33 16,0 1-36-16,1-2-26 0,2 2-22 0,2-2-17 15,2 3-14-15,2-3-8 0,1 2-13 0,0 0-5 16,-1 3-5-16,1 1-9 0,2 1 2 0,-2 1 0 15,-10 2 2-15,18 0-4 0,-12 3 1 0,1 0-2 16,0 3-2-16,-6 3 2 0,2-1-4 0,-3 1-3 16,0 0 1-16,-3 2 1 0,2-2-5 0,-1 2-4 0,-2 0 0 15,1-1 4-15,1-1-4 0,1 1-1 16,-1-1 9-16,2 0 28 0,0-2-49 0,0 2 43 16,2-1-44-16,0 2 40 0,4-3-43 0,-1 2 41 0,3-2-43 15,0 4 44-15,2-2-45 0,-1 0 44 0,3 0-47 16,0 0 51-16,-1 0-50 0,0 1 44 0,-1-1-45 15,1-2 47-15,-4 3-45 0,1-3 47 16,-2 1-43-16,-2-1 46 0,0 2-45 0,-3-2 47 16,-1-1-51-16,-2 3 49 0,-1-4-48 0,-1 3 42 15,-3 0-53-15,0-2 30 0,1-1-71 0,-2 1-5 16,-2-1-90-16,1-3-3 0,1 0-90 0,8-2-56 0,-16 1-42 16,16-1-142-16,-14-4-252 0,7-1-261 0</inkml:trace>
  <inkml:trace contextRef="#ctx0" brushRef="#br0" timeOffset="61393.15">15457 8989 470 0,'5'-9'629'0,"2"-1"-184"0,-5 4-38 0,6 0-92 16,-6 0 14-16,3 1-41 0,2 2 51 0,-7 3-63 16,11-5 43-16,-11 5-56 0,18 0-7 0,-8 3-24 15,3-1-12-15,1 3-29 0,3 0-12 0,0 5-12 0,2 1-59 16,0 1 40-16,0 4-59 0,3 2 30 0,-2 1-69 15,-2 1 34-15,1 4-59 0,-2 0 43 16,-2 3-21-16,-1-1-8 0,-1 2-24 0,-3-2-40 16,-2 3-34-16,-3-8-45 0,1 3-54 0,-3 2-45 15,-2-3 9-15,-1-4-82 0,0 0 13 0,-1-1-69 16,0-1 13-16,-1-4-56 0,2-1-39 0,-1 0-40 16,0-5-469-16,1-7-494 0</inkml:trace>
  <inkml:trace contextRef="#ctx0" brushRef="#br0" timeOffset="61552.814">16179 9363 383 0,'22'-3'501'0,"-6"3"-124"0,-3 0-18 0,0 1-70 15,1 2 43-15,-4-1-71 0,-2 2 17 0,2 1-74 16,-2-2 8-16,-2 3-74 0,-2 0 5 0,-1 1-60 16,0 1 20-16,0-1-66 0,-2 0 17 0,-1 2-104 15,1-2-19-15,1-2-105 0,-1 3-27 0,-1-8-49 16,3 10-44-16,-3-10-48 0,6 8-412 0,-6-8-265 0</inkml:trace>
  <inkml:trace contextRef="#ctx0" brushRef="#br0" timeOffset="61830.942">16782 8927 171 0,'7'-18'624'0,"-3"5"-168"0,-2 2-14 0,-1-1-63 16,-1 4 33-16,-1 0-71 0,0 2 36 0,-2 0-65 15,-3 3 27-15,6 3-65 0,-12-3 17 0,2 6-71 16,0 0-22-16,-2 5-19 0,1-1-19 0,-2 4-5 16,2 1-19-16,-1 3-9 0,2 2-18 0,0 2-58 15,3 0 39-15,0 3-56 0,1 2 37 0,3-1-56 16,1 1 41-16,2 2-12 0,3-1-12 0,1-1-5 16,2 5-3-16,3-4-19 0,5 2-6 0,0-3-22 15,3-3-32-15,-1-1-37 0,5-2-37 0,-1-4-42 16,1-3-55-16,2-3-37 0,1-1-23 0,0-3-115 15,2-2-43-15,-2-2-84 0,3-5-105 0,0 1-278 16,2-5-476-16</inkml:trace>
  <inkml:trace contextRef="#ctx0" brushRef="#br0" timeOffset="62061.969">17217 8947 654 0,'-3'-7'667'0,"1"-1"-171"0,-1 2-23 0,0-2-86 16,3 8 50-16,-3-9-44 0,3 9 19 0,-5-10-63 15,5 10-62-15,-3-7-50 0,3 7-21 0,0 0-23 16,0 0-15-16,0 0-18 0,0 0-17 0,0 0-19 16,0 11-15-16,4-6-18 0,1 1-13 0,-1 2-12 15,2 1-16-15,-1 0-7 0,3 1-49 0,1 2 44 16,-1 0-48-16,1 0 34 0,1 1-77 0,-1 0-12 16,0 0-101-16,0 1 3 0,1-1-85 0,-1-2-43 15,0 2-64-15,0-4-55 0,-2 2-29 0,0-4-23 16,-1 1-79-16,2-4-428 0,-3 1-557 0</inkml:trace>
  <inkml:trace contextRef="#ctx0" brushRef="#br0" timeOffset="62242.618">17492 9001 300 0,'0'0'635'0,"5"-8"-169"0,-5 8-19 16,4-6-87-16,-4 6 0 0,0 0-69 0,5-5 14 15,-5 5-51-15,0 0 43 0,0 0-80 0,0 0-20 16,0 0-26-16,10 3-26 0,-10-3-22 0,4 7-24 15,-4-7-18-15,6 9-16 0,-1-5-13 0,-1 2-10 16,4 2-11-16,-2-2-41 0,-1 1 9 0,4 0-82 16,-1-2-46-16,-2 3-63 0,2-2-77 0,-2 0-67 15,2-2-59-15,-2 2-94 0,-6-6-461 0,12 4-533 16</inkml:trace>
  <inkml:trace contextRef="#ctx0" brushRef="#br0" timeOffset="62624.991">17719 8928 382 0,'0'0'532'0,"1"-7"-137"0,-1 7-51 0,0 0-93 0,3-7-33 15,-3 7 39-15,0 0-61 0,0 0 41 0,0 0-47 16,0 0 21-16,0 0-73 0,10 2 16 0,-10-2-58 0,8 10 16 16,-4-5-55-16,1 0-11 0,2 3-5 15,-3-2-9-15,4 1-8 0,0 0-2 0,-2-2-3 16,4 1-3-16,-1 0-5 0,-1-2-1 0,2 0-4 0,-2-1 4 15,-8-3-7-15,14 3-1 0,-14-3 1 0,16 0-1 16,-9-3-1-16,-7 3 38 0,14-7-45 0,-8 2 40 16,-1-3-46-16,-1 1 44 0,1 0-43 0,-1-1 49 15,0 1-23-15,0-3 73 0,-2 3-19 0,-1-1 69 16,2 3-34-16,-2-1 51 0,1-1-50 0,-2 7-13 16,2-9-15-16,-2 9-20 0,3-6 0 15,-3 6-17-15,0 0-4 0,0 0 1 0,0 0-1 0,0 0-2 16,8 5-3-16,-8-5-12 0,5 10-2 0,-2-2-3 15,1 0-3-15,0 1-1 0,1 0-5 0,-1 2-49 16,1 0 1-16,5 1-58 0,-3 0-22 0,-1-3-73 16,3 2-50-16,0-3-62 0,-1 1-48 0,-1-4-38 15,1-1-73-15,2 0-503 0,-2 0-560 0</inkml:trace>
  <inkml:trace contextRef="#ctx0" brushRef="#br0" timeOffset="62880.791">18125 8658 466 0,'2'-7'732'0,"-2"7"-210"15,2-9-56-15,-2 9-136 0,1-9 8 0,-1 9-35 0,4-5 54 16,-4 5-39-16,0 0 39 0,0 0-43 0,16 3-26 16,-7 1-18-16,-2 2-3 0,2 0-12 0,4 3-8 15,-1 2 4-15,2 1-4 0,1 2-10 0,-1 1-15 16,3 3-28-16,-1 3-2 0,2 0-14 0,0 2-13 15,-4 1-13-15,4-1-24 0,-4 3-20 0,1 1-18 16,-4-2-15-16,0 4-39 0,-2-2 22 0,-4 2-30 16,-2-4-28-16,-3 2-47 0,-2-2-68 0,-3 3-130 15,-5-2-74-15,-1 0-127 0,-7 5-167 0,-3-5-146 16,-7 1-254-16,-1-5-458 0,-6-1-1091 0</inkml:trace>
  <inkml:trace contextRef="#ctx0" brushRef="#br0" timeOffset="69694.611">9868 10921 72 0,'-3'-5'485'0,"3"5"-99"0,-10-8-32 15,5 3-7-15,0 1 13 0,5 4 10 0,-10-6-21 0,10 6-21 16,-9-6-32-16,9 6-41 0,-8-4-30 0,8 4-17 15,0 0-2-15,-11 6 7 0,11-6-46 0,-8 9 27 16,4-1-41-16,2 2 10 0,-2 0-32 0,1 1 7 16,2 5-26-16,-1 0 8 0,-1 1-33 0,3 2 4 15,-1 0-32-15,1 3 7 0,1-2-28 0,0 4 6 16,2 0-20-16,1 0 1 0,1-2-13 0,0 0 1 16,1 0-6-16,3 0-13 0,0-3-25 0,2-1-25 0,1-2-78 15,1-1 5-15,1-1-42 0,0-3-57 16,3-2-40-16,-2-5-52 0,4 1-40 0,-1-2-52 15,1-3-40-15,3-3-46 0,1-2-452 0,0 1-532 0</inkml:trace>
  <inkml:trace contextRef="#ctx0" brushRef="#br0" timeOffset="70091.941">10214 11069 82 0,'-10'-4'453'0,"0"-2"-120"0,2-2-44 15,1 4-24-15,-3-3 0 0,3-1-8 0,-2 1-2 16,3 0-33-16,1-1-37 0,0 2-30 16,2-4-32-16,2 4-25 0,2-3-20 0,-1 2-11 0,4 0-14 15,2-1-7-15,3 2 2 0,0 1 2 0,0-1 4 16,4 2 2-16,-3 3 3 0,3 0 1 0,2 2-6 16,-3-1-1-16,2 4-10 0,0 0-3 0,0 4-1 0,-3-1-1 15,1 3-3-15,-2-1-5 0,-2 4-4 16,-3 1-2-16,-1 0 1 0,-3 1-8 0,-1 2-3 15,-1 0-1-15,-3 0 8 0,-1-1 10 0,0-1 21 16,-2 0-23-16,-3-1 58 0,4 0-39 0,-2-1 58 0,0-3-45 16,1 1 57-16,0-4-44 0,2 2 53 0,0-2-41 15,1-1 0-15,2 0-12 0,2-6-13 16,-8 7-10-16,8-7-10 0,0 0-12 0,4 5 31 0,-4-5-47 16,13-2 30-16,-13 2-40 0,16-4 35 0,-3 1-40 15,2-1 30-15,2-1-40 0,1 0 34 0,4-1-45 16,-2-1 26-16,4 0-97 0,-2 0-16 0,0-3-84 15,1 3-75-15,-3-2-67 0,2 1-94 0,-3-1-70 16,0 1-86-16,-1-2-307 0,-4 3-453 16</inkml:trace>
  <inkml:trace contextRef="#ctx0" brushRef="#br0" timeOffset="70270.512">10712 11006 205 0,'13'0'553'16,"-13"0"-148"-16,10 2-59 0,-10-2 17 0,9 3-2 15,-9-3-8-15,7 3-18 0,-7-3-20 0,8 7-12 16,-8-7-26-16,10 7-32 0,-10-7-88 0,8 7-6 16,-6-1-57-16,2-1 29 0,0-1-71 0,-1 4 30 0,2 0-57 15,-1-1 25-15,-2 2-105 0,2-2-21 16,-1 2-70-16,-1-2-64 0,1 1-86 0,-2-1-78 16,2-2-77-16,-1 1-119 0,-2-6-256 0,3 8-364 0</inkml:trace>
  <inkml:trace contextRef="#ctx0" brushRef="#br0" timeOffset="70661.867">10978 10893 414 0,'0'0'535'0,"-7"-8"-129"0,7 8 14 16,-5-7-91-16,5 7-1 0,-1-7-96 0,1 7 9 15,-2-10-68-15,2 10 13 0,3-7-58 0,2 2 24 16,-5 5-62-16,12-7 27 0,-3 3-49 0,0 2 45 16,3-1-48-16,0 2 39 0,1-1-64 0,2 1 42 0,-2 4-59 15,2-2 45-15,-3 2-54 0,3 1 45 16,-2 1-47-16,-3 3 40 0,0 0-51 0,-3 3 44 16,-2-2-6-16,-4 3-8 0,0 0-7 0,-2 0 1 15,-2 4-9-15,0-3-1 0,-3 0 6 0,1 0-38 0,-1 1 59 16,2-3-46-16,-1 0 54 0,1-1-50 0,-1 0 49 15,1-2-50-15,2 0 50 0,0-2-48 16,0 2 47-16,2-8-49 0,-4 10 48 0,4-10-50 0,5 10 46 16,-5-10-56-16,8 5 52 0,-8-5-51 15,15 0 40-15,-4-1-52 0,1-2 42 0,5 0-81 16,-2-4-11-16,7 0-60 0,-3-1-63 0,3-2-78 0,3-2-95 16,-2 1-79-16,-1-4-74 0,1-2-394 0,-1 0-487 15</inkml:trace>
  <inkml:trace contextRef="#ctx0" brushRef="#br0" timeOffset="70892.456">11386 10644 75 0,'-1'-9'584'0,"1"9"-143"0,-2-7-127 0,2 7-7 16,0 0-40-16,5-6 75 0,-5 6-55 0,0 0 46 16,15 1-52-16,-5 2 41 0,1 1-60 0,0 0-9 15,3 1-8-15,2 2-27 0,3 1-33 0,-3 2-24 0,3 1-14 16,1 1-15-16,-1 2-20 0,-1 0-16 0,-3 4-19 15,4 2-15-15,-6 0-8 0,1-2-9 0,-4 1-2 16,-2 0-13-16,1 1-7 0,-3-1-4 0,-2-2-6 16,-3-1-15-16,1 0-34 0,-2 0-6 15,-3 0-88-15,2-2-3 0,-2-1-102 0,-2-1-4 16,2-3-45-16,1 2-44 0,-3-4-83 0,2 1-85 16,3-8-108-16,-2 7-274 0,2-7-433 0</inkml:trace>
  <inkml:trace contextRef="#ctx0" brushRef="#br0" timeOffset="71056.553">11941 10862 222 0,'18'-5'512'16,"0"2"-112"-16,-5 2-68 0,2-1 47 0,-2 1-38 15,0 1 33-15,-2 0-22 0,-2 1-60 0,1 2 16 16,-1-1-91-16,-1 2 11 0,0 0-85 0,-1 3 17 16,-3-3-76-16,1 3 25 0,-1 2-70 0,1-2 27 15,-2 3-104-15,1-2-33 0,-1 2-86 0,0-1-101 16,1 1-90-16,-3-1-97 0,3 0-125 0,-3-1-273 0,2-2-384 15</inkml:trace>
  <inkml:trace contextRef="#ctx0" brushRef="#br0" timeOffset="71823.906">12659 10519 122 0,'0'0'153'16,"0"0"-11"-16,-1-8-22 0,1 8-7 0,0 0-13 15,1-7-13-15,-1 7-17 0,0 0-7 0,3-6-6 16,-3 6 11-16,0 0 17 0,4-8 17 0,-4 8 20 16,0 0 24-16,2-7 26 0,-2 7 33 0,0 0-10 15,3-8 58-15,-3 8-44 0,0 0 47 0,0 0-48 16,0-6 22-16,0 6-55 0,0 0 44 0,0 0-46 0,0 0 57 15,-13 4-45-15,13-4 49 0,-9 9-45 0,5-4-13 16,-3 4-6-16,2-1-8 0,-2 2-17 0,2 1-8 16,1 2-53-16,0 1 42 0,1 3-53 15,0 0 30-15,3 2-19 0,0 1-15 0,1 5-11 0,3 0-14 16,2 5-5-16,2-3-10 0,0 3-7 0,3-1-12 16,0-1-10-16,3-3-15 0,2 0-26 0,1-2-33 15,2-4-40-15,0-1-20 0,3-2-102 0,1-4-21 16,-1-2-64-16,1-5-58 0,0 0-80 0,1-3-69 15,0-2-80-15,3-2-347 0,-3-3-537 0</inkml:trace>
  <inkml:trace contextRef="#ctx0" brushRef="#br0" timeOffset="72193.588">13121 10637 316 0,'-8'-4'552'15,"3"0"-142"-15,-4-1-11 0,4 0-67 0,0 2 19 0,5 3-87 16,-8-11 3-16,8 11-72 0,-1-11 26 0,1 11-78 16,2-12 20-16,4 6-25 0,0 0-25 15,2-1-19-15,2 2-49 0,0 2 30 0,5-2-49 0,-2 2 42 16,0 1-52-16,4 2 49 0,-5 1-52 0,4 0 52 16,-2 4-53-16,1-1 46 0,-3 2-50 0,0 2 42 15,-4 1-49-15,0 2 2 0,-4 2-1 0,-2 1 45 16,-2 2-56-16,-2 0 46 0,-2 0-45 0,-3 4 42 15,1-3-50-15,-3 0 45 0,0-3-47 0,3 1 52 16,-1-2-1-16,0-2 3 0,2-1-42 0,-1-2 62 16,3 1-48-16,-1-3 52 0,1 0-46 0,3-6 45 15,-4 10-55-15,4-10 44 0,0 0-53 0,7 7 45 16,-7-7-52-16,11-1 48 0,1 0-53 0,-1-1 48 16,3-1-50-16,3 0 38 0,2-3-81 0,0-1 7 15,3 2-78-15,0-3-5 0,-2 1-84 0,3-2-55 16,0 0-25-16,1 1-22 0,-3-1-33 0,1 0 6 15,-1-1-68-15,-3 2-325 0,0-3-251 0</inkml:trace>
  <inkml:trace contextRef="#ctx0" brushRef="#br0" timeOffset="72370.317">13640 10621 348 0,'0'0'393'16,"0"0"-47"-16,1-6-22 0,-1 6-49 0,0 0-1 0,0 0 10 16,0 0 36-16,0 0-56 0,0 0 26 0,0 0-57 15,0 0-11-15,0 0-19 0,0 0-33 0,0 0-21 16,4 8-14-16,-4-8-26 0,5 10-25 0,-5-10-15 15,5 10-12-15,1-2-14 0,-2-2-3 0,3 2-14 16,-1 1 35-16,-1-1-86 0,4 0-11 16,-3-1-97-16,1 3-12 0,1-3-100 0,-2 1 4 0,3-1-55 15,-3-3-48-15,2 2-45 0,-2-2-65 0,-6-4-311 16,14 4-280-16</inkml:trace>
  <inkml:trace contextRef="#ctx0" brushRef="#br0" timeOffset="72761.637">13839 10551 355 0,'0'0'455'0,"-1"-9"-63"16,1 9-45-16,-3-10-73 0,3 10 31 15,-2-8-46-15,2 8-49 0,0 0-11 0,-3-5-6 16,3 5-12-16,0 0-16 0,0 0-58 0,5 5 19 0,-5-5-60 16,7 8 26-16,-1-2-51 0,-1 0 30 0,3 1-52 15,-2 0 38-15,6 2-51 0,-2 0 37 0,0 0-43 16,3-1 39-16,0-2-49 0,1 1 39 15,-3-1-43-15,2-2 41 0,1-1-46 0,-1-1 5 0,-1-1 4 16,-12-1 39-16,22-3-43 0,-10 1 40 0,-2 0-42 16,-2-3 40-16,-1-1-39 0,0 0 40 15,-3-3-44-15,-2 1 48 0,1-1-9 0,-2 0-2 0,-1 1 16 16,0-2 23-16,0 3 44 0,0-2 22 0,0 2-27 16,-1 1 53-16,1-1-55 0,0 7 23 0,1-9-66 15,-1 9 40-15,0-10-33 0,0 10 35 0,0 0-28 16,0 0 30-16,0 0-38 0,15 2-3 0,-15-2-10 15,9 8-5-15,-2-4-7 0,-1 3-8 0,4 1-3 16,-2 0-2-16,1 3-52 0,1-2 57 0,-1 2-60 0,0 0 43 16,0-1-90-16,1 0-5 0,0-1-55 0,-2 0-61 15,2 0-60-15,-6-3-57 0,4 0-50 0,0-1-52 16,-8-5-112-16,12 4-448 0,-12-4-575 16</inkml:trace>
  <inkml:trace contextRef="#ctx0" brushRef="#br0" timeOffset="72994.987">14237 10383 476 0,'2'-11'634'0,"-2"3"-133"0,3-1-63 15,0 3-44-15,1-1-13 0,0 0 15 0,1 1-56 16,2 0 18-16,-1 2-63 0,2 1 5 0,-1-1-55 0,-7 4-21 16,18-1-19-16,-18 1-24 0,23 3-11 0,-10-1-38 15,0 4-3-15,0 1-20 0,1 0-12 0,-2 3-21 16,4 1-2-16,-2 2-25 0,-2 1-5 0,0 2-6 15,-2 1-8-15,2 1-5 0,-5 1 1 0,1 2-16 16,0 0-71-16,-3 1 5 0,0-1-53 0,-4 1-116 16,2 0-25-16,-2-2-39 0,0-1-111 0,-1-1-23 0,-1 0-80 15,1-2-113-15,-1-3-460 0,0-1-692 0</inkml:trace>
  <inkml:trace contextRef="#ctx0" brushRef="#br0" timeOffset="73245.957">14985 10610 79 0,'0'0'370'0,"8"6"-28"0,-8-6-16 16,6 3-21-16,-6-3-15 0,8 6 11 0,-8-6-4 15,8 7-11-15,-8-7-2 0,7 5-10 0,-7-5-16 16,8 7-23-16,-3-1-34 0,-5-6-29 0,8 8-30 16,-2-2-25-16,-3 0-22 0,-2 0-29 0,2 1-26 15,-3 2-180-15,-3 0-121 0,-1 2-156 0,-3 1-732 16,-5 3-763-16</inkml:trace>
  <inkml:trace contextRef="#ctx0" brushRef="#br0" timeOffset="74156.783">10390 11950 557 0,'0'0'501'0,"-3"-10"-100"0,3 10-21 15,-5-10 7-15,5 10-26 0,-9-5-21 0,9 5-25 16,-9-3-15-16,9 3-18 0,-13 2-11 0,13-2-18 16,-11 9-68-16,2-2 26 0,4 1-41 0,-3 3 12 15,3 1-29-15,0 3 0 0,0 0-11 0,0 3-15 16,2 4-10-16,1 1-19 0,-1 2-31 0,3 1 2 15,1 0-3-15,2 4-26 0,1 0 5 0,3 1-20 0,0-1 3 16,2-3-16-16,1-1 9 0,1 0-20 16,2-3 5-16,2-2-36 0,2-1-12 0,-3-5-40 15,4 0-5-15,0-3-82 0,0-3-18 0,4-1-81 16,-2-1-43-16,2-5-44 0,-2 0-66 0,3-2-75 16,-1-2-21-16,1 0-512 0,3-3-642 0</inkml:trace>
  <inkml:trace contextRef="#ctx0" brushRef="#br0" timeOffset="75924.501">10769 12036 109 0,'0'0'187'0,"0"0"-35"0,0 0 10 15,0 0-24-15,0 0 16 0,0 0-32 0,-6 4 18 16,6-4-29-16,0 0-2 0,0 0-3 0,0 0 2 15,-9-3 6-15,9 3-1 0,0 0 3 0,-6-4 4 16,6 4-15-16,0 0-8 0,-7-5-4 0,7 5-5 16,0 0-2-16,-5-6-3 0,5 6-15 0,-5-6-4 15,5 6-5-15,-1-6-12 0,1 6-5 0,0-7 2 16,0 7-12-16,2-10-5 0,3 4-3 0,-1 1 0 16,1-1 2-16,2 0-6 0,-1 0 6 0,4 0 2 15,-2-1-1-15,1 2-2 0,1-1-1 0,2 0 1 0,-1 1-6 16,-1 1-3-16,3 1-6 0,-4-1 5 0,4 2 3 15,-2 1 1-15,2 0 9 0,-3 2 2 0,2 0 4 16,-1 1 0-16,-3 2 3 0,1 0 3 0,-1 2-4 16,-1 1-2-16,-3 0-5 0,1 0-1 0,-5 2-7 15,3 0-3-15,-3 0-1 0,-3 1 1 0,1 1-45 16,-2-1 45-16,0 1-38 0,-2-2 42 0,-2 2-43 16,2-3 46-16,-2 2-39 0,-1-2 40 0,4 1-40 15,-3-3 46-15,2 1-39 0,-1-1 48 0,0-1-38 16,2 1 42-16,-2-3-36 0,7-3 39 0,-9 6-50 15,9-6 42-15,-10 5-44 0,10-5 42 0,-5 4-47 16,5-4 35-16,0 0-41 0,-8 3 39 0,8-3-44 16,0 0 41-16,0 0-32 0,0 0 29 0,0 0-38 15,0 0 37-15,0 0-38 0,0 0 42 0,0 0-41 0,13 0 40 16,-13 0-39-16,0 0 42 0,0 0-45 16,14 0 41-16,-14 0-41 0,0 0 43 0,0 0-40 15,12 1 40-15,-12-1-42 0,0 0 44 0,0 0-41 0,0 0 41 16,0 0-40-16,11 1 44 0,-11-1-35 0,0 0 42 15,0 0-34-15,0 0 44 0,0 0-19 0,0 0 22 16,0 0-41-16,0 0 52 0,0 0-49 0,0 0 48 16,12 0-46-16,-12 0 42 0,0 0-53 0,0 0 42 15,0 0-49-15,9-1 44 0,-9 1-47 0,0 0 46 16,14-2-45-16,-14 2 45 0,15-1-42 0,-15 1 38 16,20 1-46-16,-7 0 50 0,-1-1-42 0,-1 2 51 15,3 1-52-15,3 0 50 0,-3 1-55 0,3 2 50 16,-5 1-52-16,4-2 49 0,-5 3-49 0,3 1 47 15,-4 1-49-15,-1-2 46 0,0 2-45 0,-5-2 45 16,0 2-47-16,-1-1 50 0,-3 1-46 16,-2-2 39-16,0 3-49 0,-2-2 48 0,-1 0-48 15,-3 0 50-15,0-1-53 0,1 1 52 0,-5-2-50 0,2 1 46 16,0-3-52-16,-2 0 35 0,2-2-70 0,1 1 13 16,-2-2-45-16,0 0-46 0,11-2-48 0,-16 1-51 15,16-1-50-15,-17 0-39 0,17 0-44 0,-14-3-50 0,14 3-369 16,-10-5-319-16</inkml:trace>
  <inkml:trace contextRef="#ctx0" brushRef="#br0" timeOffset="76675.091">11369 12229 28 0,'0'0'299'16,"0"0"-59"-16,0 0-29 0,0 0-26 0,0 0-10 15,0-6-16-15,0 6-12 0,0 0 1 0,0 0-20 16,0 0-2-16,-3-6-2 0,3 6-21 0,0 0 15 0,0 0-30 15,0 0 28-15,0 0-37 0,-4-6 40 0,4 6-42 16,0 0 38-16,0 0-52 0,0 0 41 0,0 0-51 16,0 0 50-16,0 0-52 0,0 0 41 0,0 0-42 15,-2-4 40-15,2 4-43 0,0 0 42 0,0 0-37 16,0 0 38-16,0 0-36 0,0 0 42 0,0 0-40 16,0 0 42-16,0 0-47 0,0 0 38 0,0 0-52 15,0 0 49-15,0 0-54 0,0 0 52 0,0 0-54 16,0 0 44-16,-4-6-50 0,4 6 45 0,0 0-37 15,0 0 23-15,0 0-51 0,0 0 43 0,0 0-46 16,0 0 41-16,0 0-50 0,0 0 43 0,0 0-50 16,0 0 49-16,0 0-50 0,0 0 47 0,0 0-49 15,0 0 51-15,0 0-50 0,0 0 48 0,0 0-48 16,0 0 48-16,0 0-44 0,0 0 48 0,0 0-44 16,0 0 48-16,0 0-51 0,0 0 49 0,0 0-49 15,0 0 7-15,0 0 10 0,0 0-5 0,0 0 8 16,0 0 4-16,0 0 8 0,0 0 5 0,0 0-1 15,0 0 9-15,0 0-8 0,0 0 2 0,0 0-1 0,0 0 1 16,0 0 2-16,0 0-4 0,0 0-4 0,0 0-2 16,0 0 2-16,0 0-1 0,0 0-2 15,0 0 18-15,0 0-19 0,0 0 0 0,0 0 1 0,0 0 2 16,0 0 2-16,0 0 9 0,0 0-2 0,0 0 1 16,0 0 2-16,0 0-1 0,0 0-2 0,0 0 1 15,-4-4-3-15,4 4-5 0,0 0-3 0,0 0-1 16,0 0-2-16,0 0 1 0,0 0-7 0,0 0-1 15,0 0-5-15,0 0 1 0,0 0-2 0,0 0 0 16,0 0 0-16,0 0-1 0,0 0 0 0,0 0-2 16,0 0 1-16,0 0 3 0,9 2 6 0,-9-2-6 15,0 0 5-15,5 8 0 0,-5-8 3 0,4 7 0 16,-4-7-2-16,3 12 0 0,-2-5-7 0,-2 5-14 16,-3-2-56-16,-1 5-46 0,-2 3-134 0,-4 2-60 15,-2 5-101-15,-1 0-139 0,-3 0-213 0,-3 3-302 16,-1-1-680-16</inkml:trace>
  <inkml:trace contextRef="#ctx0" brushRef="#br0" timeOffset="78241.01">11705 11844 160 0,'0'0'296'16,"0"0"-38"-16,-12 1-17 0,12-1-2 0,0 0-14 16,-14 0-3-16,14 0-3 0,0 0 12 0,-14-1 5 15,14 1-14-15,-9-3-10 0,9 3-15 0,-6-3-18 16,6 3-23-16,-7-3-15 0,7 3-23 0,-3-6-22 15,3 6-16-15,-2-8-11 0,2 8-15 0,3-7-7 16,-3 7-8-16,5-11 1 0,0 6-8 0,-1 0-3 16,5-1-6-16,-3 2-2 0,3-1-4 0,0 1-2 0,0 2-2 15,0-1-41-15,-9 3 52 0,18-1-31 16,-18 1 26-16,18 4-40 0,-9-1 43 0,-3 2-41 16,1 4 41-16,-1-2-40 0,-1 2 40 0,-2 3-43 0,0-2 42 15,-1 1-41-15,-2 2 40 0,-4-1-42 0,4-1 41 16,-3 1-40-16,2-2 42 0,-1 0-41 15,-1-1 40-15,2 0-39 0,-2-3 41 0,3 1-50 0,0-7 40 16,-1 11-42-16,1-11 43 0,2 7-44 0,-2-7 47 16,8 4-42-16,-8-4 44 0,13 1-44 0,-13-1 44 15,17 1-38-15,-17-1 40 0,24 0-44 16,-14 1 46-16,5 1-5 0,-2 0-5 0,0 1-1 0,1 0-41 16,0 3 45-16,-4-1-38 0,2 1 42 0,-2 1-40 15,-4 1 44-15,1 0-39 0,-2 1 40 0,-3-2-42 16,1 2 47-16,-3-2-50 0,-1 4 46 0,-2-2-45 15,1 0 8-15,-2 0 3 0,-1 0-1 0,-2-2 2 16,2 3-3-16,-4-3-5 0,1-1-33 0,1 0-35 16,-5-1-20-16,5-1-83 0,7-4-36 0,-15 3-36 0,15-3-65 15,-15 0-24-15,15 0-431 0,-14-6-300 16</inkml:trace>
  <inkml:trace contextRef="#ctx0" brushRef="#br0" timeOffset="78557.714">11913 11730 43 0,'0'0'600'0,"1"-11"-160"16,-1 11-31-16,-1-9-73 0,1 9 38 0,0-8-41 0,0 8-38 16,0 0-78-16,0-8 4 0,0 8-63 0,0 0 36 15,5-6-45-15,-5 6 32 0,0 0-57 0,14-1 42 16,-14 1-54-16,19 3 35 0,-7 1-50 0,3-1 30 15,1 3-52-15,1-1 31 0,4 4-55 0,-2 0 37 16,2 2-42-16,1 3 23 0,0 1-29 0,1 1 20 16,-1 2-47-16,-2 2 37 0,0 0-46 0,-1 2 39 15,-4 1-38-15,2 2-7 0,-6-2-2 0,3 1 3 16,-6-4 2-16,-2-1 2 0,0 1-9 0,-4-1-21 16,-2-1-32-16,0 0-39 0,-1-2-37 0,-2 0-8 15,-2-1-99-15,-1 0-13 0,-1-3-109 0,-2-1-66 0,2-1-37 16,0-3-516-16,0-1-577 0</inkml:trace>
  <inkml:trace contextRef="#ctx0" brushRef="#br0" timeOffset="78762.438">12594 11961 395 0,'13'-2'663'0,"0"0"-215"0,-3-1-26 15,-10 3-41-15,17 0 59 0,-17 0-58 0,15 3 33 16,-15-3-65-16,14 3 0 0,-9 1-89 0,-5-4-34 16,10 8-43-16,-4 0-38 0,-4-1-28 0,2 2-22 15,2 0-22-15,-5 1-18 0,2 1-142 0,-2 3-71 16,1-1-115-16,-1 0-133 0,-2 4-128 0,-1 0-715 16,0 1-858-16</inkml:trace>
  <inkml:trace contextRef="#ctx0" brushRef="#br0" timeOffset="81607.373">14001 11402 187 0,'-2'-7'408'0,"-2"-2"-53"0,0 2-17 0,2 0 21 15,-1 1-49-15,-1-1 47 0,2-1-65 0,-1 4 36 16,-1-2-56-16,4 6 19 0,-4-10-75 0,4 10 8 16,-6-7-80-16,6 7 24 0,0 0-41 0,0 0 50 15,0 0-36-15,0 0-1 0,-9 6 4 0,9 1-13 16,0 2-56-16,0 0 48 0,0 3-65 0,1 1 47 16,1 2-18-16,0 1-17 0,1 2-12 0,1 0-13 15,1 3-4-15,0 1-11 0,0-1-6 0,1 1-10 16,2-1-1-16,3 4-11 0,-2-5-19 0,2-1-36 15,1 0-48-15,1-3-3 0,1 0-94 0,-1-3 3 0,4-1-74 16,-3-4 8-16,2-3-33 0,0 0-59 16,0-3-10-16,0-2-35 0,3-3-46 0,-4-2-437 15,6-1-441-15</inkml:trace>
  <inkml:trace contextRef="#ctx0" brushRef="#br0" timeOffset="82007">14358 11437 219 0,'-4'-11'506'0,"0"3"-114"15,-1 0-7-15,1 1-52 0,-2 0 44 0,2 1-58 16,4 6 24-16,-5-8-82 0,5 8-6 0,-6-9-90 16,6 9 26-16,0 0-62 0,0 0 39 0,0 0-73 15,0 0-10-15,-6 6-11 0,6-6-12 0,4 11-12 16,0-3-9-16,1-1-3 0,2 3-13 0,1 0-5 16,3 1-3-16,-1 0 0 0,4-1 40 0,0 1-59 15,1 0 45-15,0-3-54 0,4 1 44 0,-4-4-51 16,3 1 46-16,0-4-57 0,0-1 53 0,1-1-52 0,-1-1 47 15,1-3-44-15,0 0 44 0,-2-1-46 16,-1-2 6-16,-2-2 12 0,2 2-4 0,-5-2 2 16,-2-2 46-16,0 0-49 0,-4-2 48 0,-1 1-51 15,0-1 50-15,-3 2-48 0,-1-2 60 0,0 1-29 16,-2 2 84-16,-1-1-18 0,2 1 55 0,-2 2-25 16,3 1-1-16,-2-1-23 0,2 8-15 0,-2-10-17 15,2 10-9-15,-3-7-8 0,3 7-6 0,0 0-3 0,0 0-7 16,0 0-2-16,7 6-2 0,-7-6-1 0,8 8-3 15,-4 0-7-15,2 1 2 0,3 0-53 0,-1 2 54 16,-1 1-57-16,4 0 30 0,0 2-49 0,2 2-50 16,-2-1-57-16,2-1-3 0,-1-1-83 0,0 1-13 15,0-3-96-15,1 0-36 0,-2-1-43 0,-2-3-65 16,3-3-387-16,-3 0-461 0</inkml:trace>
  <inkml:trace contextRef="#ctx0" brushRef="#br0" timeOffset="82194.799">15011 11395 163 0,'5'-6'581'0,"-5"6"-65"0,4-9-150 16,-4 9 12-16,4-7-75 0,-4 7 15 0,4-5-46 15,-4 5 38-15,0 0-56 0,0 0 20 0,9-2-86 16,-9 2-28-16,6 3-31 0,-6-3-23 0,9 7-22 16,-4-3-12-16,0 1-21 0,0 2-8 0,-1 1-14 15,4-1-8-15,-2 1-32 0,-1 0-53 0,3 2-59 0,-3-1-39 16,3-1-114-16,-1 0-37 0,-3 0-41 0,3-1-22 15,-2-1-111-15,2-2-290 0,-7-4-297 0</inkml:trace>
  <inkml:trace contextRef="#ctx0" brushRef="#br0" timeOffset="82573.283">15203 11244 115 0,'1'-7'577'16,"-1"7"-161"-16,1-8-63 0,-1 8-89 0,1-7 28 15,-1 7-66-15,0 0 35 0,0 0-54 0,0 0 24 16,6 5-76-16,-6-5 16 0,2 8-68 0,1-1 22 16,-1 1-59-16,2-1 25 0,0 1-57 0,3 0-5 15,0 2-6-15,1 0-2 0,-1 0-4 0,2-2-3 16,0 0-2-16,2-1-8 0,-1-2 0 0,-1 1-1 16,1-2 4-16,1-2-4 0,-2-1 36 0,-9-1-43 15,21-2 35-15,-10-1-45 0,-2-1 41 0,1-2-32 16,-2 0 27-16,0-1-40 0,-2-2 40 0,-1 0-39 0,2 0 39 15,-5-1 3-15,3 1 7 0,-2 0 32 0,-2 0-3 16,2 3 74-16,-2-1-37 0,-1 7 43 0,3-12-68 16,-3 12 34-16,2-9-66 0,-2 9 38 0,0 0-48 15,0 0 43-15,0 0-57 0,0 0 42 0,0 0-54 16,9 5 39-16,-9-5-48 0,5 10 44 0,0-4-50 16,-1 1-2-16,3 1-9 0,-1 0-15 0,1 0-27 15,1 1-48-15,1-1 0 0,3 0-79 0,-2 1-47 16,0-3-42-16,0 0-26 0,1 0-40 0,-1-3-17 15,1 0-98-15,-2-2-334 0,-9-1-320 0</inkml:trace>
  <inkml:trace contextRef="#ctx0" brushRef="#br0" timeOffset="82807.015">15633 11146 115 0,'-5'-10'623'0,"1"0"-109"0,2 3-61 15,-2-2-14-15,3 2-29 0,-2 0-32 0,1 0-21 16,2 7-33-16,-3-11-61 0,3 11-9 0,-1-10-71 15,1 10 21-15,1-7-45 0,-1 7 26 0,9-3-38 0,-9 3 9 16,13 0-42-16,-13 0 3 0,18 4-37 0,-9 0 2 16,2-1-27-16,1 6 3 0,0-2-26 15,0 3 12-15,-2-1-24 0,2 4-3 0,-2-2-6 0,0 5-7 16,0-2-13-16,-3 1-48 0,-1-1-44 0,1 0-43 16,-2 1-43-16,0-1-35 0,-3 0-11 0,1-3-99 15,-2 2-21-15,2-4-60 0,-2 1-60 0,0-3-44 16,-1-7-351-16,0 11-420 0</inkml:trace>
  <inkml:trace contextRef="#ctx0" brushRef="#br0" timeOffset="83922.718">19143 8524 238 0,'-9'-5'471'0,"0"0"-81"0,0-1-29 0,-4-1-58 15,2-2 36-15,0 0-54 0,-3-1-10 0,4-2-17 0,-1 1-7 16,3 0-27-16,0-2-23 0,3 2-33 16,1 1-28-16,3-1-32 0,2 2 21 0,0-1-66 0,5 0 28 15,0 3-31-15,4-2 2 0,3 2-51 0,1 1 40 16,3 2-42-16,1 3 36 0,1-1-43 0,1 5 1 15,2 1 9-15,1 5 2 0,4 2 4 0,-3 4 7 16,4 7-9-16,-5 3 41 0,0 3-51 0,0 4 40 16,-6 1-44-16,-1 3 40 0,-1 2-46 15,-1 1 40-15,-3 0-46 0,-1 1 53 0,-3 0-37 16,-1 1 15-16,1 2 18 0,-2-2 14 0,1-6-32 0,-1-2 38 16,1 7-7-16,1-6-6 0,-1-2 6 0,6 5-17 15,-3-5-11-15,1-4-3 0,4 1-3 0,0-3-3 16,0 0-5-16,3-3 2 0,1-3-2 0,1-2-9 15,1-1-2-15,-2-7 32 0,0 1-52 0,4-2 19 16,-2-2-62-16,-2-2 34 0,0-3-61 0,-4 0 40 16,0 1-45-16,-2-2 44 0,0-1-44 0,-12 0 59 15,13 2-36-15,-13-2 54 0,0 0-37 0,0 0 56 0,0 8-24 16,0-8 78-16,-11 7-23 0,2 0 73 16,-3 0-21-16,3 2 38 0,-3 0-31 0,1 2 7 15,1 0 1-15,-3 5-11 0,2 0-10 0,1 1-11 0,2 1-4 16,0 2-3-16,6 0-12 0,-1-1-9 0,3 1-5 15,3 6-4-15,3 2-6 0,2 4-54 16,6 3 60-16,1 3-50 0,2-1 49 0,2 4-7 0,3-1-7 16,3 5-2-16,3 1-1 0,-1-2-9 0,-3-6 0 15,-2 1-1-15,0 0-1 0,-2 0 2 16,-3 0-4-16,-2-2-2 0,-6 1-7 0,-1-4 6 16,-5 0-5-16,-5-1-10 0,-3-1-74 0,-5 4 19 0,-5 2-89 15,-5-4-50-15,-8 1-119 0,-8 4-129 0,-6-1-180 16,-8-1-584-16,-7-1-834 0</inkml:trace>
  <inkml:trace contextRef="#ctx0" brushRef="#br0" timeOffset="85539.933">8055 9375 23 0,'0'0'282'0,"-4"-7"-67"16,4 7 1-16,-4-8-47 0,4 8 29 0,-2-7-46 15,2 7-34-15,-4-10-6 0,4 10 10 0,-5-9-9 16,2 3-4-16,3 6 20 0,-5-9-3 0,1 4-5 16,-1-1-8-16,5 6-14 0,-5-5-4 0,5 5-23 15,-8-5-16-15,8 5-7 0,0 0 4 0,-19 3 5 16,13 1 10-16,-2 2 4 0,0 4-5 0,-2 0 1 15,0 2 7-15,0 4 5 0,-2 2 3 0,3 2-2 16,-1 4-8-16,-1 3 10 0,2 0-2 0,1 5-1 16,-1-1-2-16,5 3 1 0,2 1-47 0,2 2 42 15,2 8-40-15,2 1 33 0,5 0-8 0,1 1-12 0,7 8-8 16,1 1-5-16,3-2-2 0,3-1-7 16,1-2-3-16,3 2-4 0,3-2-3 0,1-1 0 15,2-1-41-15,1 2 52 0,-1-3-45 0,3 1 5 0,-1 0 4 16,1 0 44-16,0 2-48 0,-4-1 43 0,-1-1-44 15,0 3 41-15,-5 1-45 0,-1-1 42 0,-3-2-40 16,-7-6 41-16,0 1-46 0,-5-2 47 0,-2 2-47 16,-4-3 47-16,-1 1-17 0,-4-4-27 0,-4 4 3 15,-2-3 51-15,-3-1-53 0,-5-1 48 0,-3-2-48 16,-1-5 46-16,-3-1-46 0,-1-4 44 0,0-4-30 16,-1-5 30-16,0-3-42 0,1-4 51 0,3-3-45 15,-1-3 43-15,3-2-47 0,1-2 39 0,3-2-46 16,-1-2 42-16,3 1-46 0,4-3 44 0,2 2-47 15,1-4 52-15,4 8-50 0,1-11 2 0,4 2 5 16,3 2 7-16,3-1-1 0,5 1 3 0,-1 0-2 16,5 1 5-16,3 3-1 0,3 0 2 0,-4 3-2 15,5 3-3-15,1 0 3 0,1 6 37 0,3 2-46 16,0 4 38-16,0 4-39 0,-4 3 42 0,0 4-48 16,-2 3 52-16,-3 6-9 0,-4 1-7 0,-1 3 0 15,-4 5-41-15,1 2 47 0,-6 3-43 0,3 1 16 0,-3 1 12 16,-3 12 57-16,0-9-39 0,1 11 60 0,-2-1-42 15,1-8 52-15,1 6-49 0,-2-6 45 0,0-2-59 16,3-1 39-16,0-2-54 0,0-2-1 0,4 1 5 16,-1-5-5-16,2 0-2 0,2-3-4 0,1-4-1 15,0-3-1-15,4-1 3 0,0-6-10 0,3-1 43 16,-3-6-62-16,3-3-23 0,3-2-35 0,-2-4-4 16,4-1-107-16,-3-6-79 0,0 1-103 0,-2-3-144 15,-1-3-562-15,-3 0-696 0</inkml:trace>
  <inkml:trace contextRef="#ctx0" brushRef="#br0" timeOffset="95904.575">18589 7603 246 0,'0'0'271'0,"0"0"-47"0,0 0-45 0,0 0-8 16,0 0-20-16,0 0-24 0,0 0-16 0,0 0-16 16,0 0-29-16,0 0-10 0,0 0-3 0,0 0-12 15,0 0-4-15,0 0 7 0,0 0 9 0,0 0-11 16,0 0 12-16,0 0 3 0,9-3-9 0,-9 3 0 16,0 0-3-16,0 0 3 0,13 0 0 0,-13 0-6 15,0 0-1-15,13 0 1 0,-13 0-1 0,0 0 2 16,15 0-6-16,-15 0 2 0,14 0-2 0,-14 0-3 0,16 0 41 15,-16 0-46-15,17-1 36 0,-5 0-37 16,1 0 5-16,0 0 11 0,-1-2 11 0,6 1 6 16,1-3 3-16,3 1 7 0,1 0-1 0,3-2-9 15,4-2-6-15,0 2-1 0,2-2-4 0,0 1-4 0,1 0-1 16,0-2-13-16,2 2 0 0,-1 0 32 16,-1 0-50-16,3 1-4 0,-1-3 37 0,-2 2-44 15,1 0 1-15,0 0 39 0,0 0-52 0,1-2 39 16,-1 2-39-16,1-3 36 0,0 3-41 0,6-2 42 0,-1-1-41 15,-2-1 49-15,3 1-46 0,-6 2 42 0,4-2-36 16,-5 2 40-16,0 0-43 0,-1-1 46 0,2 1-51 16,-2 0 39-16,-1-1-42 0,0 2 44 0,-3-2-47 15,2 3 41-15,-4 1-39 0,-3-2 39 0,2 1-41 16,-1 1 42-16,-2 0-42 0,0-2 45 0,0 3-46 16,-1-1 40-16,-2 1-41 0,-3-1 42 0,1 1-42 15,-1 1 41-15,-1 0-38 0,-2-1 38 0,0 2-43 16,-2-2 55-16,-2 2-56 0,1-1 48 0,-2 2-27 15,-9 1 61-15,17-2-30 0,-17 2 67 0,13-4-29 0,-13 4 34 16,10-2-52-16,-10 2 46 0,9-3-54 16,-9 3 42-16,0 0-59 0,10-2 43 0,-10 2-58 15,0 0 42-15,9-2-53 0,-9 2 42 0,0 0-50 16,0 0 39-16,10-3-60 0,-10 3 7 0,0 0-103 16,0 0-33-16,7-2-138 0,-7 2-75 0,0 0-108 15,0 0-579-15,4-6-677 0</inkml:trace>
  <inkml:trace contextRef="#ctx0" brushRef="#br0" timeOffset="109139.996">24549 9043 228 0,'5'6'512'0,"-5"-6"-128"0,0 0-64 0,0 0 21 15,0 0-41-15,0 0 8 0,0 0-34 0,0 0-29 16,1 7-33-16,-1-7-26 0,0 0-25 0,0 0-25 16,0 0-12-16,5-7-19 0,-5 7-13 0,0 0-1 15,10-8-8-15,-10 8-8 0,7-7-3 0,-2 2-4 16,0-1-11-16,1 1-12 0,1-2-5 0,-1 0-4 15,1 1-6-15,-1-3-8 0,2 1-3 0,-1-3-4 16,2 2 0-16,-2-3-4 0,0-1-1 0,2 2 1 16,-2-3-7-16,-1 0 45 0,2-1-58 0,-1-2 46 15,-3 2-46-15,1-2 46 0,-1 1-55 0,0-2 48 16,1 1-49-16,-4 0 48 0,2 0-48 0,-3 0 2 16,0 4 10-16,0-1 7 0,0-1 6 0,-1 3 11 15,-1 0-2-15,1-1 0 0,-1 5 9 0,-1-4 10 16,2 3 2-16,-2 0 2 0,1 1 0 0,0 1 1 15,0 0-13-15,2 7-2 0,-3-11-5 0,1 5-6 16,2 6-1-16,-4-6-1 0,4 6-7 0,0 0 7 16,-7-5-8-16,7 5-1 0,0 0-2 0,-7 5 3 15,7-5 0-15,-7 9 3 0,5-4 3 0,-1 3 2 16,-1 0 12-16,2 2 1 0,-1-1 3 0,2 4 1 16,-3 2 3-16,3-3 0 0,0 1 8 0,-1 2-7 0,1 2 3 15,1 0-2-15,3-1 4 0,-2-1-44 16,0 2 61-16,3 1-52 0,-2 0 55 0,1-1-52 15,2 1 46-15,-1 1-58 0,3 2 58 0,-1-3-58 16,0 1 3-16,2-1 8 0,-2 0 5 0,1 0 3 16,0-2 7-16,0 3-12 0,-1-1 51 0,1 0-60 0,0 0 52 15,0-1-56-15,-1-1 54 0,-1-2-50 16,2 1 47-16,-2 0-55 0,1 0 53 0,-2 0-56 0,0-2 54 16,-1 0-6-16,0-1-9 0,1-1 1 0,-1 1-3 15,-2-3-5-15,0 2-5 0,2-2-3 0,-1-1 0 16,-1-1 4-16,-1 2-6 0,2-3-1 15,-2-6 2-15,0 13-3 0,0-13 0 0,0 9-2 0,0-9 6 16,0 10-9-16,0-10 6 0,0 0-1 0,-2 8-5 16,2-8 2-16,0 0-2 0,0 0 2 0,0 0-10 15,0 0 3-15,0 0 3 0,0 0-50 0,0 0 58 16,-3-4-52-16,3 4 54 0,2-7-49 0,-2 7 51 16,1-11-45-16,2 5 47 0,-2-2-52 0,2 3 54 15,1-2-53-15,-1-2 54 0,3 2-54 0,0-2 54 16,2 1-38-16,-1-1 32 0,2 1-50 15,0 0 54-15,3-2-54 0,-2 3 55 0,1 0-52 0,2 1 9 16,-3 0 9-16,3 0 44 0,0 1-57 0,0 3 3 16,-2-1 60-16,0 1-63 0,1 0 57 0,-12 2-59 15,22 0 57-15,-9 2-61 0,-2-1 54 0,-2 3-50 16,3-1 58-16,-3 1-58 0,-2 2 57 0,2-1-58 16,-2 0 55-16,-1 2-53 0,-1 0 50 0,-5-7-55 15,3 13 60-15,-2-6-5 0,-2 0-5 0,-2 2-2 16,-2-1-9-16,0 2-2 0,-3-2-7 0,-3 3-4 15,1-2-6-15,-3 0-5 0,-1-2-4 0,1 2-10 16,-2-3-4-16,0-2-6 0,-2 3-9 0,5-4-34 16,-2 0-23-16,4-1-21 0,0-1-22 0,-2 0-29 15,12-1 6-15,-17 0-82 0,17 0-61 0,-13-1-29 0,13 1-36 16,-8-3-15-16,8 3-106 0,-4-6-293 0,4 6-324 16</inkml:trace>
  <inkml:trace contextRef="#ctx0" brushRef="#br0" timeOffset="109777.607">25855 8599 553 0,'0'0'413'16,"2"-6"-46"-16,-2 6-82 0,0 0 27 0,2-7-64 0,-2 7 27 15,0 0-81-15,0 0 37 0,0 0-57 0,0 0 31 16,0 0-44-16,0 0 32 0,0 0-61 16,0 0 41-16,-2 12-46 0,2-5 45 0,0 1-52 15,0 1 35-15,2 2-31 0,-2 2 39 0,0 1-40 0,1 3 10 16,0 0-4-16,-1 3-11 0,1 1-5 0,2 3-13 16,-2 1-10-16,-1 3-10 0,2-1-56 15,-2 2 53-15,1 4-53 0,-1 0 51 0,0 2-55 16,0 0 39-16,0 0-13 0,0-2-5 0,0-1-10 15,0-3-5-15,0-2-6 0,0-1 2 0,0-4-8 16,1-2-5-16,-1-1 0 0,0-2 3 0,0-1-8 16,0-4 2-16,0 1-4 0,0-2-6 0,0-2-8 0,0 1-32 15,0-3-30-15,0 1-51 0,0-8-40 0,0 10-47 16,0-10-5-16,-1 9-95 0,1-9-7 0,-3 6-87 16,3-6-57-16,0 0-12 0,-9 2-111 0,9-2-286 15,0 0-425-15</inkml:trace>
  <inkml:trace contextRef="#ctx0" brushRef="#br0" timeOffset="110438.303">25682 9094 308 0,'0'0'432'0,"-9"-4"-108"0,9 4-68 0,-9-2-45 15,9 2-8-15,0 0-2 0,-10-3 0 0,10 3-11 16,0 0-18-16,0 0-40 0,-9-2-21 0,9 2-30 16,0 0-14-16,0 0-11 0,0 0-14 0,0 0-7 15,0 0 2-15,-2-5-12 0,2 5-8 0,0 0 0 16,6-4-4-16,-6 4 2 0,5-6-9 0,-5 6 1 16,5-4-4-16,-5 4 12 0,7-5-14 0,-7 5 3 15,5-5 3-15,-5 5 11 0,5-6 16 0,-5 6 12 16,0 0 10-16,4-7 4 0,-4 7 0 0,0 0-8 15,2-5-6-15,-2 5-7 0,0 0-7 0,0 0-6 16,0 0-4-16,0 0-2 0,0 0-2 0,0 0-9 16,0 0-1-16,0 0-2 0,0 0-1 0,0 0 0 15,0 0-1-15,0 0 2 0,0 0-5 0,0 0 2 16,0 0-2-16,0 0-1 0,0 0 3 0,0 0 1 0,0 0 3 16,0 0 5-16,0 0-1 0,0 0 5 15,0 0 2-15,0 0-6 0,0 0-1 0,0 0 1 16,0 0 1-16,0 0 10 0,8-2 3 0,-8 2 13 15,0 0 11-15,0 0 4 0,0 0 4 0,0 0-2 16,1-8-6-16,-1 8 0 0,0 0-11 0,0 0-7 16,0 0-7-16,0 0-3 0,0 0-6 0,0 0-3 15,0 0 1-15,0 0-7 0,0 0-2 0,-11 4 1 0,11-4 1 16,-4 5-7-16,4-5 0 0,-3 5 0 0,3-5 3 16,-5 4-1-16,5-4-3 0,0 0 1 0,-2 9-1 15,2-9 6-15,0 0-9 0,0 0 0 0,-2 7 2 16,2-7 2-16,0 0 2 0,0 0-3 15,0 0 2-15,0 0 5 0,0 0-4 0,0 0-1 0,0 0 1 16,0 0 2-16,9-3 1 0,-9 3 2 0,0 0 10 16,4-8-7-16,-4 8 9 0,0 0 1 0,0-7 0 15,0 7 5-15,0 0-5 0,-1-6-4 0,1 6 5 16,0 0-13-16,0 0-2 0,-3-6-2 0,3 6-2 16,0 0 2-16,0 0-3 0,0 0-3 15,-12-1-7-15,12 1-27 0,0 0-45 0,0 0-47 0,-7 5-60 16,7-5-76-16,0 0-28 0,0 0-45 15,0 0-76-15,0 0-512 0,3 7-496 0</inkml:trace>
  <inkml:trace contextRef="#ctx0" brushRef="#br0" timeOffset="111080.724">26173 9121 20 0,'0'0'451'15,"0"0"-114"-15,0 0-68 0,0 0-35 0,0 8-30 0,0-8-9 16,0 0-16-16,0 0-20 0,0 0-5 0,0 0-28 16,0 0-26-16,1 6-12 0,-1-6 25 0,0 0-61 15,0 0 30-15,0 0-43 0,0 0-2 0,0 0-10 16,0 0 7-16,0 0 2 0,0 0 6 0,0 0 0 15,0 0 11-15,12 0 13 0,-12 0 12 0,0 0-13 16,0 0 12-16,0 0 9 0,0 0 8 0,0 0 6 16,4-5 5-16,-4 5-5 0,0 0-6 0,0 0-3 15,0 0-18-15,0 0-13 0,0 0-9 0,0 0-7 16,0 0-10-16,0 0 4 0,0 0-12 0,0 0 2 16,-9 5 2-16,9-5-8 0,-5 3-1 0,5-3 0 15,-6 5 1-15,6-5-2 0,-3 7 0 0,3-7-2 16,-4 6 1-16,4-6-7 0,-3 8 0 0,3-8-1 15,0 7 1-15,0-7-6 0,5 4 1 0,-5-4-2 16,3 6 6-16,-3-6-9 0,0 0-1 0,8 4 2 16,-8-4 2-16,0 0-3 0,0 0 0 0,14-1-2 15,-14 1 8-15,7-5-6 0,-7 5 0 0,7-4 16 16,-7 4-14-16,4-4 2 0,-4 4 0 0,0 0 0 16,1-10 1-16,-1 10-3 0,0 0-2 0,-5-7 0 15,5 7-3-15,-7-4-18 0,7 4 12 0,-10-2-28 16,10 2-32-16,-9-2-34 0,9 2-41 0,0 0-55 0,-13 0-61 15,13 0 31-15,0 0-84 0,0 0-25 16,-10-4-52-16,10 4-447 0,0 0-374 0</inkml:trace>
  <inkml:trace contextRef="#ctx0" brushRef="#br0" timeOffset="112001.753">26675 8760 256 0,'0'0'253'15,"0"0"-38"-15,14-1-23 0,-14 1-11 0,0 0-16 16,0 0-17-16,0 0 0 0,0 0-10 16,4-3-20-16,-4 3-7 0,0 0-9 0,0 0-2 0,5-7-6 15,-5 7-4-15,0 0-38 0,0-6 27 0,0 6-32 16,0 0 46-16,2-8-50 0,-2 8 50 0,-2-9-54 15,2 9 51-15,-2-6-52 0,2 6 46 16,-4-9-31-16,4 9 20 0,-8-7-56 0,8 7 46 0,-7-8-50 16,7 8 42-16,-12-4-46 0,12 4 57 0,-15-2-47 15,15 2 52-15,-17 2-42 0,6-1 50 0,0 2-45 16,2 1 50-16,-3 0-36 0,0 2 43 0,1-1-42 16,-1 3 36-16,1-1-43 0,0 2 41 0,1-1-46 15,1 2 40-15,0-1-54 0,-1 3 42 0,4-1-55 16,-1-1 42-16,2 0-49 0,1 1 42 0,-1 0-53 15,3-2 46-15,0 2-51 0,1-1 4 0,1 1 1 16,0-4 1-16,3 3 2 0,-1-2 3 0,2 1-1 16,-1-2-2-16,2-2 4 0,-1 3 4 0,1-3-5 15,1 0 1-15,-1-1-1 0,-5-4 45 0,14 6-53 16,-14-6 44-16,13 4-49 0,-13-4 50 0,15 0-54 16,-15 0 46-16,16-1-50 0,-16 1 49 0,16-4-48 15,-7 1 45-15,-2-1-46 0,1-1 48 16,0 0-47-16,0 1 48 0,-3-3-50 0,5 1 44 0,-5 1-45 15,0-4 47-15,1 3-43 0,-1-3 43 0,1 1-48 16,-2 1 51-16,0-2-43 0,-2 2 41 0,2-1-46 16,-1 0 47-16,-1 1-47 0,0 0 48 0,0 1-45 15,-2-1 45-15,3 0-48 0,-3 7 47 0,2-11-44 16,-2 4 44-16,0 7-46 0,3-10 47 0,-1 4-44 16,-2 6 51-16,0-8-46 0,0 8 49 0,2-8-41 15,-2 8 40-15,1-6-45 0,-1 6 46 0,0 0-49 16,1-6 50-16,-1 6-51 0,0 0 52 0,0 0-49 15,0-8 58-15,0 8-48 0,0 0 54 0,0 0-44 0,0 0 52 16,0 0-42-16,0 0 57 0,0 0-45 16,3 7 49-16,-3-7-48 0,0 0 40 0,2 8-35 15,-2-8 42-15,3 10-43 0,-3-10 34 0,1 8-33 16,2-1 7-16,-1-1 6 0,0 0-11 0,0 2 7 16,1 1-4-16,2-1-6 0,-3 1 0 0,3 0-5 0,-1 0 2 15,1 0-11-15,1 0 2 0,-1 0-5 16,2 1-3-16,1 0-2 0,-2-1-3 0,3-2-1 15,-1 2 3-15,1-3-7 0,-1-1-3 0,2 3-1 16,0-3-7-16,0-1-5 0,2 0-81 0,-2 0 4 16,0-2-63-16,3 0-65 0,-3 0-36 0,0-1-120 15,-10-1-60-15,20-1-100 0,-10-1-597 0,0 0-744 16</inkml:trace>
  <inkml:trace contextRef="#ctx0" brushRef="#br0" timeOffset="112486.746">27470 8599 482 0,'0'0'377'15,"0"0"-54"-15,-6 4-25 0,6-4-41 0,0 0 62 16,0 0-52-16,-7 2 26 0,7-2-24 0,0 0-28 15,0 0-68-15,0 0 18 0,-7 4-60 0,7-4 25 16,0 0-55-16,0 0 40 0,0 0-51 0,0 0 40 16,0 0-54-16,0 0 49 0,0 0-58 0,0 0 50 15,0 0-52-15,0 0 47 0,0 0-62 0,0 0 38 16,16-1-53-16,-16 1 38 0,9-3-52 0,-9 3 33 16,12-4-48-16,-12 4 36 0,11-5-45 15,-11 5 44-15,13-5-53 0,-13 5 41 0,17-5-44 0,-10 2 42 16,1 0-48-16,-8 3 43 0,19-5-48 15,-10 2 40-15,0 0-73 0,0 1 13 0,-1-1-93 16,-2 1 0-16,-6 2-97 0,15-4 1 0,-15 4-90 0,13-2 1 16,-13 2-22-16,0 0-11 0,14 0-16 0,-14 0-50 15,0 0-282-15,7 4-213 0</inkml:trace>
  <inkml:trace contextRef="#ctx0" brushRef="#br0" timeOffset="112757.589">27544 8696 57 0,'-3'5'355'0,"3"-5"-69"0,-7 9-57 16,7-9-11-16,-4 7-6 0,4-7-6 0,-4 6-2 16,4-6-7-16,0 0-51 0,-4 6 42 0,4-6-67 15,0 0 53-15,0 0-8 0,4 6-5 0,-4-6-17 16,0 0-9-16,0 0-15 0,11 3-9 0,-11-3-7 16,0 0-7-16,12-2-12 0,-12 2-9 0,11-1-13 15,-11 1-10-15,11-4-9 0,-11 4-4 0,12-3-8 16,-12 3-4-16,12-4-1 0,-12 4-9 0,13-3-3 15,-13 3-4-15,14-4-2 0,-14 4-5 0,11-4 4 16,-11 4-5-16,12-3-3 0,-12 3-2 0,9-4 0 16,-9 4-14-16,9-2-43 0,-9 2-42 0,7-3-47 15,-7 3-59-15,0 0-56 0,8-5-41 0,-8 5-50 16,6-3-76-16,-6 3-288 0,5-5-224 0</inkml:trace>
  <inkml:trace contextRef="#ctx0" brushRef="#br0" timeOffset="113535.888">28369 8324 83 0,'0'0'334'0,"0"0"-72"0,0 0-38 0,-3-6-14 15,3 6-12-15,0 0-23 0,0 0-18 0,-6-4-13 16,6 4-10-16,0 0-26 0,-7-4 9 0,7 4-25 15,0 0 30-15,-10-2-43 0,10 2 47 0,0 0-44 16,-11 0 62-16,11 0-44 0,-9 5 36 0,9-5-50 16,-12 3 2-16,12-3 1 0,-9 6 5 0,3-3 1 15,-1 1 37-15,0 1-41 0,0 1 35 0,2-1-55 16,-1 1 40-16,-1 0-55 0,1 1 29 0,1-1-51 16,0 2 39-16,0-1-57 0,1 1 43 0,1 0-47 15,-2-1 42-15,3 2-54 0,-1-1 40 16,3 0-41-16,-1 0 38 0,0 0-52 0,1 0 48 0,1 0-51 15,0 1 48-15,-1 0-46 0,3 0 44 0,-1-1-47 16,3 1 48-16,-2-1-46 0,1-1 42 0,0 1-5 16,1-2-4-16,-1 1-1 0,1-1-2 0,2-1-5 15,-2 0 0-15,-1-1 0 0,3 0 3 0,-7-4-49 16,12 6 52-16,-12-6-7 0,11 6-1 0,-11-6-1 16,11 4-1-16,-11-4-4 0,15 1 1 0,-15-1 7 15,13 0-5-15,-13 0-1 0,14-1-1 0,-14 1-2 16,13-2 0-16,-13 2 3 0,13-3-3 0,-13 3 1 15,13-4-2-15,-13 4 3 0,11-4-46 0,-6 0 57 16,-5 4-34-16,13-8 36 0,-13 8-50 0,10-7 54 16,-6 1-49-16,1 2 51 0,0-1-47 0,0 2 53 15,-1-3-50-15,0 1 52 0,-4 5-52 0,7-9 56 16,-7 9-50-16,5-11 55 0,-5 11-45 0,5-9 56 16,-5 9-49-16,2-11 58 0,-2 11-50 15,3-11 52-15,-3 11-50 0,1-12 49 0,-1 12-48 0,-1-11 42 16,1 11-45-16,-3-12 29 0,3 12-9 0,0-13-6 15,0 13 2-15,-4-11 6 0,4 4 4 0,0 7 4 16,-6-10 2-16,5 3 3 0,-2 2-5 0,3 5 0 16,-5-11-9-16,5 11-5 0,-6-10-6 0,6 10-1 15,-7-8-7-15,7 8-2 0,-7-9-6 0,7 9-8 16,-7-6-52-16,7 6-60 0,-11-6-41 0,11 6-155 16,-16-4-94-16,6 1-175 0,1 0-581 0,-3 2-781 15</inkml:trace>
  <inkml:trace contextRef="#ctx0" brushRef="#br1" timeOffset="161131.358">12414 15436 575 0,'-1'-8'627'0,"-3"2"-166"0,0 0-50 16,0 1-51-16,4 5-2 0,-6-9-1 0,6 9 0 15,-5-9-25-15,5 9-53 0,-4-6-52 16,4 6-50-16,0 0-20 0,-4-5-4 0,4 5 1 0,0 0-11 16,5 4-4-16,-5-4-9 0,8 7-12 0,-1 0-2 15,1 1-13-15,-1 3-20 0,2 0-5 0,1 3-16 16,0 1-14-16,-1 1-8 0,4 1-11 0,-3 1-4 15,3 0-6-15,-2 0 0 0,0-1-12 0,0 0-23 16,-1 0-41-16,0-1-30 0,2 0-36 0,-4-3-49 16,1 0-54-16,-2-2-71 0,2 1-28 0,-2-3-57 15,-1-1-10-15,-1-1-96 0,0-3-85 0,-5-4-368 0,5 7-523 16</inkml:trace>
  <inkml:trace contextRef="#ctx0" brushRef="#br1" timeOffset="161546.942">12465 15561 17 0,'-10'-13'587'0,"4"2"-194"0,-1 0-28 0,-1-3-91 0,3 3 35 16,-1-2-50-16,2-1-1 0,2-1-55 0,-1 2-1 15,4 0-28-15,2-2-18 0,1-1-25 0,3 1-18 16,1 0-16-16,4-2-22 0,0 3-12 0,0-1-13 16,2 3-5-16,1 0-12 0,3 1-4 0,-4 4-5 15,0 0-4-15,3 0-4 0,-3 3-3 0,3 1 0 16,-3 1-1-16,0 2 6 0,-3 2-3 0,2 3-5 15,-3-1 1-15,-1 3 0 0,1 1-3 0,-6 1 0 16,0 2 11-16,-1 1-18 0,-3 0 15 0,-2 1-17 16,0 3 14-16,-4-2-13 0,-1 2 24 0,-1-1-7 15,1 0 21-15,-2-1-1 0,0-2 23 0,0 0 2 16,0-1 19-16,1-1 1 0,1-2 3 0,0-2-3 16,2 1-9-16,0-2-4 0,1 0-12 0,4-5-2 0,-9 7-30 15,9-7 8-15,-4 5-13 0,4-5 4 16,0 0-14-16,0 0 4 0,8 5-7 0,-8-5 6 0,13 3-10 15,-4-1 15-15,0 0-1 0,3 1-11 0,2 2 24 16,3 0 2-16,-2 1-16 0,7 1 13 16,-3 1-23-16,1 0 20 0,1 0-25 0,1 2 25 15,-3-2-35-15,3 2 30 0,-2 0-23 0,-1-2 21 0,2 4-26 16,-1-4 26-16,-3 1-29 0,-2-2 13 16,-2 0-40-16,2-1-44 0,-3 0-63 0,-2 0-72 15,0-2-43-15,-1 1-49 0,-9-5-123 0,11 4-93 0,-11-4-497 16,0 0-629-16</inkml:trace>
  <inkml:trace contextRef="#ctx0" brushRef="#br1" timeOffset="161980.101">12971 14861 661 0,'-4'-7'473'0,"4"7"-57"0,-10-8-49 0,10 8 35 15,-13-7-46-15,13 7 6 0,-15-4-16 0,15 4-25 16,-16 0-21-16,7 1-25 0,-2 3-39 0,1 0-32 16,1 0-24-16,0 2-19 0,0 2-19 0,3 0-14 15,-1 1-5-15,1 0-12 0,2 2-9 0,0-1-12 16,1 1-11-16,1 0-1 0,2 1-6 0,2-1-12 16,0 0-9-16,3 0-9 0,-1-1-2 0,4 0-7 0,-1-1-4 15,4 1-7-15,0-2-4 0,1 0-3 16,2-2-5-16,0 0-8 0,1-2-11 0,2-1-35 15,1-1-37-15,-2 0-36 0,3-2-62 0,2 0-60 16,-3-2-49-16,2 1-50 0,-1-1-8 0,1 1-92 0,-1-3-44 16,1 3-71-16,-2-1-445 0,0 0-596 0</inkml:trace>
  <inkml:trace contextRef="#ctx0" brushRef="#br1" timeOffset="162259.295">13503 15265 205 0,'-1'5'736'0,"-2"2"-172"0,1-2-111 16,-1 0-30-16,-1 1-21 0,4-6 19 0,-4 9 4 15,4-9-28-15,-4 6-75 0,4-6-35 0,-2 7-71 16,2-7-17-16,0 0-58 0,0 0-9 0,6 7-36 15,-6-7-10-15,0 0-33 0,16-3 9 0,-6 0-30 16,-1 0 8-16,1 1-29 0,3-2 2 0,1-2-66 16,1 2-16-16,-1 0-89 0,3-1 5 0,-2 1-54 15,0-1-42-15,0 2-50 0,-1 0-52 0,-3 2-30 16,1-1-28-16,-12 2-24 0,19 2-47 0,-19-2-304 16,10 5-305-16</inkml:trace>
  <inkml:trace contextRef="#ctx0" brushRef="#br1" timeOffset="162394.61">13678 15408 160 0,'-5'11'485'15,"0"-1"-78"-15,1-1-78 0,0 0 25 0,-1 0-46 0,3-1 13 16,0-2-65-16,0 0 9 0,2-6-34 0,0 11-16 16,0-11-46-16,4 6-18 0,-4-6-44 0,11 1-8 15,-11-1-34-15,14-1-3 0,-4-1-43 0,3-3-56 16,0-1-84-16,2 0-40 0,1-2-131 0,1-1-65 16,0 0-99-16,3-1-359 0,-2-1-348 0</inkml:trace>
  <inkml:trace contextRef="#ctx0" brushRef="#br1" timeOffset="163165.015">14405 14605 209 0,'-2'-9'366'0,"0"1"-66"0,-4 1-20 16,2-2-1-16,0 2-25 0,-1 0 42 0,-1 1-37 15,-1-1-20-15,-3 1-21 0,1 2-14 0,0 1-18 16,-2-1-3-16,1 2-17 0,-1 1-4 0,-1-1-5 16,0 4-3-16,3-1-5 0,-2 1-6 0,2 0-6 15,0 3-17-15,-1 3-3 0,2-1-5 0,0 2-11 16,3 3-13-16,-1 0-6 0,3 2-6 0,1 1-8 15,0 2 6-15,4-1-7 0,0 3-6 0,3 1-6 16,3 1-10-16,1 0-9 0,1 5-4 0,3-1-10 16,0-2 1-16,2 4-5 0,0-1-2 0,6 3-12 0,-2 0 8 15,0-2-1-15,3 1-34 0,-3 0 31 0,0-1-29 16,-2-3 33-16,-2 1-24 0,0 0 29 0,-2 0-31 16,-3-1 32-16,-1-4-32 0,-2 2 35 0,-3-4-36 15,-2 0 34-15,-3 0-7 0,-2-1 1 0,-1-2-4 16,-2 2-1-16,-5 0 3 0,0-1-12 0,2-5 11 15,-3-1-5-15,0-1-1 0,-1-1 5 0,3-5-6 16,1 2 0-16,-1-3-10 0,10-2 7 0,-14 2-1 16,14-2-4-16,-10-2-35 0,10 2 28 0,0 0-46 15,-5-4 36-15,5 4-47 0,7-5 38 0,-7 5-44 16,14-5 43-16,-14 5 6 0,22 0-7 0,-9 0 9 16,1 3-5-16,3 0 12 0,0 2 2 0,4 2 1 15,-2 2 5-15,1 1-13 0,1 5 23 0,-2 3-11 16,0 1 15-16,-1 2-5 0,-4 3 44 0,0-2-8 15,-2 3 53-15,-1 1-32 0,-2-1 56 0,-2-1 6 16,0-2-10-16,1 2 23 0,-2-3-2 0,2 1-11 16,0-1-17-16,-1-2-16 0,1 1-20 0,1-2-10 15,4-3-7-15,-2 2-14 0,3-3-11 0,0-2-31 0,4-1-68 16,0-3-54-16,5 0-83 0,0-3-117 0,1-2-89 16,-2-2-162-16,1-1-158 0,4-3-524 0,-2-1-871 15</inkml:trace>
  <inkml:trace contextRef="#ctx0" brushRef="#br1" timeOffset="167412.408">15116 14502 544 0,'0'0'700'0,"-3"-7"-166"16,3 7-106-16,-9-2-57 0,9 2-47 0,0 0 46 16,-14 4-46-16,9-2 47 0,-1 3-53 0,-2 1-6 0,2 2-56 15,-1 1-9-15,2 3-36 0,0 1-4 16,-1 3-28-16,2 2-13 0,0 0-25 0,3 2-11 15,-2 3-23-15,3-3-17 0,1 4-20 0,2 1-11 0,0-2-11 16,2 0-11-16,2 1-9 0,1-1-2 0,0-2-15 16,3 0-3-16,1-2-25 0,-1 0-21 0,3-2-52 15,-1-3-21-15,5-1-57 0,-1-2-2 0,-1-2-87 16,2-3-13-16,0-3-63 0,1 0-42 0,0-3-46 16,-1 0-58-16,0-3-3 0,1-1-54 0,2-2-366 15,-5 1-465-15</inkml:trace>
  <inkml:trace contextRef="#ctx0" brushRef="#br1" timeOffset="167728.955">15426 14807 71 0,'-7'-10'532'0,"-1"2"-133"0,3-1-52 0,-3 1-26 15,3-2-7-15,0 3-23 0,-3-3-21 0,5 1-28 16,-1-1-32-16,0 0-34 0,1 1-24 16,3-1-28-16,0-1-20 0,4 3-19 0,0-2-13 0,1 1-7 15,4-1-14-15,1 2 1 0,-1-1-4 16,4 3-3-16,0 0-9 0,1 3-5 0,-3 0-5 15,2 3-2-15,1 1 1 0,-2 3 1 0,2 1 0 16,-3 2-4-16,-2 3 2 0,1 0-8 0,-3 4-2 0,-3 0-2 16,-3 2 8-16,-1-2-6 0,-1 2 24 0,-2 2 8 15,-1-2 16-15,-1 1 12 0,-3-1 15 0,3-1 11 16,0-1 4-16,0-1-8 0,0-1-7 0,1-3-6 16,-1 1-2-16,1-3-12 0,4 1-16 0,0-8 1 15,-1 10-22-15,1-10 1 0,5 7-4 0,-5-7-9 16,13 2-4-16,-13-2-8 0,19-5 1 0,-2 2-37 15,-2-2-23-15,4-4-56 0,3 1-67 0,-3-3-48 16,7-1-30-16,-2-2-53 0,-1-1-81 0,0-1-33 16,-4 2-68-16,0 1-465 0,-5 0-536 0</inkml:trace>
  <inkml:trace contextRef="#ctx0" brushRef="#br1" timeOffset="167890.393">15842 14642 606 0,'0'0'476'0,"0"0"-72"0,0 0-26 16,0 0 6-16,0 0-22 0,0 0-10 0,0 0 5 15,1 6-7-15,-1-6-35 0,4 7-28 0,-4-7-41 16,6 10-69-16,-6-10 4 0,8 10-58 0,-3-3 2 0,-1-2-41 16,3 4 9-16,0-3-49 0,-1 4 19 0,3 0-49 15,0 0-2-15,-1 1-81 0,-1-2-88 0,1 1-79 16,0-2-67-16,-2 1-72 0,2-2-103 0,-2-1-40 16,-2 0-511-16,2-3-638 0</inkml:trace>
  <inkml:trace contextRef="#ctx0" brushRef="#br1" timeOffset="168116.326">16076 14523 1029 0,'1'-11'690'0,"0"3"-45"16,0 1-125-16,-1 7 6 0,2-13-79 16,-2 13-40-16,2-9-67 0,-2 9-58 0,2-6-16 15,-2 6-11-15,0 0-23 0,0 0-36 0,10 1-32 0,-10-1-23 16,9 9-29-16,-4-4-18 0,1 4-24 0,4-1-18 15,-1 5-7-15,2-1-9 0,1 1-12 0,0 1-38 16,-1 1-45-16,3-3-65 0,-1 2-22 0,1-1-107 16,-1 0-37-16,0-3-64 0,-2 0-56 0,0-2-79 0,0-2-97 15,-2-2-96-15,-1-1-308 0,-8-3-585 0</inkml:trace>
  <inkml:trace contextRef="#ctx0" brushRef="#br1" timeOffset="168349.679">16262 14373 477 0,'-1'-12'780'16,"0"0"-114"-16,-1 4-91 0,2-1-96 0,0 3-65 16,0 6-54-16,0-14-33 0,3 9-16 0,-3 5-60 15,8-9 0-15,2 6-41 0,-1 2-13 0,2 0-46 16,3 2-7-16,3 2-36 0,3 4 0 0,3 1-27 16,-2 2-2-16,6 4-22 0,-2 0-2 0,5 8-19 15,-2 2-3-15,0 1-9 0,-3 2-5 0,0 1 1 16,-2 0-45-16,-3 0-10 0,-5-5-44 0,1 2 7 15,-5-1-65-15,-2-4 16 0,0-1-43 0,-2 0-41 16,-5-3-41-16,1 0-42 0,-1-5-46 0,-2 0-74 16,-1-1-61-16,0-3-55 0,1-7-447 0,-4 8-563 15</inkml:trace>
  <inkml:trace contextRef="#ctx0" brushRef="#br1" timeOffset="168504.641">16887 14566 726 0,'17'-2'708'0,"-6"1"-174"0,2 2 14 16,-3 0-84-16,-1 2 38 0,3 0-57 0,-5 1-34 16,1 2-73-16,-3 1-61 0,-1 2-39 0,2 2-64 0,-6 1-30 15,0 4-113-15,-5 3-117 0,0 3-218 0,-5 5-135 16,-4 6-216-16,-4 0-628 0,-4 4-889 0</inkml:trace>
  <inkml:trace contextRef="#ctx0" brushRef="#br1" timeOffset="169648.906">17922 13634 319 0,'-6'-4'312'0,"6"4"-36"15,-9-4-15-15,9 4-23 0,-6-4-3 0,6 4-28 16,-8-4 44-16,8 4-43 0,-8-2 40 0,8 2-53 16,-10-3 42-16,10 3-47 0,-6-4 40 15,6 4-46-15,-8-2 52 0,8 2-59 0,0 0 54 0,-12-1-50 16,12 1 4-16,-10 2 2 0,10-2 15 0,-11 9-16 16,4-4-4-16,-3 3-2 0,4 3-44 0,-5 2 43 15,0 4-8-15,1 1-6 0,-3 6-13 0,0 3-11 16,-1 6-11-16,0 2-19 0,3 3-16 0,0 0-23 15,4 3-8-15,0-1-18 0,3-3-4 0,3-1-6 16,2 0-10-16,3-1-5 0,4 4-12 0,2-1-18 16,4-5-31-16,0-5-59 0,2-3 21 0,3-3-76 15,0-2 21-15,5-2-31 0,2-3-89 0,3-4-18 16,-1-3-51-16,2-5-2 0,-1-2-94 0,2-2-32 0,3-3-53 16,1-3-107-16,3-6-421 0,0-2-643 0</inkml:trace>
  <inkml:trace contextRef="#ctx0" brushRef="#br1" timeOffset="169979.043">18279 14029 775 0,'-12'-11'601'0,"1"2"-103"0,-2 1-77 16,1-2-50-16,2 1-16 0,-1-1-23 0,2-1-82 16,1 2 26-16,3 0-87 0,0 0 7 15,1-2-84-15,4 3 18 0,3-2-69 0,2 2 35 0,1-1-67 16,2 1 39-16,2 1-61 0,3 2 46 0,0-1-57 15,1 5 47-15,-3-1-54 0,2 4 48 0,4 1-55 16,-3 3 48-16,-2 1-50 0,1 4 48 0,-3 0-52 16,-2 4 51-16,-2 0-43 0,-2 2 41 0,0 1-4 15,-4 0-3-15,-1 1 11 0,-2-1 29 0,-1 3-13 16,1-3 56-16,-1 0-16 0,-1-1 34 0,0-2-19 16,1 0 8-16,0-1-31 0,0-5 11 0,3 3-33 15,0-5 15-15,1 1-24 0,0-8 2 0,3 9-22 0,-3-9 9 16,14 6-20-16,-14-6 8 0,18-2-23 15,-1-3-18-15,-3 0-74 0,6-2-64 0,1-1-15 0,1-3-119 16,2-1-20-16,-1-1-65 0,0-1-79 0,0 0-63 16,-1 0-42-16,1-2-424 0,-7 4-575 0</inkml:trace>
  <inkml:trace contextRef="#ctx0" brushRef="#br1" timeOffset="170154.719">18749 13954 198 0,'0'0'707'0,"0"0"-94"16,13-2-118-16,-13 2-72 0,0 0 4 0,0 0-10 0,14 1 55 15,-14-1-35-15,0 0-19 0,11 4-14 0,-11-4-47 16,9 5-44-16,-9-5-49 0,11 9-45 0,-6-4-42 16,-1 2-39-16,1 0-25 0,-1 3-23 0,-2-1-17 15,2 2-24-15,0 0-61 0,-3 2-65 0,0 0-71 16,-1 1-37-16,0 0-98 0,0 1-35 0,0-3-109 16,0 2-16-16,-1-1-59 0,0-1-85 0,-1-1-77 0,0-1-323 15,-1-2-583-15</inkml:trace>
  <inkml:trace contextRef="#ctx0" brushRef="#br1" timeOffset="170746.155">19057 13781 226 0,'-6'-4'611'0,"-3"1"-187"16,1 0-69-16,-1-2-15 0,3 0-14 0,-2-1-36 16,4-1 5-16,-1-1-78 0,3 0 14 0,0 1-81 0,4-2 16 15,-1 1-73-15,3 0 24 0,2-2-62 16,2 2 32-16,-2-1-63 0,3 3 37 0,0 0-52 16,1 0 39-16,-1 2-41 0,0 1 37 0,-9 3-39 0,18 0 48 15,-18 0-46-15,14 5 55 0,-10 0-44 16,2 1 10-16,-2 2 19 0,-1 0 4 0,-2 2 65 15,0 1-46-15,-1-1 51 0,0 0-53 0,0 0 41 16,-1 2-55-16,1-3 24 0,1 4-52 0,-1-4 36 0,3 2-50 16,-2-2 43-16,4 2-57 0,-1-1 41 0,5 0-50 15,-1 1 41-15,-1-1-50 0,4 1 42 0,1 0-51 16,0-2 31-16,1 2-56 0,1 0 43 0,-3-1-61 16,3 0 49-16,-3 1-50 0,-1-1 60 0,-1 1-38 15,-3-1 56-15,-1 0-46 0,-2-1 56 0,-3 1-41 16,-2 1 64-16,0-1-39 0,-5 1 52 0,0-1-48 15,-3 2 45-15,-2-1-51 0,0-1 43 0,0-1-53 16,-1 1 45-16,-1-3-53 0,1 0 40 0,3-1-110 16,-1-1-31-16,0-2-95 0,11-3-118 0,-15 2-137 15,15-2-124-15,-12-5-423 0,7-1-626 0</inkml:trace>
  <inkml:trace contextRef="#ctx0" brushRef="#br1" timeOffset="170996.618">19191 13600 1153 0,'4'-13'715'0,"-4"1"-103"0,3 2-83 0,-2 2-77 0,0-1 1 16,3 4-77-16,-3-3-53 0,-1 8-66 0,4-10-9 15,-4 10-12-15,9-6-5 0,-9 6-27 0,17-1-24 16,-6 2-31-16,1 3-20 0,4 1-15 0,1 3-19 16,5 1-16-16,-2 3-12 0,4 2-49 0,-2 3 36 15,1 2-50-15,3 4 46 0,-2 1-53 0,-2 1 38 16,-4-1-9-16,-2 0-11 0,0 1-24 0,-4 0-37 15,1 2-35-15,-5-2-39 0,-2-1-33 0,-2 0-45 16,-1-1-8-16,-3-2-92 0,1-1 10 0,-2-1-46 16,-1-1-50-16,1-2-50 0,1-3-75 0,-1-1-66 15,1-4-415-15,-1-2-585 0</inkml:trace>
  <inkml:trace contextRef="#ctx0" brushRef="#br1" timeOffset="171145.07">19846 13940 1013 0,'20'-4'760'15,"-1"2"-112"-15,-5 1-194 0,2 1 21 0,-4 2-56 16,0 0-8-16,1 2-74 0,-4 1-30 0,-3 1-70 16,3 0-30-16,-4 5-55 0,-2-1-21 0,-1 2-70 0,-2 2-57 15,-1 1-153-15,0 2-88 0,-2 1-134 0,-1 3-152 16,0 1-229-16,-3 0-371 0,0-1-737 0</inkml:trace>
  <inkml:trace contextRef="#ctx0" brushRef="#br1" timeOffset="172701.225">20850 12987 600 0,'0'-9'609'0,"-1"2"-142"16,-2 0 8-16,3 7-72 0,-7-9 37 0,-1 6-59 15,8 3 2-15,-13-9-16 0,13 9-25 0,-11-2-47 16,11 2-27-16,-14 1-15 0,14-1-17 0,-12 9 1 16,7-3 2-16,-1 2-11 0,2 3-23 0,0 2-29 15,0 4-23-15,3 1-14 0,1 1-25 0,1 5-24 16,2 1-15-16,1 5-15 0,3-1-13 0,2 2-5 16,3-2-10-16,4 3-8 0,2 1-7 0,1-3-23 15,4-3-26-15,0-2-37 0,4-1-36 0,0-3-47 16,-3-5-47-16,3-3-63 0,1-1-88 0,2-4-40 15,-5-1-103-15,2-3-32 0,1-3-68 0,0-2-138 0,-1-1-360 16,1-3-707-16</inkml:trace>
  <inkml:trace contextRef="#ctx0" brushRef="#br1" timeOffset="173099.251">21248 13085 1081 0,'-11'-11'551'0,"3"2"-92"15,-2-1-62-15,3 1-62 0,0-3-43 0,1 1-33 16,2 1-31-16,2-1-36 0,0 2-40 0,4-4-25 16,0 4 18-16,2-1-75 0,5 1 33 0,-1-1-72 15,2 2 41-15,3-1-62 0,-2 3 43 0,1 3-57 16,-1-1 44-16,1 1-54 0,0 2 43 0,-1 2-50 16,-2 2 47-16,0 0-50 0,-2 1 7 0,0 2 8 15,-2 2-1-15,-1 0 48 0,-2 2-42 0,1-1 59 16,-2 2-37-16,0 0 55 0,2 1-47 0,-1-1 38 15,-2 0-55-15,3 2 44 0,-2-1-48 0,4 0 46 16,-2 1-51-16,3-1 38 0,-2 1-51 0,5 0 46 0,-1-3-52 16,1 2 46-16,2 0-49 0,-1-2 41 15,1 1-54-15,1-1 44 0,0 1 2 0,-2-1-5 16,3-1 0-16,-4 0-5 0,0 0-3 0,-2-3-1 16,0 3 5-16,-2-2 1 0,-3-1-1 0,1 1 5 15,-3-7-3-15,-1 12-1 0,-2-5-3 0,-1 0 2 16,-1-1-4-16,-4 1-1 0,3 0-13 0,-2 0-36 0,0-3-46 15,0 2-52-15,1-2-55 0,1 1-66 0,6-5-99 16,-10 6-92-16,10-6-105 0,0 0-321 0,0 0-447 16</inkml:trace>
  <inkml:trace contextRef="#ctx0" brushRef="#br1" timeOffset="173253.042">21650 13203 736 0,'12'-5'721'0,"-2"1"-141"0,-2 2-95 0,-8 2-40 16,11-3-53-16,-11 3 45 0,13-2-60 0,-13 2-22 15,10 2-70-15,-10-2-33 0,9 4-61 0,-9-4-26 16,9 7-43-16,-4-2-13 0,0 0-37 0,-1 2 1 0,1-1-48 16,0 3-46-16,3-2-102 0,-2 1-44 15,-2-1-103-15,3 0-72 0,-2 2-73 0,2-3-100 16,-3-2-89-16,3 0-445 0,-7-4-666 0</inkml:trace>
  <inkml:trace contextRef="#ctx0" brushRef="#br1" timeOffset="173456.999">21801 12881 984 0,'-3'-16'699'0,"2"3"-83"0,-2 2-88 15,2 0-104-15,1 3-3 0,-2 1-86 0,2 7 6 16,-3-8-57-16,3 8-14 0,0 0-56 0,0 0-35 16,0 0-36-16,0 0-26 0,3 12-26 0,-1-4-13 15,2 2-17-15,1 1-8 0,2 4-73 0,-1 1 13 16,4 2-65-16,-1 0-73 0,0-1-24 0,3 1-101 15,-1 0 2-15,-1-3-91 0,3 0-39 0,-1 0-64 16,0-5-140-16,-3-1-358 0,2 0-545 0</inkml:trace>
  <inkml:trace contextRef="#ctx0" brushRef="#br1" timeOffset="173682.416">22074 12732 1268 0,'4'-11'709'0,"-1"4"-193"0,1 1-72 0,-2 0-114 16,-2 6 22-16,8-7-61 0,-8 7 35 0,13-2-53 0,-13 2-24 16,15 3-24-16,-4 2-31 0,1 2-25 0,3 1-30 15,-2 6-26-15,4 0-19 0,-2 6-14 0,0 0-18 16,-1 5-8-16,1 0-13 0,-3 3-28 0,-3-1-53 16,0 2-55-16,0-1-49 0,-4-3 1 0,-1 0-88 15,-1-1-3-15,-1 2-47 0,0-6-44 0,-2-1-64 16,0-1-59-16,0-3-59 0,1-4-464 0,-1 1-562 15</inkml:trace>
  <inkml:trace contextRef="#ctx0" brushRef="#br1" timeOffset="173850.286">22705 12966 620 0,'16'-4'695'15,"-4"2"-168"-15,-2 1-103 0,-10 1-84 0,13 2-41 0,-13-2-37 0,7 8-43 16,-7-8 2-16,4 9-85 0,-4-9 18 15,0 13-75-15,0-6 24 0,-1 3-78 0,0 0-23 16,1 1-127-16,0-3-43 0,0 2-98 0,1-3-57 0,0 0-74 16,-1-7-74-16,9 8-277 0,-9-8-259 0</inkml:trace>
  <inkml:trace contextRef="#ctx0" brushRef="#br1" timeOffset="174094.115">23050 12397 997 0,'-4'-17'617'0,"0"5"-99"0,-2 4-71 0,-1 1-35 16,-2 1-19-16,0 3-23 0,9 3-33 0,-15 0-37 15,5 3-43-15,3 3-26 0,0 2-42 0,0 3-33 16,3 3-27-16,1 2-25 0,3 2-19 0,3 5-15 16,0 2-14-16,3 4-9 0,3 0-13 0,3 0-14 15,3 5-20-15,4-1-14 0,1-3-19 0,4-2-26 0,3-1-29 16,3-3-32-16,2-2-41 0,0-3-34 15,4-4-37-15,0-1-12 0,-3-6-111 0,0-3-47 16,3 0-68-16,-5-4-29 0,0-2-411 0,4-3-476 16</inkml:trace>
  <inkml:trace contextRef="#ctx0" brushRef="#br1" timeOffset="174464.172">23618 12480 813 0,'-11'-11'612'15,"1"0"-94"-15,1 3-47 0,1-3-98 0,-1 2 13 16,3-1-100-16,2 2 13 0,0-3-100 0,1 3 16 16,3-2-90-16,2 2 19 0,1-2-72 0,5 3-20 15,-1-2-12-15,4 2-10 0,1 1-3 16,0 2-11-16,0 1-6 0,-1 0 2 0,2 3-17 0,0 2-7 16,0 0 44-16,-2 1-53 0,-2 3 46 0,4-2-50 15,-4 4 51-15,1 1-50 0,-1 0 50 0,-1 1-44 16,-2 2 57-16,-1-1-32 0,0 2 62 0,2 1-44 15,-2-3 50-15,-1 4-47 0,1-2 40 0,1-1-46 16,-2 1 39-16,2 1-53 0,-1-2 37 0,2-1-48 16,-1 3 44-16,-1-3-52 0,4 0 45 0,-2 3-46 15,-1-5 36-15,2 2-42 0,-1-4 42 0,0 2-43 0,-1-2 43 16,-2 0-44-16,1 0 54 0,-2-2-38 0,-2 2 45 16,-1-7-39-16,-1 12 38 0,-2-5-39 0,-1 1 6 15,-1-1-7-15,-1 0 2 0,-1 0-3 0,0-1-1 16,-1 2-9-16,2-3-43 0,-1 1-68 0,0 1-39 15,0-3-141-15,2 0-39 0,5-4-83 0,-5 7-92 16,5-7-546-16,0 0-679 0</inkml:trace>
  <inkml:trace contextRef="#ctx0" brushRef="#br1" timeOffset="174612.553">24076 12642 859 0,'19'-3'739'0,"-4"-1"-164"0,-2 2-122 15,0 0-16-15,-13 2-26 0,19-1 35 0,-19 1-45 16,15 3-39-16,-15-3-54 0,13 6-33 0,-13-6-58 15,10 8-39-15,-7-2-40 0,-2 0-20 0,3 1-31 16,-3 2-30-16,1-1-58 0,0 2-82 0,-2-1-108 16,3 1-64-16,-1-2-165 0,0 2-56 0,0-3-86 15,1 0-161-15,-1-1-321 0,-2-6-661 0</inkml:trace>
  <inkml:trace contextRef="#ctx0" brushRef="#br1" timeOffset="174900.305">24298 12344 778 0,'-4'-12'738'0,"0"1"-182"0,3 1-38 15,-1 2-115-15,2-2-49 0,-2 2-42 0,4-1-50 16,0-1-36-16,1 3-47 0,1 0-39 0,2 1-31 16,2 1-19-16,2 1-18 0,0 2-14 0,0 1-14 15,3 1-11-15,-1 3-8 0,0 1-7 0,1 2-6 16,-4-1-5-16,1 6-7 0,-1-1 42 0,-5 3-57 15,3 1 47-15,-5 0-53 0,1 1 53 0,-2-2-47 16,0 2 53-16,-1-3-32 0,0 2 59 0,0 0-44 16,0 0 40-16,3-3-39 0,-3 2 38 0,2-3-45 15,0 0 30-15,0-1-45 0,1-1 30 0,2-2-72 16,1-2-20-16,4-1-133 0,-10-3-44 0,17 1-118 0,-8-5-108 16,5-2-124-16,-2-2-473 0,0-3-678 0</inkml:trace>
  <inkml:trace contextRef="#ctx0" brushRef="#br1" timeOffset="175098.203">24546 12173 583 0,'-6'-18'681'0,"-1"0"-106"0,-2 3-37 0,4 2-35 0,0 1-51 16,0 1 17-16,0 3-85 0,2-1-62 0,-2 2-63 15,5 7-28-15,-2-8-17 0,2 8-17 0,7-4-27 16,-7 4-24-16,11 3-29 0,-2 2-18 0,3 1-22 16,1 2-13-16,5 2-11 0,-3 4-48 0,6 1 42 15,-2 4-54-15,0 2 44 0,0 1-13 0,1 8-17 16,-3-3-43-16,-4 1-51 0,1 0-71 15,-2-2-30-15,-1 2-88 0,-2-2 15 0,-1-3-35 0,-2-1-27 16,1-2-52-16,-2-3-32 0,0-2-33 0,-3-2-32 16,2 0-447-16,0-5-489 0</inkml:trace>
  <inkml:trace contextRef="#ctx0" brushRef="#br1" timeOffset="175232.012">25038 12419 290 0,'13'-3'669'16,"-3"0"-133"-16,-10 3-99 0,13-2-25 0,-13 2-48 15,11 1-41-15,-11-1-99 0,4 4 0 0,-4-4-44 0,0 11-39 16,0-3-36-16,-1-3-92 0,0 4-109 0,-1 0-129 16,0 2-145-16,1-1-173 0,-2 1-303 15,3-1-391-15</inkml:trace>
  <inkml:trace contextRef="#ctx0" brushRef="#br1" timeOffset="176494.595">25572 11873 428 0,'-3'-10'622'0,"-1"2"-165"0,-1 0-19 0,-2 1-70 0,1 3-1 15,-2-2-57-15,-1 2 45 0,3 1-58 0,6 3 38 16,-15-1-56-16,8 5-15 0,-1-1-18 0,1 4-20 16,-1 1-26-16,4 3-22 0,-2 3-12 0,3 2-18 15,1 0-20-15,0 4-20 0,4 1-57 0,-1 5 26 16,3 0-49-16,2 4 34 0,2 1-52 15,2-1 33-15,0 0-59 0,6 2 45 0,-1 0-42 0,0-6-40 16,1-2-55-16,3-3-62 0,-2-1-60 0,2-3-18 16,-3-4-108-16,2-3-25 0,1-3-91 0,-3-2-101 15,1-4-555-15,2-2-743 0</inkml:trace>
  <inkml:trace contextRef="#ctx0" brushRef="#br1" timeOffset="176881.237">25888 11944 484 0,'-9'-11'590'16,"3"1"-114"-16,-1-1-74 0,0 0-31 0,0 2-54 15,2-1-37-15,1 1-29 0,2-2-43 0,-1 1-36 0,3 2-33 16,3-1-26-16,1 0-22 0,1 1-20 0,4 1-14 16,-2 1-6-16,4 2-17 0,1 1-7 0,-1 2-4 15,-11 1-5-15,22 0-2 0,-10 3-7 16,0 0 0-16,-1 3 4 0,-1 2-8 0,-1-2 1 0,-1 4 1 15,-2-2-2-15,-2 2 0 0,1 1 7 0,-1 0-31 16,0 1 63-16,0-1-39 0,-2 2 51 0,2-1-49 16,-1 0 45-16,-1 1-49 0,3 0 47 0,-1-1-54 15,1 2 43-15,3-3-50 0,-2 1 48 0,1 1-51 16,0-3 1-16,4 1 8 0,-4-2-5 0,2 1 3 16,3 0 0-16,-3-2 3 0,0 0 0 0,-3-2 0 15,3 2 5-15,-3-1 5 0,-2 0 16 0,-1 0 18 16,-2 0 1-16,-2 0-2 0,-2 1-9 0,-1 1-2 15,-3-2-3-15,-3 2-9 0,-1 0-5 0,0 0-1 16,-1-2 1-16,-2 2-8 0,3-3-2 0,-1 0 6 16,3 0-68-16,-1-1-12 0,2-2-115 0,8-3-69 15,-13 3-120-15,13-3-90 0,0 0-44 0,-5-4-372 16,5 4-443-16</inkml:trace>
  <inkml:trace contextRef="#ctx0" brushRef="#br1" timeOffset="177036.782">26259 12024 697 0,'11'-6'794'0,"1"0"-185"0,-2 0-65 0,-2 3-116 16,-1-3 4-16,-7 6-61 0,13-4-8 0,-13 4-32 0,10-4-40 16,-10 4-41-16,0 0-43 0,12 5-41 0,-12-5-31 15,10 4-27-15,-10-4-20 0,9 10-24 16,-4-4-23-16,0 1-49 0,3 0-78 0,-2 1-95 0,1-2-88 16,0 1-62-16,2 0-89 0,1-2-54 0,-1 0-111 15,-1-2-64-15,2 0-266 0,2-3-485 16</inkml:trace>
  <inkml:trace contextRef="#ctx0" brushRef="#br1" timeOffset="177378.226">26558 11810 758 0,'-1'-8'707'0,"-1"3"-136"0,0-1-107 0,-1 0-67 16,3 6-29-16,-4-6-87 0,4 6 16 0,0 0-81 15,0 0 16-15,0 0-85 0,0 0 16 0,0 7-70 16,3 0 22-16,2-2-68 0,0 1 34 0,5 0-61 15,-1 1 37-15,4-1-55 0,1-1 42 0,0 2-53 16,1-1 34-16,1-2-54 0,0-2 39 0,0-2-53 16,0 0 40-16,0-2-51 0,0-2 53 0,-2 0-44 15,0-3 52-15,-1 0-44 0,-1-1 52 0,-3-3-44 16,-2 1 59-16,0-1-46 0,-2 1 80 0,0-1-15 16,-3 3 75-16,2-2-1 0,-2 3 15 0,0 0-9 15,-1 1-20-15,-1 6-30 0,4-9-4 0,-4 9-28 16,4-4 5-16,-4 4-13 0,0 0-2 0,10 6-21 15,-10-6 9-15,8 8-18 0,-2-1 6 0,0 0-25 16,2 2-10-16,1 0-58 0,2 1-16 0,1-1-95 16,-1 1-11-16,1 0-102 0,2-2-3 0,-1-1-61 0,1 0-76 15,0-3-74-15,0 0-116 0,-3-2-255 0,0-2-450 16</inkml:trace>
  <inkml:trace contextRef="#ctx0" brushRef="#br1" timeOffset="177594.774">27043 11491 1060 0,'2'-16'699'0,"2"3"-140"0,-2 4-47 16,1-2-98-16,3 4 24 0,0-2-56 0,-1 3-10 15,3 1-46-15,4 2-28 0,-2 2-33 0,3 1-79 16,-1 2 11-16,4 3-64 0,3 3 2 0,-1 4-23 16,2 5-22-16,-1 3-18 0,-3 4-7 0,2 9-29 15,-4 2-23-15,-3 2-58 0,-2 3-28 0,-5 3-73 16,-1 0-44-16,-5-4 13 0,-2 4-76 0,-2 2 33 15,-5-2-61-15,-4 1-4 0,-2-1-35 0,-8 6-29 16,-4-1-30-16,-6 1-49 0,-7-3-47 0,-4-2-389 16,-5 1-414-16</inkml:trace>
  <inkml:trace contextRef="#ctx0" brushRef="#br1" timeOffset="178214.496">16895 15677 402 0,'-7'-15'649'0,"2"3"-99"16,-1 0-54-16,1 3-42 0,-2 0-25 0,1 0-14 0,2 2 0 16,-2-1-60-16,1 1-28 0,5 7-48 0,-8-6-29 15,8 6-35-15,0 0 7 0,-13 5-33 0,11 2-3 16,-2 2-42-16,1 1-3 0,3 3-42 0,0 4-1 16,0 1-37-16,3 6 5 0,1-1-15 0,2 5-6 0,3 0-19 15,1 0-27-15,2 1-42 0,2-3-43 16,1-1-12-16,3 0-35 0,1-4-40 0,-1-2-43 15,2-1-52-15,-2-6-62 0,3 0-24 0,-1-4-67 0,-2-2-43 16,1-4-74-16,-2-2-56 0,2-1-300 16,-2-4-456-16</inkml:trace>
  <inkml:trace contextRef="#ctx0" brushRef="#br1" timeOffset="178530.158">17176 15765 56 0,'-4'-13'692'15,"-2"2"-134"-15,3 2-73 0,-2 0-42 0,1 1-71 0,0 2-44 16,4 6-35-16,-6-9-20 0,6 9-37 15,0 0-22-15,0 0-35 0,0 0-29 0,-8 3-30 0,8-3-25 16,7 10-20-16,-2-4-12 0,1 1-12 0,1 1-11 16,3 2-10-16,1 0-3 0,0-1-9 0,1 0-4 15,1 0-22-15,2-2 19 0,-2-1-2 0,0 0-2 16,2-4-4-16,-2 1 4 0,0-3-3 0,-2-1-2 16,2-2 3-16,-3 0-5 0,1-3 3 0,0-2-1 15,-3 0 1-15,-1 0 4 0,1-4-1 0,0 1 26 0,-2 0 30 16,-1 0 52-16,-1 2-6 0,1-1 46 15,-1 2-28-15,0-1 11 0,1 2-51 0,-5 7 9 16,5-10-49-16,-5 10 19 0,8-7-33 0,-8 7 16 0,10-1-30 16,-10 1 27-16,13 4-35 0,-6-1 20 0,1 3-29 15,2-2 4-15,1 3-81 0,0 2-8 0,-1-1-79 16,2 2-64-16,-1-1-73 0,2 1-66 0,-4-1-61 16,4 1-118-16,-3-3-95 0,-1 0-377 0,-1-2-624 15</inkml:trace>
  <inkml:trace contextRef="#ctx0" brushRef="#br1" timeOffset="178691.348">17760 15703 480 0,'8'-6'741'0,"-3"0"-144"0,-5 6-108 0,9-6-61 15,-9 6-21-15,7-5-15 0,-7 5 9 0,0 0-87 16,12 0-12-16,-12 0-50 0,9 3-46 0,-9-3-41 16,11 8-36-16,-6-2-21 0,2 0-22 0,1 1-18 15,0 1-29-15,-1-1-63 0,2 0-88 0,-2 0-87 16,4 0-67-16,-4-1-58 0,2-1-68 0,0 0-129 15,1-2-96-15,-10-3-368 0,17 3-578 0</inkml:trace>
  <inkml:trace contextRef="#ctx0" brushRef="#br1" timeOffset="178911.165">17993 15454 31 0,'-2'-15'758'15,"2"4"-130"-15,-2 2-86 0,0 2-72 0,1 0-62 16,1 7-13-16,0-8-5 0,0 8-22 15,0 0-23-15,0 0-53 0,0 0-34 0,0 0-34 16,5 11-37-16,-1-4-14 0,0 4-21 0,2 1-24 0,3 2-52 16,0 3 10-16,1 1-38 0,1 1 16 0,2 3-43 15,-1 0 23-15,4 0-49 0,-1-1-11 0,-2-3-83 16,1-3-4-16,0 1-84 0,-1-2-97 0,1-1-68 16,-3-2-57-16,1-3-114 0,-2 0-120 0,0-3-440 15,0-2-700-15</inkml:trace>
  <inkml:trace contextRef="#ctx0" brushRef="#br1" timeOffset="179106.746">18395 15456 319 0,'10'-10'733'0,"-5"1"-161"16,2 2-68-16,-1 2-63 0,-1-1-4 0,4 2 6 16,-9 4-22-16,13-4-23 0,-13 4-48 0,15 0-38 15,-15 0-44-15,17 5-32 0,-8 1-40 0,1 1-36 16,-1 2-31-16,0 1-25 0,1 3-20 0,-1 0-20 0,0 5-13 15,1-1-23-15,-5-2-56 0,3 1-56 16,-3 3-43-16,0-5-73 0,2 0-64 0,-3 0-85 0,-1-1-32 16,1-2-98-16,-2-2-75 0,0 0-87 0,-2-1-342 15,0-8-576-15</inkml:trace>
  <inkml:trace contextRef="#ctx0" brushRef="#br1" timeOffset="179611.232">18313 15338 67 0,'-7'-6'529'0,"2"-1"-119"16,-1 2-13-16,3 0-23 0,1-2-10 0,2 7-28 16,-5-11-17-16,5 11-13 0,0-10-16 0,0 10-18 15,5-10-11-15,-5 10-11 0,11-7-5 0,-11 7-53 16,15-4 13-16,-15 4-29 0,19 2 2 0,-5 0-26 16,0 1-8-16,0 3-20 0,2 2 1 0,-1 1-26 15,0 2 0-15,2 4-22 0,-4 0-11 0,2 2-12 16,-2 4-12-16,1 2-8 0,-3 1-8 0,-2 0-7 15,-1-1-23-15,-2 0-42 0,1-2-33 0,-2 2-37 16,-1-2-62-16,-2-2-67 0,1-2-85 0,-2 1-44 16,2-4-56-16,-3 1-122 0,3-5-103 0,-3 1-352 15,2-4-608-15</inkml:trace>
  <inkml:trace contextRef="#ctx0" brushRef="#br1" timeOffset="179784.234">18897 15427 1112 0,'12'-5'651'16,"-3"2"-131"-16,-9 3-49 0,14-1-10 0,-14 1-18 16,10 2-35-16,-10-2-56 0,8 7-60 0,-8-7-58 15,7 11-48-15,-5-2-35 0,0 1-32 0,-1 1-24 16,2 1-42-16,-2 1-59 0,3 2-95 0,-1-1-82 16,1 0-75-16,1 1-76 0,2-2-74 0,-3-1-144 15,4-1-133-15,0-4-261 0,-2 0-528 0</inkml:trace>
  <inkml:trace contextRef="#ctx0" brushRef="#br1" timeOffset="180043.283">19373 15023 485 0,'4'-11'704'15,"-2"0"-162"-15,-2 4-40 0,-2 1-57 0,2 6-31 16,-6-4 10-16,6 4-27 0,0 0-36 0,-14 2-49 15,7 3-36-15,0 2-37 0,2 2-33 0,0 3-33 0,1 0-29 16,2 2-22-16,-2 3-32 0,5 1-13 0,3 2-17 16,0 0 1-16,2 4-24 0,3 1-2 0,3-1-27 15,-1 1-26-15,5-2-48 0,0-2-13 0,2 0-28 16,1-4-36-16,-2-4-50 0,1-2-48 0,2-2-65 16,1-1-21-16,-3-5-107 0,1 0-63 0,-4-3-65 15,4-3-420-15,0 0-576 0</inkml:trace>
  <inkml:trace contextRef="#ctx0" brushRef="#br1" timeOffset="180397.182">19653 15002 124 0,'-4'-9'684'0,"1"0"-171"16,-1 2-52-16,2 1-59 0,2 6-22 0,-5-8-26 16,5 8 9-16,-7-3-10 0,7 3-46 0,0 0-22 0,0 0-41 15,-1 7-46-15,1-7-32 0,3 11-27 16,2-4-29-16,-2 2-20 0,4 0-20 0,-1 1-7 15,2 0-12-15,2 3-12 0,-1-2-7 0,3-1-6 16,-1 1-4-16,1-2-4 0,2-1-2 0,-3-1-2 0,2-2-3 16,0-1-4-16,-2-3 2 0,3 0-11 0,-3-2 8 15,0-1-3-15,1-3 1 0,-3 0-1 16,1-2-1-16,0-2 1 0,-4-3-6 0,1 1 5 0,-2-2-1 16,-1-2 3-16,-2 3-2 0,1-2 10 0,-1 1 19 15,0 1 26-15,-1 1 24 0,0-1 19 0,-1 3 9 16,0 0-27-16,0 2-3 0,0 7-16 15,3-12-9-15,-3 12-3 0,2-5-20 0,-2 5 9 0,0 0 0 16,0 0-7-16,12 6-7 0,-8 0-2 16,2 0-4-16,-1 2-4 0,3 2-10 0,0 2-11 0,-2 1-31 15,4 1-51-15,-1 1-42 0,0 1-55 0,1 0-73 16,0-1-68-16,0-2-54 0,0 0-50 0,-3-1-52 16,2-2-44-16,-1 0-61 0,2-3-386 0,-1-3-563 15</inkml:trace>
  <inkml:trace contextRef="#ctx0" brushRef="#br1" timeOffset="180558.746">20221 15052 101 0,'9'-4'738'0,"-5"-1"-170"16,-4 5-63-16,9-5-66 0,-9 5-40 15,10-4-7-15,-10 4-9 0,0 0-14 0,0 0-43 0,12 0-55 16,-12 0-55-16,6 6-42 0,-6-6-30 16,4 10-32-16,-1-4-22 0,2 1-23 0,-3 2-70 0,2-1-20 15,0 3-79-15,0-2-87 0,-2 1-78 0,2-1-80 16,0 1-85-16,-1-2-82 0,2 0-103 15,-3-2-264-15,-2-6-437 0</inkml:trace>
  <inkml:trace contextRef="#ctx0" brushRef="#br1" timeOffset="180880.917">20446 14780 571 0,'2'-8'591'0,"-2"-1"-94"15,1 2-28-15,0 0-77 0,-1 1-59 0,3 0-40 16,-1 0-31-16,1 0-40 0,1 1-31 0,-4 5-34 16,10-7-24-16,-10 7-23 0,11-2-20 0,-11 2-21 15,16 1-12-15,-9 2-4 0,-2 2-17 0,3 0 2 16,-4 3-14-16,2 0-2 0,-2 2-4 0,0 1 4 16,-1-1-11-16,-2 0 0 0,0 1-4 0,2 1 8 0,-3 0-3 15,2-1 4-15,0-2 4 0,-1 1 7 0,0-2 4 16,0 2 3-16,2-3 11 0,1 0-8 15,-1-3 2-15,3 1-22 0,-6-5 13 0,13 5-20 16,-13-5 10-16,21-2-34 0,-8-1-43 0,2-1-61 0,1-3-76 16,0 0-28-16,1-2-95 0,-2-2-30 0,3-3-72 15,-4 1-36-15,-4-1-44 0,3-3-260 0,-5 0-271 16</inkml:trace>
  <inkml:trace contextRef="#ctx0" brushRef="#br1" timeOffset="181076.454">20749 14623 250 0,'-5'-12'381'0,"-3"2"-6"0,3 2 8 0,0 1 12 16,1 1 1-16,-1-2-12 0,1 4-24 0,4 4-25 15,-7-11-30-15,7 11-26 0,-3-6-56 0,3 6 36 16,0 0-47-16,0 0 10 0,7-5-56 0,-7 5 0 16,12 2-36-16,-12-2 0 0,17 6-29 0,-4-1-5 15,-2 2-26-15,3 0 10 0,-2 4-10 0,1 0-11 0,1 3-14 16,-3 2-9-16,1 1-11 0,-2 2 2 16,-1 2-5-16,0 0-12 0,-4 1-34 0,1 0-47 15,-2 0-48-15,-1-1-49 0,-1-2-41 0,1-1-55 16,-2-1-26-16,0-3-81 0,1-1-45 0,1-1-122 15,-1-2-69-15,0-3-308 0,1-1-484 0</inkml:trace>
  <inkml:trace contextRef="#ctx0" brushRef="#br1" timeOffset="181215.413">21153 14780 655 0,'12'-4'696'16,"-2"2"-179"-16,-10 2-38 0,14-1-39 0,-14 1 5 15,10 1-29-15,-10-1-53 0,10 5-55 0,-10-5-70 16,5 10-79-16,-2-5 2 0,-1 2-35 0,1 3-28 15,0 0-55-15,-1 1-89 0,0 0-105 0,0 0-88 16,1 0-124-16,0 0-122 0,0 1-103 0,-1-1-433 16,2-2-629-16</inkml:trace>
  <inkml:trace contextRef="#ctx0" brushRef="#br1" timeOffset="181547.083">21614 14191 307 0,'-9'-9'661'0,"1"3"-151"0,0 2-32 16,-1 0-28-16,-1 0-8 0,10 4 1 0,-18-1-41 15,6 2 12-15,2 3-40 0,2 1-39 0,-1 2-33 16,-1 1-30-16,1 3-24 0,3 2-26 0,2 1-26 16,0 2-27-16,3 0-25 0,2 2-25 0,4 2-23 15,2 2-15-15,4 2-15 0,3-1-14 0,3-1-14 16,3 0-24-16,1-2-27 0,6 2-29 0,-2-5-43 16,2-4-26-16,1 1-53 0,3-4-25 0,-1-1-124 15,2-5-45-15,-2 1-75 0,-1-3-83 0,-1-1-103 16,-1-4-642-16,-1-1-869 0</inkml:trace>
  <inkml:trace contextRef="#ctx0" brushRef="#br1" timeOffset="181911.067">22017 14210 742 0,'-4'-6'581'0,"1"1"-97"16,3 5-77-16,-6-7-32 0,6 7-41 15,0 0 0-15,-7-5-18 0,7 5-29 0,0 0-23 0,-3 6-50 16,3-6-39-16,1 11-33 0,2-4-24 0,1 0-21 15,1 1-17-15,1 2-17 0,2 1-28 0,0 0 9 16,3 0-10-16,-1-1-5 0,-1 0-11 0,4-1 4 16,-3 0-11-16,2-3-4 0,-2 0 0 0,0-1-1 15,-1-3-6-15,1-1-2 0,-10-1 2 0,14-1-4 16,-14 1 1-16,16-7 1 0,-11 0-1 0,0 1 0 16,1-4 4-16,-2 2-2 0,-1-3 0 0,-2 2 3 15,5-4 1-15,-6 2 12 0,4 1 23 0,-3-1 20 16,3 2 8-16,-2-1 12 0,-1 3-9 15,0-1-15-15,2 2-7 0,-3 6-22 0,5-7 20 0,-5 7 11 16,7-3-4-16,-7 3-4 0,9 3-11 0,-2 1-9 16,-1 0-6-16,1 4-1 0,3 0 0 0,-1 3-7 15,0 1-10-15,1 0-26 0,0 4-40 0,0-2-83 16,2 3-25-16,-2-2-81 0,-1 1-77 0,1 1-63 0,-1-4-51 16,0 0-55-16,0-1-62 0,-1-2-424 0,-2-3-577 15</inkml:trace>
  <inkml:trace contextRef="#ctx0" brushRef="#br1" timeOffset="182086.221">22614 14279 5 0,'9'-6'714'15,"-4"3"-200"-15,1-1-60 0,-6 4-52 0,8-4 6 16,-8 4-27-16,0 0-8 0,0 0-34 0,11 3-40 16,-11-3-48-16,3 7-46 0,-3-7-43 0,4 12-36 15,-3-5-24-15,0 2-21 0,3 0-15 0,-3 2-18 16,3 0-29-16,0 2-97 0,-1-1-3 15,3 1-55-15,-1 1-61 0,0-2-53 0,2-2-53 16,-1 0-57-16,-1-3-55 0,4 0-79 0,-1-2-338 0,0 0-370 16</inkml:trace>
  <inkml:trace contextRef="#ctx0" brushRef="#br1" timeOffset="182510.787">22809 13983 396 0,'0'-10'519'0,"-1"1"-73"15,1 0-59-15,-1 1-34 0,2-3-50 0,0 1-52 16,0 1-39-16,2 0-35 0,1 0-28 0,0 0-29 16,2 1-25-16,-2 2-17 0,6 0-18 0,-3 0-12 15,-1 3-10-15,-6 3-3 0,15-3-12 0,-15 3-4 16,13 1 0-16,-13-1-5 0,9 5-6 0,-4 1 1 15,2 0 2-15,-5 1-3 0,1 1-1 0,-1 1 15 16,1 0 4-16,-2 1 16 0,2 0-10 0,-1 0 21 16,1 2-6-16,-2-2 7 0,5 1-15 0,-3 0 11 15,1-1-19-15,0 2 12 0,2-2-18 0,1 2 9 16,1-1-14-16,1 0 4 0,-1-1-15 0,1 0 8 16,4 3-11-16,-3-4 6 0,3 2-11 0,-2-2 8 15,0 1-9-15,1-2 12 0,-3 1-14 0,2-1 10 16,-3 0-8-16,-1-1 19 0,-2 0 3 0,-1 0 22 15,-2-2-2-15,-2 2 0 0,-1 0-11 0,-3-2-2 16,0 3-3-16,-3-1-9 0,-2-1-4 0,0 2-3 0,-2-2-7 16,-1 0-20-16,2-2-45 0,-1 2-48 0,0-3-60 15,1-1-74-15,-1 0-94 0,11-2-87 16,-16-2-146-16,9 0-298 0,1-3-421 0</inkml:trace>
  <inkml:trace contextRef="#ctx0" brushRef="#br1" timeOffset="182743.153">23014 13833 420 0,'2'-11'751'16,"2"3"-168"-16,-1-1-19 0,-1 5-132 0,-2 4 3 0,4-11-70 15,-4 11 21-15,8-7-39 0,-8 7-25 0,11-3-41 16,-11 3-27-16,21 3-51 0,-7-1-17 0,0 3-44 16,1 3-13-16,6 1-32 0,-1 2-3 0,1 4-23 15,0 2-13-15,1 1-4 0,-2 2-10 0,-3 3-5 16,0 2-9-16,-5 1-7 0,0 2-3 0,-2 1-9 15,-5 1-11-15,-2 3-31 0,-4-7-39 0,-1 2-54 16,-3-2 3-16,1-2-67 0,-6 2 8 0,1-2-66 0,-4-1-82 16,-3-2-89-16,0-1-124 0,0-6-151 15,-2-1-370-15,0-3-678 0</inkml:trace>
  <inkml:trace contextRef="#ctx0" brushRef="#br1" timeOffset="183610.85">27758 11173 648 0,'-12'-11'493'0,"1"3"-21"15,1-3-83-15,1 3-27 0,2-1-89 0,3 1-28 16,2 0-51-16,2 2-19 0,2 0-43 0,2 1-15 16,3-1-35-16,2 4 1 0,3 0-35 0,-12 2 7 15,25 1-24-15,-9 4 8 0,5 2-22 0,-2 2 14 16,1 5-11-16,-1 3 2 0,-1 3 12 15,-1 3 0-15,-4 5 9 0,-2 0-38 0,-2 10 42 0,-2 2-4 16,-5-3-5-16,-2 8 8 0,0 2 16 0,-1 0 18 16,0-2 15-16,-1 2 19 0,0 0 4 0,2-3 1 15,1 2-12-15,2-3-45 0,-1-1 25 0,5-1-48 16,1-3 31-16,1-1-47 0,2-6-1 0,1-3-3 16,1 0-3-16,4-3 1 0,-2-1-4 0,7-3 19 15,-3-4-52-15,7-1 22 0,-1-3-63 0,3 0 38 16,2-7-51-16,-4 0 45 0,1-2-37 0,1-1 47 15,-6-3-37-15,1 0 55 0,-4-1-41 0,-1 3 53 16,-4-3-33-16,-1 1 80 0,-13 0-22 0,19 0 50 0,-19 0 18 16,13 2 27-16,-13-2 16 0,5 9 6 15,-5-9 8-15,0 16-17 0,0-5-2 0,0 2-24 16,0 3-9-16,-1 2-26 0,2 2-12 0,-1 3-18 16,1 2-9-16,3 4-6 0,1 2-7 0,-1 2-17 0,3 0-17 15,0 6-29-15,2-1-36 0,-3-4-13 16,2-2-24-16,-4-1 9 0,1 1-24 0,-2-6 18 0,-3-1-36 15,-3 0 44-15,-2-2-43 0,-5 3 47 16,-5-3-61-16,-3 0 29 0,-9 0-66 0,-3-1-13 16,-4-2-51-16,-7-2-77 0,-1-3-92 0,-7 0-129 0,-1-3-496 15,-15-1-663-15</inkml:trace>
  <inkml:trace contextRef="#ctx0" brushRef="#br1" timeOffset="-202640.719">23766 14239 296 0,'0'0'265'0,"4"-5"-24"0,-4 5-33 16,0 0 26-16,0 0-40 0,0 0 29 0,3-8-57 0,-3 8 26 16,0 0-67-16,0 0 28 0,0 0-56 15,0 0 7-15,4-4-48 0,-4 4 7 0,0 0 14 16,0 0 12-16,0 0 27 0,9 1-17 0,-9-1 23 0,0 0-24 16,7 6 14-16,-7-6-25 0,5 7 12 0,-5-7-23 15,6 8 5-15,-6-8-26 0,2 10 5 0,-1-4-25 16,-1-6-5-16,3 13-7 0,-3-6-3 0,-1 2-4 15,-1-2 6-15,1 4-30 0,-3-2-43 0,2 2-52 16,-3 2-58-16,-3-2-58 0,4 2-43 0,-2-1-68 16,1-2-53-16,-1 1-384 0,3-3-282 0</inkml:trace>
  <inkml:trace contextRef="#ctx0" brushRef="#br1" timeOffset="-198410.482">6080 5474 135 0,'0'0'255'0,"0"0"-72"0,0 0 3 0,0 0-30 16,0 0-2-16,0 0-2 0,0 0-20 0,0 0-8 15,-6-4-16-15,6 4-13 0,0 0-9 0,0 0-12 16,0 0-9-16,0 0-11 0,0 0-9 0,0 0-8 15,0 0-6-15,0 0-7 0,0 0-3 0,0 0 7 16,0 0-13-16,0 0-8 0,0 0-2 0,0 0 1 16,0 0-1-16,0 0-1 0,4-5-1 0,-4 5 11 15,0 0-3-15,0 0 10 0,11-2 4 0,-11 2 0 16,10-2 6-16,-10 2 5 0,13-1 10 0,-13 1-6 16,17-2-2-16,-17 2 2 0,19-1-5 15,-9 0-6-15,2-1-2 0,0 2 12 0,1-2-4 0,3 0 0 16,-2 1-5-16,2 0-3 0,0 0-8 0,1 0-2 15,0 0 7-15,4-1-14 0,-2 2-29 0,-1-1 40 16,1 1-1-16,0 0-2 0,0-1-9 0,1 1 0 0,0 0-34 16,0 0 38-16,-1 0-38 0,1 0 38 15,0 0-28-15,-2 1 41 0,2-2-44 0,1 2 44 16,-2-1-38-16,3 0 50 0,-2 1-3 0,-2-1 0 0,2 0-7 16,1 2-4-16,-2-2-2 0,3 0-2 0,-2 1 5 15,1-1-4-15,-1 1-3 0,2-1 4 16,-3 1 2-16,4-1-1 0,-1 1 1 0,-3 0 6 0,3-1-19 15,-1 2-1-15,0 0-3 0,1 0-19 0,-2-1 23 16,2 0 0-16,-3-1-6 0,4 1 2 0,-3 0-4 16,0-1 2-16,0 1-3 0,2 1-1 0,-3-1 9 15,3 0-6-15,-2 0-3 0,-1-1 3 0,2 1-2 16,-2-1 0-16,3 1 0 0,-2 1 8 0,-2-2-7 16,4 1 2-16,-2 2-3 0,-2-2-47 15,4 0 58-15,-2 0-3 0,-1-1 2 0,3 2-3 0,-3 0 0 16,2-1-5-16,-1 0 0 0,2 1 1 0,-3-1 2 15,3 1-3-15,-1 0-1 0,0 0 4 0,2-1-1 16,-1 1 1-16,1-2 7 0,-3 1 4 0,3 1-3 16,1-1-4-16,-1 0 2 0,-1 0-1 0,5 0-2 15,-1 1 1-15,-5 0-4 0,6-1 4 0,-4 0 1 16,3 1 0-16,-1-1-2 0,2 0 3 0,-3 0 1 16,2 0-6-16,-2 1 3 0,2 0 2 0,-3-1-6 0,2 0 0 15,-3 2 1-15,1-2 6 0,3 0-3 0,-1 0-2 16,-3 2 1-16,2-3-1 0,2 1 1 15,-3 0-1-15,0 0 1 0,0-1-3 0,0 2 6 0,1-2-7 16,-1 0-1-16,-1 1-1 0,2-1 3 0,-1 1-5 16,0-1 0-16,-2 1 3 0,0-1-3 0,2 1-2 15,-4 0 0-15,3 1 5 0,-2-1-7 0,0 0 2 16,0 0 1-16,-1 0-13 0,-2 2 16 0,3-2 0 16,-2 0 6-16,0 1-10 0,1-1 5 15,-2 0-3-15,1 0-1 0,-1 0 1 0,-1 0 8 16,-2-1-9-16,1 2-1 0,0-1 9 0,0-1-7 0,-2 0 3 15,1 1-5-15,-3-1 6 0,2 1-4 0,1-1-1 16,-4 1 4-16,3-1-7 0,-13 0 4 0,18 2-40 16,-18-2 49-16,18 0-5 0,-18 0 4 0,14 2-10 15,-14-2 5-15,13 0-1 0,-13 0-2 0,0 0 5 16,14 1-1-16,-14-1 10 0,0 0 4 0,10 2 16 16,-10-2 11-16,0 0 12 0,0 0 3 0,13 1 2 0,-13-1-39 15,0 0 41-15,0 0-55 0,0 0 47 0,0 0-54 16,0 0 42-16,11 0-56 0,-11 0 44 0,0 0-53 15,0 0 26-15,0 0-87 0,0 0-29 16,0 0-87-16,0 0-124 0,0 0-138 0,8-4-555 0,-8 4-617 16</inkml:trace>
  <inkml:trace contextRef="#ctx0" brushRef="#br1" timeOffset="-187956.988">24685 15819 1086 0,'-8'-13'677'15,"1"2"-121"-15,-2 2-131 0,3-1-31 0,-2 2-8 16,2 1-28-16,-1 0 13 0,2-1-34 0,1 1-32 16,-2 2-42-16,2 1-46 0,4 4-44 0,-6-8-37 0,6 8-22 15,0 0-12-15,0 0 9 0,0 0-2 16,0 0-10-16,4 9-5 0,1-2-10 0,2 2-10 15,0 3-10-15,-1 3-9 0,3 2-8 0,1 1-9 16,1 0-8-16,-1 2-4 0,1-1-5 0,1 5-3 16,-2-2-2-16,3-2-10 0,-3-1-2 0,0 1-17 15,0-1-29-15,1-3-42 0,-4 0-47 0,2-1-29 0,0-3-59 16,-2-2-70-16,-1 0-46 0,2-2-43 0,-3 0-12 16,0-3-111-16,-5-5-85 0,8 3-88 0,-8-3-265 15,0 0-515-15</inkml:trace>
  <inkml:trace contextRef="#ctx0" brushRef="#br1" timeOffset="-187594.469">24687 15868 417 0,'-12'-16'516'0,"3"0"-131"15,0 0-15-15,-1 2-70 0,5-1 26 0,-1-1-65 16,0 2-7-16,4-3-40 0,1 1 4 0,1 0-32 16,1 0-11-16,3 0-38 0,2 1-11 0,2 0-38 15,3 1-7-15,0 2-25 0,0 1 0 0,3 2-21 16,0 1 3-16,0 2-17 0,2 3 8 0,-2 2-14 15,-3 1 10-15,4 2-13 0,-4 3 9 0,-2-1-12 16,-3 5 11-16,2-1-12 0,-6 2 7 0,1 0-10 16,-3 1 17-16,-3 2 0 0,-1-1 28 0,-2 3 20 15,-2-3 6-15,1 1 20 0,-1-1 1 0,-2-1 0 16,1 0-3-16,1-1 4 0,-1-1-10 0,3-2-4 0,-2 0-8 16,4 0-4-16,-1 0-10 0,1-4-15 0,4-3-15 15,-6 10-1-15,6-10 2 0,5 8-8 0,-5-8 2 16,9 7-8-16,-1-3 4 0,2 0 1 0,3-1-2 15,1 2-7-15,2 0 0 0,1 0 0 0,2 0-5 16,3-1-6-16,0 3 5 0,-1-3-4 0,2 1 2 16,0 0-2-16,-5 0-1 0,1-2 0 0,-1 1-1 15,0-1-18-15,1 0-48 0,-5 0-69 0,-1-1-68 16,1 0-62-16,-2-1-46 0,-12-1-96 0,20 0-92 16,-20 0-63-16,18-5-522 0,-18 5-700 0</inkml:trace>
  <inkml:trace contextRef="#ctx0" brushRef="#br1" timeOffset="-187306.397">25093 15244 723 0,'-8'-17'597'0,"1"5"-93"0,-1-1-68 0,-1 3-56 15,-1 0-21-15,0 2-4 0,-2 0-12 16,0 3-21-16,1 0-22 0,-2 4-74 0,1-1 3 0,-1 4-50 15,-1 0 2-15,0 3-38 0,-2 1 1 0,4 1-28 16,0 2-7-16,-2 1-9 0,4 2-9 0,0-1-2 16,3 1 6-16,0 1-24 0,3-1 1 0,0 0-23 15,3-1-5-15,1 1-8 0,2 0 0 0,1-1-7 16,3 1-1-16,2 0-8 0,2-3-3 0,0 2-17 16,3-4-22-16,2 3-34 0,-1-4-39 0,4 0-36 15,3-3-51-15,-1 1-53 0,2-3-63 16,2-1-41-16,3-1-64 0,2 0-63 0,-3-2-36 0,5 0-72 15,3-2-402-15,-7 3-567 0</inkml:trace>
  <inkml:trace contextRef="#ctx0" brushRef="#br1" timeOffset="-186994.002">25489 15517 322 0,'-5'7'755'0,"0"1"-172"0,-1-2-83 0,-1 2-86 16,2-3-27-16,1 2-24 0,4-7-22 15,-10 8-13-15,10-8-52 0,-4 7-60 0,4-7-46 16,0 0-29-16,0 0-30 0,5 5-23 0,-5-5-20 0,14-1-15 16,-3-1-21-16,0-2-41 0,5 1-47 0,-2-2-48 15,2 1-60-15,3-1-25 0,-3 1-46 0,0 1 2 16,0 1-62-16,-2 0 35 0,-3 2-35 0,0 2 46 16,-1 1 14-16,-5 3 19 0,-3 3 34 0,-2-2 30 15,-1 5 20-15,-3 0 35 0,-3 1 45 0,0 3 57 16,-2-1 61-16,0 2 48 0,-1-2-26 0,2 0 40 15,3-2-52-15,-3-1 37 0,5-2-48 0,-2 1 41 16,2-3-56-16,3 0 24 0,3-1-51 0,2-3 31 16,1 0-47-16,3-3 23 0,4-1-100 0,5-2-22 15,1-3-92-15,5 0-71 0,4-5-107 0,11-3-278 16,-4-1-148-16</inkml:trace>
  <inkml:trace contextRef="#ctx0" brushRef="#br1" timeOffset="-186210.892">25570 15587 253 0,'0'0'389'0,"0"0"-58"0,0 0 10 0,-17 1-46 15,17-1 60-15,0 0-33 0,-10-1 0 16,10 1-37-16,0 0-8 0,-8-1-34 0,8 1-20 15,0 0-29-15,0 0-22 0,-5-7-35 0,5 7-17 16,0 0-8-16,1-9-10 0,-1 9-11 0,8-9-13 16,0 3-8-16,-2 1-9 0,6-3-15 0,-1 1-8 0,2-1-6 15,0-1-8-15,3 2-2 0,0-2-10 0,2 1-10 16,2 0-52-16,-1-1-88 0,0 2-63 0,1 1-97 16,-3 0-53-16,1 2-117 0,-2 0-60 0,0 1-387 15,-3 2-484-15</inkml:trace>
  <inkml:trace contextRef="#ctx0" brushRef="#br1" timeOffset="-186053.66">25740 15715 655 0,'-7'10'442'0,"0"-3"-37"0,3-1-100 16,0 0 23-16,0 0-24 0,4-6-39 0,-4 6-64 16,4-6-25-16,0 0-48 0,7 3-25 0,-7-3-19 15,16-3-4-15,-5-2-16 0,4-1-20 0,4-2-9 16,5-3-21-16,2-1-97 0,7-4-72 0,-1-2-55 15,1-1-112-15,2 0-107 0,-1 0-343 0,0-3-289 16</inkml:trace>
  <inkml:trace contextRef="#ctx0" brushRef="#br1" timeOffset="-185624.291">26435 15180 348 0,'8'-9'730'15,"-3"3"-172"-15,-1 0-78 0,-4 6-74 0,3-6-6 16,-3 6 0-16,0 0 6 0,0 0-25 0,0 0-47 15,6 6-25-15,-6-6-46 0,2 15-28 0,-2-6-42 16,3 2-12-16,-1 4-45 0,1 2-10 0,-1 2-25 16,2 4-21-16,1-2-15 0,-1 4-16 0,1-2-9 15,-1 1-9-15,4-1-6 0,-3-2-6 0,1 0-7 16,-2-3-5-16,1-3-4 0,-1 0-6 0,-1-3-5 16,2-3 2-16,-3 1-1 0,-2-10-14 0,1 11-21 0,-1-11 5 15,0 0 6-15,0 0 4 0,-5-8 9 16,2 0-1-16,-1-2 8 0,-1-4 5 0,-2 0 1 15,1-5-11-15,-2-2 16 0,2-1-9 0,-1 0 2 16,2-1-1-16,1-1 13 0,2 0-13 0,-1 4 14 16,2 1-1-16,0 1 2 0,1 0 4 0,1 4 2 15,0 1-2-15,1 1 1 0,0 2 3 0,2 2 6 16,0 1 1-16,-4 7 5 0,10-7 7 0,-10 7 0 0,15 0-3 16,-7 2-3-16,1 1-14 0,4 5 7 0,-2 0-12 15,3 4 7-15,-1 1-12 0,4 3 9 0,-3-1-2 16,4 5-7-16,-2-1 3 0,2 1-2 0,-1 1-5 15,1-1-4-15,-3 2-20 0,4-2-36 0,-3 1-35 16,-2-4-41-16,0-1-69 0,-3 0-29 0,1-2-52 16,-3-3-56-16,-2 1-22 0,0-2-94 0,-5-2-134 15,0-2-541-15,-4 0-748 0</inkml:trace>
  <inkml:trace contextRef="#ctx0" brushRef="#br1" timeOffset="-185479.906">26542 15524 557 0,'-9'-5'579'0,"-1"2"-138"0,5-1-26 0,0 1-72 0,5 3-53 16,-5-10-31-16,3 4-9 0,2 6-39 0,6-13-23 16,-1 6-37-16,3-2-28 0,3 1-34 0,0-1-8 15,7-1-25-15,0-1-4 0,3 1-26 0,2-1-21 16,1 0-95-16,-1 2-64 0,1-3-154 0,-1 2-103 16,-2 2-141-16,-1-2-269 0,2 2-358 0</inkml:trace>
  <inkml:trace contextRef="#ctx0" brushRef="#br1" timeOffset="-185258.47">26938 15137 486 0,'0'0'717'0,"3"-10"-156"0,-3 10-70 0,3-10-91 16,-3 10-37-16,3-9-17 0,-3 9-17 0,10-7-6 16,-10 7-33-16,12-7-46 0,-12 7-37 0,21-1-33 15,-21 1-21-15,25 1-30 0,-11 2-22 0,4 1-44 16,-1 2 7-16,2-1-32 0,1 3 19 0,3 0-31 15,-2 1 18-15,1 1-34 0,-1 0 21 0,2 1-48 16,-2-3-18-16,0 3-103 0,1-3-26 0,-1 1-69 16,-1-2-53-16,-2-1-70 0,-3-1-79 0,1-2-35 15,-5-2-105-15,-2 0-308 0,-9-1-451 0</inkml:trace>
  <inkml:trace contextRef="#ctx0" brushRef="#br1" timeOffset="-185076.762">27295 15039 375 0,'-6'-5'633'0,"6"5"-148"16,-12-4-33-16,12 4-46 0,0 0-13 0,-18 1-17 0,11 5-25 16,0-2-34-16,0 3-43 0,0 1-45 0,0 3-44 15,0 1-41-15,1 2-29 0,-2 2-24 0,3 2-58 16,0 2 34-16,1 2-24 0,0-1-45 0,3 0-74 16,0-2-62-16,2 2-65 0,-1-2-27 0,1-2-96 15,3 1-24-15,-1-4-64 0,2-1-62 0,-1-4-391 16,1-1-419-16</inkml:trace>
  <inkml:trace contextRef="#ctx0" brushRef="#br1" timeOffset="-184643.76">27429 14986 553 0,'5'-8'646'0,"-1"1"-158"0,-4 7-92 15,4-9-43-15,-4 9-24 0,0 0-19 0,0 0-4 0,0 0-11 16,12 5-52-16,-9 1-8 0,1 1-44 0,-1 2-29 15,2 3-43-15,-1 1-3 0,2 2-25 16,-1-1-17-16,3 1-14 0,-2 2-12 0,1-2-9 16,-1 0-7-16,2-1-1 0,-2 0-12 0,-1-2-1 0,-1-2 1 15,1-1 22-15,-2-2 30 0,-1-1-32 0,-2-6 30 16,5 7-35-16,-5-7 19 0,0 0-25 16,0 0 26-16,-6-9-1 0,5 2-8 0,-3-3-3 0,0-1-3 15,-1-3-5-15,0-2-6 0,-3-3-6 0,2-2-3 16,-1 0-20-16,2-2 18 0,-1 1 2 0,2 0 5 15,-1 1 4-15,1 4 0 0,2-1 0 0,0 3 8 16,1 2-6-16,0 1-9 0,1 1-6 0,1 1-2 16,0 3 0-16,3 3-6 0,-4 4 8 0,9-6 0 15,-9 6-4-15,13 2 1 0,-5 3-5 0,2 1 0 16,1 2 8-16,0 3-7 0,2 2-2 0,0 0 2 16,1 4-1-16,-1 0 1 0,1-1-5 0,0 3 0 15,0 0 1-15,0-1 0 0,-1 0-1 0,0 0-11 16,-3 0-20-16,2 0-39 0,-2-2-16 0,-1-2-69 0,-1 0 2 15,-2-1-50-15,0-2-51 0,-1-1-44 16,-1-2-31-16,0 1-60 0,-3-3-105 0,-1-6-89 16,3 9-432-16,-3-9-616 0</inkml:trace>
  <inkml:trace contextRef="#ctx0" brushRef="#br1" timeOffset="-184493.502">27574 15162 227 0,'0'0'710'0,"-13"-4"-153"0,13 4-54 0,-9-2-66 15,9 2-28-15,-10-5-45 0,10 5-51 0,-5-5-64 16,5 5-43-16,-3-7-43 0,3 7-32 0,7-7-25 0,1 2-25 16,0 0-28-16,2-1-21 0,4 0-72 0,-1 0-59 15,4-1-92-15,2-2-45 0,1 0-127 0,0-1-68 16,3 0-99-16,2 0-307 0,1-2-376 0</inkml:trace>
  <inkml:trace contextRef="#ctx0" brushRef="#br1" timeOffset="-184260.63">28183 14895 417 0,'0'0'709'0,"0"0"-144"0,0 0-61 0,0 0-47 16,0 0-7-16,0 0-42 0,0 0-62 0,0 0-44 16,0 0-74-16,7-4-26 0,0 1-71 0,0-2-20 0,2-1-24 15,2 0 8-15,5 0-41 0,-2-2 6 16,5 1-32-16,0-2 14 0,0 1-39 0,4-2 32 15,0 2-27-15,4-2 13 0,0-1-9 0,-3 2-40 16,4-1-67-16,-2-1-72 0,-3 4-55 0,0-1-91 16,-1-1-37-16,-1 1-139 0,1-2-71 0,-3 2-395 0,0-2-540 15</inkml:trace>
  <inkml:trace contextRef="#ctx0" brushRef="#br1" timeOffset="-184011.188">28801 14447 467 0,'0'0'688'0,"0"-11"-120"0,0 11-34 16,-2-11-56-16,2 11-23 0,-2-10-6 0,2 10-32 16,-3-8-59-16,3 8-68 0,0 0-45 0,0-7-24 15,0 7-16-15,0 0-10 0,0 0-10 0,3 8-30 16,-1-1-14-16,1 1-24 0,0 2-5 0,2 2-28 0,1 2-10 16,-1 2-19-16,0 2-6 0,4 1-9 0,-4 1-10 15,5-1-8-15,-3 1-2 0,1-1-6 16,0 2-4-16,0-2-10 0,0 0-23 0,-2-1-47 0,1-2-41 15,0-1-32-15,0-1-51 0,-2-3-69 16,-1 0-63-16,-1-1-47 0,1-2-5 0,1 1-92 16,-3-4-89-16,-2-5-626 0,2 7-797 0</inkml:trace>
  <inkml:trace contextRef="#ctx0" brushRef="#br1" timeOffset="-183605.856">28831 14518 412 0,'-5'-10'550'0,"1"-3"-89"0,2 2-37 16,-1 1-53-16,3-2-30 0,-1 0-50 0,2-1-14 16,2-2-35-16,2 0-20 0,1 0-40 0,1 1-22 15,5 0-37-15,1-1-16 0,1 2-29 0,0 0-12 16,3 2-14-16,-2 1-7 0,1 2-11 0,-1 3-4 16,0-1-9-16,-1 2 3 0,0 2-6 0,-2 2 14 0,-2 0-2 15,2 3 9-15,-3 1-3 0,-3 2-2 16,-1 0 1-16,-4 3-10 0,-1-1-2 0,-1 4-3 15,-5 0-6-15,-1 1 1 0,-2 2 3 0,-3 0-46 16,-3 1 44-16,2-2-9 0,-2 1 4 0,0-1-2 16,2-2 2-16,-2 0-2 0,3-2-4 0,2-2 0 15,0 2-7-15,2-4 10 0,3-1 2 0,-1 2 4 0,1-4-6 16,5-3 0-16,-5 6-2 0,5-6-1 0,0 0 7 16,6 8-7-16,-6-8 9 0,10 2 2 0,-1 0 12 15,0 1 22-15,1 0 23 0,1 1 20 0,3 2 11 16,0 0 4-16,1 1-3 0,2 3 1 0,-1-1 4 15,2 3-10-15,1 2-10 0,2 1 0 0,-2 0-9 16,1 3-11-16,0 0-14 0,0 3-28 0,0 0 4 16,-2-1-25-16,1 0 25 0,1 1-35 0,-2-1 17 15,-1-2-44-15,-2-1-55 0,0-2-47 0,-1-3-103 16,0 2-105-16,-4-3-76 0,2-2-114 0,-1-1-176 16,-2-1-525-16,1-3-838 0</inkml:trace>
  <inkml:trace contextRef="#ctx0" brushRef="#br1" timeOffset="-183294.407">29897 14764 146 0,'9'-1'778'0,"-9"1"-176"0,12-2-97 0,-12 2-40 0,0 0-10 16,0 0 15-16,12 0-46 0,-12 0 17 0,0 0-50 15,-2 6-42-15,2-6-35 0,-8 8-36 0,1-2-28 16,-2 4-25-16,-2-1-28 0,-3 6-11 0,-1-1-8 15,-6 4-21-15,-3 6-14 0,-5 0-16 0,-2 3-23 16,-2 0-15-16,-9 8-18 0,-4 0-16 0,-2 1 8 16,-1 0-23-16,-1 2 10 0,-3 1-30 0,2-1-4 15,1 0-3-15,1 1-7 0,1-2 1 0,2 2-1 16,5-2-1-16,-1-1-1 0,10-6-5 0,2-1-14 16,0-1-5-16,5-5-22 0,5-2-56 0,3-2-40 15,2-4-74-15,3-1-22 0,3-3-35 0,4-4-27 16,5-7-94-16,-2 9-68 0,2-9-60 0,0 0-128 15,18-5-94-15,-2-2-372 0,0-3-728 0</inkml:trace>
  <inkml:trace contextRef="#ctx0" brushRef="#br1" timeOffset="-183010.044">30013 15073 624 0,'9'-5'605'15,"-5"2"-114"-15,-4 3-6 0,8-4-29 0,-8 4-3 0,0 0-1 16,0 0-48-16,0 0 12 0,-10 6-51 0,3-1-23 16,-3-1-21-16,2 2-25 0,-3 2-22 0,-2 0-16 15,2 2-16-15,-5 2 1 0,2 0-28 0,-2 1 3 16,0 1-21-16,0 1-16 0,-2 3-21 0,0-1-24 16,0 1-14-16,-1 0-10 0,0 0-13 0,1 2-75 15,-1-2-24-15,1 0 0 0,-3 0 0 0,2 0 0 16,2-1 0-16,-4-1 0 0,5-1 0 0,-3 0 0 15,3-1 0-15,0-2 0 0,-3 0 0 0,5 0 0 16,-4-1-179-16,4-2-151 0,-1-2-113 0,3 2-136 16,-1-3-134-16,1-1-249 0,1-2-617 0,11-3-1226 15</inkml:trace>
  <inkml:trace contextRef="#ctx0" brushRef="#br1" timeOffset="-98387.579">2625 15238 520 0,'-12'-5'557'0,"12"5"-178"0,-14-4-10 0,14 4-55 0,-10-5 8 16,10 5-33-16,-12-4 8 0,12 4-17 0,-10-4 6 15,10 4-12-15,-10-5-10 0,10 5-15 0,-9-4-35 16,9 4-50-16,-9-3 0 0,9 3-30 0,-5-5-26 16,5 5-16-16,0 0-18 0,-8-4-21 0,8 4-6 15,0 0-5-15,0 0-1 0,0 0 11 0,0 0 30 16,0 0 8-16,-2 7 6 0,2-7-5 0,5 9-8 16,-4-3-17-16,4 1 9 0,-1 1-3 0,1 2-1 15,0-1-11-15,-1 2-7 0,2 3-5 0,1-2-11 16,-2 2-6-16,5 0-8 0,-5 1-5 0,2-1-2 15,-1 2-21-15,2-1 20 0,-2 1-26 0,-1-1 23 16,2 0-36-16,-1 0 10 0,0-2-56 0,-1 0 3 16,1-1-65-16,-1 0 9 0,-1-4-57 0,1 2-12 15,0-2-22-15,-3-1-13 0,2 0-9 0,-1-1-8 16,-3-6-27-16,2 7-33 0,-2-7-61 0,0 0-10 16,0 0 5-16,4-8 55 0,-4 8-17 0,0-13 65 15,-1 6-15-15,-2-3 35 0,1 1 48 0,-2-1 40 16,1-1 41-16,-3-2 58 0,2 1 54 0,-1 1 53 0,0-2 57 15,-2 2 27-15,1 0 15 0,-2 1-30 0,2-1 81 16,0 3-52-16,-2-1 48 0,0 1-47 16,2 0 9-16,-2-1 29 0,2 2-30 0,-1-1 21 0,0 0-29 15,0 0 18-15,2 1-13 0,0 0-8 0,0 0-36 16,0-1-5-16,2-1-37 0,2 1 4 0,-1-1-31 16,2 0 8-16,2-1-21 0,-1 0 8 0,3-1-22 15,2 1 11-15,1 0-16 0,2 0 11 0,0 0-13 16,1 2 14-16,2 0-15 0,-1 2 11 0,2-1-11 15,0 2 17-15,-2 1-9 0,2 0 8 16,-2 2-12-16,1 2 11 0,-12 0-8 0,19 0 13 0,-10 1-13 16,0 3 5-16,-1 0 6 0,-2 2 9 0,-1-1-5 15,-1 3 2-15,-1 0-1 0,-3 0-2 0,0 3-3 16,-3-1 3-16,0 2-7 0,0 0 3 0,-4 0-4 16,2 1 7-16,-1-1-4 0,1 0 0 0,-2-1 3 15,2-2 1-15,-1-1-2 0,1 0-2 0,-2-2 2 16,5 1-11-16,-2-2 15 0,1 0-7 0,-3 0 8 15,6-5-16-15,-4 8 11 0,4-8-19 0,-5 5 4 0,5-5-11 16,-1 6 5-16,1-6-6 0,0 0 7 0,0 0-6 16,4 7 12-16,-4-7-4 0,6 3 6 15,-6-3-3-15,14 3 9 0,-14-3-5 0,14 5 17 0,-4-2-13 16,2 0 26-16,-2 0-14 0,1 1 11 0,1 1-23 16,2 0 16-16,-3-1-24 0,2 2 17 0,0-1-19 15,0 1 18-15,0 1-22 0,-2-2 18 0,-1 2-27 16,3 0 22-16,-4-1-24 0,0-1 1 0,1 2-41 15,-2-1-34-15,0-2-46 0,-2 1-36 16,2 0-34-16,-3 0-29 0,-5-5-42 0,7 7-55 16,-7-7-75-16,7 6-56 0,-7-6-458 0,0 0-486 0</inkml:trace>
  <inkml:trace contextRef="#ctx0" brushRef="#br1" timeOffset="-97937.317">2613 14940 670 0,'-9'-3'539'0,"9"3"-84"16,0 0-30-16,0 0-22 0,-14-1-27 0,14 1 1 15,0 0-19-15,0 0-53 0,-8-3-17 0,8 3-65 16,0 0-20-16,0 0-62 0,0 0-2 0,0 0-56 15,-5-4-14-15,5 4-19 0,0 0 16 0,0 0-39 16,5-6 25-16,-5 6-36 0,8-5 25 0,-8 5-30 0,13-6 26 16,-7 3-30-16,2 0 23 0,0-1-38 15,-2 1 39-15,-6 3-45 0,18-6 42 0,-9 3-37 16,0 0 32-16,0-1-36 0,0 1 23 0,0-2-65 0,-1 2-6 16,0 0-68-16,0 0-79 0,1 0-44 0,-9 3-47 15,11-5-80-15,-11 5-89 0,11-4-57 0,-11 4-434 16,10-7-544-16</inkml:trace>
  <inkml:trace contextRef="#ctx0" brushRef="#br1" timeOffset="-97654.725">2823 14715 399 0,'0'0'623'0,"2"-7"-150"0,-2 7-24 0,0 0-33 15,1-7-46-15,-1 7 8 0,0 0-20 0,2-7-33 16,-2 7-23-16,0 0-62 0,0 0-27 0,1-7-33 15,-1 7-36-15,0 0-29 0,0 0-17 0,0 0-25 16,0 0 14-16,0 0 23 0,0 0 26 0,6 6 3 0,-6-6-18 16,6 9 21-16,-6-9-7 0,5 11-1 0,-4-5-3 15,4 1-8-15,-1 1-12 0,-2 1-10 16,1 0-16-16,2 0-11 0,-1 0-10 0,-1 1-15 16,0 1-5-16,2-2-9 0,-1 2-6 0,0-1-12 15,0 1 3-15,1 0-6 0,-1 0-15 0,1 1-40 0,0 2-34 16,0-1-61-16,0 0-27 0,0 0-45 15,1-1-72-15,-1 1-70 0,1 1-89 0,-2-2-24 0,0 0-111 16,0-1-111-16,-2-2-457 0,2 0-757 16</inkml:trace>
  <inkml:trace contextRef="#ctx0" brushRef="#br1" timeOffset="-97149.73">3285 15211 371 0,'0'0'548'15,"0"0"-102"-15,0 0-54 0,-9 4-8 0,9-4-17 16,0 0-8-16,0 0-11 0,0 0-21 0,-6 3-32 16,6-3-37-16,0 0-22 0,0 0-44 0,0 0-27 15,0 0-22-15,0 0-18 0,0 0-17 0,0 0-55 16,0 0 36-16,0 0-59 0,0 0 32 0,0 0-50 16,0 0 35-16,1-9-45 0,-1 9 34 0,5-5-12 0,-5 5-5 15,9-7 1-15,-5 3-2 0,1-1-7 16,2 0-3-16,-1-2-2 0,2 2-29 0,-2 0-44 15,2 0-54-15,-2 0-65 0,2-1-47 0,-2 1-86 0,1 1-16 16,-1 0-99-16,-6 4-4 0,9-5-23 16,-9 5-44-16,10-3-250 0,-10 3-268 0</inkml:trace>
  <inkml:trace contextRef="#ctx0" brushRef="#br1" timeOffset="-96955.685">3366 15279 5 0,'-1'8'514'0,"1"-8"-54"16,-2 10-94-16,2-10 23 0,-1 10-39 0,1-10 13 15,0 8-41-15,0-8-15 0,0 0-40 0,1 10-10 16,-1-10-22-16,0 0-10 0,4 6-10 0,-4-6-28 16,0 0-21-16,0 0-15 0,14 1-26 0,-14-1-22 0,9-3-18 15,-2-1-17-15,0 1-17 0,1-1-13 16,-1-1-9-16,2 0-29 0,3 1-65 0,-3-3-93 16,1 1-102-16,0 1-126 0,-1-1-148 0,0 1-138 15,0 0-328-15,-3 0-602 0</inkml:trace>
  <inkml:trace contextRef="#ctx0" brushRef="#br1" timeOffset="-92955.605">3905 14617 32 0,'0'0'207'0,"0"0"-2"0,0 0-35 16,0-6 13-16,0 6-27 0,0 0 20 0,0 0-40 0,-1-7 22 16,1 7-56-16,0 0 25 0,0 0-50 0,-3-8 29 15,3 8-41-15,0 0 11 0,0 0 17 16,0-7-6-16,0 7-1 0,0 0 6 0,0 0-3 0,-1-7 5 15,1 7-1-15,0 0-4 0,-5-5 0 0,5 5-5 16,0 0 16-16,0 0 12 0,-4-6-9 0,4 6 5 16,0 0-6-16,-5-5 2 0,5 5-5 0,0 0-6 15,-8-2-14-15,8 2-13 0,0 0-2 0,-10-2-19 16,10 2-3-16,0 0-4 0,-14 1-2 0,14-1 2 16,-9 2-18-16,9-2 9 0,-9 5-16 0,9-5-1 15,-11 6-5-15,7-1 2 0,0 1-2 0,0 0 3 16,0 1-1-16,0 1 15 0,1 1-16 0,0 0 15 15,2 2-14-15,1 0 16 0,-1 1-12 0,1 1 7 16,1 0-13-16,1 3 9 0,2 0-12 0,1-1 10 0,-1 1-14 16,4 2 8-16,-2-1-9 0,3 0 13 0,0 1-14 15,0 0 8-15,4-1-10 0,-3 0 12 16,0 0-12-16,3 0 11 0,-3 0-12 0,2-2 16 16,0 1-13-16,0-1 2 0,-3 1-1 0,4 0-2 0,-6-3 2 15,1-1-2-15,2 2 1 0,-6-1 1 0,2 0 0 16,0-1 5-16,-5 1-4 0,2-3 3 15,-2 1-1-15,-1-1 1 0,0-1 1 0,-1-1-2 0,-2 1 6 16,-1-1-8-16,0-1 2 0,0-1-2 16,0-2 1-16,-1 1-2 0,-1 0 1 0,6-5-3 15,-9 6 1-15,9-6-3 0,-6 6-5 0,6-6-12 0,-7 5-23 16,7-5-18-16,0 0 1 0,-6 5 10 0,6-5 14 16,0 0 7-16,0 0 3 0,10 5 5 0,-10-5 7 15,10 4 1-15,-2 1-1 0,2-1-2 0,-1 1 6 16,3 3-2-16,-1 1 5 0,1 2 2 0,-1 3-1 15,2 1 5-15,1 2 0 0,-3 1 17 0,0 1-18 16,-1 2 30-16,0-1-4 0,-1 1 35 0,-1-1 2 16,1 1 23-16,-3 0 0 0,2-1 3 0,-2 0-15 0,1 0-10 15,-1-5-18-15,-1 1-3 0,2 0-13 16,-2-3-9-16,1 0-7 0,3-1-7 0,-1-1-18 16,1-2-30-16,2 0-65 0,1-3-49 0,-1-4-128 0,2-1-107 15,1-1-156-15,1-2-406 0,1-4-542 16</inkml:trace>
  <inkml:trace contextRef="#ctx0" brushRef="#br1" timeOffset="-91871.86">4910 14613 401 0,'0'0'467'0,"0"0"-60"15,-2-8-88-15,2 8 55 0,-2-6-16 0,2 6-33 16,-4-6-11-16,4 6-16 0,-5-5-28 0,5 5-65 15,-8-4 46-15,8 4-59 0,-6-3 26 0,6 3-71 16,-10-4 16-16,10 4-51 0,0 0 17 0,-13 1-46 16,13-1 24-16,-13 5-40 0,7 0 18 0,-1 2-27 15,-2 3 26-15,0 0-23 0,2 4 22 0,-1 0-21 16,-1 3 13-16,0 2 7 0,3 2-7 0,-2-1-9 16,3 0-8-16,1 2-8 0,-1 0-8 0,1 1 1 15,3-3-6-15,1 0-10 0,0 1-17 0,2 0 15 0,2 1-21 16,3-2 8-16,-1 0-11 0,2-1 10 0,1-3-15 15,2 2 9-15,-1-3-27 0,2-1-21 16,3-2-23-16,-2-2-29 0,4-2-78 0,-3 1 3 16,1-5-95-16,0 0-2 0,2-1-47 0,-3-1-53 15,3-3-55-15,-1-1-48 0,2-1-22 0,0-3-45 16,0-1-271-16,1-2-339 0</inkml:trace>
  <inkml:trace contextRef="#ctx0" brushRef="#br1" timeOffset="-91389.347">5270 14791 521 0,'0'0'378'0,"-4"-10"-1"0,4 10-85 15,-5-8 19-15,5 8 0 0,-8-10-15 0,2 6-25 16,6 4-26-16,-9-7-14 0,9 7-8 0,-10-7-18 16,10 7-19-16,-13-5-16 0,13 5-21 0,-11-3-15 15,11 3-15-15,-12-3-22 0,12 3-19 0,-14 3-14 16,14-3-12-16,-12 6-5 0,6-1-8 0,-1 1-4 15,0 1-5-15,3 1-3 0,-2 0-8 0,1 1-1 16,0 0-5-16,1 1-3 0,0 0-1 0,3 1-2 16,-1-2-5-16,2 0 0 0,2 0-1 0,-1 1-1 15,0-2-3-15,3 1 3 0,0-1-5 0,2-2 1 16,-2 1-6-16,4-1 2 0,-2-2-3 0,3 0-11 16,-3-1 1-16,-6-3-5 0,16 2-11 0,-16-2 1 15,16-1-8-15,-8-1-7 0,1 0 0 0,1-2-19 0,-2-1 15 16,1-1-10-16,-3 0 16 0,3-1-8 0,-4 0 21 15,0-1-4-15,1 0 21 0,-3-1-11 0,0 1 9 16,2 0 19-16,-5 1-13 0,3 0 17 0,-2-1-12 16,-1 1 9-16,0 7 21 0,0-12 30 0,0 12 25 15,0-11 13-15,0 11 4 0,-1-10-2 0,1 10-13 16,0-8-20-16,0 8-12 0,0 0-12 0,0-8-7 16,0 8-4-16,0 0-5 0,0 0-1 0,0 0-7 15,0 0 1-15,11 1-2 0,-11-1-2 0,9 5 3 16,-9-5-6-16,11 7 0 0,-4-2 0 0,1 0-6 15,-1 1-1-15,2 1-25 0,0-1-39 0,0 1-47 16,3-1-31-16,-3 0-59 0,0 1-22 0,1-2-84 16,-3 0-15-16,1 1-72 0,1-3-24 0,1 1-422 15,-10-4-388-15</inkml:trace>
  <inkml:trace contextRef="#ctx0" brushRef="#br1" timeOffset="-91217.335">5561 14718 361 0,'0'0'384'0,"7"-6"-40"16,-7 6-96-16,4-5 6 0,-4 5-64 0,0 0 8 16,0 0-3-16,9-2-13 0,-9 2-41 0,0 0-26 15,6 7-24-15,-6-7-16 0,8 6-15 0,-8-6-12 16,6 9-7-16,-3-2-15 0,-1 0-59 0,2 1-62 16,-1 1-39-16,-1 0-117 0,1 0-95 0,-2-1-315 15,1 1-171-15</inkml:trace>
  <inkml:trace contextRef="#ctx0" brushRef="#br1" timeOffset="-90706.489">5588 14430 366 0,'-2'-7'588'0,"2"7"-117"16,-5-9-77-16,5 9-39 0,-4-9-25 0,4 9-26 16,-4-7-38-16,4 7-40 0,-4-5-47 0,4 5-29 0,0 0-14 15,0 0-7-15,0 0-5 0,0 0-7 0,0 0-21 16,6 7-11-16,-2-3-11 0,0 2-8 0,0 0-50 16,4 1 43-16,-3 3-50 0,1 0 45 0,2 2-56 15,-1 1 46-15,1-1-9 0,-2 2-7 0,1 0-3 16,1-2-6-16,-1 2-5 0,1-1-5 0,-3 0 1 15,1-2-2-15,1 0-3 0,-2-2 2 0,-1 0 0 16,1-1-4-16,-3-2 6 0,1 0 7 0,1 0 8 16,-4-6 5-16,4 7 2 0,-4-7-16 0,0 0-1 15,0 0-5-15,0 0-6 0,0 0 1 0,7-7-47 16,-7 7 54-16,3-12-47 0,-2 6 50 0,3-2-49 16,0 1 54-16,0-2-46 0,1 1 51 0,2 1-49 15,0 0 47-15,-1 2-50 0,2 0 49 0,2 0-49 16,-1 1 53-16,0 1-51 0,1 2 50 0,-10 1-47 15,22 1 45-15,-13 2-48 0,2 1 48 0,0 2-50 0,-2 1 45 16,-1 3-18-16,0 0-12 0,-3 1-5 0,-1 0-3 16,-1 1-2-16,-2 1-2 0,-1 0-10 15,-3-1-23-15,1 3-24 0,-3 0-17 0,0-2-10 0,-3-1-32 16,-1 0-35-16,0-2-38 0,-1-1-40 0,0-3-44 16,-2 0-22-16,3-2-77 0,-1-2-70 0,10-2-198 15,-19-2-174-15</inkml:trace>
  <inkml:trace contextRef="#ctx0" brushRef="#br1" timeOffset="-90455.166">5722 14423 50 0,'3'-7'651'0,"-3"7"-181"0,5-9-103 0,-5 9-85 16,4-7-35-16,-4 7-29 0,5-5-17 0,-5 5 8 15,9-8 10-15,-9 8 5 0,10-2-26 0,-10 2-23 16,17-2-7-16,-17 2-6 0,22-1-1 0,-10 2-13 15,2 0-11-15,4 1-38 0,-2 3 5 0,3 0-49 16,0 3 36-16,0 1-56 0,3 1 37 0,0 5-55 0,-1 3 44 16,0 0-58-16,-3 5 44 0,-3-2-11 0,-1 4-26 15,-1-2-18-15,-6-1-25 0,-1-1-19 16,-3 1-25-16,0-2-40 0,-3 1-32 0,-1-2-69 0,-2-2-29 16,-1-2-108-16,-1 1-55 0,0-4-112 0,-1-1-338 15,-3-5-408-15</inkml:trace>
  <inkml:trace contextRef="#ctx0" brushRef="#br1" timeOffset="-90120.337">6029 14138 850 0,'-1'-8'611'0,"-1"1"-118"0,2 7-64 0,-1-9-42 15,1 9-2-15,-2-10-16 0,2 10-35 0,-3-7-41 16,3 7-59-16,0 0-45 0,-1-7-16 0,1 7 1 16,0 0-30-16,6 4 15 0,-6-4-40 0,9 9 16 0,-2-3-24 15,-1 3 21-15,4 0-17 0,-1 3 5 16,3 3-11-16,2-1 9 0,-1 2-8 0,4 5-4 16,0 0-8-16,2 3-4 0,3 2-2 0,-2 2-11 0,2-2-7 15,-2 2-14-15,1 0-4 0,-2 2-3 0,-1-6-5 16,-1-1-6-16,-1 3-14 0,0-4 2 15,-1 1-12-15,-1-2 4 0,0 2-13 0,-4-4 7 0,2-3-10 16,-1 2 2-16,-3-1-12 0,1 1-38 0,-1-5-59 16,-1-1-61-16,0 0-51 0,-2-1-88 15,-1-3-54-15,1 1-89 0,-1-3-71 0,-4-6-126 0,5 7-775 16,-5-7-1023-16</inkml:trace>
  <inkml:trace contextRef="#ctx0" brushRef="#br1" timeOffset="-89337.086">6824 13977 93 0,'0'0'288'0,"-5"-6"-61"0,5 6 15 0,-5-5-40 16,5 5-10-16,-5-5-12 0,5 5 7 0,-7-6 10 15,7 6 22-15,-5-2 25 0,5 2-6 0,-7-3-5 16,7 3-16-16,0 0-22 0,-11-3-26 0,11 3-11 16,-7 3-7-16,7-3 5 0,-9 5 14 0,2 1-3 15,1 3-6-15,2-1-9 0,-2 4-2 0,0 3-1 16,0 0-45-16,1 2 38 0,1 3-49 0,0 2 19 15,2 1-37-15,1 0 16 0,-1 2-36 0,4-1-9 16,0-1-6-16,1-1-12 0,3 1-4 16,-2-3-4-16,6 1-3 0,-1-2-6 0,3-1 2 15,-1 1-9-15,2-7-5 0,2 5-2 0,2-3-16 0,-2-1-37 16,3-3-36-16,1 1-8 0,-1-2-101 0,0-1-9 16,1-2-100-16,-2-2-34 0,1-1-87 0,-3-1-52 15,2-2-77-15,-3-1-321 0,1 0-439 0</inkml:trace>
  <inkml:trace contextRef="#ctx0" brushRef="#br1" timeOffset="-87922.015">6774 14385 308 0,'0'0'278'0,"0"7"-52"0,0-7-18 16,0 0-8-16,0 8-39 0,0-8-28 0,0 0-27 16,0 0-23-16,0 0-17 0,0 0-14 0,0 0-11 15,1-10-7-15,-1 10-5 0,3-11-9 0,-2 4-8 16,1 0 10-16,-2 0-8 0,1-3-5 0,-1 2 0 16,-1-2 32-16,-2-1-40 0,2 1 35 0,-2 1-35 15,-2-1 34-15,1 0-35 0,-2 1 6 0,0 0 60 16,-2 1-50-16,0 1 13 0,-1 0 25 0,2 1-21 15,-2 1-4-15,0 1 20 0,-2 1-24 0,4 0 9 16,7 3-4-16,-18-2-3 0,18 2-4 0,-14 2-2 16,14-2 1-16,-12 7 6 0,5-1 2 0,2-2 5 15,-1 3-11-15,4 2-3 0,-2-2 1 0,4 0-6 16,0 0-5-16,0 2 3 0,1-1 1 0,2-1-15 16,1 1 1-16,0-1-27 0,1-3 35 0,1 2-29 0,-6-6 46 15,12 4-46-15,-12-4 32 0,12 0-28 16,-12 0 31-16,16-4-4 0,-10-2-2 0,2 1-2 15,-1-1 9-15,0-4-10 0,-2 2-1 16,0-6-1-16,-2 5 0 0,-1-3 1 0,-2-1-4 0,0 0 0 0,0 1 3 16,-4-3-3-16,-1-1 2 0,0 2-1 15,-1-1 1-15,-5-1-4 0,1 0 1 0,1-1 3 16,-3 4-3-16,0-2 6 0,-1 5 15 0,3 0 24 0,0 2-7 16,1 2-8-16,0 0-5 0,1 1-7 0,-1 3 3 15,9 2-8-15,-12 0 4 0,12 0 0 0,-11 7 3 16,9-2 31-16,-1 2-36 0,3 0 29 0,0 3-36 15,4 1 22-15,0 1-30 0,1 1 0 0,5 0-1 16,-1-1 0-16,3 4 3 0,2-3 2 0,0-1-8 16,1-1 1-16,-1-2-1 0,3-2 0 0,-3-1-1 15,1 0 0-15,-1-2 5 0,0-1-2 0,-1-2-1 16,0-2 3-16,-1-2-1 0,-1-1 8 0,-1-2-9 16,-1 2 2-16,-3-4 0 0,-1-1 3 0,-2-1-1 15,0 1-4-15,-2-4 9 0,-4 1-6 0,1-3-1 0,-5-1-5 16,1-2 5-16,-5 0 0 0,0 4-2 15,1-2 2-15,-3 2 3 0,3 1 3 0,0 3 6 16,-2 1 12-16,2 1 0 0,1 2-1 0,0 2-6 0,9 4-3 16,-13-2 12-16,13 2 3 0,-11 6 9 0,7 0 1 15,0 2-3-15,3 2-4 0,0 1-7 16,2 4-4-16,2 2-4 0,-1-1-2 0,6 5-3 0,-1 1-2 16,4 2 0-16,0 1-5 0,3 0-4 0,-1-4-2 15,4 2-6-15,0-3 2 0,0-1-10 0,0-4-5 16,-2-2-3-16,2-1-6 0,-2-2-6 0,0-2-5 15,-2-2 3-15,-3-2-1 0,3-3 7 0,-13-1 3 16,14 0 7-16,-14 0 6 0,14-5 3 0,-10 1 17 16,-1-3-13-16,-3 7 0 0,-2-13 1 0,0 5 2 15,-3 1 2-15,-3-1 12 0,3 2 10 0,-3 1 7 16,-1-2 4-16,-1 4 3 0,0 0-7 0,-1 2-6 16,11 1 3-16,-20 1-12 0,10 3-2 0,0 1 1 15,1 1-7-15,1 0-2 0,2 2-4 0,-1 1-18 0,4 0-52 16,0 0-61-16,3 0-61 0,0 1-72 15,4 1-75-15,0-3-453 0,2 1-321 0</inkml:trace>
  <inkml:trace contextRef="#ctx0" brushRef="#br1" timeOffset="-87201.061">7192 14182 175 0,'0'0'548'0,"0"0"-142"0,-10 2-105 0,10-2-9 16,0 0-66-16,0 0-12 0,0 0-5 0,-10 2-36 16,10-2-32-16,0 0-32 0,0 0-21 0,0 0-19 15,-2-7-8-15,2 7-12 0,7-9-13 0,-3 2-9 16,1 1-8-16,1-3 0 0,0 0-4 0,2-2-2 15,-3 1-1-15,2-3-3 0,-1 1-1 0,-1-1-5 16,0 0 4-16,-1-2 1 0,-1 3-4 0,-2-1 1 16,-1 0 0-16,0 0-2 0,-3-3-4 0,1 2 7 15,-2-2 6-15,-2 1-7 0,-2 1 1 0,2 0 12 16,-2 1 25-16,-1 1 5 0,0 1 2 0,0-1 11 16,0 2 31-16,3 1-11 0,-3 2 44 0,1 1-54 15,3-1 30-15,0 2-57 0,0 0 28 0,5 5-55 0,-10-7 40 16,10 7-16-16,0 0-7 0,0 0-2 0,-12 1-10 15,12-1-1-15,0 8 2 0,0-8 1 0,1 13 3 16,3-4-3-16,-1 2 5 0,1 1 0 0,2 1 7 16,2 1 10-16,1 2-8 0,0 2-4 0,1-1-10 15,1 1-2-15,-2 0-4 0,3 0 0 0,-1 1 7 16,-1-1-2-16,3 1 2 0,-3 0 1 0,1-1-2 16,0 0 0-16,-1 0-4 0,1-1-2 0,-1-1 3 15,-3-2 7-15,1-2-2 0,1 1-1 0,-4-1-1 16,3-1-2-16,-3-1-2 0,0-2 1 0,-1-1 1 15,1 1-28-15,-3-4 59 0,1 2-25 0,1-1 46 16,-4-5-29-16,4 7 24 0,-4-7-44 0,4 6 27 16,-4-6-33-16,0 0 18 0,0 0-36 0,0 0 28 15,0 0-34-15,0 0 26 0,-2-7-31 0,2 7 28 16,-1-10-29-16,1 10 27 0,0-11-32 0,0 11 33 16,4-14-34-16,-3 9 31 0,3-3-35 0,-1 0 30 15,3 1-29-15,-1-2 38 0,0 3-38 0,3-1 38 0,0 0-32 16,0 2 26-16,3 0-33 0,-2 1 31 0,1 1-35 15,-10 3 36-15,18-1-39 0,-18 1 38 0,20 1-46 16,-12 1 25-16,2 2-51 0,-2 1 42 0,-2 1-46 16,-2 0 51-16,1 1-43 0,-2 2 52 0,-3 0-48 15,0-2 49-15,-3 3-54 0,-1-1 37 0,-1 1-62 16,-1-2 37-16,-4 3-28 0,1-4-15 16,-2 2-27-16,0-2-25 0,-1-3-41 0,2 0-50 0,-1-1-53 15,-1-2-49-15,2 0-51 0,-1-3-80 0,0-1-365 16,2 0-369-16</inkml:trace>
  <inkml:trace contextRef="#ctx0" brushRef="#br1" timeOffset="-86470.758">8110 14033 349 0,'0'0'357'0,"0"0"-3"0,-1-6-66 0,1 6-12 16,0 0-5-16,-7-6-21 0,7 6-13 0,-6-5-36 15,6 5-30-15,-9-2-20 0,9 2 7 0,-12-1-18 16,12 1-21-16,-13 1-23 0,13-1-19 0,-15 5 5 16,5 0-24-16,0 0 8 0,-3 2-21 0,4 0 12 15,-3 0-30-15,1 2 11 0,1 0-23 0,1 2 9 16,-1-3-19-16,2 3 18 0,3-2-12 0,0 0 1 15,1 0-18-15,-1 0 1 0,2 0 2 0,3-2-4 0,0 0 2 16,0-7 0-16,0 13-1 0,0-13 2 0,8 10-1 16,-8-10 1-16,10 6-2 0,-10-6 8 0,12 1 6 15,-12-1-19-15,16-4-3 0,-8 2-5 0,1-2-15 16,1-1-8-16,-2-3 3 0,-1 2-5 0,2-4 3 16,0 1 7-16,-1-1 15 0,-3-1-4 0,1-2 4 15,1 1 2-15,-5 1 5 0,1-3 3 16,-3 2-2-16,0-1 5 0,-2-1 1 0,0-2 3 0,-4-1-2 15,-2 0 2-15,0-1-2 0,-2 0 10 0,0 1-2 16,-3 0 13-16,0 2 28 0,2 1-42 0,-1-1 58 16,-3 2-22-16,5 4 52 0,-3-2-21 0,3 2 62 15,1 1-33-15,-1 1 47 0,2 1-59 0,0 0 31 16,2 1-70-16,-2 1 37 0,8 4-55 16,-10-3 45-16,10 3-39 0,0 0 48 0,-9 2-41 0,9-2 51 15,-1 8-44-15,1-8 39 0,1 11-40 0,3-4 37 16,0 2-36-16,2 0 42 0,2 2-33 0,-1 1 10 15,2-1-38-15,4 5 17 0,-1-2-33 0,-1 1 22 0,3 1-29 16,-1 1 20-16,2-1-30 0,1 4 25 0,-2-3-32 16,0 0 25-16,1 0-26 0,-1-2 21 15,-2 0-60-15,3 0-10 0,-2-2-49 0,-2 2-54 16,1-3-56-16,-3-3-42 0,1 2-59 0,0-2-74 0,-3-4-63 16,-1 2-41-16,3-3-483 0,-9-4-572 0</inkml:trace>
  <inkml:trace contextRef="#ctx0" brushRef="#br1" timeOffset="-83247.641">8289 14003 235 0,'0'0'413'0,"0"0"-75"0,0 0-20 0,-7-7-17 0,7 7 5 16,0 0 5-16,-6-3-18 0,6 3-17 0,0 0-7 15,-9-5-15-15,9 5-22 0,0 0-15 16,-6-4-25-16,6 4-19 0,0 0-25 0,0 0-29 16,0 0-70-16,-7-5 35 0,7 5-15 0,0 0-50 0,0 0 45 15,0 0-43-15,0 0 51 0,0 0-52 0,4 9 40 16,-4-9-53-16,4 6 41 0,-4-6-52 0,4 9 45 15,-4-9-51-15,7 9 45 0,-4-5-49 0,-3-4 43 16,5 10-31-16,0-5 23 0,-2 0-57 0,1-1 7 16,-4-4-57-16,6 9-52 0,-6-9-47 0,6 7-64 15,-6-7-64-15,3 5-42 0,-3-5-46 0,0 0-55 16,0 0-412-16,0 0-419 0</inkml:trace>
  <inkml:trace contextRef="#ctx0" brushRef="#br1" timeOffset="-83090.522">8170 14001 23 0,'-10'-7'444'0,"2"1"-93"0,-1 1-58 0,1-1-41 16,3 2-30-16,-1 0-19 0,1-1-13 0,-2 0-39 16,7 5-23-16,-6-7-34 0,6 7-22 0,-5-9-16 0,5 9-9 15,0-7-9-15,0 7-14 0,4-7-14 16,-4 7-61-16,7-6-60 0,-7 6-70 0,13-5-80 16,-13 5-60-16,13-3-202 0,-13 3-26 0</inkml:trace>
  <inkml:trace contextRef="#ctx0" brushRef="#br1" timeOffset="-82740.239">8373 13894 249 0,'10'0'485'0,"-10"0"-119"15,0 0-81-15,0 0-70 0,0 0-17 0,0 0-48 16,14 0 9-16,-14 0-47 0,0 0 24 0,0 0-51 15,12 4 38-15,-12-4-62 0,9 2 50 0,-9-2-81 16,14 5 45-16,-8 1-13 0,2-2-15 0,2-2-1 16,-1 2-17-16,0 0-4 0,0 1-4 0,1-1-3 15,-1-2-5-15,0 3-3 0,0-2 8 0,-3 0-6 16,-6-3 12-16,13 5 28 0,-13-5 38 0,9 3 47 16,-9-3 37-16,9 3 8 0,-9-3-14 0,0 0-64 15,0 0 31-15,6-3-48 0,-6 3 45 0,-1-7-64 0,1 7 34 16,-2-11-62-16,-1 6 36 0,-1-4-58 0,2 2 43 15,-2-2-56-15,-1 0 42 0,2 0-52 0,-2 0 5 16,2 1-4-16,1-1-6 0,-1 0 0 0,2 1-7 16,-2 2-40-16,3 6-60 0,-2-12-43 0,2 12-124 15,-1-11-37-15,1 11-24 0,1-8-52 0,-1 8-10 16,5-7-447-16,-5 7-400 0</inkml:trace>
  <inkml:trace contextRef="#ctx0" brushRef="#br1" timeOffset="-82552.571">8644 13779 406 0,'8'2'400'16,"-8"-2"-70"-16,0 0-67 0,6 4-16 0,-6-4-46 15,0 0 37-15,6 2-62 0,-6-2 29 0,4 5-77 16,-4-5 24-16,5 6-76 0,-5-6 35 0,7 5-66 16,-7-5 35-16,4 6-56 0,-4-6 36 0,6 7-10 15,-6-7-16-15,8 7-11 0,-8-7-48 0,10 6 43 16,-10-6-99-16,6 4-23 0,-6-4-52 0,5 3-45 0,-5-3-61 15,0 0-94-15,0 0-302 0,0 0-165 0</inkml:trace>
  <inkml:trace contextRef="#ctx0" brushRef="#br1" timeOffset="-82423.862">8548 13743 93 0,'-6'-5'337'0,"1"1"-121"0,5 4-21 15,-8-4-79-15,8 4 0 0,-5-4-55 0,5 4 28 0,0 0-59 16,0 0 29-16,0 0-40 0,2-6 29 0,-2 6-72 15,0 0-30-15,13-5-141 0,-13 5-154 0,13 0 193 16</inkml:trace>
  <inkml:trace contextRef="#ctx0" brushRef="#br1" timeOffset="-81921.702">8880 13682 480 0,'0'0'375'0,"0"0"-79"16,0 0-24-16,0 0-33 0,-6 3 28 16,6-3-67-16,-5 4-6 0,5-4 19 0,-7 6-77 15,7-6-25-15,-6 8 21 0,6-8-67 0,-5 9 34 0,1-3-66 16,4-6 37-16,0 12-60 0,0-12 42 0,0 11-56 16,0-11 41-16,3 13-49 0,-1-8 44 0,2 2-54 15,1-2 48-15,-1-1-51 0,-4-4 46 0,9 9-50 16,-9-9 44-16,9 3-42 0,-9-3 37 0,13 3-48 15,-13-3 48-15,0 0-47 0,13-3 60 0,-13 3-56 16,6-4 53-16,-6 4-54 0,6-10 11 0,-6 10 11 16,1-11 1-16,-2 4-4 0,1 0 56 0,-2-3-58 15,-3 1 54-15,1-2-53 0,-4-2 49 0,0 1-50 16,-2-1 51-16,0-2-16 0,-3 0 12 16,-1 0 12-16,0 1 9 0,0-1 25 0,1 2 4 0,-2 0-9 15,5 2 24-15,-2 0 10 0,2 1-4 0,1 2 0 16,1 1-3-16,2 0-11 0,-2 0-16 0,2 3-17 15,2-1-14-15,4 5-7 0,-8-6-9 0,8 6-3 0,0 0-5 16,0 0 0-16,0 0-1 0,0 0-7 0,-1 7 3 16,1-7-5-16,8 11 2 0,-3-4-41 15,0 1 48-15,5 1-40 0,-1 2 45 0,0 0-48 16,3 1 51-16,-2-2-44 0,3 2 41 0,1 2-45 0,-1-1 43 16,0-1-46-16,2 0 40 0,-1-3-76 0,-3 1-10 15,2 0-73-15,0-2-6 0,-2-2-92 0,3 1-20 16,-5-2-27-16,0-1-54 0,3-1-45 0,-3 0-3 15,-9-3-258-15,14 1-161 0</inkml:trace>
  <inkml:trace contextRef="#ctx0" brushRef="#br1" timeOffset="-81435.67">9023 13680 263 0,'0'0'304'0,"0"0"-79"0,0 0-38 15,0 0-22-15,0 0-22 0,0 0-28 0,3-4-19 16,-3 4-16-16,0 0-16 0,0 0-13 0,0 0-9 15,5-4-2-15,-5 4-11 0,0 0 1 0,7-7-12 16,-7 7-2-16,6-7-4 0,-6 7 0 0,5-9 1 0,-5 9-2 16,5-9 9-16,-5 9-4 0,4-10 13 15,-4 10 18-15,4-9 13 0,-4 9 10 0,1-10 10 16,-1 10 5-16,-1-9-10 0,1 9-26 0,-1-7 43 16,1 7-43-16,0 0 36 0,-4-8-58 0,4 8 40 0,0 0-21 15,0 0-45-15,0 0 38 0,0 0-50 0,-8 3 49 16,8-3-50-16,0 8 39 0,0-8-47 15,0 9 46-15,0-9-45 0,5 10 40 0,-2-4-34 0,1 0-2 16,1 0 0-16,1-1 2 0,-1 1 0 0,3-2 6 16,-3 0-2-16,3-1 1 0,0-1-5 0,-8-2-8 15,15 3-12-15,-15-3-10 0,14-1 13 0,-14 1-23 16,11-3 10-16,-11 3 4 0,10-7 3 0,-10 7 5 16,9-8 8-16,-9 8 2 0,5-9 8 0,-2 2 0 15,-3 1 5-15,1-1 1 0,1 1 1 0,-2-1 7 16,0 7 11-16,0-13 6 0,0 6 16 0,0 7-2 15,0-11-2-15,0 11 0 0,1-9 27 0,-1 9-63 16,2-10 28-16,-2 10-14 0,7-6 40 0,-7 6-19 16,10-4 54-16,-10 4-53 0,0 0 46 0,17 2-60 15,-17-2 51-15,16 5-58 0,-7-1 42 0,0 1-51 16,0 1 50-16,-1 1-50 0,1 2 34 0,-2 1-48 16,2 0 6-16,2 5-3 0,-6 0-15 0,-1-4-15 0,-2 0-17 15,-2 3-14-15,0-2 11 0,0 0-40 0,-1 0-47 16,-3-1-22-16,1-1-87 0,0 0-64 0,0-2-248 15,-1 0-81-15</inkml:trace>
  <inkml:trace contextRef="#ctx0" brushRef="#br1" timeOffset="-80657.775">9889 13418 197 0,'1'-6'194'16,"-1"6"-26"-16,0 0-10 0,3-8-16 0,-3 8-5 16,0 0 1-16,0-8-3 0,0 8-4 0,0 0 2 0,0-7-11 15,0 7 1-15,0 0-5 0,-3-10-1 16,3 10 7-16,-1-6 2 0,1 6 8 0,-3-6-1 16,3 6 2-16,-5-5-2 0,5 5-8 0,-5-7-8 0,5 7 12 15,-8-4-5-15,8 4-18 0,-7-4-15 0,7 4-12 16,-11-1-16-16,11 1-14 0,-12 1-5 0,12-1-12 15,-13 3-4-15,5 2-5 0,-2 0 3 0,1 1-3 16,0 1 2-16,0 3 2 0,-2-2-5 0,0 2-1 16,2 1 0-16,1-1-1 0,-2 1-5 0,4 1-36 15,-3 0 38-15,4-2-2 0,0 0-41 0,1 0 44 16,3 1-32-16,0-2 30 0,-1 0-41 0,2-2 40 16,2 2-40-16,-1-2 43 0,0-1-39 0,2 1 37 15,1-2-41-15,-4-5 46 0,7 7-47 0,-7-7 42 16,13 6-41-16,-13-6 43 0,13 1-40 0,-13-1 37 15,16-2-42-15,-8-2 41 0,1 1-45 0,1-1 42 16,-1-1-3-16,0 0-6 0,0 0 1 0,-1-2-3 16,-2 0 1-16,2 0-1 0,-1 0 3 0,0-1-3 0,-2 0 1 15,-1 0 2-15,0 0-1 0,0 0-2 16,-2 0 1-16,2-1 3 0,-3 2-3 0,-1 0 1 16,3 0 3-16,-5 0 0 0,2 7 7 0,-1-12 16 0,1 12 19 15,0-13 14-15,0 13 13 0,-1-9 1 0,1 9-3 16,-3-9-6-16,3 9-7 0,-1-7-11 0,1 7-9 15,0 0-5-15,-1-7-13 0,1 7-2 0,0 0-2 16,0 0-5-16,0 0 1 0,0 0 4 0,0 0 6 16,0 0-42-16,0 0 52 0,5 9-41 0,-5-9 49 15,1 8-44-15,-1-8 49 0,5 11-49 0,-1-5 47 16,-1 0-52-16,0 1 48 0,3 0-55 0,-3 0 51 16,4 0-47-16,-2 1 41 0,0-1-53 0,3-1 48 15,-2-1-49-15,2 1 45 0,-1 0-60 0,1-3 20 16,0 1-89-16,-8-4-10 0,15 5-101 0,-6-3-7 15,-9-2-105-15,17 3-53 0,-17-3-59 0,14 0-72 16,-14 0-279-16,14-4-319 0</inkml:trace>
  <inkml:trace contextRef="#ctx0" brushRef="#br1" timeOffset="-79924.592">10130 13033 101 0,'0'0'375'0,"0"0"-65"0,-15-1-46 16,15 1-10-16,-9-1 0 0,9 1-37 0,-10-3-11 15,10 3-17-15,-9-4-20 0,9 4-24 0,-8-6-23 16,8 6-28-16,-5-6-18 0,5 6-15 0,-1-8-3 0,1 8-19 15,1-10-9-15,-1 10-7 0,6-12-2 16,1 7-5-16,-1-1-4 0,1-1 6 0,-1 3-11 0,3-1-3 16,0 1 0-16,0 0-1 0,-1 1-2 0,2 1-1 15,-10 2 5-15,15 0 4 0,-6 2 10 0,-9-2 7 16,17 8 8-16,-11-1 7 0,2 0 5 0,-1 4 36 16,0 1-51-16,-2 1 39 0,-1 3-51 0,0 0 40 15,1 1-51-15,0 0 39 0,-3 1-3 0,2 0-3 16,1-1-11-16,0 0-2 0,1 0 3 0,-1-1-12 15,2-1-4-15,0-1 3 0,-1 0-9 0,3-2-2 16,0-1 0-16,0-2 0 0,0 0-8 0,2-3 2 16,-2 1-1-16,0-4-2 0,3-1-2 0,-1 1-1 15,-11-3-5-15,21-1-1 0,-11-1 1 0,0 0-6 16,0 0 3-16,-2-2 5 0,-8 4 7 0,12-4-3 16,-12 4 4-16,8-3 7 0,-8 3 11 0,0 0 12 15,8-4 17-15,-8 4 16 0,0 0 8 0,0 0 12 16,0 0 1-16,0 0 1 0,-3 7-47 0,3-7 52 0,-1 8-60 15,1-8 45-15,-1 10-48 0,1-10 38 0,1 12-52 16,0-5 38-16,3 2-49 0,0-1 43 0,3 1-52 16,0 0 47-16,2 1-55 0,0 1 48 15,1 0-54-15,2-1 47 0,1 4-53 0,-3-1 38 0,3 0-65 16,-3 0 17-16,0 0-69 0,-2 1 22 0,-2-1-35 16,-1 1 47-16,-1 0-27 0,-1-2 51 0,-3 1-42 15,-2-1 37-15,1 0-61 0,-4 1-30 0,0-1-33 16,-2 0-26-16,-3 0-32 0,0-4-61 0,0 3-12 15,-3-3-122-15,0-2-211 0,-2 1-153 0</inkml:trace>
  <inkml:trace contextRef="#ctx0" brushRef="#br1" timeOffset="-74808.4">5491 15441 72 0,'0'0'386'0,"0"0"-110"0,0 0-64 0,-8 5-33 16,8-5-11-16,0 0-10 0,0 0-12 15,0 0-4-15,0 0-57 0,0 0 21 0,0 0-59 0,0 0 29 16,0 0-50-16,0 0 26 0,0 0-27 0,0 0 38 15,9-3-40-15,-1-1 46 0,0 1-40 0,1-1 58 16,1-1-40-16,4-1-8 0,0 0-4 0,1 0-4 16,1-1 0-16,3-1 31 0,1 0-27 0,1 0 0 15,0-1-8-15,2 1-39 0,4-3 42 0,1 0 4 16,2 2-45-16,-2-3 48 0,3 1-6 0,7-2 2 16,-2-2 0-16,2 2-1 0,-1-2 0 0,4-1 0 0,-3 0 1 15,2-2-7-15,1 1-4 0,1-1-2 16,-1-1-2-16,2 0-4 0,1 0 5 0,-2-2 20 0,3 2-33 15,-3 0-3-15,4 0 1 0,-4 0 3 0,2 1-7 16,-1 0 4-16,1 1-1 0,-2 0-2 0,0 1 2 16,0-1-1-16,0 2 5 0,-1 1-3 0,0-2-3 15,0 2 0-15,-3-1-2 0,2-1 3 16,-1 4 0-16,0-3 19 0,-1 0-18 0,1 0 9 0,0 2 11 16,-1-2-2-16,1 1-1 0,-1-1 3 15,0 1-49-15,1 0 50 0,-1-1 6 0,2 1-6 0,1-1 0 16,-3 1-47-16,4 1 55 0,-2-2-47 0,1 1 47 15,0 1-40-15,2-1 50 0,-1-1-48 0,-1 0 46 16,1 2-44-16,2-2 44 0,-3 0 7 0,2 0 2 16,-2-1-2-16,1 2 1 0,-1 0-32 0,0-1 42 15,1-1-8-15,-2 3-40 0,-2-2 38 0,3 0-5 16,-2 1-6-16,1 0-2 0,-3 2-4 0,2-3-3 16,0 2 12-16,-3-1-8 0,1 0 0 0,0 1-2 0,-6 2 1 15,1-1-2-15,-3 0 2 0,3 1-4 0,-1-1 2 16,-2 1-1-16,1 1 9 0,-1-1 11 0,-1 0 13 15,0 0-45-15,-1 2 47 0,0-1-55 16,-5 2 51-16,1-2-50 0,-2 3 49 0,2-1-47 0,-2 1 50 16,-1 0-47-16,1 0 40 0,-6 3-51 0,3-3 49 15,-1 1-44-15,-2 2 46 0,0-1-44 0,-1 0 41 16,-1 0-49-16,1 2 41 0,-4-1-50 0,1 0 49 16,0 1-49-16,-2-1 35 0,-1 1-47 0,1 0 43 15,-9 3-51-15,12-6 29 0,-12 6-130 16,11-6-104-16,-11 6-197 0,6-7-209 0,-6 7-557 0,0-7-805 15</inkml:trace>
  <inkml:trace contextRef="#ctx0" brushRef="#br1" timeOffset="-71448.749">5333 16480 41 0,'-8'-6'413'0,"8"6"-98"16,-8-6 33-16,8 6-54 0,-9-5-3 0,9 5 0 16,-6-7-9-16,6 7-13 0,-9-8-7 0,9 8-13 15,-5-5-13-15,5 5-1 0,-9-6-11 0,9 6-20 16,-4-7-23-16,4 7-19 0,-5-4-32 0,5 4-26 16,0 0-23-16,-4-6-15 0,4 6-7 0,0 0 16 15,0 0-1-15,0 0 7 0,0 0 36 0,0 0-41 16,13 3 28-16,-13-3-47 0,13 7 32 0,-7-1-43 15,3-1 24-15,0 1-51 0,-1 1 36 0,1 0-43 16,-2-2 31-16,5 4-42 0,-3-2 27 0,0-1-30 0,1 4 28 16,-2-3-36-16,-1-1 28 0,1 1-30 15,1-1 30-15,-1 1-52 0,-2-1 7 0,2 0-52 16,-1 0-13-16,-2-1-43 0,-1 0-25 0,3-2-28 16,-7-3-12-16,6 9-6 0,-6-9-9 0,8 5-45 0,-8-5-61 15,0 0-57-15,0 0-5 0,0 0-68 16,0 0 15-16,0 0-247 0,0 0-190 0</inkml:trace>
  <inkml:trace contextRef="#ctx0" brushRef="#br1" timeOffset="-70958.721">5315 16449 480 0,'-13'-4'352'0,"13"4"-1"0,-12-4-63 0,12 4-14 15,-11-4-24-15,7-2-14 0,4 6-48 0,-9-6-22 16,9 6-24-16,-8-10-28 0,6 5-23 0,2 5-19 16,0-13-9-16,1 6-22 0,3-2 1 0,1 1-8 15,-1 0-7-15,4-1-3 0,2 2 6 0,-1 0-6 16,1 1-2-16,1 0-2 0,1 0-3 0,-3 2 6 0,2 2 9 15,0 0 1-15,-11 2-3 0,18 0 8 16,-18 0 0-16,14 4 4 0,-8 1-3 0,2 0-1 0,-3 1-4 16,-1 1-5-16,-3 1 7 0,0 0 0 0,-1 1 2 15,-1 0 5-15,0 1-4 0,-2 0 1 16,-1-1-7-16,2 1 3 0,-3-1-1 0,1-3 2 16,0 3 0-16,0-2-5 0,0 0 6 0,2-3 3 0,2-4-2 15,-5 10 3-15,5-10-6 0,-7 8-9 16,7-8-9-16,-2 6-3 0,2-6-4 0,0 0-6 15,-2 9 0-15,2-9 5 0,3 4-6 0,-3-4-1 0,8 5 4 16,-8-5-2-16,10 5-1 0,-10-5 2 0,10 2-1 16,0 1 0-16,-10-3-5 0,14 2 1 0,-14-2-2 15,18 3 3-15,-6-3-2 0,-12 0-3 0,20 1-11 16,-20-1-45-16,22 0-58 0,-22 0-61 0,20-3-76 16,-20 3-88-16,21-2-49 0,-12-2-124 0,-1 2-313 15,-1-3-364-15</inkml:trace>
  <inkml:trace contextRef="#ctx0" brushRef="#br1" timeOffset="-70715.8">5301 16116 57 0,'0'0'493'0,"-5"-10"-120"0,5 10-54 0,-4-6-96 16,4 6 14-16,-4-7-67 0,4 7 36 15,0 0-63-15,-4-7 22 0,4 7-58 0,0 0 23 0,0 0-45 16,3-10 31-16,-3 10-41 0,5-6 24 0,-5 6-47 16,7-7 24-16,0 1-39 0,-2 1 22 0,5 1-46 15,-1-3 26-15,0 0-29 0,4 0 14 0,-3-1-31 16,4 1 33-16,-2-2-17 0,-1 2-33 0,3-3-62 16,-1 2-113-16,0-1-26 0,-2 0-65 0,1 0-63 15,-1 0-330-15,-2-1-192 0</inkml:trace>
  <inkml:trace contextRef="#ctx0" brushRef="#br1" timeOffset="-70525.661">5512 15816 352 0,'0'0'431'0,"-4"-6"-51"15,4 6-46-15,0 0-30 0,-4-8-39 0,4 8-36 0,0 0-52 16,0 0-33-16,-4-5-13 0,4 5-10 0,0 0-6 16,0 0-3-16,0 0-17 0,8 4-13 15,-8-4-20-15,7 7-5 0,-7-7-12 0,12 7-11 16,-3-2-7-16,-3 1-8 0,3-1-4 0,3 4-13 0,-1-2-43 15,-2 1-56-15,5 1-102 0,-2-1-30 0,-2 2-70 16,4-1-83-16,-2 0-344 0,0-1-233 16</inkml:trace>
  <inkml:trace contextRef="#ctx0" brushRef="#br1" timeOffset="-70333.782">5878 16199 180 0,'0'0'470'16,"4"7"-113"-16,-4-7-41 0,4 7-28 0,-4-7-11 16,0 0-31-16,5 7-16 0,-5-7-45 0,0 0-39 15,0 0-31-15,8 4-18 0,-8-4-25 0,0 0-12 16,10-5-13-16,-10 5-12 0,12-6-4 0,-6 0-6 16,3 3-12-16,0-3-62 0,-1-1-125 0,2 3-49 15,-1-2-68-15,0 0-81 0,-2 0-285 0,2 0-166 16</inkml:trace>
  <inkml:trace contextRef="#ctx0" brushRef="#br1" timeOffset="-70206.501">5992 16238 122 0,'-5'10'384'15,"1"-3"-60"-15,2-1-102 0,-1 0-6 0,3-6-87 0,-4 11 11 16,4-11-62-16,-1 9 22 0,1-9-51 0,0 0 23 16,0 0-46-16,2 6 20 0,-2-6-103 0,8-5-36 15,0 1-103-15,-2-2 8 0,3-2-246 16,3-2 95-16</inkml:trace>
  <inkml:trace contextRef="#ctx0" brushRef="#br1" timeOffset="-69706.705">6333 15794 342 0,'-2'-6'390'0,"-2"0"-57"0,0 0-17 16,2 2-21-16,-5-3-36 0,2 3-14 0,1-1-28 15,4 5-34-15,-14-4-10 0,14 4-13 0,-14-2-14 16,14 2-21-16,-15 1-19 0,6 3-4 0,1-2-12 16,-2 4-10-16,4-1-8 0,-1 1-11 0,1 1-11 15,1 0-5-15,-2 0-8 0,5 2-13 0,-1-1-2 16,3-1 3-16,0 2-9 0,3-1 1 0,2 2-5 16,0-1-1-16,3 1-3 0,-1 0-16 0,5-1 18 0,-2 1-16 15,3 0 14-15,1-1-16 0,1 2 14 0,2-1-17 16,-2-1 17-16,3 3-11 0,-4-1 9 0,3 1-25 15,-6-4 0-15,2 4-31 0,-4 1 18 0,-1-2-13 16,-3 3 30-16,-4-2-19 0,3 1 27 0,-4-1 1 16,-4 1 2-16,3 0-3 0,-4 0 8 0,-2 0-2 15,2-2 3-15,-3 0 2 0,2-1-3 0,0-2 3 16,0-1-2-16,0 0 4 0,2-2-1 0,-2 0-5 16,6-5-4-16,-6 9-4 0,6-9-1 0,-3 7 4 15,3-7 3-15,0 0 0 0,5 7 4 16,-5-7-5-16,11 6 3 0,-3-2-1 0,-1-1 1 0,3 2 3 15,-1 0-3-15,0 1 3 0,0 3 2 0,2-1 2 16,-2 1-3-16,0 1 7 0,1 1 14 0,-1-1 23 16,-1 3 7-16,0-2 3 0,-1 1 3 0,0-1-5 15,-2 0-3-15,0 0-10 0,0-2-8 0,0 1-6 16,0-2-6-16,-1 1-9 0,1-1-9 0,2-1-14 16,-1-2-33-16,1 0-40 0,0-2-56 0,-7-3-71 0,17 2-117 15,-6-5-73-15,2 0-517 0,0-3-490 0</inkml:trace>
  <inkml:trace contextRef="#ctx0" brushRef="#br1" timeOffset="-60789.161">6861 15524 252 0,'0'0'388'0,"0"0"-87"16,-5-6-44-16,5 6-21 0,-6-5-43 0,6 5 56 15,0 0-64-15,-9-2 29 0,9 2-55 0,0 0 17 16,-9-2-43-16,9 2 20 0,0 0-41 0,-9 2 17 15,9-2-23-15,-8 4 21 0,8-4-14 0,-5 9 17 16,1-3-23-16,4 1 8 0,-4 2-11 0,3 0 10 16,0 2-13-16,-2 0 10 0,3 1-11 0,0 3-8 15,3-3-9-15,-2 4-16 0,2 0 0 0,0-1-12 16,3 1-7-16,-1-1-10 0,1-1 1 0,3 0-14 16,-1 0-5-16,2-3-6 0,0 1 4 0,3-2-12 15,0 1-4-15,-1-3-15 0,4-2-32 0,-2 1-35 16,0-2-49-16,3-1-19 0,-2-2-52 0,0-2-30 15,-1 0-86-15,2-2-17 0,-2 0-45 0,1-2-29 16,-1-2-75-16,0-1-208 0,-2-1-197 0</inkml:trace>
  <inkml:trace contextRef="#ctx0" brushRef="#br1" timeOffset="-60543.384">7103 15575 93 0,'-3'-6'573'0,"-2"1"-67"0,1-1-100 0,2 1 4 16,-2-1-37-16,4 6-24 0,-8-9-27 0,8 9-1 15,-5-8-36-15,5 8-32 0,-8-7-46 0,8 7-50 16,-3-5-27-16,3 5-29 0,0 0-13 0,0 0-13 16,0 0 2-16,0 0-16 0,0 0-3 0,0 0-17 15,2 6 1-15,-2-6-15 0,9 10 6 0,-4-4-18 16,0 1 7-16,2 0-11 0,-1 0 2 0,2 1-19 16,-2 0-21-16,3 2-47 0,0-2-48 0,1 1-18 15,-1-1-41-15,0-1-26 0,1-1-25 0,-2 0-34 16,0-1-56-16,-1-1-36 0,2-1-14 0,0-1 0 15,-9-2-37-15,17 0-207 0,-17 0-128 0</inkml:trace>
  <inkml:trace contextRef="#ctx0" brushRef="#br1" timeOffset="-60395.979">7339 15561 35 0,'10'-6'457'0,"-10"6"-95"0,7-5-39 0,-7 5-22 0,0 0-38 16,6-3 57-16,-6 3-40 0,0 0-5 0,0 0-52 15,9 3-15-15,-9-3-48 0,6 5-18 16,-6-5-43-16,5 6-4 0,-5-6-28 0,6 8-6 0,-4-2-27 15,2-2 9-15,-4-4-33 0,7 10-23 0,-5-4-76 16,3-1-22-16,-5-5-86 0,8 7-34 0,-8-7-57 16,6 6-34-16,-6-6-86 0,0 0-255 0,9 3-172 15</inkml:trace>
  <inkml:trace contextRef="#ctx0" brushRef="#br1" timeOffset="-60163.708">7406 15354 197 0,'-3'-6'594'16,"-1"1"-143"-16,4 5-86 0,-6-9-30 0,6 9-19 0,-5-5-38 16,5 5-32-16,-6-5-30 0,6 5-26 15,0 0-23-15,0 0-15 0,0 0-21 0,0 0-12 16,-1 6-11-16,1-6-23 0,4 9-13 0,1-5-12 0,0 3-3 16,2 0-20-16,2 1 6 0,0 0-21 0,0 1 6 15,2 0-16-15,-1 0-6 0,2-1 10 0,-1 0-23 16,2 1-21-16,-1-2-65 0,-1 0-17 15,1-1-62-15,-2 0-9 0,-1-2-94 0,0-1-18 0,-2 1-78 16,-7-4-53-16,16 1-323 0,-16-1-254 0</inkml:trace>
  <inkml:trace contextRef="#ctx0" brushRef="#br1" timeOffset="-59937.546">7523 15213 57 0,'-2'-8'531'0,"0"1"-195"0,1 1-33 0,1 6-106 15,0-11-9-15,0 11-34 0,3-7 22 0,-3 7 24 16,5-6-9-16,-5 6-19 0,11-2-20 0,-11 2-19 16,16 3-7-16,-6-1-20 0,1 2 1 0,2 2-17 15,1 0-12-15,0 1-6 0,4 4-14 0,-1-1-11 16,-1 2-9-16,0 1-6 0,0 0-7 0,-2 2 17 16,2-3-30-16,-5 3 14 0,3 1-26 0,-4-2 4 0,-2 0-66 15,2-1-15-15,-5 1-91 0,-1-1-9 0,0-1-98 16,-1-2-46-16,-2 0-100 0,2-2-260 0,-3-1-189 15</inkml:trace>
  <inkml:trace contextRef="#ctx0" brushRef="#br1" timeOffset="-59741.51">8006 15252 15 0,'8'-2'613'0,"-8"2"-178"0,10-5-89 16,-10 5-36-16,0 0 0 0,0 0-5 0,14 2-32 15,-14-2-19-15,0 0-33 0,4 7-44 0,-4-7-33 0,0 8-31 16,0-8-21-16,3 8-18 0,-1-2-18 0,-2-6-13 16,3 11-23-16,-3-11-33 0,5 9-27 0,-5-9-70 15,5 10-51-15,-5-10-59 0,8 7-21 0,-8-7-78 16,7 5-52-16,-7-5-369 0,0 0-245 0</inkml:trace>
  <inkml:trace contextRef="#ctx0" brushRef="#br1" timeOffset="-59492.872">8074 14953 187 0,'-5'-4'627'0,"5"4"-196"16,-9-5-48-16,9 5-69 0,-13-1 22 0,13 1-47 16,-8 4 11-16,8-4-25 0,-6 7-6 0,3-1-27 15,2 1-31-15,1 1-41 0,0 1-23 16,4 2-25-16,-1-1-23 0,3 3-20 0,-1 1-10 15,5-1-16-15,2 4-11 0,-2-2-6 0,4 2-8 16,2-1-6-16,-1 1-9 0,3 0-48 0,-3-3 44 0,3 0-33 16,-1-2-34-16,0-1-33 0,0-1-35 0,-2-3-44 15,1-1-49-15,-1-1-48 0,-2-3-44 0,-2 0-57 16,2-3-57-16,0 0-414 0,-3-2-380 0</inkml:trace>
  <inkml:trace contextRef="#ctx0" brushRef="#br1" timeOffset="-58943.429">8252 14884 272 0,'0'0'349'0,"0"0"-50"16,-4-4-8-16,4 4-63 0,0 0 48 0,-3-7-40 16,3 7 31-16,0 0-52 0,-5-4 8 0,5 4-39 15,0 0-1-15,-5-5-33 0,5 5 3 0,0 0-26 16,0 0 3-16,0 0-31 0,-4-6-12 0,4 6-20 16,0 0-1-16,0 0-24 0,0 0 4 0,0 0-18 15,0 0 18-15,0 0 14 0,0 0 41 0,0 0 11 16,4 6-8-16,-4-6 7 0,6 7 2 0,-6-7-2 15,8 10-6-15,-4-4-10 0,0 0-17 0,2 1-9 16,-2-1-8-16,2 1-10 0,1 0-9 0,-2 0-4 16,0 2-11-16,1-2-4 0,3 1-8 0,-4-1 1 0,2 0-6 15,-1 0-1-15,1 0-3 0,0 0-10 0,2 1-17 16,-4-1-54-16,2 0-54 0,0 0-48 0,0-1-49 16,-1 2-44-16,1-3-45 0,-2 0-39 0,2 0-39 15,-3 0-11-15,-4-5-50 0,9 6-367 0,-9-6-356 16</inkml:trace>
  <inkml:trace contextRef="#ctx0" brushRef="#br1" timeOffset="-58717.202">8524 14980 112 0,'0'0'374'16,"0"0"-43"-16,1-7-64 0,-1 7 31 0,0 0-60 15,3-6 50-15,-3 6-55 0,0 0 15 0,0 0-71 16,0 0 0-16,2-7-53 0,-2 7 12 0,0 0-23 15,0 0 19-15,0 0-28 0,0 0 5 0,5 3-22 16,-5-3 6-16,0 0-25 0,7 8 0 0,-7-8-28 16,6 6 6-16,-6-6-19 0,5 7 6 0,-5-7-21 15,7 9 16-15,-7-9-21 0,6 8 13 0,-6-8-22 0,5 11 0 16,-2-7-56-16,-3-4-25 0,2 13-77 0,-2-13-60 16,5 10-56-16,-5-10-35 0,0 11-81 15,0-11-396-15,-1 11-309 0</inkml:trace>
  <inkml:trace contextRef="#ctx0" brushRef="#br1" timeOffset="-57260.592">8714 14756 126 0,'-2'6'200'15,"2"-6"-35"-15,0 0-12 0,0 0-19 16,0 0-7-16,0 0-5 0,0 0-7 0,0 0-5 15,0 0-30-15,0 0 22 0,0 0-31 0,0 0 25 16,0 0-36-16,0 0 38 0,0 0-35 0,0 0 53 0,0 0-53 16,0 0 45-16,0 0-45 0,0 0 49 0,-9-3-51 15,9 3 43-15,0 0-40 0,0 0-8 0,0 0 1 16,0 0 4-16,0 0 13 0,0 0-5 0,-9-3 28 16,9 3-44-16,0 0 23 0,0 0-34 0,0 0 23 15,0 0-26-15,0 0 14 0,-4-5-25 0,4 5 22 16,0 0-31-16,0 0 18 0,0 0-30 0,0 0 20 15,0-7-28-15,0 7 25 0,0 0-30 0,4-6 22 16,-4 6-23-16,5-6 25 0,-5 6-30 0,7-6 27 16,-7 6-24-16,9-5 0 0,-9 5 22 0,13-7-23 0,-13 7 4 15,13-3-1-15,-13 3 23 0,12-3-27 0,-12 3 27 16,15-1-28-16,-15 1 26 0,13 2-23 0,-13-2 21 16,15 5-23-16,-9-3 28 0,2 2-28 15,-1-1 26-15,0 4-26 0,-1-3 26 0,1 2-23 0,-2 2 26 16,0-2-28-16,-1 1 25 0,1 0-22 0,-1 0 24 15,-3-1-22-15,2 3 30 0,-2-4-9 16,-1 3 30-16,0-1-12 0,0 0 25 0,-1-1-17 0,-2 0 13 16,2 0-15-16,-2 0 13 0,1 0-16 0,2-6 15 15,-7 8-16-15,7-8 3 0,-3 10-3 0,3-10 9 16,-4 7-15-16,4-7 9 0,-4 5-15 0,4-5 12 16,-4 6-12-16,4-6 14 0,0 0-12 0,-4 6 6 15,4-6-14-15,0 0 11 0,0 0-12 0,-2 6 8 16,2-6-6-16,0 0 5 0,0 0-4 0,0 0 8 15,-3 5-8-15,3-5 3 0,0 0-1 0,0 0 3 0,0 0-7 16,0 0 4-16,0 0-4 0,0 0 1 16,-6 5-6-16,6-5 9 0,0 0-1 0,0 0-2 15,0 0 5-15,0 0-2 0,0 0 5 0,0 0 1 16,0 0 4-16,0 0-5 0,0 0 0 0,0 0 0 0,0 0 1 16,0 0 0-16,0 0 0 0,0 0 2 0,0 0-4 15,0 0-1-15,0 0-2 0,-9 2-6 0,9-2 0 16,0 0 2-16,0 0-6 0,0 0-4 15,0 0 0-15,0 0 2 0,0 0-1 0,0 0 2 16,0 0-2-16,0 0-5 0,0 0 2 0,0 0 5 16,0 0 4-16,0 0 0 0,-8-2 4 0,8 2-1 0,0 0-3 15,0 0 7-15,0 0-5 0,0 0 0 0,0 0-7 16,0 0 3-16,0 0-3 0,0 0-2 0,0 0-1 16,0 0 0-16,0 0-1 0,0 0 0 0,0 0 0 15,0 0-8-15,0 0 6 0,-11-1-2 0,11 1-6 16,0 0 8-16,0 0 0 0,0 0-2 0,0 0-9 15,0 0 7-15,0 0 3 0,0 0-1 0,0 0-3 16,0 0 2-16,0 0-1 0,0 0-2 0,0 0 2 16,0 0 1-16,0 0-4 0,0 0 3 0,0 0 4 15,0 0-12-15,0 0 10 0,0 0-5 0,0 0 3 16,0 0-2-16,0 0 1 0,0 0 0 0,0 0-5 16,0 0 7-16,0 0 0 0,0 0 1 0,0 0-7 15,0 0 9-15,0 0-1 0,0 0-24 0,0 0 24 16,0 0-4-16,0 0 2 0,0 0-4 0,0 0 2 15,0 0-20-15,0 0-12 0,0 0-33 0,0 0-50 16,0 0-59-16,0 0-41 0,0 0-62 0,0 0-16 16,0 0-101-16,0 0-16 0,0 0-53 0,0 0-75 0,0-9-279 15,0 9-351-15</inkml:trace>
  <inkml:trace contextRef="#ctx0" brushRef="#br1" timeOffset="-56494.105">8441 14977 52 0,'0'0'223'15,"0"0"-31"-15,0 0-3 0,0 0-33 0,0 0 1 16,-12 0-23-16,12 0 24 0,0 0-43 0,0 0 22 16,0 0-47-16,-12-1 24 0,12 1-51 0,0 0 26 15,0 0-45-15,-12-3 32 0,12 3-50 0,0 0 33 16,-10-1-46-16,10 1 31 0,0 0-41 0,-13-1 37 16,13 1-33-16,0 0 70 0,-13-1-37 0,13 1 46 15,0 0-45-15,-14-3 47 0,14 3-44 0,-9-1 59 16,9 1-46-16,-9-4 36 0,9 4-39 0,-10-3 30 15,10 3-29-15,-10-4 20 0,10 4-35 0,-11-4 34 16,11 4-27-16,-11-4 26 0,11 4-23 0,-8-5 19 16,8 5-22-16,-6-4 12 0,6 4-12 0,-7-3 1 15,7 3-27-15,-6-5 10 0,6 5-21 0,0 0 10 16,-2-5-21-16,2 5 19 0,0 0-22 0,2-7 18 16,-2 7-20-16,8-3 23 0,-8 3-26 0,8-4 20 0,-8 4-21 15,10-3 21-15,-10 3-23 0,11 0 22 0,-11 0-20 16,13 1 21-16,-13-1-18 0,14 6 18 15,-9-3-18-15,2 3 17 0,-2-1-14 0,-1 2 13 0,-2 1-18 16,2 1 16-16,0 0-15 0,-4 1 21 0,0 1-21 16,0 1 17-16,-4-2-17 0,3 1 5 0,-2-1-3 15,1 2 1-15,-1-2 3 0,0-1-2 0,2-1 1 16,-1 0 1-16,-1-2 4 0,3 1-3 0,0-7-2 16,-4 9 0-16,4-9 6 0,0 10-2 0,0-10 2 15,1 6 5-15,-1-6-1 0,0 0-2 16,8 5 1-16,-8-5 0 0,0 0-2 0,10-1 2 0,-10 1-4 15,12-4 0-15,-12 4 0 0,10-4-1 0,-6-1-1 16,5 3 0-16,-9 2 0 0,11-8-2 0,-4 4-5 16,-2 1-26-16,0-2-54 0,3 1-73 0,-8 4-62 15,11-7-17-15,-11 7-73 0,10-7-24 0,-3 3-86 16,-1 0-196-16,-6 4-131 0</inkml:trace>
  <inkml:trace contextRef="#ctx0" brushRef="#br1" timeOffset="-55906.159">8797 14747 102 0,'0'0'405'0,"-6"-8"-56"0,6 8-62 16,-4-6 31-16,4 6-29 0,-5-6-10 0,5 6-14 15,-3-5-14-15,3 5-64 0,0 0-12 0,-3-6-57 16,3 6 1-16,0 0-10 0,0 0 41 0,0 0-9 16,0 0 17-16,0 0-7 0,6 7 7 0,-6-7 0 15,9 10-8-15,-3-4-11 0,-2 0-11 0,3 1-15 0,-1 2-11 16,-1-1-11-16,4 3-17 0,-1 0-6 0,-1-1-16 15,1 3-1-15,1-1-6 0,-4-2-1 16,3 4-6-16,-2-3-3 0,-2-2 12 0,2 0 7 16,-2-1 18-16,0-1 16 0,-1 0 24 0,-1-1 28 0,-2-6 3 15,4 8-18-15,-4-8-21 0,0 0-21 0,-4 5-14 16,4-5-14-16,-6-3-12 0,-1-2-9 16,1 0-2-16,-2-2-7 0,1-2-9 0,-2 0-1 0,-3-2-2 15,3-2-1-15,-4 1-2 0,2-2-5 16,-2-1 1-16,3 3-10 0,0 0 12 0,1 0-5 15,1 3 7-15,-1-1-6 0,3 2 13 0,-1 1-10 0,2-1-1 16,0 3-11-16,0 1 10 0,5 4-12 0,-5-7 11 16,5 7-11-16,0 0 10 0,0 0-2 0,0 0 0 15,10 4 4-15,-5 1-3 0,3 1 0 0,-2 0-2 16,6 4 4-16,-2-2-12 0,0 4 9 0,4 0 3 16,-1 1 0-16,2 3-6 0,-1-2-24 0,2 1-23 15,-2-2-18-15,-1 1-29 0,1-2-19 0,-3-1-31 16,2-1-45-16,-3-1-45 0,1 0-51 0,-1-4-16 15,-1 1-45-15,-2-1-10 0,1-2-97 0,-8-3-33 16,14 1-66-16,-14-1-369 0,9-4-494 0</inkml:trace>
  <inkml:trace contextRef="#ctx0" brushRef="#br1" timeOffset="-55644.465">8864 14606 400 0,'-4'-7'473'0,"0"1"-82"0,4 6-60 0,-5-10-13 16,5 10-70-16,-1-7-41 0,1 7-23 0,0 0-14 0,1-7-3 16,-1 7-2-16,0 0-4 0,17-1-11 0,-17 1-15 15,19 4-11-15,-8-1-17 0,2 2-7 0,5 1-14 16,-4 1-7-16,5 1-14 0,0 2-8 0,-1 1-12 16,1 0-5-16,-2 4-2 0,2-2-12 0,-5 3-6 15,2 0-3-15,-2-1-1 0,-2 2 8 0,0-1-19 16,-2 1 8-16,-4-2-25 0,2-2-12 0,-4 0-43 15,1 0-24-15,-4 0-55 0,2-3-9 0,-3-1-85 16,1-1-17-16,-2-2-96 0,1-6-66 0,0 8-402 16,0-8-355-16</inkml:trace>
  <inkml:trace contextRef="#ctx0" brushRef="#br1" timeOffset="-55472.315">9348 14669 264 0,'10'-4'436'0,"-1"1"-64"0,-1 1-10 0,-8 2 20 15,14-2 8-15,-14 2-19 0,13-1-33 16,-13 1-27-16,11 1-35 0,-11-1-39 0,9 4-45 16,-9-4-34-16,8 6-35 0,-8-6-21 0,6 9-23 0,-6-9-16 15,8 9-24-15,-4-2-49 0,-2-2-65 0,2 1-67 16,0 1-42-16,0-3-80 0,0 1-55 0,1 0-29 16,-5-5-66-16,9 7-64 0,-9-7-240 0,10 1-224 15</inkml:trace>
  <inkml:trace contextRef="#ctx0" brushRef="#br1" timeOffset="-55222.652">9434 14443 233 0,'-8'-10'507'0,"0"2"-82"16,3 2-44-16,-2 0-14 0,2 0-14 0,1 2-43 0,4 4-31 16,-8-8-41-16,8 8-19 0,-6-4-7 15,6 4-7-15,0 0-14 0,0 0-12 0,-4 6-19 16,4-6-65-16,4 8 28 0,-2 0-53 0,2 0 38 0,1 1-51 15,2 4 30-15,-1 0-54 0,3 1 34 16,0 5-57-16,1-3 40 0,0 2-9 0,-1 2-5 16,3-1-12-16,-1 0-9 0,1-1-6 0,-2 0-18 15,4-3-41-15,-2 1-29 0,0-3-29 0,-2-2-19 0,2-1-40 16,-1-3-13-16,1 0-82 0,-2-3-58 0,2-3-18 16,-12-1-74-16,23-1-27 0,-12-3-380 0,-2-1-354 15</inkml:trace>
  <inkml:trace contextRef="#ctx0" brushRef="#br1" timeOffset="-54825.738">9670 14421 466 0,'-8'-6'369'0,"2"-1"-47"0,0 2-34 16,1-1-17-16,-1-1-20 0,3 1-12 0,-1-1-40 15,1-1-32-15,-1 3-28 0,2-3-29 0,1 1-20 16,2 1-18-16,-1-1-14 0,4 1 16 0,-2 0-42 15,2 0-8-15,1 0-6 0,2 2 27 0,-7 4-42 16,11-6 6-16,-11 6 0 0,14-1 0 0,-14 1 5 16,13 1 5-16,-13-1 8 0,14 6 2 0,-8-2 4 15,2 2 2-15,-4 0 3 0,2 0 3 0,-1 0-4 0,0 1-4 16,2 0-1-16,-3 1-4 0,2-1-5 0,-1 1 2 16,-1-1-2-16,1-1 1 0,2 3-5 0,-2-2-2 15,2-1-1-15,0 1-5 0,-1 0-1 16,2 0-42-16,1 0 49 0,-3-2-42 0,3 0 40 0,-1 3-5 15,1-4-1-15,-2 1-4 0,1 1 0 0,0-1-1 16,-1 0-3-16,0-2 1 0,-2 2-1 16,-5-5 0-16,8 8-1 0,-8-8 4 0,3 9-2 0,-3-9-3 15,-1 11 5-15,1-11-5 0,-5 12 0 0,1-6 1 16,-1 0 1-16,-1 1-7 0,-2-1-1 0,3 0-24 16,-3 0-42-16,2-1-45 0,-1-2-53 0,7-3-49 0,-11 8-45 15,11-8-16-15,-6 4-88 16,6-4-355-16,0 0-229 0</inkml:trace>
  <inkml:trace contextRef="#ctx0" brushRef="#br1" timeOffset="-54652.015">9974 14451 98 0,'8'-5'471'0,"0"2"-130"16,-8 3-31-16,10-5 1 0,-10 5 23 0,9-4 3 0,-9 4-27 16,0 0-28-16,10-2-34 0,-10 2-36 0,0 0-34 15,13 4-29-15,-13-4-64 0,6 3 19 16,-6-3-55-16,9 5 28 0,-9-5-54 0,10 7 31 0,-10-7-48 15,12 7 25-15,-7-3-92 0,3 0-21 0,-1 0-114 16,0 1-30-16,-7-5-54 0,13 4-63 0,-13-4-61 16,15 1-363-16,-15-1-283 0</inkml:trace>
  <inkml:trace contextRef="#ctx0" brushRef="#br1" timeOffset="-54427.323">10091 14258 443 0,'0'0'545'0,"-8"-7"-116"16,8 7-97-16,-6-5-33 0,6 5-9 0,0 0-14 16,0 0 3-16,0 0-19 0,0 0-26 0,0 0-21 15,0 0-38-15,0 0-31 0,2 8-28 0,-2-8-20 16,13 10-17-16,-5-4-17 0,-1-1-13 0,2 2-8 16,3 1-13-16,-1-1-11 0,3 2-20 0,-1-2-56 0,0 2-52 15,-3-2-57-15,3 0-65 0,-2-1-59 16,0 0-47-16,-4-2-42 0,1 2-50 0,2-4-328 15,-10-2-271-15</inkml:trace>
  <inkml:trace contextRef="#ctx0" brushRef="#br1" timeOffset="-54160.281">10206 14144 185 0,'0'0'569'0,"-4"-8"-168"16,4 8-80-16,-4-10-33 0,4 10-9 0,-3-6-5 0,3 6-18 15,0 0-26-15,0-8-4 0,0 8-18 0,6-4-13 16,-6 4-16-16,11-1-14 0,-11 1-10 0,14 0 0 16,-4 2-4-16,2 0-14 0,-1-1-16 0,2 2-12 15,1 2-9-15,0-2-6 0,2 3-11 0,-1 1-12 16,0 0-8-16,-2 1-6 0,1 0-7 0,-1 2-5 16,0 1-5-16,-3 1-9 0,0 0-3 0,-1 1-6 15,-3 3-40-15,1-2 36 0,-2 1-39 0,-1 0 17 0,-2 1-71 16,1-2 17-16,1-2-87 0,-3-1 3 0,0 1-50 15,2-3-46-15,-3 0-68 0,1-2-51 16,-1-1-41-16,0-6-76 0,4 9-430 0,-4-9-469 0</inkml:trace>
  <inkml:trace contextRef="#ctx0" brushRef="#br1" timeOffset="-53972.577">10657 14170 418 0,'6'-4'480'0,"-6"4"-157"15,9-4 9-15,-9 4-25 0,9-1 14 0,-9 1-3 0,0 0-54 16,14 0-10-16,-14 0-44 0,0 0-22 0,12 2-46 16,-12-2-17-16,9 3-35 0,-9-3-17 0,6 6-13 15,-6-6-15-15,8 7-10 0,-8-7-28 0,8 8-52 16,-8-8-76-16,7 10-72 0,-7-10-58 0,4 8-53 16,-4-8-34-16,5 9-79 0,-5-9-323 0,4 4-242 15</inkml:trace>
  <inkml:trace contextRef="#ctx0" brushRef="#br1" timeOffset="-53693.946">10804 13833 450 0,'0'0'440'0,"-3"-7"-89"0,3 7-42 16,0 0 1-16,0 0 11 0,0 0-5 0,0 0-15 15,-10 7-17-15,10-7-26 0,-1 12-20 0,1-5-30 16,1 3-27-16,-1 0-28 0,5 1-28 0,-2 2-15 0,0 0-28 16,3 2-17-16,0 0-10 0,-1 0-12 0,5 1-7 15,-1 1-8-15,2-2-6 0,0 1-7 0,-1-3-8 16,1-1-6-16,1-3-16 0,1 1-34 0,1-3-51 16,-1-1-49-16,1-1-70 0,1-1-63 0,-2-2-55 15,1-2-23-15,0 0-74 0,0-1-436 0,-1-2-423 16</inkml:trace>
  <inkml:trace contextRef="#ctx0" brushRef="#br1" timeOffset="-53453.708">11049 13822 87 0,'-4'-5'496'0,"-1"0"-109"0,3 0-4 15,2 5-40-15,-5-8 15 0,5 8-62 0,-6-7 2 0,6 7-78 16,-2-6-9-16,2 6-77 0,0 0 8 0,-4-6-63 15,4 6 30-15,0 0-41 0,0 0 27 16,0 0-45-16,0 0 30 0,10 5-55 0,-10-5 31 16,9 6-7-16,-1 0-9 0,-2-1-10 0,1 0-6 0,-1 2 8 15,4 0-19-15,-2-1-1 0,0 2-4 0,2 1-4 16,-1-1-2-16,0 1 0 0,-2-2-10 0,2-2-35 16,0 3-51-16,-1-2-56 0,0 0-59 0,-1-1-69 15,0-1-56-15,-1 0-47 0,-1-1-99 0,-5-3-202 16,10 5-191-16</inkml:trace>
  <inkml:trace contextRef="#ctx0" brushRef="#br1" timeOffset="-51677.556">11062 13832 63 0,'0'0'207'0,"-1"-7"7"0,1 7-65 0,0 0 24 16,0-8-51-16,0 8 27 0,0 0-36 0,0-9 20 16,0 9-29-16,0 0 1 0,0 0-2 0,0-9 10 15,0 9-9-15,0 0-8 0,0 0 9 0,0 0-17 16,0 0 18-16,-2-7-35 0,2 7 13 0,0 0-31 16,0 0 3-16,0 0 19 0,0 0 16 0,0 0 16 15,0 0 54-15,8 5-39 0,-8-5 27 0,8 7-60 0,-8-7 30 16,6 8-60-16,-1-2 35 0,2-1-50 15,-1 2 30-15,2-1-15 0,-2 1-10 0,2 0-7 16,-1-2-8-16,2 2-7 0,0-1-5 0,-1-1-3 0,1-1-4 16,1 1 2-16,-1-1-8 0,0-2-2 0,1 0-2 15,-10-2 2-15,17 3-3 0,-17-3-6 16,15-3-30-16,-15 3 43 0,17-3-41 0,-10-1 44 0,0 1-36 16,-1-2 37-16,-2 0-38 0,1 0 41 0,-1-1-39 15,-1 0 32-15,-1-1-28 0,-1 1 40 0,-1 6-36 16,0-14 40-16,-1 8-43 0,1-2 45 15,-2 1-35-15,2 7 20 0,-3-11 15 0,2 6 16 0,1 5 7 16,-3-10-8-16,3 10-8 0,-1-8-8 0,1 8-4 16,0 0-7-16,-3-6-2 0,3 6 38 0,0 0-51 15,0 0 38-15,0 0-47 0,6 7 42 0,-6-7-48 16,5 9 47-16,0-4-50 0,-2 2 42 0,3-1-48 16,0 2 42-16,-1 0-47 0,5-1 41 0,-3 0-54 15,0 0 2-15,4 2-35 0,-3-2-38 0,2 0-36 0,-3-2-42 16,1 1-58-16,2 0-45 0,-1-2-32 15,-1-2-29-15,1 2-39 0,-9-4-310 0,14 2-209 16</inkml:trace>
  <inkml:trace contextRef="#ctx0" brushRef="#br1" timeOffset="-51485.486">11504 13815 293 0,'3'-6'393'16,"-3"6"-57"-16,1-7-21 0,-1 7 23 0,0 0-50 0,1-10 31 15,-1 10-86-15,0 0 8 0,3-7-72 0,-3 7 14 16,0 0-57-16,0 0 25 0,0 0-58 15,0 0 21-15,0 0-56 0,7 1 23 0,-7-1-48 0,7 7 29 16,-7-7-47-16,9 8 33 0,-4-4-52 0,1 2 34 16,-2 0-45-16,4 0 23 0,-1 1-50 0,0-1-52 15,-1 1-45-15,2-2-60 0,-3 1-20 0,3 1-35 16,-2-4-21-16,-1 2-25 0,-5-5-38 0,9 4-308 16,-9-4-155-16</inkml:trace>
  <inkml:trace contextRef="#ctx0" brushRef="#br1" timeOffset="-51259.897">11581 13697 27 0,'-2'-6'409'0,"2"6"-98"15,-1-11-65-15,1 11-41 0,-2-7-42 16,2 7-8-16,0 0 18 0,0-8-9 0,0 8 16 16,0 0-43-16,0 0 26 0,0 0-68 0,11 3 23 15,-11-3-58-15,9 7-14 0,-4-4-8 0,2 3-8 0,-1 0 1 16,0 0-11-16,3 2-4 0,-1 0-1 0,1 1-4 15,-1 0-4-15,2 0 35 0,-2-1-49 16,-1 0 11-16,0-1-73 0,0-1-41 0,-2 1-32 0,3-1-73 16,-8-6-65-16,9 8-55 0,-9-8-199 0,8 4-39 15</inkml:trace>
  <inkml:trace contextRef="#ctx0" brushRef="#br1" timeOffset="-51053.717">11636 13516 257 0,'-2'-7'383'0,"2"7"-101"0,2-9-58 16,-2 9-49-16,5-7-15 0,-5 7 2 0,10-3 8 15,-10 3 22-15,15 0-63 0,-3 2 17 0,1 0-58 0,1 3 20 16,4 0-33-16,1 0 14 0,1 3-59 0,3 0 32 16,-3 3-48-16,5 1 31 0,-1 2-41 15,-1 3 33-15,-2-2-45 0,-1 2-1 0,-1 1 1 16,-2 0-20-16,-2 0-7 0,-4 0-49 0,-2 0-42 15,-2 0-59-15,-3 0-86 0,-3-3-385 0,-1 4-165 16</inkml:trace>
  <inkml:trace contextRef="#ctx0" brushRef="#br1" timeOffset="-46961.196">6708 13774 30 0,'0'0'46'0,"0"0"-3"0,0 0 31 0,1 6-8 15,-1-6 36-15,3 6-31 0,-3-6 27 0,2 7-2 16,-2-7 6-16,7 10-7 0,-5-5 13 0,2 2-5 15,2 0 27-15,-2 0-33 0,0 3 25 0,1-1 7 16,3 2-23-16,-1 1 27 0,1 1-3 0,0 2-3 16,1 2-39-16,1 0 36 0,0 2-43 0,0 0 30 15,3 4-51-15,1 1 31 0,0 1-39 0,2 0 50 0,1 5-49 16,0-1 21-16,4 1-44 0,-2-1 29 16,-1 1-37-16,1-2 25 0,0 1-30 0,-2-6-5 15,-2 3-3-15,4-4-3 0,-2 0 0 16,-2-2 1-16,2 2 4 0,-2-3 7 0,-1-2-2 0,-2 0-7 15,-1-1 29-15,3 0-33 0,-4-1 27 0,-1-3-34 16,1 1 29-16,-1-1-29 0,-1-2 27 0,1 1-35 16,-4-2 26-16,2-1-26 0,-2-1 30 0,0 0-30 0,-1 0 27 15,1-2-28-15,-3 0 27 0,2 0-29 0,-4-5 29 16,7 7-25-16,-7-7 21 0,3 5-34 0,-3-5-34 16,0 0-125-16,0 0-54 0,0 0-109 0,2-7-427 15,-5 0-289-15</inkml:trace>
  <inkml:trace contextRef="#ctx0" brushRef="#br1" timeOffset="-44960.501">6715 13786 24 0,'0'0'122'0,"0"0"-11"0,0 0-15 0,0 0-11 15,0 0-31-15,-5-5-2 0,5 5-22 0,0 0 5 16,4-5-23-16,-4 5 12 0,7-7-15 0,-2 4 8 16,2-2-13-16,1 0 12 0,1-1-9 0,4 0 13 15,-2-1-3-15,2 0 22 0,6-2-16 0,-1 0 30 16,1 0-6-16,2 0-10 0,0-1-1 0,4-1-10 16,0-1-5-16,2 0-1 0,1-1-2 0,-1 2-5 15,2-2-3-15,1 0 5 0,-1 2-9 0,1-2-1 16,3-3 0-16,-4 3 2 0,6-3-3 0,-2 2 1 15,-5 0 2-15,3 2-5 0,2-3 18 0,-4 2-23 16,1 0 7-16,-1 1-4 0,3 0 0 0,-3-1 2 16,6-3-4-16,0 3 3 0,-1-3 3 0,1 2 4 15,-1-2-4-15,1 2 1 0,0-2 3 0,1 2 1 16,0-2 8-16,-2 0-5 0,1 1 6 0,1-1-6 0,-3 2 0 16,4-2 10-16,-4 0-12 0,-2 4-3 0,2-3-12 15,-4 2 18-15,2-1-17 0,-3 3 13 0,8-4-13 16,-8 2 16-16,3 1-16 0,-2 0 4 0,2-1 4 15,2-2 0-15,-1 4 1 0,3-4 15 0,-6 3-18 16,4 0 15-16,-2 2-20 0,3-4 18 0,-3 3-19 16,0-1 21-16,-2 2-23 0,2-1 19 0,-2 2-20 15,3-3 17-15,-4 1-17 0,2 2 19 0,-1-2 1 16,-1 1-5-16,0 1-4 0,-2 0 1 0,-2 1 2 16,-1 1-5-16,1 0 1 0,-1-1 3 0,-2 2-22 15,3-1 20-15,-3 1-18 0,-1 0 22 0,0-1-17 16,0 2 16-16,-5 0-18 0,4 0 18 0,-1-2-18 15,-1 4 20-15,-1-3-18 0,2 1 20 0,0-1-5 16,-1 2 3-16,-1 1-6 0,1-2 0 0,1-1-1 16,-4 2 1-16,4 1 0 0,-3-2-3 0,2 0 5 15,-2 1-6-15,2 1 3 0,-2-1-2 0,2 1 3 16,-2-2-3-16,3 1 1 0,-4 1 6 0,4-2-9 16,-4 0 5-16,2 1-4 0,1 1 4 0,-3-1-3 0,-1 1 0 15,1 0 16-15,-2 0-18 0,0 0-1 0,-2 1 1 16,1 0 4-16,0-1-2 0,-2 1-1 15,0-1 2-15,-9 3 0 0,14-5 3 0,-14 5 16 0,16-2 4 16,-16 2-7-16,13-3-2 0,-13 3-1 0,15-3-5 16,-15 3 1-16,14-2 22 0,-14 2-27 0,14-1-3 15,-14 1-2-15,14-1-1 0,-14 1 2 0,13-2 0 16,-13 2-1-16,11 2 8 0,-11-2-8 0,14 0 5 16,-14 0-4-16,13 1-3 0,-13-1 3 0,13 1 2 15,-13-1 9-15,10 2 6 0,-10-2 8 0,10 4-10 16,-10-4 0-16,9 2 0 0,-9-2-1 15,9 4 0-15,-9-4 0 0,9 5 4 0,-9-5-10 0,9 6 3 16,-9-6 10-16,10 5 12 0,-5 0-24 0,-5-5 36 16,9 9-34-16,-5-5 29 0,4 4-32 0,-3-1 43 15,-1-1-38-15,1 2 34 0,1 1-38 0,-2-1 46 16,1 2-47-16,0 0 35 0,2-1-41 0,-2 3 10 16,1-2 4-16,-1 3 0 0,3-1 6 0,-3-2-4 15,1 4-2-15,2-2 9 0,-2 0-9 0,1 1 10 16,-1-1-13-16,1 1 24 0,-1 0-23 0,3 0 17 0,-1-2-22 15,1 3 20-15,-2-1 2 0,2-1-11 16,0 2-4-16,0-2-1 0,1 2-1 0,1-2-6 0,-2 2 2 16,1-1 3-16,0 0 3 0,0 3-12 0,2-1-1 15,-2 1 4-15,0 1 0 0,3 0 0 0,-2-2 2 16,1 1 4-16,-1 0 21 0,1 2 1 16,1-1-44-16,-2 1 41 0,-1-1-45 0,3 0 51 0,-3-1-54 15,2-1 41-15,-2-2-42 0,2 3 40 0,-1 0-36 16,-2-1-3-16,0-2 43 0,0-1-41 15,0 1 3-15,-1-1-2 0,-2-2 8 0,3 1-1 0,-3 0 4 16,1-3-4-16,-1 1 15 0,-1-3 21 0,0 3-43 16,2-2 3-16,-4 1 2 0,3-1 5 0,-4-1-2 15,2 2 2-15,1-2 2 0,-2-1-5 0,-2 2 6 16,3-1-3-16,-2-1 5 0,1 2-3 0,-2-1 0 16,3 1 1-16,-3 0-2 0,-1-7 1 0,4 11 0 15,-4-11 4-15,4 9-3 0,-4-9-3 0,4 10-2 16,-4-10 5-16,1 9 0 0,-1-9 5 0,4 6-7 0,-4-6 11 15,1 6-12-15,-1-6 1 0,4 6 0 16,-4-6 6-16,0 0-4 0,1 7-6 0,-1-7 4 16,0 0-3-16,0 0 0 0,3 7 8 0,-3-7-1 0,0 0 1 15,0 0-6-15,0 0 2 0,1 6 2 0,-1-6-1 16,0 0-1-16,0 0-1 0,-4 5 8 0,4-5-10 16,0 0 2-16,-11 5-1 0,11-5 0 0,-10 5 5 15,10-5-1-15,-12 4 1 0,3-2-5 0,9-2 2 16,-14 3 1-16,6 0-3 0,-2 0 6 15,1-1 0-15,0 0-7 0,-2 1 2 0,-1 0 1 16,3-1-33-16,-5 1 38 0,3 0-32 0,-2 0 42 0,1 1-37 16,-4-1 30-16,3 1-30 0,-2 1 37 0,-2-1-38 15,1 2 39-15,0 1-35 0,-2-3 40 0,3 2-13 16,-5 3-4-16,-1-1-1 0,1 1 1 0,-2 0 2 16,0 1-8-16,3-1 7 0,-4 1-6 0,3-1-2 15,-1 1 0-15,1 0 0 0,-1-1 6 0,2 1-5 16,0 0-1-16,0-1 1 0,0 0 39 0,-2 0-46 15,4 0 40-15,0 0-34 0,-1 0 29 0,0-1-46 16,4-1 44-16,-3 0-42 0,-2 3 38 0,6-3-41 16,-1 1 48-16,-3 1-47 0,0-1 39 0,3 0-41 15,-4 0 44-15,1 2-39 0,-1-2 38 0,4-1-28 16,-5 3 26-16,5-3-43 0,-1 1 42 0,-1 1-42 16,2-2 43-16,0 0-41 0,0 1 39 0,0-1-40 15,-1 1 45-15,2-2-42 0,0 1 40 0,-2 0-37 0,2 1 40 16,-1-2-46-16,1 1 44 0,-2 0-40 15,2-1 37-15,-2 1-39 0,1 0 41 0,-2 0-36 16,2 1 36-16,-1-1-43 0,-3 3 42 0,0-2-41 16,3 2 41-16,-4-2-43 0,1 2 47 0,0-2-43 0,-1 1 35 15,1 1-38-15,0-2 44 0,0 1-37 0,-1 0 33 16,1-1-34-16,3-1 36 0,-2 0-39 0,2 0 39 16,-2 0-44-16,2 0 46 0,-2 0-44 0,2-1 46 15,-2 1-46-15,2-2 6 0,-2 2 3 0,2 0 4 16,-2-1 1-16,2 2 8 0,-2-2-8 0,2-1 18 15,-2 3-18-15,3-1 2 0,-2 0 18 0,0 0-14 16,1-1 2-16,1 1-5 0,-1 0 6 0,0-2-3 16,0 2 0-16,1 0 1 0,0-1 2 0,1-1 2 15,-2 2 3-15,2-1-10 0,2-2 2 0,-3 3 22 16,2-3-28-16,-2 1 4 0,4 0 8 0,-2 0 0 16,2-2-6-16,-1 1-3 0,-1-1 5 0,1 3 0 15,-1-3-2-15,1 1 0 0,-1-1 4 0,2 0-4 16,-3 3 13-16,2-3-16 0,-2 2 5 0,-3-2-3 15,4 4-2-15,-5-3 5 0,4 1-2 0,-3 0 39 16,0 2-48-16,1-1 41 0,0-1-38 0,-2 2 32 16,2-1-41-16,-3-1 54 0,0 2-59 0,3-1 42 0,-2-1-35 15,2 1 42-15,-2 0-49 0,2 0 43 0,-2 0-45 16,3-1 36-16,0 1-81 0,1-3-17 0,3 4-76 16,-1-4-84-16,0 2-135 0,2-2-229 0,-1 4-122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10:13:49.21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21502 6120 420 0,'0'0'328'16,"0"0"-95"-16,0 0-7 0,-16 0-19 0,16 0-8 15,0 0-10-15,0 0-9 0,-15 0-13 0,15 0-9 16,0 0-24-16,0 0-2 0,0 0-23 0,-14 0-13 16,14 0-13-16,0 0-9 0,0 0-13 0,0 0-11 15,0 0-8-15,0 0-1 0,0 0-9 0,0 0 3 16,-10 2 5-16,10-2 3 0,0 0-6 0,0 0 5 16,0 0 7-16,8 7 12 0,-8-7 16 0,0 0 0 15,10 3 1-15,-10-3 6 0,10 2 1 0,-10-2 0 16,17 2 3-16,-17-2-9 0,19 1-6 0,-6-1 2 15,0 1-9-15,-1-1-7 0,4 0-8 0,-1 0-7 16,0 0-4-16,4 0-3 0,-2 0 4 0,2 0 2 16,2 0-10-16,-1 0-4 0,2 0-1 0,-2-1 0 15,2 1 1-15,1-1 2 0,0 0 1 16,2 0 4-16,2-1-35 0,-2 1 33 0,2 0-41 0,-1 0 40 16,1-3-37-16,1 3 39 0,-1 0-5 0,1-2-39 15,0 2 43-15,-1 0-12 0,0-1-4 0,0 0 0 16,0-1-3-16,0 2-2 0,-3 1-2 0,3-1 5 15,-3-1-9-15,4 2 2 0,-2-1-3 0,-1 1-1 16,-1 0 6-16,3-1-3 0,1 1-29 0,-2-1 56 16,2 1-44-16,0-1 51 0,-1 1-42 0,1-2 47 15,0 2-52-15,0-1 52 0,-1 2-60 0,1-2 62 0,-2 1-39 16,1-1 27-16,1-1-55 0,-1 1 58 0,-2 0-57 16,2 1 63-16,-1-1-64 0,-2 0 60 0,4 0-58 15,-4-3 59-15,3 3-58 0,1-1 61 16,-2 0-60-16,2 0 63 0,-5-1-54 0,5 1 67 15,0 0-76-15,0-2 7 0,0 3 6 0,1-1 4 0,-1-2 2 16,0 0 2-16,-1 2 10 0,1-2-6 0,-3 2-7 16,2-2 1-16,1 2-3 0,-2-2 2 15,-1 2 2-15,2-1-1 0,-1 2 6 0,-2-2-1 16,2 0-1-16,-1 1 15 0,1 0 36 0,-1 0-63 16,0 0 61-16,0 1-67 0,1-1 57 0,-1 0-56 0,1 0 58 15,-1-1-57-15,-3 3 54 0,1-2-53 0,1 0 54 16,1 0-50-16,-4 1 44 0,6 0-48 0,-4 0 46 15,1-1-50-15,-3 1 50 0,3 0-50 0,-1-1 50 16,-1 1-51-16,-1-1 48 0,0 1-51 0,2 1 50 16,-1-1-50-16,0 1 52 0,-1 0-49 0,2 0 45 15,-3-2-39-15,1 4 44 0,2-4-42 0,-4 4 41 16,3-2-39-16,0 1 38 0,-3-1-41 0,3 0 45 16,-2 0-45-16,1 1 43 0,-1-1-43 0,0 0 45 15,1 0-41-15,-1 2 41 0,2-4-46 0,-1 4 46 16,0-4-48-16,2 4 46 0,0-4-32 0,-1 4 28 15,1-4-48-15,1 4 41 0,-1-4-40 0,3 4 40 16,-2-2-41-16,3 0 41 0,0 0-43 0,0 0 42 16,-2 1-46-16,3-1 46 0,-6 0-36 0,6 1 32 15,-5 0-40-15,4-1 42 0,-3 0-44 0,-2 1 32 16,1-1-24-16,1 1 35 0,-1-1-36 0,-1 0 44 16,0 0-37-16,1 0 49 0,-1 0-45 0,1 2 48 0,0-4-41 15,-1 4 46-15,2-4-42 0,-1 2 41 0,1 0-40 16,-1 0 39-16,0 0-40 0,1 2 36 0,-1-2-39 15,0 0 35-15,0 0-23 0,0 0 13 0,0 0-37 16,0 1 36-16,-2-2-32 0,0 2 30 0,1 0-36 16,-3 0 36-16,3-1-34 0,-3 0 36 0,-1 0-34 15,2 0 38-15,1 0-29 0,-3 0 34 0,1 0-37 16,-2 1 42-16,-1-1-35 0,3 0 31 0,-3 0-22 16,2 1 6-16,-2-1-2 0,3 2-1 0,-2-2 2 15,2 1-1-15,-5-1-9 0,4 1-1 0,-1-1 1 16,-2 2-3-16,2-1 2 0,-2 0-3 0,0 0-2 15,-1 0 1-15,3 0-1 0,-3 2-3 0,0-3 3 16,0 1 0-16,-1 0 3 0,0 0-7 0,1 0 2 0,-1 2 8 16,-1-2 13-16,4 2 8 0,-5-2-35 15,2 1 43-15,1-1-37 0,-1 2 40 0,0-2-37 16,-1 0 50-16,1 0-51 0,1 0 41 0,-3 2-47 16,1-2 42-16,0 1-43 0,1-1 41 0,-1 0-47 0,-1 0 38 15,1 0-43-15,-1 0 47 0,-11-1-45 0,21 3 24 16,-12-2-31-16,-9-1 41 0,19 1-6 0,-19-1-20 15,16 1 0-15,-16-1 0 0,14 3 0 16,-14-3 0-16,11 1 0 0,-11-1 0 0,11 1 0 0,-11-1 0 16,0 0 0-16,12 2-80 0,-12-2-85 0,0 0-109 15,0 0-86-15,0 0-191 0,0 0-216 0,0 0-199 16,0 0-626-16,-14-4-1243 0</inkml:trace>
  <inkml:trace contextRef="#ctx0" brushRef="#br0" timeOffset="5030.753">9423 8063 117 0,'0'0'308'0,"0"0"-79"0,0 0-47 0,-10 1-15 16,10-1 0-16,0 0-3 0,0 0-3 0,0 0-2 15,0 0-17-15,0 0-7 0,0 0-30 0,0 0-1 16,-12 0-30-16,12 0 19 0,0 0-36 0,0 0 26 15,0 0-36-15,0 0 30 0,0 0-43 0,0 0 40 16,0 0-45-16,0 0 43 0,0 0-43 0,0 0 55 16,0 0-45-16,0 0 50 0,0 0-44 0,0 0 47 15,0 0-46-15,0 0 44 0,0 0-43 0,0 0 43 16,0 0-47-16,0 0 45 0,0 0-41 0,0 0 49 16,-6 3-39-16,6-3 38 0,0 0-42 0,0 0 48 15,0 0-47-15,7 5 58 0,-7-5-51 0,0 0 44 0,9 4-57 16,-9-4 43-16,6 2-42 0,-6-2 51 15,10 4-45-15,-10-4 54 0,13 2-30 0,-13-2 4 0,17 2-19 16,-7 0 1-16,3-1-5 0,-2-1 2 0,3 1 6 16,2-1-1-16,0 2-8 0,2-4-3 0,3 2-8 15,0-1-4-15,1 1-9 0,1-1-2 0,3-2-7 16,-1 2-4-16,2-1-3 0,-1 1-4 0,-1-2 5 16,1 0-12-16,-1 0 1 0,1 1-1 0,-2-1-3 15,-3 1-2-15,-1 1 4 0,0-2-5 0,0 1 1 16,-1 0-1-16,0 1-1 0,0-3 0 0,0 3 0 15,-5-2 14-15,2 2-19 0,-2 1 2 0,-3-1 1 16,2 0 1-16,0-1 0 0,-2 2 5 0,1-1-6 16,-12 1-3-16,19-1 8 0,-19 1-4 0,17 0 2 15,-17 0 5-15,16-1-4 0,-16 1 4 0,14 0-1 16,-14 0 3-16,14-1 4 0,-14 1 1 0,13 0 8 16,-13 0-6-16,12-1-1 0,-12 1-1 0,0 0 0 15,16 0-1-15,-16 0 1 0,0 0 2 0,11-2 3 0,-11 2 10 16,0 0 1-16,0 0 5 0,12 2 3 0,-12-2 4 15,0 0-5-15,0 0 7 0,0 0 0 0,0 0-3 16,9 1-3-16,-9-1-3 0,0 0 0 0,0 0-11 16,0 0 8-16,0 0-8 0,0 0-5 0,0 0-3 15,0 0-1-15,0 0-8 0,0 0 2 0,0 0-3 16,0 0-6-16,12-1-16 0,-12 1-39 0,0 0-56 16,0 0-75-16,0 0-106 0,0 0-71 0,5-5-152 15,-5 5-49-15,0 0-94 0,6-7-547 0,-6 7-815 16</inkml:trace>
  <inkml:trace contextRef="#ctx0" brushRef="#br0" timeOffset="7509.538">12171 7968 190 0,'0'0'219'0,"0"0"-48"0,0 0-24 16,0 0-13-16,0 0-2 0,0 0 3 16,0 0-17-16,0 0-6 0,-9 2-7 0,9-2 17 0,0 0-24 15,0 0 3-15,0 0-6 0,0 0-12 0,0 0 17 16,0 0-23-16,0 0 13 0,-9 2-24 0,9-2 22 15,0 0-29-15,0 0 29 0,0 0-39 0,0 0 36 16,0 0-49-16,0 0-1 0,0 0 1 0,0 0 55 16,0 0-49-16,0 0 67 0,0 0-27 0,0 0 34 15,7 5-42-15,-7-5 55 0,0 0-50 0,10 1 40 0,-10-1-55 16,0 0 40-16,15 1-46 0,-15-1 43 16,12 1-49-16,-12-1 43 0,15 0-52 0,-15 0 43 0,15 1-50 15,-15-1 55-15,20 0-53 0,-20 0 45 16,21-1-54-16,-8 1 51 0,1-1-51 0,-1 1 2 0,1-1 1 15,3 0-5-15,-2-1 1 0,4 1 2 16,-1-1-9-16,1 1-3 0,2 0 0 0,-3 0 0 0,2-1-3 16,-2 0-2-16,2 1 6 0,2-1-9 0,-3 1-1 15,2 0-3-15,-1-1 4 0,1 1-3 16,-1 0 8-16,-1 1-12 0,2-2 1 0,-1 1 1 16,-1 0 1-16,2 1-3 0,-1-1 9 0,-1 1-4 0,-1 0-8 15,3-1 2-15,-3 1-2 0,1-1 4 0,0 1 0 16,-2-2 2-16,2 2 0 0,-1-1 2 0,-1 0 0 15,1 0 3-15,-2 1-2 0,0 0 5 0,0-1 2 16,0 1-8-16,-2 0 4 0,3-1-3 0,-3 1-1 16,4 0 0-16,-4 0 2 0,2 0 3 0,1 0-6 15,-3 1-2-15,3-1 5 0,-2 0-2 0,2 0 5 16,-2 0-1-16,2 0-7 0,-2 0 6 0,0 0 0 0,2 1 3 16,-3-1 1-16,3 0-1 0,-3 0 4 15,1 0-8-15,-1 1-1 0,0-3-2 0,-1 3 0 16,2-1 2-16,-3 1-45 0,-1 0 46 0,2 0-1 0,-13-1-42 15,18 2 49-15,-8 0-43 0,-10-2 48 0,16 1-40 16,-16-1 46-16,15 1-40 0,-15-1 61 0,10 1-43 16,-10-1 64-16,0 0-59 0,13 2 62 0,-13-2-65 15,0 0 65-15,14 1-65 0,-14-1 61 16,0 0-56-16,0 0 53 0,10 1-65 0,-10-1 59 16,0 0-64-16,0 0 63 0,0 0-57 0,12 0 47 0,-12 0-62 15,0 0 58-15,0 0-57 0,0 0 53 0,0 0-57 16,0 0 57-16,0 0-55 0,11 2 55 0,-11-2-55 15,0 0 54-15,0 0-49 0,0 0 46 0,0 0-48 16,0 0 55-16,0 0-52 0,0 0 53 0,0 0-24 16,0 0 20-16,0 0-45 0,0 0 50 0,0 0-48 15,0 0 50-15,0 0-49 0,0 0 47 0,0 0-42 16,0 0 47-16,0 0-49 0,0 0 47 0,0 0-46 16,0 0 46-16,0 0-47 0,0 0 41 0,0 0-44 0,0 0 33 15,0 0-35-15,0 0 40 0,0 0-46 16,0 0 43-16,0 0-44 0,0 0 41 0,0 0-45 0,0 0 44 15,0 0-42-15,0 0 36 0,0 0-43 0,0 0 44 16,0 0-44-16,0 0 46 0,0 0-43 0,0 0 38 16,0 0-43-16,0 0 47 0,8 2-36 15,-8-2 30-15,0 0-43 0,0 0 40 0,0 0-36 0,0 0 45 16,0 0-48-16,0 0 44 0,0 0-45 16,0 0 49-16,0 0-46 0,0 0 44 0,0 0-42 0,0 0 42 15,-3 6-28-15,3-6 27 0,0 0-44 0,0 0 43 16,0 0-40-16,0 0 44 0,-5 3-46 0,5-3 45 15,0 0-39-15,0 0 36 0,0 0-40 0,-5 7 41 16,5-7-43-16,0 0 47 0,0 0-47 0,0 0 46 16,-5 4-44-16,5-4 48 0,0 0-47 0,0 0 46 15,0 0-44-15,0 0 44 0,-6 4-40 0,6-4 47 0,0 0-49 16,0 0 46-16,0 0-46 0,0 0 42 0,0 0-44 16,0 0 45-16,-5 4-35 0,5-4 33 15,0 0-47-15,0 0 31 0,0 0-29 0,0 0 41 16,0 0-39-16,0 0 41 0,0 0-47 0,0 0 45 0,0 0-42 15,0 0 42-15,0 0-46 0,0 0 45 0,0 0-44 16,0 0 43-16,0 0-43 0,0 0 43 0,0 0-41 16,0 0 31-16,0 0-34 0,0 0 44 0,0 0-42 15,0 0 44-15,0 0-45 0,-6 6 46 0,6-6-44 16,0 0 43-16,0 0-44 0,0 0 44 0,0 0-45 16,0 0 47-16,0 0-45 0,0 0 43 0,0 0-45 15,0 0 45-15,0 0-41 0,0 0 39 0,0 0-38 16,0 0 41-16,0 0-44 0,0 0 47 0,0 0-39 15,0 0 41-15,0 0-40 0,0 0 45 0,0 0-43 16,0 0 45-16,0 0-43 0,0 0 43 0,0 0-45 16,0 0 45-16,0 0-37 0,0 0 33 0,0 0-43 15,0 0 39-15,0 0-39 0,0 0 40 0,0 0-43 0,0 0 41 16,0 0-42-16,0 0 40 0,0 0-43 0,-5 3 40 16,5-3-36-16,0 0 37 0,0 0-42 0,0 0 40 15,0 0-38-15,0 0 37 0,0 0-38 0,0 0 40 16,0 0-44-16,0 0 43 0,0 0-41 0,0 0 41 15,0 0-43-15,0 0 44 0,0 0-44 0,0 0 41 16,0 0-40-16,-2 6 40 0,2-6-41 16,0 0 44-16,0 0-39 0,0 0 38 0,0 0-43 0,0 0 40 15,-3 5-38-15,3-5 40 0,0 0-42 16,0 0 42-16,0 0-41 0,0 0 41 0,0 0-42 16,-4 6 43-16,4-6-36 0,0 0 35 0,0 0-41 0,0 0 43 15,0 0-41-15,0 0 29 0,-2 6-29 0,2-6 40 16,0 0-41-16,0 0 42 0,0 0-39 0,0 0 38 15,-5 4-41-15,5-4 43 0,0 0-44 0,0 0 44 16,0 0-45-16,0 0 43 0,0 0-44 0,0 0 46 16,-3 5-45-16,3-5 43 0,0 0-43 0,0 0 41 15,0 0-39-15,0 0 42 0,0 0-43 0,0 0 40 0,0 0-39 16,0 0 40-16,0 0-42 0,-5 5 44 0,5-5-40 16,0 0 40-16,0 0-46 0,0 0 44 15,0 0-38-15,0 0 38 0,0 0-35 0,0 0 34 0,0 0-40 16,0 0 40-16,0 0-41 0,0 0 43 0,0 0-44 15,0 0 45-15,0 0-42 0,-4 6 38 0,4-6-39 16,0 0 40-16,0 0-40 0,0 0 44 0,0 0-43 16,0 0 40-16,0 0-34 0,0 0 33 0,0 0-42 15,0 0 45-15,0 0-40 0,0 0 40 16,0 0-44-16,0 0 42 0,0 0-42 0,0 0 43 0,0 0-39 16,0 0 37-16,0 0-41 0,0 0 43 0,0 0-41 15,0 0 41-15,0 0-44 0,0 0 31 0,0 0-26 16,0 0 40-16,0 0-43 0,0 0 44 0,0 0-44 15,0 0 43-15,0 0-43 0,0 0 42 0,0 0-43 16,0 0 40-16,0 0-41 0,0 0 41 0,0 0-45 16,0 0 39-16,0 0-62 0,0 0 24 0,-6 3-65 15,6-3 4-15,0 0-62 0,0 0 5 0,0 0-113 0,0 0-54 16,0 0-94-16,0 0-111 0,0 0-74 0,0 0-208 16,0 0-327-16,-16 0-740 0</inkml:trace>
  <inkml:trace contextRef="#ctx0" brushRef="#br0" timeOffset="9816.22">14496 8060 200 0,'0'0'312'0,"0"0"-81"0,0 0 10 15,0 0-25-15,-10 3-2 0,10-3-8 0,0 0-18 16,0 0-11-16,0 0-16 0,0 0-10 0,0 0-17 16,-7 3-9-16,7-3 4 0,0 0-12 0,0 0 0 0,0 0-4 15,0 0 0-15,0 0-4 0,0 0 1 16,0 0 1-16,0 0-2 0,-5 4-5 0,5-4 0 15,0 0-2-15,0 0-3 0,0 0-5 0,0 0-1 16,0 0 3-16,0 0-11 0,0 0-6 0,-4 6 1 0,4-6 0 16,0 0 0-16,0 0 4 0,0 0-7 15,0 0 1-15,0 0 0 0,0 0 3 0,0 0 2 16,0 0-49-16,0 0 63 0,0 0-58 0,0 0 64 0,0 0-65 16,0 0 60-16,0 0-52 0,0 0 45 15,0 0-54-15,0 0 35 0,0 0-33 0,0 0 41 16,0 0-59-16,0 0 46 0,0 0-50 0,0 0 42 0,0 0-49 15,0 0 45-15,0 0-41 0,0 0 35 0,0 0-44 16,0 0 43-16,0 0-51 0,0 0 43 0,0 0-30 16,0 0 16-16,0 0-41 0,0 0 44 0,0 0-54 15,0 0 45-15,0 0-46 0,0 0 45 0,0 0-40 16,0 0 43-16,0 0-47 0,0 0 45 0,0 0-42 16,0 0 45-16,0 0-43 0,0 0 43 0,0 0-25 15,0 0 21-15,0 0-47 0,4 7 48 0,-4-7-41 16,0 0 33-16,9 2-31 0,-9-2 45 0,0 0-7 15,12 4-2-15,-12-4-3 0,9 1-4 0,-9-1-1 0,11 3 0 16,-11-3-3-16,14 1-1 0,-14-1 1 0,16 1-1 16,-16-1-1-16,17 1 0 0,-17-1-2 0,23 0 0 15,-11 0-1-15,-1 0 2 0,3 0-6 16,1 0 7-16,0 0-3 0,0 0-1 0,0 0 0 16,2 0 2-16,2 0-2 0,-2-1 1 0,2 0 3 15,0 1-4-15,0 0-1 0,2-1 1 0,-1 1 0 16,-2 0 0-16,1-1 4 0,2 1-4 0,-3-2 0 0,2 1 0 15,-2 1 0-15,1-1 1 0,0 1-38 0,-1-2 45 16,0 2-40-16,0-1 44 0,1 0-39 0,-3 1 45 16,1-1-41-16,3 1 42 0,-5-1-43 0,4 0 41 15,-2-1-40-15,1 1 44 0,1 0-42 0,-4-1 42 16,4 1-45-16,-1-1 43 0,-1 1-10 0,1 0 1 16,0 0 2-16,-2-1-11 0,2 1-28 0,1 0 41 15,-2 0-2-15,1 0-3 0,-3 1 2 0,0-2-9 16,1 2 2-16,-1-1-2 0,1 0 2 0,0 1-2 15,-2 0 4-15,3-1-3 0,-3 0-2 0,1 1 2 0,-1 0-3 16,1-1 0-16,1 1 0 0,-1 0 2 0,-2 0-4 16,4 0 5-16,-3-2-3 0,1 2 1 15,-1-1 2-15,1 1-3 0,1-1 0 0,0 0 2 16,-3 1 0-16,4-2-3 0,-2 1 0 0,0 1 1 16,1-1 1-16,2 1-1 0,-3-1-40 0,1 0 49 15,0-1-42-15,-1 2 48 0,1-1-40 0,-1 0 37 16,0 0-37-16,2 1 45 0,-2-2-50 0,3 2 32 0,-1-2-12 15,-2 1 32-15,0 1-40 0,3 0 43 0,-5-1-48 16,5 1 43-16,-4 0-45 0,1-1 46 0,1 1-42 16,0 0 42-16,-2-2-45 0,3 2 47 0,-3 0-47 15,1-1 45-15,1 1-27 0,0-1 23 0,-3 1-44 16,4-1 45-16,-2 1-2 0,0 0-6 0,1 0 1 16,-1-2-6-16,-1 2-38 0,3-1 45 0,-2 1-4 15,-1-1 1-15,2 1-2 0,-1-1-1 0,0 0-2 16,-1 1-5-16,2-1 4 0,-1-2 0 0,0 2-1 15,-1 1 0-15,-1-1-4 0,2 0-36 0,-2 0 49 0,0-1-44 16,1 2 47-16,-1-1-40 0,-1 0 41 16,0 1-42-16,3-2 45 0,-4 2-45 0,0-1 48 0,3 0-44 15,-2 1 43-15,-2-1-41 0,4 1 43 16,-14 0-45-16,23-1 45 0,-13 1-46 0,2-1 47 16,0 1-46-16,-12 0 45 0,21-3-48 0,-8 3 49 15,-2-1-45-15,1 1 48 0,-1-1-48 0,-11 1 46 16,22-1-26-16,-12 1 20 0,2-1-44 0,-1 1 46 0,2 0-41 15,-2-2 38-15,2 1-41 0,-2 1 47 0,-11 0-47 16,24-1 45-16,-24 1-41 0,24 0 42 0,-12-2-47 16,0 2 50-16,0 0-47 0,-12 0 45 0,24-1-28 15,-12 1 22-15,0-1-41 0,0 1 46 0,-2 0-48 16,3-1 46-16,-3 1-46 0,2 0 49 0,-12 0-46 16,20 0 44-16,-20 0-42 0,18 0 42 0,-18 0-45 0,14 0 47 15,-14 0-48-15,15 0 45 0,-15 0-21 16,0 0 21-16,18 0-44 0,-18 0 45 0,0 0-39 15,14 0 35-15,-14 0-39 0,0 0 43 0,0 0-42 0,16 0 41 16,-16 0-38-16,0 0 39 0,0 0-43 0,12 0 47 16,-12 0-49-16,0 0 47 15,0 0-46-15,13 0 39 0,-13 0-33 0,0 0 40 0,12 0-45 16,-12 0 46-16,0 0-47 0,15-1 49 0,-15 1-49 16,0 0 47-16,14 1-48 0,-14-1 48 0,13 0-47 15,-13 0 45-15,10 1-46 0,-10-1 44 0,12 0-40 0,-12 0 38 16,11 1-39-16,-11-1 44 0,0 0-40 0,14 0 35 15,-14 0-42-15,0 0 49 0,13 1-46 0,-13-1 45 16,0 0-45-16,0 0 43 0,10 0-40 0,-10 0 45 16,0 0-47-16,0 0 46 0,0 0-46 0,0 0 46 15,10 2-43-15,-10-2 44 0,0 0-52 0,0 0 45 16,0 0-40-16,0 0 44 0,0 0-48 0,0 0 48 16,0 0-43-16,0 0 43 0,0 0-48 0,0 0 46 15,12 1-49-15,-12-1 39 0,0 0-58 0,0 0 11 16,0 0-95-16,0 0-46 0,0 0-123 0,0 0-79 15,-2-8-116-15,2 8-89 0,-6-10-204 0,4 4-313 0,-2-2-717 16</inkml:trace>
  <inkml:trace contextRef="#ctx0" brushRef="#br1" timeOffset="45631.152">19255 8130 168 0,'0'0'321'0,"-9"-4"-67"0,9 4-18 15,0 0-7-15,-9-4-24 0,9 4 26 0,0 0-61 16,-10-2 17-16,10 2-38 0,0 0 36 0,0 0-59 16,-9-1 31-16,9 1-55 0,0 0 38 0,0 0-50 15,0 0 34-15,0 0-49 0,-9-4 33 0,9 4-54 16,0 0 45-16,0 0-43 0,0 0 41 0,0 0-37 16,7-3 39-16,-7 3-36 0,0 0 49 0,11-2-47 15,-11 2 44-15,10-3-45 0,-10 3 48 0,16-3-50 16,-6 2 42-16,1-1-56 0,2 0 41 0,1-1-46 15,4 0 47-15,-1-1-51 0,1 0 4 16,2 2 1-16,4-2 4 0,-1 1 1 0,2-1-7 0,0 1-2 16,-1 0-10-16,3 2-2 0,-1-1 1 0,1-1-14 15,-3 2 40-15,2 0-51 0,0 0 39 0,-1 1-47 16,-4-1 44-16,2 1-45 0,2 0 37 0,0 0-46 0,-2 0 3 16,0 0 4-16,2 0 1 0,-1 0 1 15,0 0 9-15,3 0-6 0,0-2 1 0,-3 0 4 0,4 2-3 16,-2 0 5-16,1-1 0 0,1-1 6 0,-3 1-10 15,3 0-1-15,-1 1 3 0,0-1-1 0,1 0 4 16,0-1 9-16,-1 0-9 0,1 2-6 16,0-1 2-16,0-1-5 0,0 0 4 0,1 1 3 15,-4 1-3-15,2-1 0 0,1 0 0 0,-1-1-1 0,0 2 1 16,-4-1 0-16,-1 1 3 0,1 0 0 0,1-1-4 16,-1 1 1-16,-1 0 3 0,1-1 3 0,1 1 0 15,-1 0 1-15,-1 0 9 0,1-2 1 0,0 2 8 16,-2-1-1-16,1 1 0 0,0-1-2 0,-1 1 3 15,-1-1 2-15,0 1-4 0,0 0-2 0,0 0 2 16,-1-1 6-16,-2 1 3 0,-1 0-5 0,1 0-1 16,-3 0 4-16,1 0 2 0,1-1 0 0,-2 1 3 15,1 0 2-15,-2 0 2 0,1 0-4 0,-3 0-7 16,3 0-7-16,-14 0 1 0,22 0 9 0,-22 0-10 16,19 0 1-16,-19 0 1 0,18 0-4 0,-18 0 0 0,14 0-1 15,-14 0 0-15,13 0-2 0,-13 0 9 16,0 0 1-16,18 0 0 0,-18 0 1 0,0 0-1 15,14 0-5-15,-14 0 1 0,0 0-3 0,14-1-1 0,-14 1-2 16,0 0-2-16,12-2-1 0,-12 2-13 0,0 0 8 16,0 0-1-16,15-1-1 0,-15 1-3 0,0 0-8 15,0 0-34-15,13-1-67 0,-13 1-101 0,0 0-138 16,10-4-109-16,-10 4-188 0,4-4-853 0,-4 4-1121 16</inkml:trace>
  <inkml:trace contextRef="#ctx0" brushRef="#br1" timeOffset="47727.964">23056 7961 223 0,'0'0'439'0,"0"0"-128"16,0 0-20-16,0 0-48 0,0 0-13 0,-14 1-6 15,14-1 2-15,0 0-10 0,0 0-17 0,0 0-14 16,0 0-16-16,-13-1-9 0,13 1-9 0,0 0-12 16,0 0-4-16,0 0-5 0,0 0-9 0,0 0-7 15,0 0-3-15,0 0-3 0,0 0-10 0,0 0-5 16,-11 1 0-16,11-1-10 0,0 0-1 0,0 0 2 16,0 0 2-16,0 0-2 0,0 0 2 0,0 0-45 15,0 0 43-15,0 0-42 0,0 0 57 0,0 0-35 16,0 0 48-16,0 0-61 0,0 0 72 0,16 1-65 0,-16-1 50 15,13-1-55-15,-13 1 41 0,24-1-51 0,-10 1 34 16,-1-3-47-16,6 2 33 0,1-2-58 16,1 1 46-16,0 1-53 0,2-3 45 0,4 1-48 15,-2 1 39-15,2-2-44 0,0 0 44 0,-2 3-51 0,3-1 44 16,-3-1-47-16,0 1 51 0,-2 0-51 0,-2 0 45 16,-1 1-46-16,-1 0 45 0,-3-1-48 0,0 1 49 15,-3 1-44-15,0-1 45 0,-13 1-39 0,19-1 49 16,-19 1-45-16,18 0 55 0,-18 0-42 0,13-1 43 15,-13 1-44-15,14-3 32 0,-14 3-44 16,11-5 33-16,-11 5-72 0,9-8-21 0,-1 3-147 16,-2-2-72-16,2 0-118 0,-3 0-133 0,5-3-106 15,-5 3-686-15,2-3-933 0</inkml:trace>
  <inkml:trace contextRef="#ctx0" brushRef="#br1" timeOffset="60570.033">25914 7812 450 0,'0'0'339'0,"1"-8"-46"0,-1 8-23 0,0 0-36 16,2-7 24-16,-2 7-46 0,0 0 5 0,0-8-15 16,0 8-11-16,0 0 29 0,0 0-75 0,0-7 16 15,0 7-62-15,0 0 28 0,0 0-51 0,0 0 30 16,0 0-39-16,0 0 49 0,0 0-18 0,4-5 68 15,-4 5-32-15,0 0 10 0,7 6 7 0,-7-6 3 16,7 7 2-16,-4-1 0 0,1 0-2 16,0 0-1-16,1 4-10 0,-2-1-12 0,1 2-12 0,1 1-5 15,1 0-13-15,-3 3-12 0,4-1-15 0,-2-1-13 16,-1 1-14-16,0 2-7 0,1-1-7 0,0-2-5 16,-1 0-7-16,2 0-3 0,-4-2-3 0,4 0-2 15,-4 0-18-15,3-2-21 0,-2 0-31 0,0-1-40 16,-1-1-91-16,1 0-7 0,0-2-38 0,-3-5-32 15,4 10-64-15,-4-10-82 0,0 0-68 0,0 6-95 16,0-6-499-16,0 0-690 0</inkml:trace>
  <inkml:trace contextRef="#ctx0" brushRef="#br1" timeOffset="61046.208">25979 7813 146 0,'0'0'502'0,"-8"-10"-121"0,8 10-79 16,-4-8-22-16,4 8-49 0,-5-9 2 0,5 9-52 16,-2-8-28-16,2 8-16 0,-2-10-17 0,2 10-6 15,0-9-20-15,0 9-5 0,4-11-38 0,1 8-7 16,2-3-6-16,0 0-3 0,2 2-2 0,0 0 0 16,1 0-2-16,1 0-1 0,0 0 13 0,1 2-15 15,-1-1 1-15,-11 3 5 0,22 0 8 0,-12 0-3 16,-10 0 8-16,19 3 12 0,-10 0-3 0,-1 3-3 15,-3-1 29-15,3 2-49 0,-6 2 32 0,1 0-50 0,-3 2 36 16,-3 0-50-16,1 2 42 0,-5 2-43 16,1-2 40-16,-2 0-38 0,-1 1 46 0,-3 1-36 15,1-3 45-15,1 0-40 0,-3-1 59 0,4-2-42 16,0 1 56-16,-1-2-48 0,2 0 47 0,3-2-53 16,-1-1 42-16,0-1-62 0,2 2 42 0,4-6-59 0,-8 6 47 15,8-6-54-15,-1 6 47 0,1-6-48 0,2 6 54 16,-2-6-51-16,8 6 47 0,-8-6-42 0,13 5 54 15,-7-1-44-15,5-1 17 0,-1 1 8 0,-1 0 7 16,1 0 6-16,1 2-4 0,1 0-9 0,-2 0 0 16,3-1-1-16,-3 3-4 0,4-2-2 15,-4 1-4-15,-1 0 6 0,5 0-7 0,-5 0 0 16,0-1-12-16,-2 0-2 0,1 1-3 0,0-1-47 16,-1-1 41-16,-1 2-45 0,0-2-61 0,1 0-63 0,-7-5-68 15,7 8-72-15,-7-8-68 0,8 7-60 0,-8-7-125 16,7 4-393-16,-7-4-542 0</inkml:trace>
  <inkml:trace contextRef="#ctx0" brushRef="#br1" timeOffset="61294.196">26472 7896 357 0,'0'0'593'0,"0"0"-100"0,0 0-165 16,0 0-51-16,0 0-25 0,0 0 11 0,0 0-72 16,-4-5 19-16,4 5-54 0,5-5 3 0,-5 5-52 15,8-6 11-15,-8 6-64 0,14-6 29 0,-4 3-56 16,-1-1 33-16,2 0-47 0,1-1 30 0,2 2-46 16,0-2 36-16,-1 2-49 0,4-1 12 0,-6 1-117 15,2 1-37-15,-2 0-86 0,0 1-62 0,-11 1-49 16,16 1-66-16,-16-1-273 0,8 3-200 0</inkml:trace>
  <inkml:trace contextRef="#ctx0" brushRef="#br1" timeOffset="61444.021">26602 7931 204 0,'-7'5'458'0,"-1"3"-100"0,3-2-72 15,0-2-38-15,1 2-45 0,4-6 26 0,-6 9-52 16,6-9-12-16,-2 6 32 0,2-6-76 0,0 0 24 16,3 8-73-16,-3-8 30 0,0 0-66 0,15 2 42 15,-15-2-64-15,17-4 39 0,-7 2-61 0,0-2-14 16,6 0-78-16,-3-2-28 0,3 1-52 0,-2-2-75 15,5 1-76-15,-1-2-340 0,1 0-179 0</inkml:trace>
  <inkml:trace contextRef="#ctx0" brushRef="#br1" timeOffset="61893.969">27337 7578 67 0,'5'-5'483'0,"-1"0"-119"0,-4 5-60 0,5-7-33 16,-5 7-19-16,4-6-16 0,-4 6-3 0,-1-8-18 15,1 8-22-15,-5-3-17 0,5 3-24 16,-7-4-24-16,7 4-9 0,-14-1-12 0,14 1 0 16,-14 3 0-16,5-1 5 0,-2 0 6 0,1 4-7 15,-1-2 4-15,-3 1-11 0,1 2-10 0,1 2-6 0,0-3 5 16,1 4-7-16,-2-1-6 0,3 2-8 0,-2-2-7 15,3 3-7-15,2 0-7 0,0-1-10 0,0 2-2 16,2-1-11-16,3 0 2 16,0 0-13-16,0-1-2 0,4 1-5 0,0 0-4 0,2-1-3 15,2 0 3-15,3-2-5 0,-1 2-1 0,2-4-4 16,2 0 8-16,1-2-15 0,0 0-4 0,0-2-9 16,3-2-6-16,-2-1-6 0,4-1 35 0,0-2-55 15,-1 0 51-15,0 0-40 0,2-3 45 0,2-1-48 16,-2 0 56-16,0-2-49 0,-2 1 8 0,-2-2 9 15,-2 2 1-15,-1-3 0 0,-1 1-17 0,-2-1-11 0,-2 1-13 16,-3 0-8-16,1 1-2 0,-5-2 8 0,0 0 9 16,-2 2-1-16,-3-1-11 0,-2 1-1 15,-2 3-8-15,0-2-29 0,-5 2-27 0,3 0-32 16,-3 0-17-16,0 1-6 0,0 0-16 0,2 2-18 16,-1-1-23-16,4 0-46 0,-2 1-373 0,2 1-175 0</inkml:trace>
  <inkml:trace contextRef="#ctx0" brushRef="#br1" timeOffset="62226.139">27298 7449 20 0,'0'0'513'0,"-3"-6"-118"0,3 6-86 16,-4-7-30-16,4 7-31 0,-5-5-6 0,5 5 3 15,0 0-11-15,-5-4 17 0,5 4-71 0,0 0 17 16,0 0-69-16,0 0 26 0,0 0-50 0,-14 1 9 0,14-1-5 15,-2 7-6-15,2-7 4 0,-2 12 13 0,2-5 8 16,-1 3 4-16,2 0-27 0,-1 4 37 0,2 1-39 16,-1 3 36-16,0 1-47 0,4 4 45 15,-2 2-55-15,-1 1 46 0,1-1-4 0,1 6-22 0,-2-1-6 16,1 2-15-16,-1 0-6 0,2-1-10 0,-4-4-3 16,3 1-2-16,-1 0-14 0,1-2-3 0,-3 1 1 15,2-2-51-15,-2-2 34 0,0-3-39 0,2-1 51 16,-2-2-52-16,0-3 47 0,1 0-51 0,-1-2 51 15,0-2-51-15,1 1 43 0,0-4-56 16,-1 2 8-16,0-9-119 0,2 9-32 0,-2-9-83 16,0 0-96-16,0 0-105 0,0 0-69 0,0 0-178 15,9-1-365-15,-9 1-685 0</inkml:trace>
  <inkml:trace contextRef="#ctx0" brushRef="#br1" timeOffset="113774.484">5257 12759 128 0,'0'0'271'0,"0"0"-25"0,0 0-41 15,0 0 44-15,0 0-44 0,0 0-20 16,-12 0-7-16,12 0 0 0,0 0-1 0,0 0-4 0,0 0 9 16,0 0-36-16,0 0-10 0,0 0-8 0,-11-1 1 15,11 1-8-15,0 0-4 0,0 0-7 16,0 0-2-16,0 0-9 0,0 0-1 0,0 0-6 0,0 0 1 16,0 0-5-16,0 0 0 0,-8 3 1 0,8-3 2 15,0 0-1-15,0 0-3 0,0 0-1 0,0 0-4 16,0 0-7-16,0 0-5 0,0 0-5 0,0 0-5 15,0 0-1-15,0 0-5 0,0 0-1 0,0 0-5 16,0 0-1-16,8-4 0 0,-8 4-6 0,8-2-4 16,-8 2-1-16,10-2-6 0,-10 2-6 0,13-4-5 15,-13 4 2-15,14-3 1 0,-4-2-1 0,-1 3-2 16,3 0-5-16,-1-1 0 0,2 0-1 0,2 0 0 16,1-2-3-16,0 1 4 0,2 1-3 0,0-1-2 15,0-1 4-15,4-1 0 0,-1 2-2 0,1 0-1 16,0-3-32-16,1 3 38 0,-4 0-39 0,3-1 40 15,-3 2-36-15,1-2 39 0,-3 1-42 0,1 1 44 0,-3-1-38 16,3 2 35-16,-4-2-39 0,0 2 37 16,-2-1-35-16,0 2 37 0,-1-1-38 0,-1 1 36 0,-10 1-34 15,18-3 38-15,-18 3-35 0,13-2 40 0,-13 2-33 16,12-1 34-16,-12 1-34 0,11-2 38 16,-11 2-28-16,0 0 30 0,11-1-25 0,-11 1 34 0,0 0-28 15,0 0 27-15,13-2-27 0,-13 2 21 0,0 0-18 16,0 0 12-16,0 0-7 0,10-2-3 0,-10 2-24 15,0 0 19-15,0 0-18 0,0 0 22 16,0 0-21-16,0 0 17 0,0 0-18 0,10-1 22 16,-10 1-18-16,0 0 20 0,0 0-14 0,0 0 18 0,0 0-16 15,0 0 15-15,0 0-17 0,0 0 15 0,0 0-6 16,0 0-4-16,0 0-11 0,0 0 16 0,0 0-19 16,0 0 15-16,0 0-9 0,0 0 5 0,0 0-13 15,0 0 19-15,0 0-21 0,0 0 19 0,0 0-19 16,0 0 7-16,0 0-6 0,0 0 16 0,0 0-17 0,0 0 16 15,0 0-15-15,0 0 15 0,0 0-17 16,0 0 17-16,0 0-16 0,0 0 18 0,0 0-20 16,0 0 16-16,0 0-12 0,0 0 5 0,0 0-9 0,0 0 15 15,0 0-21-15,0 0 5 0,0 0-38 0,-7-2-7 16,7 2-81-16,0 0-10 0,0 0-60 0,0 0-58 16,0 0-63-16,-4-5-66 0,4 5-92 0,0 0-60 15,-3-7-506-15,3 7-669 0</inkml:trace>
  <inkml:trace contextRef="#ctx0" brushRef="#br1" timeOffset="120002.389">9931 12733 152 0,'0'0'227'0,"0"0"-31"0,0 0-4 0,0 0-6 16,0 0-2-16,0 0-16 0,0 0-13 0,0 0-9 16,-8-2-11-16,8 2-12 0,0 0 21 0,0 0-34 15,0 0 0-15,0 0 8 0,0 0-33 0,0 0 37 16,0 0 3-16,0 0-4 0,0 0-1 0,0 0-10 16,-9-2-8-16,9 2 0 0,0 0-7 0,0 0-8 15,0 0-12-15,0 0-3 0,0 0-12 0,0 0-3 16,0 0-6-16,0 0-9 0,0 0 1 0,0 0-1 15,0 0 9-15,0 0-2 0,0 0 4 0,0 0 6 16,0 0 2-16,13 0 1 0,-13 0 4 0,0 0-45 16,14 0 50-16,-14 0-48 0,13 0 41 0,-13 0-52 15,15 0 52-15,-15 0-46 0,16-1 42 0,-16 1-49 16,19-2 49-16,-9 2-54 0,3-1 48 0,-2 1-50 16,1-2 47-16,2 2-49 0,-3-1 49 0,5 0-51 0,-5 1 50 15,3-1-51-15,2 1 54 0,-2-1-50 0,2 0 50 16,-3 1-45-16,4 0 39 0,-2-2-48 15,3 2 46-15,0-1-45 0,0 1 45 0,-2-1-50 0,2 0 35 16,3-1-32-16,-2 0 44 0,-3 1-46 0,3 0 44 16,-1-1-35-16,2 0 32 0,-1 0-38 0,-3 1 34 15,2-2-38-15,0 2 38 0,0-2-43 0,0 1 43 16,1 0-41-16,-1-1 33 0,-1 1-39 0,-1 0 36 16,2-1-38-16,-1 2 42 0,-2-1-42 0,2 1 40 15,-2-2-39-15,-1 2 40 0,1 0-42 0,1-1 43 16,-1 0-34-16,-1 2 33 0,2-1-31 15,-1 0 4-15,-2-1 2 0,3 1 3 0,-3 0 0 0,2 0 4 16,-1 1 8-16,2-1-1 0,-2 1 5 16,1-1 2-16,-1-1-2 0,3 1 5 0,-3 1-3 0,0-1-3 15,4 0-2-15,-2 0-1 0,0-1 1 0,2 2-5 16,-3-2 4-16,3 2-7 0,-4 0 0 0,2 0-2 16,0-1 2-16,-1 1 1 0,2-2 0 0,-2 2-2 0,1-1 2 15,0 0 0-15,0 1 1 0,-1 0 2 0,0-1-3 16,2 0 1-16,-2 0 7 0,2 1-1 0,-1-3-2 15,1 3 0-15,1-1 4 0,-3 0-5 0,4 0-1 16,-6-1-3-16,6 1 2 0,-5 0-3 0,4 0 3 16,-2-1-5-16,0 2 11 0,-2-1-12 0,4 0-4 15,-2 1 1-15,1-1 0 0,-1 1 4 0,2-1-3 16,-3 0 3-16,1 1 3 0,2-2 5 0,-1 1 4 16,1-1 5-16,-1 1-3 0,-1 0 3 0,1-1 9 15,1-1-8-15,-3 1 0 0,3 1 0 0,0 0 4 16,-4 0-8-16,0 1 3 0,2-1-5 0,1-1-2 15,-3 1-3-15,3 1 0 0,-3-1-5 0,0 1-1 16,2 0 1-16,-1 0-4 0,1 0 1 16,-3 0 0-16,4 0 2 0,-3 0-7 0,2 0 7 0,-3-1-6 15,2 1 2-15,-1-1 0 0,2 1 1 0,-1-1-2 16,-1-1-1-16,-1 1-1 0,2-2 2 0,1 2-1 16,-2 0 0-16,0-1 0 0,0 1-2 0,-1-1 4 0,-1 1-2 15,2-1 0-15,-1 1-1 0,1-2 3 0,-2 2-6 16,2-2 4-16,-4 1 3 0,3 1-5 15,-2 0 2-15,1-1-4 0,-2 0 3 0,0 1-1 0,-10 1 5 16,18-1-3-16,-18 1-1 0,17-2 0 0,-17 2 2 16,15-3-2-16,-15 3-1 0,14-2 2 0,-14 2-1 15,12-2 0-15,-12 2 0 0,10-2-1 0,-10 2-10 16,13-1 15-16,-13 1-3 0,0 0 0 0,14-2 0 16,-14 2 2-16,0 0-5 0,12 0 3 0,-12 0-1 15,0 0 0-15,0 0 3 0,15-1 0 0,-15 1-3 16,0 0-1-16,0 0 4 0,0 0-2 0,12-1 0 15,-12 1-1-15,0 0 4 0,0 0-3 0,0 0 5 16,0 0 3-16,0 0 1 0,11-1 2 16,-11 1 6-16,0 0 4 0,0 0 1 0,0 0 7 0,0 0-3 15,0 0 2-15,0 0-3 0,0 0 2 0,0 0-4 16,0 0 2-16,0 0-2 0,0 0-3 0,0 0-2 16,0 0-3-16,0 0-2 0,10-1-2 0,-10 1 0 0,0 0-17 15,0 0 13-15,0 0-1 0,0 0-1 0,0 0-5 16,0 0 5-16,0 0-2 0,0 0-4 0,0 0 4 15,0 0-3-15,0 0-4 0,0 0 5 0,0 0 1 16,0 0 0-16,0 0-3 0,0 0-10 0,0 0 2 16,0 0-35-16,0 0-39 0,0 0-52 0,0 0-63 15,-8-5-88-15,8 5-58 0,-10-3-149 0,0 1-101 16,-2 1-174-16,-4-2-463 0,-5 2-837 0</inkml:trace>
  <inkml:trace contextRef="#ctx0" brushRef="#br1" timeOffset="121518.263">7512 12864 138 0,'0'0'173'0,"0"0"-47"0,0 0-1 16,0 0-32-16,-6-6 4 0,6 6-27 0,0 0 10 15,0 0-20-15,0 0 9 0,-3-5-25 0,3 5 23 16,0 0-29-16,0 0 16 0,0 0-23 0,0 0 24 16,0 0-22-16,0 0 23 0,0 0-11 0,0 0 33 15,0 0-20-15,0 0 37 0,0 0-25 0,0 0 3 16,0 0 7-16,0 0 12 0,0 0-4 0,0 0 5 16,0 0 4-16,0 0-3 0,0 0-2 0,0 0-7 15,0 0 13-15,0 0-21 0,0 0-5 0,0 0-3 16,0 0 4-16,0 0-2 0,0 0-4 0,-9 3 0 15,9-3 3-15,0 0-3 0,0 0-5 0,0 0-7 0,0 0 1 16,0 0-2-16,2 7-5 0,-2-7-6 16,0 0 0-16,7 3 14 0,-7-3 3 0,0 0 3 0,6 8 2 15,-6-8-9-15,8 4-36 0,-8-4 51 0,9 3-36 16,-9-3 39-16,14 2-40 0,-14-2 42 16,15 3-4-16,-15-3-13 0,21 1-6 0,-10-1-9 0,2 1-8 15,-3 0-3-15,4-1-4 0,-1 1-8 16,-2 1-4-16,3-1-2 0,-1 0-2 0,1 1 0 0,-1-1-2 15,1 0-4-15,0 0 0 0,-1 0-1 0,1 2-3 16,0-2 5-16,0 0-5 0,-1 0 1 0,0 0 1 16,-1 0-5-16,0 0 1 0,2 2 2 15,-1-1-43-15,1-1 54 0,-3 1-44 0,3-1 50 0,-1 0-46 16,0 1 51-16,1-1-48 0,0 0 53 0,0-1-46 16,2 1 44-16,-1-1-46 0,-1 1 47 0,1-1-46 15,-1 0 46-15,3 0-49 0,-3 0 47 0,1 0-48 16,1 0 47-16,-2 0-48 0,0 0 48 0,1 0-47 15,-1-1 49-15,-1 1-52 0,2 0 49 0,-2 0-47 16,1 0 49-16,0 0-51 0,0 0 48 0,-2 0-44 16,-12 0 45-16,24 1-49 0,-24-1 48 0,22 0-46 15,-22 0 48-15,19 1-48 0,-19-1 45 0,18 0-48 16,-18 0 48-16,15 2-47 0,-15-2 48 0,18 2-47 0,-18-2 50 16,14 0-52-16,-14 0 50 0,14 2-47 15,-14-2 50-15,13 1-46 0,-13-1 53 0,15 0-40 0,-15 0 41 16,13 0-47-16,-13 0 47 0,14 1-47 15,-14-1 51-15,12 0-51 0,-12 0 42 0,11 0-50 0,-11 0 48 16,0 0-48-16,18 0 49 0,-18 0-46 16,0 0 42-16,13 1-45 0,-13-1 45 0,0 0-46 0,0 0 50 15,14 1-45-15,-14-1 50 0,0 0-44 0,0 0 45 16,0 0-46-16,13 0 47 0,-13 0-40 0,0 0 48 16,0 0-39-16,0 0 33 0,0 0-36 0,0 0 44 15,0 0-41-15,0 0 1 0,11 0 4 0,-11 0 6 16,0 0-4-16,0 0-5 0,0 0 0 0,0 0 0 15,0 0 1-15,0 0-3 0,0 0-3 0,0 0 1 16,0 0-2-16,0 0-1 0,0 0 2 0,0 0 2 16,0 0 2-16,0 0-7 0,0 0 0 0,0 0-2 15,0 0-8-15,0 0-25 0,0 0-47 0,0 0-20 0,0 0-141 16,8-2-52-16,-8 2-124 0,-3-6-117 0,3 6-573 16,-5-6-724-16</inkml:trace>
  <inkml:trace contextRef="#ctx0" brushRef="#br1" timeOffset="123368.083">17163 13552 1388 0,'-6'-6'591'0,"-1"1"-103"0,0 0-57 0,-1 2 8 15,0-2-11-15,8 5 2 0,-11-5-46 0,11 5-33 16,-13-5-57-16,13 5-35 0,0 0-36 0,-13 1-10 16,13-1-9-16,-8 8-16 0,7-1-25 0,0 2-18 15,1 1-21-15,1 2-17 0,-1 2-45 0,4 2 15 16,0 1-43-16,1 3 25 0,2 2-11 0,1-1-7 15,0 1-11-15,1 0-12 0,-1-1 0 0,3 0-26 16,-2-1-36-16,0 0-36 0,1-1-53 0,-1-3-29 16,-1-1-71-16,-2-2-30 0,3 0-118 15,-2-2-24-15,-4-1-49 0,3-2-52 0,-4-3-110 0,-2-5-110 16,4 6-281-16,-4-6-611 0</inkml:trace>
  <inkml:trace contextRef="#ctx0" brushRef="#br1" timeOffset="123785.382">17117 13649 227 0,'-5'-12'559'0,"-1"2"-84"0,2 1-73 15,0-1-36-15,0 1-37 0,2-1-44 0,0 0-25 0,1 0-23 16,2-1-37-16,1 0-28 0,0 1-26 0,6 0-27 16,3 0-21-16,-2 0-23 0,4 2-8 0,4 1-16 15,-2-1-11-15,4 4-5 0,0-1-5 0,1 2-8 16,1 2-2-16,-2 2-4 0,-1 0-1 0,0 2-3 15,0 2-2-15,-4 0-2 0,0 3-3 0,-2 0 5 16,-5 2-3-16,-3 0-4 0,0 1 2 0,-3-1-38 16,-3 1 48-16,-2 3-40 0,-4-1 59 15,2 1-33-15,-6 0 56 0,1 1-46 0,-2-2 51 16,0 0-41-16,2-2 57 0,-1-1-42 0,1-2 57 0,-2 0-41 16,3 0 45-16,2-2-43 0,0 0 0 0,0-1-3 15,2-2-17-15,1 2-7 0,5-5-8 0,-2 5-1 16,2-5-3-16,0 0-2 0,6 6 4 0,-6-6-7 15,14 5-3-15,-4-3 6 0,1 1 14 0,1-1 9 0,4 2-6 16,0-1-4-16,0 3 5 0,3-1 13 16,0 1-3-16,1 1 1 0,2 0-3 0,-4-1-9 0,2 3-9 15,1-2-4-15,-4 1-2 0,-1-1-5 0,-2 1 2 16,0 0-14-16,-1 1-3 0,-1-2-68 0,0 1-4 16,-4-1-120-16,0 0-43 0,1 1-68 0,-4-2-87 15,0-1-105-15,-5-5-120 0,8 7-362 0,-8-7-576 16</inkml:trace>
  <inkml:trace contextRef="#ctx0" brushRef="#br1" timeOffset="123982.107">17774 13631 878 0,'0'0'511'0,"0"0"-76"16,3-9-109-16,-3 9 0 0,2-5-86 0,-2 5-10 0,4-9-80 15,2 3 9-15,1 2-29 0,0-1-26 0,5-2-18 16,1 0-20-16,1-2-21 0,6 0-4 16,1-1-38-16,-1 0-62 0,3 1-79 0,0 0-82 15,0 1-97-15,-2 0-88 0,0 0-414 0,-8 3-352 0</inkml:trace>
  <inkml:trace contextRef="#ctx0" brushRef="#br1" timeOffset="124120.998">17966 13630 482 0,'-12'13'512'0,"3"-2"-121"0,-1 1-90 15,2-2-59-15,3-1-25 0,0 0 25 0,1-2-70 16,4-7 25-16,0 11-72 0,0-11 15 0,7 3-64 16,-7-3 21-16,15-2-63 0,-1 0 5 0,1-5-88 15,7-2-11-15,4-2-102 0,0-2-103 16,3-3-111-16,5 0-372 0,-3-4-258 0</inkml:trace>
  <inkml:trace contextRef="#ctx0" brushRef="#br1" timeOffset="125568.335">18570 13064 238 0,'8'-3'226'0,"-8"3"-27"0,0 0-22 0,0 0-20 16,0 0-16-16,0 0-14 0,0 0-21 0,0 0-14 16,0 0-17-16,0 0-8 0,4-6-13 0,-4 6-9 15,0 0 4-15,0 0-12 0,0 0-1 0,0 0 0 16,0 0 8-16,0 0 4 0,0 0 9 0,5-4 10 16,-5 4-5-16,0 0-8 0,0 0 16 0,0 0-15 15,0 0 16-15,0 0-25 0,0 0 21 0,0 0-32 16,0 0 31-16,0 0-38 0,4-4 37 0,-4 4-38 15,0 0 41-15,0 0-54 0,0 0 51 0,0 0-51 16,0 0 56-16,0 0-56 0,0 0 50 0,0 0-50 16,0 0 49-16,0 0-49 0,0 0 50 0,0 0-49 15,0 0 45-15,0 0-50 0,0 0 42 0,0 0-46 16,0 0 42-16,0 0-46 0,0 0 58 0,0 0-52 0,0 0 42 16,0 0-46-16,0 0 44 0,0 0-44 0,0 0 45 15,0 0-48-15,0 0 40 0,0 0-42 0,0 0 38 16,0 0-43-16,0 0 42 0,0 0-38 15,0 0 35-15,0 0-38 0,0 0 42 0,0 0-42 0,0 0 44 16,0 0-45-16,0 0 44 0,0 0-40 0,0 0 44 16,0 0-44-16,0 0 43 0,0 0-35 0,0 0 46 15,0 0-43-15,0 0 45 0,0 0-41 0,0 0 43 16,0 0-40-16,0 0 47 0,-3-6-41 0,3 6 47 16,0 0-47-16,0 0 51 0,0 0-53 0,0 0 52 15,0 0-49-15,0 0 48 0,0 0-49 0,0 0 50 16,0 0-52-16,0 0 45 0,0 0-48 0,0 0 42 15,-10-3-51-15,10 3 47 0,0 0-44 0,0 0 39 16,0 0-51-16,0 0 44 0,0 0-46 0,0 0 46 0,0 0-54 16,0 0 44-16,0 0-46 0,0 0 44 15,-7-4-46-15,7 4 47 0,0 0-48 0,0 0 44 16,0 0-44-16,0 0 45 0,0 0-47 0,0 0 48 16,0 0-48-16,0 0 48 0,-3-4-40 0,3 4-4 0,0 0 3 15,0 0 4-15,-4-6 3 0,4 6 3 0,-5-5 6 16,5 5-3-16,-8-4 11 0,8 4 3 0,-6-3 3 15,6 3 0-15,-12-4-4 0,12 4 6 0,-14-1-2 16,14 1 3-16,-15 1 5 0,15-1 1 0,-18 4 13 16,9-2-7-16,-1 0 5 0,1 2-2 0,0 1 1 15,0 0 1-15,-1 1-3 0,3 1 2 0,0 0 18 16,0 2-20-16,3 0 15 0,-2-1-22 0,3 3 9 16,2 0-19-16,1 1 17 0,4 0-18 0,2 3 13 15,-2-2-22-15,5 3 15 0,3 0-25 0,0 1 17 16,5 3-11-16,1-2 12 0,1 0-18 0,0 2 19 15,2-1-16-15,-1-1-5 0,-1 1 15 0,3 0-18 16,-4-1 15-16,0 1-23 0,-2-3 8 0,-3 1-22 16,-4 0 2-16,1-2 2 0,-5 0-3 0,-1-1 2 15,-2-1 0-15,-2 0 5 0,-3-2 8 0,-2 3-3 16,-4-3 7-16,1 0-1 0,-2-1 22 0,0-1-23 16,-2-1 1-16,1-1 6 0,-1-2-3 0,2 0-1 0,1-3-2 15,0 0-9-15,9-2-14 0,-13 4-16 16,13-4-22-16,-9 2 33 0,9-2-54 0,0 0 35 15,0 0-53-15,0 0 55 0,6 5-30 0,-6-5 57 0,11 4-38 16,-1-2 56-16,-1 3-43 0,0 0 55 0,4 1-45 16,-3 2 8-16,2 2 13 0,-1-1 1 0,-1 4 51 15,0-1-49-15,1 4 47 0,-2 0-43 0,-3-2 48 16,2 2-43-16,-2 0 52 0,1-1-43 0,-2-1 47 16,1 1-48-16,-1 1 46 0,2-2-50 0,-1 0 39 15,-1-2-20-15,2 2 5 0,-1-3-24 0,4 0-50 16,-1 0-74-16,0-2-71 0,4-1-78 0,0-1-96 15,3-3-105-15,-2-1-96 0,3-2-372 0,2-2-527 16</inkml:trace>
  <inkml:trace contextRef="#ctx0" brushRef="#br1" timeOffset="125884.107">19306 13048 294 0,'-11'-9'657'0,"-2"3"-181"15,0 1-51-15,-1 1-92 0,1 0 15 0,-1 2-39 0,2 2 63 16,-5 0-54-16,4 2 34 0,0 2-76 0,-2 2 3 16,2 0-80-16,3 4 4 0,0-1-56 0,2 4 4 15,4 1-38-15,-1 0-2 0,4 2-26 0,5 2 3 16,0 0-30-16,2 3 4 0,3 0-24 0,4 3 7 15,2-1-26-15,2 0 13 0,1-1-19 0,2 1 11 16,4 0-21-16,-2-3-4 0,1-2-44 0,1-1-3 16,2-2-77-16,-1-1-1 0,1-4-89 0,1 0-3 15,-3-3-57-15,-1-1-56 0,3-2-96 0,-6-3-68 16,3-1-63-16,-1-1-372 0,-4-2-505 0</inkml:trace>
  <inkml:trace contextRef="#ctx0" brushRef="#br1" timeOffset="126101.271">19659 13194 152 0,'-1'-10'654'0,"0"2"-60"16,-1 1-78-16,0 1-32 0,-1-1-38 0,3-1-63 15,0 8 29-15,-4-9-82 0,4 9-13 0,0-10-76 16,0 10 15-16,0 0-30 0,4-4 1 16,-4 4-34-16,0 0-4 0,12 4-37 0,-5 0-16 0,-2 2-32 15,2 0-8-15,1 2-30 0,2 1-3 0,-1 1-18 16,0 1-2-16,1 2-22 0,-1-1 2 0,2 2-42 15,-1 1-36-15,-1-1-59 0,0-1-18 0,0 0-97 16,1-1-2-16,-1 0-59 0,-1-1-41 0,2 0-37 16,-1-2-55-16,-2-1-47 0,-1-2-26 15,4-2-507-15,-10-4-604 0</inkml:trace>
  <inkml:trace contextRef="#ctx0" brushRef="#br1" timeOffset="126265.36">20016 13264 293 0,'7'-3'581'0,"-7"3"-138"0,8-6-79 0,-8 6 8 15,10-2 3-15,-10 2-20 0,0 0-19 16,9 1-25-16,-9-1-44 0,8 4-37 0,-8-4-40 16,9 6-39-16,-4-2-32 0,-1 0-23 0,1 2-18 0,1-1-21 15,-2 2-11-15,4-1-22 0,-1 1-46 0,-2-1-65 16,3 1-58-16,-3-1-75 0,3 1-75 0,-2-3-86 16,-1 0-64-16,2 1-523 0,-7-5-556 0</inkml:trace>
  <inkml:trace contextRef="#ctx0" brushRef="#br1" timeOffset="126621.915">20105 13073 233 0,'-6'-7'533'0,"-1"0"-88"0,5 1-126 0,-1 0 3 15,2-2-88-15,0 2 45 0,2 1-52 0,2-3 32 16,-1 1-62-16,4 1 10 0,1-1-69 0,-1 2 13 16,3 0-63-16,3 2 26 0,-2-1-47 0,0 3 39 15,4 1-41-15,-2 1 42 0,0 3-44 0,0-1 36 0,-2 2-56 16,2 1 44-16,-3 2-51 0,-2 1 44 16,0 4-54-16,-1-1 37 0,-4 1-51 0,0 2 41 15,-2-2-5-15,-3 4 2 0,3-3-3 0,-5 1 12 0,3 1 8 16,-1-1-7-16,-1-4-3 0,3 0-12 0,-3 0-8 15,4-1-4-15,-1-2-7 0,0-1-1 0,1-7-6 16,1 13-1-16,-1-13-6 0,8 7-62 16,-8-7 2-16,15 2-61 0,-5-3-66 0,2-2-56 0,4-1-52 15,0-2-57-15,3-2-46 0,1-1-41 16,-2-1-44-16,1-3-391 0,0 1-411 0</inkml:trace>
  <inkml:trace contextRef="#ctx0" brushRef="#br1" timeOffset="126838.906">20414 12937 507 0,'-9'-9'492'0,"-1"2"-102"0,4 1 21 16,-1-2-19-16,2 4-28 0,1-1-31 0,-2 0-34 0,6 5-79 16,-4-7 35-16,4 7-54 0,0 0 33 15,0 0-75-15,8-5 22 0,-8 5-76 0,15 3 29 16,-3 0-59-16,2 3-6 0,1 1-1 0,-1 0 5 0,4 4 4 16,-1 3-4-16,-2-3-3 0,4 7-7 15,-2 1 13-15,-3 2-44 0,-1 3 22 0,1-1-39 16,-5 2 30-16,-2-4-51 0,2 4 6 0,-5-4-82 0,0 2 2 15,-3-4-46-15,0 0-38 0,1-1-32 0,-2-1-30 16,-2-2-53-16,1-3-77 0,1 0-72 16,0-3-78-16,0 0-439 0,0-9-527 0</inkml:trace>
  <inkml:trace contextRef="#ctx0" brushRef="#br1" timeOffset="127014.136">20989 13074 300 0,'12'-2'625'0,"-2"1"-111"0,-10 1-131 0,14 1 14 16,-14-1-53-16,9 4-28 0,-4 2-23 0,-5-6-36 16,4 10-39-16,-4-10-42 0,3 13-36 0,-3-4-25 15,1 0-28-15,-1 2-30 0,0 0-53 0,0 0-69 16,1-1-51-16,2 2-57 0,-1-3-57 0,0 1-87 0,0-3-54 16,3-1-68-16,0-2-357 0,-5-4-322 0</inkml:trace>
  <inkml:trace contextRef="#ctx0" brushRef="#br1" timeOffset="127288.051">21305 12652 458 0,'-4'-8'645'0,"0"3"-137"0,4 5-62 15,-10-8-19-15,10 8-13 0,-10-1 20 0,10 1-10 16,-13 4-51-16,8-1-11 0,-1 2-58 0,1 4-18 15,1 0-44-15,0 1-25 0,3 0-30 0,-1 4-13 16,2-1-14-16,3 2-14 0,1 1-21 0,2 2-15 16,3 0-17-16,1 0-14 0,3 1-15 0,2 2-12 15,2-1-11-15,2-1-8 0,2-1-7 0,0 0-6 16,4-1-28-16,0-1-48 0,1-3-49 0,-2 0-41 16,4-2-79-16,0-1-31 0,-2-4-99 0,-2-1-30 15,0-1-53-15,-3 0-59 0,-1-3-108 0,-2-2-583 16,0-1-797-16</inkml:trace>
  <inkml:trace contextRef="#ctx0" brushRef="#br1" timeOffset="127520.132">21682 12703 340 0,'-1'-12'636'0,"-2"1"-88"0,1 3-42 16,-1 0-20-16,2 1-12 0,1-2-5 0,-1 3-16 0,-1-1-52 15,2 7-49-15,0-12-66 0,0 12-31 0,0-8-38 16,0 8 2-16,4-6-9 0,-4 6-5 0,0 0-20 15,14 5-25-15,-14-5-19 0,13 8-16 0,-5-2-4 16,-2 1-33-16,3 1-4 0,1 2-23 0,-1 1-4 16,0 1-18-16,0 1 0 0,0-1-9 0,0 3-19 15,0 2-42-15,0-2-54 0,-3-1-61 0,3 0-54 16,-4 1-57-16,4-1-79 0,-2 0-70 0,-1-3-17 16,2 0-82-16,-1-1-21 0,-2-2-84 0,3-1-543 15,1-1-766-15</inkml:trace>
  <inkml:trace contextRef="#ctx0" brushRef="#br1" timeOffset="127701.245">22105 12792 544 0,'10'-3'623'15,"-2"0"-119"-15,-8 3-56 0,13-4-23 0,-13 4 4 16,10-4 1-16,-10 4-68 0,0 0 12 0,12-2-73 0,-12 2-31 16,0 0-64-16,12 6-41 0,-12-6-26 0,7 4-30 15,-7-4-23-15,6 7-17 0,-3 0-17 16,-3-7-32-16,6 10-63 0,-5-2-68 0,3-1-34 0,-1 0-105 15,-1 1-31-15,2-1-91 0,-1-1-35 0,-1 2-43 16,1-4-57-16,-3-4-431 0,7 9-513 0</inkml:trace>
  <inkml:trace contextRef="#ctx0" brushRef="#br1" timeOffset="128101.575">22305 12563 591 0,'-2'-6'648'0,"-2"0"-130"0,4 6-66 16,-3-7-59-16,3 7-31 0,-4-8-40 0,4 8-17 15,0 0-2-15,0 0-24 0,0 0-18 0,0 0-81 16,0 0 14-16,5 5-59 0,-1 0 1 0,2 0-46 16,3 2 10-16,-1 0-36 0,2 0-3 0,1 4-26 0,0-3 18 15,0 4-35-15,2-3 24 0,-3 0-34 0,2 0 22 16,-1 0-27-16,1-2 22 0,-5 0-29 15,2-2 24-15,0-1-26 0,-2 0 26 0,-7-4-27 0,12 4 26 16,-12-4-32-16,9-2 28 0,-9 2-29 0,9-6 28 16,-9 6-14-16,7-9 5 0,-5 3-20 0,1 0 28 15,-2-1-25-15,0-2 25 0,-1 2-12 0,1 0 26 16,1 1-5-16,-1-1 22 0,-1 7-19 0,3-11 6 16,-3 11-16-16,2-6 25 0,-2 6 0 0,0 0 14 15,11-1-17-15,-11 1 9 0,12 6-18 0,-5-3 0 16,-1 5-13-16,3-1 10 0,1 1-17 0,2 2 10 15,-2 1-20-15,5-1-6 0,-2 4-50 16,2-1-23-16,0-1-87 0,0 1-6 0,0-3-95 0,2 1-9 16,-4-2-59-16,0-2-69 0,-1-1-91 0,1-1-127 15,0 0-392-15,-13-5-625 0</inkml:trace>
  <inkml:trace contextRef="#ctx0" brushRef="#br1" timeOffset="128351.03">22882 12373 669 0,'5'-6'701'0,"-1"1"-207"16,-4 5-43-16,12-4-84 0,-12 4 40 0,10-1-58 15,-10 1 28-15,13 2-58 0,-13-2 5 0,15 6-72 16,-7 0-18-16,-1 1-9 0,5 1-50 0,-3 3-18 16,1 0-41-16,0 1-7 0,2 3-29 0,-2 0-33 15,0 1 6-15,-2 0 1 0,1 2-23 0,-2 0 6 16,-2-2-20-16,1 1-10 0,-1 0-49 0,-1 0-16 15,0-1-94-15,-2 1-19 0,3-1-126 0,-2-1-24 16,-1 0-59-16,1-3-70 0,-1 0-56 0,1-3-57 16,-1-2-410-16,2 1-565 0</inkml:trace>
  <inkml:trace contextRef="#ctx0" brushRef="#br1" timeOffset="128493.238">23365 12621 817 0,'12'-2'649'0,"-12"2"-126"0,18 2-30 15,-18-2-24-15,12 2-24 0,-12-2-54 0,13 8-91 16,-8-4-7-16,0 2-96 0,1-1-5 0,-1 3-72 0,0-1 2 16,0 0-62-16,1 2-25 0,-2-1-137 0,1 1-49 15,-1-1-95-15,1 2-102 0,-1-2-108 0,4 1-159 16,-3-2-381-16,-1 1-595 0</inkml:trace>
  <inkml:trace contextRef="#ctx0" brushRef="#br1" timeOffset="128867.824">24339 12087 598 0,'-8'-8'497'16,"3"0"-62"-16,-4 2-21 0,0 0-9 0,2 1-17 0,-1 0 10 15,-2 0 10-15,0 3 1 0,-1 2-42 0,11 0-21 16,-25 1-46-16,12 3-4 0,-2 3-25 0,2 0-6 16,-5 5-6-16,5 1-7 0,-1 3-49 0,0 5 23 15,0 2-22-15,5 3-26 0,-1 1-33 0,1 1-23 16,5 2-23-16,0-2-24 0,4-1-16 0,0 1-8 15,4 4-8-15,1-2-16 0,4 1-34 0,3-2-39 16,2-1-55-16,0-2-43 0,6 2-55 0,-3-6-39 16,3-2-61-16,3-2-31 0,0-4-113 15,4-2-14-15,0-1-70 0,-3-5-69 0,3-2-89 16,0-4-466-16,-4 0-765 0</inkml:trace>
  <inkml:trace contextRef="#ctx0" brushRef="#br1" timeOffset="129305.267">24537 12350 126 0,'-9'-8'459'0,"2"1"-91"16,0 0-24-16,3 1-47 0,-3-3 34 0,2 1-69 15,2-2 35-15,2 1-68 0,0-1 4 0,2 0-62 0,1 1 24 16,5-1-63-16,-2 2 16 0,2-2-54 0,2 2 38 15,3-2-44-15,-2 4 50 0,2 1-50 16,-1 1 44-16,-1 1-48 0,1 2 42 0,-11 1-45 0,19 1 9 16,-10 3 8-16,-2 0-13 0,-2 3-6 0,-1 0-6 15,-1 3-4-15,-3-3 1 0,0 4-6 0,-1-2-1 16,-2 2-6-16,-1-2 19 0,2 4-30 0,0-4 15 16,-4 2-31-16,5-2 17 0,-2 0-31 0,2 0 17 15,0 0-28-15,1-2 26 0,1 2-30 0,0-4 25 16,3 4-27-16,2-2 20 0,1 1-24 0,2 0 19 15,1 0-14-15,3 1 16 0,-2-1-26 0,3 0 13 16,-1 1-13-16,1-1 22 0,-2 1-23 0,-1-1 21 16,2 0-24-16,-4-1 26 0,-1 1-26 0,-2-1 32 15,0-1-22-15,-3 1 24 0,-3-7-13 0,0 11 11 0,-3-4-13 16,-1-1 15-16,-3-1-21 0,-1 2 24 16,-1-1-18-16,0-1 9 0,-1-1-20 0,-3 2 9 15,2-2-50-15,0 0-12 0,2 0-97 0,-1 1-17 16,10-5-76-16,-14 3-83 0,14-3-113 0,-9 2-130 15,9-2-615-15,0 0-801 0</inkml:trace>
  <inkml:trace contextRef="#ctx0" brushRef="#br1" timeOffset="129510.965">25006 12419 361 0,'13'-4'573'0,"-2"2"-82"0,0-1-52 15,-11 3-5-15,16-5-14 0,-16 5-1 0,13-3 4 16,-13 3-45-16,10-1 2 0,-10 1-73 0,10 2-38 15,-10-2-26-15,8 5-27 0,-8-5-52 0,7 6-17 16,-7-6-38-16,6 8-16 0,-6-8-29 0,8 13 2 16,-6-8-27-16,1 4 4 0,1-1-40 0,-2 2-35 15,2-2-63-15,-1 2-39 0,-1-1-59 0,2 1-65 16,0-2-50-16,-2 2-46 0,1-3-58 0,-1 0-75 0,2 0-33 16,-4-7-506-16,4 7-635 0</inkml:trace>
  <inkml:trace contextRef="#ctx0" brushRef="#br1" timeOffset="129867.366">25241 12232 435 0,'0'-6'596'0,"0"6"-151"0,0-15-6 0,0 15-79 16,2-13-2-16,0 7-45 0,1-1 15 0,2 0-80 15,0 1 10-15,0-1-88 0,3 2 14 0,-1 1-82 16,0 1 26-16,1 0-70 0,-8 3 27 0,17-2-58 16,-17 2 38-16,17 5-53 0,-8-3 40 0,-1 3-47 15,-1 1 0-15,-3 2 45 0,1 1-51 0,0 2 45 16,-5 2-52-16,0-2 45 0,0 1-46 0,-2 4 49 16,-1 0-38-16,-2-2 60 0,3 0-33 0,0 1 55 15,-2-1-36-15,3-1 38 0,-1-3-31 0,0 2 20 16,2-2-38-16,0-1 28 0,2-3-35 0,0 1 22 15,1 0-31-15,2-3 9 0,1-1-26 0,3-1 15 16,3-1-87-16,0-1-11 0,1-2-110 0,5-1-33 0,-1 0-49 16,1-2-59-16,1-3-86 0,1-2-75 15,-1-1-69-15,-1-1-351 0,-1-1-476 0</inkml:trace>
  <inkml:trace contextRef="#ctx0" brushRef="#br1" timeOffset="130068.597">25543 12071 412 0,'-4'-7'495'15,"0"1"-68"-15,4 6-44 0,-5-9-9 0,5 9-6 0,-2-7-7 16,2 7 15-16,2-6-16 0,-2 6-52 0,8-3 23 16,-8 3-71-16,11 2-11 0,-11-2-37 0,16 5-10 15,-9-1-32-15,3 1-11 0,0 2-15 0,-3-1-14 16,3 4-4-16,-1 0-25 0,-2 1-16 0,-1 1-16 16,1 1-11-16,-2 2-14 0,-3 0-5 0,1 3-13 15,-2 2-25-15,-4-1-42 0,1 4-79 0,-4 0-71 16,-1 1-33-16,-2 1-83 0,0-1-76 0,-2 1-84 15,-1-3-115-15,1-4-666 0,-2 0-858 0</inkml:trace>
  <inkml:trace contextRef="#ctx0" brushRef="#br1" timeOffset="130700.774">26333 11892 42 0,'-7'-6'533'0,"2"-1"-80"0,1 1-120 15,1 1-40-15,3 5-11 0,-3-11-5 0,3 11-16 16,3-10-31-16,-3 10-26 0,6-8-34 0,-6 8-26 16,8-3-27-16,-8 3-22 0,11 0-8 0,-11 0-12 15,14 5 6-15,-7 1 4 0,0 2 5 0,-2 1-1 16,2 2-7-16,-2 3-6 0,-1 1-2 0,-2 2-4 15,0-1 4-15,-2 2-36 0,0-1 48 0,0 2-37 16,0 0 50-16,0 0-41 0,-2 1 3 0,4-1 40 16,-2 0-58-16,1-1 36 0,0-1-52 0,0 0 35 15,3 0-50-15,-1 0 35 0,-1-3-44 0,5 0 32 16,-2-1-39-16,1-1 38 0,1-3-47 0,-1 1 35 16,4-3-53-16,-1-1 36 0,0-1-51 0,3-2 38 15,-3 1-46-15,0-1 54 0,-9-3-43 0,15 4 50 16,-15-4-41-16,10 4 51 0,-10-4-38 0,8 4 42 15,-8-4-37-15,0 0 70 0,7 5-27 0,-7-5 64 16,0 7-9-16,0-7 35 0,-3 10-22 0,1-4 19 16,2-6 2-16,-1 13 0 0,1-4-24 0,3-1 3 15,0 3-16-15,1 0 4 0,1 2-20 0,2 0 9 16,1 0-23-16,3 3-2 0,-1 0-15 0,2 1 3 16,0-1-13-16,1 1 4 0,-1 0-16 0,-1-2 10 0,-2 2-16 15,0-2 9-15,-4 1-15 0,-2 0 1 0,-6 1-46 16,1 0-33-16,-7 1-64 0,-3 0-29 15,-7 2-103-15,0 2-32 0,-9 0-107 0,-3 0-44 0,-5-1-109 16,-3 2-707-16,-13 0-883 0</inkml:trace>
  <inkml:trace contextRef="#ctx0" brushRef="#br1" timeOffset="131434.584">20491 14377 591 0,'-1'-12'646'16,"-2"3"-113"-16,1 1-105 0,-2 2-61 0,1 1-55 15,3 5 9-15,-6-8 6 0,6 8-2 0,0 0-6 16,-8-5-23-16,8 5-45 0,0 0-50 0,0 8-11 16,4-1-41-16,-3-1-8 0,4 3-36 15,1 1-6-15,1 2-29 0,3-1-2 0,-1 5-22 0,2 0 3 16,1 2-22-16,-1 0 6 0,0-1-23 0,4 4-21 16,0 0-31-16,-3-2-44 0,0-2-54 0,1 1-58 15,-1-3-41-15,-1 1-62 0,-1-4-18 0,-1-1-76 16,-3-2-35-16,2 0-60 0,-3-4-99 0,-5-5-251 15,6 5-383-15</inkml:trace>
  <inkml:trace contextRef="#ctx0" brushRef="#br1" timeOffset="131616.519">20641 14475 43 0,'-6'-16'595'0,"3"3"-108"16,-4 1-15-16,3 0-38 0,-2 1-3 0,2 2-34 16,0 2-24-16,2-1-66 0,-1 4-33 0,3 4-9 15,-2-7-7-15,2 7-38 0,0 0-32 0,0 0-26 16,2 4-29-16,2 2-24 0,1 1-45 0,2 2 13 15,0 3-41-15,2 1 20 0,1 4-40 0,2 2 13 16,1 4-47-16,-1 2-62 0,0 0-75 0,0 3-60 16,-2-1-84-16,-1 2-27 0,-2-1-123 0,-3-4-65 15,-1 0-100-15,-2-4-254 0,-2 0-419 16</inkml:trace>
  <inkml:trace contextRef="#ctx0" brushRef="#br1" timeOffset="131882.583">20462 14871 394 0,'0'0'393'16,"2"-8"-70"-16,3 2-42 0,0 2-20 0,3-1-69 16,1 1 25-16,5-3-56 0,0 3 7 0,3-1-70 15,1 0 15-15,3 0-50 0,4 1 20 0,-1-1-52 0,0 1 25 16,3-2-50-16,0 2 29 0,2-2-68 0,-3-2 18 16,-2 1-76-16,0-1-1 0,-2-1-25 0,-3 1-15 15,-2-1 2-15,-2 1 19 0,-3-2 19 0,-1 1 22 16,-4-1 7-16,-1 1 22 0,-2-1 77 0,-1 1 19 15,-2-1 75-15,-1 2 16 0,0-1 24 0,0 2 24 16,0-2 12-16,0 9-13 0,-3-10-28 16,3 10-36-16,-2-9-23 0,2 9-18 0,0 0-2 0,0 0-36 15,-7 6 7-15,5 1-25 0,-2 3-21 16,1 2-86-16,1 5-46 0,-3 1-109 0,1 4-65 0,-1 3-123 16,0 3-404-16,-3 4-358 0</inkml:trace>
  <inkml:trace contextRef="#ctx0" brushRef="#br1" timeOffset="132200.261">19719 15971 165 0,'-4'-5'729'0,"4"5"-134"0,-6-8-84 16,6 8-38-16,-8-8-19 0,8 8-8 0,-4-7-17 16,4 7-79-16,-6-6-29 0,6 6-50 0,0 0-25 15,0 0-6-15,0 0-19 0,0 0-26 0,5 6-27 16,-1-1-18-16,1 1-22 0,0 2-30 0,0 1-12 16,3 1-19-16,1 4-14 0,0 3-8 0,0 0-11 15,0 2-19-15,0 0-59 0,0 1-21 0,-2-1-66 0,2 1 8 16,0-2-47-16,-5-3-16 0,1-1-47 0,4 0-50 15,-4-3-30-15,0-2-13 0,-1 0-37 0,-1-3-133 16,-3-6-84-16,4 5-413 0,-4-5-590 0</inkml:trace>
  <inkml:trace contextRef="#ctx0" brushRef="#br1" timeOffset="132571.336">19706 16004 94 0,'-1'-10'459'0,"0"-3"-110"0,1 4-31 0,2-2-27 15,2 0-1-15,1-1 1 0,2-1-20 0,3 1-25 0,0 0-17 16,3-1-37-16,1 5-18 0,0-3-25 0,3 4-18 16,-2 0-13-16,2 3-12 0,-2 1-18 15,0 2-12-15,-3 2-13 0,0 1-10 0,0 2-5 0,-4 1-7 16,1 4-6-16,-4-1-6 0,-3 3-15 16,-2 1 10-16,-1 0-15 0,-4 3 13 0,0 1-16 0,-7 2 14 15,3-2-1-15,-5 1 32 0,3-4 18 0,-1 1 4 16,-2-1-7-16,3-2-1 0,2-3-6 0,-1-1-6 15,3 1-3-15,-1-3-12 0,8-5-3 0,-8 7-12 16,8-7-1-16,0 0-7 0,0 0 6 0,0 0-9 16,11 5 4-16,-11-5-10 0,14-1 12 0,-1 1-18 15,-2-2 17-15,1 5-11 0,3-4 8 0,1 2 1 16,0-1 13-16,1 1-12 0,-1 0 3 0,2 1-9 16,-1 1 8-16,-2-1-14 0,2 2 7 0,-3-2-15 15,-3 1 3-15,1 0-52 0,-1 0-27 0,0-1-46 16,-4 0-47-16,2 2-46 0,-9-4-51 0,13 5-68 15,-13-5-103-15,8 2-125 0,-8-2-325 0,0 0-451 16</inkml:trace>
  <inkml:trace contextRef="#ctx0" brushRef="#br1" timeOffset="132842.465">19714 15672 435 0,'0'0'601'0,"0"0"-110"16,-9-3-58-16,9 3-30 0,0 0-55 0,-6-6-50 15,6 6-41-15,0 0-40 0,2-8-41 0,-2 8-33 16,9-11-28-16,-4 5-23 0,7-1-15 0,-1-1-18 15,2-2-16-15,4 1-16 0,1-4-47 0,1 2-62 16,0 0-63-16,0 0-64 0,0 0-86 0,-2-1-76 16,1 0-52-16,-2 0-45 0,-3 0-230 0,0 3-205 0</inkml:trace>
  <inkml:trace contextRef="#ctx0" brushRef="#br1" timeOffset="133033.488">19977 15401 417 0,'-6'-9'438'15,"6"9"-52"-15,-6-7 29 0,6 7-20 0,-7-6 14 16,7 6-48-16,-4-6-18 0,4 6-51 0,0 0-21 15,-5-5-11-15,5 5-19 0,0 0 0 0,0 0-27 16,0 0-18-16,9 2-19 0,-9-2-25 0,10 6-24 0,-1-2-17 16,-1 2-19-16,0 1-24 0,1 1-7 0,1 1-15 15,1 1-39-15,-3 0 25 0,6 5-57 0,-2-1-11 16,0 2-81-16,-3 2-68 0,3 1-74 0,-1-1-78 16,-2 3-67-16,0-2-152 0,1 0-128 0,-2-1-300 15,-3-2-581-15</inkml:trace>
  <inkml:trace contextRef="#ctx0" brushRef="#br1" timeOffset="133264.264">20400 15802 590 0,'0'0'612'0,"0"0"-117"0,0 0-54 0,0 0-54 16,0 0-48-16,0 0-20 0,9-4-22 0,-9 4-34 16,7-8-46-16,-2 2-39 0,1 1-47 0,4-1-18 0,1-2-25 15,0 0-19-15,3 2-19 0,0-2-17 0,1 1-55 16,2-1-80-16,-2 1-82 0,2 1-100 0,-3 0-113 16,2 0-70-16,-1 1-523 0,-5 2-585 0</inkml:trace>
  <inkml:trace contextRef="#ctx0" brushRef="#br1" timeOffset="133400.462">20565 15844 102 0,'-4'9'448'16,"-2"0"-109"-16,6-3-52 0,0-6-55 15,0 11-32-15,0-11-14 0,6 5-33 0,-6-5-33 16,13 3-20-16,-1-3-23 0,0-3-23 0,5 0-72 0,5-2-76 16,2-2-75-16,4-3-152 0,3-1-210 0,1-1-33 15</inkml:trace>
  <inkml:trace contextRef="#ctx0" brushRef="#br1" timeOffset="134016.92">21287 15170 407 0,'-1'-7'371'0,"-2"0"-37"15,2 1-8-15,-3 0-46 0,-1-1 36 0,1 0-41 16,-5 2-2-16,4-1-47 0,-4 3-9 16,0-1-26-16,-1 2-6 0,-1 1-23 0,0 0 3 0,11 1-23 15,-24 1-11-15,11 1-17 0,2 0 1 0,-1 2-11 16,0 2-10-16,1 0-9 0,-1 2-5 0,3 0-12 15,0 0-9-15,2 2 0 0,2-1-4 0,0 2-2 16,4 1-5-16,0 1-3 0,1 1-5 0,2 2-7 16,2 0-18-16,2 1 10 0,1 2-19 0,2 0 13 15,3 2-14-15,1 0 20 0,4 2-25 0,-2 0 13 16,4-1-14-16,1 0 13 0,1 3-24 0,0-1 22 0,-3-3-17 16,-2 1 17-16,1 0-16 0,-3 0 14 15,-4-3-13-15,-2 0 8 0,-2 2-10 0,-5-5 9 16,-1 1-13-16,-3-1 13 0,-1 0-13 0,-4-2 15 0,0 1-30 15,-1-4 36-15,-3-1-15 0,0 1 11 0,-2-3-10 16,3-2 12-16,-1-1-12 0,-1-2 11 0,4 1-13 16,9-4 11-16,-16 2-19 0,16-2 13 0,0 0-12 15,-12-3 2-15,12 3-4 0,0 0 4 16,5-5-9-16,-5 5-3 0,16-5-9 0,-5 3 0 16,1 1 0-16,3 1 10 0,-1 0 4 0,5 0 4 0,0 2 0 15,-2 3 8-15,2 0-3 0,-1 0 0 0,1 3 7 16,-1 3 1-16,-1 1 3 0,-2 1 4 0,-2 2 20 15,-3 3 0-15,2 0 14 0,-3 1-7 0,-2 0 12 16,-2 1-14-16,2-1 26 0,-2 2-23 0,0-4 17 16,-1 1-23-16,0-3 18 0,1 1-30 0,-1-1 17 15,3-1-24-15,0-2 17 0,-1 0-54 0,3-3-21 16,4 1-62-16,-2-2-75 0,3 0-75 0,-1-2-84 16,2-2-158-16,-1 0-164 0,1-2-333 0,0-1-602 15</inkml:trace>
  <inkml:trace contextRef="#ctx0" brushRef="#br1" timeOffset="135854.698">21871 15241 371 0,'0'0'402'0,"-5"-9"-43"15,5 9-21-15,-4-8 11 0,4 8-2 0,-7-7-4 0,7 7-12 16,-9-5-32-16,9 5-28 0,-8-4-21 0,8 4-10 16,0 0-8-16,-13 4-44 0,13-4 15 0,-10 8-42 15,6-2 35-15,-1 3-26 0,0-1 4 16,0 2-29-16,2 2 1 0,-3 1-31 0,2 2 4 0,2 0-16 16,-1 3-20-16,2 1-13 0,-2 2-19 0,3 3-8 15,1 1-6-15,1 0-8 0,2 0-2 0,-2 1-12 16,6-4-5-16,-2 3-28 0,1-3 26 0,2 0-16 15,1-3-21-15,0-1-38 0,2-3-23 0,0-1-42 16,1-3-47-16,2-3-46 0,-2 0-72 0,4-5-38 16,-3-2-67-16,2 0-55 0,2-3-95 0,0-1-520 15,-1-4-689-15</inkml:trace>
  <inkml:trace contextRef="#ctx0" brushRef="#br1" timeOffset="136216.438">22076 15336 428 0,'-7'-7'456'0,"0"1"-92"15,2-1-54-15,-1 3-52 0,4-2 0 0,-1 0-35 16,1 0-26-16,2 6-9 0,2-12-26 0,-2 12-19 16,5-12-21-16,2 7-22 0,-1 0-20 0,3 0-14 15,0 2-10-15,1 1-11 0,2 0-4 0,-12 2-11 16,19 2-4-16,-6 0-2 0,-4 3 6 0,0-1-2 15,0 4 9-15,-2 0 6 0,-3 2 7 0,1 1 1 16,-2 2 8-16,-2 0 11 0,-1 2 15 0,-2 1-5 16,-1 1 5-16,-1-2 15 0,0-1 0 15,-1 1-3-15,1-2-7 0,-2 1-1 0,2-5-9 0,-1 1-10 16,4-2-2-16,-2 1-5 0,1-4-6 0,2-5-16 16,-2 9-5-16,2-9-10 0,0 0-7 0,7 4-5 15,-7-4-3-15,13-4-6 0,-3-1-8 0,1-1-23 16,3-2-28-16,4-1-48 0,0 0-58 0,-1-2-45 15,3 0-22-15,-1 0-43 0,-1-1-48 0,0 1-34 0,0-1-20 16,0 0-2-16,-4 2-29 0,4-2-327 0,-4 0-234 16</inkml:trace>
  <inkml:trace contextRef="#ctx0" brushRef="#br1" timeOffset="136375.376">22485 15269 573 0,'6'-6'337'0,"-6"6"-8"16,0 0-29-16,5-4 8 0,-5 4 8 0,0 0 3 0,0 0-21 15,0 0-11-15,0 0-8 0,5 7-21 0,-5-7-15 16,0 0-15-16,0 10-23 0,0-10-34 0,4 10-29 15,-4-10-26-15,7 9-20 0,-4-2-18 0,3-1-19 16,-1 1-12-16,2 2-7 0,-2-1-9 0,2-1-12 16,-1 2-11-16,1-1-49 0,-1-1-72 0,0 2-58 15,1-2-63-15,-1-1-38 0,-1 0-134 0,2-1-71 16,-7-5-90-16,10 5-315 0,-10-5-441 0</inkml:trace>
  <inkml:trace contextRef="#ctx0" brushRef="#br1" timeOffset="136584.552">22658 15111 179 0,'0'-10'719'0,"0"2"-166"0,0 8-56 0,0-11-77 15,0 11-52-15,2-10-46 0,-2 10-2 16,0 0-8-16,2-9-12 0,-2 9-32 0,0 0-33 0,0 0-53 16,11 4-14-16,-11-4-31 0,11 9-22 0,-6-2-55 15,3 1 22-15,1 1-47 0,0 2 19 0,1 1-39 16,0 2 25-16,4 0-42 0,-2 1 23 0,-2 0-75 15,4-2-26-15,-2 1-115 0,0-3-31 0,-3 0-82 16,0-1-83-16,-1-3-69 0,-1-1-80 0,1-1-444 16,-8-5-577-16</inkml:trace>
  <inkml:trace contextRef="#ctx0" brushRef="#br1" timeOffset="136820.566">22807 14983 506 0,'2'-12'559'15,"-2"1"-93"-15,4 2-117 0,1 1 0 0,-1 0-42 16,3 0-5-16,3 1-34 0,-1 2-16 0,4-1-6 16,0 2-22-16,4 1-32 0,0 2-27 0,1 1-20 15,2 1-29-15,4 3-21 0,-1 2-18 0,-1 2-13 16,2 3-10-16,1 5-11 0,-4 0-9 0,-1 3-6 16,-4 1-7-16,0 1 1 0,-4 5-12 0,-3-2-44 15,0-2 47-15,-5 2-48 0,-1-2 38 0,-1-1-44 0,-4-1-42 16,0-1-47-16,0-1-70 0,-1-1-81 0,-2-1-79 15,1-2-51-15,2-3-137 0,-2-1-329 0,0-3-432 16</inkml:trace>
  <inkml:trace contextRef="#ctx0" brushRef="#br1" timeOffset="136999.208">23487 15080 502 0,'16'-7'632'0,"0"2"-156"0,-6 2-75 16,0 0-13-16,-10 3-37 0,19 0-25 0,-19 0-22 15,12 4-42-15,-5-1-44 0,-3 2-45 0,1 1-40 16,-2 4-17-16,-2-2-29 0,3 3-23 0,-1 0-22 16,-1 1-110-16,-1 0-46 0,2 0-141 0,1 0-52 15,-2 0-117-15,2-3-119 0,-1 1-327 0,1-3-423 16</inkml:trace>
  <inkml:trace contextRef="#ctx0" brushRef="#br1" timeOffset="137270.758">23793 14570 448 0,'-3'-12'653'0,"-1"5"-186"16,1 1-37-16,3 6-81 0,-9-6 7 16,9 6-41-16,0 0 44 0,-11 4-60 0,11-4 25 15,-9 10-58-15,6-4-1 0,3 5-72 0,-2 1 7 0,3 1-52 16,0 4-8-16,3 1-33 0,2 3 0 0,-1 4-26 15,3 1 3-15,3-1-37 0,1 3 2 0,1-3-22 16,1 2 9-16,0-2-22 0,3-2 14 0,-2 3-23 16,3-3 9-16,-1-2-26 0,2-2-5 0,-3-1-77 15,1-3-6-15,-3-3-49 0,4 0-54 0,-4-5-46 16,1 1-35-16,-2-2-29 0,1-3-56 0,0 1-37 16,0-4 4-16,-4 0-36 0,2-4-26 0,-2 0-271 15,-1-1-240-15</inkml:trace>
  <inkml:trace contextRef="#ctx0" brushRef="#br1" timeOffset="137621.036">24105 14801 141 0,'-7'-9'519'0,"2"-1"-136"16,-1 3-9-16,1 1-7 0,1-1-8 15,0 2-28-15,4 5-43 0,-5-8-48 0,5 8-20 0,-6-6 2 16,6 6-4-16,0 0-27 0,0 0-29 16,0 0-25-16,3 6-25 0,-3-6-19 0,7 8-16 15,0-3-12-15,0 1-12 0,0 0-11 0,2 0-9 16,0 1-5-16,0-1 0 0,1 0-11 0,-1-1-3 0,0 1-2 15,0-2-3-15,1-1-1 0,-1-1-5 0,-9-2 4 16,18 3 1-16,-18-3-7 0,14-1 1 0,-14 1-1 16,15-5-2-16,-10 1 1 0,0-1 6 0,-1-2-4 15,1 1-4-15,-1-1 1 0,-3 0 2 0,2 1-1 16,-2-1-2-16,2 1 5 0,-3 6 4 0,2-12 17 16,-2 12 13-16,0-10-5 0,0 10-4 0,3-7 16 15,-3 7 17-15,0 0 14 0,0 0 10 0,0 0-3 16,0 0-11-16,10 1-9 0,-10-1-8 0,8 8-22 15,-4-1 3-15,3 0-7 0,-2 0-8 0,2 1-5 16,-1 2-2-16,4 1-5 0,-1-1-19 0,-1 3-39 0,1-2-60 16,1-1-71-16,-1 1-86 0,0-2-53 0,1 1-84 15,-1-2-62-15,0-1-27 0,0-3-81 16,-1 1-279-16,-2-3-401 0</inkml:trace>
  <inkml:trace contextRef="#ctx0" brushRef="#br1" timeOffset="137803.366">24542 14786 691 0,'9'-7'638'16,"-9"7"-125"-16,4-4-63 0,-4 4-49 0,0 0 18 16,0 0 0-16,0 0-19 0,0 0-52 0,13 1-36 15,-13-1-69-15,4 5-30 0,-4-5-51 0,4 9-22 16,-4-9-37-16,3 10-11 0,1-3-24 0,-1 0-17 16,1 0-16-16,1 1 1 0,0-1-46 0,-1 2-43 15,1-2-123-15,-1 0-38 0,1 0-82 0,0 0-78 16,-1 0-79-16,-4-7-49 0,7 7-99 0,-7-7-355 15,8 3-542-15</inkml:trace>
  <inkml:trace contextRef="#ctx0" brushRef="#br1" timeOffset="138037.594">24693 14523 268 0,'0'-9'678'0,"0"0"-110"0,-1 2-53 16,1 7-47-16,0-11-72 0,0 11 28 0,-2-10-83 15,2 10 26-15,0 0-39 0,0-7-31 0,0 7-31 0,0 0-27 16,0 0-36-16,6 7-36 0,-6-7-29 0,7 10-23 16,-3-3-23-16,3 0-19 0,0 4 0 0,1 2-29 15,0-2-3-15,2 3-16 0,0 0 5 0,0 2-23 16,2-1 3-16,-1 1-62 0,0-1-25 0,1 1-84 16,-2-1-8-16,-1-4-58 0,2 1-63 0,-4-2-38 15,1-2-80-15,-3-1-72 0,3 0-58 0,-8-7-537 16,9 4-692-16</inkml:trace>
  <inkml:trace contextRef="#ctx0" brushRef="#br1" timeOffset="138283.234">24812 14369 449 0,'2'-9'619'0,"2"0"-132"15,-2 3-89-15,0 1-25 0,3-2-30 0,0 3-9 16,3 0 3-16,0 1-21 0,-8 3-29 0,15-4-28 0,-15 4-37 15,23 1-25-15,-9 4-56 0,0 0 18 16,-1-1-47-16,2 4 12 0,-2 0-42 0,4 3 7 0,-3 1-31 16,0 1-13-16,-1 3-2 0,-1 1-11 0,-1 1-2 15,-2 1 5-15,-2 1-23 0,-1 0 15 0,0 3-30 16,-2-2 22-16,-2 2-54 0,1-5-8 0,-1-1-72 16,-2 0-81-16,3-1-62 0,-3-3-45 0,1-1-100 15,2-2-81-15,0-2-40 0,1-3-495 0,-4-5-626 16</inkml:trace>
  <inkml:trace contextRef="#ctx0" brushRef="#br1" timeOffset="138454.811">25445 14526 568 0,'12'-3'517'0,"-3"-1"-154"0,-9 4 25 0,13 0-43 16,-13 0 25-16,10 4-61 0,-10-4 19 0,7 5-85 15,-7-5 0-15,7 7-82 0,-3-2 15 0,0 2-77 16,4-1 28-16,-3 1-31 0,1 2-25 0,-1-1-19 0,2 1-16 15,0 0-56-15,2 2-93 0,-2-2-107 16,-1 2-104-16,3-4-110 0,-3 2-109 0,1-2-349 16,-1-1-453-16</inkml:trace>
  <inkml:trace contextRef="#ctx0" brushRef="#br1" timeOffset="138766.588">25645 14082 705 0,'-5'-6'632'0,"-2"3"-144"16,7 3-83-16,-11-4-50 0,11 4-12 0,-13 0 22 0,13 0-1 16,-12 6-19-16,7-1-26 0,-1 1-51 0,1 2-12 15,0 2-43-15,3 1-15 0,0 1-36 0,1 2-8 16,4 3-32-16,-1 0-24 0,3 5-15 0,0-2 0 0,2 3-26 15,1-1 2-15,2 4-27 0,1-2-2 0,1 3-8 16,2-4-9-16,-1 1 8 0,2-1-23 16,0-2-20-16,-1 0-58 0,0-6-21 0,0 0-97 0,-1-1-11 15,-3-4-72-15,3 0-50 0,1-3-54 16,-2-1-63-16,-1-1-70 0,1-3-50 0,-1-1-387 0,3-2-538 16</inkml:trace>
  <inkml:trace contextRef="#ctx0" brushRef="#br1" timeOffset="139165.875">25943 14158 353 0,'0'0'377'0,"-10"-6"-9"0,10 6-62 0,-9-7 15 15,9 7-84-15,-5-9-5 0,3 2 14 0,2 1-56 16,0-1 11-16,4-1-51 0,1 0-4 0,0 0-40 16,5-1-4-16,0 0-25 0,1 1 12 0,1 1-22 15,2 0 21-15,-1 4-24 0,-1 0 11 0,0 0-18 0,-2 2 9 16,3 2-14-16,-4 2 14 0,0 0-11 0,-2 3 8 16,0 1-10-16,-2 0 12 0,-3 4-5 15,0-1-3-15,-2 3-9 0,-2 0-4 0,0 1 4 16,-1 2-1-16,-2 0 3 0,1-2 0 0,-1 1 7 0,0-4 10 15,1 2 5-15,0-3-4 0,2 0-4 0,-1-2-4 16,-1 0-10-16,3-2 7 0,0 1-1 16,1-7 1-16,-1 9-38 0,1-9 34 0,2 9-43 0,-2-9 29 15,9 4-37-15,-9-4 30 0,14 1-38 16,-14-1 27-16,21-1-35 0,-10-2 21 0,2 0-68 16,1 0-11-16,1-1-66 0,1 0-63 0,0-3-48 0,0 0-46 15,2 2-60-15,-1-3-58 0,1 0-24 0,-1-2-53 16,-2 1-372-16,2-5-411 0</inkml:trace>
  <inkml:trace contextRef="#ctx0" brushRef="#br1" timeOffset="139320.717">26403 14126 201 0,'0'0'429'0,"0"0"-20"0,8-3-63 15,-8 3 33-15,0 0-9 0,0 0 9 0,0 0-41 16,0 0-11-16,2 7-28 0,-2-7-18 0,-1 8-37 16,1-8-48-16,-4 7-36 0,4-7-39 0,-1 11-21 0,1-11-18 15,-1 12-9-15,1-12-26 0,0 14-13 16,1-7-15-16,0 2-25 0,-1-1-80 0,3 0-87 0,-2-2-83 15,0 3-103-15,-1-2-83 0,3-1-55 0,-3-6-447 16,5 10-526-16</inkml:trace>
  <inkml:trace contextRef="#ctx0" brushRef="#br1" timeOffset="139800.651">26602 13918 465 0,'0'0'366'0,"-12"-4"17"0,12 4-57 0,-12-8-11 16,12 8-20-16,-9-8-2 0,5 1-30 0,-1 3-41 16,3-3-15-16,-1 2-30 0,3 5-29 0,0-13-26 15,0 5-18-15,3 0-21 0,3 2-8 0,-1-1-3 16,2 0-7-16,0 1-15 0,2 1-6 0,1-1-4 15,-1 2-8-15,2 2-2 0,0 0-3 0,-1 0-1 16,-10 2 5-16,17 2-8 0,-8 0 5 0,-3 2 7 0,1 1-2 16,-2 1-4-16,-3 1-2 0,0 1-8 15,-2 0 1-15,0 2 2 0,-2 0-6 0,-3-1 1 16,4 1 0-16,-3-1 1 0,2 1 0 0,0-2 6 16,0 2-10-16,-1-3 4 0,3 2-7 0,-1-3 3 15,1 2-6-15,1-1 3 0,-1 0-5 0,4 1-1 16,1-1 0-16,-1 2 1 0,4-1-4 0,-2 0 2 0,2-1-2 15,-1 3 4-15,3-2-10 0,-1-1 8 0,1 3-7 16,-2-4 6-16,1 2-6 0,-4 0 6 0,2-2-3 16,-3 0 0-16,1 2-3 0,-3-2 6 0,-2-6-5 15,0 13 7-15,-2-8-1 0,-3 2-7 0,1-1 3 16,-1-1-3-16,-2 1 0 0,1-1-6 0,-3 0 2 16,4-2-18-16,-3 1-39 0,8-4-64 0,-9 4-42 15,9-4-109-15,0 0-32 0,-14-2-94 0,14 2-40 16,-2-9-458-16,2 9-467 0</inkml:trace>
  <inkml:trace contextRef="#ctx0" brushRef="#br1" timeOffset="140032.26">26798 13751 308 0,'1'-8'612'0,"1"1"-108"0,-1 1-85 16,-1 6-37-16,1-9-26 0,-1 9 2 0,4-7 7 15,-4 7-5-15,0 0-57 0,11-2 12 0,-11 2-72 16,13 3-47-16,-3 2 0 0,-1 1-23 0,2 0-7 0,3 3-38 15,-3 0 5-15,7 3-23 0,-4 1-15 0,1 1-21 16,-1 2-1-16,1 1-30 0,-1 1 7 0,-3 0-8 16,1 3-9-16,-5 0-20 0,-2 1 10 0,-1 0-7 15,-2-1 0-15,-2-1-7 0,-2 2-7 0,-3 0-9 16,1-2-8-16,-1-3-31 0,1-1-30 0,-3-1-44 16,0-1-62-16,0-2-74 0,-1-1-54 0,-1-1-89 15,3-3-66-15,-1-2-164 0,7-5-503 0,-10 3-746 16</inkml:trace>
  <inkml:trace contextRef="#ctx0" brushRef="#br1" timeOffset="140633.731">27321 13303 458 0,'0'-12'352'0,"0"3"-7"16,1 0-79-16,0 0 25 0,3 2-51 0,-1-2-9 15,3 2-9-15,0 0-35 0,-2 0-27 0,5 2-4 16,-2 1-44-16,3 2 19 0,-10 2-31 0,16-1 29 15,-4 3-22-15,-2 2 9 0,2 2-18 0,0 2-1 16,0 3-10-16,-1 1 6 0,0 3-18 0,-1 2 0 16,1 2-16-16,-3 1 11 0,0 1-14 0,-2 1 1 15,2 0-11-15,-1 0-3 0,-1 1-5 0,-1 0 0 16,1-2-8-16,2 1 1 0,-2-1-5 0,-1-1-6 16,4-1 0-16,-2-1-5 0,0-2-2 0,0-2-3 15,0-2 1-15,0-1-2 0,2-1-6 0,-2-2 1 16,1-2-1-16,0-1-1 0,2-1-39 0,-3-1 46 15,1-2-1-15,-8-1 0 0,14 3-6 0,-14-3 0 16,12 0 3-16,-12 0-1 0,0 0 2 0,0 0 13 16,11 1 19-16,-11-1 22 0,0 0 19 0,0 0-23 15,0 0 58-15,-5 8-13 0,5-8 10 0,-6 8-8 0,3-1 7 16,-1 0-22-16,2 0 3 0,-1 4-18 0,2-2 6 16,0 4-26-16,1-2 1 0,1 3-11 0,0 1-6 15,4 2-6-15,-1 1-10 0,1 3 3 0,3 0-11 16,2 4 2-16,-1 2-4 0,0-1-10 0,2 1 6 15,0-1-3-15,-2 1 3 0,0 0 0 0,-2 0-3 16,0-1-1-16,-3-2-3 0,-2 1-3 0,-2-1-2 16,0 0 5-16,-4 1-10 0,-2-2 10 0,-2 3-7 15,-4-1-18-15,-1 1-62 0,-4-2-55 16,-1-3-40-16,-5 5-104 0,-2-2-92 0,-2-2-105 0,-1-1-135 16,3-4-636-16,-2-2-861 0</inkml:trace>
  <inkml:trace contextRef="#ctx0" brushRef="#br1" timeOffset="141069.667">25930 15846 594 0,'-36'17'516'16,"-1"0"-160"-16,2-3-67 0,5-2-12 15,5 0-3-15,4-4-1 0,1 1 41 0,6-4 1 0,3-3-52 16,11-2-35-16,-14 2-16 0,14-2-10 0,0 0-19 15,16-9-23-15,0-1-5 0,11-3 4 0,12-5-38 16,5 0 15-16,11-7-53 0,5 1 22 0,5-2-21 16,1-1-13-16,1 0-13 0,2-1-10 0,2 0-12 15,-2 0-5-15,0 2-12 0,0-2 2 0,-1 1-7 16,-3 0-1-16,0 1-7 0,-3-1 2 0,-4 0-3 0,0 3-25 16,-5-1 25-16,1 2-28 0,-11 4 32 15,-1 1-39-15,-1 1 5 0,-5 1-92 0,-5 5 2 16,-4-2-61-16,-6 5-61 0,-1 1-55 0,-3 0-52 0,-5 3-45 15,-1 0-29-15,-11 4-40 0,9-2-483 0,-9 2-516 16</inkml:trace>
  <inkml:trace contextRef="#ctx0" brushRef="#br1" timeOffset="141302.772">26338 15779 648 0,'-38'18'561'0,"4"-2"-168"16,2 2-47-16,7-3-105 0,6-3-21 0,3-1-80 15,2-3 12-15,5-1-49 0,4-3 37 0,5-4-22 16,0 0 8-16,7 6-41 0,3-9 2 0,5-1-30 16,7-2 0-16,7-5-25 0,8-1 20 0,6-3-5 15,2-2-5-15,13-4-7 0,2-2-5 0,-2 2-11 16,2-3 1-16,0 0-5 0,-1-1-1 0,-3-1-3 16,1 2 0-16,-2-1-21 0,-2-1 14 0,-4 0-11 15,-8 6 11-15,0-2-58 0,-6 2-44 0,-2-2-121 16,-4 2-57-16,-8 3-107 0,-3 0-91 0,-4 2-254 15,-5 0-232-15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10:10.3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9847 3070 71 0,'0'0'156'16,"0"0"-19"-16,0 0 4 0,0 0-13 0,0 0-2 15,0 0-22-15,-8-3 21 0,8 3-18 0,0 0 29 16,0 0-33-16,0 0 29 0,0 0-38 0,0 0 37 15,0 0-48-15,-8-3 35 0,8 3-42 0,0 0 32 16,0 0-46-16,0 0 42 0,0 0-31 0,0 0-28 16,0 0 4-16,0 0 1 0,0 0 1 0,0 0 1 15,0 0 2-15,0 0 1 0,0 0 11 0,0 0 11 16,0 0 5-16,0 0-1 0,0 0-7 0,0 0-5 16,0 0-3-16,0 0 1 0,0 0 1 0,13 2 2 15,-13-2-10-15,0 0-3 0,15 0 4 0,-15 0-7 0,0 0 0 16,14 1-2-16,-14-1 0 0,13 0-6 0,-13 0-1 15,14 0-4-15,-14 0 4 0,14 0 1 16,-14 0 1-16,17 2-3 0,-17-2 9 0,19 0 12 0,-19 0-8 16,18 1-5-16,-5-1-1 0,-2 1-1 0,2-1-2 15,-3 0 2-15,3 1-6 0,2-1-8 0,-3 2-1 16,2-2-1-16,0 1 1 0,1-1 3 0,-2 0-4 16,2 1-3-16,1-1 7 0,0 0-3 0,2 1-5 15,0-1-2-15,0 0 3 0,1 2-4 0,0-2-1 16,1 0-2-16,-1 0 5 0,1 1-6 0,-2-2 4 15,4 1 5-15,-2 0-13 0,-1 0 2 0,2 0 0 16,-1-2 2-16,1 2-8 0,-1 0-2 0,2-1-5 16,-3 1 2-16,1 0 2 0,2 0 4 0,-4 0 1 15,4-1 1-15,-2 1 4 0,1 0-38 0,-1 0 42 0,2-1-35 16,-3 1 33-16,1 0-31 0,2-2 38 16,-3 1-29-16,3 1 25 0,0-1-27 0,-3 0 31 15,3-1-28-15,-1 2 30 0,2 0-31 0,-2-1 32 0,2-1-30 16,-3 0 26-16,2 2-30 0,1-3 27 0,0 2-23 15,-1 0 20-15,0-1-30 0,-1 0 30 16,1 1-29-16,1-1 23 0,-4 2-18 0,4-1 15 16,-1 0-19-16,-3 0 14 0,3-1-11 0,-2 1 22 0,-1 0-22 15,3-1 19-15,-3 1-20 0,2 1 19 0,-1-2-21 16,-1 2 18-16,2 0-19 0,-1-1 17 0,-1 1-15 16,-1-2 11-16,3 1-12 0,-3 1 18 0,-1 0-20 15,2 0 22-15,-2 0-19 0,-2 0 8 16,2 0-14-16,-2 0 20 0,1 0-19 0,-1 0 24 0,1 1-25 15,-1-1 22-15,0 2-21 0,-1-2 25 0,2 1-25 16,-1-1 20-16,0 0-21 0,-1 0 18 0,2 0-13 16,-1 0 17-16,-1 0-19 0,2 2 18 0,0-2-18 15,-1-2 23-15,1 4-25 0,0-2 17 0,0 1-13 0,-1-1 17 16,0 2-16-16,2-2 14 0,-2 0-13 16,-1 1 4-16,2-1-7 0,0 1 18 0,-2-1-22 15,3 2 17-15,-2-2-16 0,-1 1 20 0,2-1-20 16,-1 1 18-16,-1 0-18 0,1-1 17 0,1 2-19 15,-2-1 20-15,0 1-20 0,1-2 19 0,-1 2-13 16,0-1 8-16,0 0-12 0,0 1 18 0,-1-1-19 16,4 0 10-16,-5-1-8 0,4 1 19 0,-2 1-16 0,1-1 14 15,-1-1-14-15,0 0 11 0,3 2-11 0,-3-1 17 16,1-1-19-16,2 0 18 0,-2 1-19 0,-2-1 17 16,4 1-17-16,-3-1 17 0,2 0-21 0,-2 2 23 15,3-2-22-15,-3 0 20 0,1 0-21 0,2 0 24 16,-2 0-21-16,-2 1 19 0,4-1-24 0,-1 0 25 15,-2-1-22-15,0 1 11 0,3 0-8 0,-1 0 20 16,1 0-20-16,1-2 17 0,-1 2-11 0,2-1 4 16,-1 1-9-16,0-1 13 0,1 1-12 0,-1-1 14 15,1-1-15-15,1 2 13 0,-2 0-5 0,1 0-10 16,-1-1 20-16,3-1-2 0,-2 2 1 0,0-1-7 16,0 0 8-16,2 1-17 0,-3-1 26 0,2-1-13 15,-1 2 14-15,0-1-16 0,2 0 13 0,-2 1-15 16,0-2 17-16,1 2-16 0,0-3 12 0,0 3-17 0,-1-2 18 15,-1 2-15-15,3-1 8 0,-1 0-6 0,-2 1 12 16,1-1-18-16,3-1 15 0,-4 1-11 16,2 0 11-16,1 1-17 0,-2-2 16 0,1 1-15 0,-2-1 10 15,3 2-14-15,-2 0 12 0,0 0-13 0,0-1 10 16,1-1-3-16,0 1 8 0,-1 1-16 0,-2 0 14 16,3-1-11-16,-1 1 9 0,-1-1-9 0,1 1 18 15,0 0-20-15,-2-1 14 0,-1 1-12 0,3 0 13 16,-2 0-15-16,0 0 16 0,0-1-15 0,-1 2 12 15,0-2-16-15,0 1 15 0,2 0-14 0,-1 0 22 16,-2 0-20-16,0 0 17 0,1-2-15 0,0 2 12 16,0 0-10-16,0 0 15 0,0 0-13 0,-1 0 9 15,-1 0-10-15,2 0 15 0,-1 0-14 0,1 0 7 16,-3 0-7-16,4 0 14 0,-3 0-15 0,1 0 14 16,-1 0-15-16,0 0 20 0,0 0-22 0,0 0 21 15,-1 0-16-15,-1 0 14 0,2 0-18 0,-3 0 9 16,3 0-11-16,-4 2 18 0,-10-2-18 0,23 0 15 0,-23 0-14 15,21 0 5-15,-21 0-36 0,18 0-36 16,-18 0-110-16,17-2-63 0,-17 2-117 0,16 0-134 16,-16 0-166-16,13-1-683 0,-13 1-948 0</inkml:trace>
  <inkml:trace contextRef="#ctx0" brushRef="#br0" timeOffset="1815.974">15790 1673 224 0,'-2'-7'464'0,"2"7"-65"0,-3-10-55 15,3 10-45-15,-4-11 10 0,4 11-45 0,-5-9 5 16,5 9-33-16,-8-6 4 0,8 6-47 0,-6-6-8 0,6 6-47 16,0 0-7-16,-12-1-21 0,12 1 18 0,-10 7-20 15,2-1 25-15,2 2-36 0,-2 4 27 16,-2 5-42-16,0 0 27 0,1 5-6 0,-4 4 6 0,1 3-5 16,1 7-23-16,0 1 19 0,0 4 36 0,2 2-33 15,-1 3 32-15,4-2-9 0,-1 5-17 0,2-3-26 16,1 3 30-16,4 1-26 0,0-2 22 0,4-2-25 15,1 3 20-15,4-4-25 0,-2 0 4 0,7 0-2 16,0-4-12-16,2 2-11 0,1-4-9 0,5 0-4 16,-2-2-5-16,4-2-11 0,-2-2 2 0,2 0-5 15,3-5-4-15,-1 0-8 0,1-1-15 0,-2-5-29 16,2-1-46-16,-4-4-27 0,1-2-59 0,2-3-28 16,-1-1-122-16,-1-3-24 0,-2-1-82 0,3-2-82 15,-5-4-92-15,1-1-96 0,-2-4-403 0,-2-3-707 16</inkml:trace>
  <inkml:trace contextRef="#ctx0" brushRef="#br0" timeOffset="2566.172">16086 2476 497 0,'0'0'531'0,"0"0"-132"16,0 0-92-16,-4-5-61 0,4 5-34 16,0 0-14-16,2-8-16 0,-2 8-8 0,5-8-11 0,-1 2-17 15,1-1-23-15,2 2-19 0,1-3-23 0,1 0-35 16,1-2-7-16,2 1 12 0,-1-1-10 0,0-1-12 16,4-2-2-16,-2 1-26 0,-1 0 18 0,1-2-20 15,1 1 18-15,-4-1-22 0,1 1 4 0,-3-1-6 16,0 2 23-16,-1-3-2 0,-4 1-7 0,1-2-1 15,0 0-2-15,-3 1-6 0,-2-2-13 0,-4 1 22 16,1-1-10-16,0-1 9 0,-1 1-7 0,-1 1 36 16,-1 1-13-16,0-1 30 0,0 3 2 0,2-1 25 15,-3 2 6-15,2 0 13 0,1 3 7 0,1 1-4 16,-1 0-11-16,1 1-17 0,0 2-15 0,2-2-15 16,2 7-8-16,-6-9-13 0,6 9-6 0,-4-6-2 0,4 6-5 15,0 0 4-15,0 0-6 0,0 0 5 0,0 0-3 16,1 10-3-16,2-4 0 0,1 3-2 0,0-1 0 15,0 3 5-15,3 2-1 0,-1 1 2 0,3 4 7 16,-1 2-2-16,1 0 6 0,-2 2 2 0,5 2-2 16,-3 2 5-16,1 3-1 0,0-3 19 0,-1 3-22 15,1-1 20-15,2 1-20 0,-3-3 13 0,0 3-22 16,0-4 22-16,0 1-21 0,-2-4 23 0,1 0-25 16,-2-2 13-16,3-2-19 0,-5-2 20 0,1 0-19 15,0-4 20-15,0 0-24 0,-1 0 25 0,-4-4-37 0,4 0 38 16,0 1-14-16,-3-4 45 0,-1-5-27 15,5 11 48-15,-1-6-26 0,-4-5 51 0,3 8-21 16,-3-8 13-16,0 0-50 0,0 0 16 0,0 0-41 16,9-3-5-16,-9 3-5 0,5-10 18 0,-1 3-37 15,-2 0 26-15,3-1-44 0,0-1 29 0,4 1-34 16,-2-3 31-16,2 2-42 0,2-2 43 0,-1 2-36 16,3 1 36-16,1-1-36 0,-1 1 40 0,2 3-40 15,-2 0 40-15,4 1-46 0,-2 1 50 0,0 1-38 0,-2 0 35 16,1 4-34-16,-2-1 37 0,1 0-34 0,-1 4 39 15,-1-2-48-15,-2 4 35 0,1-2-23 0,-4 3 34 16,-1 1-39-16,-2-2 35 0,-2 0-32 16,-2 4 42-16,-2-3-41 0,-3 2 39 0,-1-2-43 0,-3 1 40 15,-3 0-40-15,2-3 45 0,-3 1-42 0,0-2 23 16,-3 0-13-16,4-2-71 0,-2 0-32 0,2-2-81 16,1-1-63-16,0-1-47 0,2-2-38 0,-2-1-71 15,5 0-34-15,-1-1 15 0,3-2-58 0,1 1-334 16,3-3-364-16</inkml:trace>
  <inkml:trace contextRef="#ctx0" brushRef="#br0" timeOffset="3167.932">16771 2384 312 0,'0'0'336'0,"14"-3"-82"0,-14 3-18 16,9-1-13-16,-9 1-5 0,0 0-2 0,13-3-10 15,-13 3-17-15,0 0-13 0,10-2-22 0,-10 2-4 16,8-5-14-16,-8 5-11 0,9-3-20 0,-9 3-19 15,10-7-20-15,-4 3-10 0,1-1-16 0,0-2-32 0,1 1 27 16,-3-1-29-16,2 1 15 0,-1-2-25 16,-1 0 30-16,0 1-35 0,0 0 33 0,-2 0-35 15,-2 1 28-15,2 0-26 0,-3 6 29 0,2-11-36 0,-2 11 31 16,0-9-35-16,0 9 34 0,-1-5-32 0,1 5 15 16,0 0-12-16,0 0 32 0,-8-3-30 15,8 3 31-15,-5 5-24 0,5-5 29 0,-3 8-3 0,3-8 4 16,-2 12-3-16,2-5-1 0,0 1-1 0,1 0-2 15,0 3 0-15,2-4 3 0,2 4 8 0,-2-2 1 16,3-1 5-16,-1-2 4 0,4 2-1 0,-1-1-3 16,2-3 2-16,0-1-12 0,1 0-3 0,0-1-3 15,-11-2 0-15,26-2-13 0,-12-1-9 0,0-2-5 16,1 0-21-16,-2-2-4 0,0 0-7 0,-1-1 0 16,0-1 2-16,-2-1-24 0,-2-2 40 0,-2 0-26 15,1-1 36-15,-5 0-19 0,1-3 22 0,-2-1 7 16,-2 1-4-16,-2-2 3 0,1 1 1 0,-5-4-3 15,-1 3 4-15,3-2 5 0,-5 0 13 0,2 3-7 0,1-2 51 16,-2 1-10-16,3 4 42 0,-2 1 10 16,1-2 32-16,2 3 16 0,-2 2-7 0,2 0-4 0,-2 2-7 15,3-1-14-15,-1 2-21 0,3 1-32 0,0 0-7 16,2 6-8-16,-7-10-17 0,7 10-6 0,-4-5-12 16,4 5 5-16,0 0 1 0,0 0-6 0,0 0-2 15,1 5-3-15,-1-5 8 0,5 10 4 0,2-1-5 16,-4-3 19-16,4 3-33 0,-1 1 25 0,2 2-20 15,2 0 16-15,-2 0-21 0,2 1 17 0,0-3-15 16,2 6 14-16,-1-3-22 0,3 3 21 0,-1-4-16 0,0 3-35 16,0-1-55-16,-1-2-60 0,0-2-36 0,-2 2-57 15,4-4-9-15,-5 0-31 0,3 1-53 16,-1-3 32-16,-2 0-9 0,1-2-3 0,2-2-6 16,-2-2-23-16,-10 0-10 0,23 0-196 0,-11-4-62 0</inkml:trace>
  <inkml:trace contextRef="#ctx0" brushRef="#br0" timeOffset="4484.292">17396 2141 525 0,'8'-10'91'0,"-2"2"78"0,0 1-36 15,-2-2 66-15,-1 3-28 0,1-4 45 0,-2 3-20 16,-1 0 14-16,1 0-7 0,-2 7-4 0,0-13-27 16,0 13 14-16,-3-11-40 0,3 11 20 0,-2-10-36 15,2 10 2-15,-4-6-46 0,4 6 2 0,-5-5-34 16,5 5 10-16,0 0-30 0,-13 0 16 0,13 0-6 0,-8 4-9 16,8-4-2-16,-9 6-3 0,9-6-7 0,-5 11 3 15,5-11-6-15,-5 12-5 0,4-6 3 0,1 2-3 16,0-8 0-16,1 14-1 0,1-8 6 0,2 1-20 15,-1 0 22-15,-1-1-17 0,4 2 15 0,-3-4-18 16,3 0 3-16,-2 1-7 0,-4-5 14 0,11 5-21 16,-11-5 15-16,10 3-10 0,-10-3 4 0,13 1-18 15,-13-1 17-15,0 0-5 0,13-4-11 0,-13 4 5 16,6-5 12-16,-6 5-7 0,4-10 6 0,-4 10-10 16,3-11 0-16,-3 11 14 0,0-11-1 0,0 2-2 15,0 3-2-15,-2 0-1 0,2-1 10 0,0 7-16 0,0-13 26 16,0 13-5-16,0-9-17 0,0 9 16 0,0-9-24 15,0 9 20-15,5-8-30 0,-5 8 22 0,4-5 5 16,-4 5-20-16,9-4 22 0,-9 4 1 0,14 0-6 16,-14 0 9-16,14 1-10 0,-4 2 4 0,0-2-1 15,1 0-2-15,-2 3 4 0,2-1 1 0,-2 1-3 16,0 0 2-16,0-2-5 0,1 1 4 0,-2 1-6 16,-8-4 0-16,15 5 2 0,-15-5-1 0,12 3 6 15,-12-3 1-15,9 2 3 0,-9-2-5 0,0 0 1 16,12 2 3-16,-12-2-5 0,0 0-4 0,0 0 2 15,8-7-7-15,-8 7 8 0,0-5-3 0,0 5 1 0,1-9-8 16,-1 9-2-16,2-11 1 0,-2 11-12 0,0-9-1 16,0 9-31-16,0-12 20 0,0 12-32 0,0-9 21 15,0 9-38-15,1-9 24 0,-1 9-23 0,7-8 40 16,-7 8-12-16,8-5 24 0,-8 5-17 0,9-4 30 16,-9 4 10-16,13-3-1 0,-13 3 1 0,17 0 7 15,-17 0-49-15,15 0 48 0,-15 0-6 0,19 0-10 16,-19 0 1-16,22 0-19 0,-12 0 5 0,2-2-1 0,-1 1 3 15,1-2 12-15,-2 1-5 0,3-3-5 16,-2 1 8-16,-1-1 4 0,1 0-5 0,-2-2 8 0,-2 1 2 16,2-2-2-16,-2 2-5 0,-2-3 8 0,0 2-4 15,-3-1 9-15,0-1-3 0,0 1 1 0,-2 3 2 16,-2-2 9-16,-1 0-7 0,3 7-1 0,-5-11 3 16,5 11 5-16,-5-9-3 0,5 9 3 0,-9-4-7 15,9 4 4-15,0 0-1 0,-15 2 1 0,15-2-15 16,-8 5 18-16,8-5 1 0,-8 10-1 0,6-6 2 15,0 4-1-15,0-3 2 0,2 3 1 0,0-2-6 16,1 2 9-16,2-1-3 0,-1 0 1 0,2 0-2 0,1 0-1 16,3-2-2-16,-3-1 1 0,5 0-4 0,-10-4-1 15,14 4 5-15,-14-4-8 0,18 0-4 0,-18 0 8 16,17-4-8-16,-17 4 11 0,15-4-14 0,-10 0 22 16,2 1-3-16,-7 3 26 0,11-7-6 0,-11 7 43 15,8-7-22-15,-8 7 43 0,6-5-14 0,-6 5 25 16,4-4-19-16,-4 4 5 0,0 0-29 0,5-5 4 15,-5 5-34-15,0 0 8 0,0 0-25 0,0 0 16 0,0 0-21 16,0 0 28-16,10 5-19 0,-10-5 31 0,4 9 11 16,-1-1 3-16,2 1 4 0,-1 1-7 15,2 4 2-15,3-1 3 0,1 6-4 0,-1 0-8 0,5 5 7 16,2 1 2-16,3 6 18 0,0 0-15 0,0 3 19 16,4 0-30-16,1-1 22 0,-1 2-38 15,-1-1 18-15,1 0-42 0,1 1 33 0,-1-2-39 0,-2 1 28 16,-1-3-31-16,1 0 31 0,-6 1-12 0,0-9-27 15,-6 2 23-15,0-3-2 0,-4-2-8 0,0-2-1 16,-3-1 6-16,-2-1-17 0,-2-2 6 0,-4 0 2 16,0-2-4-16,-3-3 0 0,-3-2-2 0,1-3 6 15,-2-2-8-15,-1-3 3 0,-3-3 0 0,-2-4-1 16,-1-3-1-16,-1-4-36 0,-1-6 38 0,0-6-41 16,-1-4 35-16,3-4-38 0,1-1 29 0,5 0-15 15,0-2 5-15,4 0-8 0,2 5-12 0,3-1-33 16,1 0-10-16,3 3-15 0,2 2-11 0,-1 2-14 0,4-4-5 15,1-1 3-15,0 6-15 0,4-3 31 16,-2 1-29-16,3 2 34 0,-3 1-25 0,1 2 45 0,1 1-8 16,0 0 44-16,-1 1-15 0,-2-1 34 0,2 3-23 15,-2-1 44-15,-2 2-29 0,-3 2 33 0,2 3-32 16,-2 0 39-16,-1 1-13 0,0 2 44 0,-1 0-20 16,-1 2 39-16,1 0-29 0,1 8 22 0,-2-11-33 15,2 11 20-15,-6-6-25 0,6 6 27 0,0 0-15 16,0 0 24-16,-11 0-20 0,11 0 19 0,-6 7-14 15,6-7 20-15,-3 11-22 0,3-4 20 0,0-1-28 16,1 1 18-16,3 3-18 0,-1-2 17 0,1 3-24 0,3-3 21 16,0 3-8-16,0-1-3 0,2 2-6 0,3 0-5 15,-2-3-24-15,-1 2 28 0,2-2-5 0,0 0-3 16,-2 0-2-16,-1-1-8 0,0 0-3 0,-3-3-7 16,1 2-2-16,-1-1 3 0,-3 0 3 0,-2-6 0 15,3 11 7-15,-3-11-2 0,-5 14-3 0,1-10-7 16,-1 2-29-16,-2 1-38 0,-1-2-40 0,0 2-33 15,0-3-35-15,0 1-63 0,-1 0-63 0,0-1-15 16,2 0-110-16,0 0-271 0,7-4-217 0</inkml:trace>
  <inkml:trace contextRef="#ctx0" brushRef="#br0" timeOffset="4949.012">18772 1606 480 0,'-1'-8'453'0,"-2"1"-61"0,3 7-44 0,-1-11-15 16,0 4-2-16,1 7-38 0,-5-9-15 0,5 9-21 16,-3-9-30-16,3 9-39 0,-3-7-37 0,3 7-32 15,0 0-30-15,-3-8-18 0,3 8-13 0,0 0-10 16,0 0-12-16,0 0-6 0,0 0 14 0,0 0-1 0,2 7-1 16,-2-7 7-16,7 10-4 0,-4-3 3 15,3 2 2-15,0 2 3 0,0 1 10 0,-1-1-10 16,3 2-8-16,-1 2-9 0,0 0 4 0,2 1-8 0,-1 1-8 15,1 1 1-15,0-2-5 0,0 1 5 0,0 0-5 16,1 0 2-16,-1-1 2 0,0 1-8 0,2-5 9 16,-2 1-4-16,0-1 4 0,2 0-7 0,0-2-9 15,-1-1 7-15,1 1 2 0,0-4-11 0,-1 0-3 16,1 1-24-16,1-4-16 0,-2-1-37 0,2 1-49 16,-1-2-51-16,-11-1-28 0,21-1-50 0,-11-2-24 15,0 1-58-15,-1-3-31 0,-3-1-100 0,1 0-33 0,-2 1-245 16,-4-3-250-16</inkml:trace>
  <inkml:trace contextRef="#ctx0" brushRef="#br0" timeOffset="5366.846">18842 1760 289 0,'0'0'365'0,"-16"2"-20"0,16-2-47 16,-10-2 0-16,10 2-41 0,-8-2-40 0,8 2-25 0,-4-6-36 15,4 6-22-15,5-8-36 0,0 0-5 0,2 3-48 16,2-4 12-16,3 0-22 0,1 1 6 15,2-4-22-15,2 2 7 0,0 0-10 0,-2-4 2 0,4 5-17 16,-5 0 15-16,2 2-22 0,-4 0 14 0,1 0-12 16,-1 2 10-16,-2 0-12 0,0 3 21 0,-10 2-10 15,14-2 12-15,-14 2-5 0,14 1 20 0,-14-1-11 16,10 7 32-16,-3-2-16 0,-2 1 37 0,1 1-14 16,-2 2 37-16,1 0-29 0,0 0 31 0,1 2-24 15,0-1 10-15,0 1-22 0,3 0 16 0,-2-1-22 16,2 0 22-16,-1-1-30 0,3-1 20 0,-1-1-33 0,0-1 28 15,0-1-13-15,2-2-11 0,-1 0-7 16,2-2-1-16,-13-1-10 0,23-1-1 0,-11 0-5 16,-1-3-3-16,1 1-5 0,-3-1 2 0,-2-1-7 0,1-2 1 15,-4-1-2-15,-2 3-1 0,0-2-5 0,-2 0 2 16,-4-3-5-16,1 4 0 0,-5-2 3 0,2 1 3 16,-3 0-27-16,-1 3 24 0,0-4-19 0,-2 4 24 15,2-1-22-15,0 1 26 0,0 0-24 0,-1 1 22 16,2 0-23-16,1 1 7 0,8 2-72 0,-16-2-35 15,16 2-75-15,-11-1-23 0,11 1-39 0,0 0-99 16,-12-2-21-16,12 2-83 0,0 0-272 0,0 0-239 0</inkml:trace>
  <inkml:trace contextRef="#ctx0" brushRef="#br0" timeOffset="5667.045">19349 1277 318 0,'0'0'426'0,"-2"-8"-81"15,2 8-53-15,-2-5-53 0,2 5-50 0,0 0-24 0,-3-8-30 16,3 8 6-16,0 0 4 0,0 0-28 0,0 0 56 16,0 0-37-16,15 1 34 0,-15-1-36 0,13 7 28 15,-4-2-15-15,4 0 25 0,0 2-23 0,1 1 33 16,1 1 7-16,3 3-6 0,-1 0-15 0,2-1 0 15,1 6-29-15,2-1 16 0,-2 1-51 0,2 1 19 16,-3 2-55-16,0 2 23 0,-1 0-48 0,-1 4-6 16,-3 0-7-16,-3 2-8 0,-3 3-1 0,-1 1-12 0,-4 1 22 15,-6 2-88-15,-4 3-72 0,-3 3-107 16,-5-4-107-16,-5 1-156 0,-4-1-250 0,-4-3-347 16,-10 2-712-16</inkml:trace>
  <inkml:trace contextRef="#ctx0" brushRef="#br0" timeOffset="12693.798">2366 5774 223 0,'0'0'229'16,"0"0"-27"-16,0 0-6 0,-6 3 2 0,6-3 4 15,0 0-20-15,0 0-13 0,0 0-19 0,0 0-15 0,0 0-18 16,-8 4-17-16,8-4-9 0,0 0-42 0,0 0 46 15,0 0-46-15,0 0 49 0,0 0-48 16,0 0 33-16,0 0-45 0,0 0 47 0,0 0-47 16,0 0 45-16,0 0-32 0,-5 3 30 0,5-3-37 0,0 0 31 15,0 0-30-15,0 0 26 0,0 0-33 0,0 0 20 16,0 0-26-16,0 0 18 0,0 0-28 16,0 0 20-16,-4 5-20 0,4-5 16 0,0 0-14 0,0 0 27 15,0 0-16-15,0 0 19 0,0 0-14 0,0 0 22 16,0 0-13-16,0 0 17 0,0 0-11 0,0 0 14 15,0 0-17-15,0 0 12 0,4 7-11 0,-4-7 10 16,0 0-8-16,0 0 2 0,0 0-6 0,9 3 5 16,-9-3-3-16,0 0 3 0,0 0-2 0,10 2-7 15,-10-2 6-15,0 0-5 0,12 2 8 0,-12-2-6 0,11 1 3 16,-11-1-4-16,10 2 0 0,-10-2-5 16,13 2-3-16,-13-2 6 0,18 1-7 0,-18-1 1 15,18 1-9-15,-18-1-1 0,19 1 0 0,-19-1-5 16,22 0-5-16,-11 2-2 0,2-2-3 0,0 0-3 0,1 0-2 15,-1 0 1-15,1 0 2 0,0 0 2 16,1 0-5-16,-1 0-2 0,3-2 0 0,1 2 0 16,1-1-6-16,-1 1 3 0,1-1-1 0,0 0 3 0,0 1-12 15,2-2 8-15,-2 2-4 0,0-2 3 0,0 2-3 16,0-1 3-16,0 1-1 0,1-1-4 0,-2 1 3 16,-1 0 2-16,0-1-1 0,1 1 1 0,-4-2 1 15,3 2-3-15,-1 0-15 0,-2-2 22 0,3 2-4 16,-3-1 1-16,2 1 0 0,0 0 1 0,-1-2-10 15,-2 2 9-15,3-1-1 0,-1 0 0 0,0 1-23 16,-1-3 33-16,3 3-25 0,-5-1 20 0,3-1-20 16,0 1 28-16,-1 0-25 0,1-1 28 0,-2 2-24 15,1-1 17-15,0-1-20 0,0 2 22 0,0-2-2 16,0 1-5-16,-1 0 3 0,2 0-1 0,-2-1-7 16,0 1-1-16,1 1 4 0,-1-1-4 0,1 1-2 15,-1-3-1-15,1 3 2 0,-2-2-3 0,1 2 3 16,1-1 1-16,-1 0 0 0,1 1 2 0,-1-1 0 0,2-1-2 15,-2 2-19-15,1-1 27 0,-1 1-2 0,1-1-4 16,-1 1 3-16,1-1-6 0,0-1 6 16,-1 2 3-16,1-1-3 0,-2 0 2 0,2 1-2 15,-1-3 1-15,0 3-4 0,1 0 0 0,-1 0-2 0,2-2 4 16,-2 1 1-16,1 1-7 0,-1-1-8 0,1 0 16 16,-1-1-17-16,1 2 21 0,-3-1-20 15,2 1 18-15,0 0-12 0,-2-1 22 0,2 1-21 0,-13 0 15 16,22 0-12-16,-11 0 18 0,-11 0-12 0,22 0 9 15,-22 0-7-15,19-3 15 0,-19 3-20 16,20 0 13-16,-20 0-14 0,19 0 18 0,-19 0-30 0,16 0 29 16,-16 0-24-16,14 0 18 0,-14 0-18 0,15-2 14 15,-15 2-16-15,12 0 19 0,-12 0-17 0,0 0 14 16,15 0-16-16,-15 0 18 0,0 0-19 0,0 0-2 16,14 0 7-16,-14 0 13 0,0 0-25 0,0 0-9 15,0 0-69-15,14 0-42 0,-14 0-171 0,0 0-153 16,0 0-230-16,0 0-682 0,0 0-969 0</inkml:trace>
  <inkml:trace contextRef="#ctx0" brushRef="#br0" timeOffset="15932.261">3326 4856 71 0,'0'0'157'0,"0"0"4"16,0 0-43-16,-10-1 7 0,10 1-26 0,0 0 9 16,0 0-32-16,-7-5 22 0,7 5-20 0,0 0 27 15,0 0-28-15,0 0 30 0,-9-3-27 0,9 3 23 16,0 0-28-16,0 0 40 0,0 0-33 0,-7-5 40 15,7 5-43-15,0 0 14 0,0 0-7 0,0 0 1 16,0 0-4-16,-6-4-8 0,6 4-14 0,0 0-7 16,0 0 8-16,3-9 2 0,-3 9 4 0,6-8 12 15,1-1 10-15,-1-1-3 0,4 0-2 0,3-4-10 16,1-3-1-16,4-1-10 0,4-1-6 0,-3-2-8 16,9-3-9-16,-2 0-2 0,-1 1-8 0,3-2-5 15,-2 2-8-15,-2 0 1 0,3 0-7 0,-5 6-4 16,1-3 3-16,-3 1 13 0,2 0-23 0,-3 5 15 15,-2-1-19-15,-1 2 13 0,-3 0-16 0,1 3 17 16,-5 1-19-16,0 1 18 0,1 2-24 0,-2-1 24 0,-3 2-19 16,1 1 19-16,0 0-20 0,-6 4 15 15,10-6-22-15,-10 6 20 0,6-7-22 0,-6 7 20 0,0 0-16 16,5-5 16-16,-5 5-39 0,0 0-6 16,0 0-77-16,4-7-66 0,-4 7-32 0,0 0-98 0,0 0-61 15,-1-7-364-15,1 7-249 0</inkml:trace>
  <inkml:trace contextRef="#ctx0" brushRef="#br0" timeOffset="16182.594">3755 4231 529 0,'0'0'382'0,"0"0"-82"16,0 0-76-16,-7-3-45 0,7 3-33 0,0 0-29 16,0 0-2-16,0 0 7 0,0 0-24 0,0 0 51 15,0 0-60-15,8 3 39 0,-8-3-49 0,13 3 33 16,-13-3-37-16,18 4 20 0,-9-3-40 0,1 3 15 15,3-1-34-15,-4 1 22 0,5 2-39 0,0 0 26 16,-2 0-23-16,-1 1 8 0,1 0-23 0,0 2-2 16,-4-1 0-16,1 1 1 0,-1 0 0 0,-1 2-4 0,-3-2 1 15,1 0 0-15,-2 2-2 0,-1 0-4 0,0 1-13 16,-1 0-21-16,0-1-71 0,-2-1-19 16,0 2-41-16,-2-2-56 0,3 0-36 0,-1-2-63 15,-1 0-322-15,1-2-155 0</inkml:trace>
  <inkml:trace contextRef="#ctx0" brushRef="#br0" timeOffset="16749.094">4229 4039 201 0,'-2'-5'489'0,"2"5"-143"16,-4-9-3-16,4 9-77 0,-5-7-11 0,5 7-10 15,-3-5-41-15,3 5-37 0,0 0-6 0,-4-5-64 16,4 5 10-16,0 0-49 0,0 0 22 0,0 0-19 0,0 0 20 15,3 8-37-15,-3-8 24 0,6 9-18 16,-2-1 15-16,3 1-21 0,0 0 17 0,-2-1-21 0,4 4 20 16,-1 1-28-16,1-1 14 0,0 1-27 0,0 0 18 15,1-1-14-15,-1 3 1 0,0-2-20 0,0-3 17 16,1 1-17-16,-2-2 9 0,-2 0-14 0,-1-1 17 16,3 0-12-16,-3-2 31 0,0-1 7 15,-1 1 47-15,0-2 20 0,-4-4 34 0,6 6 11 0,-6-6-31 16,0 0-25-16,0 0-20 0,0 0-18 0,13-3-12 15,-13 3-10-15,5-11-12 0,0 5-5 0,-1-2-12 16,2 1-6-16,1-2-4 0,0-2-4 0,1 4-10 16,2-3 0-16,2 1-8 0,-2 2 2 0,1 0-14 15,0 1 11-15,-1 2-11 0,1-1 5 0,0 3-13 16,-1 0 12-16,-10 2-9 0,19 0 14 0,-19 0-6 16,18 4 12-16,-12 0-8 0,1 1 12 0,-2 1-10 15,-1 1 6-15,-3 0-28 0,-1 0 7 0,0 3-16 16,-4-2 5-16,2 3-26 0,-4-3 1 0,0 2-44 0,-1-2-11 15,0 1-38-15,-2-2-32 0,3 0-32 0,-3-2-14 16,0 0-61-16,1-1-24 0,8-4-94 16,-13 2-167-16,13-2-107 0</inkml:trace>
  <inkml:trace contextRef="#ctx0" brushRef="#br0" timeOffset="17601.892">4564 4116 19 0,'0'0'304'0,"10"-5"-84"0,-10 5-35 0,6-4-2 15,-6 4 18-15,7-4 6 0,-7 4 0 0,0 0-38 16,9-5 36-16,-9 5-50 0,0 0 36 0,9-5-81 16,-9 5 18-16,6-5-60 0,-6 5 18 0,4-10-56 15,-4 10 35-15,4-10-49 0,-2 4 29 0,-2 6-44 16,3-12 48-16,-2 7-57 0,-1 5 37 0,0-13-47 16,0 6 45-16,0 7-42 0,-2-12 37 0,-1 7-46 15,3 5 43-15,-2-9-45 0,2 9 45 0,-3-7-51 16,3 7 43-16,-4-5-40 0,4 5 43 0,0 0-22 15,0 0 23-15,0 0-42 0,-2 8 47 0,2-8-42 0,1 10 52 16,0-2-54-16,2-1 49 0,1 1-47 0,-1-2 46 16,4 2-41-16,-1 1 41 0,2-1-35 15,0-1 36-15,-1 0-44 0,5-3 46 0,-3 2-50 16,1-4 45-16,3 1-46 0,-2-2-7 0,-11-1-17 0,26-1 10 16,-15-2-67-16,2 1 13 0,0-4-49 0,1 0 8 15,-4-1-38-15,3 0 12 0,-3 0-21 0,-1-4 13 16,-3 5-7-16,2-4 29 0,-4 3-10 0,0-4 41 15,-3 2 9-15,2 0 33 0,-5 0 5 0,1-2 26 16,-2 3 2-16,0-3 43 0,-4 1 22 16,2-2 50-16,-4 2-10 0,3-2 34 0,-3 0-21 0,0 2 33 15,0-2 4-15,0 1 39 0,-1 1-6 0,1-1-12 16,1 2 11-16,-2 0 7 0,4-1-1 0,-2 0 7 16,3 4-17-16,-3 0-3 0,3-2-3 0,0 2-12 15,0 0-8-15,5 6-24 0,-8-9-14 0,8 9-17 16,-6-7-20-16,6 7-7 0,-7-6-8 0,7 6-5 15,-3-7-8-15,3 7-5 0,0 0 2 0,-6-4-8 16,6 4 3-16,0 0-2 0,0 0 5 0,0 0-8 16,-2-5 1-16,2 5 0 0,0 0-4 0,0 0 6 15,0 0-2-15,0 0 5 0,0 0 0 0,0 0 3 16,0 0 1-16,-3-7 8 0,3 7 8 0,0 0 8 0,0 0-2 16,0 0-6-16,0 0 3 0,0 0-6 0,0 0-8 15,0 0-3-15,0 0 3 0,0 0-7 16,0 0-4-16,0 0 8 0,0 0-11 0,-1-6 0 15,1 6-4-15,0 0 5 0,0 0-3 0,0 0 3 0,0 0-4 16,0 0-2-16,0 0 1 0,0 0 2 0,0 0-2 16,0 0 1-16,0 0 6 0,0 0-3 0,0 0 14 15,0 0 9-15,0 0 12 0,0 0 10 0,0 0 8 16,0 0 10-16,0 0 3 0,0 0 1 0,0 0-1 16,0 0 1-16,0 0-4 0,0 0-8 0,0 0-8 15,0 0-3-15,0 0-9 0,0 0-2 0,0 0-8 16,0 0-5-16,0 0-8 0,0 0-3 0,0 0-9 15,0 0-3-15,0 0 3 0,0 0 4 0,0 0 4 16,5 8 8-16,-5-8 0 0,9 7 2 0,-1-4-4 16,-2 4 1-16,3 0 3 0,1-1-3 0,3 2-3 15,-1 0-7-15,0 2-3 0,4 1 6 0,0 2 2 16,0-2-4-16,0 1 1 0,0 0-1 0,0 1-3 16,2 0-1-16,-1-1 0 0,-2-1 0 0,4 1-4 0,-2-1-1 15,-2 0-8-15,-1-3-6 0,-1 0-70 16,0-1-58-16,-2 0-60 0,1 0-62 0,-1-3-49 15,-2-1-40-15,-1 2-4 0,0-3-61 0,-8-2-48 16,13 0-266-16,-13 0-235 0</inkml:trace>
  <inkml:trace contextRef="#ctx0" brushRef="#br0" timeOffset="18866.026">5221 3737 301 0,'1'-7'321'16,"-1"7"-84"-16,0-12 16 0,0 12-52 0,-1-9 29 15,1 9-54-15,-7-10-14 0,7 10-3 0,-7-6-13 16,7 6-12-16,-13-6-30 0,13 6 1 0,-13-3-16 16,13 3-7-16,-15 3-12 0,15-3-8 0,-16 2 2 15,8 4-13-15,0-2-8 0,0 1-7 0,0 1-3 16,1 0-6-16,0 3-3 0,2-1 2 0,1-2-7 16,1 4-4-16,0-3 8 0,3 3-6 0,-1-3-2 15,2 1 4-15,0 0 2 0,3 1 0 0,-1-1-4 16,1-2 0-16,2 2-1 0,-1-1 2 0,4-3-3 15,-1 2 0-15,1-3-4 0,1 0 0 0,0 0-4 16,0-3-2-16,-10 0-2 0,23 0 3 0,-11-1-12 16,1-1-7-16,-2-1-4 0,-1-3-12 0,2 2-7 0,-2 1-7 15,0-4 9-15,-2 1 3 0,0 1 3 0,-2-2 0 16,-2 1 6-16,2-1 5 0,-3 1 2 0,-2-1 2 16,-1 2 2-16,0-3 5 0,0 1-6 0,-3 0 7 15,1 0-1-15,-3-2 6 0,1 1-3 0,-1 1-1 16,0 2 0-16,0-4 3 0,-2 4 3 15,2-3 9-15,0 1 13 0,1 3 6 0,4 4 21 0,-6-10-35 16,6 10 27-16,-5-9-39 0,5 9 27 0,-3-11-35 16,3 11 27-16,0-8-30 0,0 8 27 0,3-9-30 15,-3 9 33-15,6-8-29 0,1 4 24 0,-7 4-27 16,12-6 30-16,-12 6-32 0,14-5 33 0,-14 5-30 16,18-1 30-16,-18 1-30 0,18 0 30 0,-5 0-30 15,-13 0 33-15,19 4-30 0,-8-2 26 0,0 4-23 16,-2-4 0-16,1 1-4 0,-1 2 5 0,-1-1 6 15,-2 0-5-15,2 1 5 0,-2-1 0 0,-1-2 4 16,-5-2 4-16,9 7-4 0,-9-7 3 0,4 4-1 16,-4-4 5-16,0 0-7 0,0 0 1 0,0 0-1 0,0 0-1 15,0 0-3-15,0-9 24 0,0 9-26 16,-1-10 12-16,1 2-23 0,-3 1 23 0,3-2-24 16,0 0 19-16,0-1-27 0,0-1 17 0,0 0-29 0,3 0 29 15,-2 1-30-15,4 0 25 0,-3 2-7 0,2 0-6 16,2 2 4-16,-1-2-5 0,1 3-15 0,2 0 34 15,-2-1 0-15,3 2 0 0,0 2-26 0,1-1 29 16,2 1-28-16,0 0 35 0,0-1-32 0,0 1 29 16,0 0-38-16,0-1 33 0,-2 1-39 0,4-2 31 15,-4 0-37-15,2 0 34 0,-2-3-48 0,-1 3 45 16,1-2-28-16,2 2 27 0,-6-3-34 0,1-1 42 16,-1 2-36-16,-2-2 44 0,-2 1-43 15,1 0 49-15,-3 0-37 0,0-1 38 0,-3 3-46 0,2-2 49 16,-3 2-44-16,-1 0 41 0,5 5-41 0,-9-7 59 15,9 7-62-15,-9-3 49 0,9 3-45 0,0 0 46 16,-16 3-42-16,16-3 46 0,-8 6-45 0,8-6 49 16,-5 9-49-16,2-2 50 0,3-7-48 0,0 10 49 15,1-2-42-15,1-3 36 0,0 3-42 0,2-3 48 16,0 3-54-16,1-4 34 0,0 4-48 0,-5-8 46 16,12 6-55-16,-12-6 49 0,10 3-46 0,-10-3 52 15,15 0-42-15,-15 0 47 0,13-4-37 0,-13 4 45 0,14-8-48 16,-9 3 49-16,2 2-46 0,-2-2 50 0,1 1-48 15,-1-1 54-15,0 0-49 0,-5 5 45 16,8-7-47-16,-8 7 49 0,9-5-35 0,-9 5 53 0,10-3-28 16,-10 3 43-16,14 0-30 0,-14 0 41 0,17 7-25 15,-8-4 33-15,1 2-42 0,4 2 32 0,-2 1-36 16,3 4 17-16,0 0-38 0,2 2 28 0,-2 1-30 16,4 2-2-16,-2 2-5 0,1 1 2 0,-5-2-3 15,1 0 1-15,-3-1 1 0,-1-1 17 0,-2 0-61 16,-3-3 51-16,2 0-1 0,-4-3 1 0,0-1 0 15,-2-2 4-15,-1-7-4 0,-1 12-28 0,1-12 31 16,-6 3-3-16,6-3-2 0,0 0 1 0,-16-2 1 16,7-4-6-16,3 1-4 0,-2-4 7 0,0-2-13 15,0-1-10-15,1-1-28 0,1-7 20 0,-1-1-59 0,1-1 16 16,-2-2-58-16,2 0 44 0,1-4-39 16,1 2 45-16,-1 2-19 0,-1 0 61 0,3 0-28 15,-1 1 41-15,0 3-33 0,2 2 50 0,-1 1-34 0,1 3 47 16,-1-1-30-16,2 4 63 0,-2 0-36 0,1 2 42 15,-2 0-53-15,4 9 38 0,-4-11-46 0,4 11 56 16,-3-7-50-16,3 7 40 0,0 0-41 0,0 0 49 16,-5 5-38-16,5-5 43 0,2 8-50 0,-2-8 48 15,2 12-41-15,1-5 46 0,-1 2-47 0,5 1 41 16,-2-3-42-16,1 5 40 0,2-2-42 0,3 1 36 16,-3 0-43-16,4 0 42 0,0-1-42 0,0 0 42 15,-1 0-53-15,2 0 46 0,-1-1-45 0,0 1 41 16,-1-2-43-16,-1 1 40 0,1-1-38 0,-4-1 36 15,-1 2-49-15,-2-2-24 0,-3 1-45 16,0 1-131-16,-2 0-57 0,-1 2-103 0,-2-2-198 0,-4 4-102 16</inkml:trace>
  <inkml:trace contextRef="#ctx0" brushRef="#br0" timeOffset="19383.25">5493 4123 35 0,'-4'-6'515'0,"4"6"-177"0,-5-7-32 0,5 7-109 16,-6-7-6-16,6 7-57 0,-4-5 47 0,4 5-50 15,0 0 35-15,0 0-52 0,0 0-11 0,0 0 0 0,0 0 2 16,6 8-1-16,-1-3 18 0,-1 1-21 0,2 1 4 16,1 1 2-16,3 1 5 0,-2 0-6 15,1 4 10-15,0-2-4 0,2 0-13 0,-1 5-3 16,3-1-12-16,-1-1-5 0,1 1-4 0,-1 1-11 0,1 0-9 16,1-1-44-16,0 0 41 0,1 1-45 15,1-2 41-15,-1 0-50 0,2-2 48 0,-2 0-50 16,2 1 2-16,-1-6 7 0,0 1 2 0,-1-1-4 0,-1-3-3 15,0 0 41-15,0-1-73 0,-1-3 0 16,-2 0-90-16,1-1-1 0,-2-2-100 0,0-1 4 0,-2 1-45 16,0-2-41-16,-6 0-46 0,1-1-56 0,-3 6-321 15,-3-11-233-15</inkml:trace>
  <inkml:trace contextRef="#ctx0" brushRef="#br0" timeOffset="19715.508">5686 4352 257 0,'-13'3'296'0,"-1"-2"-56"16,14-1-16-16,-18 3 20 0,18-3 33 0,-14 0-24 15,14 0-25-15,-11 0-33 0,11 0-42 0,-7-5-30 16,7 5-24-16,-1-9-19 0,2 1-14 0,3 1-16 16,4-6-11-16,-2 3-12 0,5-4 2 0,1-1-12 15,2-1-2-15,-1 0 2 0,1 0-5 0,3 0-6 16,-2 1 0-16,-1-1-1 0,0 1-7 0,0 4 7 0,-1 0-5 16,0 2 7-16,-4 0-9 0,0 3 2 0,-2 1 8 15,-7 5-5-15,13-5 12 0,-13 5 1 0,13 4-1 16,-13-4 5-16,11 9 1 0,-4-2 4 15,-1 1 2-15,-1 1 10 0,3 4-7 0,-2-1-5 16,3-1-4-16,-1 3 1 0,1-2 2 0,0-2 2 0,-2 2 4 16,3-3 8-16,-1-1 15 0,1-2 2 0,0-2 3 15,-3-1-7-15,-7-3-5 0,17 1-14 0,-17-1-5 16,17-4 2-16,-11-1-5 0,2-2 5 0,-2 0 9 16,-2-1 13-16,-3-1-9 0,0 1-8 0,-2-2-8 15,-3 3-8-15,-2-3-6 0,-3 4-5 0,-1-2 0 16,-3 3-8-16,-1 1-5 0,-1 4-64 0,-2 0-106 15,-1 1-142-15,-6 4-171 0,2 3-436 0,-7 4-497 16</inkml:trace>
  <inkml:trace contextRef="#ctx0" brushRef="#br0" timeOffset="23708.851">17418 5721 24 0,'0'0'277'0,"0"0"-55"0,0 0-17 15,-7 4-7-15,7-4 3 0,0 0-3 0,0 0-9 16,0 0-14-16,-7 4-22 0,7-4 2 16,0 0-39-16,0 0 1 0,0 0-32 0,0 0 9 0,0 0-33 15,0 0 37-15,0 0-42 0,0 0 9 0,-3 7 52 16,3-7-43-16,0 0 48 0,0 0-50 0,9 2 34 15,-9-2-51-15,0 0 39 0,11 0-45 16,-11 0 42-16,12 3-38 0,-12-3 32 0,15 0-42 0,-15 0 38 16,16 0-39-16,-16 0 49 0,21 0-38 0,-8 0 41 15,0 0-45-15,1 0 47 0,1 0-53 0,3-3 43 16,0 3-49-16,1-2 2 0,2 2 4 0,-1-3-6 16,3 0 7-16,1 1-8 0,1-1-1 0,0 2-3 15,1-2-4-15,1 2-6 0,-1-2-1 0,1 2 3 16,0-1-7-16,-1 0-3 0,1 1-2 0,-2 1 0 0,2 0-4 15,-3-2 1-15,-1 2-2 0,0 0-3 16,2 0 2-16,-3 0-1 0,1 0-2 0,1 0 4 16,-3 0-4-16,2 0 2 0,0 0 1 0,-2 0-1 15,-1 0-1-15,3 2 1 0,-5-4-1 0,4 2 6 16,-3 0-1-16,0 0-6 0,0 0 1 0,0 0 0 16,-5-2 0-16,4 2 2 0,-4 0-2 0,4 0 0 15,-5-3 1-15,4 3 4 0,-2 0 2 0,0 0-3 0,1-1 2 16,0 1 2-16,2-3-2 0,-4 3 0 0,2-1-1 15,-1 0 2-15,0 1 6 0,0-1 3 16,1-1-3-16,-1 2 3 0,3-3 4 0,-1 3 2 16,-1-1 2-16,4 0-1 0,-3-1 2 0,1 1-7 0,3 0-2 15,-2 0-3-15,-1-1-4 0,2 1 0 0,-2 0-4 16,1-2 2-16,-1 2-4 0,0-1 5 0,-1 2-9 16,-2-1 1-16,0 0-1 0,-2 1-2 0,1-2 3 15,0 2-5-15,-2-1 0 0,-12 1 4 0,19 0 2 16,-19 0 1-16,16 0-1 0,-16 0 5 0,13 0-3 15,-13 0 10-15,13-1-8 0,-13 1 2 16,0 0 2-16,14 0 1 0,-14 0 8 0,0 0-2 0,10 0 2 16,-10 0 4-16,0 0 5 0,0 0-2 0,0 0 1 15,14 0-9-15,-14 0 6 0,0 0-11 0,0 0 2 16,0 0-6-16,0 0-1 0,11-1-1 0,-11 1 11 16,0 0-16-16,0 0-5 0,0 0-3 0,0 0-1 15,0 0-5-15,0 0-10 0,0 0-44 0,0 0-48 16,0 0-59-16,0 0-20 0,9-2-142 0,-9 2-88 15,0 0-134-15,0 0-660 0,0 0-824 0</inkml:trace>
  <inkml:trace contextRef="#ctx0" brushRef="#br0" timeOffset="25116.277">18446 4642 171 0,'0'0'475'0,"-1"7"-128"0,1-7-67 15,0 0-55-15,0 0-11 0,0 0-12 0,0 0 2 16,-3 6 8-16,3-6-7 0,0 0-9 0,0 0-4 15,0 0-9-15,0 0-14 0,9-3-9 0,-9 3-6 16,13-6-13-16,-1 2-7 0,-1-3-10 0,6 2-12 16,1-4-10-16,2 1-25 0,6-4 10 0,2 0-30 15,1 0 12-15,6-5-16 0,-1 2-9 0,3-1-6 16,0 0-8-16,3 2-6 0,-2-2 0 0,3 0-10 16,-2 1 39-16,1-1-53 0,-4 1 43 0,3 1-44 15,-5 0 38-15,-2 2-57 0,-4 2 51 0,0-2-52 16,0 2 51-16,-5 2-49 0,-4 0 42 0,-2 0-46 15,-2 4 48-15,-2-1-50 0,-3 2 48 0,2-2-46 16,-3 1 38-16,-1 1-43 0,0 1 45 0,-8 2-57 16,11-6 2-16,-11 6-94 0,5-4-22 0,-5 4-66 15,1-7-41-15,-1 7-55 0,-1-5-23 0,1 5-2 16,-5-9 10-16,5 9 18 0,-8-8 5 0,3 4 26 16,-1-2 49-16,-1 1 52 0,2 2 51 0,-2-4 58 15,1-1 62-15,-1 2 67 0,0-1 32 0,2 0 31 16,-1 1 23-16,-1 0 30 0,2 0 25 0,0 2 21 15,1-1-1-15,4 5-34 0,-5-8-25 0,5 8-29 16,-4-6-14-16,4 6-12 0,0 0-8 0,3-8-14 16,-3 8-5-16,0 0-3 0,13 0-5 0,-13 0-2 15,16 5-9-15,-7-1-11 0,0 1-2 0,4 3-6 0,-3 1-6 16,3 2-39-16,-3 0 37 0,-1-1-40 0,0 3 41 16,1-2-40-16,-1 2 39 0,-2 2-47 0,-1-2 47 15,-1 1-47-15,-2 2 4 0,-2-4 0 0,0 2 2 16,-2-1-1-16,-2 3-2 0,1-3-42 0,-2 1-58 15,-2-4-52-15,-1 4-58 0,2-4-54 0,-1 3-104 16,-2-5-85-16,0 0-192 0,3-2-167 16</inkml:trace>
  <inkml:trace contextRef="#ctx0" brushRef="#br0" timeOffset="25616.02">19911 4151 322 0,'9'-6'447'16,"-3"0"-99"-16,0-1-86 0,-6 7-52 0,4-9-16 15,-4 9-18-15,-1-9-10 0,1 9 2 0,-9-5-28 16,9 5-22-16,-14-3-4 0,14 3-19 0,-22 0-19 16,8 3 6-16,1-2 2 0,-1 2-12 0,-1 2-4 15,2 2-11-15,-2 0-8 0,2-2-11 0,0 3-6 16,3-2-7-16,1 3 0 0,3-2 5 0,-1 1-13 15,1 1 5-15,5-1-4 0,0 0-36 0,1-1 46 16,2 2-40-16,4-2 41 0,-2 0-44 0,3-2 47 16,2 1-45-16,1-3 38 0,1-1-47 0,1 0 42 15,-12-2-6-15,24-2-6 0,-9 0-3 0,-2-3-1 16,4 0-3-16,-4-3 1 0,-1 0-4 0,1-3 0 16,-1-1 2-16,-1 0 1 0,-3-3-1 0,-2 1 6 15,-1-1 6-15,-1-2-8 0,-4 0 3 0,0 0 12 16,-1-3-2-16,-4-2 11 0,-2 1 18 0,-2-5 3 0,-3 2-30 15,-1-1 45-15,-4 0 0 0,3 2 62 16,-4 1-37-16,3 1 55 0,1 4-42 0,0 2 45 16,1-1-49-16,3 5 43 0,1 0-61 0,-1 2 25 15,3 2-70-15,0 0 12 0,1 0-35 0,1 3 42 16,5 4-55-16,0 0 42 0,0 0-45 0,-7 4 3 0,7-4 43 16,4 12-44-16,1-2 34 0,2 2-46 15,2 0 40-15,0 3-48 0,5 3 38 0,0 3-58 16,4 2 9-16,1-1-56 0,-2-1-44 0,1-1-42 15,1 1-25-15,3-3-19 0,-1-1-37 0,0-1-21 16,2-1-30-16,-4-5-23 0,0-1-22 0,2-3-34 16,-3-1-367-16,-2-3-262 0</inkml:trace>
  <inkml:trace contextRef="#ctx0" brushRef="#br0" timeOffset="25915.218">20221 3933 366 0,'0'0'375'0,"-5"-9"-75"0,5 9-73 0,-6-6-45 15,6 6-23-15,-7-5-30 0,7 5-23 0,0 0-11 16,-12 1-10-16,12-1-8 0,-9 7-15 0,3-3-11 16,0 2-8-16,4 1-7 0,-2 1-3 0,1 1-7 15,3 0-3-15,-1 2-3 0,1-2-2 0,1 3-1 16,2 0 0-16,1-3-6 0,-2 2 10 0,6-2-8 16,-3-1 3-16,1-1-6 0,2 0 7 0,-1-2 1 15,1-1 3-15,1-1-4 0,-9-3 9 0,14 2 7 16,-6-4-22-16,0-1 39 0,-3-2-31 0,1 1 36 15,0-1-4-15,0-3 0 0,-4 1-4 0,1 0-14 16,-1-2-9-16,-2 2-4 0,-1-2-3 0,-3-2-5 16,2 4-6-16,-2-3-2 0,-4 2 3 0,3 0-8 15,-1 1-3-15,-2 0-8 0,0 1-69 0,1 1-29 16,0-2-46-16,1 2-57 0,6 5-68 0,-11-5-85 16,11 5-207-16,-6-7-86 0</inkml:trace>
  <inkml:trace contextRef="#ctx0" brushRef="#br0" timeOffset="26448.185">20456 3875 324 0,'0'0'307'16,"0"0"-27"-16,13 0 14 0,-13 0-21 0,0 0-27 16,0 0-55-16,10-4-4 0,-10 4-65 0,0 0 7 15,4-5-60-15,-4 5 19 0,1-10-46 0,-1 10 27 16,2-10-48-16,-2 10 41 0,0-9-30 0,0 9 27 15,-3-10-52-15,3 10-2 0,-1-13 8 0,-1 6 2 16,2 7 45-16,-1-8-57 0,1 8 7 0,-5-8 34 16,5 8-57-16,0 0 1 0,-5-8-2 0,5 8 4 15,0 0 2-15,0 0 46 0,0 0-53 0,-9 5 48 16,9-5-46-16,-2 7 52 0,2-7-59 0,0 12 51 16,1-6-47-16,0 1 45 0,2 2-55 0,1-1 55 15,1 1-1-15,1 0-7 0,0-1-7 0,3 1-6 16,0-1 0-16,4-1-7 0,-4-2-3 0,5-1-1 15,-2 0-13-15,-1-3-1 0,3 0-12 0,0-1-5 16,-1-1-39-16,-3-3 23 0,3 0-3 0,-3 0 0 16,0-1 11-16,-2-1 3 0,2-1 3 0,-6-1-8 15,1 0 24-15,-1-1-6 0,-4 0 18 0,0 0-11 16,0-2 20-16,-2 3-14 0,0-2 37 0,-3 2-7 0,2-2 39 16,0 2-24-16,0 1 57 0,-2 0-2 15,3 0-3-15,0 1-19 0,2 6-13 0,-5-9-9 16,5 9-15-16,-2-5-5 0,2 5-6 0,0 0-46 15,0 0 50-15,0 0-46 0,0 0 50 0,12 1-50 16,-4 3 51-16,-2 1-43 0,2 2 40 0,0 0-50 16,3 1 51-16,-2 2-4 0,2 1-4 0,-1-1-4 0,-1 2 1 15,0 1-3-15,1-2-9 0,-4 3-2 16,1-4 0-16,-1 2 0 0,-2-1-3 0,-2 0 2 16,1 0-2-16,-1-2-22 0,-3 0-67 0,0 0-69 0,-3-1-60 15,0 0-50-15,-1-2-124 0,5-6-237 0,-9 8-142 16</inkml:trace>
  <inkml:trace contextRef="#ctx0" brushRef="#br0" timeOffset="27114.97">21003 3680 305 0,'-4'-3'580'0,"-1"-3"-132"0,5 6-98 0,-7-8-35 16,7 8-37-16,-5-8-47 0,5 8-22 0,-3-10-15 15,3 10-17-15,1-7-18 0,-1 7-17 0,4-7-14 16,-4 7-17-16,10-5-16 0,-10 5-1 0,16-2-13 16,-16 2-15-16,19 0-11 0,-9 2-11 0,0-1 0 15,2 3-43-15,-2-2 30 0,0 3-41 0,0-1 38 16,-2 0-41-16,1 0 36 0,-1 3-39 0,-1-1 47 15,-3-2-52-15,0 2 48 0,-4-6-42 0,5 8 44 0,-5-8-42 16,0 6 54-16,0-6-38 0,0 0 61 16,-4 5-35-16,4-5 64 0,0 0-42 0,-11-5 68 15,11 5-60-15,-7-8 31 0,1 2-54 0,2-1 43 0,0-2-17 16,2 0 6-16,-1 0-16 0,2 0-24 0,0 0 7 16,1 0-8-16,1 1-7 0,0 0-6 15,2 0 1-15,-1 2-9 0,2-1-1 0,0 3-3 0,5-1 0 16,-9 5-2-16,11-4 0 0,-11 4 1 0,17-2-6 15,-17 2-44-15,18 3 48 0,-7 0-52 0,0 1 24 16,0 1-15-16,1 0-77 0,-1 3 21 16,2-3-43-16,0 3-30 0,-2-3-32 0,3 2-23 0,-4 1-37 15,1-5 40-15,0 0-3 0,-1 0 14 0,1-1 4 16,-11-2 3-16,19 0 11 0,-10-2 20 0,1-1 48 16,-2-1 1-16,-1-1 46 0,1-3-3 0,-2 2 38 15,-1-3-15-15,-1-1 44 0,0 0-23 0,-4 1 35 16,1-2 15-16,-1 1 27 0,0-1 16 0,-1 3-10 15,1-2 53-15,-2 1-25 0,0 2 61 0,0 1-48 16,2 6 24-16,-4-10-69 0,4 10 34 0,-3-7-55 16,3 7 39-16,0 0-50 0,0 0 49 0,0 0-52 15,-6 7 1-15,6-7 10 0,0 10-11 0,0-10 3 16,8 12 0-16,-6-4-6 0,3-1 6 0,0 2-2 16,1-2-4-16,1 1 9 0,0-4-5 0,-1 2 11 15,-1-1-14-15,2-2 3 0,-7-3-1 0,12 4-5 16,-12-4 8-16,0 0-9 0,13-1-1 0,-13 1 8 15,7-3-43-15,-7 3-22 0,1-9 11 0,-1 9-88 16,-1-9-19-16,-3 2-82 0,0 0-41 0,-3 0-269 16,1-3-62-16</inkml:trace>
  <inkml:trace contextRef="#ctx0" brushRef="#br0" timeOffset="27382.259">21388 3213 407 0,'4'-6'537'0,"-2"1"-170"15,-2 5-22-15,5-8-76 0,-5 8 22 0,4-6-59 16,-4 6 2-16,0 0-34 0,5-4 11 0,-5 4-26 16,0 0 15-16,0 0 6 0,13 4-18 0,-13-4-2 15,8 7-8-15,-3-2-18 0,1 3-13 0,2 1-3 16,-1 2-7-16,3-1-8 0,-1 3-21 0,2 3-24 16,-1-1-56-16,4 4 37 0,2 0-11 0,0 0-5 15,0 2-10-15,0-2-4 0,-1 1-7 0,3-2-35 16,-1 2 39-16,-2-5-39 0,1 1 22 0,0-1-34 15,-3-2 27-15,2 1-86 0,-2-4-4 0,-1 0-87 16,-3-2 1-16,0 0-28 0,-2-1-7 0,-1-1-25 16,-2-2-113-16,-4-4-114 0,4 7-93 0,-4-7-392 15,0 0-516-15</inkml:trace>
  <inkml:trace contextRef="#ctx0" brushRef="#br0" timeOffset="27501.935">21523 3532 449 0,'-7'-4'506'16,"0"0"-116"-16,2 0-87 0,5 4-53 0,-5-11-30 15,5 4-21-15,3 0-8 0,1-1-69 0,4-1 13 16,-1-2-64-16,4 0 23 0,3 0-90 0,0-1-38 16,4 0-134-16,0 1-46 0,0-1-123 0,0 2-354 15,-1 1-198-15</inkml:trace>
  <inkml:trace contextRef="#ctx0" brushRef="#br0" timeOffset="28049.158">21186 4110 990 0,'-3'-7'648'0,"3"7"-137"0,-4-12-107 0,4 12-69 15,-3-12-45-15,3 12-50 0,-2-8-47 0,2 8-6 16,0 0 15-16,0 0-2 0,0 0-50 0,0 0 21 16,7 5-67-16,-1 2 20 0,1 1-61 0,2 3 29 15,1-1-50-15,3 6 24 0,1-1-49 0,-3 2 35 16,6 1-50-16,-2 0 41 0,2 2-45 0,-3-3 40 15,0-2-46-15,-1 0 6 0,-2 0-7 0,-1-4 3 16,-1-1-1-16,0 0 6 0,-1-3 5 0,-2 2 7 16,-1-4 7-16,-5-5-5 0,8 5-3 0,-8-5-3 15,0 0-2-15,8-2 34 0,-8 2-41 0,5-8 35 16,-3 1-38-16,2 0 38 0,0-1-46 0,1 1 18 16,0 0-24-16,3-2 42 0,-2 0-48 0,3 0 43 15,0 3-49-15,0 0 40 0,0 0-47 0,-1 3 37 16,3 0-49-16,-2 0 52 0,-9 3-51 0,17 0 46 15,-8 3-48-15,-3-2 47 0,3 3-43 0,-4 3 51 16,1-1-50-16,0 1 38 0,-4 3-54 0,-2-1 53 16,0-1-42-16,0 1 54 0,-2 0-43 0,-2-1 31 15,1 1-67-15,-4-1 18 0,0-2-80 0,1 0-13 16,-2-1-94-16,1-1 17 0,7-4-51 0,-13 3-24 16,13-3-36-16,-12-1-39 0,12 1-56 0,-10-6-254 15,7 1-197-15</inkml:trace>
  <inkml:trace contextRef="#ctx0" brushRef="#br0" timeOffset="28598.851">21586 4200 365 0,'5'-5'366'16,"-5"5"-86"-16,10-6-54 0,-10 6-49 0,7-4 4 15,-7 4 4-15,0 0 9 0,9-3-7 0,-9 3-4 16,0 0-7-16,7-2 8 0,-7 2 11 0,0 0-3 16,10-5-8-16,-10 5-10 0,8-3-29 0,-8 3-29 15,8-6-20-15,-8 6-22 0,8-8-15 0,-8 8-10 16,8-9-10-16,-4 5-9 0,-1-2-4 0,-3 6-9 15,5-11-6-15,-5 11-7 0,1-11-2 0,-1 11-5 16,0-8-1-16,0 8-4 0,-5-6-3 0,5 6 3 16,0 0 4-16,-9-3-5 0,9 3 5 0,-10 5-1 15,10-5 2-15,-9 7 5 0,5-2-4 0,2 1 1 16,-2 1 1-16,1 1 7 0,2-1-3 0,1 1 0 16,0 2-2-16,1-2 2 0,3 1 0 0,0 0-4 0,2 1-2 15,-1-3-4-15,4 0-8 0,0-2-10 16,2 1-4-16,0-3-5 0,0 0-11 0,1-2-3 15,3-1-18-15,-2-1-9 0,4-3 8 0,-3-1 8 16,2 0 5-16,-3-4-5 0,1 2 1 0,-1-4 2 16,-3 0 0-16,2-1 5 0,-6-1 8 0,1 0 0 0,-5-2 17 15,1 0-5-15,-3-2 7 0,-3 0 5 16,-2-3-2-16,-3 1 8 0,-1-2 4 0,-3 0 2 16,-3-3 12-16,0 2 14 0,0 1 26 0,-2 2 10 15,3 3-17-15,0 3 59 0,3-1-25 0,0 3 65 0,-1 1-22 16,3 2 48-16,1 0-63 0,-1 1 20 0,4 1-64 15,-3 1 22-15,8 5-55 0,-8-6 37 16,8 6-53-16,0 0 61 0,0 0-43 0,0 0 43 16,-6 6-49-16,6-6 50 0,6 11-9 0,0-4-1 15,0 1-11-15,2 4-5 0,1-1-9 0,2 1-5 0,-1 3-3 16,4-1-4-16,-1 3-6 0,2-2-1 0,0 0-6 16,0 1-2-16,2 4-4 0,-1-5-3 0,-2-1-29 15,3 1-71-15,-3-4-61 0,-1 1-46 16,-2-4-63-16,2 1-35 0,0-2-25 0,-3-3-20 15,1 1-23-15,-2-4-35 0,-9-1-352 0,21-1-271 0</inkml:trace>
  <inkml:trace contextRef="#ctx0" brushRef="#br0" timeOffset="29582.217">22096 3909 135 0,'0'-10'390'16,"0"0"-75"-16,-3 3-39 0,3 0-35 0,-2-1-24 0,-1 4 14 15,-2-4-38-15,1 3 40 0,0 1-88 0,4 4 14 16,-9-6-69-16,9 6 18 0,-15-3-56 0,15 3 45 15,-14 5-2-15,6-2-17 0,-2 1-9 16,4 1-14-16,-1 3-7 0,1-2-5 0,1 4-4 16,-1-3-3-16,3 4-4 0,-1-1-6 0,4 2 1 0,-1-2-7 15,2 3 0-15,2-2-4 0,-1-1 0 0,2 1-1 16,2-2-2-16,-2 0 0 0,4-1 0 0,0-2-1 16,-1 2 1-16,2-5-4 0,-1 2-1 0,-8-5-2 15,15 2-1-15,-15-2-6 0,14 2 2 16,-14-2-3-16,11-4-1 0,-11 4 2 0,10-8 4 15,-8 4-6-15,2-2 0 0,-3-1-1 0,1 1 7 0,-2-3-7 16,0 2 1-16,0-4 2 0,-2 3-41 16,0-4 51-16,-1 2-37 0,2-2 47 0,0 3-36 0,-1-1 48 15,1 1-32-15,0 0 50 0,-3 3-49 16,4-2 39-16,0 1-48 0,0 0 46 0,0 7-42 0,4-10 29 16,-4 10-39-16,6-8 43 0,-6 8-44 0,9-4 42 15,-9 4-41-15,13 0 39 0,-13 0-4 0,15 3-2 16,-15-3-6-16,19 4-1 0,-11 0-1 15,1 0 1-15,1 0-6 0,-1 1 1 0,0 0-3 0,0-2-2 16,1 2-2-16,-3-1 0 0,-1 1 0 0,-6-5 0 16,13 5 5-16,-13-5 5 0,9 4-6 0,-9-4-1 15,0 0-2-15,0 0-2 0,10 0 1 0,-10 0-3 16,5-6 3-16,-5 6-8 0,2-11-9 0,1 5-2 16,-3 0-9-16,3-3-43 0,-2 1 49 15,0-1-38-15,2 0 50 0,-2 0-41 0,2 0 49 0,-1 1-36 16,2 0 37-16,-4 2-6 0,4-2-6 0,-1 2-4 15,2 1-3-15,-5 5 3 0,6-10 0 16,-6 10-46-16,8-5 67 0,-8 5-53 0,9-5 57 0,-9 5-48 16,12-3 53-16,-12 3-53 0,13-1 47 0,-13 1-50 15,14-3 45-15,-14 3-59 0,16-2 51 0,-16 2-50 16,17-4 59-16,-8 3-50 0,-1-4 42 0,2 3-9 16,-1-2-35-16,-2 0 50 0,-1 0-6 0,3-1 1 15,-3 0 5-15,-2 1-8 0,-4 4 8 0,7-11-7 16,-7 11 7-16,2-8-8 0,-2 8-3 0,-2-6 4 15,2 6-1-15,-7-4 1 0,7 4 3 0,0 0-2 16,-16-3 5-16,16 3 1 0,-12 4-30 0,12-4 31 16,-9 6-28-16,9-6 35 0,-10 7-34 0,10-7 40 15,-6 11-33-15,6-11 32 0,-4 10-34 0,4-10 46 16,0 11-46-16,0-11 34 0,2 11-55 0,-2-11 10 16,7 8-26-16,-7-8 5 0,11 7 7 0,-11-7 6 15,12 3 6-15,-12-3 4 0,14-2 7 0,-14 2 8 16,14-1 2-16,-14 1 6 0,13-4 30 15,-13 4 38-15,12-4 1 0,-12 4 81 0,11-4 11 0,-11 4 3 16,12-5-8-16,-12 5-10 0,9-3-10 16,-9 3-5-16,9-1-2 0,-9 1 6 0,12 0-35 0,-12 0 46 15,11 2-51-15,-2 2 50 0,1 1-56 0,-1 0 43 16,2 1-61-16,3 3 37 0,0 3-65 0,2 1 42 16,0 3-56-16,3 2 37 0,-1 2-49 0,1 2 48 15,1 0-55-15,-3 3 34 0,-2-2-50 0,2 2 42 16,-2 6-50-16,-1-6 44 0,-2 1-48 0,-6-5 47 15,2 1-37-15,-3-2 34 0,-2-3-50 0,-2 0 48 16,-2-4-44-16,-1-2 52 0,-3 1-46 0,1-3 44 16,-2-1-48-16,-1-4 49 0,-3 0-47 0,10-4 48 15,-20-1-45-15,7-2 44 0,0-1-50 0,-1-6 48 16,0-2-51-16,0-3 43 0,1-1-25 0,-2-6-36 16,2-4-35-16,3 2-26 0,0-3-34 0,2-1-16 15,2 5-34-15,2-2-76 0,1-1 12 0,1 1-36 16,2 4-47-16,0-4-36 0,0 1-66 0,2 0-259 15,-2 2-208-15</inkml:trace>
  <inkml:trace contextRef="#ctx0" brushRef="#br0" timeOffset="29737.858">22571 3468 230 0,'-9'-9'492'0,"3"2"-141"0,-1 1 1 16,2 2-65-16,-2-3 14 0,2 4-63 0,5 3-7 15,-8-7-72-15,8 7-8 0,-7-8-59 0,7 8 13 16,-5-4-52-16,5 4 16 0,0 0-34 0,0 0 21 15,0 0-41-15,0 0 21 0,0 0-35 0,9 5-22 0,-9-5-113 16,9 9-31-16,-2-4-109 0,0 0-62 16,1 0-403-16,-3 0-245 0</inkml:trace>
  <inkml:trace contextRef="#ctx0" brushRef="#br0" timeOffset="30017.628">22776 3460 590 0,'0'0'411'0,"7"-4"-6"0,-7 4-89 0,0 0 19 0,8-2-58 16,-8 2-22-16,0 0-52 0,0 0-11 16,0 0-57-16,0 0-7 0,0 0-33 0,8 5 10 0,-8-5-30 15,2 5 4-15,-2-5-17 0,4 9 1 16,-1-2-27-16,0 0-2 0,4 0-4 0,-2 1-7 0,1 0-2 16,1-1 1-16,-1 3 6 0,4 0-19 0,-2-2-2 15,0 0 4-15,-1 1-7 0,1-3-1 0,-2 1-3 16,1 0-4-16,-2-1-2 0,-2-1-36 0,0 2 46 15,-3-7-38-15,4 9 45 0,-4-9-9 0,-3 9-16 16,3-9-21-16,-6 9-9 0,6-9-18 0,-10 7-24 16,10-7-29-16,-12 7-62 0,12-7-16 0,-12 4-39 15,12-4-36-15,-11 3-44 0,11-3-103 0,0 0-191 16,-15-2-119-16</inkml:trace>
  <inkml:trace contextRef="#ctx0" brushRef="#br0" timeOffset="30331.571">23016 3289 171 0,'0'-8'569'0,"1"2"-61"0,-1 6-116 0,0-9 7 16,0 9-66-16,0-10-24 0,0 10-57 0,0 0-20 16,0-10-50-16,0 10-24 0,0 0-26 0,0 0 16 15,0 0-16-15,0 0 1 0,0 0-12 0,13 3-13 16,-13-3-9-16,9 9 3 0,-3-4 4 0,1 3-15 0,0-2-4 15,2 5-10-15,0-1-5 0,4 1-10 16,-2 3-13-16,2-2-2 0,1 3-1 0,-1-1-6 16,1 1 0-16,0 1-11 0,0-2-8 0,0 2 2 15,0-2-3-15,-1 3-3 0,1-2-38 0,-2-2 40 16,-1 1-44-16,2-3 44 0,-3 0-45 0,0-2 45 0,2-1-49 16,-3 0 31-16,-1-3-79 0,2 0 14 0,-3-1-41 15,1 0-50-15,-8-4-36 0,17 3-28 16,-17-3-62-16,12-3-59 0,-12 3-59 0,11-7-52 15,-11 7-483-15,5-10-511 0</inkml:trace>
  <inkml:trace contextRef="#ctx0" brushRef="#br0" timeOffset="30650.722">23219 3492 134 0,'0'0'369'0,"-17"0"-109"0,17 0-13 16,-10 0-48-16,10 0 9 0,0 0-66 0,-9-4 30 15,9 4-51-15,0 0 14 0,1-11-67 0,5 7 27 16,-1-2-61-16,2-1 63 0,5-1-95 0,-2-1 43 0,5 0-49 15,-2 0 47-15,-1 1-54 0,4-3 68 16,-3 1-28-16,0 1 68 0,-2 1-33 0,3 0 45 16,-5 1-45-16,-1 2 38 0,0-1-40 0,-1 2 24 15,-7 4-29-15,11-5 29 0,-11 5-11 0,0 0 24 16,11 3-15-16,-11-3 16 0,8 5-19 0,-6 2 20 0,1-2-20 16,1 2 6-16,-2 1-25 0,2 0 12 0,1 1-18 15,-1 0 7-15,2-1-18 0,-2 1 3 16,3-1 1-16,-1-3 3 0,1 2 0 0,1-3-1 15,-1-1-6-15,-7-3-10 0,15 3-3 0,-15-3-5 16,15-1-6-16,-7-3-3 0,0-1-1 0,-1 1-1 16,-3-1 1-16,-1-1-12 0,-3 6-5 0,0-14-8 15,-3 9-5-15,-1-3-69 0,-6 4-73 0,-4-1-136 16,-4 2-143-16</inkml:trace>
  <inkml:trace contextRef="#ctx0" brushRef="#br0" timeOffset="41198.21">6164 10301 109 0,'0'0'268'0,"0"0"-41"0,0 0-11 0,0 0-4 16,-9 3 0-16,9-3-19 0,0 0-7 0,0 0-4 15,0 0-30-15,-10 2 14 0,10-2-43 0,0 0 28 16,0 0-52-16,0 0 49 0,-12 3-48 0,12-3 43 16,0 0-47-16,0 0 37 0,0 0-45 0,0 0 44 15,0 0-41-15,-10 1 43 0,10-1-48 0,0 0 38 16,0 0-43-16,0 0 33 0,0 0-50 0,0 0 39 15,0 0-51-15,-9 1 42 0,9-1-54 0,0 0 36 16,0 0-53-16,0 0 44 0,0 0-53 0,0 0 42 16,0 0-49-16,0 0 49 0,0 0-52 0,0 0 49 15,0 0-43-15,0 0 60 0,0 0-32 0,0 0 52 16,0 0-26-16,5 5 32 0,-5-5-34 0,0 0 6 16,13 2 2-16,-13-2 4 0,14 1-5 0,-14-1-4 0,18 0-8 15,-18 0-2-15,24-1-4 0,-11 1-10 0,1-1 1 16,0 0 1-16,4-1-3 0,-1-1-5 0,2 2-6 15,0 0 7-15,0-3-5 0,1 1-15 16,1 1-3-16,-1-1-3 0,2 3 0 0,2-4 3 0,-4 1-5 16,4 1 0-16,0-3 4 0,2 2-4 0,-4 1 4 15,2-3-2-15,-1 2 1 0,-3 0 1 0,1-1 2 16,-1 1-4-16,-1-1 0 0,-1 2 1 0,2-1 5 16,-2 0-6-16,0-1 5 0,0 1-1 0,-1 1 0 15,1-1-1-15,-3 1-1 0,-1 0 1 0,0-1-4 16,0 1 5-16,-1 1-3 0,0-1 0 0,-2 0 10 15,1 2 3-15,0-3-8 0,0 3 1 0,-2 0-5 16,0-2 2-16,1 1-3 0,-11 1 8 0,20-2 5 16,-20 2-3-16,17-2 4 0,-7 1-8 0,-10 1-9 15,15-1 5-15,-15 1-3 0,17-3 0 0,-17 3-1 16,14-1 3-16,-14 1-6 0,14-1 2 0,-14 1-3 16,10-2 5-16,-10 2-11 0,9-1 11 0,-9 1-10 0,0 0-23 15,13-3-65-15,-13 3-126 0,5-4-208 0,-5 4-225 16,0 0-992-16,0-6-1299 0</inkml:trace>
  <inkml:trace contextRef="#ctx0" brushRef="#br0" timeOffset="46384.168">26504 6695 160 0,'0'0'229'15,"-2"-9"3"-15,2 9-67 0,-3-8 22 0,3 8-33 16,-1-8 13-16,1 8-11 0,-1-8 4 0,1 8-4 0,-2-8-19 16,2 8 5-16,0-5-25 0,0 5-1 0,0 0-2 15,-1-9 5-15,1 9 15 0,0 0 0 0,-4-4-10 16,4 4-14-16,0 0-18 0,0 0-17 15,-7-5-11-15,7 5-9 0,0 0-7 0,-13 1-5 16,6 3 3-16,-3-2 3 0,1 3 5 0,-1 1 4 0,-3-1 10 16,3 3 3-16,-3 0 4 0,2 0-10 0,-1-2-6 15,3 4-10-15,-2-1-8 0,2-1-7 0,0 2-16 16,0-1 7-16,1 0-8 0,2 0 1 16,1 0-1-16,1 0 10 0,0-1 6 0,0 0-4 15,4 0-3-15,0 0 2 0,4-2 0 0,1 1-17 0,0-1 8 16,4 1-11-16,3-2 6 0,2 0-2 0,1 2 1 15,2-2-6-15,3-2-2 0,1 3 0 0,3 0 3 16,0 0-6-16,2 1-2 0,2 3 0 0,0 1 1 16,-2 1 0-16,-1 2 0 0,1 1-2 15,-3 2-4-15,-2 0 1 0,-3 0 2 0,-4-1-1 0,-2-1 40 16,-3 1-49-16,-2 0 45 0,-5-2-49 0,-2-1 46 16,-2 3-47-16,-5-1 3 0,-2 2 3 15,-4 0 8-15,-4-2-4 0,-3 2 2 0,1-1 1 16,-5-2 1-16,-1 0 1 0,0-3 4 0,4-1-2 15,-2-4 2-15,0 2 1 0,5-5 2 0,-1-1-5 0,0 0-1 16,5-2-8-16,-1 0-43 0,3-2-68 16,1 0-80-16,-1-4-75 0,3 2-55 0,1-2-94 15,2-2-89-15,1-2-282 0,3-1-320 0</inkml:trace>
  <inkml:trace contextRef="#ctx0" brushRef="#br0" timeOffset="46752.181">26992 6779 663 0,'0'0'557'16,"-3"7"-124"-16,3-7-82 0,-7 5-29 15,7-5-4-15,-4 5 11 0,4-5 2 0,0 0-35 0,-5 4-2 16,5-4-74-16,0 0-7 0,0 0-73 0,0 0 5 16,0 0-63-16,0 0 22 0,0 0-52 0,0 0 23 15,9-1-50-15,-9 1 32 0,14-5-46 0,-4 1 32 16,1 0-43-16,0 0 36 0,3 0-45 0,0-2 38 15,3 3-38-15,-2-5 32 0,2 4-52 0,0-1-18 16,0 0-69-16,0-2-65 0,0 4-65 0,0-4-77 16,-2 5-48-16,-3-2-36 0,1 3-125 0,-4 0-372 15,-9 1-470-15</inkml:trace>
  <inkml:trace contextRef="#ctx0" brushRef="#br0" timeOffset="46951.636">27096 6975 369 0,'-4'4'480'0,"4"-4"-111"0,-4 9-85 16,4-9-43-16,-5 6-16 0,5-6-7 0,0 0-2 0,0 0-15 15,0 0-25-15,0 0-36 0,0 0-27 0,15-6-22 16,-7 2-12-16,0-1-22 0,0 3-13 0,4-5-8 16,2-1-9-16,3 3-9 0,1-3-40 0,2-1-51 15,6-4-40-15,-3 5-37 0,2-4 16 0,2 3-108 16,0-1-63-16,1-1-99 0,0-1-205 0,0 1-122 15</inkml:trace>
  <inkml:trace contextRef="#ctx0" brushRef="#br0" timeOffset="47380.766">28376 6336 265 0,'4'-8'628'0,"-3"1"-168"0,-1 7-33 15,0-10-69-15,0 10 33 0,-1-9-65 0,1 9 45 16,-2-10-54-16,2 10 46 0,-4-7-66 0,4 7-36 16,-2-7-42-16,2 7-50 0,-2-6-32 0,2 6-28 15,0 0-19-15,-4-8-18 0,4 8 2 0,0 0 6 16,0 0 20-16,0 0 0 0,0 0 0 0,0 0 1 15,13 4 7-15,-13-4-4 0,10 10 6 0,-3-5 4 16,1 2 1-16,-1 1-7 0,2-2-4 0,1 6 1 16,0-2-5-16,-1 2-10 0,0-1-11 0,3 2-8 15,-1 2-8-15,-1 1-4 0,2-1-6 0,-3 2-5 16,1-1-12-16,0 0-1 0,-1 1-5 0,-2 0-11 16,1-1 0-16,-1-2-6 0,-1 1-30 0,1-2 33 15,0-1-32-15,-2 1 32 0,-1-4-33 0,0 1 29 16,1-1-45-16,-2-2 16 0,1 0-71 0,-4-7 11 15,6 11-39-15,-6-11-33 0,5 9-45 0,-5-9-70 16,5 4-73-16,-5-4-20 0,0 0-84 0,0 0-13 16,7-4-58-16,-7 4-126 0,0-9-528 0,-3 4-782 15</inkml:trace>
  <inkml:trace contextRef="#ctx0" brushRef="#br0" timeOffset="47832.31">28030 6298 138 0,'-13'-3'388'16,"13"3"-126"-16,-9-2-49 0,9 2-5 0,-11-1 3 15,11 1 24-15,-10-1-8 0,10 1 47 0,0 0-55 16,-12-1-2-16,12 1-70 0,0 0 16 0,-11-1-64 16,11 1 29-16,0 0-53 0,0 0 38 0,-9-2-43 15,9 2 34-15,0 0-43 0,0 0 30 0,0 0-41 16,0 0 29-16,0 0-45 0,-11-2 43 0,11 2-37 16,0 0 48-16,0 0-40 0,0 0 44 0,0 0-47 15,0 0 47-15,0 0-42 0,0 0 33 0,0 0-50 16,-3-5 45-16,3 5-48 0,7-5 43 0,-7 5-54 15,9-6 40-15,-2 3-49 0,3-2 52 0,-1 2-56 16,1-2 6-16,3-1-14 0,1 1 42 0,1-1-50 16,-1-1 46-16,4 0-51 0,1 0 45 0,0-1-49 15,3 0 52-15,-3 0-53 0,4-1 9 0,-2 1-4 16,1 0 3-16,-1-1 2 0,0 2-2 0,-1-1 4 16,1 1 0-16,-2 0-4 0,-3 1-6 0,0 0-20 15,-2 1-34-15,0 2-41 0,-4-1-6 0,-1-1-83 16,0 3-57-16,-9 2-38 0,10-1-83 0,-10 1-60 15,0 0-456-15,0 0-457 0</inkml:trace>
  <inkml:trace contextRef="#ctx0" brushRef="#br0" timeOffset="49314.541">26670 7500 237 0,'0'0'311'0,"0"0"-102"0,0 0-7 16,0 0-27-16,-6-5 18 0,6 5-10 0,0 0-10 16,0 0-11-16,-6-5-8 0,6 5-19 0,0 0-12 15,0 0-14-15,-6-4-23 0,6 4-19 0,0 0-14 16,0 0-8-16,0 0-11 0,0 0-3 0,0 0-8 16,0 0 7-16,0 0 37 0,0 0 13 15,0 0 11-15,0 0 6 0,-2 4 4 0,2-4 10 0,2 9 15 16,-2-9 8-16,6 7-1 0,-2-3 3 0,-2 3-13 15,4-2 10-15,-2 2-29 0,1 3 16 0,-1-1-27 16,3 0 17-16,-2-1-29 0,2 4 23 0,-2-3-34 16,3 1 42-16,-1 2-51 0,1 0 42 0,-1 1-39 15,-1-1 18-15,1 0-56 0,-1 0 45 0,3-1-51 16,-3 0 43-16,-1 1-55 0,2-2 52 0,-2 1-60 16,1-3 46-16,-2 2-57 0,1-2 49 0,-1 0-53 15,1 0 49-15,-1 0-53 0,0-1 51 0,0-3-50 16,-2 1 55-16,-2-5-61 0,5 11 56 0,-5-11-57 15,6 6 55-15,-6-6-53 0,3 8 54 0,-3-8-55 16,4 6 51-16,-4-6-54 0,3 6 60 0,-3-6-58 16,2 5 54-16,-2-5-55 0,0 0 51 0,5 7-50 15,-5-7 47-15,0 0-51 0,0 0 50 0,0 0-60 16,2 5 28-16,-2-5-47 0,0 0-79 0,0 0-85 16,0 0-79-16,0 0-76 0,-12 3-53 0,12-3-79 15,-10-3-39-15,10 3-372 0,-18-5-492 0</inkml:trace>
  <inkml:trace contextRef="#ctx0" brushRef="#br0" timeOffset="49683.555">26670 7518 89 0,'0'0'346'16,"0"0"-122"-16,0 0-7 0,0 0-48 0,0 0 15 15,0 0-25-15,0 0-12 0,-1-8-7 0,1 8-20 16,0 0-16-16,0 0-21 0,0 0-20 0,0 0-8 16,0 0-5-16,0 0 9 0,0 0 7 0,0 0 5 15,0 0 8-15,-5 9 5 0,5-9 36 0,-1 8-46 16,1-8 29-16,-3 12 8 0,2-7-35 0,-2 4 3 15,1-1-1-15,-1 4-6 0,-1-3-8 0,-1 4-7 16,1-1-3-16,-2 1-11 0,1 1-6 0,0-1-8 16,-2 2-8-16,2 0-6 0,-2-2 0 0,2 3-4 15,-2-2-2-15,3-1-1 0,-1 0 2 0,1 2-6 16,-2-7-1-16,4 4-2 0,-2-3-6 0,1 0-35 16,0-4-66-16,3-5-53 0,-1 11-35 0,1-11-64 15,0 0-42-15,0 7-152 0,0-7-207 0,0 0-170 16</inkml:trace>
  <inkml:trace contextRef="#ctx0" brushRef="#br0" timeOffset="50085.459">26654 7611 113 0,'0'0'389'15,"2"-5"-108"-15,-2 5-57 0,0 0-20 0,0 0-36 16,4-7 0-16,-4 7-3 0,0 0-8 0,0 0-17 16,4-4 32-16,-4 4-81 0,0 0 37 0,8-4-73 15,-8 4 41-15,7-4-58 0,-7 4 44 0,9-1-54 16,-9 1 43-16,13-3-48 0,-13 3 44 0,12-1-50 16,-12 1 28-16,12-3-34 0,-12 3 32 0,16 0-42 15,-16 0 35-15,14 0-41 0,-14 0 41 0,14 0-37 16,-14 0 31-16,13 0-10 0,-13 0-30 0,12 3 29 0,-12-3-28 15,12 0 31-15,-12 0-29 0,10 1 30 0,-10-1-41 16,0 0 31-16,15 3-19 0,-15-3 14 16,0 0-20-16,13 3 31 0,-13-3-32 0,0 0 31 15,10 2-36-15,-10-2 35 0,0 0-36 0,9 1 31 16,-9-1-20-16,0 0-5 0,0 0 27 0,9 3-28 16,-9-3 29-16,0 0-33 0,0 0 30 0,0 0-35 0,12 1 13 15,-12-1-49-15,0 0 33 0,0 0-63 16,0 0-21-16,0 0-21 0,0 0-36 0,10-1-43 15,-10 1-76-15,0 0-347 0,0 0-142 0</inkml:trace>
  <inkml:trace contextRef="#ctx0" brushRef="#br0" timeOffset="54814.465">26145 8965 252 0,'0'0'346'0,"0"0"-88"0,-10 4 13 16,10-4-23-16,0 0-22 0,0 0-16 0,-15-1-7 16,15 1-20-16,-7-4-12 0,7 4-20 0,-5-3-17 15,5 3-12-15,-5-9-3 0,5 9-7 0,-1-10 0 16,3 3 28-16,0-2-42 0,0-2 36 0,5 2-47 16,0-3 29-16,1 2-44 0,1-2 38 0,1 0-50 15,1 1 39-15,1-1-24 0,1 3 4 0,-2-3-45 16,2 4-3-16,-1-1-3 0,-1 3-2 0,2-1-1 15,-2 3 0-15,-2 2-2 0,3 0 6 0,-12 2-5 16,20 2-1-16,-10 0-3 0,-3 3-2 0,1 2 0 16,-1 3-3-16,1 1-7 0,-3 2 1 0,-1 2-3 15,0-1 8-15,-2 3-10 0,-2-1 1 0,2-2-14 16,-4 0 15-16,2 0-11 0,-1 1 13 0,-2-4-15 16,2 0 16-16,0 1-12 0,-2-3 16 0,3-1-10 15,-1-1 22-15,-2-2-12 0,3-5 20 0,-1 11-27 16,1-11 21-16,0 0-29 0,0 0 20 0,0 0-19 15,0 0 16-15,-5-7 0 0,5 7-4 0,0-12-5 16,4 3 0-16,-2 1-2 0,0-4 6 0,0 0-8 16,1 0-1-16,1-2-1 0,-2 1 1 0,2-1 2 15,-1-2 9-15,1 1 10 0,-1 1 9 0,2 0 7 16,-2 2 10-16,-2 0 20 0,2 1 2 0,-1 0 11 16,1 2 2-16,-2 1-11 0,0 3-53 0,1-1 48 15,-2 6-51-15,2-11 39 0,-2 11-51 0,2-6 55 16,-2 6-2-16,0 0-2 0,0 0-2 0,0 0-11 15,6 5-5-15,-6-5-2 0,4 10-4 0,-2-5 2 16,1 2-6-16,1 2-3 0,0-1-3 0,-1 1-46 16,3 0 46-16,0 2-41 0,2 0 51 0,-1 0-57 15,2 0 53-15,0-1-52 0,1 2 53 0,-1-1-73 16,3 0 26-16,-2-1-98 0,0-1-16 0,4-1-71 16,-3 1-29-16,1-2-51 0,0 2-50 0,-2-4-53 15,1 0-53-15,0-1-61 0,-1 0-514 0,-1-1-624 16</inkml:trace>
  <inkml:trace contextRef="#ctx0" brushRef="#br0" timeOffset="55280.024">27092 8453 187 0,'0'0'427'0,"-5"-10"-96"16,5 10-35-16,-4-7-33 0,4 7 29 0,-6-7-59 16,6 7-7-16,-7-5-11 0,7 5-24 0,-10-4-26 0,10 4-26 15,-10-2-25-15,10 2-3 0,-12 1 1 16,12-1 11-16,-15 6 7 0,9-1-2 0,-1 1-4 15,-3 1-11-15,4 3 31 0,-3 0-53 0,1 1 45 16,-1 1-56-16,0 3 38 0,3-1-56 0,-1 2 42 0,0 1-46 16,0 3 27-16,4-3-48 0,-1-1 40 15,1 1-47-15,0 0 1 0,2-1 9 0,1 1-9 16,0 0 3-16,3-2-6 0,-1-1 2 0,2 1-10 0,0-1 1 16,1-1-1-16,3-1-1 0,-2 1-1 15,3-1-3-15,0-3 2 0,1 0 0 0,-1-1-7 0,3 1 0 16,1-4-3-16,-3-1-2 0,2-1-1 0,1-1-3 15,0-1-7-15,1 0-10 0,2-2-26 16,0 0-21-16,3-1-16 0,-1-2-32 0,0 0-33 16,-1 0 7-16,2-1-67 0,-1-2 8 0,-2 2-103 15,0-2-8-15,-2 2-32 0,-3 0-21 0,3-3-100 0,-6 3-348 16,-2 0-340-16</inkml:trace>
  <inkml:trace contextRef="#ctx0" brushRef="#br0" timeOffset="55514.407">27081 8751 279 0,'-16'2'333'0,"16"-2"-54"0,-14 0-10 0,14 0-18 16,-10 0-3-16,10 0-43 0,0 0 12 0,-14 0-71 16,14 0 14-16,0 0-77 0,0 0 23 0,-13 0-57 0,13 0 27 15,0 0-32-15,0 0 17 0,0 0-54 0,0-9 44 16,0 9-54-16,8-4 43 0,-8 4-48 0,11-10-2 15,-2 4 4-15,-1 1-1 0,2-3 0 0,3 1 3 16,-3-4 0-16,5 3-8 0,-2-1-12 0,4-2-39 16,-2 0-37-16,2 2-19 0,-2-4-30 0,4 3-13 15,-3-2-90-15,1 0-23 0,1 0-256 0,-2 0-36 16</inkml:trace>
  <inkml:trace contextRef="#ctx0" brushRef="#br0" timeOffset="55932.48">27606 8281 301 0,'1'-6'268'0,"4"0"-13"0,-5 6 3 15,1-11-3-15,-1 11 4 0,0-10-33 16,0 10 36-16,-5-8-70 0,5 8 23 0,-5-7-73 0,5 7 31 16,-11-5-45-16,11 5 28 0,-13-2-41 0,13 2 48 15,-17 2-48-15,7 1 30 0,-1-1-54 0,0 3 4 16,-3 0-1-16,3 4-1 0,-1-3 4 0,-2 4 2 15,3-2 4-15,-2 2-5 0,4 1-4 0,-1-1-7 16,0 1-12-16,1-1 5 0,2 2-18 0,1-3-6 16,2 3-4-16,-1-4-7 0,1 2-3 0,4-1-3 15,0-1-2-15,1 1-5 0,4-1-6 0,-1 1 3 16,1-2-12-16,3 0-1 0,2 0-2 0,3 1-5 16,0-3-1-16,2 2 0 0,-1-2-8 0,3 1 6 15,-2 0-1-15,3-1 5 0,-2 2-9 0,1 0 0 16,0 0-1-16,-2 0 0 0,-2 1-2 0,5 2-1 15,-6-1 2-15,0 3 4 0,-3-2-3 0,-2 2 6 16,-1 0-4-16,-4 0 0 0,0 0 2 16,-4 0-1-16,-3 1 1 0,2 1-1 0,-4-2 1 15,-2 1 3-15,0-1-6 0,0-1 6 0,-2 0-6 0,-1 1 1 16,2-5-3-16,1 2-5 0,1-3-11 0,-2-1-54 16,3-1-87-16,-1 1-59 0,8-5-149 0,-15 2-100 15,15-2-113-15,-13-5-485 0,8 0-682 0</inkml:trace>
  <inkml:trace contextRef="#ctx0" brushRef="#br0" timeOffset="56980.438">28275 8324 104 0,'0'0'267'0,"0"0"-103"0,0 0 33 0,-10 1-46 16,10-1 33-16,0 0-31 0,0 0 5 0,0 0-12 15,0 0-6-15,0 0-15 0,-10 2-3 0,10-2-6 16,0 0-9-16,0 0-3 0,0 0-11 0,0 0 5 16,0 0-8-16,0 0 0 0,0 0-1 0,0 0 9 15,-5-5 10-15,5 5-15 0,0 0 5 0,6-7-5 16,-6 7-2-16,8-4 3 0,-2 1-8 0,2-2 1 15,-1 1 35-15,3-2-57 0,1 2 32 0,4-5-51 16,-2 3 37-16,6-4-53 0,0 0 34 0,-1 1-47 16,4-2 34-16,0 1-46 0,2-3 35 0,-1 1-42 15,4-1 35-15,-2 2-43 0,2-1 43 0,-1 0-43 16,1 0 46-16,-2-1-40 0,0 2 43 0,0-1-44 16,-3 4 47-16,-2-3-42 0,1 2 48 0,-2 0-47 0,-1 1 45 15,-2 2-50-15,-3 1 46 0,1-1-39 16,-5 1 52-16,0 1-33 0,3 0 58 0,-5 1-36 15,0 0 56-15,-7 3-49 0,12-4 40 0,-12 4-41 16,9-4 39-16,-9 4-42 0,9-4 33 0,-9 4-43 16,7-3-3-16,-7 3-5 0,0 0-2 0,9-4-11 15,-9 4 4-15,0 0-7 0,7-4-5 0,-7 4-2 16,0 0 0-16,0 0-3 0,0 0 2 0,7-3-3 16,-7 3 3-16,0 0-7 0,0 0 4 0,0 0-7 15,0 0 0-15,0 0-3 0,6-5 32 0,-6 5-48 16,0 0 0-16,0 0-88 0,0 0-3 0,0 0-94 0,0 0-7 15,0 0-127-15,0 0-59 0,0 0-80 16,6-5-96-16,-6 5-326 0,0 0-466 0</inkml:trace>
  <inkml:trace contextRef="#ctx0" brushRef="#br0" timeOffset="57662.496">28746 7827 303 0,'0'0'294'16,"0"0"-38"-16,0 0-1 0,-16 0-1 0,16 0 0 16,0 0 2-16,0 0-63 0,0 0 24 0,-11 0-50 15,11 0-75-15,0 0 23 0,0 0-65 0,0 0 39 16,0 0-33-16,0 0 71 0,0 0 6 0,0 0 4 0,0 0 3 15,0 0-12-15,0 0-4 0,2 6-6 0,-2-6 1 16,0 0-42-16,14 0 41 0,-14 0-48 16,13 0 52-16,-13 0-54 0,17-2 38 0,-6 1-57 15,0 0 37-15,1-1-48 0,1-1 38 0,2 3-47 16,-1-3 54-16,4 2-48 0,-1-2 43 0,2 0-52 0,-1 1 33 16,1 0-47-16,2-1 39 0,-1 0-49 0,-1 1 41 15,2 1-44-15,-1-1 39 0,-1-1-43 0,0 0 43 16,-1 2-49-16,0-1 35 0,-1 0-32 15,-2 0 32-15,-2 2-44 0,0-1 45 0,-2 0-39 16,1 0 43-16,-12 1-40 0,16 0 44 0,-16 0-36 16,16 0 30-16,-16 0-26 0,11 0 31 0,-11 0-36 15,0 0 36-15,16 0-37 0,-16 0 43 0,0 0-40 16,0 0 39-16,15 0-36 0,-15 0 36 0,0 0-32 16,0 0 28-16,0 0-32 0,13 0 33 0,-13 0-33 15,0 0 36-15,0 0-34 0,0 0 1 0,0 0 8 16,12 1-6-16,-12-1 3 0,0 0-7 0,0 0 5 0,0 0 1 15,0 0 2-15,0 0 5 0,0 0 2 0,0 0 2 16,0 0 0-16,0 0 0 0,0 0-3 16,0 0-1-16,7 2 15 0,-7-2-10 0,0 0 16 15,0 0-17-15,-2 9 14 0,2-9-10 0,-1 6 10 16,1-6-10-16,0 9 15 0,-2-4-20 0,0 1 11 0,0 2-17 16,-1 2 10-16,-2 0-14 0,0 1 7 0,1 3-12 15,0-1 6-15,-1 3-7 0,-1 0 14 0,0 5-18 16,-1-3 14-16,1 2-14 0,1-1 4 15,-1-2-4-15,3-2 6 0,-2 2-5 0,1-2 0 16,1-1 4-16,-1 1 1 0,2-3-4 0,-1 0 0 0,3-2-7 16,-2 1-4-16,0-3-6 0,1 0-27 15,1-8-37-15,-3 13-43 0,2-7-44 0,1-6-57 16,0 11-12-16,0-11-87 0,0 10-12 0,0-10-86 16,0 0-96-16,0 8-617 0,0-8-750 0</inkml:trace>
  <inkml:trace contextRef="#ctx0" brushRef="#br0" timeOffset="58448.132">29529 7727 283 0,'0'0'284'0,"0"0"-37"0,-13-2-4 16,13 2-2-16,0 0-7 0,0 0-9 16,-11-2-37-16,11 2 26 0,-7-3-63 0,7 3 28 15,-2-7-43-15,2 7 25 0,0-7-50 0,0 7 49 0,2-12-49 16,2 7 31-16,1-3-49 0,2 1 33 0,-1 2-47 16,3-2 36-16,0 1-42 0,1 1 36 0,0-1-47 15,1 0 9-15,-1 1 1 0,1 2-4 0,-1 0-1 16,1 0-2-16,0 0-6 0,1 3 5 15,-12 0-8-15,19 3-2 0,-9 0-9 0,-2 1 45 0,1 2-51 16,-2 1 39-16,-3 1-55 0,1 4 40 0,-2 0-57 16,-2 1 40-16,-1 3-48 0,0-2 46 15,-1 2-55-15,-2 0 44 0,1-1-48 0,-1-1 49 16,1-2-51-16,0-1 47 0,-2 2-47 0,3-3 45 16,-1-2-41-16,0-2 60 0,0 1-32 0,2-7 40 0,-4 9-32 15,4-9 22-15,0 0-45 0,0 0 34 0,0 0-44 16,0 0 39-16,0 0-42 0,5-9 43 15,-2 1-46-15,-1 1 37 0,2-2-38 0,-1-1 40 0,0-2-42 16,1 0 5-16,0 0 3 0,2-3 1 16,-2 1 3-16,-1-2 4 0,1 3-3 0,0-1 7 0,-2-2-4 15,2 4-2-15,-1 2 12 0,-1-2 12 0,-1 1 16 16,4 1 14-16,-3 4 10 0,0-2 7 16,-2 1-7-16,0 1-7 0,0 6-8 0,2-12-11 0,-2 12-5 15,1-6 1-15,-1 6 0 0,0 0 10 0,0 0-3 16,0 0-38-16,0 0 48 0,4 5 4 0,-4-5 1 15,2 9-3-15,-2-2 0 0,2 0-1 0,-1 3-4 16,1-2-4-16,1 3-10 0,0-1-5 0,0 2-3 16,4-1 4-16,-2 0-7 0,0 4-4 15,1-6 9-15,2 4-17 0,0-1 11 0,-1-2-25 16,2 1-13-16,1-3-55 0,1 2-23 0,0-4-87 0,3 2-25 16,-2-2-57-16,2-3-51 0,-1 1-62 0,1-3-72 15,0-1-93-15,2-1-64 0,-2-3-381 0,4 1-586 16</inkml:trace>
  <inkml:trace contextRef="#ctx0" brushRef="#br0" timeOffset="58846.638">30381 7278 212 0,'0'0'449'0,"0"-13"-131"0,0 13 31 16,0-9-70-16,0 9-6 0,-2-10 1 0,2 10 14 16,-3-7-51-16,3 7-11 0,-6-6-47 15,6 6-11-15,-7-2-36 0,7 2 4 0,0 0-14 16,-16 4 12-16,16-4 0 0,-14 6 8 0,7 1 2 0,-2 1-2 16,-1-2-15-16,1 4-13 0,1 0-3 0,-1 2-4 15,1-2-9-15,0 3-36 0,0 1 36 0,-2 0-45 16,4 1 22-16,-1-3-35 0,1 5 22 0,1 0-37 15,-3-3-2-15,4 2 1 0,2-2-5 16,-1 3 1-16,1 0 3 0,2-4-6 0,0 0 3 0,2 1-6 16,-1-2 0-16,3 1-1 0,1-1 0 0,4-1-3 15,-1-1 0-15,1-2-6 0,2-2 6 0,2 0-13 16,-1-4 6-16,2 2-12 0,1-4-7 0,0 0-16 16,7 0-26-16,-4-2-27 0,1-1 13 0,0-1-74 15,3 0 3-15,1-1-77 0,-1-2 2 0,-3 2-97 16,0-1 3-16,-2-1-34 0,-1 0-58 0,-3 2-77 15,0-4-366-15,-5 4-392 0</inkml:trace>
  <inkml:trace contextRef="#ctx0" brushRef="#br0" timeOffset="59060.562">30317 7513 361 0,'0'0'399'0,"-12"4"-79"0,12-4-39 15,0 0-29-15,-13 0-41 0,13 0 32 16,0 0-53-16,-9-3 20 0,9 3-24 0,0 0-24 0,-2-7-42 16,2 7-27-16,4-7-17 0,0 2-15 0,1-1-7 15,2 0-19-15,-1-2-4 0,7-1-9 0,-3 1-2 16,3-1 1-16,1-1-16 0,-1 0-9 0,5 1-40 16,-1-3-39-16,0-1-48 0,2 3-47 0,-1-4-26 15,3 0-77-15,0-1-51 0,0 1-330 0,-1-1-171 16</inkml:trace>
  <inkml:trace contextRef="#ctx0" brushRef="#br0" timeOffset="59451.188">30860 7057 351 0,'4'-6'425'0,"-4"6"-89"15,3-8 31-15,-3 8-56 0,2-6-9 0,-2 6 30 16,0-6-39-16,0 6 10 0,0-8-21 0,0 8-16 15,0 0-23-15,0-8-30 0,0 8-26 16,0 0-24-16,0 0-30 0,0-7-22 0,0 7-17 0,0 0-14 16,0 0-5-16,0 0 14 0,0 0 16 0,0 0 7 15,4 5-5-15,-4-5-20 0,3 8 22 0,-3-8 2 16,6 13-13-16,-2-7 33 0,2 5-4 0,-2-2-2 16,1 3-7-16,2 0-7 0,-1 0-9 15,2 2-7-15,-2 0 2 0,1-2-6 0,0 1-16 0,1 1-4 16,-2-2-8-16,3 2-8 0,-4-1-8 0,2 0-6 15,0-1-8-15,0-1 0 0,-1 0-8 0,-1-2-4 16,-1 0-10-16,2 1 5 0,-2-2-2 16,1-1-4-16,-1 0-1 0,-1-1-3 0,1 0-3 15,-2 0 2-15,-2-6-4 0,4 8 0 0,-4-8-5 0,6 9 2 16,-6-9-5-16,3 6-3 0,-3-6-12 0,2 6-27 16,-2-6-28-16,0 0-27 0,3 7-52 0,-3-7-49 15,0 0-52-15,0 0-99 0,0 0-63 0,-8 4-86 16,8-4-36-16,0 0-118 0,-16-3-554 0,16 3-822 15</inkml:trace>
  <inkml:trace contextRef="#ctx0" brushRef="#br0" timeOffset="59814.217">30708 7146 30 0,'0'0'349'0,"0"0"-50"0,-6-5-62 16,6 5 42-16,-4-7-52 0,4 7 46 0,0 0-51 15,-4-5-12-15,4 5-18 0,0 0-29 0,-5-6-21 16,5 6-16-16,0 0-16 0,1-10-6 0,-1 10 21 15,4-7-19-15,-4 7 3 0,4-10-25 0,1 5 13 16,3 0-22-16,-2-3 20 0,1 1-19 0,2 1 12 16,2-3-20-16,-1 0-4 0,4-1 1 0,-1 1-20 15,1-4-7-15,3 2-8 0,1 1-2 0,-2-2-10 16,2 0-1-16,-1 0-6 0,1 0-8 0,1 2 2 16,-2-2-8-16,0 0-36 0,1 2-55 15,-1-2-74-15,-2 2-90 0,-2 1-122 0,-3-1-167 0,1 1-311 16,-4 0-404-16</inkml:trace>
  <inkml:trace contextRef="#ctx0" brushRef="#br0" timeOffset="64755.117">28330 7978 52 0,'0'0'259'0,"0"0"-50"0,0 0-19 15,0 0-8-15,0 0-7 0,0 0-12 0,0 0-26 16,0 0-13-16,0 0-26 0,0 0-19 0,0 0-16 16,0 0-12-16,0 0-13 0,0 0-4 0,0 0-8 15,0 0 3-15,0 0 1 0,0 0 1 0,0 0 11 0,0 0-5 16,0 0 4-16,0 0 2 0,0 0 9 16,0 0 3-16,0 0 6 0,0 0-4 0,0 0 2 15,0 0-4-15,0 0 0 0,0 0-11 0,0 0-6 16,0 0-3-16,0 0-27 0,0 0 33 0,0 0-33 15,0 0 37-15,0 0-5 0,0 0 17 0,0 0-3 0,0 0 4 16,0 0-1-16,0 0 3 0,-4-6-2 0,4 6 0 16,0 0-1-16,0 0-1 0,0 0-8 15,0 0-5-15,0 0-1 0,-5-4-2 0,5 4-5 16,0 0 0-16,0 0-2 0,0 0-2 0,0 0-3 16,0 0 0-16,0 0-5 0,0 0-4 0,0 0 0 0,0 0 2 15,0 0-2-15,0 0-3 0,0 0 3 16,0 0 1-16,-9 2 4 0,9-2 5 0,0 0 1 15,-6 4 0-15,6-4 5 0,-2 7 10 0,2-7 6 16,-4 9-7-16,4-9-33 0,-4 9 46 0,1-2-36 16,2-2 48-16,-2 2-44 0,-1 2 35 0,3-1-48 0,-3 1 37 15,-1-1-41-15,4 1 41 0,-3 1-42 0,0 0 42 16,2-1-46-16,-1 3 40 0,2-2-44 16,-3 0 40-16,3 3-46 0,0-2 2 0,-1 0 5 15,1 0-2-15,0 2 0 0,-1 0 5 0,2-3 0 16,-3 2 2-16,3 0 4 0,-1 0 3 0,-1-1 2 15,2-1 3-15,0 1 10 0,0-2-2 0,-2-1 3 0,2 1 2 16,-2-1-1-16,2 0-2 0,-2 0-2 0,0 0-4 16,1-2-2-16,1 3-4 0,-2-3 6 15,2 1-10-15,-2-1-3 0,2-6-1 0,-2 11-1 16,2-11 1-16,-2 10-3 0,2-10-2 0,-1 10 5 0,1-10-4 16,0 7 8-16,0-7-3 0,0 9-1 0,0-9 1 15,0 7-1-15,0-7 3 0,0 0 5 16,0 8 1-16,0-8 3 0,0 0 5 0,0 7 9 15,0-7-2-15,0 0 5 0,0 0 6 0,0 8 11 16,0-8 4-16,0 0-43 0,0 0 55 0,0 0-47 0,0 0 54 16,-2 7-51-16,2-7 53 0,0 0-52 15,0 0 50-15,0 0-6 0,0 0-5 0,0 0-3 16,0 0-9-16,0 0-8 0,0 0-42 0,0 0 44 16,0 0-6-16,0 0-4 0,0 0-7 0,0 0-38 15,1 5 40-15,-1-5-3 0,0 0-6 0,0 0-6 0,0 0-42 16,0 0 53-16,0 0-11 0,0 0-3 0,0 0 1 15,11 0-5-15,-11 0 2 0,0 0-3 16,13-2-1-16,-13 2 1 0,9-3 2 0,-9 3-4 16,14-2 1-16,-14 2-2 0,14-3-2 0,-14 3-2 15,18-2 6-15,-8 0-5 0,-1-1-2 0,2 2-1 0,-1-1 4 16,-10 2-2-16,15-3-1 0,-15 3-1 0,19-3 0 16,-19 3-32-16,13-1 40 0,-13 1-3 0,15-2-2 15,-15 2 2-15,11 0 2 0,-11 0-2 16,10-2-2-16,-10 2-1 0,0 0 2 0,14 0-1 15,-14 0 1-15,0 0-4 0,10-3-5 0,-10 3-22 0,0 0 39 16,13-1-3-16,-13 1-1 0,9-3 2 0,-9 3-3 16,0 0-1-16,11-3-2 0,-11 3-2 15,0 0-34-15,14-2 44 0,-14 2-39 0,0 0 42 16,12-3-39-16,-12 3 41 0,0 0-39 0,10-3 40 16,-10 3-39-16,0 0 37 0,10-3-35 0,-10 3 39 0,0 0-38 15,0 0 36-15,9-1-34 0,-9 1 36 0,0 0-38 16,0 0 41-16,0 0-38 0,9-4 28 15,-9 4-27-15,0 0 36 0,0 0-40 0,0 0 36 16,0 0-39-16,0 0 31 0,0 0-46 0,0 0-14 16,0 0-137-16,0 0-81 0,5-4-107 0,-5 4-128 0,0 0-84 15,-12 0-823-15,12 0-1014 0</inkml:trace>
  <inkml:trace contextRef="#ctx0" brushRef="#br0" timeOffset="67462.905">24685 9264 145 0,'-7'-4'463'0,"2"-3"-156"0,-1 3 31 0,-2-1-117 16,2 0 59-16,-1-2-2 0,1 2-36 0,-3 0 11 16,3-2 0-16,-1 3-3 0,2 1-13 0,5 3-22 0,-11-9-18 15,11 9-32-15,-8-6-33 0,8 6-26 0,-6-4-20 16,6 4-3-16,0 0 8 0,0 0 5 16,0-8 2-16,0 8-5 0,0 0 1 0,14 2-6 15,-14-2-12-15,19 3-5 0,-8 0-10 0,6-1-1 0,-1 3 1 16,6 2-10-16,0 0-4 0,2 1-4 15,4 2 40-15,2 2-63 0,0-1 53 0,0 2-69 16,0-1 50-16,4 2-58 0,-4 0 45 0,-2-1-53 16,-1-3 50-16,0 4-56 0,-1-2 58 0,-6-4-55 0,2 3 47 15,-4-3-57-15,-2-1 54 0,-3 0-54 0,2-2 56 16,-6-1-52-16,0 3 67 0,0-3-25 0,0-3 73 16,-2 3-50-16,-7-4 36 0,7 2-56 15,-7-2 41-15,0 0-44 0,7-5 22 0,-7 5-48 0,-5-7 44 16,0-3-49-16,-1 4 48 0,-1-5-28 0,-1-1 18 15,-5-2-51-15,2-3 12 0,-2 0-4 0,-1-1 2 16,-1-1 6-16,0-2 0 0,4 4 3 0,-2-2 5 16,2 0-5-16,-1 2 4 0,3 0-1 0,2 2 2 15,-1 3-3-15,0-1 0 0,2-1-2 0,-1 4 7 16,4 0-11-16,-3 2 4 0,2 0-17 0,0 1-33 16,1 1-51-16,-1-1-57 0,4 7 4 0,-4-6-44 15,4 6-30-15,0 0-51 0,-6-3-77 0,6 3-9 16,-5 3-127-16,5-3-81 0,-10 9-370 0,5-1-530 15</inkml:trace>
  <inkml:trace contextRef="#ctx0" brushRef="#br0" timeOffset="67636.44">24740 9401 498 0,'-7'10'434'16,"3"-3"-98"-16,-1 1-78 0,3-3-27 0,2-5 0 15,-7 9 29-15,7-9-44 0,0 0-6 0,0 0-44 0,0 0-26 16,4-5-29-16,4 1-21 0,-2-4-22 15,6-1-7-15,0-3-17 0,4-1-7 0,3-1-9 16,0-3-6-16,4-2-1 0,5-1-57 0,-5 1-28 16,7-3-82-16,0 0 17 0,-2-2-87 0,2 1 15 15,-1 0-71-15,-1-1-51 0,-2 2-332 0,1-3-164 16</inkml:trace>
  <inkml:trace contextRef="#ctx0" brushRef="#br0" timeOffset="67930.523">25445 8659 448 0,'5'-12'369'0,"-1"2"-54"16,-2 4-30-16,0-2-11 0,0 0 40 0,-2 8-30 15,1-9-5-15,-1 9-18 0,3-10-30 0,-3 10-36 0,0 0-37 16,1-7-32-16,-1 7-11 0,0 0 2 0,0 0 10 16,-1 7 5-16,0-2 5 0,1 3 2 0,1 1 4 15,0 4 8-15,1 3-32 0,2 1 44 16,-2 4-52-16,3 1 52 0,3 6-59 0,-1 1-2 0,2 1 1 15,1 2-12-15,2 4-3 0,2 0-8 0,0-2-7 16,2 2-6-16,0-2-5 0,4-4-12 0,1 1-1 16,2-1 28-16,3-4-57 0,2 0 36 15,2-2-48-15,2-4 35 0,4-1-59 0,0-2 0 0,1-6-121 16,4 0-48-16,1-4-105 0,-5-1-93 0,5-5-57 16,-1-2-109-16,10-6-160 0,-1-2-386 0,3-3-713 15</inkml:trace>
  <inkml:trace contextRef="#ctx0" brushRef="#br0" timeOffset="69164.665">25324 9278 186 0,'0'0'222'0,"-9"-2"-28"0,9 2-23 0,-9-3 6 16,9 3 14-16,-9-4-1 0,9 4-17 0,-9-5-15 16,9 5 3-16,-9-7 0 0,4 3 36 0,5 4-64 15,-9-6 29-15,5 1-36 0,0-2 27 0,0 3-30 0,2-1 3 16,-2-1-18-16,2 0 0 0,1 0-11 15,1-3 2-15,0 2-3 0,3 1-7 0,-1-3-11 16,4 4-17-16,-3-2 18 0,3 0-30 0,-1 2 2 16,2 2-8-16,-7 3 3 0,12-5-11 0,-12 5-2 15,13-1-9-15,-13 1 7 0,15 3-12 0,-15-3 4 16,14 6-8-16,-6-2 7 0,-1 1-12 0,0 2 4 16,-1-2-11-16,0 1 13 0,-2 0-8 0,1 0 5 15,-1 0-5-15,0 0 7 0,0-1-10 0,-4-5 14 0,5 11-14 16,-5-11 13-16,6 8-10 0,-6-8 16 0,2 7-9 15,-2-7 16-15,0 0-8 0,1 8 16 16,-1-8-17-16,0 0 15 0,0 0-21 0,0 0 19 16,0 0-22-16,0 0 15 0,-9-8-22 0,9 8 16 15,-1-7-19-15,1 7 22 0,-3-8-18 0,3 8 23 0,-4-11-19 16,4 11 22-16,-2-10-22 0,2 10 8 0,-3-8 6 16,3 8 7-16,0-10 1 0,0 10 3 0,-2-7 6 15,2 7-7-15,0 0-1 0,-2-8-7 16,2 8-3-16,0 0-5 0,0 0 6 0,0 0-4 0,0-6 3 15,0 6 5-15,0 0-8 0,0 0-2 0,8 5-1 16,-8-5-2-16,9 6-2 0,-9-6-4 16,10 5 8-16,-3 0-12 0,-1 2 1 0,0-3-3 0,5 2-2 15,-4 2-5-15,4-1-22 0,1 1-41 0,-1 1-93 16,0 0-85-16,2-1-121 0,0 4-47 0,1-5-209 16,-2 3-456-16,4-4-693 0</inkml:trace>
  <inkml:trace contextRef="#ctx0" brushRef="#br0" timeOffset="70179.699">31005 6662 352 0,'0'0'318'0,"0"0"-1"15,-8-4-47-15,8 4 27 0,0 0-47 0,-6-5 5 16,6 5 27-16,0 0-46 0,-7-5 10 0,7 5-40 16,0 0-17-16,-2-8-46 0,2 8 0 0,0 0-25 15,0 0 10-15,5-4-18 0,-5 4 2 0,9-4-7 16,-9 4-13-16,10 0 15 0,-10 0 7 0,18 2-9 16,-8 0 1-16,0 2-12 0,2 0-3 0,0 2-1 15,1 2 8-15,2 1 5 0,1 3-7 0,0 1-51 16,0 1 28-16,2 5-29 0,0 4 23 0,2 3-38 15,0 3 22-15,1 0-12 0,-2-1-2 0,-1 1-9 16,-2-3-5-16,-2-1-4 0,2 0-9 16,-3 2 5-16,1-4-3 0,-2 1 1 0,-3-4 1 15,-1-1-4-15,-1-1 2 0,-2-1-9 0,-2-1-5 0,-1 0 8 16,-2-5-4-16,1 3-9 0,-3 0-63 0,-2-5-92 16,-4 4-121-16,-1-2-80 0,-2-4-162 0,-2 1-155 15,-5-4-459-15,0 1-754 0</inkml:trace>
  <inkml:trace contextRef="#ctx0" brushRef="#br0" timeOffset="73629.625">26646 9239 303 0,'0'0'236'0,"-14"-3"-52"0,14 3-35 15,0 0 9-15,-10-1 0 0,10 1-12 0,0 0-17 16,0 0-9-16,0 0-8 0,-12-3-4 0,12 3-3 15,0 0-1-15,0 0 9 0,0 0-9 0,0 0-1 16,0 0 31-16,0 0-61 0,0 0 39 0,11-1-48 16,-11 1 19-16,7 4-1 0,-7-4-1 0,8 7-2 15,-8-7 15-15,11 7-3 0,-7 0-14 0,4 1-10 16,-3-2-2-16,4 5-6 0,-3-4-3 0,3 4-11 16,-2-2-3-16,2 2-10 0,-2 1-7 0,1-2 5 15,-2 2-8-15,2-5-1 0,-2 1-5 0,-1 1-5 16,1-1 1-16,-1 0 1 0,1-2-5 0,-2-2-1 15,-2 3 0-15,2-2 2 0,-4-5 9 0,7 8 2 16,-7-8 40-16,5 8-40 0,-5-8 1 0,4 4 6 16,-4-4 1-16,5 5 3 0,-5-5-2 0,0 0 3 15,7 3-1-15,-7-3-6 0,0 0-2 0,13 0-5 16,-13 0-2-16,10-6-4 0,-10 6 0 0,15-6-5 16,-8 3 1-16,3-2-2 0,-1-2-3 0,2 2 0 15,1 0 0-15,0-2-2 0,-1 1 2 0,3-2-3 16,-1 1 1-16,2 1 1 0,0-2-1 0,1 2 1 15,2-4-3-15,0 3 3 0,1-1-5 0,-1-1 5 16,1 1 1-16,1-1-2 0,0 1 0 0,0-1-1 16,2 2 4-16,-2 0-5 0,2-3 1 0,1 4 1 15,-2-3-2-15,2 2 0 0,-2-2 5 0,2 2-5 16,-1-1-6-16,0-1 9 0,-2 4-10 0,1-4 10 16,-1 1-6-16,0 2 8 0,-3-2-8 0,0 2 7 15,-2 1-7-15,0-2 8 0,-2 2-7 0,1-2 10 16,-1 2-15-16,-4 0 13 0,1 1-1 0,-1-3-1 15,0 1 0-15,1 2 1 0,-3 0 0 0,-1-3-5 16,2 3 4-16,-1-1-2 0,-3 0 1 0,1 1 0 16,-1-1-2-16,0 0 4 0,-1-2 5 0,-1 3 4 15,-2 4-4-15,5-11 2 0,-4 4 2 0,-1 7 1 16,2-12 1-16,-2 4 5 0,0 8-2 0,0-14-3 16,-3 9 6-16,3-3-4 0,-3 1-2 0,1 0-2 15,0 0 6-15,-1-1-10 0,-1 2-1 0,2-4-1 16,0 3-3-16,-2 3 0 0,1-4 2 0,-1 1-2 15,0-1-5-15,0 2-2 0,2 1 2 0,-2-1-33 16,1-1-38-16,1 2-126 0,-1-2-65 0,1-1-109 16,0 1-175-16,1-2-427 0,0 2-564 0</inkml:trace>
  <inkml:trace contextRef="#ctx0" brushRef="#br0" timeOffset="74915.245">29838 8024 353 0,'0'0'398'0,"0"0"-98"0,0 0-65 16,0 0-59-16,0 0-26 0,0 0-34 0,-6 4 11 16,6-4 49-16,0 0-57 0,0 0 24 0,2 7-40 15,-2-7 20-15,3 7-50 0,-3-7 48 0,5 9-58 16,-1-2 40-16,0 0-44 0,2 2 43 0,-2 0-50 15,2 0 31-15,1 1-47 0,-1 2 50 0,2-1-61 16,-1 0 39-16,0 1-47 0,-1-2 35 0,1 2-49 16,1-1 40-16,-1 0-46 0,1-1 0 0,-3-1 5 15,2-1 5-15,-2-1-1 0,2 0 11 0,-2 0 38 16,-1-2-48-16,0 1 11 0,-4-6 12 0,7 7 35 16,-7-7-33-16,7 9 11 0,-7-9 11 0,5 5 4 15,-5-5 0-15,5 4-3 0,-5-4-8 0,0 0 29 16,0 0-57-16,8 3 38 0,-8-3-52 0,0 0 38 15,10-4-44-15,-10 4 36 0,9-5-47 0,-3 2 43 16,-1-2-43-16,4 1 39 0,-1-2-45 0,1 1 44 16,2-2-45-16,3 1 45 0,-1-2-42 0,0 0 43 15,3 1-7-15,1-5-3 0,2 4 1 0,-1-2-8 16,1 1-1-16,3-2-3 0,-1 1-1 0,0-1 0 16,3 1-1-16,-1 0-2 0,-1 1 0 0,1 0 3 15,0 0-2-15,1 0 1 0,-2 0-6 0,1 0 3 16,0 1-4-16,1 1 3 0,-2 1 0 0,1-3 0 15,0 2 0-15,0 2-2 0,-1-1 1 0,0 0 4 16,1 1-4-16,-2-2-1 0,0 3 5 0,1-3-6 16,-3 3 2-16,1-2 2 0,-1-1-1 0,3 3-1 15,-3-3 1-15,2 0 4 0,-2 2-5 0,-1-2-1 16,0 0 0-16,0 1 1 0,-1 1 0 0,-1-2 2 16,0 1 0-16,0 1 0 0,0-2 3 0,-3 2-1 15,2-2 1-15,-3 2-4 0,-1 0 0 0,-2 1 0 16,0-1 6-16,1 0 7 0,-3 0 9 0,-1 3 11 15,1-2 0-15,-3-1 1 0,-4 5 5 0,10-8 0 16,-10 8-6-16,6-8-4 0,-6 8 0 0,5-7-2 16,-5 7-5-16,2-7-2 0,-2 7 5 0,2-10 6 15,-2 10 4-15,1-8-1 0,-1 8 0 0,0-11 6 16,0 11 8-16,-1-10 6 0,1 10 2 0,-2-12-42 16,2 12 40-16,-2-12-46 0,0 7 41 0,0 0-34 15,0-3 35-15,-1 1-37 0,-1 2 27 0,-1-4-36 16,2 2 29-16,-1 1-33 0,-1-2 29 0,-2 0-18 15,3 0-14-15,-2 1 5 0,-2 1-9 0,3-2 0 16,-1-2 2-16,-1 3 2 0,0-1 26 0,0-1-33 16,0 0 30-16,0-1-35 0,2 1 23 0,-2-1-45 15,1 0-24-15,1 0-107 0,-1-2-32 0,1 2-67 16,0-1-82-16,0 1-116 0,1-1-113 0,0 1-479 16,-1-1-675-16</inkml:trace>
  <inkml:trace contextRef="#ctx0" brushRef="#br0" timeOffset="100922.893">8344 13029 60 0,'0'0'348'16,"0"0"-77"-16,-5-9-22 0,5 9-27 0,0 0-4 0,-8-6-12 15,8 6-22-15,0 0 6 0,-6-5-40 0,6 5-9 16,0 0 8-16,-7-7-37 0,7 7 4 15,0 0 3-15,-5-5 9 0,5 5-1 0,0 0 35 16,-4-4-53-16,4 4 4 0,0 0-1 0,0 0-2 0,-5-4-7 16,5 4-4-16,0 0 1 0,0 0-13 0,0 0-8 15,0 0-7-15,-5-5-6 0,5 5-6 16,0 0-5-16,0 0-8 0,0 0-4 0,0 0-4 0,0 0-4 16,0 0-3-16,0 0-4 0,0 0 0 0,0 0-9 15,0 0 0-15,0 0-4 0,0 0-1 0,0 0-3 16,0 0 1-16,0 0-3 0,0 0 3 0,0 0-2 15,0 0 1-15,0 0 6 0,0 0 5 0,0 0 15 16,-9 3-3-16,9-3 0 0,0 0 5 0,0 0 1 16,0 0 0-16,0 0 4 0,0 8 5 0,0-8-8 15,0 0-2-15,0 0 1 0,0 0 3 0,0 0 2 16,0 5-6-16,0-5 0 0,0 0-1 0,0 0-1 16,0 0-5-16,0 9-2 0,0-9 5 0,0 0-4 15,0 0-3-15,0 0-1 0,1 7-2 0,-1-7 1 0,0 0-3 16,0 0-3-16,0 0-4 0,0 0-2 15,0 8 0-15,0-8-3 0,0 0-1 0,0 0 1 16,0 0-2-16,0 0-2 0,0 0-1 0,0 7 1 0,0-7 5 16,0 0-5-16,0 0-4 0,0 0 3 15,0 0-2-15,0 0-1 0,0 0 1 0,0 0 0 16,0 0 2-16,0 0 0 0,0 7 0 0,0-7 6 0,0 0 2 16,0 0 4-16,0 0-4 0,0 0 2 0,2 8 0 15,-2-8 0-15,0 0-1 0,0 0 5 0,0 0-6 16,1 7 4-16,-1-7-3 0,0 0 0 0,0 8 0 15,0-8-3-15,0 0 3 0,3 10-3 0,-3-10 6 16,1 8 0-16,0-3 2 0,3 2 5 0,-3-1 5 16,0 3 2-16,3 1 13 0,-3 1-15 0,2 0 7 15,1 1-14-15,-2 4 3 0,2-1-12 0,0 2 5 16,0-2-8-16,1 2 5 0,0 0-10 0,0 0 9 16,0-1-10-16,1 1 9 0,-1 0-8 0,2-2 8 15,-2 0-4-15,2-1 4 0,-1 0-3 0,2 1-1 16,-2-2 0-16,3-1 1 0,-2 1 0 0,-1-3-4 15,3 2-1-15,-1-2 3 0,-2 0 0 0,4 0-1 16,-1-1 5-16,0 1-8 0,0-1 1 0,1-1 0 0,2 1-1 16,-1-1-2-16,-1 1 2 0,2-2-3 0,1 1 0 15,0 1 1-15,-2-1 0 0,4 1-4 0,0-1 5 16,-2-1 0-16,2 0 1 0,-1 0-5 0,0 1 4 16,0-3 0-16,-1 0-1 0,-2-1 4 0,0 0-3 15,0-1-1-15,0-2 3 0,1 0-2 0,-12-1-3 16,20 0 2-16,-11-1 1 0,3-2-3 0,-2 1 2 15,-1-3-1-15,1 2-2 0,0-4-2 0,-1 0 5 16,0 2-4-16,0-2 1 0,-1-1 0 0,-1-1 0 16,1-1-3-16,1 0 3 0,-4 1 0 0,0 0 0 15,2-2 0-15,-3 2 1 0,-2-1-3 0,3 0 3 16,-1-2 1-16,-3 1-1 0,0 0-2 0,1-1 2 16,-2 0-1-16,0-2 0 0,-3 2-3 0,2-5 3 15,-3 2-1-15,-1-2 2 0,1 2-3 0,-2-3-2 16,-1-2-4-16,0-1 8 0,-3 3-4 0,1-2 2 15,-2-1-2-15,1 3 0 0,0-2-1 0,0 1 3 16,-2 2-9-16,2 0 11 0,0 2 0 0,1 3 0 0,0 0 0 16,1 2-3-16,-1 0-1 0,4 0-4 0,-3 3-11 15,2 0-20-15,2 0-26 0,-2 0-34 16,2 2-44-16,0 0-100 0,4 5-42 0,-6-9-65 0,6 9-12 16,-4-4-96-16,4 4-43 0,0 0-116 0,0 0-486 15,0 0-720-15</inkml:trace>
  <inkml:trace contextRef="#ctx0" brushRef="#br0" timeOffset="101511.701">9017 13395 35 0,'0'0'344'0,"0"0"-44"0,-4-6-22 0,4 6-8 16,-4-5-1-16,4 5 12 0,-3-6 9 16,3 6-16-16,-7-6-24 0,7 6-14 0,-2-6-14 0,2 6-12 15,-4-8-18-15,4 8-22 0,-3-4-18 0,3 4-23 16,0 0-22-16,-1-8-6 0,1 8-3 0,0 0-4 15,4-5-14-15,-4 5-7 0,0 0-7 0,10-2-8 16,-10 2-2-16,0 0-8 0,14 4-43 0,-14-4 48 16,9 6-52-16,-3-1 46 0,1-1-53 0,-2 3 43 15,0-1-48-15,2-2 47 0,-1 4-44 0,-2-2 42 16,-1 0-47-16,1 0 49 0,0-1-43 0,-4-5 56 16,4 10-40-16,-4-10 61 0,5 7-23 0,-5-7 45 15,3 7-48-15,-3-7 28 0,0 0-41 0,0 0 24 16,0 0-34-16,0 0 30 0,-3-7-36 0,3 7 21 15,-2-11-34-15,0 4 30 0,1-1-29 0,1 0 26 16,0-2-34-16,0 1 27 0,3-3-32 0,-2 2 33 16,2 0-35-16,-1 1 32 0,2-1-32 0,0 3 31 0,-2-3-33 15,3 5 3-15,-1 0 5 0,-4 5 3 16,9-9 1-16,-9 9 3 0,13-3 4 0,-13 3 1 16,10 0-2-16,-10 0 1 0,14 3 8 0,-9 2-9 0,2 1 3 15,-1-2-1-15,-1 5-3 0,1-4 5 0,0 4-4 16,-1-1-4-16,0-1 1 0,-1 0 1 0,1 0-4 15,0 1-11-15,-1 0 7 0,-3-2-8 0,3 0-48 16,0-1-45-16,-2 1-6 0,-2-6-97 0,7 10-15 16,-3-5-93-16,-4-5-20 0,7 6-70 0,-7-6-65 15,9 6-41-15,-9-6-373 0,9 2-445 0</inkml:trace>
  <inkml:trace contextRef="#ctx0" brushRef="#br0" timeOffset="101748.645">9408 13336 438 0,'0'0'357'0,"0"-7"-18"0,0 7-6 16,0-8-55-16,0 8 41 0,-1-7-49 0,1 7 13 15,0 0-29-15,-1-7-41 0,1 7-43 0,0 0-31 0,0 0-33 16,0-7-12-16,0 7 10 0,0 0 1 16,0 0-1-16,0 0-52 0,0 0 34 0,11 4-17 15,-11-4-54-15,7 5 34 0,-7-5-6 0,8 7-11 0,-2-2-5 16,-3 0-4-16,3 0-3 0,-1 0-42 0,2 2 39 15,-3 0-3-15,1 0-43 0,0-1 41 0,1 2-49 16,-1-2-21-16,0 1-48 0,-5-7-64 0,5 10-101 16,-5-10-72-16,1 10-88 0,-1-10-479 0,-4 6-477 15</inkml:trace>
  <inkml:trace contextRef="#ctx0" brushRef="#br0" timeOffset="101894.957">9291 13287 53 0,'-9'-12'421'0,"0"1"-83"0,1 2-30 0,3 0-27 15,0 0-47-15,1 1 10 0,0 0-59 0,-1-1 22 16,5 2-84-16,-2 0 18 0,3-1-63 0,0 1 19 16,1 2-64-16,1-1-9 0,2 0-9 0,-1 2-28 15,1 1-63-15,-5 3-74 0,14-7-143 0,-14 7-421 16,13-2-221-16</inkml:trace>
  <inkml:trace contextRef="#ctx0" brushRef="#br0" timeOffset="102229.56">9507 13187 78 0,'0'0'519'0,"0"0"-112"15,9-4-48-15,-9 4-68 0,0 0 39 0,0 0-65 16,10-2 20-16,-10 2-73 0,0 0 38 0,0 0-47 16,10 1 23-16,-10-1-67 0,9 4 21 15,-9-4-73-15,15 7 23 0,-7-2-65 0,0 1 31 0,2 0-17 16,0 1-12-16,0 1-3 0,3 0-18 0,-1-2-3 15,0 1-46-15,-1 1 66 0,-1-4-38 0,1 1 45 16,-1-2-51-16,1 2 61 0,-1-4-32 0,-10-1 45 16,15 1-41-16,-15-1 51 0,14-1-38 0,-14 1 33 15,12-6-30-15,-8 1 6 0,-4 5 0 0,5-10-6 16,-5 1-9-16,0 4-8 0,0-5-7 0,-3 1-5 16,-1-1-7-16,1 0-8 0,-4-1-1 0,1 0-3 15,-2 0-6-15,3 2-2 0,-1 0-4 0,-1 0 1 16,2 1-7-16,-1 0-9 0,1 2-63 0,1-1-94 0,1 2-91 15,-2-2-76-15,5 7-129 0,-4-8-82 0,4 8-57 16,-2-6-450-16,2 6-668 0</inkml:trace>
  <inkml:trace contextRef="#ctx0" brushRef="#br0" timeOffset="103144.908">9808 13125 28 0,'9'5'428'0,"-9"-5"-110"0,8 5-35 16,-8-5-2-16,4 5 10 0,-4-5-23 0,0 0 68 15,6 5-65-15,-6-5 15 0,0 0-70 0,0 0 13 16,6 3-81-16,-6-3 5 0,0 0-66 0,7-4 19 16,-7 4-55-16,6-7 26 0,-1 2-55 0,-2 0 34 15,1-1-47-15,0-4 38 0,1 3-50 0,-1-1 41 16,-1-1-44-16,1 1 1 0,-1 0 8 0,-2-1 20 16,0 2 7-16,-1 0 7 0,0 0 8 0,0 7 9 15,0-12 6-15,0 12 0 0,0-12-7 0,0 12-13 16,-2-6-6-16,2 6-8 0,0 0-6 0,-7-5-3 15,7 5 1-15,0 0-7 0,-6 5-4 0,6-5 44 16,-3 6-51-16,3-6 45 0,-1 12-52 0,1-12 45 16,4 14-52-16,-4-7 49 0,4 1-53 0,1 1 48 15,-1 0-45-15,1 2 47 0,1-4-52 0,1 3 49 0,0-3-50 16,0 0 44-16,-1 1-44 0,3-4 50 0,0 3-42 16,-3-4 39-16,3 0-47 0,-9-3 48 0,14 2-47 15,-14-2 50-15,13-2-53 0,-13 2 47 0,12-9-48 16,-6 5 6-16,-2-3 1 0,0 0 6 0,-2 0 1 15,1-2 7-15,-3-2-4 0,0 2 1 0,-3-1 0 16,2-2 5-16,-3 2-3 0,1-1 1 0,0 2 6 16,-4-3-5-16,2 5 0 0,1-4 4 0,-1 5 1 15,0-3 0-15,1 3 6 0,-2 0-7 0,6 6-3 16,-6-8 0-16,6 8 2 0,-8-4-3 0,8 4 29 16,0 0-29-16,0 0-3 0,-13 1 1 0,13-1-3 15,0 0 6-15,0 8-1 0,0-8 0 0,4 8 0 16,-4-8 0-16,5 9 1 0,-3-2-2 0,-2-7 1 15,8 8 0-15,-4-1 5 0,3 0-5 0,0-4 44 0,-2 6-52 16,3-4 45-16,-3 0-50 0,3 2 46 16,-2-1-45-16,-1-1 42 0,0 1-47 0,0 0 47 15,1 0-45-15,0 0 48 0,-1 0-50 0,-1 1 53 0,0-1-50 16,0 1 48-16,-1 0-49 0,1 0 44 0,1-2-44 16,-1 2 48-16,0-3-50 0,-2 2 48 0,2-1-47 15,0 0 48-15,0 0-49 0,-4-5 46 0,10 6-46 16,-10-6 36-16,13 1-88 0,-13-1 2 0,15-3-60 15,-6 0 18-15,2-3-71 0,0 0 7 0,-1-1-52 16,1-3 16-16,0 1 18 0,-2-3 24 0,1-1 23 16,-2 2 53-16,-2-3-1 0,3 1 19 0,-5-1 12 15,0-1 66-15,-3 1-46 0,0 0 24 0,-1 3 48 16,0-3 48-16,-1 2 44 0,-1 2 61 0,-1-2-24 16,0 2 50-16,0 2-48 0,-1-1 21 0,0 1 4 15,0 2-9-15,-2-1-22 0,6 7-19 0,-9-8-11 16,9 8-17-16,-9-4-19 0,9 4-8 0,0 0-8 15,-14 2-11-15,14-2-49 0,-8 5 38 0,8-5-47 16,-4 10 36-16,4-10-42 0,0 9 47 0,0-9-51 16,0 13 45-16,4-5-45 0,0 0 39 0,0 1-48 15,2 2 43-15,0-4-4 0,2 4 2 0,1-1-11 16,1 1-2-16,-1-4-5 0,0 5 0 0,1-4-3 0,-1 3-1 16,-1-3 4-16,0 1-2 0,-2-2-8 0,-1 0 0 15,2-1 0-15,-5 1 1 0,2-2-1 16,-4-5 2-16,4 9 5 0,-4-9-7 0,-1 12-6 0,1-12-4 15,-6 9-18-15,6-9-26 0,-6 8-39 0,6-8 10 16,-9 5-87-16,9-5-2 0,-9 5-77 0,9-5 10 16,-9 4-74-16,9-4-20 0,0 0-45 0,0 0-79 15,0 0-417-15,0 0-434 0</inkml:trace>
  <inkml:trace contextRef="#ctx0" brushRef="#br0" timeOffset="103711.674">10516 12956 35 0,'13'-10'377'15,"-4"1"-101"-15,0-1 11 0,-2 1-3 0,-2 0-35 16,1 3 37-16,-4-3-41 0,-2 2 56 0,3-1-55 0,-3 8 35 16,-3-13-55-16,3 13 12 0,-5-9-51 15,1 2 32-15,4 7-60 0,-11-3 43 0,11 3-67 16,-17-2 31-16,17 2-65 0,-19 3-4 0,7 1-9 0,2 1-7 16,-3 2-13-16,3 0-10 0,-2 1-11 15,3 1-42-15,-2 1 30 0,5 0-3 0,-3 2-8 16,5-5-8-16,0 5-1 0,2-2-4 0,0-3 4 15,2 1-13-15,2 0-3 0,-1-2-9 0,-1-6-1 0,6 10-20 16,-6-10-9-16,12 6-18 0,-12-6-14 0,13 1-5 16,-13-1-3-16,14-3 10 0,-5-1-6 15,0-1 18-15,-2 0 7 0,2-1 12 0,0 2 3 0,-2-4 14 16,-1 2 0-16,3-1 6 0,-3 2 4 0,1 0 1 16,-1-2 3-16,-2 2 2 0,1 2 44 0,-5 3-47 15,11-6 48-15,-11 6-46 0,12-5 3 0,-12 5 1 16,14-3 3-16,-14 3-1 0,14 0 2 0,-14 0 6 15,19 0-7-15,-19 0 4 0,20 0 0 0,-8 0 4 16,-12 0-2-16,22-3 1 0,-12 3-1 0,0-4-2 16,2 1 0-16,-2-2 0 0,-1 0-1 0,1-1-2 15,-3 0 47-15,-1-4-58 0,1 3 48 0,-4-4-51 16,0 1 49-16,-2-2-49 0,-1 0 55 0,-1-1-34 0,-3-1 50 16,0-1-36-16,-2-2 49 0,-2 0-45 0,-2-1 50 15,0 0-33-15,-2 0 58 0,-1-1-38 16,2 2 40-16,-2 0-21 0,-1 1 13 0,2 1 24 15,1 2 17-15,2 2 17 0,0 1 0 0,2 3-16 0,0-2-27 16,2 4-25-16,0 0-13 0,5 5-1 0,-9-5 24 16,9 5 11-16,0 0 1 0,-9 3-1 0,9-3-5 15,0 9 0-15,0-9-4 0,7 13-5 0,-3-7-10 16,2 4-14-16,1 0-10 0,1 2-11 0,2-1-9 16,3 5-7-16,0-2-8 0,2 1-33 0,-1-1 20 15,4 4-66-15,0-4-27 0,-1 5-116 0,2-2-27 16,-4-2-125-16,3 0-76 0,-4-1-122 0,4 0-100 15,-5 1-175-15,-2-3-474 0,-1-3-902 0</inkml:trace>
  <inkml:trace contextRef="#ctx0" brushRef="#br0" timeOffset="104250.306">11505 12351 149 0,'4'-9'363'0,"-3"1"-47"0,1-1-24 0,-2 4-16 16,-2-5-18-16,1 4 17 0,0-2 7 0,-2 1-14 15,1 1-11-15,-2-1-7 0,-2 2-26 0,-1 0-5 16,7 5 9-16,-12-6-13 0,12 6-7 0,-14-1 1 16,14 1-10-16,-19 5-11 0,9-3-27 0,0 4-1 15,1 1-25-15,0 1-22 0,0-2-18 0,3 6-11 0,-1-2-10 16,2 0-11-16,1 4-10 0,3-5-9 15,1 3-4-15,1-1 0 0,3 0-16 0,2 2-1 16,2-3-5-16,2 1-6 0,2-1-4 0,2 1-10 0,4 0-3 16,0-4-9-16,-2 4-12 0,3-5-7 0,-3 3 4 15,0-3-2-15,0 0-10 0,-2 2 2 16,-1-1-9-16,-1-2 6 0,-4 0 10 0,-2 2 8 0,0-2 5 16,-4 0 3-16,-1 3 8 0,-2-3 1 0,-1 2 0 15,-2 2 0-15,-3-3 2 0,-2 3 2 0,-1-2 0 16,-3 0 1-16,1 3 11 0,-1-5-13 0,0 3 0 15,-1-2-1-15,4-2-3 0,-2 1-14 0,3-2-55 16,2 2-37-16,7-5-134 0,-14 3-59 0,14-3-112 16,0 0-38-16,0 0-18 0,0 0-35 0,-7-3-353 15,7 3-412-15</inkml:trace>
  <inkml:trace contextRef="#ctx0" brushRef="#br0" timeOffset="104794.714">11602 12514 145 0,'4'-5'447'16,"-4"5"-71"-16,10-8-40 0,-10 8 14 0,4-7-68 15,-4 7 29-15,5-5-71 0,-5 5 12 0,4-5-68 16,-4 5 8-16,4-9-77 0,-4 9 17 0,5-8-63 0,-1 1 24 16,0 2-56-16,1-1 32 0,-1-2-48 0,1 0 33 15,1 0-51-15,-2-1 35 0,2 0-45 16,-2-1 5-16,1 0-1 0,-2 1 0 0,-1-1 3 0,0 2 0 16,-1-1 8-16,-1 1 10 0,0 2 17 0,-3-2 17 15,3 8 25-15,-3-9 13 0,3 9 11 0,-7-10 2 16,7 10 2-16,-6-5-8 0,6 5-4 0,0 0 9 15,-13 3-9-15,13-3-4 0,-6 7-9 0,6-7-6 16,-4 11 0-16,2-3-7 0,4 0-8 0,-1 1-9 16,2 1-8-16,-1 0-6 0,5 2-2 0,-1 2-2 15,4-3-6-15,-1 0-8 0,3 1-4 0,-1-2 1 16,3-1-8-16,-1-1 2 0,0 0-7 0,1-2 1 16,-1-3-18-16,-2 1-16 0,2-2-33 0,0-1-23 15,-2-2-21-15,-1-1 44 0,1-1-66 0,-1-1 27 16,-3 0-43-16,0-2 52 0,-2-1-37 0,0 0 48 15,-4-2-29-15,2 1 21 0,-3-3 18 0,0 1 14 16,-4-3 14-16,0-1 9 0,-1-1 7 0,0 0 4 0,0-3 9 16,-3-2 3-16,2 5 3 0,-2-3 3 0,0 1 9 15,2 2 3-15,-1 0 24 0,0 3 29 16,3-1 22-16,-2 1 23 0,2 3 21 0,-1 0 9 16,1 1 6-16,-1 0-34 0,4 2-20 0,-2 2-17 0,3 4-7 15,-5-8 11-15,5 8 11 0,0 0-5 0,0 0-50 16,0 0 41-16,0 0-49 0,0 0 41 0,8 5-53 15,-4-1 46-15,2 4-56 0,-1 1 45 0,0 1-53 16,3 2 45-16,1 2-52 0,1 1 50 0,0 2-17 16,-1 0-9-16,3 2-49 0,-2-2-72 0,0 2-45 15,0-1-5-15,-1-1-88 0,-1-3 1 0,-1 1-87 16,1-3-15-16,-5-2-17 0,1 2-70 0,-2-6-485 16,-2-6-500-16</inkml:trace>
  <inkml:trace contextRef="#ctx0" brushRef="#br0" timeOffset="104905.605">11886 12402 402 0,'-4'-5'474'0,"-1"0"-93"16,4-2-65-16,1 7-17 0,0-14-15 0,1 7-22 16,2-2-53-16,-1 0-38 0,6 0-32 0,-2-2-32 0,2 2-19 15,2-3-23-15,1 3-32 0,1-3-71 0,2-1-72 16,1 2-83-16,1 1-98 0,-3 0-530 16,-1 0-355-16</inkml:trace>
  <inkml:trace contextRef="#ctx0" brushRef="#br0" timeOffset="105728.882">10505 13919 28 0,'-2'-7'280'15,"2"7"-35"-15,-4-6-11 0,4 6-14 0,-2-6-11 16,2 6-19-16,-5-8-8 0,5 8-6 0,-8-9-29 16,3 5 39-16,1 0-53 0,4 4 35 0,-11-11-54 15,3 8 46-15,2-3-45 0,-1 2 55 0,-2 0-38 16,-1 1 40-16,10 3-55 0,-14-4 23 0,14 4-47 15,-18 0 27-15,8 1-32 0,0 2 38 0,-3 2-50 16,4 0 40-16,-3 3-57 0,1 1 39 0,1-1-59 16,1 2 41-16,-1 1-59 0,3 0 41 0,1 1-50 15,2-1 41-15,1-1-49 0,2 1 44 0,1 2-35 0,3-4 27 16,-1 1-50-16,3-1 48 0,2 1-9 16,-1-4 0-16,4 0-47 0,-2-2 40 0,1 0-8 15,2-2-7-15,1-1-13 0,-2-2-8 0,3-1-6 16,-3-2-53-16,-1 0 37 0,3 0-3 0,-6-1 7 0,2 0 5 15,-2-2 8-15,-1 1-39 0,-2-1 58 0,-2-2-47 16,-1 3 50-16,-1-5-39 0,-2 3 44 16,-2-3-38-16,0 1 49 0,0-2-47 0,0 0 50 0,0 0-42 15,-3-1 44-15,4 4-44 0,3-3 7 0,-3 3 7 16,4 0-2-16,0 1 4 0,0 0 4 0,5 0 12 16,-1 2 3-16,4 0 7 0,-1 0 3 0,4 3-2 15,1-2-2-15,0 4-3 0,3 0 41 0,-1 1-52 16,4 1 43-16,-1 2-53 0,2 0 44 0,-2 3-53 15,0-3 46-15,1 4-51 0,-2-2 49 0,0 1-47 16,-3 0 47-16,-3-1-42 0,2 0 78 0,-3-2-3 16,-3 1 69-16,2 0-47 0,-8-4 11 15,6 4-7-15,-6-4-3 0,0 0 27 0,0 0 1 0,-1-10 1 16,-2 3-6-16,1-1-23 0,-2-1-16 0,0-3-55 16,0-3 42-16,2-1-16 0,-1 0-11 0,3-1-9 15,-1-1-9-15,2 1-10 0,0-1-31 0,3 2-65 16,-1-1-82-16,2 3-42 0,1 1-129 0,-2 3-33 0,1 1-92 15,2 4-129-15,-4 0-595 0,-3 5-803 0</inkml:trace>
  <inkml:trace contextRef="#ctx0" brushRef="#br0" timeOffset="106303.424">9346 14997 458 0,'-11'-11'494'0,"1"1"-73"0,0 1-47 0,1 1 2 16,0 2-17-16,0 0-9 0,3 1-11 0,-1 0-42 16,7 5-49-16,-12-7-50 0,12 7-20 0,0 0-18 15,-11 3-13-15,11-3-18 0,-5 12-22 16,5-5-11-16,1 3-12 0,3 3-12 0,0 0-51 0,3 7 37 15,-1-2-45-15,7 7 30 0,-2 0-45 0,4 2 46 16,2 5-50-16,2-1 42 0,1 2-49 0,1-3 46 16,0 0-8-16,0-2 5 0,1-3-7 0,-3-5-1 15,3-2 1-15,-3-2-1 0,2-3-2 0,-1-4-1 16,-2-2-5-16,1-2 3 0,-1-5-3 0,1 0 0 16,0-2-38-16,2-6 35 0,-1 0-32 0,2-4 40 15,-3 1-40-15,2-5 10 0,-5 2 37 0,-2-3-41 16,-1 0 36-16,-3-2-38 0,-1 1 49 0,-2-3-39 15,-5 3 42-15,2 0-27 0,-7-1 24 0,2-4-33 16,-5 2 34-16,-2 0-31 0,-1-3 29 0,-5 0-34 16,1-1 30-16,-3 1-33 0,0 2 30 0,-3 3-26 15,4-1 20-15,-2 6-36 0,4-1 27 0,1 5-35 16,0 1 25-16,1 2-69 0,2 1-18 0,1 0-69 0,8 6-74 16,-15-2-79-16,15 2-91 0,0 0-108 0,-12 2-91 15,12-2-384-15,0 0-577 0</inkml:trace>
  <inkml:trace contextRef="#ctx0" brushRef="#br0" timeOffset="106949.491">9829 14955 630 0,'0'0'490'0,"0"0"-104"0,9 4-48 16,-9-4 8-16,5 4-1 0,-5-4-14 0,5 7-15 15,-5-7-24-15,7 9-23 0,-3-3-37 0,3 2-28 16,-2-1-32-16,3 1-42 0,0 0-21 0,1 2-21 15,2 0-14-15,0 0-16 0,-2 1-52 0,3-2 37 16,0 0-48-16,-3 2 46 0,2-4-29 0,-3 0 23 0,0 0-47 16,0-2 55-16,1 0-34 0,-9-5 47 15,10 7-50-15,-10-7 36 0,0 0-49 0,14-4 43 16,-14 4-48-16,6-11 53 0,-2 2-47 0,-3 0 34 0,1-2-25 16,-1 0 41-16,0-1-20 0,-1 1 23 15,0-1 0-15,0 0 25 0,3 3-14 0,-2-1 11 16,-1 2-30-16,3-1 9 0,-2 3-19 0,2 1 17 15,-1-2-24-15,-2 7 14 0,10-6-19 0,-10 6 13 0,13-3-16 16,-13 3 0-16,15 0-10 0,-15 0 17 0,18 6-24 16,-7-3 10-16,1 1-15 0,-1 0 1 15,1 2-64-15,1 0-9 0,-1 0-83 0,-1 0 49 0,1-2-34 16,-1 0-68-16,-2 1-43 0,0-2 2 0,-1 1 7 16,-8-4-7-16,16 2-1 0,-16-2 23 0,11-2 25 15,-11 2 35-15,11-5 42 0,-7 1 20 0,1-3 23 16,-1 0 19-16,-3-2 14 0,4 3 20 0,-4-2 57 15,2-1 54-15,1 2 23 0,-2-1 33 0,-2 8 21 16,3-10 1-16,-3 10-24 0,1-10-19 0,-1 10 21 16,4-6 13-16,-4 6-6 0,0 0-12 0,10-3-16 15,-10 3-18-15,12 2-18 0,-12-2-15 0,11 3-13 16,-4 0-11-16,-1 1-6 0,3 0-4 0,-1 1-4 16,-2 0-6-16,2 0-5 0,-1 1-8 0,0-2-3 0,-2 0-12 15,-5-4-35-15,8 8-52 0,-8-8-69 16,0 0-74-16,0 6-42 0,0-6-11 0,0 0 65 15,-16 2 15-15,6-5 76 0,1-1 1 0,-4-3 54 0,1 1-14 16,-3-2 52-16,-1-1-20 0,-1-3 45 0,1-2-30 16,-1 2 15-16,-1-4 1 0,5 0 10 0,-2 3 8 15,2-1 22-15,3 2 7 0,4 0-1 0,-1 0-2 16,5 0-1-16,-1 4-3 0,3-1 13 0,3-1-16 16,-1 1-3-16,5 2-22 0,-1 0-81 0,1 1-93 15,3-1-115-15,-1 3-176 0,1 1 19 0</inkml:trace>
  <inkml:trace contextRef="#ctx0" brushRef="#br0" timeOffset="107245.711">10493 14669 440 0,'0'0'360'0,"0"0"5"0,-1-7 5 0,1 7-11 16,-8-7-11-16,8 7-29 0,-6-5-19 0,6 5-9 16,-9-3-20-16,9 3-28 0,-12-2-30 0,12 2-31 15,0 0-29-15,-12 0-27 0,12 0-13 0,0 0-9 16,-10 5-12-16,10-5-11 0,-1 5-19 0,1-5-8 15,0 7-10-15,0-7-8 0,5 6-8 0,-1 0-3 16,-4-6 0-16,8 8-9 0,-3-4-1 0,-5-4-3 0,11 7 1 16,-11-7-6-16,11 7 2 0,-11-7 0 0,7 4-1 15,-7-4 3-15,8 4 2 0,-8-4 8 16,5 5-2-16,-5-5 1 0,0 0-6 0,0 0-5 0,0 0 0 16,0 0-3-16,0 0 1 0,0 0-2 0,0 0-2 15,0 0-37-15,-5 4 38 0,5-4-2 0,0 0-4 16,0 0-13-16,0 0-47 0,0 0-41 0,-9-2-45 15,9 2-44-15,0 0-39 0,0 0-49 0,0 0-37 16,0 0-13-16,0 0-2 0,0 0 20 0,0 0-53 16,0 0-25-16,-9 2-281 0,9-2-180 0</inkml:trace>
  <inkml:trace contextRef="#ctx0" brushRef="#br0" timeOffset="107448.044">10434 14748 357 0,'-10'2'318'0,"10"-2"-56"0,0 0 54 16,-10 2-47-16,10-2-7 0,0 0-6 0,0 0-1 15,-12 0-28-15,12 0-10 0,0 0-17 0,0 0-19 16,-11-3-27-16,11 3-22 0,0 0-22 0,0 0-15 16,-5-7-12-16,5 7-14 0,0 0-14 0,0 0-7 0,1-5-6 15,-1 5-9-15,0 0-5 0,0 0-1 16,5-6-10-16,-5 6-3 0,0 0-3 0,0 0 0 16,8-4-7-16,-8 4-5 0,0 0-2 0,0 0-4 0,6 5-11 15,-6-5-62-15,1 5-74 0,-1-5-81 0,0 0-97 16,0 10-71-16,0-10-484 0,-1 7-445 0</inkml:trace>
  <inkml:trace contextRef="#ctx0" brushRef="#br0" timeOffset="107762.2">10387 14776 359 0,'0'0'467'16,"0"0"-72"-16,0 0-51 0,0 0-17 0,0 0-17 15,0 0-26-15,0 0-14 0,0 0 6 0,0 0-9 16,0 0-3-16,0 0-27 0,8 3-23 0,-8-3-36 15,16 4-24-15,-4 0-25 0,2 0-28 0,1 2-11 16,2-2-17-16,1 3-11 0,2-1-11 0,-1-1-11 16,2 2-7-16,-1 0-9 0,-2-3 5 0,-1 2-6 15,-1-1 5-15,-3-1 19 0,1-1 17 0,-5 0 35 16,1 1 15-16,-10-4 16 0,16 1-29 0,-16-1-1 0,0 0-25 16,9-6 12-16,-9 6-17 0,-3-10 3 15,-1 4-13-15,-1-3 3 0,-1-1-25 0,-3 0 5 0,0-2-18 16,0-1 6-16,-4-1-22 0,3-2 12 0,-3 1-21 15,2 3 8-15,2 0-29 0,-1-1-41 16,2 3-56-16,0 0-90 0,4 1-83 0,-1 1-148 0,0 4 7 16,4-2-18-16,1 6-20 0,1-11 10 0,-1 11 7 15,8-7-7-15,-8 7-309 0,11-7-284 0</inkml:trace>
  <inkml:trace contextRef="#ctx0" brushRef="#br0" timeOffset="108531.071">10657 14650 157 0,'0'0'373'0,"9"4"-81"0,-9-4-5 16,0 0 0-16,10 5 1 0,-10-5-7 0,0 0-36 15,0 0-29-15,0 0-25 0,0 0-32 0,7-4-27 16,-7 4-18-16,2-5-26 0,-2 5-20 0,1-10-13 16,0 3-10-16,1 0-8 0,0 1-47 0,-2-2 45 15,3 0-43-15,-3-1 53 0,1 1-38 0,0 2 57 0,1-2-35 16,-2 8 59-16,1-11-42 0,-1 11 32 16,2-11-42-16,-2 11 34 0,0-8-43 0,0 8 49 15,0 0-33-15,0 0 42 0,0 0-44 0,0 0 35 0,0 0-50 16,0 11 39-16,0-11-7 0,4 10-8 0,-1-4-5 15,1-1-5-15,1 2-9 0,0 0-3 0,1-1-1 16,3 1-8-16,-1 0-2 0,1 0-2 0,2-2 0 16,-2 0-5-16,3-1 1 0,-1-1-2 0,1-2-42 15,-12-1 48-15,23-1-46 0,-12 1 50 0,-1-4-47 16,1 0 47-16,-2-2-45 0,-3 0 50 0,3 0-51 16,-4-2 54-16,0 0-51 0,-1 1 46 0,-4-2-50 15,0 3 8-15,-1-1 43 0,-2-2-48 0,-2 2 54 16,-1 0-55-16,-2 1 47 0,-1-1-46 0,3 2 47 15,-3 1-46-15,0-1 51 0,1 2-50 0,-1-1 49 16,9 4-48-16,-13-5 44 0,13 5-47 0,-10-3 54 16,10 3-48-16,0 0 44 0,0 0-47 0,0 0 50 15,0 0-46-15,0 0 45 0,-5 4-49 16,5-4 45-16,9 4-47 0,-9-4 48 0,14 7-51 0,-6-5 42 16,-1 2-43-16,1 0 49 0,2 0-49 0,-1 3 48 15,-2-2-50-15,0 2 49 0,1 0-44 0,-3-1 46 16,0 4-42-16,0-3 43 0,-1 1-43 0,0 0 56 15,0 1-31-15,-2-2 64 0,-1-2-38 0,1 2 56 16,-1-1-39-16,-1-6 47 0,5 8-48 0,-5-8 42 16,3 7-53-16,-3-7 26 0,0 0-49 0,11-2 36 0,-3-3-54 15,1 0 35-15,1-3-52 0,0-1-2 0,2-2 1 16,2-2-10-16,1-2 3 0,-3-2 6 0,2 2 44 16,-3 0-41-16,2-2 45 0,-4 0-47 0,-4 2 47 15,2 1-48-15,-5 1 49 0,1 1-47 0,-3 0 53 16,-3 4-12-16,2-2 72 0,-3 3-12 0,0-2 19 15,-1 4 12-15,1 1 7 0,-1 1 5 0,5 3 1 16,-11-7-25-16,11 7-16 0,-9-4-18 0,9 4-9 16,0 0-12-16,0 0-1 0,-12 3-9 0,12-3-5 15,0 0-5-15,5 9 1 0,-5-9-10 0,9 8 1 16,-2-3-5-16,3 0-3 0,0 0-6 0,3 0-4 16,1 2-2-16,-1 0-5 0,2-2 7 0,-2 2-3 15,1-1-4-15,-1 0 1 0,-2 2-6 0,-1-3-3 16,-2 2 5-16,-3-2 4 0,2 3 2 0,-5-4-1 0,2 4 3 15,-3-2-1-15,-1-6-2 0,-1 11 2 0,-3-5-22 16,0-2-37-16,2 1-34 0,2-5-33 16,-9 7-34-16,9-7-11 0,-8 5-111 0,8-5-32 0,0 0-109 15,-14-1-72-15,14 1-4 0,-4-5-44 0,4 5 60 16,0-13-272-16,3 6-278 0</inkml:trace>
  <inkml:trace contextRef="#ctx0" brushRef="#br0" timeOffset="108761.142">11210 14440 725 0,'7'-10'233'0,"-1"2"15"0,-3 3 0 0,1-4 17 16,0 4-35-16,-1 0 64 0,1-3-18 0,-2 3-19 15,-2 5-14-15,8-11-17 0,-6 6-25 0,-2 5-28 16,4-10-19-16,0 5-34 0,-1-2-25 0,-1 2-17 16,1-3-14-16,-2 3-15 0,2-4-6 0,-1 1-12 15,-1 0-5-15,2 0-3 0,-2 1 0 0,-1-2 5 16,0 2-1-16,-1 1 2 0,1 6-1 0,-4-13 12 16,4 13 7-16,-4-11-3 0,4 11-2 0,-5-7-6 15,5 7-3-15,0 0-11 0,-6-2-1 0,6 2-3 16,0 0-3-16,-4 7 2 0,4-7-5 0,1 10 0 0,-1-10-2 15,7 10-46-15,-2-3 43 0,1-2-56 16,4 1 23-16,1 1-87 0,2-3-22 0,2 0-72 16,2-1-73-16,1 0-56 0,3-4-48 0,0-2-46 15,4-2-64-15,3-2-245 0,0-4-244 0</inkml:trace>
  <inkml:trace contextRef="#ctx0" brushRef="#br0" timeOffset="109294.684">11841 13962 420 0,'4'-9'499'15,"1"2"-107"-15,0 0-10 0,0 2-67 0,-5 5 36 16,4-8-70-16,-4 8 18 0,4-8-65 0,-4 8 14 16,0 0-83-16,5-6 11 0,-5 6-75 0,0 0 21 15,0 0-65-15,0 0 37 0,0 0-63 0,0 0 41 16,0 0-53-16,0 0 41 0,-1-8-51 0,1 8 41 16,-4-4-47-16,4 4 39 0,-4-10-48 0,0 5 44 15,2 0-47-15,-3-3 46 0,2 0-49 0,-2-1 45 16,1-1-43-16,2 2 30 0,-2-4-20 0,1 2 9 15,-2 0-1-15,4-2 7 0,-3 2 0 0,3 0 4 0,1 1-2 16,0 1-3-16,0 2-4 0,1-2 0 0,4 1 7 16,-1 2 3-16,-4 5 10 0,10-5 10 15,-10 5 4-15,17 0 12 0,-7 3 16 0,2 2 7 0,0 2 23 16,5 4 13-16,-1 4 3 0,3 4 6 0,2 1-1 16,1 9 3-16,1 1-26 0,-1 3 14 15,2 1-12-15,-1 3-10 0,0-1-7 0,-1 0-1 0,1 0-13 16,0 0-13-16,-2-2-8 0,-1-1-6 0,0-3-4 15,0-3-3-15,-6-5 0 0,3-1-5 0,-5-5-5 16,-1-2 6-16,-1-2 2 0,0-3-6 0,1-1-1 16,-2-1-7-16,0-5-4 0,-9-2-3 0,14 3-4 15,-7-8-3-15,-7 5-5 0,12-7-4 0,-10 2-4 16,1-2-4-16,-3-1-4 0,-1 2-4 0,-2-2-1 16,-1-2-5-16,-5 2 5 0,-1-3-25 0,-3 4 11 15,-2-1-7-15,1 1 13 0,-6 0 2 0,1 1 12 16,2 1-2-16,-2 1 13 0,2-1-3 0,-1 2 8 15,4-2-3-15,-1 1 14 0,3 2 0 0,3-4 8 0,-1 0-5 16,2 1-6-16,3-3-8 0,1-1 10 16,3-3-9-16,4 0 1 0,0-5-11 0,5-1-27 15,6-5-80-15,-1 0-77 0,5-3-87 0,1 0-35 0,4-4-124 16,0 2-54-16,-1 3-89 0,-3 3-167 0,-3 1-339 16,-1 2-702-16</inkml:trace>
  <inkml:trace contextRef="#ctx0" brushRef="#br0" timeOffset="110028.415">11954 15259 26 0,'0'0'439'0,"-17"-2"-118"0,17 2-53 0,-19 2-6 16,6 1-30-16,0 1 14 0,-3 2-40 0,-2 2 49 16,-1 3-24-16,-2 0-12 0,1 3-29 0,-2 3-14 15,0 1-38-15,3 1 3 0,1 2-36 0,-1 0 1 16,6 0-36-16,2 0 1 0,1-2-26 0,3-1 6 15,3-1-17-15,3-1 6 0,1-3-17 0,5 0 10 16,-1 2-14-16,4-5 9 0,2-1-17 0,0-2 11 16,0-3-16-16,3-2 12 0,0-1-16 0,1-2 10 15,0-2-13-15,3-3 13 0,-5 0-3 0,4-2-1 16,-5-1-15-16,1-4 4 0,-1 1 0 0,-2-1-1 16,-4-2 7-16,-1-2-5 0,1 1 1 0,-5-2 4 0,-2-2 1 15,-3-2-23-15,-3-4 34 0,-4-1 4 16,-3 1-5-16,-3-6 2 0,-2-2 21 0,-5-2-8 15,1 2-6-15,-3 0 20 0,3 2 68 0,-3 1 24 0,3 0 7 16,0 3 6-16,1 3-7 0,3 5 6 0,3 3-6 16,1 2-4-16,2 3-6 0,4 3-19 0,-1-1-25 15,4 3-14-15,-1 3-13 0,8 4 14 0,-7-3 12 16,7 3-10-16,-4 4-12 0,5 3-2 0,3 1-7 16,1 1-1-16,4 3-11 0,1 2-3 0,3 3-19 15,4 2 9-15,-1 2-16 0,5 0 7 0,-1 4-7 16,5 1-5-16,-1 2 1 0,0-1 6 0,2 1-18 15,-1-1 2-15,1-1-21 0,-2-2-26 0,2 0-55 16,-5-5-21-16,1-1-69 0,0-4 18 0,-3-1-41 16,-2-1-73-16,0-5-57 0,-2 0-16 0,0-2-82 15,-2-2-1-15,1-2-24 0,-3-1 0 0,3-2-413 16,-5-2-439-16</inkml:trace>
  <inkml:trace contextRef="#ctx0" brushRef="#br0" timeOffset="110214.911">12076 15284 124 0,'2'-8'436'0,"-2"8"-74"0,0-11-3 15,0 11-13-15,0-11-9 0,0 11-12 0,0-9-30 0,0 9-16 16,0-9-34-16,0 9-37 0,0-7-40 0,0 7-27 16,0 0-7-16,1-6 5 0,-1 6-10 0,0 0-17 15,0 0-13-15,0 0-16 0,10 0-13 16,-10 0-12-16,9 6-49 0,-9-6 35 0,8 7-50 0,-3-2 44 16,0-1-9-16,-1 1-7 0,2 2-7 0,-1-2-4 15,-1 2-5-15,1-2-9 0,-5-5-62 0,7 8-48 16,-7-8-44-16,6 6-55 0,-6-6-78 0,3 7-88 15,-3-7-63-15,0 0-487 0,0 0-501 0</inkml:trace>
  <inkml:trace contextRef="#ctx0" brushRef="#br0" timeOffset="110562.989">12000 15186 259 0,'-4'-6'324'0,"1"1"-31"0,3 5-82 0,-5-9-4 0,5 9-66 15,-1-7 18-15,1 7-60 0,2-6 9 0,-2 6-58 0,8-7 27 16,-8 7-47-16,13-5 25 0,-7 2-48 15,3 0 38-15,0 0-53 0,0 0 35 0,0 0-40 16,0 1 35-16,2-2-41 0,-3 3 47 0,-8 1-55 0,16-3 37 16,-16 3-36-16,0 0 38 0,15 0-33 15,-15 0 34-15,6 4-29 0,-6-4 67 0,2 6 6 16,-2-6 45-16,1 9 27 0,-1-9 22 0,0 11-8 16,0-11-11-16,0 9-4 0,0-9-15 0,1 14-20 0,-1-14-10 15,5 11-5-15,0-7-15 0,-1 2-9 0,2-1-13 16,2 1-4-16,2 0-6 0,-1-2-5 0,2 0-5 15,1 0-4-15,2 0 0 0,2-2-12 0,-2 2-4 16,2 0-2-16,-4-1 4 0,-2 1-7 0,3-1-7 16,-4 1 4-16,0-1-2 0,-3 2 2 0,-1-1 0 15,-5-4 7-15,4 10-4 0,-4-10 1 0,0 10-2 16,0-10 2-16,-4 9 1 0,-1-4 0 0,5-5-1 16,-6 8 5-16,6-8-2 0,-8 7-18 0,8-7-62 15,-4 4-93-15,4-4-118 0,0 0-85 0,0 0-451 16,-5-7-364-16</inkml:trace>
  <inkml:trace contextRef="#ctx0" brushRef="#br0" timeOffset="110795.362">12378 15025 507 0,'-3'-7'447'0,"-1"0"-1"0,1 0-53 0,0 1 28 16,-2 2-48-16,0-2-20 0,5 6-39 0,-9-4-20 0,9 4-32 15,-13 0-28-15,13 0-36 0,-9 2-38 0,4 3-27 16,0 0-17-16,1 1-20 0,-1 1-16 0,3 3-12 15,0-2-14-15,1 2-9 0,2 1-8 0,1-1-3 16,0 2-38-16,3-2 31 0,0 3-46 0,3-1 41 16,0-1-48-16,2-1 40 0,0-1-61 0,0 0 11 15,4-1-87-15,-2-2 18 0,2-1-90 0,-1-2-23 16,-2 0-54-16,3-2-29 0,-1-1-55 0,2-2-42 16,1-1-17-16,0-1-61 0,-3-2-200 0,2-2-184 15</inkml:trace>
  <inkml:trace contextRef="#ctx0" brushRef="#br0" timeOffset="111877.992">12626 14979 128 0,'-3'-5'486'16,"-2"-1"-116"-16,1 1 27 0,4 5-62 0,-10-9-36 15,10 9-19-15,-13-4-18 0,13 4-43 0,-12 0-3 16,12 0-41-16,-16 2-19 0,11 1-34 0,-4 1-6 16,4 2-29-16,0-1-6 0,0 1-25 0,1 3-9 15,3-1-4-15,-1 0-14 0,2 2-2 0,3-1 4 0,-1 1-16 16,4-3-1-16,-1 4-4 0,1-2-3 0,4-4-8 15,-1 2 3-15,0-2-8 0,3 0-1 0,-1-4 4 16,0 1-9-16,-11-2-8 0,21-2 0 16,-12 1 8-16,3-2-1 0,-3-2 5 0,-3 0-2 0,1 1 7 15,-1-1-6-15,-4-2 0 0,1 1 5 0,-2-1-4 16,-2 1 1-16,-2-2 1 0,1 3 3 0,-4-2-2 16,0-1-3-16,1 1 1 0,-1 2-4 0,-1-2-11 15,1 2-1-15,0 0-53 0,2-1-35 0,-1 1-63 16,5 5-73-16,-7-8-17 0,7 8-28 0,-2-8 31 15,2 8-5-15,2-10 54 0,-2 10 18 0,7-9 56 16,-4 4 14-16,4 0 39 0,-1-1 42 0,3 1 104 16,-2-1 34-16,-1 1 66 0,3-1-14 0,-3 3 89 15,1-1-30-15,-7 4 8 0,10-6 1 0,-10 6 12 16,10-4 28-16,-10 4-3 0,0 0 10 0,14 2-11 16,-14-2-19-16,12 5-23 0,-12-5-42 0,9 6-24 15,-4-2-20-15,-5-4-24 0,10 9-17 0,-4-4-19 16,2-1-2-16,-3 1-22 0,3 1-6 0,1-1-4 0,-3 0-3 15,3-1-7-15,-3 0-3 0,3-1-2 16,-9-3-7-16,13 5-1 0,-13-5-4 0,13 0-2 16,-13 0-11-16,11-2-4 0,-11 2-5 0,9-6-12 0,-3 2 4 15,-6 4 1-15,5-10 6 0,-4 3 5 0,3 2 5 16,-3-2-1-16,0-1 0 0,-1-1 3 0,0 2 3 16,-1-1 0-16,1 1 1 0,-1 0 2 0,1 7-1 15,0-12-4-15,0 12-3 0,0-10-5 0,0 10 3 16,0-7 7-16,0 7-4 0,3-5 2 0,-3 5 3 15,8-5-1-15,-8 5 8 0,0 0-6 0,12 0 4 16,-12 0-2-16,11 2-1 0,-11-2 1 0,10 3 1 16,-10-3 0-16,12 1-3 0,-12-1-9 0,10 1-5 15,-10-1-3-15,0 0 0 0,13 0-1 0,-13 0-8 16,6-5 1-16,-6 5 7 0,9-6-1 0,-9 6 3 16,5-10 7-16,-1 5 1 0,-3-2 0 0,2 0 6 15,0 0 5-15,-1-3-4 0,0 2 0 0,0-2 4 16,-1 0-1-16,4 2 2 0,-3-2 2 0,0 2 2 0,2 0-4 15,0 2-6-15,0-2 9 0,0 2-3 16,1 3 0-16,-5 3 2 0,11-8 3 0,-11 8-4 16,12-2-1-16,-12 2 0 0,15 0 0 0,-15 0 1 15,14 2-2-15,-14-2-1 0,14 6 1 0,-6-3-1 16,-2-1 0-16,-2 4-1 0,-4-6 3 0,9 5 13 0,-9-5 16 16,10 5 9-16,-10-5-5 0,0 0-4 0,7 5-3 15,-7-5-4-15,0 0-3 0,0 0-2 0,0 0-7 16,2-6-2-16,-2 6-2 0,-1-7 1 0,1 7-6 15,0-10-4-15,0 10-26 0,0-11-48 0,0 3-52 16,1 1-39-16,0-2-37 0,2 2-21 0,0-2 7 16,-1 1-3-16,3 1 68 0,-1 0-2 0,0-1 62 15,0 3-11-15,0-2 55 0,-4 7-25 0,7-8 42 16,-7 8-21-16,8-9 39 0,-8 9-24 0,6-5 38 16,-6 5-25-16,7-3 34 0,-7 3-29 0,6-4 61 15,-6 4-39-15,10-5 63 0,-10 5-7 0,8-3-3 16,-8 3-3-16,9-4-9 0,-9 4-7 0,9-4-50 15,-3 0 51-15,-1 0-54 0,0 0 48 0,1 1-47 16,-1-3 45-16,-1-1-50 0,0 2 49 0,0 0-50 16,0-2 48-16,-1 2-7 0,-3 5-2 0,2-10 11 15,-2 10 25-15,2-9 11 0,-2 9 6 0,0-8 0 0,0 8 6 16,0 0 9-16,-4-4 12 0,4 4 8 0,0 0-32 16,-7 4 61-16,7-4-45 0,-2 10 59 0,2-10-62 15,0 12 40-15,1-7-56 0,2 5 34 0,-1-3-55 16,2 2 30-16,1 1-58 0,0-2 37 0,4 3-50 15,0-1 40-15,0-2-65 0,0-1 15 0,5 2-67 16,-5-5-90-16,5 1-82 0,-2-1-92 0,-1-3-76 16,3-1-57-16,-2-1-67 0,2-3-318 0,0 0-396 15</inkml:trace>
  <inkml:trace contextRef="#ctx0" brushRef="#br0" timeOffset="111945.814">13565 14547 405 0,'0'0'432'0,"10"-7"-101"0,-10 7-49 0,7-4-81 15,-7 4-38-15,6-3-139 0,-6 3-598 0,0 0-89 16</inkml:trace>
  <inkml:trace contextRef="#ctx0" brushRef="#br0" timeOffset="119507.022">28305 14105 105 0,'-5'-4'430'0,"0"-1"-111"16,-1-1 42-16,1 1-73 0,1 0 40 0,-2-1-34 15,0 0 15-15,1 0-43 0,1 1 4 0,-1 0-18 0,1 3-6 16,4 2-3-16,-9-10-14 0,9 10-22 0,-8-7-20 15,8 7-44-15,-4-4-29 0,4 4-18 16,0 0 12-16,-5-4 15 0,5 4-1 0,0 0 2 0,0 0-13 16,7 4 3-16,-7-4-10 0,9 4-3 0,-1 2-4 15,0 0-4-15,1-1-13 0,4 2 9 0,0 0-9 16,0 3-13-16,4 0-9 0,0 0-6 0,-2 1-13 16,4 2-6-16,-2-4-3 0,2 3-6 0,-3 0-3 15,0-1-4-15,2 0-2 0,-1-1-8 0,-4-1 2 16,0-1-3-16,0-1 2 0,-1 0-1 0,-3 0 1 15,0-2 0-15,0 0 8 0,-2 0 18 0,-7-5 34 16,11 5 22-16,-11-5-9 0,7 5-11 0,-7-5-15 16,0 0-9-16,9-5-12 0,-9 5-3 0,0-10-4 15,-1 3-9-15,-1-3 0 0,1-2-1 0,-4-1-6 16,3-2-1-16,-3-3-4 0,1 1 0 0,-1-4-3 16,1-3 2-16,-1 1 0 0,-2-1-1 0,3 1 0 15,1 0-4-15,-1 2 3 0,1 3-3 0,-1 0 3 16,2 3-7-16,-1 0 7 0,1 1-4 0,-1 2-3 15,1 2-7-15,0 0-18 0,0 0-49 0,1 3-63 16,-1-2-60-16,2 4-111 0,0 5-51 0,-1-12-25 16,1 12-24-16,1-7-41 0,-1 7-64 0,0 0-60 15,4-5-86-15,-4 5-264 0,0 0-501 0</inkml:trace>
  <inkml:trace contextRef="#ctx0" brushRef="#br0" timeOffset="119696.65">28648 13897 281 0,'0'0'340'0,"6"9"-42"0,-6-9-44 0,5 6 29 16,-5-6-44-16,4 5 36 0,-4-5-51 0,0 0 10 15,7 4-52-15,-7-4-8 0,0 0-55 0,14 1-1 16,-14-1-49-16,14-3 14 0,-2 1-41 0,-2-1 15 16,0 1-37-16,4-1-11 0,-1-1-37 0,2 0-83 15,-2 3-60-15,1-2-67 0,-2 1-61 0,-1 0-112 16,1 2-233-16,-12 0-154 0</inkml:trace>
  <inkml:trace contextRef="#ctx0" brushRef="#br0" timeOffset="119860.397">28804 14050 105 0,'-5'9'408'0,"3"-2"-109"0,-1 0-38 0,-2-1-3 16,5-6 5-16,-2 9-21 0,2-9 47 0,1 6-59 16,-1-6-19-16,0 0-65 0,7 6-3 0,-7-6-52 15,9-2 7-15,-9 2-45 0,16-7 15 0,-5 2-42 16,1-1 22-16,2-1-40 0,0-2 15 0,4-1-91 15,-2-1-63-15,2 1-39 0,0-2-96 0,-1-1-50 16,-2 0-422-16,2 1-242 0</inkml:trace>
  <inkml:trace contextRef="#ctx0" brushRef="#br0" timeOffset="120394.478">29195 13593 312 0,'4'-13'449'0,"-3"1"-94"15,2-1 25-15,-2 2-62 0,-1 1 24 0,0-1-35 16,0 0 3-16,-2 2-28 0,-1-1-25 0,1 1-49 16,-2 2-18-16,0 2-28 0,-5 0-12 0,9 5-21 15,-13-5-21-15,13 5 3 0,-19 0-11 0,10 3-13 16,-1 1-8-16,-2 1-7 0,2 0-8 0,1 2-9 0,0-2-11 16,3 4-4-16,-2-1-8 0,4 1 3 0,-2 1 0 15,5 0 0-15,0-1-1 0,1 1-2 16,2 2-44-16,3-1 44 0,0 0-45 0,4 0 44 15,2 2-44-15,1 0 40 0,5 0-38 0,-1 0 39 0,2 0-41 16,4 3 34-16,-2-2-6 0,2 1-8 0,-5-1-7 16,1-1-6-16,-3 0-3 0,0 3-27 0,-3-2 0 15,-4-1-4-15,-1 0 7 0,-2 0 4 16,-1-1 5-16,-4-2 8 0,-2-1 1 0,-2 2 6 0,-1-2-3 16,-4-1 7-16,1-3-3 0,0 1 8 0,-2 0 1 15,1-2 1-15,2 1 3 0,-1-3 3 0,8-2 3 16,-13 7-3-16,13-7-3 0,-9 3 1 0,9-3-3 15,0 0-3-15,0 0 1 0,0 0 1 0,5 5-3 16,-5-5 3-16,14 2-1 0,-3 0-1 0,0-2-7 16,2 3 5-16,0-1-5 0,-1 2 1 0,2 0 1 15,-1 1 0-15,1 2-3 0,-3 0 3 0,0 3-2 16,-3-1 6-16,-1 4 2 0,0-2 5 0,-3 4-3 16,1-2 6-16,-3 0-2 0,1-3 7 0,-1 4 2 15,0-4 13-15,-1 2-20 0,0-2 13 0,0 0-10 16,1 1 14-16,0-5-13 0,2 3 13 0,-1-2-15 15,3 1 11-15,0-3-6 0,1-1-14 0,3 0-45 16,1-3-43-16,2 0-47 0,3 1-48 0,0-5-34 16,3 2-122-16,-1-3-67 0,5 0-61 0,-1-4-79 15,0 1-329-15,-3-2-425 0</inkml:trace>
  <inkml:trace contextRef="#ctx0" brushRef="#br0" timeOffset="121113.745">29768 13639 50 0,'0'0'358'0,"0"0"-75"0,2-7 1 16,-2 7-46-16,0 0 24 0,0-8-44 0,0 8 36 16,0-6-59-16,0 6-20 0,-1-7-19 0,1 7 22 15,-4-10-35-15,4 10 28 0,-3-9-38 0,3 9 28 16,-4-12-17-16,1 7 6 0,1-2-25 0,-2 2-5 16,0-2-18-16,-3 2 1 0,1-1-11 0,-3 0-4 15,3 1-14-15,-5 3 10 0,1-2-12 0,-3 1-4 16,1 3-2-16,-1 2 7 0,-1-1-2 0,-3 4-1 15,3-1-2-15,-2 3-5 0,-1 0-8 0,3 1-9 16,-3 1-3-16,5 3-1 0,1-2-10 0,0 1-8 16,2 2-38-16,1 0 49 0,4 0-46 0,-1-2 40 15,4 1 0-15,1 0-8 0,4-3-1 0,0 2-3 16,1-2-7-16,1-1 2 0,3-2-2 0,4 1-44 16,-3-2 39-16,5-2-3 0,-2-1-3 0,-1-2-42 15,2 0 42-15,-1-1-38 0,1-3 46 0,0 3-49 16,0-6 37-16,-3 3-28 0,1-3 46 0,-1-3-2 15,-2 1-2-15,0 1-2 0,-1-3-3 0,-3 1 2 16,-1 0-4-16,0 0 1 0,-2-1 0 0,1 1 4 16,-1 0 0-16,0 0 5 0,-1 3 8 0,0 0 17 15,-1-1-8-15,0 8-7 0,4-9-1 0,-4 9-7 16,1-9-2-16,-1 9-2 0,0 0 0 0,4-6 3 0,-4 6-7 16,0 0-5-16,6 6 9 0,-6-6-2 0,8 6-1 15,-4 1-3-15,2-2-1 0,-1 3-33 16,2-1 41-16,-1 2-46 0,-1-1 34 0,5 2-82 15,-3 0-22-15,1-2-53 0,-1 0-47 0,1-1-55 16,-2 1-69-16,2-1-67 0,-3-2-46 0,5-1-50 0,-10-4-417 16,12 4-475-16</inkml:trace>
  <inkml:trace contextRef="#ctx0" brushRef="#br0" timeOffset="121288.711">30055 13588 425 0,'8'-5'568'0,"-8"5"-172"16,10-3-35-16,-10 3-36 0,0 0 39 0,0 0-27 15,14 0 6-15,-14 0-18 0,0 0-30 0,4 7-49 16,-4-7-37-16,0 8-38 0,0-8-42 16,-1 11-22-16,0-5-20 0,-1 3-20 0,1-1-16 0,-3 3-8 15,4-1-21-15,-4 0-39 0,2 2-89 0,-1-2-84 16,3-1-62-16,-2 0-130 0,0-1-79 0,2-8-138 16,-1 13-301-16,1-13-463 0</inkml:trace>
  <inkml:trace contextRef="#ctx0" brushRef="#br0" timeOffset="121661.399">30251 13532 334 0,'2'-9'530'0,"-2"9"-157"0,0-7-29 0,0 7-66 16,2-8 32-16,-2 8-10 0,0 0-15 0,1-5-18 15,-1 5-55-15,0 0-30 0,1-10-45 0,-1 10-18 16,5-7-25-16,-5 7-19 0,7-10-15 0,-2 3-15 15,0 0-6-15,1 1-8 0,-2 0-5 0,3-2-11 16,-2-1 1-16,1 1-1 0,-1-1-7 0,-1-1 3 16,0 1-5-16,-2 1-3 0,1-2 7 0,-2 3 0 15,1 0 2-15,-2 7 5 0,0-12 4 0,0 12-1 16,-4-10 7-16,4 10-9 0,-5-5 17 0,5 5-6 16,0 0 19-16,-16 0-4 0,16 0 8 0,-10 5 5 15,4 0 3-15,0 1 1 0,0 0 1 0,2 2 4 16,-1 1-14-16,3 1 5 0,0 0-21 0,0 1 2 15,2-1-10-15,1 2 6 0,0-2-15 0,2 0 11 16,1 1-17-16,1-1 14 0,2-2-8 0,0 1-4 16,2-1-1-16,1 1-10 0,3-3-41 0,0-1-44 15,2 0-59-15,-1-3-65 0,1 0-105 0,-2 1-56 0,2-3-74 16,0 0-34-16,2-1-495 0,-4-1-558 16</inkml:trace>
  <inkml:trace contextRef="#ctx0" brushRef="#br0" timeOffset="121829.613">30611 13447 393 0,'0'0'639'0,"5"-4"-122"16,-5 4-77-16,0 0-48 0,5-5-42 16,-5 5-22-16,0 0-17 0,0 0-14 0,6-5-14 15,-6 5-27-15,0 0-16 0,0 0-66 0,0 0-15 16,3 7-53-16,-3-7 8 0,4 7-52 0,-4-7 15 0,0 12-13 16,2-6-14-16,-2 1-14 0,1 0-10 0,-1 2-54 15,0-1-87-15,0 1-72 0,0-2-75 0,0 2-50 16,0-3-132-16,0 1-73 0,0-7-560 15,0 10-694-15</inkml:trace>
  <inkml:trace contextRef="#ctx0" brushRef="#br0" timeOffset="122426.938">30864 13234 506 0,'0'0'419'0,"0"-9"-51"0,0 9-38 0,-1-9-24 16,1 9-19-16,-3-8-21 0,3 8-24 0,-2-5-20 0,2 5-15 16,-4-7-27-16,4 7-28 0,0 0-24 0,-2-7-20 15,2 7-12-15,0 0-6 0,0 0 1 0,-2-8-10 16,2 8 2-16,0 0-8 0,0 0 4 0,0 0-16 16,-2-9 2-16,2 9-8 0,0 0-1 0,0 0-3 15,0 0-3-15,0 0 5 0,0 0-5 0,-2-6 4 16,2 6-13-16,0 0-2 0,0 0-10 0,0 0 3 15,-3-5-13-15,3 5 7 0,0 0-10 0,0 0 4 16,0 0-9-16,-7-4 9 0,7 4-13 0,0 0 6 16,0 0-8-16,0 0 6 0,0 0-11 0,0 0 16 15,-8-2-23-15,8 2 16 0,0 0-9 0,0 0 10 16,0 0-11-16,0 0 10 0,0 0-13 0,0 0 17 16,0 0-14-16,0 0 22 0,0 0-28 0,0 0 14 15,0 0 0-15,0 0 17 0,0 0-21 0,-6-5 15 16,6 5-16-16,0 0 20 0,0 0-23 0,0 0 22 15,0 0-30-15,0 0 31 0,0 0-23 0,0 0 26 16,0 0-25-16,0 0 34 0,0 0-31 0,0 0 36 16,0 0-27-16,0 0 28 0,0 0-40 0,0 0 35 15,0 0-33-15,0 0 28 0,0 0-1 0,0 0-8 16,0 0-6-16,0 0-1 0,0 0-6 0,0 0-6 16,0 0 3-16,0 0 5 0,0 0 7 0,0 0 10 15,0 0 10-15,10 2 1 0,-10-2-21 0,7 7 26 16,-7-7-24-16,9 5 32 0,-9-5-27 0,10 8 28 15,-5-2-23-15,1-2 17 0,-1 3-32 0,2-2 23 16,0 1-28-16,-1-1 18 0,-1 2-23 0,1-1 20 16,1 1-26-16,-1 0 19 0,0-2-20 0,-1 0 15 15,-1 0-38-15,1-1 22 0,-5-4-94 0,7 9 4 16,-7-9-65-16,7 6-50 0,-7-6-49 16,7 5-70-16,-7-5-96 0,0 0-161 0,0 0-110 0,0 0-323 15,5-5-627-15</inkml:trace>
  <inkml:trace contextRef="#ctx0" brushRef="#br0" timeOffset="122574.544">30836 13055 471 0,'-8'-6'488'15,"-2"0"-99"-15,4-1-70 0,-1 3-23 0,2 0 0 16,-1-1-50-16,6 5-20 0,-8-7-68 0,8 7-11 16,-7-5-48-16,7 5 1 0,0 0-38 0,0 0 3 15,0 0-50-15,0 0-40 0,0 0-116 0,9-2-63 0,-9 2-119 16,15 3-137-16,-6 0-245 0,1-1-213 15</inkml:trace>
  <inkml:trace contextRef="#ctx0" brushRef="#br0" timeOffset="122773.011">31220 13118 8 0,'7'5'634'0,"-7"-5"-189"15,8 7-98-15,-8-7-40 0,6 7-15 0,-6-7 7 0,3 7-4 16,-3-7 1-16,2 6-16 0,-2-6-22 0,2 9-37 15,-2-9-35-15,1 8-38 0,-1-8-29 16,-1 14-21-16,1-8-21 0,-2 3-18 0,2 0-15 16,-2 1-6-16,1 0-12 0,-1 2-11 0,0 0-56 0,-1-1-86 15,-1 4-87-15,0-2-95 0,-1 0-130 0,2-2-83 16,0-1-371-16,-1-1-453 0</inkml:trace>
  <inkml:trace contextRef="#ctx0" brushRef="#br0" timeOffset="123161.022">31448 12963 411 0,'0'0'444'0,"-4"-9"-90"0,4 9-66 0,-5-7-61 15,5 7 46-15,-9-5-56 0,9 5 27 0,0 0-32 16,-14 0 15-16,8 4-38 0,-2 0-7 0,3 1-44 0,-1 1-5 15,1 1-34-15,-1 1 2 0,3-1-2 0,0 3-9 16,-1-3-4-16,4 5-13 0,0-4-9 0,0 3-7 16,2-1-5-16,1 0-4 0,1 0-11 15,1 0 0-15,-1-2-3 0,4 0-10 0,-2-1-10 0,4 0 12 16,-1 0-5-16,0-2 1 0,3 0-9 0,-2-2-1 16,0-3 1-16,2 1-5 0,-1-2-4 0,2 1 2 15,-3-5-2-15,-1 2-1 0,1-1 2 0,-1-1-5 16,-2-3-8-16,-1 1 10 0,-1 0-12 0,-1-3 14 15,-3 3-13-15,1-3 9 0,-4 1-8 0,-3 0 6 16,2 0-7-16,-4-2 8 0,-1 3-10 0,-1-1 6 16,-3 2-16-16,1-2-21 0,-1 3-45 0,0 0-25 15,1 2-71-15,-1-1-23 0,3 2-100 0,-2-1-38 16,11 4-70-16,-17-1-472 0,17 1-446 0</inkml:trace>
  <inkml:trace contextRef="#ctx0" brushRef="#br0" timeOffset="123351.871">31613 12971 31 0,'18'0'635'0,"-18"0"-144"0,12 2-157 0,-12-2 2 0,10 4-14 16,-10-4-16-16,9 5-15 0,-9-5-8 0,7 6-16 16,-7-6-29-16,9 6-29 0,-9-6-40 0,8 8-26 15,-4-3-31-15,0 0-19 0,1 0-22 0,0 2-15 16,0 0-16-16,1-2-11 0,-2 2-10 0,1-1-79 15,-1 0-79-15,1 0-89 0,-2 0-114 0,-3-6-84 16,9 8-165-16,-9-8-257 0,7 5-392 0</inkml:trace>
  <inkml:trace contextRef="#ctx0" brushRef="#br0" timeOffset="123778.966">31849 12847 532 0,'0'0'464'0,"-1"-10"-107"0,1 10-64 16,-1-7-40-16,1 7-11 0,0 0 3 0,-3-7 8 16,3 7-3-16,0 0-25 0,0 0-31 0,0 0-27 15,-4 7-20-15,4-7-23 0,3 9-17 0,-3-9-19 0,5 11-14 16,-2-4-10-16,2 0-13 0,2 0-1 0,0 3-6 16,1-4-8-16,1 3-2 0,3 0-20 0,-1-1 11 15,1-1-7-15,1-2 0 0,0 2-3 0,1-2-3 16,-4-3 1-16,3 1-4 0,-2-2 0 0,-11-1-2 15,19 0 0-15,-10-1-4 0,1-2-1 0,-2 1 1 16,-1-3-4-16,-1-2-1 0,-1 0 4 0,-1 0 1 16,0-1-4-16,0-1 4 0,-2-1 4 0,-2 2 7 15,0-2 3-15,0 3 16 0,0-2 10 0,0 3 19 16,0-1 18-16,0 7-5 0,0-12-7 0,0 12-15 16,0-10-13-16,0 10-8 0,0 0-5 0,0-7 2 15,0 7-4-15,0 0 1 0,0 0-7 0,0 0-6 16,4 8 3-16,-4-8-3 0,5 11-4 0,-3-5 13 15,1 1-23-15,1 1 18 0,-1 3-17 0,2-4 10 16,1 5-21-16,1-2-18 0,-1 1-50 0,1-2-71 16,1 1-43-16,-1-2-42 0,-1 0-42 0,3 0-31 15,-1 0-41-15,1-4-54 0,-2 1-150 0,1-3-273 0,-8-2-362 16</inkml:trace>
  <inkml:trace contextRef="#ctx0" brushRef="#br0" timeOffset="124327.825">32329 12535 267 0,'0'0'351'0,"-2"-12"-88"15,2 12 18-15,-1-12-78 0,2 5 27 0,-1 0-40 16,0 1 5-16,3-1-34 0,-2-2-14 0,4 4-41 16,-1-2-18-16,2-1-24 0,0 4-11 0,0-1-2 15,0 2-4-15,2-1-5 0,-8 4-10 0,15-1 14 16,-15 1-4-16,13 5 1 0,-5 0-9 0,-2 1 19 16,1 0-18-16,-2 2 19 0,-1 1-20 0,0 3 30 0,0-2-25 15,-2 2 25-15,-1 0-23 0,0 1 31 16,1-1-33-16,-1 4 25 0,-1-5-28 0,0 2 23 15,0 0-36-15,0 1 24 0,1-4-30 0,0 2 19 0,-1-1-27 16,0 0 32-16,2-2-26 0,0 0 23 0,0-1-27 16,0 0 26-16,3-1-24 0,-1-2 18 0,4 1-26 15,-1-3 17-15,0-1-25 0,4 1 20 0,-2-2-21 16,-9-1 19-16,18 0-36 0,-18 0 43 16,18-3-30-16,-18 3 24 0,14-1-27 0,-14 1 34 0,14-2-8 15,-14 2 33-15,10 0-6 0,-10 0 22 0,0 0-11 16,12-2 9-16,-12 2-5 0,0 0 38 0,6 2-9 15,-6-2 30-15,3 6-35 0,-3-6 21 0,2 9-10 16,-2-9-7-16,2 10-10 0,-1-3 5 0,2 0-14 16,-1-1-6-16,1 5-6 0,2-4-6 0,-2 3 0 15,1 0-11-15,0 2 1 0,1 0 29 0,-1-3-48 16,0 4 34-16,-1-3-43 0,0 3 35 0,-3 0-50 16,0-1 44-16,-5 2-47 0,0 1 34 0,0-1-54 15,-5 3-22-15,-2-3-33 0,-2 1-44 0,-4 2-98 16,-1 0-75-16,-5-2-73 0,-3 0-145 0,-5 2-755 15,-6-2-880-15</inkml:trace>
  <inkml:trace contextRef="#ctx0" brushRef="#br0" timeOffset="126077.53">28357 15201 212 0,'0'0'470'15,"-9"-8"-121"-15,9 8 21 0,-6-7-65 0,2 1 25 16,4 6-43-16,-8-8 3 0,8 8-17 0,-6-6 10 0,6 6-31 15,-5-4-22-15,5 4-45 0,-5-7-25 16,5 7-35-16,0 0-12 0,0 0 16 0,-9-2 18 16,9 2 7-16,0 0-5 0,0 8-5 0,0-8-17 0,0 9-13 15,1-3-29-15,-1 1 16 0,4 3-23 16,-2 1 9-16,0 0-2 0,0 2-6 0,1 1-14 16,1 1 5-16,1 0-4 0,-1 0-6 0,3 2-1 15,0-2-4-15,0 3-18 0,1-1 24 0,2-1-29 0,-2-3 23 16,0 2-27-16,1-1 17 0,1-1-23 0,-1-1 21 15,2-1-14-15,-1 2 7 0,1-4-22 0,0 2 7 16,2-2-6-16,-2-1 11 0,3-2-18 0,-1 2 17 16,0-1-24-16,0-3 20 0,0 1-21 0,-1-3 17 15,1 1-19-15,0 0 20 0,-2-1-20 0,0 0 16 16,1-1-18-16,1-1 17 0,-13 0-17 0,22 0 12 16,-12-1-11-16,3-1 17 0,-2 0-22 0,0-1 20 15,1 0-17-15,-3 1 15 0,3-2-2 0,-1-1 0 16,-2 1-3-16,1-1 2 0,-1-1 0 0,0 1-3 15,-1-1-3-15,2-1 3 0,-2 0-2 0,-2 0 1 16,1-1 2-16,0-1 1 0,-2 1-2 0,1-1-1 16,-1 0 1-16,-1-1-5 0,-2 0 2 0,4 1 3 15,-3-3-4-15,0 2 1 0,-2-2-5 0,1 3 7 0,0-4-5 16,-2 2 4-16,1 0-7 0,0-2 9 0,-1 2-12 16,0 0 12-16,-1-1-4 0,0-1 3 15,1 1 2-15,-2 0-1 0,1 2-3 0,-1-3 7 0,0 2 1 16,0 0-1-16,-1-1 1 0,-2 1-2 0,3 0-1 15,-1 0-7-15,-1 1 6 0,2 1 3 16,-2-1-2-16,0-1-1 0,1 0-1 0,-2 2 0 16,0 0 0-16,1 0 2 0,-1 0-9 0,3-1 5 0,-4 1-4 15,1 1 2-15,0-1-3 0,2 2 3 0,-3 0-2 16,3-2-4-16,-3 3-4 0,2-2-5 0,1 4-16 16,3 4-34-16,-8-9-45 0,8 9-35 0,-4-9-32 15,4 9-67-15,-5-7-66 0,5 7-92 0,-4-5-56 16,4 5-101-16,0 0-174 0,-7-4-389 0,7 4-738 15</inkml:trace>
  <inkml:trace contextRef="#ctx0" brushRef="#br0" timeOffset="126557.546">29065 15207 412 0,'0'0'376'0,"0"0"-1"0,0 0-66 15,0 0 47-15,0 0-35 0,0 0 8 0,-9-3-47 0,9 3-19 16,0 0-54-16,0 0-24 0,0 0-48 16,0 0-18-16,3-6-34 0,-3 6-5 0,6-6-22 15,-6 6-7-15,13-6-19 0,-5 2 6 0,-1 1-20 0,3-1 5 16,1-1-17-16,-1 1 7 0,1 0-27 0,1 0-51 16,-1-1-64-16,1 2-53 0,-2-2-124 0,0 3-54 15,2-3-97-15,-3 2-353 0,1 0-343 0</inkml:trace>
  <inkml:trace contextRef="#ctx0" brushRef="#br0" timeOffset="126761.735">29155 15279 372 0,'-4'5'417'0,"1"-1"-76"0,3-4-29 16,-5 10-57-16,5-10 45 0,-5 7-42 0,5-7 9 15,-4 8-51-15,4-8-13 0,-3 6-43 0,3-6-10 16,0 0-39-16,0 0-5 0,3 7-33 0,-3-7 0 15,0 0-35-15,12 3 9 0,-12-3-29 0,12-3 0 16,0 2-68-16,-12 1-20 0,19-5-98 0,-9 3-19 16,2-2-72-16,0 1-6 0,0 0-42 0,2-3-76 15,-1 0-262-15,-2 1-155 0</inkml:trace>
  <inkml:trace contextRef="#ctx0" brushRef="#br0" timeOffset="127945.311">29599 14748 101 0,'0'0'256'0,"5"-6"-46"0,-5 6-24 15,0 0-15-15,6-6-5 0,-6 6-8 0,0 0-13 0,4-7-12 16,-4 7-13-16,0 0-7 0,4-7-4 0,-4 7-4 15,0 0-3-15,3-8 8 0,-3 8-19 0,1-6-3 16,-1 6-9-16,3-5-44 0,-3 5 51 0,0 0-35 16,1-10 42-16,-1 10-51 0,-1-8 36 0,1 8-38 15,-2-9 33-15,2 9-43 0,-2-8 36 0,2 8-23 16,-3-9 19-16,3 9-39 0,-8-8 28 0,8 8-34 16,-11-6 25-16,11 6-35 0,-13-4 25 0,13 4-26 15,-16-3 31-15,16 3-17 0,-17 0 25 0,6 2-1 16,0 0-2-16,2 1 12 0,-1-1 8 0,0 2-4 15,1 2-1-15,0-1-1 0,0 1-10 0,1 2 4 16,3 0 6-16,-1 1-1 0,2 0-9 0,-1 1-1 16,4 0-6-16,1 1-2 0,1 0-3 0,3 2-4 15,1-2-4-15,1 1-3 0,3 3-7 0,-1-1-2 16,2 1 0-16,3-2-1 0,-1 3-7 0,0-1 2 16,1-1-1-16,0 2-5 0,-2-2 2 0,0 2-2 15,1-1 3-15,-5 0-5 0,-1-1 4 0,1 0-7 16,-3 2 10-16,0 0-8 0,-4-3 10 0,0 2-11 0,-4-2 11 15,0 2-10-15,-3-2 9 0,1 0-10 16,-1-1 11-16,-3-3-10 0,3-1 10 0,-1-2-8 16,1 0 10-16,-3-2-8 0,10-4 5 0,-11 5-8 0,11-5 13 15,0 0-9-15,-16-2 3 0,16 2-10 0,0 0 8 16,-5-5-7-16,5 5 5 0,4-6-8 0,-4 6 2 16,8-4-1-16,-8 4 8 0,11-4-8 0,-11 4 4 15,13-3-5-15,-13 3 6 0,18 0-11 0,-18 0 12 16,14 3-9-16,-4 1 7 0,-3 0-8 0,-1 0 10 15,-1 2-5-15,1 2 8 0,0-1-8 0,-4 1 11 16,3 2-5-16,-1 0 10 0,-1 1-10 0,-1 0 2 16,2 0-5-16,0 2 9 0,0-4-5 0,-2 3 8 15,3-2-5-15,-1 2 10 0,3-3-2 0,-1 3-1 16,2-1-9-16,1-3 5 0,0 2-15 0,2-3-10 0,-1-1-56 16,3 0-41-16,-1-3-65 0,-1 3-67 15,4-4-115-15,-3 0-67 0,2-1-99 0,-1-1-303 16,-2 0-364-16</inkml:trace>
  <inkml:trace contextRef="#ctx0" brushRef="#br0" timeOffset="131593.66">29899 14714 423 0,'0'0'343'0,"0"0"-66"0,0 0-23 0,-2-6-12 15,2 6 27-15,0 0-41 0,0 0 27 16,0 0-60-16,-8-3-1 0,8 3-34 0,0 0-23 16,0 0-10-16,-7 3 2 0,7-3-1 0,-5 7 23 15,5-7 1-15,-4 10-12 0,0-2 9 0,1 1-10 16,1 1-1-16,-1 1-4 0,-1 2-11 0,1 2-5 0,0 1-22 15,-1-1 3-15,2 2-24 0,0 1 3 0,0 0-32 16,-1 1 9-16,1-1-27 0,0 0 16 16,1 2-14-16,0-3-2 0,-1 1-5 0,1-2-4 15,0-3-3-15,1-1-5 0,0 2 3 0,0-4-7 0,-2-1-4 16,2 1-4-16,0-3-12 0,2 0-27 16,-2 0-33-16,0-7-28 0,1 10-49 0,-1-10-24 0,3 7-66 15,-3-7-19-15,0 0-75 0,0 0 7 0,11-5-12 16,-11 5-20-16,8-9-15 0,-3 2-34 0,-1-3-251 15,-2 0-166-15</inkml:trace>
  <inkml:trace contextRef="#ctx0" brushRef="#br0" timeOffset="131879.523">29875 14913 137 0,'-2'-12'374'0,"0"1"-31"15,1 1-16-15,-2 0-32 0,2 1-10 0,-3 0-48 16,2 0 34-16,-1 2-13 0,2 1-14 0,-3 0-22 16,4 6-32-16,-2-12-38 0,2 12-33 0,-3-8-21 15,3 8 2-15,0 0 14 0,0-7 10 16,0 7-18-16,0 0 11 0,11 3-11 0,-5 2-1 0,0-1-1 15,1 2-4-15,0 0-9 0,5 3-13 0,-2-2 2 16,1 3-14-16,0 0-24 0,0 2 17 0,4 0 4 16,-2-1-19-16,1 1 13 0,0 0-25 0,0 1 14 15,-2-1-23-15,-1-1 17 0,3-1-35 0,-2 3 22 16,1-3-23-16,-3 0 21 0,0-1-28 0,2 0 23 16,-3 0-26-16,0 0 20 0,-1-3-20 0,0 1 24 15,-1 0-23-15,0-1 16 0,-2-1-21 0,2 2 20 16,-2-3-23-16,-1 1 14 0,-1 0-17 0,-3-5 16 15,8 9-40-15,-8-9-40 0,3 8-43 0,-3-8-53 16,0 9-24-16,0-9-29 0,-4 10-33 0,4-10-39 0,-5 7-48 16,5-7-40-16,-5 7-45 0,5-7-430 15,-9 4-413-15</inkml:trace>
  <inkml:trace contextRef="#ctx0" brushRef="#br0" timeOffset="132062.057">29948 15087 52 0,'0'0'349'16,"-17"-4"-63"-16,17 4-22 0,-12-4 12 0,12 4-18 0,-12-5-23 16,12 5-31-16,-10-5-35 0,10 5-33 0,-5-10-29 15,5 10-31-15,0-11-47 0,2 4 30 0,2 0-10 16,3-1-11-16,2 0-9 0,3-2-6 0,0 2-7 16,4-4-5-16,1 3-28 0,2-3-66 0,2 2-63 15,-1-2-34-15,1 3-130 0,0-1-295 0,-2 0-119 16</inkml:trace>
  <inkml:trace contextRef="#ctx0" brushRef="#br0" timeOffset="132243.603">30326 14894 447 0,'0'0'370'0,"9"6"-13"16,-9-6-51-16,8 7 3 0,-8-7-16 0,6 6-13 16,-6-6-25-16,7 8-21 0,-7-8-22 0,5 9-41 15,-3-3-25-15,1 0-28 0,0 2-24 0,-2-1-14 16,1-1-18-16,1 2-11 0,-2 0-11 0,0 1-9 15,1 3-9-15,-2-3-12 0,1 2-77 0,0-1-86 16,-1-3-91-16,0 4-110 0,0-5-106 0,0 2-364 16,0-1-361-16</inkml:trace>
  <inkml:trace contextRef="#ctx0" brushRef="#br0" timeOffset="132543.53">30481 14658 523 0,'0'-8'480'15,"0"-1"-42"-15,0 9-95 0,0-12-3 0,0 12-57 16,-1-10-17-16,1 10-31 0,0-7 33 0,0 7 5 16,0 0-10-16,0 0-19 0,0 0-28 0,0 0-26 15,7 6-47-15,-7-6-7 0,10 11-40 0,-3-6 3 16,-1 4-30-16,1-2-2 0,0 2-24 0,2 1 5 15,-2 1-28-15,2 2 16 0,-2-2-22 0,2 3 11 16,-1-1-20-16,0 0 10 0,-1 0-17 0,0 0 12 16,0 0-24-16,-3-1-48 0,1 0-63 0,0-2-42 15,-4 2-40-15,2-5-31 0,-2 3-34 0,-1-3-40 16,-1-1-47-16,1-6-6 0,-4 11-52 0,4-11 44 0,-7 5-45 16,7-5-163-16,0 0-94 0</inkml:trace>
  <inkml:trace contextRef="#ctx0" brushRef="#br0" timeOffset="132878.601">30541 14812 565 0,'-8'-15'106'0,"-1"1"55"15,2 1 15-15,0-3 11 0,0-1 11 0,1-1-9 0,0 2 7 16,1-1-32-16,1 2 54 0,3 1-48 0,0-1 20 16,1 2-42-16,2 0 9 0,1 1-44 0,-1 0 8 15,6 1-33-15,-2-1 13 0,1 4-29 0,0 0 8 16,3 2-24-16,0 2 9 0,0 0-29 0,-10 4 18 16,19 0-29-16,-10 4 10 0,2-1-26 0,-3 3 18 15,0 0-7-15,-2 3-4 0,4-1-3 0,-5 3-1 16,-1-2-6-16,1 3-3 0,-1-3 2 0,-2 3-2 15,0-3-3-15,1 1 3 0,-1-2 1 0,1-1-6 16,-1-1 5-16,-2 2-4 0,3-2 5 0,-3-6 4 16,4 11-5-16,-4-11 1 0,6 8-2 0,-2-4 4 15,1 2-5-15,3 0 0 0,-1-3 8 0,2 4-9 16,-1 0 2-16,3 0-2 0,0 2-1 0,-2-1 3 16,2 2-35-16,-3 0 37 0,1 0 7 0,-2 2-25 15,-2-3 27-15,1 1-20 0,-4 1 25 0,-1 0-4 16,1-1 0-16,-5 1-7 0,3-3-6 0,-4 3 6 15,-1-2 3-15,1-1-5 0,-1-2-1 0,0 2-2 16,1-2-3-16,-1 0 0 0,5-6-33 0,-4 6-74 16,4-6-92-16,-5 6-116 0,5-6-63 0,0 0-122 0,0 0-246 15,0-11-254-15</inkml:trace>
  <inkml:trace contextRef="#ctx0" brushRef="#br0" timeOffset="133034.18">30867 14808 279 0,'10'-7'613'0,"-4"3"-136"0,-6 4-95 16,13-5-46-16,-13 5-3 0,9-5-4 0,-9 5-9 15,9-4-27-15,-9 4-37 0,0 0-34 0,13 0-40 16,-13 0-38-16,6 4-21 0,-6-4-24 0,7 4-23 16,-7-4-17-16,6 4-11 0,-6-4-12 0,10 5-35 15,-10-5-60-15,9 7-77 0,-9-7-96 0,9 2-53 16,-9-2-76-16,14 3-119 0,-14-3-47 0,14-3-273 16,-4-1-327-16</inkml:trace>
  <inkml:trace contextRef="#ctx0" brushRef="#br0" timeOffset="133177.812">31157 14686 191 0,'0'0'501'0,"4"-6"-135"16,-4 6-51-16,0 0-25 0,3-9-24 0,-3 9-35 15,0 0-46-15,4-7-41 0,-4 7-28 0,0 0-24 16,4-9-17-16,-4 9-22 0,7-5-15 0,-7 5-67 16,9-5-83-16,-3 0-82 0,2 1-59 0,-1-2-156 15,2 1-175-15,0-1-97 0</inkml:trace>
  <inkml:trace contextRef="#ctx0" brushRef="#br0" timeOffset="133315.963">31387 14529 376 0,'0'0'424'0,"0"0"-86"15,0 0-54-15,8-4-28 0,-8 4-7 0,0 0-14 0,0 0-33 16,0 0-36-16,0 0-41 0,7-6-19 0,-7 6-22 16,0 0-44-16,0 0 10 0,0 0-29 15,10-3-81-15,-10 3-109 0,9-2-116 0,-9 2-146 0,14-6-202 16,-7 2-144-16</inkml:trace>
  <inkml:trace contextRef="#ctx0" brushRef="#br0" timeOffset="133457.583">31611 14442 79 0,'0'0'665'0,"10"-1"-172"0,-10 1-103 0,0 0-35 0,9-2-20 16,-9 2-22-16,0 0-9 0,0 0-16 16,9-2-33-16,-9 2-40 0,0 0-46 0,0 0-33 15,0 0-28-15,8-5-28 0,-8 5-12 0,0 0-29 0,0 0-71 16,0 0-92-16,6-4-87 0,-6 4-121 0,0 0-102 15,0 0-553-15,6-3-584 0</inkml:trace>
  <inkml:trace contextRef="#ctx0" brushRef="#br0" timeOffset="134010.073">31752 14139 366 0,'0'0'512'16,"0"0"-113"-16,-9-3-108 0,9 3-37 0,0 0-17 15,0 0-17-15,0 0 11 0,0 0-17 0,-8-4 2 16,8 4-22-16,0 0-11 0,8-3-47 0,-8 3-11 16,13-4-42-16,-4 1 0 0,1 1-35 0,2-1 11 15,3-3-30-15,-1 2 11 0,3-1-26 0,-2-1 16 16,4 1-24-16,-2 0 16 0,0 0-23 0,-1 1 10 0,-1 1-10 15,-2 0 11-15,0 0-13 0,-3 3 31 16,-10 0-10-16,19 0 25 0,-19 0-21 0,15 5 19 16,-8-1-8-16,-1 2 11 0,1 0-7 0,-3 1 17 0,0 2-14 15,0-1 21-15,-1 2-17 0,-1 3 24 0,1-3-36 16,-1 3 26-16,-1 1-31 0,1 1 24 0,-2-1-32 16,0 3 21-16,2 0-4 0,0 1-4 0,-3-2-7 15,0 3-3-15,1-1-11 0,0-2 6 0,-2 1-6 0,1-2 0 16,0-2-1-16,0 1-9 0,-1-1 6 15,0-1-3-15,1-1 2 0,-1-2-3 0,0 1-4 16,2-2 7-16,-1-1 0 0,-1 0 0 0,2-7-3 0,-1 12-2 16,1-12 9-16,-1 9-1 0,1-9-1 0,-2 10 0 15,2-10-2-15,0 7 18 0,0-7-2 0,0 0 3 16,0 7-1-16,0-7-3 0,0 0 3 0,0 0-7 16,0 0-5-16,4 5-2 0,-4-5-7 15,0 0 4-15,15-5 3 0,-15 5-3 0,13-4-3 0,-5-1-10 16,1 2 8-16,1-1 2 0,-1-1-7 0,2 1-13 15,1-1-28-15,-2 0-25 0,4-1-30 0,-5 1-63 16,5-1-37-16,-3 1-74 0,-2 0-39 0,1 0-56 16,-3 0-114-16,1-2-51 0,-3 2-311 0,-1 0-385 15</inkml:trace>
  <inkml:trace contextRef="#ctx0" brushRef="#br0" timeOffset="134166.652">31959 14330 405 0,'0'0'477'0,"-9"-2"-95"0,9 2-91 16,-5-7-26-16,5 7-9 0,0-7-33 0,0 7-10 16,5-7-43-16,0 1-6 0,1 0-52 0,0 2-3 0,2-1-44 15,2-2 7-15,1 0-37 0,2 0 16 16,1 0-37-16,2 0 13 0,0 0-84 0,-2-1-67 16,3 2-75-16,-1-1-125 0,-2 0-505 0,1 0-368 0</inkml:trace>
  <inkml:trace contextRef="#ctx0" brushRef="#br0" timeOffset="134711.235">32254 13883 175 0,'-5'-5'513'16,"4"-2"-136"-16,-1 2-36 0,0-2-60 0,2 7-21 15,0-14-9-15,0 14-35 0,2-12-5 0,0 4-49 0,-1 4 0 16,4-2-56-16,-1-1 11 0,1 4-49 0,-5 3 13 15,11-7-37-15,-11 7 21 0,16-2-35 0,-16 2 26 16,14 0-32-16,-5 3 20 0,0 3-30 0,-2-3 29 16,-1 6-33-16,-1-1 23 0,1 1-35 0,-2 3 29 15,-1 0-27-15,-1 1 30 0,0-1-29 0,0 2 28 16,-2 0-17-16,0-1 32 0,2-1-20 0,-2 2 33 16,0-2-4-16,2 1 26 0,-2-1-19 0,3 0 20 15,-1-2-23-15,1 2 11 0,2-3-23 0,-1 3 15 0,-1-3-24 16,5 4 19-16,-1-3-29 0,-1 0 21 15,4 0-38-15,-1 1 24 0,4-3-28 0,-3 2 27 0,0 0-27 16,3-2 22-16,-3 2-29 0,1 0 27 0,1-3-25 16,-3 4 35-16,-2-3-29 0,-1 0 35 15,2 1-27-15,-3 1 34 0,-1-1-26 0,-2-1 25 0,1 2-31 16,-2 0 24-16,-1-3-36 0,-1 4 26 0,0-1-28 16,-2-2 22-16,-1 2-31 0,2 0 22 0,-4-1-33 15,3 1-22-15,-4-1-92 0,2 1-55 0,-1-4-98 16,-2 5-115-16,-1-2-132 0,3-1-545 0,-3-1-694 15</inkml:trace>
  <inkml:trace contextRef="#ctx0" brushRef="#br0" timeOffset="138193.536">29959 14988 186 0,'0'0'165'0,"0"0"-51"0,4-8 19 0,-4 8-65 15,0 0-18-15,2-10-6 0,-2 10-7 0,0 0 13 16,1-8 5-16,-1 8-2 0,0 0-3 0,1-8 1 16,-1 8-8-16,0 0 1 0,3-7 5 0,-3 7-2 15,0 0 1-15,2-6-1 0,-2 6 4 0,0 0 8 16,0 0-6-16,0 0 7 0,0-8-1 0,0 8 7 16,0 0 2-16,0 0 6 0,0 0-2 0,0 0 0 15,0 0-6-15,0-7-3 0,0 7 0 0,0 0 0 16,0 0 0-16,0 0-4 0,0 0 2 0,0 0-1 15,0 0 1-15,0 0-3 0,0 0-2 0,0 0 4 0,0 0-3 16,0 0-2-16,0 0-1 0,0 0-9 16,0 0 12-16,0 0 4 0,0 0 6 0,-2-5-3 15,2 5-1-15,0 0-7 0,0 0-16 0,0 0 4 16,0 0-1-16,0 0 0 0,0 0 5 0,-4-5 7 16,4 5 1-16,0 0-1 0,0 0 6 0,0 0-2 0,-4-5-3 15,4 5 1-15,0 0 3 0,0 0-2 16,-4-7-4-16,4 7 0 0,0 0-12 0,-6-5 6 15,6 5-16-15,-3-7 24 0,3 7-10 0,-7-5 7 0,7 5 0 16,-5-5 4-16,5 5 11 0,-8-9-2 0,8 9 2 16,-7-5-8-16,7 5 1 0,-10-7-16 0,10 7 12 15,-9-8-18-15,9 8 28 0,-9-6-21 0,9 6 19 16,-14-4-13-16,14 4-7 0,-11-4-7 0,11 4-2 16,-15-2-9-16,15 2 1 0,-13 4 1 0,5 0 4 15,-1-1 5-15,0 3-3 0,0 2 2 0,1-1 1 16,-2 3 1-16,1 1 0 0,2-1 4 0,-3 2 1 15,2 0-6-15,1 2 2 0,0 0 1 0,-1 0-1 16,2 2-1-16,-1-2-3 0,2 1 4 0,3-1-3 16,0 1 0-16,0-1-3 0,2-2 2 0,0 2 1 15,1-2-5-15,0 1-10 0,3-1 12 0,1 0-12 16,-1 0 8-16,4-1-11 0,-1 0 6 0,2 1-11 16,-1-4 7-16,2 1-11 0,0-2 4 0,-1-2-10 15,3 2 12-15,-2-3-10 0,-1 0 10 0,4 0-13 16,-2-2 7-16,0-1-7 0,1 1 5 0,-12-2-4 15,21 0 3-15,-10-2 2 0,0 0-4 0,-1 1 2 16,1-3-7-16,-2 1 4 0,0 0 2 0,1-1-4 16,-3-1 1-16,1 1 3 0,0-3-3 0,-4 1 0 0,3 0-1 15,-2 0-3-15,1-4 3 0,-3 0-1 16,1 2 0-16,-1-2 1 0,-1-1-4 0,0 0-2 16,-1-1-15-16,-1 0 21 0,0 0-20 0,0-1 25 15,0 1-18-15,0 0 19 0,-2 1-17 0,1-1 19 0,-1 1-18 16,-1-1 18-16,1 1-3 0,0 2-10 0,-1-2 25 15,2 3-6-15,-2-2-2 0,1 3-1 0,-1-3 2 16,3 5 2-16,-2-2-5 0,0 1 2 16,2 6 1-16,-4-10-1 0,4 10-1 0,-2-10 3 0,2 10-4 15,-1-6-7-15,1 6 5 0,-2-6-4 0,2 6-4 16,0 0-2-16,-2-8 3 0,2 8 1 0,0 0 3 16,0 0 14-16,0 0 9 0,0 0 2 15,7 3 4-15,-7-3 12 0,7 8-1 0,-3-4 0 0,0 1-2 16,1 2 3-16,2 1-4 0,0-2-3 0,-1 2 0 15,3 1-3-15,1 2-4 0,-1-2-5 0,0 3 4 16,4-3 0-16,-3 3-2 0,2-1 1 0,2 0-9 16,1 2-2-16,0-2-5 0,-2-3-1 0,1 1 1 15,0-1 1-15,0 0-3 0,-1-1-4 0,4-3 3 16,-3-1-7-16,2 1 3 0,-3-2-14 0,4-2-26 16,-4-2-56-16,2 2-64 0,0-4-82 0,2-1-57 15,-3 0-87-15,-1-2-110 0,-1 0-104 0,1-3-152 16,-3 1-735-16,-2-2-1101 0</inkml:trace>
  <inkml:trace contextRef="#ctx0" brushRef="#br0" timeOffset="138943.095">30363 14385 30 0,'-2'-6'414'0,"2"6"-60"16,-3-12-16-16,3 12-11 0,-2-9-15 0,2 9-14 15,-3-8-14-15,3 8-37 0,-4-8-26 0,4 8-30 16,0 0-30-16,-1-7-19 0,1 7-12 0,0 0 16 15,0 0 17-15,0 0-4 0,0 0 11 0,0 0-4 16,0 0-16-16,0 0-3 0,1 7-23 0,-1-7 23 16,5 8-4-16,-2-2 0 0,1 2-8 0,0-1-10 15,1 2 4-15,2 0-8 0,0 3-12 0,-1 0-6 16,3 0 9-16,1 2-2 0,-1 4-8 0,2-4 2 16,0 3-12-16,-1 3-4 0,3-2-5 0,-3 1-5 15,0 0-2-15,4-1-8 0,-1 4-4 0,1 0-9 16,-3-3 1-16,0 0 5 0,-1 0 2 0,2 0-15 15,-2-1 3-15,1-1-14 0,-3 0 6 0,2-1-9 16,-1-3 2-16,-2 1-6 0,-1-2 2 0,1 0-7 0,-2-1 3 16,0-2-11-16,0 0 0 0,-1-2-5 0,1 0 4 15,-1-1-4-15,-2-1 1 0,1 2-2 0,-3-7-1 16,7 8 3-16,-7-8-3 0,3 9-2 16,-3-9 3-16,4 5 2 0,-4-5 0 0,4 7 4 0,-4-7 2 15,0 0-5-15,2 5 11 0,-2-5 2 0,0 0-3 16,0 0-5-16,0 0-4 0,0 0-6 0,0 0 3 15,0 0-8-15,0 0 6 0,1-7-3 0,-1 7-4 16,-1-8 2-16,1 8-7 0,1-11 2 0,1 4 1 16,-1-1-1-16,0 2 0 0,2-2-2 0,-1-2 0 15,2 2 1-15,2-2-4 0,0 2 0 0,1-1 1 16,0 0 6-16,4-1-4 0,-3 1 0 0,2 1-2 16,0 3-1-16,-1 0-7 0,0 1 6 0,0 0 3 15,1 1-3-15,-2 1 0 0,-8 2 1 0,19 0 2 16,-10 2 0-16,0 1-2 0,-1 1-1 0,-2 1 6 15,1 3-3-15,-1 0 1 0,-2 0 0 0,-2 2 4 16,1 1-4-16,-1-1-1 0,-4 1 2 0,-1 2-1 16,2-2 0-16,-4 0-1 0,-1 3-1 0,-1-2-3 15,-2-2 1-15,2 1-5 0,-2-1-10 0,-2-2-19 16,1 0-11-16,1-3-32 0,-2 2-21 0,-1-5-61 16,2 1-17-16,-1-3-73 0,0 0 7 0,1-3-85 15,-1-2-98-15,2-2-69 0,0 0-116 0,2-3-170 16,0-1-425-16,2-4-821 0</inkml:trace>
  <inkml:trace contextRef="#ctx0" brushRef="#br0" timeOffset="139895.473">32079 14120 137 0,'0'0'352'0,"0"0"-75"0,0 0-30 0,0 0-18 16,0-7-21-16,0 7-7 0,0 0-45 0,0 0 4 16,0 0-42-16,0 0-23 0,0 0-30 0,0-8 10 15,0 8-40-15,0 0 10 0,0 0-25 0,0 0 23 16,0 0-27-16,0 0 12 0,0 0-16 0,0 0 26 16,0 0 2-16,0 0 3 0,0 0 7 0,0 0-14 15,0-5 22-15,0 5-4 0,0 0 24 0,0 0-6 16,0 0 19-16,0-9-25 0,0 9 33 0,0 0-27 15,-1-6 34-15,1 6-32 0,0 0 26 0,-3-6-21 16,3 6 13-16,0 0-22 0,-1-6 20 0,1 6-16 16,0 0 18-16,-5-5-19 0,5 5 21 0,0 0-37 0,0 0 14 15,-7-4-26-15,7 4 21 0,0 0-17 16,-8 3 36-16,8-3-20 0,-8 6 32 0,8-6-21 16,-10 7 24-16,6-2-5 0,-1-1-3 0,0 3-4 0,0 2-3 15,0-2-1-15,-2 1 9 0,4 2 4 0,-3 1-8 16,3-1 3-16,-1 3 1 0,-2 1 12 0,2-1-13 15,0-2 5-15,1 3-1 0,1-1-4 0,-1-2 0 16,0 2-10-16,2-1 4 0,0 0-19 0,0 0 3 16,1 0-11-16,0-1 9 0,1 0-11 0,0-1 5 15,2 0-18-15,-1-1 2 0,1 1-13 0,-1-1 5 16,2 0-13-16,1-1 5 0,0 0-11 0,-1-1 2 16,1 0-11-16,-1 1 11 0,1-3-15 0,-1 0 8 15,1 1-12-15,0-3 13 0,-5-3-7 0,4 8 3 16,-4-8-8-16,7 7 8 0,-7-7-3 0,5 6 2 15,-5-6-8-15,5 4 9 0,-5-4-17 0,0 0-3 16,0 0-38-16,10 2-36 0,-10-2-74 0,0 0-52 16,5-5-76-16,-5 5-57 0,0-7-79 0,0 7-81 0,0-8-34 15,0 8-72-15,-5-10-97 0,1 4-383 0,-2 0-705 16</inkml:trace>
  <inkml:trace contextRef="#ctx0" brushRef="#br0" timeOffset="140480.33">31821 14269 484 0,'-5'-9'408'0,"5"9"-47"16,-2-8-78-16,2 8-16 0,2-9-8 0,-2 9-33 16,4-9-4-16,0 4-43 0,2-1-5 0,1 0-42 15,0 3 15-15,1-4-40 0,2 2 24 0,0 3-33 16,1-1 28-16,1 1-21 0,-1 0 15 0,0 1-18 15,2 1 26-15,-3 1-29 0,3 1 22 0,-3 3-29 16,0-3 15-16,2 5-32 0,-1 1 35 0,-4-1-34 16,3 2 21-16,-2 1-9 0,-2 2-12 0,-1 2-11 15,-1-1-17-15,-1 5-4 0,-2-2-6 0,1 1-6 0,-4 0 22 16,-1 1-39-16,1 3 3 0,-1 1-7 16,-2 1 2-16,0-3-5 0,0 1 1 0,-3-1-1 15,3 1-4-15,0-5 0 0,0-1-5 0,0 1 17 16,1-4 0-16,0 0 3 0,0-2 5 0,-1 0 1 0,4-3 8 15,-2 0 8-15,1 0 12 0,2-7-13 0,-3 9-5 16,3-9-4-16,0 0-1 0,0 0-5 16,0 0-6-16,0 0 0 0,0 0-7 0,0 0-2 0,9-4-3 15,-9 4 0-15,10-4-5 0,-3 0 3 0,0 2 2 16,0-2 2-16,3 1-7 0,-2-1 24 0,1 3-30 16,1-2 2-16,1 2 5 0,0 1 9 0,1-3 0 15,-12 3 3-15,22 3-15 0,-12-2 22 0,2 2-1 16,-1 0-3-16,-1 2 4 0,1 0-4 0,0 1 3 15,-1 4-2-15,-2 0-1 0,-1-1 0 0,-2 0-6 16,0 2 1-16,-3 1 2 0,-2-1-1 0,-1 1-9 16,0-1 4-16,-4 1 1 0,2-1-1 0,-1-2 4 15,0 0 11-15,-1-1 2 0,1-2-3 0,-1 0 14 16,5-6 0-16,-10 5 5 0,10-5-7 0,-6-4 2 16,3 0-9-16,1-3 0 0,0-3-6 0,4 1-5 15,0-8-2-15,1 0 0 0,2-2 0 0,1-2 6 16,3-5-22-16,1-1 5 0,-1-2-46 0,4 0-59 0,0-5-66 15,1 0-52-15,-1 0-91 0,-3 5-127 16,1 1-70-16,-3-1-139 0,1 0-683 0,-3 4-933 16</inkml:trace>
  <inkml:trace contextRef="#ctx0" brushRef="#br0" timeOffset="168259.169">16181 12479 341 0,'-3'-9'337'0,"3"9"-87"15,-2-8-27-15,2 8-57 0,0 0-7 0,-6-4-11 16,6 4 8-16,0 0 11 0,-8 4-25 15,8-4 23-15,-7 10-47 0,2-3 41 0,1 3-45 16,0 0 35-16,-1 5-58 0,-2 4 33 0,0 1-47 0,1 5 36 16,-2 2-57-16,-1 5 29 0,0 4-54 0,-1 3-3 15,-1 2-1-15,-1 0-9 0,2 5 38 0,-4 0-48 16,2 2 32-16,-4 7-8 0,0 2-7 0,0-2-4 16,0 0-5-16,-3-3-2 0,6-4-3 0,-6 7-37 15,0-4 48-15,1-7-38 0,2 0 11 16,-1-3 8-16,0 2 38 0,3-4-42 0,-2 0 38 0,3-2-43 15,0-2 37-15,3-3-3 0,1-4-2 0,0 0-8 16,3-6 0-16,-1 0-11 0,3-4 6 0,0-1-2 16,3-2 1-16,-3-2 2 0,2-2-2 0,1-1 10 15,-2-1 0-15,3-1 5 0,-1-2 3 0,1-6 1 16,0 11-3-16,0-11-1 0,0 0 5 0,4 6-7 16,-4-6 3-16,0 0-37 0,11-2 43 0,-11 2-42 15,8-5 40-15,-8 5-42 0,10-7 43 0,-2 2-42 16,-1-2 47-16,1 2-45 0,5-3 47 0,-2 3-42 15,2-4 42-15,1 1-46 0,4-3 45 0,2 2-44 16,2-1 1-16,4-2 3 0,2 0 5 0,-1 2-4 0,2 0 0 16,9-4 1-16,1 0 1 0,-1 4-2 0,2-1 4 15,1 2-2-15,0-1-2 0,0 2 1 0,2 0 1 16,-2-1-3-16,-3 2 2 0,-1 3 3 0,0-2-6 16,0 2 2-16,3 0 1 0,-3 0 3 0,-1 0-2 15,1 0-3-15,-1 1 1 0,-1 1-2 0,2 0 2 16,-6 0 3-16,0 1-2 0,-1-1 1 15,0 1 4-15,-2 0-7 0,-1-2 3 0,-3 3-1 0,-2-1 3 16,-2-1-4-16,-2 2 3 0,-3 0 6 0,-2-2-3 16,1 0 8-16,-2 1 8 0,-2 0 3 0,0-2-4 15,-10 3 5-15,14-5-5 0,-6 0 0 0,-4 1 2 16,-2-2 5-16,-1-1-5 0,-1-1-2 0,-1-2 39 16,0-1-50-16,-3-2 42 0,-2-1-49 0,-2-4 41 15,-1 0-50-15,-1-2 44 0,-3-4-52 0,1 0 45 16,-4-8-49-16,-1 0 48 0,-2-1-49 0,0-3 2 15,1-1 21-15,-5-1-22 0,-1-9 5 0,-3 0 4 16,0-2 2-16,-1-1 0 0,1 3 45 0,-2-4-49 0,-2 2 37 16,2 0-47-16,-2-2 46 0,0 2-48 0,2 1 50 15,-2 0-55-15,2 3 49 0,0 0-46 16,3 9 47-16,-1 1-48 0,2 2 5 0,-1 4 3 16,1 1 8-16,-2 6-2 0,1-2 1 0,3 8 3 0,0 0 1 15,0 1 1-15,5 5-1 0,-3 1 1 16,3 2-1-16,1 0 2 0,1 4-1 0,0-1 2 15,4 2-4-15,1 1 3 0,11 1-9 0,-18 1-20 0,18-1-8 16,-14 4-76-16,8 0-12 0,2 1-104 0,0 1-23 16,1 0-71-16,2 1-64 0,1 2-73 0,1-4-383 15,2 4-393-15</inkml:trace>
  <inkml:trace contextRef="#ctx0" brushRef="#br0" timeOffset="170226.392">17212 12562 111 0,'-8'10'168'0,"2"1"-19"0,-2 2-23 15,-1-1-6-15,0 5-3 0,-3 1-6 0,1 0 1 16,0 1 1-16,-3 4 4 0,1 2-44 0,0-3 13 16,-1 3-27-16,0 0 29 0,1-2-1 0,-2 1-27 15,2 0 12-15,0 3-21 0,-2-3 5 0,2 0-15 16,-2 2 0-16,1-1-7 0,-3 0-2 0,2-1 6 15,-3 1 9-15,3-2 17 0,-3 1-29 0,0 0 2 16,1-2-4-16,1 0-9 0,0-3-3 0,-1 3-3 16,4-6-4-16,-1 0-2 0,2 0-1 0,2-2-2 15,-2-3-2-15,5 1 3 0,-2-1 8 0,1-2-13 16,3-1 0-16,0 0 9 0,0-1 3 0,1 0 2 16,0-1 3-16,0-2 5 0,4-4-9 0,-5 11 0 15,5-11 2-15,-5 8 4 0,5-8 12 0,-2 8-28 16,2-8 53-16,-4 5-5 0,4-5 4 0,0 0 3 15,-4 8 11-15,4-8-7 0,0 0 2 0,-3 6 5 16,3-6-5-16,0 0 3 0,0 0-19 0,-4 5-22 16,4-5 36-16,0 0-2 0,0 0-10 0,0 0-5 0,-5 7-9 15,5-7-6-15,0 0-4 0,0 0-7 0,0 0 0 16,0 0-8-16,0 0-1 0,0 0-3 16,0 0 3-16,-2 4 0 0,2-4 3 0,0 0 6 0,0 0-4 15,0 0 2-15,0 0-3 0,0 0 3 0,0 0 2 16,0 0-3-16,0 0 5 0,0 0 2 0,0 0 1 15,0 0-1-15,0 0 3 0,0 0-1 0,0 0-1 16,0 0-5-16,0 0-2 0,0 0-1 0,-4 5-3 16,4-5-1-16,0 0 0 0,0 0 1 0,0 0-5 15,0 0-3-15,0 0-1 0,0 0 1 0,0 0-2 16,0 0-2-16,0 0-2 0,0 0-3 0,0 0 2 16,0 0-1-16,0 0-1 0,0 0-1 0,0 0 5 15,0 0-2-15,0 0-1 0,0 0 1 0,0 0 3 16,-3 6-1-16,3-6 3 0,0 0 3 0,0 0-3 15,0 0 0-15,0 0 2 0,0 0 4 0,0 0-4 16,0 0-36-16,0 0 48 0,0 0 0 0,0 0 1 16,0 0-2-16,0 0-36 0,-2 5 42 0,2-5-44 0,0 0 44 15,0 0-48-15,0 0 47 0,0 0-45 0,0 0 43 16,0 0-46-16,0 0 49 0,0 0-52 0,0 0 49 16,0 0-49-16,0 0 51 0,0 0-51 0,0 0 48 15,0 0-46-15,0 0 45 0,0 0-46 0,0 0 47 16,0 0-47-16,0 0 50 0,0 0-46 0,-4 6 43 15,4-6-47-15,0 0 46 0,0 0-42 0,-4 5 42 16,4-5-46-16,-2 6 50 0,2-6-51 0,-6 9 47 16,3-6-47-16,-2 7 48 0,1-3-48 0,-1 2 48 15,-1 2-47-15,0 0 46 0,0 3-44 0,-2 0 43 16,3 2-46-16,-3 1 7 0,-2 2 8 0,4 0-2 16,-1 1 44-16,0-1-49 0,-1 0 49 0,3-2-50 15,0 3 45-15,0-2-44 0,1-1 42 0,1-1-47 16,-2 0 45-16,1-1-45 0,2-3 46 0,1 0-46 15,-1 0 47-15,0-2-48 0,-1 0 46 0,3-1-46 16,-1-1 48-16,0-1-48 0,-1-1 50 0,2 2-53 16,0-8 52-16,-2 10-48 0,2-10 46 0,-2 10-48 15,2-10 47-15,-1 9-42 0,1-9 41 0,0 7-47 0,0-7 50 16,-1 6-47-16,1-6 48 0,-3 5-45 0,3-5 38 16,0 0-41-16,0 8 46 0,0-8-45 0,0 0 46 15,0 0-48-15,-1 6 50 0,1-6-52 0,0 0 50 16,0 0-48-16,0 0 47 0,-1 5-47 0,1-5 47 15,0 0-47-15,0 0 48 0,0 0-48 0,0 0 47 16,0 0-41-16,0 0 43 0,0 0-45 0,0 0 42 16,0 0-47-16,-4 7 49 0,4-7-45 0,0 0 46 15,0 0-47-15,0 0 51 0,0 0-50 0,0 0 49 16,0 0-47-16,0 0 45 0,0 0-45 0,0 0 48 16,0 0-48-16,0 0 49 0,0 0-51 0,0 0 49 15,15-1-49-15,-15 1 50 0,12-3-47 0,-12 3 44 16,15-3-48-16,-6 1 51 0,4-1-48 0,-2 2 47 15,2-1-47-15,5-1 47 0,0-1-51 0,-2 0 51 0,6 1-51 16,1-2 50-16,0 2-48 0,3-3 53 16,1 2-55-16,-2-2 50 0,7 0-49 0,0-1 49 15,1 0-46-15,2 2 60 0,1-2-33 0,0 1 4 0,7-2 2 16,-1 1-3-16,3 2 3 0,-2 0 2 0,-3-2 1 16,-2 2 9-16,6 0-8 0,-4 2-1 0,-1-1 0 15,4-1-3-15,-3 1 0 0,-2-1 2 0,0 0-9 16,1 1 0-16,-1-1 2 0,-1-1-3 0,2 1-2 15,-2 0-1-15,0 0 7 0,-3 0-8 0,1-2-2 16,-2 2-32-16,-1 0 41 0,-3-2-38 0,-1 2 40 16,-4 0-2-16,2 0-3 0,-4-2 2 0,0 3-4 15,-3 0-1-15,-4 0 3 0,2 0 0 0,-3 2-5 16,-2-2 0-16,0 1 1 0,-3 2 3 0,1-2 1 16,-10 3 2-16,14-4 15 0,-14 4-11 0,13-3 0 15,-13 3-4-15,10-3 0 0,-10 3 1 0,7-4-2 16,-7 4-5-16,0 0-1 0,5-4-1 0,-5 4-1 15,0 0 1-15,1-8-3 0,-1 8 10 0,0 0-10 16,-4-7 1-16,4 7 1 0,-5-6 1 0,5 6 2 16,-6-7-4-16,6 7 3 0,-10-9-2 0,3 3-3 15,2 1 2-15,-3-3-2 0,-2-2 7 0,0 2-1 0,1-1-4 16,-4-4-2-16,2-1 0 0,-5 0 0 0,2-3 6 16,-4-2-3-16,0-3-4 0,-3-3 0 0,-2-4 1 15,0-2-1-15,-3-1 0 0,1-1 1 16,-2-2-1-16,-4-5-2 0,-1-2 0 0,2 1-1 0,-2-2 4 15,0 3-1-15,3 5-2 0,1 1 6 0,2-1-4 16,-2 2 37-16,-2-1-45 0,5 3 37 0,-1 1-39 16,-1 0 33-16,2 3-39 0,0-2 39 0,1 4-39 15,0 1 42-15,4 3-42 0,0 1 42 0,2 2-40 16,-1 0 37-16,3 6-42 0,-1-3 40 0,2 1-44 16,-1 4 45-16,2 0-44 0,3 1 42 0,-1-1-41 15,-1 4 45-15,4-2-45 0,2 2 38 0,-1 2-80 16,-1-3 3-16,5 2-95 0,-2 3-13 0,6 2-85 15,-10-5 15-15,10 5-44 0,-8-5-55 0,8 5-64 16,0 0-85-16,0 0-375 0,-12 0-415 0</inkml:trace>
  <inkml:trace contextRef="#ctx0" brushRef="#br0" timeOffset="170962.765">16187 13583 113 0,'0'0'117'0,"0"0"-5"0,0 0-18 0,0 0-17 15,0 0-10-15,0 0-11 0,0 0-10 16,0 0-3-16,0 0 2 0,0 0 0 0,0 0-6 0,0 0 1 16,-6-3-3-16,6 3-11 0,0 0-2 0,0 0-4 15,0 0-7-15,0 0-2 0,0 0-5 0,0 0 2 16,0 0-5-16,0 0 5 0,0 0-15 0,0 0-49 15,0 0-52-15,0 0-168 0,0 0 274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13:32.78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909 3205 45 0,'0'0'120'16,"-4"-6"-18"-16,4 6 10 0,-2-6-6 0,2 6 1 15,-4-5-15-15,4 5-7 0,-5-5 1 0,5 5-5 0,0 0 2 16,-4-6 13-16,4 6 2 0,0 0-3 16,-5-4-10-16,5 4 5 0,0 0 1 0,0 0 2 15,-5-5-5-15,5 5 5 0,0 0 4 0,0 0-3 0,0 0 11 16,-8-4-3-16,8 4-7 0,0 0-13 0,0 0-1 15,0 0-10-15,0 0-16 0,0 0 0 0,0 0-11 16,-9-2-2-16,9 2-5 0,0 0-5 16,0 0-10-16,0 0 1 0,0 0-6 0,0 0 18 0,0 0-10 15,0 0 38-15,0 0-21 0,0 0 25 0,0 0-24 16,4 6 28-16,-4-6-27 0,0 0 35 0,5 3-20 16,-5-3 28-16,0 0-24 0,8 5 13 0,-8-5-17 15,9 4 15-15,-9-4-14 0,10 3 12 0,-10-3-12 16,10 5 12-16,-10-5-20 0,13 4 16 0,-3-2-11 15,-1 1 28-15,2-1-31 0,-1-1 19 0,0 1-29 16,2 1 27-16,0-1-31 0,0-1 26 0,2 1-39 16,0-1 38-16,0 0-37 0,0 0 24 0,1-1-21 15,1 1 23-15,0 1-33 0,1-2 23 0,2 0-15 16,-1 0 20-16,1 0-19 0,0 0 13 0,-1-2-20 0,3 2-8 16,-1-1 13-16,-2 0 5 0,4 0-1 15,-2 0-11-15,-2-1-3 0,4 1 1 0,-4-1-1 16,2 2-12-16,-1-2 7 0,-2 1 2 0,2-1-3 15,0 2-4-15,-1 0-4 0,1-1 4 0,-2 0-8 16,-2 1 5-16,3-1 0 0,-1 1-3 0,-2-2 3 16,0 1-2-16,2 1 6 0,-3 0-4 0,4-2-1 15,-4 2-3-15,1 0 4 0,1 0-1 0,0 0-4 0,-2 0-2 16,0 1 8-16,2-1-1 0,-1 0 3 0,-1 0-5 16,3 0 2-16,-2 0-4 0,0 1 1 0,1-1 7 15,0 0-3-15,0 0 7 0,3-1-3 0,-3 1 0 16,4 0-8-16,-4-1 6 0,2 1 2 0,1-1-1 15,-1-2-1-15,3 3-2 0,-2 0-2 0,-1-1 4 16,2-1 0-16,-2 1 2 0,4 0-2 0,-2-1 39 16,2 1-49-16,-3-2 38 0,3 1-32 0,-1 0 39 15,3-1-36-15,1-1 29 0,-1 1-34 0,2-1 32 16,-1 1-31-16,1-1 31 0,0 0-30 0,-1 0 27 16,2-1-23-16,0 1 20 0,0 1-23 0,-1-2 25 15,1 1-31-15,1 1 28 0,-2-1-31 0,1 1 29 16,0-2-41-16,-2 1 44 0,2 0-33 0,0 0 35 15,0 2-28-15,-3-3 25 0,2 3-30 0,-1-3 31 16,-1 3-25-16,-1-2 26 0,3 2-28 0,-4-2 28 16,-2 1-25-16,3 2 23 0,-4-2-24 0,3-1 26 15,-2 2-31-15,0 0 27 0,0-1-3 0,0 1-25 0,0 0 24 16,-1 1-4-16,1-2-5 0,-2 0-1 0,0 2-2 16,0-1-2-16,0 1-4 0,0-1-1 0,-3 0 3 15,0 1 0-15,1 0-2 0,-1 0 0 0,-2-1 0 16,0 1-2-16,1 0-22 0,-3 0 24 0,3-1 4 15,-2 2-3-15,-2-2-24 0,-10 2 22 0,20 0 8 16,-20 0-29-16,18-1 28 0,-18 1-24 0,16-1 26 16,-16 1-2-16,14-3-5 0,-14 3 1 0,11 0 6 15,-11 0-5-15,9-1 1 0,-9 1 2 0,0 0-6 16,14-1 1-16,-14 1-7 0,0 0-2 0,0 0-16 16,12-1-26-16,-12 1-44 0,0 0-41 0,0 0-76 15,0 0-123-15,0 0-195 0,0 0-167 0,0 0-688 16,0 0-980-16</inkml:trace>
  <inkml:trace contextRef="#ctx0" brushRef="#br0" timeOffset="1652.452">6864 3217 134 0,'0'0'208'16,"0"0"-43"-16,0 0-6 0,-9-3-12 0,9 3-14 15,0 0-4-15,0 0-2 0,0 0-8 0,-9-1-2 16,9 1 2-16,0 0 11 0,0 0-11 0,0 0-8 16,0 0-11-16,0 0-13 0,0 0-1 0,0 0-14 15,0 0-10-15,-13-1-8 0,13 1-4 0,0 0 3 16,0 0 10-16,0 0-30 0,0 0 56 0,0 0 14 15,0 0 5-15,0 0 8 0,0 0 0 0,0 0-3 16,16 0-11-16,-16 0-3 0,0 0-11 0,15-1-6 0,-15 1-7 16,14 0-9-16,-14 0-6 0,15-3-4 0,-15 3-1 15,22-1-2-15,-10-1-9 0,0 2 10 0,1-2-5 16,0-1-15-16,4 3 8 0,-1-1-7 16,1-1 11-16,2-1-11 0,-2 2 8 0,2-1-17 0,0-1 8 15,0 2-11-15,0-3 10 0,-1 2-14 0,3-1 9 16,-2 1-14-16,0 1 8 0,0-1-11 0,0-1 3 15,0 2-5-15,2-2 8 0,-3 2-12 0,1-1 8 16,0 1-5-16,-1-1 6 0,1 1-6 0,0 1 1 16,-2-3-4-16,1 3 6 0,-2-1-1 0,4 0 13 15,-5 1-2-15,3-2-4 0,-2 1 6 0,0 1 7 16,-1-2 5-16,-1 2-10 0,3-2 5 0,-3 2-4 16,1-1 13-16,-1 1-14 0,3-2 8 0,-2 2-11 15,-2 0 15-15,2-2-28 0,-2 2 23 0,4 0-17 16,-4 0 21-16,0-3-21 0,2 3 17 0,-1 0-19 15,0-1 11-15,0 0 7 0,-1 1 2 0,0-2-5 16,0 1-6-16,2 1 0 0,-3-2-2 0,1 2-3 16,2-1-19-16,-2 0 21 0,1 1-8 0,0 0 0 0,0-3 0 15,-1 3 7-15,2 0-11 0,-2-2 4 16,1 2-1-16,1 0-4 0,0 0 0 0,1-2 7 16,-2 1-2-16,3 1-7 0,-3-1 11 0,1 1 4 0,2-1-1 15,1-1-1-15,0 2 4 0,0-1-7 0,-1 1-4 16,1-1 10-16,0-1-6 0,1 2 0 0,-1-1 0 15,1 1-8-15,-1 0 9 0,1 0-3 16,1-3-1-16,-2 3-1 0,2-1-3 0,-1 1 3 0,-1-1-24 16,1-1 18-16,-1 2 12 0,3-1-4 0,-2 1-4 15,-1-1 4-15,1 0-5 0,0 1 6 0,-1 0-5 16,1-2 7-16,-2 2-7 0,2-2 0 0,-4 2-2 16,2 0-9-16,-1 0 9 0,0-1-2 0,-1 2 1 15,-1-1-2-15,3 0 1 0,-2-1-4 0,0 1 13 16,-1 0-8-16,4 0 2 0,-5 0-4 0,2 0-2 15,-1 0-1-15,2 0-1 0,-2 0 6 0,-1 0-3 16,2 0 1-16,-1 0 0 0,0 0 3 0,0 0 1 16,3 0-1-16,-3 0-5 0,1 0 8 0,-1 0-7 0,3 1 7 15,-3-1 1-15,1 0-6 0,1 0 5 0,0 0 6 16,0 0 1-16,0 0-4 0,-1 0-3 0,2 0 3 16,2 0-3-16,-1 1 0 0,0-1 0 15,-1 0-1-15,2 0-2 0,0 0 5 0,-2 0-6 0,2 0 11 16,-1 0 6-16,1 0 3 0,0 0-2 0,-1 0 0 15,2 0-6-15,-3-1-8 0,2 1 5 16,0 0-2-16,-1-1-3 0,1 1 1 0,-2 0-7 0,-1 0 2 16,2-2 1-16,-2 2-1 0,0 0-1 0,0 0-1 15,0 0 1-15,2 0 1 0,-1 0-4 0,1 0 7 16,1 0-5-16,-1 0 2 0,0 0-2 0,1 0-8 16,-4 0 8-16,2-2-1 0,-2 2 0 0,3 0-3 15,-4 0 3-15,3 0 3 0,-1 0-5 0,0 0 1 16,-1 0-8-16,0 0 9 0,-1 2 1 0,-1-2-1 15,1 0-3-15,0 0-8 0,0 0 12 0,0 0-12 16,-1 0 16-16,1 2-16 0,-2-2 16 0,2 0-12 16,-3 1 9-16,1-1-9 0,2 0 14 0,-4 1-16 0,4-1 15 15,-4 1-12-15,3-1 9 0,0 2-9 16,-3-2 13-16,4 1 2 0,-2-1-1 0,-1 1 5 16,2-1 0-16,0 1 10 0,1-1 2 0,-3 2 6 15,2-2-5-15,2 1 2 0,-2-1-2 0,1 1 8 0,0-1 2 16,0 0 5-16,0 0 6 0,2 3 0 0,-1-6-2 15,0 3-6-15,1 0-3 0,0 3-4 0,0-3-1 16,0 0-9-16,0 0 1 0,0 0-4 0,0 0 3 16,0 0-7-16,-2 0-7 0,3 0 9 0,-2 0-8 15,0 0 4-15,1 0-11 0,-1 0 11 0,-1 0-11 16,1 0 6-16,0 0-8 0,0 0 8 0,-1 0-10 16,0 0 9-16,-1 0-9 0,-1 0 6 0,0 0-11 15,-12 0 3-15,20 0-33 0,-20 0-56 0,17 0-74 16,-17 0-132-16,17 0-156 0,-17 0-251 0,14 0-1029 15,-9-4-1418-15</inkml:trace>
  <inkml:trace contextRef="#ctx0" brushRef="#br0" timeOffset="8308.047">4710 5203 205 0,'0'0'197'0,"0"0"-32"16,-9-2-18-16,9 2-16 0,0 0-17 0,-13-2-8 0,13 2 0 16,0 0-8-16,-10-3 2 0,10 3 9 0,0 0 4 15,-11-2 2-15,11 2 3 0,0 0 3 16,0 0 3-16,-11-2 1 0,11 2 12 0,0 0-30 0,0 0-37 15,0 0 34-15,-9-1 3 0,9 1-9 0,0 0-3 16,0 0 2-16,0 0-3 0,0 0-1 0,0 0-5 16,0 0-2-16,0 0-3 0,-13 0 0 0,13 0-4 15,0 0-7-15,0 0-2 0,0 0-2 0,0 0-8 16,0 0-1-16,0 0 4 0,0 0-6 0,0 0 0 16,0 0-7-16,0 0 1 0,0 0-2 0,0 0 11 15,0 0-31-15,0 0 52 0,0 0-40 0,0 0 52 16,0 0-38-16,9 1 55 0,-9-1-32 0,12 0 30 15,-12 0-37-15,15 0 31 0,-15 0-37 0,18-1 30 16,-7 1-38-16,-11 0 6 0,25-1-3 0,-14 0-2 16,3 1-3-16,2-2 4 0,-2 2-7 0,1 0-5 15,-1-1 2-15,4 1-4 0,0-1 1 0,1 1 1 16,0-1-7-16,-1 1-1 0,4 0-2 0,-2 0-5 0,-1-2 0 16,2 2-7-16,-1-1 7 0,1 1-10 15,-1 0 2-15,-1 0-5 0,1 0-3 0,-1 0-2 16,0 0 5-16,-4 0-9 0,0 0 2 0,1 0 5 15,-1 1-7-15,-2-1 0 0,2 0 1 0,-2 0-1 0,-1 0 2 16,-12 0 5-16,24 2-2 0,-24-2 5 0,20 0 0 16,-20 0 2-16,17 0-1 0,-17 0 3 0,19 0 0 15,-19 0 0-15,15 0-5 0,-15 0 1 0,16 0-2 16,-16 0-6-16,14 0 3 0,-14 0-4 0,11 0-4 16,-11 0-2-16,0 0 1 0,16 0-3 0,-16 0 1 15,0 0 0-15,12-2 0 0,-12 2 0 0,0 0-2 16,0 0 4-16,13 0-8 0,-13 0 5 0,0 0-2 15,0 0-5-15,0 0-9 0,0 0-13 0,0 0-43 16,13-1-45-16,-13 1-104 0,0 0-153 0,0 0-111 16,0 0-153-16,0 0-190 0,-6-5-409 0,6 5-843 15</inkml:trace>
  <inkml:trace contextRef="#ctx0" brushRef="#br0" timeOffset="9468.142">9767 5173 139 0,'0'0'310'0,"0"0"-52"0,0 0-24 0,0 0-6 15,0 0-16-15,0 0-18 0,0 0-28 0,0 0-7 16,0 0-35-16,0 0 1 0,0 0-37 0,0 0 15 16,0 0-37-16,0 0 41 0,0 0-49 0,0 0 45 15,0 0-54-15,9-3 51 0,-9 3-48 0,0 0 36 16,11-2-45-16,-11 2 49 0,0 0-41 0,12-1 51 15,-12 1-14-15,12 0 28 0,-12 0-43 0,15-3 31 16,-15 3-39-16,17-1 41 0,-6 0-34 0,2 1 41 16,-1-2-46-16,3 1 46 0,-1 0-56 0,1 1 44 15,3-1-59-15,1-2-1 0,-1 1-1 0,3 0-3 0,-1 2-4 16,2-3 39-16,-2 2-56 0,3-2 41 16,-1 2-55-16,1 0 49 0,-1 1-51 0,-1-3 39 0,1 1-50 15,1 0 45-15,-4 1-25 0,2-1 16 0,-2 1-50 16,-4 0 51-16,2 0-51 0,-4-1 49 0,-2 1-47 15,2 1 54-15,-13 0-43 0,18-1 53 16,-18 1-48-16,15 0 53 0,-15 0-43 0,14-3 50 0,-14 3-44 16,0 0 59-16,15 0-36 0,-15 0 4 0,0 0 6 15,12 0 0-15,-12 0-4 0,0 0-1 0,0 0-2 16,15 0 3-16,-15 0-13 0,0 0-1 0,0 0-2 16,0 0-3-16,0 0 5 0,13 0-4 0,-13 0-7 15,0 0-5-15,0 0 2 0,0 0-2 0,0 0-2 16,0 0-4-16,0 0 4 0,0 0-5 0,9-3 0 15,-9 3-5-15,0 0 4 0,0 0 5 0,0 0-5 16,0 0 0-16,0 0-2 0,0 0-2 0,0 0 1 16,0 0 0-16,0 0 2 0,0 0-3 0,0 0-7 0,0 0-12 15,0 0-57-15,0 0-23 0,0 0-135 16,0 0-67-16,0 0-130 0,-1-7-159 0,1 7-569 16,0 0-779-16</inkml:trace>
  <inkml:trace contextRef="#ctx0" brushRef="#br0" timeOffset="16871.61">14861 6479 127 0,'0'0'148'0,"0"0"20"15,0 0-79-15,0 0 38 0,0 0-65 0,0 0 28 16,0 0-46-16,0 0 35 0,0 0-49 0,0 0 33 15,0 0-42-15,0 0 38 0,0 0-46 0,0 0 39 16,0 0-42-16,0 0 42 0,0 0-40 0,0 0 35 16,0 0-42-16,0 0 41 0,0 0-37 0,0 0 35 0,0 0-34 15,0 0 33-15,0 0-35 0,0 0 27 16,0 0-22-16,0 0 34 0,0 0-32 0,0 0 33 16,0 0-29-16,0 0 27 0,0 0-22 0,0 0 19 0,0 0-26 15,0 0 22-15,0 0-21 0,0 0 16 0,0 0-19 16,0 0 10-16,0 0-9 0,0 0 16 0,0 0-22 15,0 0 13-15,0 0-18 0,0 0 14 16,0 0 0-16,0 0-7 0,0 0-16 0,0 0 15 0,0 0-13 16,0 0 8-16,0 0-11 0,0 0 16 0,0 0-16 15,0 0 14-15,0 0-17 0,0 0 15 0,0 0-14 16,0 0 9-16,0 0-10 0,0 0 14 0,0 0-16 16,0 0 9-16,0 0-52 0,0 0-14 0,0 0-76 15,0 0-9-15,0 0-139 0,0 0-130 0,3-5 115 16</inkml:trace>
  <inkml:trace contextRef="#ctx0" brushRef="#br0" timeOffset="22751.953">23292 6058 488 0,'0'0'392'0,"0"0"-89"0,-10 1-48 0,10-1-29 0,0 0-10 16,0 0-2-16,0 0 10 0,-11 1-2 15,11-1-27-15,0 0-35 0,0 0-27 0,0 0-29 0,0 0-19 16,0 0-16-16,0 0-11 0,4-3-6 0,-4 3-16 15,13-3-4-15,-5 2 1 0,2-2-5 16,0 2-6-16,4-3 0 0,0 1-4 0,3 2-2 16,1-4-4-16,0 1 3 0,1 1-3 0,4-1 0 0,-3 0-1 15,4 2 0-15,0-2-5 0,0 0-2 0,1 2 3 16,-2 0-5-16,-3 2 7 0,1-3-6 0,2 3-1 16,-5-1-1-16,3 1 0 0,-1 0 2 0,-5 0-1 15,3 0-1-15,-5 0 2 0,2 0-3 16,-3 0 4-16,-12 0-4 0,20 0 1 0,-20 0 4 0,17 1 1 15,-17-1 8-15,15 0 1 0,-15 0 4 0,0 0 3 16,16 0-3-16,-16 0-1 0,0 0-4 0,14 0-2 16,-14 0-3-16,0 0 0 0,0 0-2 0,12 0-3 15,-12 0-3-15,0 0-1 0,0 0-2 0,0 0-8 16,14 0-22-16,-14 0-35 0,0 0-42 0,0 0-54 16,8-4 19-16,-8 4-101 0,0 0-34 0,7-5-86 15,-7 5-40-15,2-7-251 0,-2 7-165 0</inkml:trace>
  <inkml:trace contextRef="#ctx0" brushRef="#br0" timeOffset="23001.613">23811 5883 145 0,'-5'-5'515'15,"-2"-2"-106"-15,7 7-89 0,-9-5 4 0,9 5-67 16,-9-7 39-16,9 7-65 0,-6-5 22 0,6 5-61 16,-8-4 6-16,8 4-73 0,0 0 13 0,-4-5-52 15,4 5 36-15,0 0-47 0,0 0 26 0,0 0-50 16,8 4 28-16,-8-4-31 0,12 5 14 0,-2 0-42 15,0 1 39-15,3 0-39 0,-2 2 16 0,2 1 6 16,4 3-3-16,-3 0-6 0,1 2 6 0,-2 2 3 16,-1 0-3-16,-1 3-11 0,-2-1-2 0,-2 4-5 15,-2-1-2-15,-1 1-1 0,-4-1-8 0,-2 2 2 16,-1 0-6-16,-1-1 5 0,-4 0-8 0,0-1-3 16,-1 2-3-16,-1-4-8 0,-1 2-44 0,1-3-71 15,1-1-120-15,0-4-99 0,0 0-139 0,4-5-539 16,-2 0-633-16</inkml:trace>
  <inkml:trace contextRef="#ctx0" brushRef="#br0" timeOffset="27707.097">25352 5625 222 0,'-4'-8'535'0,"-1"4"-102"0,5 4-116 16,-7-9-85-16,7 9 7 0,-7-8-66 0,7 8 34 16,-5-5-24-16,5 5-37 0,-4-5-28 0,4 5-23 15,0 0-6-15,0 0-4 0,0 0-5 0,0 0-5 16,0 0 8-16,6 5 4 0,-1-1-7 0,3 1 4 16,-2 3-27-16,3 1 42 0,1 1-3 15,-1 0-32-15,4 5 41 0,0 1-41 0,-2-1 38 16,6 5-46-16,-3 1 40 0,3 0-56 0,-2 1 35 0,2 0-46 15,-1 2-7-15,0-1-5 0,-1 0-4 0,0 2 3 16,1-1-2-16,0-3-3 0,-2 1-1 0,2-2-2 16,-5-1 9-16,4-2 9 0,-3-3-1 0,0 1 0 15,0-1 7-15,0 0 4 0,-2-3 4 16,-1-4 10-16,-1 2 2 0,1-3 9 0,-1 0-3 0,0 0 7 16,0-4-5-16,0 1 0 0,-8-3-1 0,16 4 1 15,-16-4-52-15,17-2 54 0,-17 2-49 0,16-5 60 16,-8 4-60-16,1-4 54 0,-3-1-60 0,2 1 56 15,-3-2-52-15,3-1 53 0,-3 1-59 16,0-2 55-16,-1-1-7 0,0-1-7 0,-2 1-5 0,0-2-2 16,-1-1-11-16,-1-2-8 0,-1-2-3 0,-1 0-7 15,0-3 5-15,-2-1 1 0,0-1-5 0,-1 1-8 16,0-1 12-16,-3 0-18 0,4 2 18 0,-1-2-14 16,-1 4 14-16,1-2-16 0,-2 3 10 0,2 0-11 15,1 1 8-15,-1 1-9 0,1-1 13 0,-1 3-13 16,0 0 12-16,0 2-16 0,3 0 14 0,-2 2-12 15,1 0 13-15,-1-1-16 0,3 3 9 0,-2 0-12 16,3 7 11-16,-4-9-16 0,3 2-5 0,1 7-41 16,-5-9-63-16,5 9-24 0,-2-7-108 0,2 7-3 15,0 0-50-15,-4-5-72 0,4 5-88 0,0 0-149 16,0 0-445-16,0 0-681 0</inkml:trace>
  <inkml:trace contextRef="#ctx0" brushRef="#br0" timeOffset="27967.402">25421 5862 473 0,'-8'5'440'16,"0"-1"-82"-16,3-1-93 0,5-3 18 0,-10 5-45 15,10-5 58-15,-8 3-81 0,8-3 15 0,0 0-78 16,0 0 14-16,0 0-71 0,0 0 16 0,4-8-57 15,5 4 27-15,-1-2-53 0,3-1 29 0,3 0-49 16,-1-1 35-16,6-1-45 0,-1 1 41 0,3-1-15 16,0 1-10-16,1-3-29 0,1 3-46 0,4-2-50 15,0 1-42-15,-3-1-37 0,0 3-41 0,-2-1-52 16,2 1-49-16,-1 1-76 0,0-2-181 0,-5 5-105 16</inkml:trace>
  <inkml:trace contextRef="#ctx0" brushRef="#br0" timeOffset="28586.759">26043 5791 297 0,'0'0'383'16,"-17"3"-49"-16,17-3-11 0,-14 2 3 0,14-2-43 15,-11 0 42-15,11 0-48 0,-12-2-31 0,12 2-32 16,-9-5-37-16,9 5-35 0,-5-7-30 0,5 7-23 16,-1-6-16-16,1 6-11 0,6-11-20 0,-2 6-4 15,3 0-8-15,0 0-3 0,2 0-8 0,-1 1-4 16,2-1-2-16,0 1-1 0,1 0-5 0,-2 0 6 16,2 4 0-16,-11 0 3 0,18-3 1 0,-18 3 6 15,16 3-5-15,-8-2 2 0,1 3-1 0,-1 1 1 16,-2 2-3-16,-1-1 1 0,-1 2-2 0,0 1-35 15,-3 2 38-15,1-4-38 0,-2 7 41 0,0-7-37 16,-2 4 42-16,0-1-35 0,-1-1 51 0,2 0-34 16,-2-1 48-16,1-1-38 0,-1 0 49 0,2-1-39 15,1-6 62-15,-3 8-51 0,3-8 42 0,-4 8-54 16,4-8 37-16,0 0-53 0,0 0 48 0,0 0-53 16,0 0 49-16,-6-5-57 0,6 5 44 0,3-10-49 15,-3 10 45-15,3-12-48 0,-1 7 53 0,0-2-48 16,1-2 49-16,-2 1-46 0,4-2 60 0,-3 1-46 15,0-1 48-15,1 1-39 0,-1-1 43 0,1 0-44 16,-2 1 39-16,3 0-40 0,-2-2 34 0,0 4-42 16,0-4 37-16,-1 5-41 0,1-4 29 0,0 5-29 15,0-1 36-15,-2 6-35 0,2-12 26 0,-2 12-35 16,0-9 26-16,0 9-31 0,3-8 27 0,-3 8-36 16,0 0 22-16,2-8-27 0,-2 8 38 0,0 0-31 15,0 0 33-15,0 0-30 0,6 3 29 0,-6-3-33 16,2 7 33-16,-2-7-18 0,6 12 11 0,-3-5-19 15,-1 2 23-15,2-1-31 0,0 2 5 0,-1-1 0 16,1 3 5-16,2-3 0 0,-1 4 4 0,0 1-5 0,0-3-11 16,2 1-35-16,-1 2-93 0,0-2-83 15,2 0-42-15,-1 0-119 0,0-2-50 0,3 3-67 16,-1-5-52-16,0 0-361 0,3-1-489 0</inkml:trace>
  <inkml:trace contextRef="#ctx0" brushRef="#br0" timeOffset="28792.2">26609 5859 194 0,'6'-5'568'0,"-6"5"-89"0,8-4-77 15,-8 4-28-15,7-5-26 0,-7 5-36 0,0 0-21 16,8-4-22-16,-8 4-31 0,0 0-32 0,0 0-38 16,0 0-62-16,0 0 33 0,9 2-70 0,-9-2 32 15,4 9-63-15,-4-9 37 0,4 10-57 0,-3-2 37 16,1-2-55-16,0 6 43 0,-2-3-43 0,2 2-63 15,-1 1-71-15,-1 0-82 0,1 2-62 0,-1-4-48 16,0 0-90-16,3 2-49 0,0-2-355 0,-3 0-354 16</inkml:trace>
  <inkml:trace contextRef="#ctx0" brushRef="#br0" timeOffset="29501.392">27146 5571 119 0,'0'0'453'0,"-13"-1"-93"0,13 1-10 0,-13-3-11 16,13 3-12-16,-13-5-16 0,13 5-36 0,-9-5-15 15,9 5-7-15,-11-7-22 0,7 2-35 0,4 5-28 16,-6-9-37-16,6 9-25 0,-3-11-18 0,3 11-14 16,3-12-13-16,-1 5-48 0,2 0 39 0,3 0-48 15,1-1 37-15,-1 1-41 0,2 0 43 0,2 1-49 16,-2 0 43-16,3 0-42 0,-1 1 43 0,-2 0-46 16,3 4 52-16,0-2-41 0,-1 1 38 0,0 2-41 15,3 2 42-15,-3-2-35 0,1 4 40 0,0 2-44 16,-1 1 46-16,1 2-8 0,-3 2-4 0,-2 0-9 15,2 2-3-15,-4 2-4 0,-1 2-4 0,-1-3-3 16,-2 2-5-16,-1-2 0 0,-1 3-45 0,-2-1 50 16,1-2-47-16,-2 0 46 0,0-1-39 0,-2 1 49 15,1-4-45-15,1-1 49 0,0 0-50 0,0-1 54 16,-1-3-47-16,2 2 49 0,3-7-45 0,-7 8 48 16,7-8-53-16,0 0 54 0,-9 2-53 0,9-2 48 15,0 0-48-15,-4-10 46 0,4 10-51 0,0-9 48 16,1 2-49-16,-1-2 47 0,3 0-44 0,-1-2 53 15,2 1-58-15,-1 0 46 0,1-4-40 0,2 0 49 16,-2 3-46-16,0-4 52 0,1 2-46 0,-1-1 49 16,1 1-46-16,0-2 45 0,-2 2-41 0,3 2 53 15,-4-3-30-15,2 4 45 0,-1 0-41 0,1-1 43 16,-2 3-27-16,1-2 4 0,0 3 4 0,-1 2 1 16,0-2-2-16,-2 7-9 0,3-10-3 0,-3 10-17 15,2-9-6-15,-2 9 0 0,2-5-6 0,-2 5 1 16,0 0 1-16,0 0 0 0,0 0 6 0,0 0-9 15,0 7 3-15,1 0-7 0,-1 1 25 0,1 1-27 16,-1 0 25-16,1 3-32 0,1-1 33 0,0 3-33 16,2 1 26-16,-3 2-27 0,6-2 15 0,-3 1-12 15,1-2 26-15,0 1-31 0,1 0 19 0,1-2-39 16,0 0 10-16,2-3-50 0,0 0-11 0,1-1-97 16,1-1-6-16,0 1-37 0,-1-6-46 0,2 2-51 15,-2-1-69-15,4-1-70 0,-2-3-69 0,2 0-394 16,-3-3-492-16</inkml:trace>
  <inkml:trace contextRef="#ctx0" brushRef="#br0" timeOffset="29884.915">27937 5300 32 0,'0'0'540'16,"0"-12"-141"-16,0 12-42 0,-3-10-71 0,3 10 17 15,-4-8-62-15,4 8 8 0,-7-9-51 0,7 9 31 0,-9-7-66 16,9 7 8-16,-10-5-60 0,10 5 5 0,-13-3-60 16,13 3 27-16,-17 1-36 0,17-1 46 0,-17 5-33 15,7-3 44-15,-1 3-33 0,-1 3 58 0,-2-1-39 16,3 0 54-16,-3 3-57 0,2-1 33 0,1 1-49 16,-1 0 43-16,1 2-45 0,-1 2 40 0,2-3-56 15,0 1 31-15,1 2-52 0,0 1 48 0,1-2-57 16,2 1 36-16,-1 2-48 0,2-2 35 0,1 1-40 15,2 0 36-15,-1-1-38 0,3 1 31 0,0-4-41 16,2 4 41-16,0-3-44 0,2 2 21 0,1-2-20 16,1 1 33-16,2-1-46 0,1-2 27 0,0 2-47 15,4-5 19-15,0 3-83 0,1-3 26 0,-2-2-20 16,5 2-17-16,-3-4-35 0,5 1-26 0,-5-2-22 16,4-1-25-16,1-1-31 0,-1 0-29 0,1-1-29 0,-3 0-49 15,0-2-65-15,0 0-364 0,-1-3-314 0</inkml:trace>
  <inkml:trace contextRef="#ctx0" brushRef="#br0" timeOffset="30084.288">27741 5578 180 0,'-10'-2'552'0,"10"2"-108"16,-19-1-57-16,19 1-7 0,-14-1-11 0,14 1-52 15,-12-4-40-15,12 4-38 0,-7-7-19 0,7 7-41 16,-3-9-37-16,3 9-26 0,4-9-24 0,1 2-18 15,1 1-16-15,2-1-8 0,5-2-19 0,0 1-16 16,3-1-33-16,0 2-44 0,1-3-48 0,4 0-41 16,-3 1-67-16,2-2 4 0,3 1-18 0,-2 1-19 15,0-3-15-15,2 2-13 0,-3 1-41 0,5-3-35 16,-2-3-161-16,-3 4-13 0</inkml:trace>
  <inkml:trace contextRef="#ctx0" brushRef="#br0" timeOffset="30334.65">28195 5235 334 0,'8'-10'303'0,"-3"5"-27"0,0-1 26 0,0 3-3 15,-1-2 20-15,-4 5 1 0,6-8-11 0,-6 8-26 16,4-7-18-16,-4 7-16 0,2-5-29 0,-2 5-29 16,0 0-23-16,0 0-17 0,0 0 12 0,0 0-40 0,0 0 46 15,0 0-43-15,-7 5 40 0,4 0-47 16,-1 1-5-16,-2 3-13 0,4-1 2 0,-2 2-9 16,-1 2-7-16,-1 1-10 0,1 4-14 0,1-3-11 15,-2 1-9-15,-2 5-5 0,5-4 9 0,-3 1-28 0,3 0 11 16,-1 0-21-16,-1 0 15 0,2-1-21 15,-1 0 14-15,2-4-26 0,-1 0 13 0,2 0-65 0,0 0-12 16,-1-3-106-16,1-3 2 0,0 2-43 16,1-1-25-16,0-7-31 0,-2 10-75 0,2-10-70 0,0 0-46 15,0 0-18-15,0 0-400 0,0 0-445 0</inkml:trace>
  <inkml:trace contextRef="#ctx0" brushRef="#br0" timeOffset="30652.275">28128 5353 279 0,'-1'-9'413'0,"1"-1"-55"0,-1 2-10 0,1-1-66 15,-3 1 46-15,3-1-56 0,-1 2 42 0,1 0-45 16,1 0 37-16,-1 7-60 0,0-12 19 0,0 12-84 16,3-10 15-16,-3 10-82 0,0-10 22 0,0 10-63 15,2-6 42-15,-2 6-44 0,0 0 40 0,5-5-44 16,-5 5 40-16,0 0-45 0,12 2 4 0,-12-2 2 16,11 4 1-16,-4 1-6 0,1 1 3 0,-1 0 2 15,3 2 12-15,-2-1-22 0,1 2 1 0,0 3-3 16,2 0-8-16,0-2 12 0,1 5-23 0,-1 1 8 15,0-1-14-15,1 0-7 0,-1 2-17 0,0-1 18 16,1-1-18-16,-3 2 13 0,2-1-18 0,0 1 15 16,-1 0-15-16,-1-2 15 0,-1 0-20 0,-1-1 12 15,1-1-14-15,-1-1 14 0,0 1-13 0,-2 0 10 16,0-4-13-16,-1 1 13 0,1-2-19 0,-1 1 15 16,0-2-15-16,-2-2-44 0,2 2 0 0,-4-7 9 0,4 8-47 15,-4-8 11-15,5 8-62 0,-5-8-83 0,4 4-65 16,-4-4-60-16,0 0-60 0,0 0-51 15,0 0-37-15,0 0-482 0,-11-6-581 0</inkml:trace>
  <inkml:trace contextRef="#ctx0" brushRef="#br0" timeOffset="30840.762">28118 5563 450 0,'-9'-4'461'15,"0"2"-47"-15,-1-1-63 0,10 3 63 0,-11-5-27 16,5 1-37-16,6 4-12 0,-7-8-25 0,7 8-89 15,-5-12 1-15,5 12-84 0,1-9 10 0,3 1-72 16,2-1 23-16,1 3-61 0,3-3 33 0,1 0-62 16,3-1 33-16,3 0-78 0,0 0-8 0,2-1-98 15,2 1-33-15,-1-1-106 0,1 2-31 0,2 0-57 16,-1-1-50-16,1 0-57 0,5 1-273 0,-5 0-252 16</inkml:trace>
  <inkml:trace contextRef="#ctx0" brushRef="#br0" timeOffset="31301.535">28799 5317 156 0,'0'0'557'0,"-10"5"-158"0,10-5-21 16,-8 3-68-16,8-3 45 0,0 0-24 0,-9 4-17 15,9-4-51-15,0 0 21 0,0 0-78 16,-9 2 16-16,9-2-69 0,0 0 19 0,0 0-80 0,0 0 31 16,0 0-72-16,8-4 38 0,-8 4-63 0,14-7 43 15,-2 4-55-15,0-1 40 0,6-1-48 0,-2-3 52 16,5 3-44-16,4-2 52 0,3-3-44 0,1 2 43 16,-1-3-51-16,5 4 49 0,-1-3-47 0,2 0 31 15,-2 2-51-15,1-2 42 0,-1 2-7 0,0 1-6 16,-3-1 0-16,2 1-8 0,-6 0-13 0,0 0 7 15,-5 4 0-15,-1-2-3 0,-2 1-6 0,-2 1 8 16,-3-2 3-16,-1 3-4 0,-2 1 7 0,0-1-2 16,-9 2 1-16,15-4 2 0,-15 4-3 0,11 0-1 15,-11 0-4-15,0 0-4 0,12-3 2 0,-12 3-1 16,0 0-4-16,0 0 3 0,9-2-4 0,-9 2 0 16,0 0-5-16,0 0 3 0,9-2 1 0,-9 2-5 15,0 0-6-15,0 0-9 0,0 0-20 0,0 0-24 16,9-3-44-16,-9 3-38 0,0 0-25 0,0 0-26 15,9-3-29-15,-9 3-42 0,0 0-50 0,9-4-37 0,-9 4-17 16,7-3-68-16,-7 3-372 0,2-8-343 16</inkml:trace>
  <inkml:trace contextRef="#ctx0" brushRef="#br0" timeOffset="31618.198">29418 5050 486 0,'-9'-4'510'0,"-1"2"-104"15,2-1 8-15,0 1-28 0,8 2 5 16,-13-5-12-16,13 5-10 0,-12-5-23 0,12 5-26 15,-11-4-36-15,11 4-47 0,-7-2-32 0,7 2-32 0,-8-3-44 16,8 3 1-16,0 0-7 0,-5-5-26 0,5 5-4 16,0 0 15-16,0 0 4 0,0 0-12 0,0 0-1 15,15-1-12-15,-15 1-13 0,12 1-6 16,-12-1-3-16,18 3-11 0,-9-1-3 0,0 2-4 0,3-1-5 16,-3 1-15-16,2 0 6 0,1 2-13 0,0 1 7 15,-1-1-6-15,2 3 7 0,-3-2-7 0,2 3 2 16,-3 1-3-16,0 0 3 0,-3-1-5 0,4 2 5 15,-5 2-9-15,-1-2 9 0,0 2-5 0,-3-1-1 16,1-1-3-16,-4 1 0 0,1 1-1 0,-3 2-2 16,-1-2 0-16,-1 1-8 0,-3 0-6 0,-1 1-4 15,-1 1-29-15,-1-1-26 0,1-2-50 0,-1 0-30 16,0-1-88-16,4-1-37 0,-2-3-93 0,3 2-92 16,0-5-104-16,1 2-115 0,2-1-562 0,4-7-842 15</inkml:trace>
  <inkml:trace contextRef="#ctx0" brushRef="#br0" timeOffset="32301.997">29636 5074 274 0,'-2'-8'578'0,"2"8"-127"0,-4-5-40 0,4 5-7 0,-3-8-8 16,3 8-47-16,-1-5-13 0,1 5-24 0,-1-8-29 15,1 8-50-15,2-6-39 0,-2 6-38 0,5-9-29 16,1 4-18-16,2 2-12 0,1 0-11 0,0-1-11 16,1 1-13-16,2 1-6 0,0 1-3 0,0-1-5 15,1 2-8-15,0 1-2 0,0 1-6 0,0 0 7 16,-1 0-8-16,0 3-6 0,2 1 3 0,-1-1-2 16,-2 4-1-16,-1-2-3 0,-3 2-36 0,-1-1 43 15,-1 2-36-15,-3 0 35 0,1 0-29 0,-3 1 21 16,-3-3-31-16,1 3 28 0,0-3-14 0,-1 2 14 15,-1-3 14-15,2 0 5 0,0 0 4 0,0-1 0 16,-1-2 1-16,3-4 8 0,-4 10 8 0,4-10-7 16,-2 5-6-16,2-5-2 0,0 0-8 0,0 0-2 15,0 0 6-15,0 0-16 0,-6-6 4 0,6 6-22 16,2-12 15-16,-2 6-17 0,5-4 13 0,-2 3-19 16,-1-6 10-16,3 2-14 0,-1-2 11 0,0 0 1 0,1-3 3 15,0 4-2-15,0-1 3 0,-1-1 3 16,1 2 7-16,-1 1 1 0,1 0 6 0,-2 1 13 15,2 2 0-15,-3-1 4 0,2 2 0 0,-2 0-7 16,0 0-8-16,-2 7-3 0,5-9-8 0,-5 9-6 0,4-5 3 16,-4 5 3-16,0 0 1 0,0 0-1 15,0 0-1-15,10 2 1 0,-10-2-2 0,4 9-5 0,-1-3-13 16,-1 0 10-16,1 2 6 0,-2 1-9 16,3 2 6-16,-1 0-6 0,-1 0 6 0,3 3-9 0,0-1-2 15,0 0-30-15,-1 0-18 0,1-1-34 0,1 1-13 16,2-2-68-16,-3-4-26 0,3 4-99 0,-1-6 3 15,2 3-25-15,2-3-36 0,-1-1-68 0,4-1-88 16,0-2-49-16,3-2-473 0,-2-2-635 0</inkml:trace>
  <inkml:trace contextRef="#ctx0" brushRef="#br0" timeOffset="32637.654">30490 4700 160 0,'-3'-5'558'0,"3"5"-168"16,-5-11-17-16,5 11-82 0,-9-10 37 0,9 10-50 15,-8-6-1-15,2 1-27 0,6 5-6 0,-11-4-36 16,11 4-11-16,-13-2-32 0,13 2-3 0,-15 2-27 16,7 0-2-16,0 0 1 0,-1 3-11 0,0 0-2 15,0 1-13-15,-1 3 8 0,1-1-19 0,0 2 13 16,-1 1-3-16,4 1-10 0,-2 0-4 0,2 1-20 15,0 1 4-15,0-2-9 0,2 3-12 0,-1-1-8 16,3-2-6-16,0 1-9 0,2 0-11 0,0 0 4 16,0 0-4-16,3 0-2 0,-2 1-4 0,3-1 1 15,0-1-7-15,2 0-7 0,-1 0 6 0,2-2-8 16,0 0-6-16,5-1-17 0,-1-1-32 0,1-2-33 16,3-1-39-16,-1 0-47 0,3-2-40 0,0-2-8 15,2 0-51-15,0-1-7 0,-1 0-94 0,1-2-16 0,1-1-68 16,-3-1-100-16,1-1-255 0,-3 0-345 15</inkml:trace>
  <inkml:trace contextRef="#ctx0" brushRef="#br0" timeOffset="32867.974">30440 4907 34 0,'-13'2'656'0,"2"0"-131"15,0-2-119-15,11 0 5 0,-15 2-33 0,15-2 3 16,-13 3-6-16,13-3-15 0,-12 0-27 0,12 0-60 15,0 0-6-15,-11 0-52 0,11 0-43 16,0 0-34-16,0 0-33 0,4-9-14 0,1 5-20 0,4 0-27 16,0-1-27-16,3-2-48 0,2 2-53 0,0-2-48 15,1-1-25-15,2-2-47 0,1 3-19 0,0-4-67 16,1 2 0-16,0 0-64 0,0-3-3 0,0 0-34 16,0 1-42-16,-1-2-300 0,-1-2-239 0</inkml:trace>
  <inkml:trace contextRef="#ctx0" brushRef="#br0" timeOffset="33134.873">30800 4591 396 0,'5'-7'453'16,"-1"0"-64"-16,0 1 0 0,-4 6 14 0,5-9 8 16,-5 9-39-16,4-9 3 0,-4 9-9 0,3-7-22 15,-3 7-23-15,3-8-55 0,-3 8-21 0,0 0-52 16,2-7-7-16,-2 7-44 0,0 0-3 0,0 0-29 16,2-7-8-16,-2 7-21 0,0 0 19 0,0 0-4 15,0 0 5-15,0 0-3 0,-1 7-9 0,1-7-2 16,0 8-8-16,0-8-6 0,1 14-10 0,-1-7-9 15,1 0-9-15,1 3-6 0,0 0-4 0,0 2-6 16,0 0-8-16,0-2-2 0,-1 2-1 0,1 1-3 16,1 2-9-16,0-1-7 0,-2 0 10 0,1 0 2 15,1-2-5-15,-1 1-5 0,-2-1-10 0,2 0 8 16,-1-1-11-16,0 0-19 0,-1-2-33 0,1 0-33 16,1 0-31-16,-2-3-25 0,1 1-44 0,0 0-42 0,-1-7-48 15,0 10-41-15,0-10-65 0,0 7-94 0,0-7-120 16,0 0-570-16,0 0-788 0</inkml:trace>
  <inkml:trace contextRef="#ctx0" brushRef="#br0" timeOffset="33601.71">30853 4663 376 0,'-7'-4'511'0,"-2"0"-97"16,2 0-10-16,-2-1 19 0,1 1-39 0,0-3-14 15,2 2-22-15,-3-1-19 0,3-2-28 16,1 3-32-16,-1-4-40 0,3 0-52 0,1 0-27 16,-1-1-26-16,5-2-30 0,1 2-15 0,-1-4-17 0,6 1-14 15,-2 1-23-15,3 0 7 0,1 0-23 0,2 1 19 16,-1 0-25-16,2 3 14 0,-2-2-21 0,1 4 17 16,-3 0-34-16,1 1 23 0,2 3-16 0,-12 2 16 15,15-1-12-15,-15 1 12 0,14 5-12 16,-7 1 21-16,-2 0-7 0,-3 4 5 0,0 0-6 0,-2 2 2 15,-2-1-3-15,1 1 3 0,-1 0-16 0,0 0 16 16,0 1-13-16,-1-3 16 0,0 2-17 0,2-2 12 16,1-1-9-16,-1-2 11 0,0 0-6 0,2-1 19 15,-1-6-16-15,6 12 13 0,1-10-25 0,1 1 30 16,4-2-44-16,-2 1 12 0,6-2-12 0,-2 1 11 16,2-1-15-16,0-1 6 0,0 2-8 0,2-1 5 15,0 3-4-15,-2-1 2 0,-1 1-9 0,-1 2 11 16,-3-1 3-16,0 1 2 0,-4 3 4 0,-3 1 3 15,1 0 1-15,-4 2 4 0,-4-1-11 0,-4 6 17 16,0 0 4-16,-6 0-4 0,-1 1 5 0,-4 2-1 16,0-2-2-16,0-3 1 0,1 0 0 0,1-2 1 15,-1 0-2-15,2-1-4 0,1-2-3 0,1-3-80 16,0 0-101-16,2-3-138 0,-1-2-262 0,12-1-553 16,-23-1-755-16</inkml:trace>
  <inkml:trace contextRef="#ctx0" brushRef="#br0" timeOffset="45477.511">18945 4368 102 0,'5'-5'251'0,"-5"5"-68"0,0 0-19 16,0 0-11-16,0 0-11 0,-4-4-8 0,4 4-6 15,0 0-23-15,0 0-9 0,0 0-6 0,-5-5-15 16,5 5-8-16,0 0-9 0,0 0-6 0,0 0-14 16,-3-7-8-16,3 7-4 0,0 0-5 0,0 0-4 15,0-6 3-15,0 6-11 0,0 0 0 0,4-8 6 16,-4 8-6-16,3-5 6 0,-3 5-3 0,5-10 5 16,-5 10 2-16,6-9 9 0,-1 3 4 0,2-1 7 15,-2 0 4-15,2-2 7 0,4 0 0 0,-1-1-2 16,1-1-10-16,5-1-4 0,-1 0 0 0,4 0 1 15,0-1-2-15,1-1-13 0,3-1-3 0,1 1 2 16,0 1-6-16,-1-2-1 0,3 2-2 0,-1-1-1 16,1 2 6-16,-1-2-9 0,1 1-3 0,0 1 1 15,-1 2-2-15,2-2 1 0,-4 3 0 0,4 0-1 16,-6-2 3-16,4 5-3 0,-2-2 6 0,2 1 10 16,-2 0-21-16,0 1-1 0,0 0-1 0,0 2 4 15,1-1 4-15,-2 1-3 0,3 0 6 0,-4 2-4 0,1 1 11 16,-3-2 27-16,4 3-37 0,-1-3 1 15,-3 2 0-15,4 1 11 0,1-1-1 0,-2 1 9 16,0-2-4-16,1 2-1 0,0 2 3 0,-2-2 3 16,1 1 0-16,1 0-1 0,-1 2-4 0,2-2 7 0,-3 2-4 15,-1-1 2-15,4 3-3 0,-3 1-1 16,1-2-2-16,-1 1 2 0,0 2-4 0,-1 0-2 0,-1-1 7 16,1 5-6-16,-1-5-8 0,0 3 1 15,-1-1 1-15,0 2-1 0,-2-3-4 0,-1 3 4 16,3-4 6-16,-5 2-7 0,3 1 12 0,-1-2 0 0,0 2 2 15,1-4-3-15,-2 4 0 0,2 0 1 16,-2-2-7-16,2 2 7 0,-2-2 2 0,0 1-8 16,-1 0 1-16,-1-1-1 0,1 2 0 0,2-4-5 15,-4 3 2-15,0-1-2 0,2-1 1 0,-4 1 2 0,1-2-7 16,0 0 0-16,-1-1 2 0,0 3-3 0,1-2 3 16,-3-2-3-16,-1 1 7 0,3 1-8 0,-4 0-1 15,2-4 5-15,-7-1-4 0,10 6-3 16,-10-6 4-16,8 7-3 0,-8-7 1 0,8 4 2 15,-8-4 2-15,7 2 3 0,-7-2 9 0,0 0-2 0,6 5-2 16,-6-5 3-16,0 0 0 0,0 0-3 0,8 5-2 16,-8-5-1-16,0 0-2 0,0 0 3 15,0 0-7-15,0 0-4 0,9 3-3 0,-9-3-11 16,0 0-42-16,0 0-49 0,0 0-78 0,0 0-86 0,0 0-65 16,5-7-66-16,-5 7-343 0,0-7-250 0</inkml:trace>
  <inkml:trace contextRef="#ctx0" brushRef="#br0" timeOffset="45952.248">20766 4023 45 0,'0'0'502'0,"-2"-7"-106"0,2 7-114 16,-1-6-1-16,1 6-59 0,0 0 6 0,-4-7 9 16,4 7-1-16,0 0-14 0,0 0-10 0,-2-7-29 15,2 7-28-15,0 0-26 0,0 0-18 0,0 0-34 16,-3-5-14-16,3 5-19 0,0 0-9 0,0 0-5 15,0 0-7-15,0 0-5 0,0 0 3 0,0 0 3 16,0 0-7-16,0 0-6 0,0 0 4 0,3 5 4 16,-3-5 2-16,2 7 7 0,-2-7 0 0,5 6 5 15,-5-6-2-15,3 7 6 0,-3-7 10 0,4 7 0 16,-4-7-3-16,5 10-7 0,-5-10 0 0,6 9-1 16,-6-9 10-16,5 10 9 0,-2-3-7 0,1-2-1 15,0 2 0-15,-1 1-1 0,1 1-3 0,1-1-1 16,2 2 13-16,-2 0-1 0,0-1-10 0,0 3-5 15,1 0-8-15,3 1-4 0,-4-3-4 0,3 2 1 16,-1 0-39-16,0 1 44 0,-1-1-43 0,2 0 40 16,-1-2-48-16,0 3 48 0,0-2-29 0,-2 0 30 15,1 1-42-15,-2-3 51 0,1 1-42 0,0-2 53 16,-2 3-49-16,-1-4 46 0,0 3-42 0,-1-1 1 16,-2-1 4-16,-1 1-1 0,-2 1 1 0,1-2-3 15,-4 3 7-15,2-3-3 0,-4 2-6 0,0 0-1 16,0-1 1-16,0 0 0 0,0 1 0 0,-1-3-1 15,3 0 3-15,-1 1-1 0,-1-3-4 0,0 1-4 16,3 0-2-16,-1 0-4 0,1-2-35 0,-2 0-51 16,2 1-53-16,1-1-26 0,-2 1-116 0,7-5-62 15,-10 7-80-15,10-7-135 0,-10 8-376 0,10-8-525 16</inkml:trace>
  <inkml:trace contextRef="#ctx0" brushRef="#br0" timeOffset="47917.26">20902 4257 111 0,'0'0'229'0,"5"-7"-80"0,-5 7-12 0,7-6-11 0,-1 3 27 16,-6 3-22-16,14-7 22 0,-5 1-34 0,0 3 11 15,5-1-38-15,2-3 14 0,1 2-41 0,0-2 19 16,6 1-24-16,0-1 39 0,1 2-39 16,-1-1 37-16,4 0-37 0,5 1 28 0,1 1-47 15,4-1 33-15,-1 1-47 0,1 0 36 0,4 3-48 0,1-2 37 16,6 2-47-16,3 1 35 0,-2-2-34 0,3 2 34 16,1 0-40-16,0 2 43 0,0-2-48 0,1 1 0 15,2 2 7-15,-1-2 2 0,1 3 42 16,2 1-52-16,-1-1 47 0,-3 3-53 0,2-2 42 0,2 3-46 15,-3 1 46-15,1-1-45 0,-1 1 4 0,0 3 2 16,-1-3 5-16,8 4 1 0,-8 0 6 0,6 1 15 16,1 0-22-16,-10-2-1 0,3 3 0 0,7-1 4 15,-11-1 1-15,10 3 2 0,-7-3-24 0,-1 0 30 16,-1-1-27-16,1 2 40 0,1-3-32 16,-2 1 51-16,3 0-33 0,-1-1 10 0,0 0 3 0,-1-1 9 15,1-1 45-15,-1 0-45 0,0 0 37 0,-2 0-50 16,1 0 42-16,0-1-47 0,-5 2 42 0,2-1-53 15,-5 1 47-15,2-1-2 0,-2 0-1 0,-3 2-19 16,-1-2-2-16,-4-1-4 0,-2 2-1 16,-1-2-2-16,5 5-4 0,-5-5 0 0,-1-1 1 0,0 3 6 15,-1-3 2-15,1 2-9 0,0-1 8 0,-1 2 4 16,0-1 2-16,0-2-5 0,0 3 5 0,0 0 0 16,0-1 7-16,0 1 3 0,0 0 1 15,0 0-7-15,1-1-3 0,0 0-2 0,-2 2 5 16,2-2-10-16,-2 0 2 0,2 2 1 0,-2-2 4 15,2 0-1-15,-2-1 1 0,-1 2-5 0,2-2-3 0,-2 1 0 16,1 0 2-16,-6-1 7 0,2-2-16 0,-2 1 3 16,1-1-3-16,-1 2 1 0,-3-1-1 0,3 0-34 15,-2-1 39-15,0 0-38 0,-4 0 44 0,2 0-42 16,-2-2 42-16,-1 2-39 0,1-1 40 16,0 0-6-16,-3 0-39 0,1 2 46 0,-1-5-38 0,-1 3 42 15,-3 0-41-15,0-1 55 0,2 1-50 0,-2-2 48 16,-1 2-47-16,1-2 45 0,-1 1-40 0,0 0 50 15,1-1-49-15,-3 0 44 0,2 2-43 0,-3-2 54 16,4 1-42-16,-10-4 63 0,13 4-47 0,-13-4 47 16,17 8-57-16,-17-8 44 0,11 3-54 0,-11-3 50 15,13 2-50-15,-13-2 48 0,10 3-53 0,-10-3 46 16,9 2-56-16,-9-2 44 0,9 3-49 0,-9-3 45 16,0 0-48-16,12 1 48 0,-12-1-54 15,0 0 48-15,0 0-53 0,9 3 44 0,-9-3-56 16,0 0 29-16,0 0-90 0,0 0-33 0,0 0-112 0,0 0-29 15,5-3-86-15,-5 3-58 0,-3-6-60 0,3 6-442 16,-6-8-490-16</inkml:trace>
  <inkml:trace contextRef="#ctx0" brushRef="#br0" timeOffset="48250.37">25520 4836 341 0,'0'0'404'0,"-7"-8"-95"16,7 8-70-16,-5-7-58 0,5 7-35 0,0 0-25 15,-2-7 7-15,2 7 4 0,0 0-1 0,0 0 1 16,0 0-6-16,7-5-54 0,-7 5 36 0,0 0-5 16,11 2 0-16,-11-2 1 0,12 1-8 0,-12-1-8 15,12 5 2-15,-12-5-11 0,13 4-6 0,-6 1 1 16,1-1-5-16,1 2-14 0,-1-3 3 0,3 4-5 16,0-1 5-16,-1-1 0 0,3 5 2 0,-3-3-5 15,3 1-2-15,0 1-3 0,-1 1-1 0,5 0-5 16,-3 2-2-16,1 0-7 0,0-2-4 0,-2 2-1 15,2 2 1-15,-1-2-2 0,-3-2-1 0,-2 1-47 16,3 0 53-16,-5-1-43 0,1 1 49 0,-3-1-47 16,-1 0 44-16,0 0-48 0,-4-1 47 0,0 2-53 15,-5-1 45-15,0 1-48 0,-3 2 43 0,-2-3-44 16,-4 2 4-16,-2 0 3 0,-2-1-17 0,-2 1-41 16,-1-3-45-16,-4 4-50 0,3-4-57 0,-6 1-41 15,1 1-32-15,4-3-88 0,0 0-41 0,-2-1-320 16,0-2-254-16</inkml:trace>
  <inkml:trace contextRef="#ctx0" brushRef="#br0" timeOffset="60683.451">31301 5852 49 0,'0'0'166'0,"0"0"-15"0,0 0-29 15,0 0-12-15,0 0-7 0,0-7-13 0,0 7-13 16,0 0-3-16,0 0-11 0,0 0-3 0,0 0-4 15,0 0 2-15,0 0-2 0,2-7-8 0,-2 7-2 16,0 0 8-16,0 0-19 0,0 0-2 0,0 0 4 16,1-7 2-16,-1 7 1 0,0 0 0 0,0 0-2 15,-1-7 24-15,1 7-16 0,0 0 1 0,0 0-1 0,0 0-1 16,-2-8-4-16,2 8 9 0,0 0-1 0,-1-6 6 16,1 6-3-16,-3-7 3 0,3 7-2 15,0 0 12-15,-2-7-9 0,2 7-2 0,-3-7-5 16,3 7 1-16,-5-7-2 0,5 7 8 0,-7-7-2 0,7 7-4 15,-7-8-4-15,7 8-2 0,-8-9 3 0,8 9-8 16,-9-8 3-16,3 3-5 0,0 1-6 16,1-1-2-16,-2-1 3 0,1 1 8 0,-2 1-11 15,1 0-1-15,1-2 6 0,-1 2-11 0,-1 0-3 0,-1 0 3 16,3 0-13-16,-1 0 3 0,1 0 8 0,-2 0 1 16,1 1-5-16,0 0-1 0,-2-1-4 0,2 0 2 15,0 1 5-15,7 3-5 0,-14-5 5 0,5 1 6 16,9 4 6-16,-15-6-6 0,6 4-5 0,0-1-2 15,1 1-1-15,-1 0-6 0,-1-3 6 0,10 5 8 16,-14-3-4-16,14 3 0 0,-15-5-6 0,15 5 1 16,-14-3-4-16,14 3-18 0,-14-2 16 0,14 2 1 15,-12-6-4-15,12 6-4 0,-13-1 2 0,13 1-4 16,-12-3 3-16,12 3-2 0,-11-2 0 0,11 2-4 16,-11-2 4-16,11 2 2 0,-13-1-3 0,13 1-2 15,-13 0 2-15,13 0-3 0,-14 0 2 0,14 0 0 16,-15 1 0-16,15-1 2 0,-15 2-5 0,15-2-13 15,-16 1 25-15,16-1-5 0,-19 1-19 0,19-1 23 16,-15 3-22-16,15-3 26 0,-17 0-18 0,17 0 17 16,-20 4-12-16,11-3 18 0,9-1-16 0,-19 3 16 15,19-3-25-15,-18 2 22 0,6 0-19 16,3-2 19-16,0 3-16 0,-2-3 13 0,2 3-18 0,-1-2 20 16,1 2-18-16,-3 0 15 0,3-1-17 0,0 0 17 15,-3 0-19-15,3-1 19 0,-2 2-16 0,-1 1 12 16,1-1-12-16,0 1 18 0,-1-1-18 0,1-1 15 15,-2 1-18-15,0 3 22 0,-1-2-21 0,0 0 16 16,0 1-16-16,-1 0 18 0,0 0-17 0,0-1 18 16,0 3-17-16,1-1 16 0,-1-2-18 0,-1 3 19 15,1 1-18-15,0-3 20 0,-2 1-20 0,4 0 16 16,-3 0-16-16,2 2 16 0,-2 0-14 0,4-2 14 16,-1 1-19-16,-1 1 21 0,1-1-19 0,0 3 18 15,0-4-19-15,-1 2 4 0,3 1 0 0,-1 0 5 16,0-1-1-16,-1 1-1 0,0 0 2 0,-2 2 3 15,3-1-3-15,-3 2 3 0,1-1-3 0,-3 1 0 16,4-1-34-16,-1 0 45 0,0 3-38 0,-1-2 40 16,2 1-39-16,-2 1 48 0,2 0-9 15,-1-2-1-15,1 2 5 0,2 1 0 0,-3-2-1 0,3 1 1 16,-1-1-3-16,1 3 1 0,0-2 17 0,-1 1-11 16,3-3-5-16,2 4-1 0,-3-3 1 0,3 0-1 15,-2 1 1-15,1 1 5 0,0-1 3 0,1 1-2 16,0 0 1-16,0-1 0 0,0 2 1 0,0-1-6 15,1-1-3-15,-1 0 1 0,3 2-2 0,-3 0 1 16,2-2-2-16,0 1 4 0,-1 0 3 0,3 0 4 16,-1 1 4-16,-2-1-4 0,2 0 1 0,0 0-6 15,1 0 5-15,-1 1-1 0,2 0 2 0,-1-2-36 16,1 2 58-16,0 0-38 0,0-1 53 0,-1 0-48 16,2 1 44-16,1-3-47 0,0 2 43 0,0 0-43 15,0 0 7-15,0-1 51 0,0 2-49 0,0 1 45 16,4-1-41-16,-3 0 35 0,0 0-51 0,1-2 44 15,0 3-44-15,-1-2 46 0,2 2-38 0,0-3 35 16,-1 1-34-16,1 2 34 0,1-3-29 0,0 1 4 16,-2 1-9-16,4 0 30 0,-2-1-29 0,1 0 30 15,-1-1-32-15,1 1 28 0,1 2-23 0,0-4 26 16,0 1-16-16,-1 1 16 0,2-1-17 0,-1-2 18 16,3 3-12-16,-3-1 11 0,2-1-16 0,-1 0 11 15,1 0-10-15,1 2 8 0,0-3-9 0,0 0 12 16,-1 2-12-16,2-2 14 0,-1 0-14 0,3 0 11 15,-3 1-16-15,3-4 4 0,-2 4 2 0,3-2 5 16,1 1 5-16,-1-2-6 0,4 3 1 0,-3-2-2 16,2 0-1-16,0-1-4 0,2-2-2 0,-2 3-2 15,2-2-5-15,1 1 4 0,-1-1 0 0,0 1-3 16,0-2-2-16,0 1 0 0,2-3-5 0,-2 5 4 0,1-5-4 16,-1 1 5-16,0 2-9 0,0-3 9 15,-3 1-1-15,3-1 2 0,-2-1-2 0,0 2-1 16,2-1-2-16,-1 1 0 0,-2-2 2 0,4 2 1 15,-2-3 1-15,-2 2 0 0,4 1-3 0,-2-3-1 16,1 1 0-16,-1-2-3 0,0 3 0 0,2-2-1 0,-2 0 0 16,2 0-12-16,-1 1 15 0,1-1-4 15,0 0-1-15,1-1 1 0,-1 1 1 0,4 1 1 16,-3-2 1-16,3-1-3 0,0 2 1 0,0-1-3 0,-2 2 0 16,2-2-2-16,-2-1 2 0,2 0-13 0,-1 1 17 15,0-1-2-15,0 1 3 0,3-1 1 0,-3-1-2 16,3-1 4-16,2 1-7 0,-1 1-9 0,1-4 9 15,-1 4 1-15,0-2-4 0,2 0-3 0,-2-2 0 16,1 1 2-16,-1 0-6 0,-3 1 4 0,3-2-1 16,-6-1 2-16,7 1-3 0,-4-1 5 0,1 2-6 15,0-2 1-15,0 0-34 0,-1-2 39 0,0 2-2 16,0-1 1-16,0 1-2 0,0-3-1 0,0 1-1 0,0-1-12 16,-1 2 15-16,-1-3-13 0,2 1 12 15,-1-3-12-15,0 1 11 0,1 2-10 0,0-4 15 0,-3 3-14 16,3-5-2-16,-1 3-1 0,3-3 5 0,-3 1 2 15,1-2-3-15,1-2 4 0,-1 2-5 0,-6 1 4 16,2-1 3-16,3-3-4 0,-3 2 2 0,2-3-3 16,-5 4 4-16,-2-4 0 0,5 0 0 0,-1-2 0 15,1 2-12-15,-3-3 15 0,2 1-2 0,-3-1-1 16,0 0 1-16,-1 0-2 0,0 2 2 0,-2-1-2 16,-1 1 2-16,0-2-1 0,0 2-1 0,-1-1 0 0,-1 1 0 15,-1 0-1-15,0-1 0 0,-1 1-2 0,-2 2 0 16,2-1 0-16,-3 0 0 0,1 0 12 15,0 0-13-15,-3 1 0 0,2-1-15 0,-1-1 15 0,-1-1-4 16,-2 2 5-16,2 0 3 0,-1-2-5 0,-1 2 3 16,0 0-13-16,-1 0 17 0,1 0-12 0,-2 1 9 15,1 0-10-15,0 0 9 0,-2 0-5 0,1 0 10 16,0 0-12-16,-3 0 14 0,3 0-18 0,-1 2 18 16,-2-2-15-16,1 1 13 0,0-1-13 0,-1 2 7 15,1-1-5-15,-2 0 13 0,0 1-12 0,-1-2 10 16,1 1-12-16,-2 2 16 0,1-3-12 0,0 3 4 0,-2-3-8 15,-1-1 14-15,2 6-14 0,-1-6 13 16,-1 2-9-16,0 0 9 0,0 0-14 0,-2 0 16 0,1 1-13 16,-1 0 10-16,2 3 1 0,1-3 2 0,-1 2-4 15,0 2-1-15,-1 1 0 0,2-3 0 0,-1 0 0 16,0 3-4-16,0-2-1 0,0 1-6 0,-1 1-2 16,2-2-3-16,-3 1 1 0,1 1-3 0,2-2 2 15,-3 3-2-15,0-1 0 0,1-1-2 0,-1 2-5 16,-1-1 5-16,1 0-9 0,0 1 5 0,-2-1 1 15,0 4-2-15,0-5 7 0,-1 4 3 0,0-3 4 0,0 2-1 16,0 1-2-16,0-2-8 0,0 1 14 0,-2 2 6 16,0-3 0-16,4 2-3 0,-2 2 5 0,0-4 0 15,0 2-1-15,0 2 3 0,4-2-1 0,-5-1-2 16,5 3-2-16,-3-1 5 0,2-2-1 0,-2 1-1 16,3-1 2-16,-1 3-3 0,1-1-9 0,-1-4 12 15,1 1-17-15,-2 3 18 0,1-5-13 0,0 3 16 16,0 0-19-16,-1-1 14 0,1 1-15 0,1-2 23 15,-4 2-22-15,5-1 19 0,-2 1-16 0,0 1 19 16,0-3-19-16,-1 2 15 0,2 0-13 0,-1 0 17 16,1 1-22-16,-1-1 24 0,0-1-21 0,1 2 16 15,-2-1-13-15,2-1 11 0,-2 3-13 0,4-2 18 16,-3 1-23-16,0-2 24 0,-1 3-18 0,2-2 15 16,0 2-22-16,-3-2 4 0,4 2-25 0,-4-1 8 15,1-2-29-15,-2 2 14 0,2 2-34 0,-2-3 12 16,-3 3-45-16,0-1 27 0,0 0-51 0,-1 1 22 0,2-1-55 15,-7 1-20-15,3-1-58 0,-2 2-73 16,3-1-38-16,-1 1-115 0,0 1-82 0,2-1-573 16,-1 1-741-16</inkml:trace>
  <inkml:trace contextRef="#ctx0" brushRef="#br0" timeOffset="63674.809">30747 5978 13 0,'-3'-5'196'0,"3"5"-33"15,0 0-4-15,0 0-25 0,-4-5 4 0,4 5-34 16,0 0 11-16,-7-5-35 0,7 5 14 0,0 0-28 16,0 0 9-16,-5-3-28 0,5 3 27 0,0 0-30 15,-7-5 26-15,7 5-36 0,0 0 26 0,-8-3-24 16,8 3 30-16,0 0-26 0,0 0 40 0,-12-3-30 15,12 3 47-15,0 0-40 0,-11-2 7 0,11 2 7 16,0 0-2-16,-10-1 0 0,10 1-6 0,0 0 2 16,-14 0-2-16,14 0 7 0,0 0 12 0,-14-3-3 15,14 3-4-15,0 0 0 0,-16-1-4 0,16 1 4 16,0 0-6-16,-16 0 5 0,16 0-7 0,0 0 1 16,-16 0-5-16,16 0-7 0,0 0-3 0,-15 0-5 15,15 0-3-15,0 0-13 0,-15 1 10 0,15-1-2 16,-10 3-3-16,10-3 1 0,-10 0 0 0,10 0 2 0,-12 3-5 15,12-3 4-15,-11 4 5 0,11-4-2 16,-13 6 0-16,13-6-2 0,-13 5 2 0,13-5 1 16,-11 5 2-16,11-5-1 0,-14 8-1 0,7-4-1 15,-2 0-10-15,2 1 1 0,0-2 6 0,1 2 2 16,-1 0 4-16,-1-1-3 0,0 1 4 0,1 2-3 0,2-5-7 16,-5 5-1-16,5-2 3 0,-3 0-5 0,3 0-1 15,-3 2-5-15,1-2 0 0,1 2-3 16,-1-2 2-16,-1 3-1 0,2-2-2 0,-2 1-2 0,2 1 0 15,0-1 3-15,-1 1-6 0,0 1 4 0,0 2 7 16,-2-1 2-16,3 2-6 0,-2-1-1 0,0 0 1 16,3 2-5-16,-2 2 6 0,-1-2-3 0,2 0 9 15,-1 1-5-15,2-1 1 0,-1 2 2 0,-2-1-7 16,4 1 11-16,-1-1-1 0,-1 0-3 0,2 0 3 16,0 1 7-16,-1-2-4 0,1 1-2 0,2-3 2 15,-2 2-23-15,1-1 28 0,1-1-10 0,0 0-6 16,0 1 15-16,-1-1-12 0,3 0 7 0,0 1-16 15,-2-2 10-15,2 0-12 0,0 2 9 0,0 0-11 16,0-1 9-16,0 0-10 0,1-1 9 0,0 1-13 16,-1 2 17-16,1-2-16 0,2 0 10 0,-2 1-13 15,3 0 14-15,-3-2-6 0,3 1-4 0,0 1 14 16,-1-1-6-16,2-2 2 0,-1 3 1 0,1-2 5 16,-1-1 0-16,1 1-3 0,1 1-5 0,0-2 5 15,0 0-4-15,1-1 1 0,-2 1 2 0,2-1 0 16,2-1-1-16,-2 0 0 0,1 1-2 0,0-1-3 15,1-1-4-15,0 1 0 0,0-2-2 0,1 2-2 16,0 0-3-16,0-1 4 0,0-1 1 0,3 1-3 16,-2 0-6-16,1-1 5 0,0-1-5 0,0 3 2 15,1-2-7-15,0-2 10 0,0 2-2 0,0-1-14 16,1 0 16-16,-3 0-3 0,3-1 1 0,0 1-2 16,0-1 4-16,-2 1-2 0,1-3-2 0,1 1 0 15,-2 1 2-15,2-2 1 0,1 2 0 0,-3-1 6 16,2 1-7-16,2-3 1 0,-4 0-2 0,3 2 2 0,0-2-8 15,-2 0 5-15,3 1-1 0,-3-2 4 0,2 1-7 16,0 0 4-16,0-2-4 0,-1 2 0 16,1 0 2-16,-1-2 1 0,0 1-7 0,0 0 8 15,2-2-2-15,-2 2 1 0,0 0-3 0,0-2 4 16,2 0 0-16,-1 1 3 0,1-1-3 0,-2-2 1 0,3 1-1 16,-4 3 5-16,2-3-2 0,0 0-1 0,-2-2-5 15,2 3 11-15,0-2-4 0,-2-1 13 0,2 1-7 16,-1 0 7-16,-2 0-8 0,2 0 11 0,-2-1-9 15,1 0 13-15,-2 1-12 0,-1-2 8 0,2 1-14 16,-3 0 10-16,0-1-11 0,2 2 5 0,-2-1-10 16,0 0 8-16,-1-1-7 0,1 2 3 0,-2-4-9 15,1 3 10-15,2-1-24 0,-5 0 27 0,3-1-11 16,-1 1 3-16,0 0-2 0,-1 0 7 0,1-1-1 16,-1 1-2-16,0-1 9 0,-1 2 2 0,1-4 0 15,-2 3-3-15,1 0-1 0,-1-3 1 0,0 3 2 16,-2-1-7-16,2-2 7 0,-1 1-2 0,0 0-2 15,0 1-1-15,-1 0 0 0,0-1-3 0,-1 0 0 16,0-1 1-16,-1 2 0 0,0-1-3 0,2 1 0 16,-2-3 1-16,0 3-4 0,-2-1 1 0,2-1-13 15,0-1 15-15,-1 2-4 0,0 0 1 0,1-1 0 16,-2 1-3-16,1-1 1 0,0 1-1 0,0 0-5 16,-1 1 8-16,2-1-2 0,-3-2 0 0,1 3 0 15,0-1 1-15,0-1-4 0,1 2-7 0,-1-1 9 16,0 0 3-16,-2 0-4 0,3 1 6 0,-1-2-4 15,0 0 0-15,-3 3 1 0,4-3-2 0,-2 3-2 16,-2-1 4-16,2 0 2 0,-1 0-1 0,1-1-2 0,-1 3-2 16,0-3 1-16,0 3-4 0,1-1 6 0,-2 0-3 15,1 2 3-15,1-2-1 0,-2-1 9 16,1 3-14-16,0 0-1 0,1-1 20 0,-4 1-17 0,2 0 9 16,1 0-11-16,0 1 11 0,4 4-11 0,-7-8 15 15,3 2-22-15,4 6 21 0,-9-8-15 0,9 8 14 16,-8-9-15-16,3 4 13 0,1 0-14 0,4 5 9 15,-10-6-12-15,10 6 20 0,-7-9-22 0,7 9 21 16,-9-7-16-16,6 2 7 0,3 5-6 0,-9-7 11 16,9 7-14-16,-9-6 15 0,9 6-12 0,-9-6 13 15,9 6-11-15,-9-6 13 0,9 6-16 16,-9-5 11-16,9 5-11 0,-9-6 15 0,9 6-13 0,-11-6 9 16,11 6-9-16,-8-6 12 0,8 6-18 0,-9-5 7 15,9 5 2-15,-9-5 13 0,9 5-17 0,-6-6 13 16,6 6-13-16,-9-4 16 0,9 4-16 0,-8-5 9 15,8 5-10-15,-6-5 13 0,6 5-15 0,-8-4 17 16,8 4-17-16,-9-3 18 0,9 3-16 0,-6-4 15 16,6 4-18-16,-8-5 17 0,8 5-15 0,-6-3 13 15,6 3-13-15,-8-2 15 0,8 2-14 0,0 0 15 0,-9-5-15 16,9 5 11-16,-9-3-12 0,9 3 15 16,0 0-15-16,-10-4 10 0,10 4-8 0,-9-3 13 15,9 3-15-15,-8-2 14 0,8 2-19 0,-7-3 20 16,7 3-18-16,-10-2 20 0,10 2-15 0,-9-2 14 15,9 2-11-15,0 0 7 0,-11-2-9 0,11 2 11 0,0 0-17 16,-12-3 20-16,12 3-15 0,0 0 14 16,-11 0-14-16,11 0 10 0,0 0-11 0,-9-3 16 15,9 3-15-15,0 0 13 0,0 0-12 0,-14 0 10 0,14 0-11 16,0 0 13-16,-9-4-17 0,9 4 15 0,0 0-12 16,0 0 15-16,-12-1-15 0,12 1 14 0,0 0-15 15,0 0 16-15,0 0-19 0,-12-1 18 16,12 1-13-16,0 0 16 0,0 0-16 0,0 0 13 0,-11 0-19 15,11 0 17-15,0 0-21 0,0 0 27 0,0 0-14 16,-12-1 13-16,12 1-16 0,0 0 16 0,0 0-16 16,0 0 12-16,0 0-10 0,-11 0 12 0,11 0-13 15,0 0 9-15,0 0-10 0,0 0 6 0,0 0-7 16,0 0 17-16,-11-2-14 0,11 2 12 0,0 0-12 16,0 0 14-16,0 0-17 0,0 0 16 0,0 0-21 15,-11 0 16-15,11 0-8 0,0 0 13 0,0 0-14 16,0 0 13-16,0 0-13 0,-12-2 9 0,12 2-10 15,0 0 14-15,0 0-15 0,0 0 11 0,-10-1-10 16,10 1 12-16,0 0-14 0,0 0 15 0,0 0-14 16,-10-2 13-16,10 2-12 0,0 0 14 0,0 0-15 15,0 0 14-15,-10-1-14 0,10 1 14 0,0 0-13 16,0 0 13-16,0 0-15 0,-12-2 12 0,12 2-10 16,0 0 15-16,0 0-14 0,0 0 10 0,-9-2-13 15,9 2 16-15,0 0-16 0,0 0 16 0,0 0-14 16,0 0 10-16,-11-1-9 0,11 1 14 0,0 0-18 15,0 0 12-15,0 0-9 0,0 0 11 0,-13-2-11 16,13 2 13-16,0 0-13 0,0 0 12 0,0 0-12 16,0 0 14-16,0 0-16 0,0 0 11 0,-10-1-10 15,10 1 13-15,0 0-12 0,0 0 13 0,0 0-14 16,0 0 10-16,-12 0-10 0,12 0 14 0,0 0-14 16,0 0 10-16,0 0-9 0,0 0 11 0,-14 1-11 15,14-1 10-15,0 0-10 0,0 0 9 0,0 0-16 16,-11 2 20-16,11-2-20 0,0 0 8 0,0 0-1 15,0 0 14-15,-10 1-12 0,10-1 9 0,0 0-12 16,0 0 9-16,-7 4-9 0,7-4 15 0,0 0-18 16,0 0 19-16,0 0-14 0,0 0 11 0,-13 1-14 15,13-1 15-15,0 0-16 0,0 0 16 0,-10 0-15 16,10 0 11-16,0 0-17 0,0 0 18 0,-11 3-13 16,11-3 9-16,0 0-9 0,-9 2 9 0,9-2-12 15,0 0 7-15,0 0-7 0,-13 2 11 0,13-2-12 16,0 0 12-16,-10 2-10 0,10-2 11 0,0 0-15 15,-8 5 17-15,8-5-12 0,0 0 10 0,0 0-8 16,-11 2 12-16,11-2-13 0,0 0 11 0,0 0-9 16,-9 1 13-16,9-1-12 0,0 0 10 0,0 0-12 0,0 0 15 15,-9 3-13-15,9-3 10 0,0 0-10 0,0 0 10 16,0 0-10-16,0 0 8 0,0 0-8 16,0 0 12-16,0 0-14 0,-9 1 11 0,9-1-11 15,0 0 8-15,0 0-14 0,0 0 5 0,0 0-14 0,0 0 9 16,0 0-15-16,0 0 7 0,0 0-3 0,0 0 0 15,0 0-2-15,0 0 3 0,0 0-1 0,0 0 5 16,-12 1-3-16,12-1 7 0,0 0 0 0,0 0 3 16,0 0 0-16,-6 4 1 0,6-4 1 0,0 0 3 15,0 0-5-15,0 0 6 0,-7 5 0 0,7-5 1 16,0 0 0-16,0 0 1 0,-5 6 3 0,5-6-1 16,0 0-1-16,0 0-3 0,0 0 1 0,-7 4-7 15,7-4-4-15,0 0-10 0,0 0-7 0,0 0-15 16,-5 5 0-16,5-5-28 0,0 0-7 0,0 0-18 15,0 0-19-15,0 0-59 0,0 0 0 0,-4 4-91 16,4-4-20-16,0 0-67 0,0 0-107 0,0 0-162 16,0 0-621-16,0 0-857 0</inkml:trace>
  <inkml:trace contextRef="#ctx0" brushRef="#br0" timeOffset="71403.341">31051 6946 61 0,'0'0'228'0,"0"0"-38"0,0 0-15 16,0 0-11-16,0 0-22 0,0 0-35 0,0 0 15 15,0 0-34-15,0 0 16 0,-7-2-31 0,7 2 19 16,0 0-36-16,0 0 27 0,0 0-39 0,0 0 35 15,0 0-45-15,0 0 29 0,0 0-38 0,0 0 31 16,0 0-34-16,0 0 34 0,0 0-35 0,0 0 42 16,0 0-45-16,0 0 49 0,0 0-40 0,0 0 37 15,0 0-45-15,0 0 50 0,0 0-47 0,0 0 45 16,0 0-43-16,-10 1 38 0,10-1-39 0,0 0 3 16,0 0 9-16,0 0-1 0,0 0 11 0,0 0 4 15,0 0 41-15,-4 5-37 0,4-5 34 0,0 0-24 16,2 8 14-16,-2-8-30 0,0 0 22 0,0 7-23 15,0-7 22-15,0 9-19 0,0-9 13 0,2 8-22 16,-2-8 14-16,0 13-16 0,0-13 6 0,3 11-14 16,-3-4 18-16,1 1-14 0,1-1 6 0,0 3-18 15,0-1 16-15,0 1-8 0,-1 1 13 0,0-2-13 16,0 3 8-16,2-1-16 0,-2 0 8 0,2 1-7 16,-2-1-2-16,2 1-4 0,-1-1 8 0,0 2-12 15,0 0 13-15,2-1-13 0,-2 3 8 0,2-1-10 16,-2 2 10-16,0 0-13 0,1 0 5 0,-1-1-11 15,1 2 12-15,-2 0-13 0,2 1 0 0,-1 0 1 16,0-1 0-16,0 3 0 0,-1-1 1 0,3 0 1 16,-3 2 3-16,2 1-6 0,-2 2 1 0,2-2 0 15,-1 1-1-15,1 1 0 0,-2 0 6 0,2-1-10 16,-1 1 16-16,2-1-16 0,-2 0 8 0,1 0-3 16,0-2 6-16,-1 3-13 0,0-3 11 0,0-2-11 15,-2 1 12-15,3-1-10 0,-1 1 5 0,0-2-7 16,0 2 13-16,-2-2-8 0,3 2 9 0,-1-3-16 15,0 0 14-15,0 0-11 0,1 0 11 0,-1-1-12 16,-1 0 2-16,3 1 1 0,-2-1 0 0,0-2 4 16,-1 1-4-16,3-1 1 0,-2 2 0 0,0-3 1 15,-2 0 0-15,4-1 2 0,-3 2-1 0,2-4 0 16,-2 4 0-16,3-2-2 0,-2 0 10 0,1 0-11 16,0 1 4-16,-2-4-2 0,1 5 1 0,2-5-1 15,-2 3 0-15,-1 0 1 0,0-2 6 0,2 1-7 16,-1-1 1-16,0-1-2 0,1 1-2 0,-3 0 3 15,3-1-1-15,-1 0 0 0,-2 0 0 0,2-1-1 16,0-2 3-16,-2 3-4 0,0-2 8 0,3 0-7 16,-2 0 3-16,0 0-1 0,-1 0-1 0,2-2 1 15,-2-5 0-15,2 13 0 0,-2-13 1 0,2 10 2 16,-2-10-1-16,2 11 9 0,-2-11-14 0,1 10 3 16,-1-10 8-16,3 9 5 0,-3-9-1 0,1 10 2 15,-1-10-6-15,4 7 3 0,-4-7-4 0,1 10 3 16,-1-10-7-16,1 7 2 0,-1-7-1 0,3 7 0 15,-3-7-2-15,1 8 1 0,-1-8-2 0,2 4 0 16,-2-4 3-16,0 0 1 0,2 8-4 0,-2-8-1 16,0 0 0-16,0 0-2 0,0 9 2 0,0-9 2 15,0 0-2-15,0 0 0 0,3 6 0 0,-3-6 4 16,0 0-5-16,0 0 1 0,0 0 0 0,0 0 0 16,2 6 0-16,-2-6 0 0,0 0 1 0,0 0-2 15,0 0-1-15,0 0-1 0,0 0 3 0,0 0-10 16,0 0-24-16,0 0-86 0,0 0-76 0,0 0-129 15,0 0-97-15,0 0-99 0,-10-2-388 0,10 2-476 16</inkml:trace>
  <inkml:trace contextRef="#ctx0" brushRef="#br0" timeOffset="71699.112">31027 8609 389 0,'0'0'479'0,"0"0"-110"0,0 0-96 0,1-8-52 15,-1 8-29-15,5-4-1 0,-5 4 3 0,9-5-24 16,-9 5-10-16,11-6-17 0,-11 6-19 0,13-5-16 16,-13 5-14-16,19-5-5 0,-10 4-26 0,1 0-12 15,2 1-2-15,-2 0 10 0,4 0-34 0,-2 0 17 16,0 0-27-16,1 0 18 0,0 2-24 0,1-1 18 15,-1 2-23-15,2-2 13 0,-3 3-21 0,2-3 23 16,-1 3-28-16,1-2 20 0,-2 0-41 0,1 1-12 16,0-1-57-16,-1 2-39 0,0-4-56 0,-2 3-28 15,2-3-85-15,-1 2-39 0,-11-2-361 0,25-2-214 0</inkml:trace>
  <inkml:trace contextRef="#ctx0" brushRef="#br0" timeOffset="71894.588">31575 8473 689 0,'0'0'519'16,"0"0"-129"-16,0 0-77 0,-7-5-62 0,7 5-23 15,0 0-10-15,0 0-1 0,-14 0 2 0,14 0-9 16,-7 4-14-16,7-4-26 0,-11 6-32 0,6-2-26 16,-2 3-21-16,0 1-19 0,0-2-17 0,-1 4-11 15,1 0-5-15,-3 2-17 0,3-2 4 0,-2 2-94 0,-2 2-75 16,4-3-122-16,-2 1-90 0,-1 2-159 15,1-4-389-15,-2 3-467 0</inkml:trace>
  <inkml:trace contextRef="#ctx0" brushRef="#br0" timeOffset="73051.339">31002 9144 264 0,'0'0'459'16,"0"0"-116"-16,0 0-75 0,0 0-60 0,0 0-21 15,0 0-1-15,0 0 4 0,0 0-34 0,0 0 19 16,0 0-20-16,0 0-23 0,0 0-26 0,12 5-16 16,-12-5-10-16,7 8-17 0,-3-5-5 0,1 4-17 15,1 0-8-15,0-2-7 0,-1 2-6 0,-1-1-5 16,2 0 0-16,-3 2-4 0,1-4 2 0,0 1-7 15,0 1 2-15,-4-6-4 0,6 9 9 0,-6-9 1 16,2 5-2-16,-2-5 6 0,0 0-1 0,0 0 0 16,0 0 6-16,0 0 18 0,0 0 6 0,0 0-6 15,0 0 0-15,-10-7 0 0,6 1-3 0,-1-1 2 16,1 0 22-16,0-2-17 0,-1 1 5 0,3 0 5 16,-1-1 2-16,-2 1-3 0,4 0-4 0,0 3-5 15,1 5-15-15,-2-13-5 0,2 13-2 0,2-9 2 16,-2 9-2-16,7-10-1 0,-7 10-3 0,9-3-2 15,-9 3-3-15,0 0 2 0,18 2-6 0,-10 1-2 16,-1 0-1-16,0 2-2 0,3-1-1 0,-2 1 0 16,-1 0-2-16,0 2 0 0,0-2-3 0,2 2 2 15,-4-2 5-15,0 0-10 0,2 1 3 0,-2 0-1 16,-5-6 1-16,8 6 3 0,-8-6 3 0,7 7 2 16,-7-7 1-16,4 5-4 0,-4-5 6 0,0 0-5 15,0 0 1-15,0 0-3 0,0 0 1 0,1-8-1 16,-1 8-1-16,-1-10 1 0,1 1 1 0,-1 3-1 15,1-5 3-15,0 4-4 0,1-4 0 0,-1 2 3 16,1-1-1-16,2 1 2 0,0-1-2 0,-1 3 5 16,4-1 1-16,-2 1 8 0,1 2 3 0,-1 0 3 15,0 1-9-15,-4 4 2 0,13-5-2 0,-13 5-1 16,13-2 0-16,-13 2-4 0,11 4-1 0,-11-4-1 16,14 8-1-16,-5-3 3 0,-4-1-8 0,4 4 0 15,-2-1-3-15,-1 0-2 0,-1 3 0 0,3-4-12 16,-2 2-60-16,-1 0-57 0,0 0-59 0,1 1-60 15,-1-4-50-15,1 3-57 0,-2-2-32 0,1-2-77 16,-5-4-325-16,9 8-318 0</inkml:trace>
  <inkml:trace contextRef="#ctx0" brushRef="#br0" timeOffset="73999.074">31457 9021 424 0,'0'0'403'0,"-6"-11"-129"16,6 11-22-16,-7-7-67 0,7 7 41 0,-7-8-71 16,7 8 36-16,-9-3-51 0,9 3-16 0,0 0-14 0,-14 0-14 15,14 0-11-15,-12 6-25 0,12-6-12 0,-9 7-8 16,4-2-7-16,3 4-6 0,-1-4-3 16,0 1 4-16,2 2-12 0,0-2 0 0,0 3-2 0,1-3-2 15,1 0 6-15,1 4-10 0,-2-10 8 0,4 11-11 16,-1-4 1-16,-3-7-2 0,5 8 0 15,-5-8 2-15,10 6-3 0,-10-6-3 0,12 3 1 16,-12-3 6-16,11-1-8 0,-11 1 0 0,14-7-2 0,-14 7 3 16,12-5-2-16,-12 5 8 0,9-12-6 0,-3 5 1 15,-3 2-3-15,0 0 6 0,-1-2 1 0,-2 7-6 16,4-10 3-16,-4 10 1 0,2-10 32 0,-2 10-7 16,1-9-2-16,-1 9-5 0,2-6-2 0,-2 6-5 15,0 0-3-15,0 0-1 0,0 0-5 0,0 0 8 16,0 0-2-16,0 0-2 0,0 0 0 0,6 6 2 15,-6-6-4-15,8 9 0 0,-8-9-3 0,6 8 0 16,-3-3 5-16,-3-5-3 0,7 9-3 0,-1-4-1 0,-1-2-3 16,-5-3 0-16,12 7 0 0,-12-7-24 0,11 4-47 15,-11-4-22-15,14 0-13 0,-14 0 0 0,11 0-5 16,-11 0-5-16,14-5 38 0,-14 5-22 0,10-8 53 16,-6 4-22-16,0-2 44 0,-1 1-26 0,-1-2 39 15,0 1-35-15,-2-1 58 0,0-1-43 0,0 1 43 16,-2 0-28-16,2 2 73 0,0 5-27 0,-2-12 59 15,2 12-37-15,-3-10 47 0,3 10-61 0,-2-7 31 0,2 7-55 16,-2-7 41-16,2 7-55 0,0 0 42 16,0 0-51-16,0 0 46 0,0 0-45 0,0 0 40 15,0 0-46-15,0 0 47 0,9 4-50 0,-9-4 49 16,9 6-48-16,-9-6 41 0,8 4-44 0,-8-4 47 16,10 5-50-16,-10-5 50 0,11 4-46 0,-11-4 43 0,11 4-48 15,-11-4 51-15,10 2-47 0,-10-2 46 0,0 0-44 16,14-1 46-16,-14 1-50 0,6-4 46 0,-6 4-49 15,7-5 50-15,-7 5-46 0,5-8 45 0,-5 8-46 16,4-8 52-16,-4 8-47 0,2-9 58 0,-2 9-23 16,5-8 51-16,-5 8-33 0,2-8 37 0,-2 8-31 0,2-9 31 15,-2 9-5-15,0-8-2 0,0 8-7 16,3-5-8-16,-3 5-11 0,2-5-4 0,-2 5 2 16,0 0-1-16,6-4 2 0,-6 4-3 0,0 0-18 0,0 0 23 15,9 0-17-15,-9 0 15 0,6 7-14 0,-6-7 17 16,6 7-11-16,-1-2 16 0,-1 2-19 0,1 1 16 15,-1 1-10-15,2-1 29 0,0 4-7 0,0 0-6 16,-1 0-7-16,2 2-1 0,1 1 14 0,-3-1-6 0,3 3-7 16,1 0 6-16,1 0 0 0,-2 2-4 15,1-2 5-15,1 2-5 0,0 1-8 0,-2-2-7 16,3 3-6-16,0-2-3 0,-2 2-1 0,1-1-7 0,-1-1-1 16,-3-1-3-16,2 1 0 0,-2-4 1 15,-1 1-3-15,-1-1 3 0,-1-3 1 0,-2 0-5 0,-1-1-4 16,0-2 7-16,-1 3-4 0,-2-6 2 0,-1 1-2 15,-1-1 1-15,-4-2-1 0,2-1-1 0,7-3 0 16,-19 0 1-16,7-2-2 0,-1-3 0 0,-2-2-1 16,0-4 5-16,-2-2-5 0,1-1 1 0,0-6-2 15,0 0-5-15,1-3 3 0,4 5-5 0,1-3-12 16,1 0-32-16,2 0-34 0,0 2-30 0,4 0-31 16,-1 2-39-16,4 0-7 0,0 0-52 0,2 2-61 15,0 0-9-15,1 1-64 0,2 1-78 0,1 0-303 0,-3 4-272 16</inkml:trace>
  <inkml:trace contextRef="#ctx0" brushRef="#br0" timeOffset="74749.439">31947 8665 477 0,'0'0'394'0,"-4"-11"-66"0,4 11-41 15,-3-7-8-15,3 7-15 0,-2-7-15 0,2 7-34 16,-2-5-26-16,2 5-40 0,0 0-12 0,0 0-8 0,-1-7 4 16,1 7-10-16,0 0-9 0,5 3-4 0,-5-3-12 15,10 8-11-15,-3-2-7 0,-1 1-10 16,1 2-10-16,0 0-8 0,3 2-9 0,-3 1-7 0,1 0-7 16,2 2-6-16,-3-2 0 0,0 1-6 0,1 1-2 15,0-2-3-15,-3 0-3 0,3 3 0 0,-3-4 1 16,-1-1-15-16,1 0 15 0,0-1-1 0,-2-1 3 15,1 0-1-15,-2-3 3 0,1 1 10 0,-3-6 13 0,4 10-4 16,-4-10-8-16,4 3-3 0,-4-3-3 16,0 0-4-16,0 0-2 0,0 0-2 0,5-8-3 15,-5 8-2-15,3-9-3 0,1 3 1 0,-3 0-1 0,5-2-2 16,-3 3 0-16,3-2-1 0,0 0-1 16,2 1 1-16,-1 2-2 0,0-1 0 0,-1 0-2 0,4 3 1 15,-2 0 2-15,-8 2-3 0,14-3 1 0,-14 3-2 16,15 3 2-16,-15-3-1 0,9 5 1 0,-3-1 0 15,-6-4 0-15,6 10 0 0,-6-10 1 0,0 12-1 16,-3-5 1-16,0 1 2 0,-1 1 0 0,-1-4 0 16,-1 3 0-16,1-1 2 0,-4-2-1 0,3 2-12 0,-2-1 15 15,2-3-14-15,-2 1 8 0,8-4-39 16,-10 6-41-16,10-6-54 0,-10 1-41 0,10-1-45 0,0 0-48 16,-10-3-32-16,10 3-27 0,-2-7 20 0,2 7-55 15,2-6 15-15,1-1-238 0,1 1-103 0</inkml:trace>
  <inkml:trace contextRef="#ctx0" brushRef="#br0" timeOffset="75066.365">32230 8785 485 0,'0'0'362'16,"9"-7"-37"-16,-9 7-48 0,7-5-18 0,-7 5-11 15,5-5-23-15,-5 5-18 0,0 0-24 0,7-7-15 16,-7 7-14-16,0 0-20 0,5-5-13 0,-5 5-22 0,0 0-11 16,7-5-20-16,-7 5-12 0,6-5 5 15,-6 5-14-15,8-6-7 0,-8 6-6 0,7-9-9 16,-3 3-1-16,2 2-1 0,-1-4-4 0,0 2-1 0,1-1-6 15,-1-1 3-15,-2 1-4 0,1-2 8 0,-2 1 5 16,2 1-2-16,-3-1 4 0,2 2-3 0,-3 6 1 16,1-10-5-16,-1 10-2 0,-2-7-3 0,2 7-5 15,0 0 2-15,-7-3 8 0,7 3 6 0,-6 4 7 0,6-4 3 16,-7 6 6-16,2 1 5 0,3 0 8 16,-1 1-1-16,1-1 11 0,0 5-7 0,1-4-11 15,1 1-1-15,1 1-12 0,1 2 0 0,0-3-3 0,1 3-7 16,2-2 2-16,1 0-12 0,-1 0 3 0,2-2-8 15,2 1-17-15,0-3-42 0,1 0-56 0,0-2-52 16,0-1-71-16,4 1-63 0,-1-3-120 0,1-1-80 16,0-1-429-16,-1-3-494 0</inkml:trace>
  <inkml:trace contextRef="#ctx0" brushRef="#br0" timeOffset="76265.587">31365 9818 113 0,'0'0'434'0,"0"0"-152"0,0-9-10 0,0 9-64 16,0 0 23-16,0 0-46 0,0 0 40 0,-2-6-70 15,2 6-18-15,0 0-10 0,0 0-15 0,0 0-6 16,-9 6-5-16,9-6 0 0,-4 9-2 0,1-4-9 16,2 2-18-16,0 0-9 0,1 0 1 0,-2 3-12 15,4 0-7-15,-1 0-8 0,0 1-7 0,2-1-4 16,1 1-5-16,-2-1 21 0,5 0-15 0,-2 0 5 15,2-2-24-15,-2-1 26 0,3 0-25 0,-1 0 19 16,0-4-25-16,1 2-1 0,-8-5 1 0,13 5 2 16,-13-5-2-16,14 0-3 0,-14 0 0 0,9-2-2 15,-9 2 8-15,7-8-9 0,-7 8 0 0,2-12 6 16,-4 5-4-16,1-3 1 0,-3 2-1 0,0-2-1 16,-2-4-2-16,-2 1 4 0,1 0 20 0,-2 0-23 15,1 0 22-15,-1 2-25 0,1-1 21 0,2 1-18 16,0 1 22-16,1 2-30 0,-1 0 28 0,3 2-19 15,0 0 14-15,0 0-23 0,3 6 24 0,0-6-17 16,0 6 24-16,6-6-22 0,-6 6 22 0,0 0-17 16,17 0 17-16,-17 0-16 0,17 4 18 0,-6-1-12 15,2 3 8-15,0 2-3 0,0-2 1 0,0 3 4 0,3 1-3 16,0 4 4-16,0-2-5 0,0 2 17 16,0 0-13-16,-2 3 11 0,4 1 1 0,-1 3 14 0,-4-5-8 15,-2 3 12-15,2 0-13 0,-2-1 10 0,-1 0-5 16,-1-1 14-16,0 2-10 0,0-1 5 0,0-1-7 15,-1-4 0-15,-2 2-10 0,2-2 0 0,0-1-3 16,-2 0-15-16,1-2 19 0,-2-1 0 0,0-1-3 16,2-1 1-16,-3 0-6 0,3-5 0 0,0 3-6 15,-7-5-6-15,14 3 7 0,-14-3-37 0,12-5 24 16,-12 5-5-16,10-7-1 0,-4 2-4 0,-2-2-6 0,1 0-6 16,-5-1-23-16,2-2-11 0,-4 0 12 15,-3 0-7-15,1-4 16 0,-3 2 13 0,-2 0-8 0,-1-1 17 16,-4 1-10-16,-1 1 5 0,0-1 0 0,0 1 2 15,-2 1 4-15,2 2 2 0,0 1 3 0,-1 0-2 16,2 1-2-16,1 0 3 0,3 1 1 0,0 0-1 16,1 2 0-16,1-1-1 0,-2 1-1 0,10 3 1 15,-11-6 0-15,11 6 1 0,-8-4 0 0,8 4 1 0,0 0-2 16,-1-7-15-16,1 7-29 0,5-8-34 16,1 4-31-16,1-1-40 0,3-1-36 0,1 0-46 15,1-1-52-15,2-1-21 0,-1 0-79 0,2-1-52 0,0 0-313 16,2-3-259-16</inkml:trace>
  <inkml:trace contextRef="#ctx0" brushRef="#br0" timeOffset="77082.291">31955 9726 75 0,'0'0'351'0,"-8"-3"-72"16,8 3-22-16,-7-5-6 0,7 5-23 0,-9-7 6 15,9 7 1-15,-5-6-7 0,5 6-27 0,-5-8-35 16,5 8-24-16,-1-8-20 0,1 8-18 0,0-9-8 15,0 9-6-15,5-9-1 0,-1 5-4 0,-4 4-7 16,9-8-12-16,-9 8-6 0,14-3-12 0,-14 3-5 16,14 0-2-16,-14 0-10 0,15 2-4 0,-15-2-3 15,14 7-1-15,-7-2-7 0,-1 1-1 0,0 0-2 0,-1 1-1 16,-1 1-4-16,-3 1 0 0,1 0-1 16,-1-1-2-16,-2 1 0 0,1-1-20 0,-3 2 23 15,2 0-20-15,-2-3 22 0,1-2-19 0,-1 2 20 0,2 0-17 16,1-7 25-16,-4 7-13 0,4-7 20 0,-4 8-24 15,4-8 17-15,0 0-21 0,0 7 16 0,0-7-19 16,0 0 17-16,9 3-20 0,-9-3 18 0,9 4-18 16,-9-4 18-16,13 3-17 0,-5-1 16 0,1 0-18 15,-2 2 16-15,2-2-19 0,-1 2 20 0,0 1-21 0,-2 1 19 16,-1-2-18-16,1 1 20 0,-2 2-20 0,-1-2 20 16,-1 2-19-16,-2-7 21 0,0 11-19 0,-2-4 19 15,-1-2-2-15,1 0-1 0,-3 0-3 0,0 1 2 16,-1-2-1-16,6-4-16 0,-10 5 26 0,10-5-22 15,-11 3 17-15,11-3-16 0,-12 0 13 0,12 0-14 16,-8-3 12-16,8 3-22 0,-5-9-9 0,-1 2-73 16,5 1-14-16,0-2-95 0,2 0-20 0,-1-1-73 15,2-2-76-15,1 2-413 0,1 0-312 0</inkml:trace>
  <inkml:trace contextRef="#ctx0" brushRef="#br0" timeOffset="78471.432">31959 9774 17 0,'0'0'317'0,"0"0"-82"0,-14 2-29 16,14-2-10-16,0 0 11 0,-11-2-2 0,11 2 2 16,0 0-4-16,-9-2-7 0,9 2-53 0,0 0 36 15,0 0-61-15,-5-5 40 0,5 5 4 0,0 0-6 0,2-6 9 16,-2 6-1-16,8-4 1 0,-8 4-7 0,10-2 5 15,-10 2-10-15,17-1-7 0,-7 2-16 16,-10-1-12-16,22 2-18 0,-11-2-26 0,2 3-10 0,-3 1-8 16,3-1-14-16,2 2-1 0,-2 0-10 0,-2 2-5 15,0-2-4-15,-2 1-7 0,0 0 8 0,-2 2-11 16,-2-2 3-16,1 2-3 0,-2-1 1 0,-3 0-4 16,1-1 2-16,-2-6-4 0,-2 11 2 0,2-11-6 15,-3 10 9-15,3-10-8 0,-9 2 17 0,9-2 5 0,0 0 1 16,-11-1 1-16,11 1-16 0,-10-6 2 15,6-2 1-15,0 0-15 0,0-3 16 0,1 0-39 0,1-1 30 16,2-1-11-16,0 0-19 0,0-1-29 0,4-1-41 16,-2 0-25-16,3 0-31 0,2 2-17 0,0-1-37 15,0 2-3-15,2 3-9 0,0-2-17 0,1 2-15 16,-1 1 29-16,-1 1-40 0,2 0 37 0,-3 1-27 16,2 2 63-16,-1 1-12 0,0-1 80 0,1 2-18 15,-9 2 65-15,11-5-22 0,-11 5 54 0,10-3-27 16,-10 3 58-16,9-3-4 0,-9 3 84 0,0 0 2 15,9-2 75-15,-9 2-1 0,0 0 32 0,0 0 13 0,10-3-4 16,-10 3 1-16,0 0-6 0,0 0-2 16,6-4-7-16,-6 4-13 0,0 0-4 0,0 0-14 0,0 0-19 15,0 0-16-15,0 0-12 0,0 0-19 0,0 0-8 16,0 0-14-16,0 0-13 0,1 9-8 16,-1-9-10-16,-4 10-1 0,1-3-5 0,-3-1-4 0,4 3-3 15,-2-2-3-15,1 3-1 0,-1 0-2 0,-1-1 0 16,4 1 0-16,-2 1-3 0,1-3-8 0,-1 2 8 15,1-2-6-15,1 1 7 0,-1-2-4 0,2 1 8 16,0-2-12-16,0-6 9 0,2 11-13 0,-2-11 11 0,3 7-11 16,-3-7 7-16,0 0-21 0,10 4 0 0,-10-4-18 15,11-2 3-15,-11 2-7 0,10-8 0 16,-4 2-19-16,1 1 40 0,-1-1 6 0,-1 1 0 0,0-1 5 16,2 1 2-16,-2-1 1 0,0 0 2 0,-5 6 0 15,8-6 0-15,-8 6-1 0,7-8 1 0,-7 8 2 16,7-5 1-16,-7 5 3 0,7-3-3 0,-7 3 6 15,0 0-4-15,13 0-1 0,-13 0 1 0,12 0 1 16,-12 0-3-16,11 3 3 0,-11-3-3 0,13 0-2 16,-13 0-9-16,15 0-11 0,-15 0-16 0,17 0-14 15,-8-3-29-15,0 1 29 0,2-2-18 0,-1 1 39 0,-1-2-16 16,5-2 32-16,-3 1-21 0,0-2 32 16,3 2-23-16,-5-5 33 0,4 3-27 0,-4-4 30 15,1 4-29-15,-2-3 34 0,1 1-29 0,-4 0 33 0,1 3-29 16,-2-1 25-16,-1 0-26 0,1-1 28 0,-4 9-27 15,3-11 27-15,-3 11-28 0,0-9 28 0,0 9-27 16,-6-5 25-16,6 5-26 0,0 0 28 0,-10-1-22 16,10 1 19-16,-9 3-24 0,9-3 28 0,-10 7-28 0,4-3 28 15,6-4-25-15,-6 8 26 0,2-3-29 16,0 2 30-16,4-7-25 0,-4 9 24 0,4-9-28 16,-1 13 29-16,1-13-26 0,0 9 26 0,0-9-28 0,3 8 26 15,-3-8-44-15,4 6 36 0,-4-6-19 0,7 3 34 16,-7-3-32-16,0 0 28 0,11 0-32 0,-11 0 32 15,10-7-26-15,-5 4 22 0,-1-4-36 0,0-1 35 16,-1 0-24-16,1-1 29 0,1-1-29 0,-4-1 28 16,2-2-32-16,-2 0 37 0,-1-1-35 0,0-2 33 15,-2-1-40-15,-1-1 35 0,-3-3-26 0,1 0 30 16,0 2-2-16,0-2-5 0,-3 3 1 0,0-2 44 16,1 2-13-16,-2 0 2 0,1 3 2 0,0 2 10 15,2 3 10-15,-2-2-6 0,4 4-12 0,-1 1-11 16,-1 1-6-16,1 1-3 0,5 5-4 0,-7-6 6 0,7 6-3 15,0 0 6-15,-7 6 0 0,7-6 3 0,-3 9 2 16,4-3-3-16,-1 5 4 0,4 1-8 0,-1-1-3 16,3 4-7-16,-1-1-25 0,4 3 25 0,0 0-32 15,3 0 25-15,0-2-18 0,0 2 22 0,0 0-27 16,2-1 23-16,0 0-23 0,0-3 21 0,0 0-33 16,0 1 11-16,-1-4-54 0,-1-2-16 0,0 1-59 15,-1-3 11-15,2 0-54 0,-3-1 7 0,-1 0-17 0,1-3-37 16,-2 1 21-16,-8-3 1 0,16 1 3 0,-16-1 6 15,12-3 12-15,-12 3 28 0,9-5 28 16,-9 5 29-16,5-7 21 0,-5 7 19 0,3-8 29 0,-3 8 39 16,0-14 31-16,-1 9 28 0,-1-3 27 15,1 3-9-15,0-2 42 0,0 0 8 0,-1 0 6 0,2 7 15 16,-4-10-15-16,4 10 17 0,-2-9-52 0,2 9 22 16,-3-7-56-16,3 7 18 0,0 0-27 0,0 0 45 15,0 0-32-15,0 0 30 0,0 0-27 0,5 4 3 16,-5-4-28-16,4 10 6 0,0-4-27 0,-1 2 12 15,2-2-30-15,-2 3 19 0,1-2-29 0,2 2 3 0,-3-1 0 16,3 0 11-16,-3-1-16 0,4 0 16 16,-5 1-27-16,3-2 18 0,-1-1-54 0,-4-5-9 0,7 10-57 15,-7-10 1-15,3 5-90 0,-3-5-60 0,0 0-32 16,0 0-64-16,0 0-69 0,0 0-289 0,0 0-218 16</inkml:trace>
  <inkml:trace contextRef="#ctx0" brushRef="#br0" timeOffset="78599.1">32684 9419 316 0,'-5'-8'327'0,"-2"2"-103"0,4 0 13 16,3 6-77-16,-4-11 7 0,4 11-53 0,-2-10 19 16,2 10-57-16,3-8 30 0,-3 8-56 0,5-7 19 0,-5 7-51 15,10-5 37-15,-10 5-52 0,12-4 26 0,-12 4-68 16,13-1-13-16,-13 1-63 0,15-3-58 0,-15 3-53 16,15-2-240-16,-15 2 54 0</inkml:trace>
  <inkml:trace contextRef="#ctx0" brushRef="#br0" timeOffset="79015.985">32810 9343 71 0,'0'0'371'0,"0"0"-65"0,9 3-29 0,-9-3-5 0,4 7-65 16,-4-7 3-16,5 5-44 0,-5-5 7 0,5 7-25 15,-2-1-30-15,-3-6-18 0,6 9-16 0,-6-9-21 16,4 10-10-16,-4-10-13 0,7 9-4 0,-7-9-7 16,6 10-5-16,-6-10-10 0,6 6 4 0,-6-6-7 15,7 6 0-15,-7-6-1 0,5 5 0 0,-5-5-11 16,0 0 6-16,11 2-6 0,-11-2-3 0,9-2-29 15,-9 2 28-15,9-6-13 0,-9 6 14 0,9-6-12 16,-9 6 16-16,10-9 4 0,-5 3-30 0,-1 1 15 0,0 1 16 16,0-1-14-16,0 1 15 0,-4 4-12 15,7-10 18-15,-3 4-23 0,-4 6 14 0,5-7-2 16,-5 7-2-16,4-8-3 0,-4 8 13 0,5-7-13 16,-5 7 13-16,3-4-9 0,-3 4 5 0,0 0-10 15,4-6 12-15,-4 6-4 0,0 0-4 0,5-7-3 0,-5 7 19 16,0 0-11-16,4-4 17 0,-4 4-7 0,0 0 5 15,5-6 2-15,-5 6 6 0,5-6 11 0,-5 6-5 16,6-3 21-16,-6 3-8 0,6-5 35 0,-6 5-20 16,8-4 29-16,-8 4-29 0,0 0 27 0,11-1-30 15,-11 1 24-15,9 2-31 0,-9-2 17 0,10 5-33 16,-6-1 14-16,-1 4-31 0,1 0 19 0,-1 0-32 16,-1 1 23-16,1 3-32 0,-2-2 22 0,-1 3-34 0,-1 0-19 15,-2 1-77-15,0 2-18 0,-3 0-47 0,0 2-124 16,-4 1-53-16,0 0-92 0,-2-1-277 0,-5 1-227 15</inkml:trace>
  <inkml:trace contextRef="#ctx0" brushRef="#br0" timeOffset="80451.127">32598 10087 474 0,'0'0'401'0,"-9"-3"-90"15,9 3-19-15,-7-6-39 0,7 6-6 0,-4-9-14 16,4 9-2-16,-1-9-17 0,1 9 2 0,1-11-20 0,-1 11-17 15,4-10-23-15,0 4-21 0,0 1-15 0,3 0-21 16,-1 1-18-16,0 0-12 0,0 0-16 0,-6 4-10 16,13-4-6-16,-13 4-5 0,11-3-9 0,-11 3-4 15,10-3 0-15,-10 3-2 0,0 0 1 0,11-1-7 16,-11 1 2-16,0 0-1 0,0 0 6 0,7 4-5 16,-7-4-1-16,0 0 13 0,0 0 1 0,0 0 2 15,0 0-1-15,0 0-3 0,-2 6 0 0,2-6-5 0,0 0 7 16,0 0 3-16,0 0-4 0,0 0 7 15,0 0-7-15,0 0 6 0,0 0-3 0,0 0-4 16,-11-1 0-16,11 1-6 0,0 0-2 0,0 0-6 0,0 0-7 16,0 0 6-16,0-9-7 0,0 9 6 0,0 0-1 15,6-6-6-15,-6 6 6 0,0 0-7 0,9-5 3 16,-9 5 3-16,7-2-5 0,-7 2 8 0,0 0-6 16,14 1 6-16,-14-1-1 0,9 4-1 0,-9-4-1 15,10 7-6-15,-7-1 6 0,-1 0-1 0,2 2-4 16,-2 1 4-16,-2 2-8 0,1-1 5 0,-2 1-6 15,-1 0 3-15,1 1 3 0,-2-2-6 0,1 1 7 16,-1 0-1-16,0-3-4 0,0 1 5 0,1-1-8 0,-1-1 10 16,3-7-2-16,-3 12-3 0,3-12 1 0,-4 8-12 15,4-8-3-15,0 0 1 0,2 9-3 16,-2-9 7-16,0 0-5 0,8 6-22 0,-8-6 37 16,10 4-31-16,-10-4 37 0,11 8-40 0,-2-3 40 0,-2 2-26 15,0-1 28-15,0 4-28 0,0-3 29 0,0 4-26 16,0 0 34-16,0 1-34 0,-2 0 33 0,-1-2-36 15,-2 2 38-15,0 0-36 0,0-3 26 0,-1 3 10 16,-1-2-5-16,0-1 2 0,-2-1 0 0,1 1-5 16,-1-3 4-16,1 1-10 0,-2-1 13 0,3-6 6 0,-3 9-7 15,3-9 3-15,0 0-14 0,-6 4 7 16,6-4-4-16,0 0-4 0,-2-9-4 0,2 9-7 0,0-15-19 16,0 7-55-16,2-3-8 0,0-4-38 0,0 1 25 15,2-1-16-15,1 1 37 0,-1-3-25 0,2 0 31 16,-2 2-30-16,1 0 29 0,0-1-30 0,1 4 26 15,-4-3-12-15,3 6 36 0,-1-3-9 0,-1 3 34 16,-1 0-12-16,-1 2 26 0,1 1-21 0,0-1 30 16,-2 7-20-16,2-10 25 0,-2 10-22 0,0-8 26 15,0 8-21-15,0 0 23 0,0-9-16 0,0 9 16 16,0 0-15-16,0-6 21 0,0 6-18 0,0 0 28 16,0 0-27-16,0 0 37 0,0 0-19 0,1-9 32 0,-1 9-25 15,0 0 31-15,0 0-25 0,4-5 33 0,-4 5-24 16,0 0 27-16,6-6-30 0,-6 6 29 0,6-6-27 15,-6 6 21-15,4-7-23 0,1 2 7 0,-5 5-20 16,4-8 19-16,-4 8-27 0,5-12 23 0,-5 12-18 16,4-7 29-16,-4 7-20 0,3-7 23 0,-3 7-8 15,2-5-4-15,-2 5-12 0,0 0-22 0,0 0 21 0,0 0-26 16,0 0 10-16,0 0-7 0,0 0 15 16,0 0-22-16,-5 3 23 0,5-3-25 0,0 8 23 0,0-8-32 15,0 11 36-15,0-11-23 0,2 10 18 16,-2-10-18-16,3 9 18 0,2-2-18 0,-1-4 19 0,-4-3-29 15,9 10 9-15,-9-10-58 0,9 7 8 0,-9-7-42 16,12 5 24-16,-12-5-50 0,11 2 28 0,-11-2-18 16,0 0 34-16,17-1-18 0,-17 1 28 0,9-4 12 15,-9 4 14-15,6-7 8 0,-6 7 16 0,5-10-14 16,-3 5 22-16,-1-3-3 0,-1 2 9 0,0-2-9 16,0-1 16-16,0 2 2 0,0-3 5 0,-1 0 4 15,1 3 32-15,0 0 9 0,0-2 12 0,0 2-7 0,1 1-6 16,-1-1 1-16,0 7-9 0,6-9 6 0,-6 9-1 15,5-8-1-15,-5 8-4 0,10-2-10 0,-10 2-31 16,11 2 31-16,-11-2-34 0,12 5 28 0,-5-2-35 16,-1 1 37-16,-2 1-37 0,4 2 30 0,-3-2-36 15,0 0 33-15,-1 0-26 0,0 2 38 0,0-4-26 16,-4-3 30-16,6 10-10 0,-6-10 38 0,4 5-16 0,-4-5 15 16,0 0-25-16,3 6 15 0,-3-6-32 15,0 0 23-15,0 0-29 0,2-7 18 0,-2 7-28 16,0-9 19-16,0 9-5 0,0-12-7 0,1 4-24 0,0 0-43 15,-1-1-30-15,2 0-12 0,0 3 4 16,0-2 2-16,-1 2 3 0,1 0 7 0,1 0 10 0,-3 6 19 16,4-8 6-16,-4 8 8 0,5-4 10 0,-5 4 8 15,0 0 3-15,0 0-1 0,11 0 9 0,-11 0 2 16,5 4 0-16,-5-4-9 0,8 3 17 0,-8-3-14 16,9 9 20-16,-9-9-18 0,8 5 24 0,-4 0-18 15,-4-5 34-15,7 5-13 0,-7-5 65 0,0 0-8 0,9 4 28 16,-9-4-27-16,0 0 19 0,0 0-8 15,5-6 0-15,-5 6-7 0,0-8-9 0,0 8-7 0,-4-9-9 16,2 3-11-16,-4 0-7 0,0-2-10 0,1 3-7 16,-1-3-7-16,-1 2-6 0,0 0-20 0,-1 0-129 15,-1 1-89-15,1-1-214 0,0 5-594 0,-1-2-659 16</inkml:trace>
  <inkml:trace contextRef="#ctx0" brushRef="#br0" timeOffset="83866.785">29949 7395 24 0,'0'0'52'0,"0"0"-11"0,0 0-5 0,3-5-3 16,-3 5-1-16,0 0-8 0,0 0 6 0,0 0-27 15,4-5 23-15,-4 5-12 0,0 0 12 0,0 0-15 0,1-8 15 16,-1 8-3-16,0 0 17 0,0 0-4 16,0 0 13-16,1-7-20 0,-1 7-1 0,0 0 11 15,0 0-7-15,0 0 5 0,0-6-16 0,0 6 11 16,0 0-13-16,0 0 13 0,0 0-18 0,0 0 17 15,0 0-18-15,1-7 19 0,-1 7-19 0,0 0 22 0,0 0-13 16,0 0 22-16,0 0-22 0,0 0 19 16,2-6-14-16,-2 6 12 0,0 0-21 0,0 0 39 15,0 0-45-15,0 0 18 0,0 0-23 0,0 0 11 16,0 0-19-16,0 0 17 0,0 0-20 0,-2-6 20 16,2 6-22-16,0 0 16 0,0 0-15 0,0 0 13 15,0 0-14-15,0 0 14 0,0 0-17 0,0 0 22 0,0 0-24 16,0 0 21-16,0 0-21 0,0 0 21 15,0 0-19-15,0 0 23 0,0 0-23 0,0 0 24 16,0 0-18-16,0 0 24 0,0 0-23 0,0 0 16 16,0 0-18-16,0 0 15 0,0 0-17 0,0 0 19 15,0 0-21-15,0 0 20 0,0 0-19 0,0 0 16 16,0 0-20-16,0 0 22 0,0 0-16 0,0 0 14 16,0 0-17-16,0 0 18 0,0 0-17 0,0 0 23 15,0 0-14-15,0 0 21 0,0 0-14 0,0 0 26 16,0 0-28-16,0 0 22 0,0 0-22 0,4 5 24 15,-4-5-21-15,0 0 26 0,0 0-27 0,0 0 32 16,0 0-28-16,0 0 37 0,0 0-31 0,0 0 27 16,0 0-29-16,0 0 32 0,0 0-32 0,0 0-3 15,0 0 28-15,0 0-38 0,0 0 31 0,0 0-39 16,0 0 37-16,8-5-43 0,-8 5 31 0,0 0-34 16,0 0 26-16,0 0-46 0,6-6-22 0,-6 6-87 15,0 0-74-15,4-7-262 0,-4 7 34 0</inkml:trace>
  <inkml:trace contextRef="#ctx0" brushRef="#br0" timeOffset="94982.052">5393 8999 145 0,'0'0'228'0,"0"0"-66"0,0 0-10 16,-7-4-18-16,7 4-7 0,0 0-20 0,0 0-16 16,-8-3-13-16,8 3-6 0,0 0 1 0,0 0 4 15,-8-4 19-15,8 4-27 0,0 0 13 0,0 0-21 16,0 0 13-16,-6-3-6 0,6 3 6 0,0 0 4 16,0 0-4-16,0 0 10 0,0 0-18 0,-9-4 25 15,9 4-37-15,0 0 29 0,0 0-40 0,0 0 39 16,0 0-37-16,0 0 10 0,-12 0 49 0,12 0-59 15,0 0 48-15,0 0-43 0,0 0 50 0,-10 0-39 16,10 0 40-16,0 0-40 0,0 0 38 0,0 0-52 16,0 0 40-16,-13 0-46 0,13 0 32 0,0 0-46 0,0 0 29 15,0 0-48-15,0 0 37 0,0 0-42 16,0 0 33-16,0 0-40 0,0 0 40 0,0 0-36 16,0 0 49-16,0 0-32 0,0 0 42 0,-6 4-33 0,6-4 47 15,0 0-48-15,0 0 58 0,8 5-43 0,-8-5 51 16,0 0-54-16,10 4 44 0,-10-4-43 0,8 4 13 15,-8-4 7-15,9 4 10 0,-9-4 0 0,12 2 3 16,-12-2-1-16,12 3-2 0,-12-3 6 0,14 3-11 16,-14-3-2-16,16 0-1 0,-16 0-4 0,20 2 0 15,-20-2-10-15,19 0-4 0,-8-2-6 0,1 2 3 16,1 0-2-16,-2-2-51 0,2 1 60 0,1 1-15 16,0 0-6-16,0-2-4 0,-1 1-4 0,1 0 4 15,0 0-52-15,-1 1 50 0,2-2-53 0,-2 1 58 16,1 0-56-16,0 0 60 0,0-1-57 0,-1 1 62 15,1 0-61-15,-1 1 59 0,-1-1-55 0,2-1 57 16,-1 0-57-16,1 1 61 0,-1 0-60 0,1 0 55 16,-2 1-58-16,-1-2 62 0,3 1-58 0,-2 0 63 0,2-2-35 15,-4 3 49-15,4 0-22 0,-4-3-8 0,3 2 0 16,0 0 2-16,-3-1-8 0,2 1-2 16,-1-1-1-16,1 0-5 0,0 1 0 0,-2 0 10 15,2 1-7-15,-2-3-4 0,2 2-1 0,-2-1-2 0,1 0-19 16,0 0 24-16,-1 1 5 0,1-1-8 0,0 0 0 15,0 0-1-15,-2 2 0 0,3-3 6 0,-1 3 3 16,1-2-7-16,-2 0-1 0,1-1 5 0,-1 1-4 16,1 2-1-16,0-3-11 0,-11 3 14 0,21-2-5 15,-21 2 4-15,19-2-3 0,-19 2-2 0,19-2-1 16,-19 2 1-16,17-1 1 0,-17 1-1 0,17-2 5 16,-17 2-8-16,18-1 2 0,-18 1 14 0,20-2 5 15,-20 2-3-15,19-1 0 0,-9 0-1 0,-10 1 3 16,22-3-2-16,-11 3-1 0,-2 0-5 0,-9 0 2 15,23-2 1-15,-13 0 4 0,3 2-6 0,-4-1-1 16,4 0-11-16,-3 1 8 0,2-1 1 0,-12 1-2 16,20-2-1-16,-20 2-1 0,19 0 0 0,-19 0-4 15,18-2 1-15,-18 2 1 0,19 0 0 0,-19 0-3 0,16-1 3 16,-16 1-3-16,16 0-9 0,-16 0-24 16,17-2 45-16,-17 2-31 0,15 0 48 0,-15 0-40 0,19-2 37 15,-19 2-33-15,17 0 45 0,-17 0-39 0,19 0 36 16,-19 0-39-16,17-1 36 0,-17 1-44 0,20-1 45 15,-20 1-47-15,19-1 30 0,-19 1-28 0,18-2 38 16,-18 2-41-16,18 0 42 0,-18 0-5 0,18-1-41 16,-18 1 44-16,17 0-6 0,-17 0-4 0,14-1 1 15,-14 1-2-15,15 0-3 0,-15 0-1 0,13-1-4 16,-13 1-11-16,11 0 11 0,-11 0-34 0,0 0 40 16,13 0-4-16,-13 0-3 0,0 0 0 0,0 0-1 15,17-1-39-15,-17 1 44 0,0 0-2 0,0 0-1 16,0 0-2-16,12 0-37 0,-12 0 41 0,0 0-29 15,0 0 30-15,0 0-38 0,0 0 42 0,11-1-37 16,-11 1 39-16,0 0-43 0,0 0 44 0,0 0-40 16,0 0 38-16,0 0-42 0,0 0 30 0,0 0-68 0,0 0 14 15,0 0-47-15,0 0-46 0,0 0-51 16,11-1-106-16,-11 1-69 0,0 0-75 0,0 0-141 16,0 0-161-16,0 0-531 0,-10-4-883 0</inkml:trace>
  <inkml:trace contextRef="#ctx0" brushRef="#br0" timeOffset="97298.386">6207 7928 143 0,'0'0'289'0,"-2"-4"-55"0,2 4-26 0,0 0-1 0,-4-6-6 16,4 6-10-16,0 0-15 0,-5-4-1 0,5 4-34 15,0 0 32-15,0 0-48 0,-4-6 29 0,4 6-52 16,0 0 55-16,0 0-54 0,-4-5 47 0,4 5-54 15,0 0 38-15,0 0-53 0,0 0 32 0,0 0-53 16,-4-4 28-16,4 4-41 0,0 0 41 0,0 0-43 16,0 0 35-16,0 0-45 0,7-4 41 0,-7 4-43 15,0 0 44-15,0 0-47 0,14 0 39 0,-14 0-42 16,11 2 50-16,-11-2-49 0,12 2 44 0,-12-2-43 16,15 4 42-16,-7-1-54 0,-1-1 45 0,1 3-49 15,2-3 43-15,-1 0-50 0,1 2 46 0,2 0-49 16,-3-1 47-16,1 1-54 0,0-1 46 0,-1 2-52 15,0-3 50-15,1 1-51 0,-1 1 47 0,-1-2-51 16,2 0 49-16,-10-2-46 0,14 5 51 0,-14-5-42 16,13 4 50-16,-13-4-40 0,10 5 58 0,-10-5-25 15,11 2 25-15,-11-2 17 0,7 3 19 0,-7-3 11 16,0 0 6-16,12 0-10 0,-12 0-17 0,0 0-16 16,6-2-13-16,-6 2-12 0,5-6-6 0,-5 6-10 15,7-10 4-15,-5 6-13 0,3-4 0 0,-1 0 0 16,0-1-6-16,0-1-3 0,2-3 2 0,-2 1-6 0,1-1-1 15,3-2-1-15,-3 1-2 0,0-3-46 0,3 1 54 16,-1-2-41-16,1 0 47 0,0 0-43 0,-2 3 57 16,2-3-45-16,-2 0 5 0,0 1 53 0,2 1-25 15,-4 1 30-15,2 2-35 0,1-2 40 0,-3 1-42 16,-1 0 38-16,0 3-42 0,1-1 42 0,-2 3-37 16,1 0 36-16,0 0-44 0,0 1 37 0,-3 0-40 15,1 3 28-15,1-2-39 0,-2 7 32 0,1-9-32 16,-1 9 12-16,3-9-57 0,-3 9-3 0,1-8-79 15,-1 8-18-15,0 0-119 0,0 0-59 0,0 0-91 16,0 0-81-16,0 0-82 0,0 0-730 0,-9 5-912 16</inkml:trace>
  <inkml:trace contextRef="#ctx0" brushRef="#br0" timeOffset="98032.212">15073 10031 1 0,'2'-14'626'0,"-2"2"-176"16,0 1-38-16,0 2-70 0,-1 0 24 0,0 1-21 16,1-1-9-16,-3 1 8 0,2 2-25 0,1 6 3 15,0-11-79-15,0 11-8 0,-1-10-87 0,1 10 10 16,0 0-54-16,-3-5 46 0,3 5-51 0,0 0 59 0,-2 7-56 15,0 0 50-15,1-1-51 0,0 6 32 0,-1 0-63 16,1 5 38-16,-1 2-18 0,-2 3-14 0,0 4-17 16,0-1-11-16,-2 6-7 0,1-1-11 0,1 3-7 15,-1-4-2-15,1-2-5 0,0-3-5 0,-1 1 4 16,1-2-4-16,2-1-29 0,-1-3 21 0,0-2-46 16,2-2 20-16,0-1-102 0,0-4 3 0,-1 0-78 15,2 0-25-15,0-3-52 0,0-7-50 0,0 10-38 16,0-10-24-16,0 0-6 0,0 0-16 0,9-5 46 15,-5 0-13-15,0-3-5 0,2-1-323 0,-3-2-209 16</inkml:trace>
  <inkml:trace contextRef="#ctx0" brushRef="#br0" timeOffset="98347.949">15037 10130 308 0,'-1'-17'370'0,"-2"2"-41"0,1 0-18 0,-1 1-18 16,2 1-8-16,-2 0-6 0,1 1 4 0,-1 2-16 15,2-1-2-15,-2 0-13 0,3 2-25 0,0 1-17 0,0 1-40 16,0 0-4-16,3-1-28 0,-3 8 19 15,6-9-37-15,-1 4 25 0,3 2-39 0,2-1 35 0,-1 4-56 16,3-2 40-16,2 2-48 0,1 2 48 0,3 0-59 16,1 1-2-16,2 2-3 0,3 0 5 15,-1 1 41-15,4 5-59 0,-1-1 48 0,0 3-55 0,1 0 34 16,0 1-55-16,-2 1 43 0,0 1-9 0,-1 1-7 16,-2 0-7-16,-2 0-6 0,0 0-15 0,-2 1 10 15,-2-4-6-15,-2 2-6 0,-2 0 1 0,0-2 0 16,-3-2-13-16,1 0 6 0,-3-1 0 0,-1-1-5 15,-1-2 0-15,2-1 2 0,-3 0-5 0,2 0 0 16,-2-1 1-16,-2-2-5 0,-2-4-4 0,7 10-7 16,-7-10-5-16,5 5-31 0,-5-5-32 0,5 7-61 15,-5-7-73-15,0 0-52 0,2 6-9 0,-2-6-95 16,0 0-15-16,0 0-75 0,0 0-57 0,0 0-55 16,-12 1-349-16,12-1-491 0</inkml:trace>
  <inkml:trace contextRef="#ctx0" brushRef="#br0" timeOffset="98547.412">15234 10297 468 0,'0'0'463'0,"-18"-1"-94"15,18 1 8-15,-14-3-57 0,14 3 32 0,-13-5-80 16,13 5 34-16,-6-7-68 0,6 7 19 0,-3-9-91 16,3 9 11-16,4-11-77 0,1 4-16 0,0-1-19 15,4 2-13-15,0-3-7 0,4 0-13 0,-2 1-6 16,4-1-10-16,1-2-19 0,2 2-49 0,-1 0-57 15,2 0-62-15,-1 1-41 0,1-1-13 0,1 3 0 16,-1-3-26-16,3 3-21 0,0-2-98 0,-2 2-360 16,3-3-234-16</inkml:trace>
  <inkml:trace contextRef="#ctx0" brushRef="#br0" timeOffset="98916.964">16197 9866 520 0,'1'-7'386'0,"-1"7"-63"0,-1-8-49 0,1 8 39 15,-7-7-61-15,7 7 21 0,-9-7-39 0,2 3-10 16,-1 3-24-16,0-3-26 0,-1 1-22 0,9 3-21 16,-17-4-10-16,17 4-15 0,-18-1-8 0,18 1-15 15,-16 1-6-15,16-1-2 0,-18 4-12 0,6-1 27 16,3 1-49-16,2 1 13 0,-3 2-11 0,-1 0 11 15,2 3-22-15,-1-2 16 0,1 4 12 0,3 0-1 16,-3-1 7-16,1 4 6 0,2-2-8 0,-1 0 1 16,2 1-10-16,1 2-9 0,-1-2-2 0,2-1 3 15,1 0-1-15,2 0-3 0,2-2 4 0,-1-1-2 16,4 1-9-16,-1-2-4 0,2 0-1 0,-1-1-9 16,4-3 3-16,1 2-51 0,1-4 43 0,-1 0-60 15,4-1 18-15,-1-2-61 0,2 0-10 0,-1 0-27 16,4 0-20-16,-1-2-32 0,-5 2-45 0,6-3-71 15,-4 2-18-15,-1 0 10 0,0-2 12 0,-13 3-42 16,18-1 9-16,-18 1-82 0,11 1-292 0,-11-1-200 0</inkml:trace>
  <inkml:trace contextRef="#ctx0" brushRef="#br0" timeOffset="99149.929">16059 10240 293 0,'-11'11'343'0,"-2"-1"-73"0,4 0 4 15,-1-1-19-15,-2 1-24 0,5-1 38 0,0-1-63 16,-2-1 13-16,3 0 34 0,2 0-48 0,2 0 42 15,0-2-43-15,2-5 35 0,0 11-65 0,0-11-16 16,7 6-17-16,-7-6-27 0,15 3-25 0,-15-3-13 16,21-3-8-16,-9 3-2 0,4-2-11 0,0-1-11 15,1-2-9-15,1 1-8 0,1-1-3 0,-3 2-7 16,6-4-1-16,0 1-1 0,-3 0-10 0,1 0-5 16,1-2-5-16,-2 3-22 0,-2-2-40 0,-2 0-12 15,2 3-97-15,-4-2 11 0,2 1-81 0,-4-1-18 16,0 2-14-16,-1-3-16 0,-1 4-69 0,-3-4-10 15,2 2-357-15,-5 0-234 0</inkml:trace>
  <inkml:trace contextRef="#ctx0" brushRef="#br0" timeOffset="99501.991">16416 9982 135 0,'-3'-6'477'0,"3"-2"-96"0,-1 2 8 16,1 6-85-16,-4-11 48 0,0 5-15 0,2 0-19 15,2 6-2-15,-3-8-25 0,3 8-14 0,-5-9-53 16,5 9-17-16,-4-5-58 0,4 5 4 0,-2-6-44 16,2 6 30-16,0 0-34 0,0 0 39 0,0 0-47 15,0 0 47-15,0 0-51 0,-2 8 10 0,2-8 6 16,4 5 46-16,-4-5-61 0,4 10 46 0,1-5-48 16,-2 2 41-16,1 1-45 0,2 0 35 0,-1 0-42 15,0 0 26-15,-1 2-49 0,1-1 37 0,3 4-45 16,-4-5 31-16,1 2-50 0,-1 1 35 0,-1-1-50 15,3 1 39-15,-4-2-48 0,2 1 26 0,1 0-34 16,-3 0 37-16,1-1-44 0,1-2 42 0,-3 0-45 16,2 0 41-16,-3-7-47 0,4 11 41 0,-2-4-43 0,-2-7 39 15,2 8-43-15,-2-8 24 0,2 9-35 16,-2-9-36-16,0 0-31 0,5 7-46 0,-5-7-65 16,0 0-88-16,0 0-46 0,0 0-37 0,0 0 9 0,0 0-73 15,8-7-20-15,-8 7-55 0,-2-7-7 0,2 7-409 16,-1-10-515-16</inkml:trace>
  <inkml:trace contextRef="#ctx0" brushRef="#br0" timeOffset="99947.866">16434 10018 108 0,'-5'-4'457'0,"1"-1"-107"0,-1-2-50 16,1-1-25-16,-1 1-4 0,0-2 25 0,1 2-33 15,1-4-15-15,-2 2-32 0,4-3-27 0,0 1-33 16,1-1-22-16,1-1-20 0,1-1-10 0,2-1-2 0,1 1-13 15,3-2-10-15,1 4-5 0,1-3-11 16,2-1-7-16,-1 4 13 0,1 0-27 0,-1 2-7 16,3 0 1-16,-2 3-3 0,-1 0 0 0,1 3-1 15,-1 1 2-15,-1 2-4 0,-10 1-2 0,18 2 3 0,-9 4-9 16,-5-1-3-16,1 2 0 0,-2 2-3 0,-2 1-12 16,-2 2 15-16,0 1-17 0,-3-1 10 15,0 3-1-15,-1-1 2 0,-1 0-2 0,3-2 4 0,-5 3 2 16,6-6-6-16,-2 1-1 0,1 0-2 0,1-4 9 15,-1 0 6-15,3-6 10 0,-3 11-7 16,3-11-3-16,4 6-4 0,-4-6-2 0,9 0-5 0,-9 0-1 16,17 0-25-16,-7-3 25 0,4 3-23 0,-2-3 23 15,1 3-21-15,2-2 19 0,-2 3-20 0,2-1 20 16,-1 1-19-16,0 2 24 0,-1-2-22 0,-1 3 28 16,-1 1-21-16,-1 0 36 0,-1 3-6 0,-3 1-4 15,-1 0-3-15,-1 2-1 0,-4 0-3 0,0 1 2 16,-5 0 12-16,0 1-10 0,-4 1-4 0,-4 1-4 15,0-2-3-15,-2 0-1 0,-4 2-1 0,2-4-9 16,-2 1-9-16,1-2-52 0,-1-2-94 0,0 0-82 16,1-2-140-16,2-1-147 0,-1-4-627 0,2 0-765 15</inkml:trace>
  <inkml:trace contextRef="#ctx0" brushRef="#br0" timeOffset="101421.531">15540 8965 420 0,'3'-5'341'0,"-3"5"-92"0,0 0-19 0,0 0-32 15,1-8 4-15,-1 8 16 0,0 0-27 0,0 0-10 16,0 0 24-16,0 0-73 0,0 0 19 0,0 0-70 16,0 0 58-16,0 0-26 0,0 0 57 0,0 0-29 15,0 0 47-15,2 6-21 0,-2-6 16 0,2 10-6 16,-2-10-1-16,0 15-6 0,0-8-7 0,1 5-38 16,1-2 37-16,-1 2-56 0,2 3 49 0,0-1-62 15,-1 1 47-15,0-1-59 0,2 3 44 0,-1-1-58 16,-1 2 35-16,2-1-5 0,1 0-15 0,-2 0-9 0,3 0-18 15,-2-3-3-15,1 3-8 0,-1-2-4 0,2 2 0 16,-2-3-2-16,0 0-8 0,2 1-4 0,-2-1-2 16,1-1-6-16,-1-1-3 0,1 0-4 0,-2-2 2 15,1 2-6-15,-1-2 2 0,1-1-2 0,-1 2-2 16,-1-3 2-16,0 0 0 0,0-1-4 0,-2 0 1 16,3 0 5-16,-2-1-7 0,-1-6-1 15,3 12-2-15,-3-12-3 0,2 9-6 0,-2-9-2 0,0 10-26 16,0-10-28-16,1 7-31 0,-1-7-37 0,2 8-47 15,-2-8-49-15,0 0 3 0,0 7-108 0,0-7-29 16,0 0-87-16,-3 7-83 0,3-7-62 0,-9 4-398 16,9-4-592-16</inkml:trace>
  <inkml:trace contextRef="#ctx0" brushRef="#br0" timeOffset="101664.481">15410 9593 443 0,'0'0'378'0,"-11"2"-55"0,11-2-37 15,-9 3 29-15,9-3-34 0,0 0 13 0,0 0-8 0,-12-1-71 16,12 1 7-16,0 0-66 0,0 0 18 0,0 0-55 16,0 0 25-16,5-4-55 0,-5 4 31 15,9-3-57-15,-9 3 36 0,13-2-44 0,-13 2 21 0,19-1-52 16,-19 1 35-16,23 0-52 0,-11-1 38 0,0 1-45 16,1-1 38-16,1 1-49 0,2 0 45 15,-1 0-51-15,-1-2 40 0,3 2-56 0,-1-1-14 0,2 0-89 16,0 1 0-16,1-3-98 0,-1 1-39 0,-1-1-61 15,0-1-78-15,0 0-450 0,0 0-410 0</inkml:trace>
  <inkml:trace contextRef="#ctx0" brushRef="#br0" timeOffset="101820.061">15854 9457 406 0,'0'0'542'16,"0"0"-144"-16,-8-4-8 0,8 4-50 0,0 0 39 0,-13 0-50 15,13 0 36-15,-11 1-69 0,11-1 22 16,-12 4-70-16,4 3 13 0,0-3-93 0,0 2-29 15,0 3 8-15,2-2-67 0,-2 5-19 0,-1-2-10 0,4 2-9 16,-1 0-4-16,-2 3-19 0,4-1-9 16,0 5-98-16,2-2-114 0,-1 0-122 0,3 1-101 15,1 1-152-15,2 0-487 0,2-1-682 0</inkml:trace>
  <inkml:trace contextRef="#ctx0" brushRef="#br0" timeOffset="108514.424">23956 9032 223 0,'0'0'350'15,"0"0"-91"-15,0 0-26 0,0-6-11 0,0 6-26 16,0 0 1-16,0 0 3 0,0 0-2 0,0-5 31 15,0 5-58-15,0 0-6 0,0 0-15 0,0 0-18 16,0 0-11-16,0 0-6 0,-4-7-7 0,4 7-5 0,0 0-13 16,0 0-9-16,0 0-2 0,0 0-8 15,0 0 10-15,0 0 8 0,0 0 8 0,0 0 7 16,-1 7-3-16,1-7 24 0,0 0-19 0,1 9 29 16,-1-9-22-16,3 12 47 0,-2-5-43 0,1 3 3 15,0-1 5-15,1 3-3 0,-1 0-4 0,3 0-6 0,-1 4 38 16,1 1-59-16,-1 0 27 0,3 3-56 15,-2 0 34-15,2 1-59 0,-2 2 32 0,2-1-48 16,-1 0 34-16,-2-1-53 0,4 0 44 0,-3-3-48 0,0-1 39 16,-1-1-43-16,1-2 41 0,-1-1-47 15,1-1 38-15,-3-3-39 0,1 0 37 0,-1-1-39 0,1 0 35 16,-2-2-38-16,-1-6 38 0,4 11-49 0,-4-11-14 16,3 6-144-16,-3-6-46 0,0 0-68 0,0 0-45 15,0 0-60-15,-4-5-28 0,4 5-46 0,-8-9-83 16,4 2-33-16,-2 0-268 0,0-3-414 0</inkml:trace>
  <inkml:trace contextRef="#ctx0" brushRef="#br0" timeOffset="108784.699">23979 9097 355 0,'0'0'346'0,"-2"-11"-65"16,2 11-25-16,-4-8-26 0,4 8 2 0,-3-7-3 15,3 7 35-15,-5-6-34 0,5 6-30 0,0 0-34 16,-7-6-26-16,7 6-12 0,0 0 11 0,-9 4 1 16,9-4 1-16,-11 5 1 0,4 2-14 0,2-1 4 15,-2 0-20-15,-1 4 0 0,0-3-31 0,1 4-1 16,-2 0-25-16,1 0-2 0,0 2-24 0,0-3 8 16,0 4-8-16,1-2-5 0,-1 0 0 0,2 0-12 15,-1 1-5-15,2-1-2 0,1-3-5 0,-1 0-38 16,0-1-61-16,3-1-77 0,0-1-54 0,2-6-31 15,-1 11-21-15,1-11-25 0,0 0-34 0,0 0-90 0,10 0-323 16,-10 0-265-16</inkml:trace>
  <inkml:trace contextRef="#ctx0" brushRef="#br0" timeOffset="109017.078">23930 9136 171 0,'0'0'488'15,"2"-8"-125"-15,-2 8-56 0,6-8 18 0,-6 8-88 16,3-6 35-16,-3 6-35 0,1-11 4 0,-1 11-1 15,4-6-21-15,-4 6-26 0,4-7-22 0,-4 7-26 0,6-8-18 16,-6 8-3-16,12-4-15 0,-12 4-2 0,13-2-15 16,-13 2 4-16,17-3-23 0,-17 3 10 0,18 0-31 15,-5 0 18-15,-1 0-40 0,-1 2 16 16,2-1-28-16,0 0 15 0,-1 0-22 0,1 1 15 0,-1 0-26 16,2-2 24-16,-3 3-31 0,1 1 14 0,-1-1-27 15,-2-1-21-15,1 1-46 0,-2 1-42 0,0 1-58 16,-2 0-98-16,-2-1-33 0,-4-4-147 0,8 9-535 15,-8-9-597-15</inkml:trace>
  <inkml:trace contextRef="#ctx0" brushRef="#br0" timeOffset="113798.751">12029 11988 201 0,'0'0'317'0,"-4"-5"-104"15,4 5 6-15,0 0-21 0,-6-7 6 0,6 7-17 16,0 0-11-16,-4-4-10 0,4 4-1 0,0 0-12 15,-5-4-8-15,5 4-15 0,0 0-2 0,0 0-5 16,-6-4 0-16,6 4-2 0,0 0-10 0,0 0-11 16,0 0-6-16,-4-5-10 0,4 5-7 0,0 0-13 15,0 0-6-15,0 0-4 0,0 0 3 0,0 0 10 16,0 0-8-16,0 0-1 0,0 0-8 0,0 0-2 16,7 3 8-16,-7-3-17 0,9 6 0 0,-9-6-4 15,9 7 4-15,-5-3-15 0,5 0 1 0,-3 1-8 16,2 0-3-16,0 0 0 0,0 2 1 0,2-2-5 0,-1 2-2 15,0-2 2-15,2 2-4 0,-2-1-1 16,1 0-1-16,-1 0 3 0,3 1-4 0,-3-2 2 16,1 0 7-16,-1 0 2 0,-3 0 0 0,4-1 5 0,-3 0 10 15,-7-4-1-15,11 5 47 0,-11-5-11 0,10 5 58 16,-10-5-29-16,8 2 38 0,-8-2-60 16,0 0 38-16,9-2-61 0,-9 2 43 0,8-7-47 0,-8 7 41 15,7-12-59-15,-4 5 54 0,1-1-66 0,0-2 54 16,1-1-64-16,-1-1 57 0,2-3-58 0,0 1 60 15,-1-1-60-15,2 0 58 0,-1-3-61 0,3 0 59 16,-1 1-59-16,-2 0 56 0,1-2-49 0,-1 5 47 16,2-2-52-16,-5 2 54 0,4-1-43 0,-3 1 49 15,1 2-45-15,0 0 39 0,-1 0-42 0,-2 2 45 0,2 0-40 16,-1 1 43-16,-1 1-26 0,0 2 22 16,-1-1-43-16,0-1 36 0,-1 8-47 0,3-10 36 15,-3 10-40-15,1-11 32 0,-1 11-40 0,3-9 39 16,-3 9-48-16,1-5 40 0,-1 5-40 0,1-7 32 0,-1 7-55 15,0 0 9-15,1-8-91 0,-1 8-63 0,0 0-134 16,4-8-110-16,-4 8-119 0,0 0-111 0,4-8-681 16,-4 8-942-16</inkml:trace>
  <inkml:trace contextRef="#ctx0" brushRef="#br0" timeOffset="168261.506">8842 15046 171 0,'0'0'195'0,"0"0"-35"0,-10-4-17 0,10 4-21 16,0 0-11-16,-9-1-14 0,9 1-27 0,0 0-7 16,0 0-6-16,-11-1-8 0,11 1-3 0,0 0 4 15,0 0-6-15,0 0 0 0,0 0 2 0,-11 0 2 16,11 0-2-16,0 0 0 0,0 0 17 0,0 0-19 15,0 0 1-15,0 0 5 0,0 0 3 0,0 0-23 16,0 0 43-16,0 0-30 0,0 0 55 0,0 0-24 16,0 0 53-16,0 0-45 0,-9 1 51 0,9-1-35 15,0 0 35-15,0 0-33 0,12 1 25 0,-12-1-31 16,0 0 20-16,15 0-28 0,-15 0 18 0,13-1-28 16,-13 1 6-16,18-1-20 0,-18 1 8 0,19-3-24 0,-19 3 17 15,22 0-20-15,-11-1 6 0,2 1-18 16,-2-2 10-16,1 2-14 0,2 0 9 0,0 0-12 0,0 0 7 15,-1-1-10-15,1 1 9 0,-1 0-17 0,2-1 15 16,-2 1 2-16,1-1 11 0,-1 1-13 0,0-1 5 16,-1 1-16-16,1-1 11 0,0-1-4 0,-3 1-2 15,2 1 2-15,-12 0-11 0,19-1-3 0,-19 1-2 16,14 0 1-16,-14 0-3 0,15-2 4 0,-15 2 0 16,10 0-3-16,-10 0 0 0,0 0 0 0,14 0-2 15,-14 0 1-15,0 0 0 0,0 0-1 0,13-1 0 16,-13 1-3-16,0 0 6 0,0 0-7 0,0 0 3 15,14 0 1-15,-14 0-4 0,0 0 2 0,0 0-1 16,0 0 3-16,0 0-3 0,0 0 1 0,0 0 0 16,12-2 2-16,-12 2-3 0,0 0 2 0,0 0-1 15,0 0 1-15,0 0 1 0,0 0 5 0,0 0-5 16,0 0 2-16,0 0 2 0,0 0 3 0,0 0 3 16,0 0 1-16,0 0-3 0,0 0-1 0,0 0 0 0,0 0-3 15,0 0-3-15,0 0 1 0,0 0 0 0,0 0-4 16,0 0 1-16,0 0-4 0,0 0 2 15,0 0 1-15,0 0-2 0,0 0 4 0,0 0-6 16,10 0 1-16,-10 0 2 0,0 0-3 0,0 0 4 0,0 0-3 16,0 0 0-16,0 0 3 0,0 0-3 0,0 0 2 15,0 0-4-15,0 0 5 0,0 0-3 0,0 0 0 16,0 0-1-16,0 0-2 0,0 0 0 0,0 0-10 16,0 0 11-16,-4-5 0 0,4 5-10 0,0 0-59 15,0 0-74-15,0 0-57 0,-2-7-123 0,2 7-90 16,0 0-130-16,-6-7-395 0,6 7-520 0</inkml:trace>
  <inkml:trace contextRef="#ctx0" brushRef="#br0" timeOffset="202027.938">11288 13842 74 0,'0'0'159'0,"0"0"-11"0,-8-5-23 0,8 5-4 0,0 0-20 16,-6-5-3-16,6 5-9 0,-5-7-14 0,5 7-8 15,-7-7 11-15,7 7-2 0,-5-7-16 0,5 7-9 16,-8-6 6-16,8 6 1 0,-8-9-5 0,3 4-7 16,-2 3 8-16,2-3 2 0,-4 0-12 0,3 2 0 15,-2-4 6-15,0 4-1 0,-2-2-20 0,1 0 14 16,-1-1-23-16,-1 3 11 0,0-2-18 0,-3-2 7 15,1 2 3-15,-1 1-11 0,0-1 3 0,0 2-5 16,0-2 0-16,-1 1-1 0,-2 0-9 0,2 3 10 16,-3-3-4-16,3 1-3 0,-3 1-1 0,1 1 7 15,-1-1-9-15,-1 2 1 0,1 0 5 0,0 0-7 16,0 0 2-16,-1 0-1 0,0 0 2 0,1 0-4 16,-1 2 2-16,0 0 3 0,2 1 0 0,-2-2-5 15,1 3 2-15,-1-3 0 0,1 3 0 0,0-1 2 16,2 1 8-16,-1 1-10 0,-1-3 4 0,0 4 19 15,2-2-13-15,-1 1 1 0,2 1-2 0,-2 0 1 0,2-1-4 16,-2 1 1-16,3 0-2 0,-1 0-1 0,2 0-2 16,-1 1 0-16,0-2 2 0,2 3 0 0,-2-2-3 15,4-1 2-15,-3 1 0 0,3 0-2 0,1-1 8 16,0 1-8-16,-1 0 6 0,1 0 6 0,0 0 3 16,0 0-2-16,0 0-1 0,0 2 7 0,0-3-10 15,2 2 1-15,0 0 0 0,-2 0-1 0,2 1 0 16,-1-1-3-16,0 0 9 0,2 0 14 15,-3 2-15-15,3-1 3 0,-2 2-1 0,0-2-3 0,3 1-2 16,-4-1 6-16,4 1 28 0,-1-1-41 0,-1 1 43 16,0 0-45-16,-1 2 54 0,2-2-56 0,-1 0 0 15,-2-1 6-15,4 1 4 0,-1 0 3 0,-2 2 2 16,0-1 11-16,1-1 27 0,-1 1-30 0,2 1 2 16,-1-3 3-16,0 4 6 0,0-2 2 0,2-1 10 15,1 1 23-15,-2 0-38 0,1 0-2 0,0-1 1 16,1 3 7-16,0-2-8 0,0 2 1 0,3-2-1 15,-3 2-5-15,3 0 0 0,-2-2 7 0,3 2 0 16,-1 0-1-16,0 0 4 0,1 0-3 0,0-2-3 16,0 2-3-16,0 1 1 0,0-3 1 0,1 4-29 15,0-3 40-15,-1 1-9 0,3 2 0 0,-2-3-2 16,2 1 6-16,-1 3 3 0,1-2-5 0,-2 1 2 0,3 2-7 16,-2-2 2-16,1-2 2 0,3 2 2 0,-3 0-3 15,2 0 0-15,-1-1 2 0,0 0 1 16,1 0-2-16,0-1 1 0,1 2-3 0,-1-2 0 0,2 1 0 15,-1-2-4-15,-2 2-2 0,5-2 2 0,-3 1 2 16,1 0 1-16,-1-4 4 0,4 4 4 16,-2-1-4-16,0-2-4 0,1 0-2 0,1 1 3 15,-1 0 1-15,1-3-6 0,1 0-4 0,1 2 3 0,2-1 3 16,-2 0-3-16,2-1 0 0,1 0 9 0,-1 1-7 16,3-1 1-16,-1 1-4 0,3 0 3 0,2-1-7 15,-3 3 10-15,2-3-13 0,1 3 11 0,-1-2-13 16,1-1 10-16,0 2-5 0,-3-1 1 0,4-1-3 15,-2 0-8-15,1 1 5 0,-1-3 4 0,-1 2-4 16,-2-1 2-16,2-2-2 0,-2 1 7 0,2-2-3 16,-1 3-4-16,1-3 1 0,0 1 4 0,0-1-4 15,-2 1-4-15,2-1 5 0,-1-1-8 0,1 1 0 16,0 0 1-16,-1-2 2 0,0 2-4 0,1 3-1 0,0-4 5 16,2 1-10-16,-3 0 6 0,2 1-2 0,1-1 0 15,-2 1 3-15,1-2-5 0,1 2 5 16,-2-4 1-16,0 3 8 0,1-2 2 0,0 0-3 15,0-1-1-15,-2 2 2 0,1-2-2 0,2 0 0 0,-3 0 3 16,1-2-3-16,0 2 3 0,-3-1-5 16,2 0 8-16,-1 1-15 0,2-3 7 0,-3 3 1 15,0-2-3-15,1 1-2 0,-3 0-2 0,2 0 0 0,0-1-4 16,0-1 7-16,0 1 1 0,0 0-3 0,-2-1 1 16,3 0-2-16,-3 1-3 0,2-1 2 0,0-1 3 15,-1-1 4-15,1 3-5 0,-1-3 1 0,-2 0 1 16,3 1 1-16,-3 1-2 0,1-2 2 0,0 0-1 15,-2 0 0-15,2 1-1 0,-4-2-16 0,3 4 9 16,-2-4-10-16,0 1 20 0,0 1-17 0,-1-1 17 16,-1 1-16-16,4-1 16 0,-4 1-1 0,1-1-20 15,0-1 20-15,-1 1 0 0,0-1-1 0,0-1-1 16,0 2-8-16,0-2-11 0,-1-1 22 0,2 0-5 16,-4 1-4-16,2-1-6 0,1 1-7 0,-3-2 22 0,2 1-21 15,-3-1 19-15,3 2-15 0,-2-4 16 16,-1 5-18-16,3-5 15 0,-3 3-15 0,2-2-16 15,-1 2 24-15,-1-1 14 0,0 0-17 0,0 0 15 0,2-2-18 16,-3 3 18-16,2-2-17 0,-1-1 17 16,-1 1-19-16,1-1-1 0,-1 3 5 0,-2-3 21 15,1 1-21-15,2-1 18 0,-4 1-13 0,2 1-4 0,-2-3 2 16,0 3-1-16,-1-2 4 0,0 2-2 0,0-3 9 16,0 4-10-16,0-4 0 0,-1 3 0 0,0-1 15 15,-2 0-17-15,2 0 14 0,-2-1-13 0,1 1 4 16,-1-2-8-16,1 3 15 0,-1-2-20 0,1 0 19 15,-1 1-12-15,-1 0 13 0,2-2-19 0,-2 2 17 16,0 0-16-16,0-1 16 0,-1 1-16 0,1-1 16 16,-1 2-14-16,1-3 12 0,-1 0-10 0,0 3 15 15,-3-3-17-15,3 2 19 0,-1-2-19 0,1 2-8 16,-3-2 11-16,2 0 15 0,-1 2-15 0,1-2 11 16,1 1-7-16,-3 0 0 0,2-1-6 0,-2 3 13 0,3-4-2 15,-2 3 1-15,1-1-1 0,-2 1-2 16,2-2-8-16,0 2-3 0,-2 2 17 0,2-4-4 15,-1 1-1-15,1 1-1 0,-1 1-5 0,1-1-5 0,-2 2 16 16,2-1-18-16,0-1 20 0,-2 0-19 0,2 1 18 16,-1 0-15-16,-2 1 14 0,3-2-17 0,-2 0 15 15,-1 1-16-15,0 3 14 0,-1-5-10 0,1 5 11 16,-1-2-13-16,-2 0 16 0,2 1-17 0,0-1 18 16,-3 1-18-16,2 0 7 0,-2 0-6 0,0 2 16 15,0-2-18-15,1-1 17 0,-1 4-12 0,0-1 8 16,0-2-14-16,-1 2 16 0,3 0-13 0,-2 1 16 15,0-2-21-15,3 2 19 0,-5-2-16 0,3 4 19 16,3-3-19-16,-4 1 16 0,3-1-16 0,0 2 15 16,-3-2-13-16,3 0 16 0,-3 3-21 0,3-2 20 15,-3 1-19-15,0-2 1 0,2 2 2 0,-2 0 1 16,0 1 3-16,0-2 1 0,-2 2 2 0,4 1-2 16,-5-3 3-16,2 3-3 0,0-2 1 0,0 2 2 0,0 0 0 15,1-1 2-15,-2 2-1 0,2-2 2 0,-1 1 0 16,0-1 0-16,0 2-2 0,-1 0 0 15,1 0-2-15,-2 0 6 0,2 0-6 0,-1 0 2 0,2 0 13 16,-3 0-18-16,3 0 18 0,-4 0-19 0,3 0 15 16,-1 0-16-16,2-2 16 0,-2 2-15 15,1-1 14-15,0 0-16 0,1 0 12 0,-1-1-12 0,0 0 15 16,-2 2-17-16,2-3 2 0,0 3 1 0,0-1 2 16,0-1-1-16,0 0-10 0,1 0 8 0,-2 2-25 15,2-1-68-15,1 1-34 0,12 0-109 0,-22 0-38 16,10 1-81-16,2 2-102 0,0 1-144 0,1-1-564 15,0 2-783-15</inkml:trace>
  <inkml:trace contextRef="#ctx0" brushRef="#br0" timeOffset="204126.046">15092 14130 67 0,'0'0'130'0,"-8"-5"22"16,8 5-39-16,-9-6-14 0,9 6 0 0,-10-7-6 15,4 3-3-15,6 4-17 0,-12-6 0 0,5 2 10 16,0 0-10-16,0 0-10 0,-1 0 0 0,-1 1-3 15,3-3-4-15,-2 3-2 0,0-3 5 0,-2 2-22 16,4-1 6-16,-3 2-4 0,1-3 5 0,-2 3 5 16,-1-2-10-16,2 0-6 0,-2 1 19 0,1-1-32 15,-1 1 24-15,-2-2-33 0,0 1 26 0,-1 1-31 16,0-1 33-16,-3 2-29 0,3-2 31 0,-4 1-37 16,1 1 33-16,0-2-32 0,-2 4 38 0,1-3-45 15,-3 2 41-15,2 0-39 0,-3 0 35 0,2 0-42 0,-2 1 42 16,0 0-32-16,-1 0 37 0,-1-1-41 0,1 2 40 15,3 0-38-15,-3-1 38 0,0 1-33 0,-2 0 39 16,5 0-44-16,-3 0 33 0,1 0-38 16,0 1 39-16,1-1-40 0,-1 2 64 0,2-1-55 0,0 0 32 15,1 1-41-15,0-1 34 0,0 1-37 0,-2 2 39 16,3-1-43-16,1-1 44 0,-2 3-48 0,2-2 40 16,-1 1-40-16,0 1 39 0,2 0-43 0,-1-2 43 15,-1 2-36-15,0-1 37 0,0 3-44 0,2-2 42 16,0-1-43-16,-3 2 49 0,2 0-49 0,2-2 52 15,-4 2-39-15,4 0 46 0,-2-1-35 0,0 1 37 16,2-2-39-16,0 3 36 0,-2-2-37 0,3 0 36 16,0 1-41-16,0-1 37 0,0 1-21 0,1 0 26 15,0-1-30-15,1 1 34 0,0 0-41 0,-2 0 11 16,5 0 8-16,-1 2 32 0,0-3-26 0,1 2 31 16,1 0-38-16,0 0 23 0,-2 0-28 0,4 1 26 15,-2-1-29-15,2 3 4 0,-2-4-1 0,2 5 1 16,-1-2 3-16,1 1 4 0,-3 0 2 0,4 1-4 0,0-1-4 15,-2 2 0-15,2-1-3 0,-1 1 3 0,1 0 6 16,1-1 2-16,-1 2 7 0,2-1 4 0,-2 0 8 16,2 2-4-16,1-1-1 0,-2 1 4 15,2 0 0-15,-1-1-3 0,2 2 8 0,0-1-2 0,-1 0-2 16,2 2-6-16,-1 1 6 0,1-1 1 0,0 1 5 16,1 0 2-16,-1 1 1 0,0 0 2 15,2-1 5-15,-1 2-3 0,0 0 4 0,-1 1 3 0,4-3-7 16,0 2-3-16,-2-1-4 0,2 1-4 0,0-1-3 15,1 2 1-15,0-1 5 0,0 1-1 0,3-3 0 16,-2 0-2-16,1 1-1 0,0 0-5 0,2-2-4 16,0-1-9-16,0 2 4 0,1-1 0 0,-1 0-1 15,2-1-2-15,1-1 5 0,0 0-10 0,-1 1 3 16,3-2-1-16,-1 0-4 0,2 0 4 0,1-1-35 16,0 0 42-16,1 0-32 0,2-2 34 0,-1 0-36 15,0-1 37-15,1 1-35 0,2-3 36 0,-1 1-37 16,3-2 14-16,-1 2-12 0,0-4 33 0,1 2-32 15,-1-3 25-15,3 2-24 0,-2-2 17 0,1 0-21 0,0 0 26 16,-2-1-30-16,1 1 26 0,0-2-27 16,-1 1 27-16,1-1-27 0,-1 3 27 0,-1-3-33 15,2 1 31-15,-1-1-29 0,-1 0 29 0,0 0-31 0,1-1 31 16,0 2-26-16,-2-2 24 0,3-2-29 0,-1 2 32 16,-2-2-27-16,4-1 18 0,2 1-20 0,-2-4 30 15,2 1-30-15,-2 1 25 0,0-2-25 0,2-2 27 16,-1 2-13-16,1-2 10 0,-3 2-5 0,3-2 0 15,-2 1-5-15,0-2 3 0,-2 1-1 0,0 0-5 16,1 2 2-16,-3-2-1 0,-2 0 3 0,2 0-4 16,-1 1 4-16,0 0-6 0,-3-1 5 0,0 0-2 15,0 0 0-15,-1 0 1 0,3-2-1 0,-2 0 1 16,0-1-7-16,-3 2 5 0,4-2 6 0,-3-1-5 16,1 1 2-16,-2-1-3 0,1 1 0 0,-4-1-7 15,3 0 10-15,-3 0-3 0,2 0 0 0,-1 1-1 16,-2-3 4-16,0 2-26 0,2-3 30 0,-3 1-28 15,1 1 29-15,-1-1-27 0,1-1 30 0,-2 1-24 0,1 0 15 16,-1-1-18-16,0-1 28 0,-2 1-26 16,3 2 28-16,-3-1-25 0,0-2 22 0,3 1-25 15,-4 3 0-15,1-3 4 0,-1 2 3 0,-1-2 0 0,0 3 5 16,1 1-2-16,-3 0-3 0,3 0 30 0,-3-1-32 16,2 2 28-16,-3-1-31 0,1 1 28 0,0 0-26 15,-1 1 21-15,0-1-26 0,0 0 30 16,-1-1-30-16,0 1 31 0,-1 1-32 0,1-2 32 0,0 2-32 15,-2-3 29-15,2 4-28 0,1-4 30 0,-2 4-28 16,-1-1 18-16,2 0-19 0,-1-1 29 0,1 3-30 16,-1-3 32-16,0 3-34 0,0-3 29 0,-1 3-5 15,1-1 4-15,-1 0-6 0,-1 0 0 0,-1-1-4 16,3 1 3-16,-2 1-4 0,0-1 0 0,0 1 3 16,-1-1-4-16,0 2 2 0,-1-2 0 0,0 1 0 15,1 0-6-15,-1 0 6 0,-1 1 4 0,0-1-9 16,-1-1 3-16,2 2 2 0,-2 0-4 0,-1 0-3 15,0-1 7-15,-2-1 4 0,-1 2-6 0,1 0 0 16,-2 0 3-16,-1-2-5 0,0 3 4 0,0-2-2 16,-2 0 1-16,-2 2-1 0,-2-5-1 0,1 5 2 15,-4-2-5-15,1 0 2 0,-3 1 2 0,0-1-2 16,-6 0 2-16,1 2-2 0,-4-2 0 0,0 1-31 0,0 2-84 16,-1 2-84-16,-3 0-59 0,-3 4-97 0,0-1-83 15,-5 3-195-15,-2-2-465 0,-1 5-717 16</inkml:trace>
  <inkml:trace contextRef="#ctx0" brushRef="#br0" timeOffset="205675.628">11757 14030 272 0,'0'0'211'0,"0"0"2"0,0 0-50 0,0 0 9 16,0 0-43-16,-4-4 8 0,4 4-46 0,0 0 14 15,0 0-42-15,-3-8 24 0,3 8-19 0,2-5 29 16,-2 5-36-16,1-9-4 0,-1 9 0 0,5-10-3 15,-2 3-10-15,2-1 4 0,0 0-8 0,0-1-2 16,0-1-4-16,4-2 0 0,-1-1-3 0,1 2-22 16,1-5 25-16,3 3-19 0,-2-3 8 0,3 0-15 15,-1 1 13-15,1-2-16 0,5-1 11 0,-1-1-13 16,0 0 12-16,4 2-4 0,3-7 0 0,2 2-3 16,2-4 2-16,2 3-1 0,1 0-1 0,0 0-1 15,4-3 0-15,0 2 0 0,-1-1-2 0,5-1 5 0,3-3-8 16,1 0 3-16,3 0 0 0,-3 0-4 15,4-1 1-15,-2 1 3 0,3 1-2 0,1-1 5 16,0 0-7-16,2 2 2 0,0-2 10 0,3 2-30 16,0-3 16-16,0 6-15 0,3-3 29 0,-1-1-24 0,2 2 18 15,1-3-16-15,1 4 18 0,3-1-18 16,3-2 18-16,0 0 3 0,4-1-8 0,0 2-4 16,3-1 3-16,3-1 0 0,1 0-2 0,0 0 1 0,1 1 8 15,3-2-25-15,16-5 18 0,-2 2 0 0,1 1-1 16,-14 3 2-16,16-2-5 0,-16 3 5 0,2 3-19 15,14-7 17-15,-15 8-10 0,2-3 14 0,-2 2-22 16,21-4 33-16,-20 6-26 0,2-2 18 0,0 2-18 16,-1-1 17-16,1 2-19 0,-2-3 21 0,1 4-19 15,-3-1 19-15,3 0-13 0,-1 0 11 0,-2 2-2 16,0-1 0-16,-3 2-3 0,0-1 8 0,-3 3-10 16,-2-1 1-16,-1 1-17 0,0 0 21 0,-3 2-3 15,-2-1 0-15,-2 0 6 0,1 2-9 0,-3-1-2 16,-2 2 2-16,-11 2 3 0,1-2 0 0,-1 2-2 15,-1 0-1-15,-2 0-2 0,1-1 4 0,-3-1-2 16,-1 4-14-16,0-3 21 0,-3 3-20 0,2-4 18 16,-3 4-19-16,-1-2 24 0,1 1-23 0,-2-2 23 15,1 2-26-15,-2 0 34 0,2-3-28 0,-2 5 30 16,1-3-17-16,0 1 27 0,-3-1-30 0,3 0 46 16,-6 1-45-16,1 1 25 0,-1 1-31 0,-2-1 32 15,3 0-32-15,-1 0-1 0,-2-2 5 0,1 2 9 0,1 1-3 16,-1-2-2-16,-1 2 3 0,0-1 9 0,0 0 0 15,-2-1 1-15,1 2-2 0,0-1 3 0,-1 0-6 16,-2 2 4-16,0-3 1 0,-2 4 6 0,-2-3 38 16,2 4-48-16,-2-3 44 0,0 1-48 0,0 1 49 15,0-2-57-15,-1 1 43 0,0 2-48 0,-1-1 45 16,1-1-47-16,-2 2 47 0,1-2-44 0,-3 0 47 16,3 1-50-16,-2 1 43 0,-2-2-48 0,-1 3 46 15,-2-2-6-15,3 0-6 0,-4 1-2 0,1 1-5 16,-2-1-3-16,0 0-2 0,-3 1 0 0,0 1 3 15,0-1-5-15,0-1-2 0,-3-1 0 0,1 4-5 16,-2-1 1-16,-6 3-1 0,9-6 4 0,-9 6-4 16,11-7-1-16,-11 7 0 0,8-6 3 0,-8 6-2 15,7-4 1-15,-7 4-4 0,6-7 3 0,-6 7 2 16,4-5-5-16,-4 5 0 0,0 0-2 0,4-6 5 16,-4 6-8-16,0 0 0 0,1-9 1 0,-1 9-4 15,0 0-3-15,0-5-21 0,0 5 1 0,0 0 4 0,-4-6 2 16,4 6 3-16,-5-5 7 0,5 5 4 0,0 0 2 15,-8-6 4-15,8 6 2 0,0 0 0 0,-7-4 0 16,7 4 4-16,0 0-2 0,-10-3 8 16,10 3-6-16,0 0-1 0,-11-2 4 0,11 2 1 0,0 0 0 15,-9-3-2-15,9 3 6 0,0 0-1 0,-10-3-7 16,10 3 1-16,0 0 2 0,0 0-1 0,-11-2-6 16,11 2 19-16,0 0-9 0,0 0-9 0,0 0 1 15,0 0 0-15,-11-1 1 0,11 1 2 0,0 0-2 16,0 0 3-16,0 0-2 0,0 0-1 0,0 0 0 15,0 0-1-15,0 0-8 0,0 0-60 0,0 0-53 16,0 0-38-16,0 0-53 0,0 0-54 0,0 0-79 16,8-4-289-16,-8 4-147 0</inkml:trace>
  <inkml:trace contextRef="#ctx0" brushRef="#br0" timeOffset="205960.865">19049 11114 246 0,'-19'-1'310'0,"19"1"-44"0,-16-1-56 0,16 1-1 0,-14 0-8 16,14 0 5-16,-11-2 9 0,11 2-54 16,0 0-21-16,-15 0-13 0,15 0-3 0,0 0 9 0,0 0 9 15,0 0-2-15,0 0-3 0,0 0-16 0,5 7-6 16,-5-7-5-16,14 5-13 0,-4-4-13 0,1 4 1 16,3 2-11-16,-1 0-7 0,0 2-5 0,2-2 1 15,0 6-5-15,0-2-7 0,-1 4-38 0,-1 0 35 16,1 2-41-16,-2 0 36 0,-2 1-34 0,0 2-7 15,-2 0 3-15,-2 1 32 0,-1 1-44 16,-2-1 37-16,-2 3-40 0,-1-4 31 0,0 0-41 0,-1 4 41 16,-3-1-12-16,-1 0-32 0,-2 0-75 0,2-2-60 15,-5 1-57-15,2-1-93 0,2-2-71 0,0-3-96 16,-2-1-318-16,4-3-319 0</inkml:trace>
  <inkml:trace contextRef="#ctx0" brushRef="#br0" timeOffset="206460.315">20690 10650 261 0,'-7'-10'448'0,"1"4"-81"15,1 0-13-15,0 0-46 0,1 1 8 0,-1 0 45 0,5 5-60 16,-7-8 16-16,7 8-78 0,-8-7-1 0,8 7-80 16,-7-3 47-16,7 3-19 0,0 0 27 0,0 0 9 15,-5 5-24-15,5-5-49 0,2 12 52 16,0-5-45-16,1 4 28 0,2 3-43 0,-1 0 27 0,2 5-25 16,0 3-20-16,1 2-20 0,1 3-17 0,-1 3-17 15,1-2-15-15,-1 4-8 0,1-3-10 16,1 0-7-16,1 0-4 0,-1-2-7 0,0-2 4 0,0-2-7 15,-1-1 0-15,0-3-5 0,-1-1-3 0,1-2-8 16,-2-3-6-16,1 0-27 0,-2-1-29 16,-1-4-23-16,0 2-22 0,-1-3-45 0,1-2-117 0,-4-5-78 15,3 7-136-15,-3-7-45 0,0 0-86 0,0 0-59 16,-7-8-302-16,1 4-567 0</inkml:trace>
  <inkml:trace contextRef="#ctx0" brushRef="#br0" timeOffset="206731.606">20597 10741 218 0,'-6'-14'498'16,"3"2"-128"-16,-1 2-50 0,2-2-57 0,0 1-28 15,2-2-15-15,0 1 39 0,2 2-67 0,0-2 26 16,3 3-62-16,3-3 22 0,-2 0-64 0,4 4 25 0,2-1-56 16,2 2 30-16,0 0-51 0,1 3 30 0,1 0-39 15,2 3 28-15,-3 1-45 0,3 1 37 16,-2 3-50-16,0 0 37 0,0 3-47 0,-3 0 5 15,-1 2-1-15,-2-1-4 0,-2 4 9 0,-3 0 24 0,-4 0-48 16,0 1 41-16,-2 1-43 0,-3 0 34 0,0 2-38 16,-3 0 34-16,-3 1-42 0,1-1 39 15,-2 0-39-15,2-4 37 0,0 1-43 0,2-1 39 0,0-2-66 16,-2 1-17-16,4-5-66 0,0 2-85 0,3-1-91 16,2-7-69-16,-3 6-84 0,3-6-379 0,0 0-382 15</inkml:trace>
  <inkml:trace contextRef="#ctx0" brushRef="#br0" timeOffset="207508.898">20934 10713 342 0,'0'0'428'0,"-5"-5"-81"0,5 5-11 15,0 0-57-15,-5-7-31 0,5 7-18 16,0 0-20-16,0-8-17 0,0 8-12 0,5-4-17 15,-5 4-15-15,10-3-16 0,-10 3-13 0,13-3-19 0,-13 3-13 16,19 0-15-16,-8 2-16 0,0-1-10 16,-1 2-8-16,0-2-6 0,2 3-8 0,-2 0 35 0,-1 1-49 15,1 2 30-15,-1-2-45 0,-2 3 41 0,-2-2-45 16,-1 0 36-16,1 3-36 0,-3-3 31 0,-2-6-41 16,0 12 40-16,0-12-35 0,-5 11 32 0,5-11-33 15,-5 8 37-15,5-8-38 0,-6 4 39 0,6-4-36 16,0 0 37-16,-8-2-38 0,8 2 40 0,-4-7-46 15,4 7 40-15,0-12-40 0,1 4 6 0,3-1 0 16,-1 0-2-16,3-2-4 0,1-2-13 0,3 0-2 16,0 2 4-16,0-1 41 0,4 2-39 0,0-3 43 15,0 3-45-15,-1 3 52 0,1-1-52 0,-1 2 44 16,-3 1-45-16,2 3 41 0,-3 2-42 0,-9 0 44 16,16 0-41-16,-16 0 9 0,13 2 8 0,-13-2 5 0,10 9-3 15,-3-3-1-15,-5 0 6 0,2 2 1 0,1-1 3 16,-1 0 36-16,1 3-39 0,-2-4 39 15,3 2-49-15,-2-1 43 0,1 1-44 0,0-1 45 16,-1-1-41-16,1 1 41 0,-1-1-38 0,4-3 40 0,-8-3-44 16,10 7 41-16,-10-7-38 0,10 5 35 15,-10-5-42-15,11 2 39 0,-11-2-44 0,0 0 39 16,11-2-41-16,-11 2 40 0,0 0-35 0,0-9 37 0,0 9-45 16,-7-8 9-16,2 1 4 0,-1 1 4 0,-2-1 3 15,-1-3-2-15,0 1 5 0,-1-3-2 0,1 2 3 16,0-1 37-16,3-2-44 0,-2 3 41 0,2-1-45 15,3 3 40-15,-2-3-40 0,4 3 36 0,1-1-39 16,1 3 38-16,2-1-45 0,0 0 47 0,4 1-46 16,-1 0 42-16,4 4-42 0,1-2 43 0,-1 2-44 15,3 2 44-15,-2 0-43 0,3 1 42 0,-1 0-40 16,4 3 39-16,-2 0-34 0,2 1 34 0,-3 0-37 16,2 3 40-16,-3 0-41 0,2-2 6 0,-2 3 4 15,1-1 2-15,0 1 38 0,-2-1-42 0,-1-1 37 16,0 2-43-16,-2-4 42 0,-1 2-39 0,-1-2 42 15,-1 0-27-15,1-2 54 0,-7-3-37 0,10 7 34 16,-10-7-48-16,0 0 38 0,0 0-47 0,0 0 38 0,0 0-46 16,0 0 2-16,2-7 41 0,-2 7-44 0,-10-9 40 15,5 2-42-15,-3 1 40 0,2-2-46 16,-2 1 39-16,1 1-41 0,0-2 37 0,0-1-45 0,0 3-3 16,0-3-87-16,0 4 2 0,2-1-85 0,0 0-17 15,5 6-48-15,-8-10-59 0,8 10-29 0,-1-7-82 16,1 7-185-16,1-9-137 0</inkml:trace>
  <inkml:trace contextRef="#ctx0" brushRef="#br0" timeOffset="207859.933">21817 10294 50 0,'0'-12'428'15,"0"1"-78"-15,-1 1-27 0,-2 0-18 0,-2 2-6 0,3-1-16 16,-2-1-10-16,-1 5-32 0,1-4-26 0,-1 4-27 15,1 0-30-15,4 5-32 0,-9-6-19 16,9 6 2-16,0 0-7 0,-13 1-9 0,13-1 1 16,-6 11 7-16,3-3 4 0,1 0 5 0,2 4-4 0,-3 0-6 15,6 2-5-15,-1 3-10 0,1-1-2 16,2 5-47-16,0 0 48 0,2-1-43 0,-1 2 46 0,3 2-38 16,0 2 16-16,0-2 12 0,1 3 15 0,0 0-66 15,-1 0 36-15,1 1-11 0,-1-3-2 0,0 4-9 16,1-3-3-16,-3 3-9 0,-1 0 1 0,-2 1-11 15,1-6 28-15,-2 3-37 0,-1-1 25 0,1-3-30 16,-2 2 22-16,-1-4-32 0,0-3 33 0,-1 0-40 16,-3-2 30-16,4-3-35 0,-4 0 33 0,2-2-61 15,-2-2-34-15,0-3-121 0,-3 1-28 0,2-3-55 16,5-4-55-16,-16 0-67 0,8-3-16 0,-1-2 7 16,0-2 9-16,-1-2-15 0,1-1-308 0,-1-5-233 15</inkml:trace>
  <inkml:trace contextRef="#ctx0" brushRef="#br0" timeOffset="207986.593">21721 10785 209 0,'-6'-12'335'0,"2"1"-20"0,2 1-36 16,-2 1-22-16,1-1-12 0,1 2-41 0,-1-3 34 16,0 3-52-16,2-2 28 0,1 3-68 0,0-3 20 15,1 3-67-15,2-4 18 0,0 3-67 0,2-1 32 16,0 1-59-16,1 0 41 0,3-2-63 0,1 3 10 16,2-3-104-16,1 3-45 0,0-4-66 0,-1 3-108 15,2-2-478-15,2 2-313 0</inkml:trace>
  <inkml:trace contextRef="#ctx0" brushRef="#br0" timeOffset="208128.227">22010 10398 253 0,'0'0'368'0,"0"0"-83"0,0 0-36 16,-1-7-46-16,1 7-35 0,0 0-34 0,0 0-25 16,0 0-26-16,-8-2-19 0,8 2-13 0,0 0-12 15,0 0-65-15,0 0-113 0,0 0-137 0,0 0-215 16,3 6 18-16</inkml:trace>
  <inkml:trace contextRef="#ctx0" brushRef="#br0" timeOffset="208271.83">22117 10519 296 0,'4'7'393'0,"-2"0"-68"0,-2-7-26 0,1 11-39 0,-1-11-9 16,-1 11 21-16,1-11-11 0,-2 8-28 16,2-8-32-16,-2 7-36 0,2-7-32 0,0 0-22 15,-3 9-25-15,3-9-17 0,0 0-21 0,0 0-59 16,0 0-97-16,0 0-64 0,0 0-70 0,0 0-26 0,0 0-102 15,5-5-338-15,-5 5-215 0</inkml:trace>
  <inkml:trace contextRef="#ctx0" brushRef="#br0" timeOffset="208860.947">20882 11305 142 0,'0'0'255'16,"0"0"-19"-16,-13 0-6 0,13 0 0 0,0 0-5 16,0 0-15-16,-10 1-21 0,10-1 3 0,0 0-42 15,0 0 33-15,0 0-58 0,0 0 39 0,0 0-43 16,-12 1 58-16,12-1-51 0,0 0 30 0,0 0-51 16,0 0 36-16,7-6-50 0,-7 6 35 0,13-8-39 15,-1 4 28-15,1-3-47 0,4 0 30 0,3-1-50 16,3-2 34-16,5-1-47 0,0-1 35 0,4 0-50 15,3 0 39-15,4-1-16 0,-2-2-11 0,2 4-4 16,0-3-9-16,2 1-3 0,0 1-1 0,-1-1-2 16,1 1-8-16,-3 2 1 0,-5 1-4 0,-1-1-1 15,-1 0-6-15,-2 2-19 0,-6 0-48 0,-2 3-52 16,-3-1-39-16,-2 0-33 0,-2 1-6 0,0 3-73 0,-5-3-79 16,2 1-77-16,-4-2-412 0,-1 3-383 0</inkml:trace>
  <inkml:trace contextRef="#ctx0" brushRef="#br0" timeOffset="210613.86">22612 10427 41 0,'-3'-13'429'0,"1"3"-69"0,1 1-12 0,-2 0 3 15,-1 1-41-15,3-1 44 0,0 2-30 0,-2 0-35 16,3 7-42-16,-1-11-49 0,1 11-14 0,0-6-6 15,0 6-7-15,0 0 2 0,0 0-52 0,0 0 39 0,13 0-60 16,-13 0 27-16,9 9-57 0,-4-3 32 16,0 1-53-16,1 2 37 0,-1 1-61 0,2 2 38 15,-1 1-52-15,-1 1 38 0,0-2-49 0,2 5 0 0,-2-3 3 16,0-1 4-16,-1 1-6 0,0-1 0 0,-1-4 0 16,0 3 0-16,3-5 0 0,-4 3 4 0,0-5 5 15,-2-5-5-15,5 11-3 0,-5-11-2 0,5 5 1 16,-5-5 1-16,0 0-2 0,12-3 6 0,-12 3-11 15,9-7 1-15,-4 2 1 0,0 0 42 0,0-2-50 16,3 1 46-16,-2 1-48 0,2 1 37 0,0-3-45 16,-1 3 46-16,1 2-52 0,-8 2 47 0,15-3-45 15,-15 3 47-15,14-1-31 0,-14 1-13 0,18 2 5 16,-18-2 5-16,19 2 2 0,-11 3 3 0,3-4 1 16,0 3 0-16,-1-1 1 0,0-2 5 0,-1 2 0 15,-9-3 6-15,16 2-4 0,-16-2 1 0,12 2 6 16,-12-2-9-16,12-4-1 0,-12 4 1 0,6-4 1 15,-6 4-2-15,5-11 0 0,-5 11 40 0,0-14-45 16,-1 7 40-16,0-1-48 0,-4-2 44 0,1 2-46 16,-1-2 46-16,-2 0-45 0,3 0 38 0,-4 0-51 15,0 0 45-15,1 1-50 0,2-1 29 0,-5 3-99 16,6-1-13-16,-2 1-98 0,1 2-33 0,0-2-80 16,5 7-27-16,-4-5-30 0,4 5-25 0,0 0-56 15,2-8-292-15,-2 8-269 0</inkml:trace>
  <inkml:trace contextRef="#ctx0" brushRef="#br0" timeOffset="210943.663">23087 10374 417 0,'13'3'343'0,"-13"-3"-37"0,8 2-3 15,-8-2-21-15,0 0 60 0,6 4-62 16,-6-4 0-16,0 0-74 0,0 0 16 0,0 0-62 0,0 0 16 16,0 0-56-16,0 0 14 0,0 0-58 0,9-5 20 15,-9 5-55-15,3-6 30 0,-3 6-18 0,5-8-43 16,-1 4 34-16,0-3-10 0,1-1-7 0,1 2-3 15,-1-2-7-15,0-1-3 0,0 1 1 0,-1-1-7 16,-1 1-3-16,1-1 0 0,-1 1-2 0,-3 1 0 16,2 1-5-16,-2 6 0 0,-3-11 10 0,3 11-12 15,-9-5 4-15,9 5 4 0,0 0 2 0,-15 0-1 16,15 0-1-16,-15 9-33 0,8-4 43 0,1 2-37 16,-1 1 42-16,2 1-20 0,0-1 34 0,3 4-47 15,0-3 41-15,2 1-42 0,0 2 41 0,3-1-40 16,1-1 40-16,3 1-44 0,2 1 42 0,2-3-40 15,1-1 31-15,4 1-64 0,0-4-2 0,1 1-80 16,1-4 11-16,2 2-82 0,-1-3-5 0,2-1-27 16,0-3-38-16,0 0-23 0,3-1-33 0,-1-1-403 15,-4-1-238-15</inkml:trace>
  <inkml:trace contextRef="#ctx0" brushRef="#br0" timeOffset="211375.843">23830 10057 176 0,'5'-9'341'0,"-2"1"-70"16,-1 3-2-16,-2 5-6 0,0-12-17 0,0 12-16 16,0-9-9-16,0 9 8 0,-4-10-27 0,4 10-18 15,-9-7-4-15,9 7-7 0,-14-3-4 0,14 3-10 16,-14 0 17-16,14 0-58 0,-18 5 21 0,11-2-59 15,-1 2 25-15,0 2-48 0,2-3 29 0,1 2-47 16,0 2 36-16,3 0-50 0,0 0 38 0,2 1-49 16,1 0 40-16,2 1-53 0,0 0 40 0,4 2-47 15,2 0 40-15,0-2-46 0,2 1 44 0,3 2-47 16,-1-1 43-16,4-1-46 0,-2 0 44 0,2 0-46 16,-1-1 41-16,-2-2-41 0,-1 1 42 0,2-1-42 15,-4 0 35-15,0-1-43 0,-3-1 41 0,-2 0-38 16,-1-1 39-16,-5-5-41 0,0 12 45 0,-2-5-43 15,-3-2 44-15,-2 0-44 0,-3 2 46 0,0-2-42 0,-1-1 42 16,-1 0-44-16,0 1 47 0,2-4-46 16,-3 2 44-16,4-1-41 0,-2 0 42 0,11-2-42 15,-17 0 35-15,17 0-64 0,-11-2 0 0,11 2-89 16,-9-6 3-16,9 6-80 0,0-13 15 0,1 6-43 0,4-2-18 16,1-2-20-16,2-1-26 0,1-5-26 0,3 0-37 15,-2 0-206-15,0-2-90 0</inkml:trace>
  <inkml:trace contextRef="#ctx0" brushRef="#br0" timeOffset="211760.138">23938 10039 455 0,'4'-20'177'0,"1"2"50"0,-2 0-4 0,-2 2 15 16,-1 0-3-16,0 1 14 0,0 1 19 0,-2 2 47 16,0 0-48-16,0 0 40 0,-1 2-57 15,1-1 24-15,-1 3-80 0,-1 1 5 0,3 1-79 0,1 6 39 16,-4-9-48-16,4 9-2 0,0 0-3 0,0 0 7 16,0 0-1-16,-5 9-2 0,5-9-39 0,3 13 29 15,-1-4-7-15,1 3-9 0,3 0-16 0,-1 4-17 16,2 0-7-16,0 5-8 0,2-2-9 0,0 0-4 15,3 1 0-15,0 3-6 0,1 0 1 0,-2-4-2 16,1 1 21-16,0-3-38 0,0 1 16 0,1-1-15 16,-2-3 30-16,-1 0-32 0,-1-2 25 0,0-2-29 15,-3 0 26-15,2-2-30 0,-2-3 6 0,-1 1 6 16,-5-6-5-16,7 7-2 0,-7-7 2 0,0 0 3 16,0 0-3-16,11-5 0 0,-11 5 0 0,3-9 0 15,-2 2 5-15,-1-2-4 0,1 1-1 0,2-2-1 16,-2 0 3-16,0 0-2 0,2 1 3 0,1 0 3 15,-2 1-5-15,2 1-1 0,2 1 0 0,-2 1 0 16,-4 5-1-16,9-6 6 0,-9 6-4 0,13-5 1 16,-13 5-1-16,15 2 0 0,-15-2 1 0,18 3 0 15,-9 2-2-15,0-1 2 0,0 1-28 0,1 0-44 16,-1 0 3-16,0 0-92 0,1 0-13 0,-1 2-78 16,-1-4 15-16,1 3-41 0,0-1-62 0,-1-2 4 15,-1 0-55-15,3-1-29 0,-10-2-59 0,17 4-246 16,-17-4-233-16</inkml:trace>
  <inkml:trace contextRef="#ctx0" brushRef="#br0" timeOffset="212294.717">24572 10028 108 0,'0'-7'460'0,"0"7"-102"16,-1-11-3-16,1 11-61 0,-6-9-29 0,6 9-4 16,-9-4-21-16,9 4-24 0,-16-3 17 0,16 3-66 15,-18 3 15-15,6-3-64 0,0 4 13 0,2 1-60 16,-2 0 24-16,2 2-53 0,0 1 32 0,0-1-51 15,3 3 37-15,2-1-14 0,-1-1-7 0,2 3-5 16,0 0-12-16,3-2-4 0,1 1-6 0,1-1 1 16,3-1-15-16,0 0-32 0,2-2-26 0,1 0-16 15,0-1-44-15,3-1 57 0,1-4-48 0,-11 0 51 16,23 2-57-16,-12-4 52 0,1-1-35 0,-1-1 53 16,1-3-30-16,-1 1 44 0,1-3-24 0,-2 1 9 15,0-3 14-15,-2-2 5 0,-2 1 7 0,1 2 4 16,0-2 8-16,-4 0 0 0,1 3 6 0,-2-4 4 15,2 5 35-15,-1-1 14 0,-5 2 14 0,5 1-9 16,-2 0-15-16,-1 6-8 0,4-7 21 0,-4 7 19 16,0 0-13-16,9-5-7 0,-9 5 0 0,6 3-1 15,-6-3-6-15,8 10 31 0,-3-3-49 0,3 0 31 16,-2 2-51-16,3-1 45 0,-1 1-48 0,2 0 38 16,0-1-46-16,-1 2 44 0,4-3-42 0,-2 0 36 0,3-2-41 15,-1 0 41-15,-1-1-45 0,0-1 41 16,0-1-45-16,2-2 44 0,-2 0-44 0,-1-1 41 15,1-3-43-15,-3 2 39 0,1-2-40 0,-1 1 42 16,-2-4-42-16,0 1 41 0,-1-1-42 0,-1 1 44 0,-1-2-45 16,-1-3 7-16,-2 2 0 0,0 1 6 15,-2 0-2-15,-2-2 2 0,1 1 1 0,-1-1 0 16,-2 0 2-16,0 1-1 0,0-1 2 0,0 1-2 0,0-1 10 16,-3 3 29-16,3-2-47 0,0 2 1 0,0 1 4 15,0-1-2-15,1 2-1 0,4 5-22 0,-8-8-50 16,8 8-26-16,-6-7-30 0,6 7-32 0,-7-2-47 15,7 2-97-15,0 0-77 0,-9-3-301 0,9 3-199 16</inkml:trace>
  <inkml:trace contextRef="#ctx0" brushRef="#br0" timeOffset="212742.513">24820 9954 222 0,'0'0'329'0,"0"0"-111"0,0 0-12 15,0 0-47-15,0 0 16 0,0 0-15 0,4 5 2 16,-4-5-10-16,4 6-12 0,-4-6 25 16,6 8-30-16,-3-3 24 0,2 2-58 0,2 1 3 15,-1-2 39-15,1 2-53 0,0-1 44 0,3 2-60 0,0-1 40 16,-1 0-45-16,4 0 29 0,-2 0-47 0,1-3 42 16,1 1-54-16,-3-1 38 0,0-2-46 0,3-1 41 15,-3-1-51-15,4 0 35 0,-2-2-45 0,-1 1 40 16,2-3-50-16,-3 0 37 0,1-2-38 0,0-1 42 15,-2-1-41-15,1-2 41 0,-4 0-34 16,1 0 34-16,-3-2-45 0,-2 1 6 0,1-1-1 0,-3-1 3 16,-3 0-3-16,2 0 0 0,-4-1 34 0,-2 1-46 15,1-2 37-15,-4 2-44 0,1 2 37 0,0 1-44 16,-4-1 38-16,3 4-60 0,1-1-4 0,-1 3-102 16,1 2-41-16,0-2-80 0,9 4-91 0,-15-1-76 15,15 1-359-15,-12 0-325 0</inkml:trace>
  <inkml:trace contextRef="#ctx0" brushRef="#br0" timeOffset="213043.575">25437 9764 521 0,'0'0'436'0,"-1"-11"-30"0,1 11-73 0,-3-10 51 15,3 10-58-15,-2-8 17 0,2 8-69 0,-1-7-2 16,1 7-92-16,0 0 13 0,-2-5-35 0,2 5 43 0,0 0-57 16,0 0 42-16,4 8-55 0,-4-8-10 15,8 8-13-15,-2-2-14 0,-2 2-14 0,6-1-11 16,-2 4-13-16,1-3-43 0,1 2 34 0,-1 2-40 0,1 0 28 16,-1 0-41-16,0 0 35 0,0 0-8 15,-1 0-11-15,-1 3-9 0,0-2-38 0,-3 0-53 0,0-1-39 16,-3-2-19-16,0 2-68 0,-2-3-32 0,0 0-80 15,-3 0-13-15,0-1-17 0,-3-1-64 0,-3-2-52 16,1 0-282-16,-4-1-269 0</inkml:trace>
  <inkml:trace contextRef="#ctx0" brushRef="#br0" timeOffset="213560.186">25373 9989 624 0,'-15'-6'199'0,"2"0"25"0,-1 0-25 16,4 0 7-16,-2-3 7 0,1 2 0 16,3-3 14-16,2 3 9 0,-1-3-5 0,4 3-16 0,-1-1 18 15,3-1-63-15,2 1 17 0,3-1-63 0,1 0 26 16,1-2-68-16,3 2 23 0,3 0-56 0,-1-1 25 15,6-1-47-15,-2 0 30 0,4 1-48 0,-2 0 39 16,3 2-51-16,-1-3 36 0,2 3-43 0,-1-2 36 16,3 1-39-16,-3-1 35 0,1 1-41 0,-2-2 43 15,-2 3-11-15,2-2-2 0,-1 0-2 0,-4 1-4 16,-2 1-5-16,0-2-1 0,-3 1-6 0,-1-1 6 16,-1 2 7-16,-1-3-12 0,-4 3-2 0,0 1 0 15,-1-2 2-15,-1 1 1 0,-1 3-1 0,1 5 0 16,-2-13-1-16,2 13 1 0,-5-8 2 0,5 8 0 15,-7-4 0-15,7 4 4 0,0 0-2 0,-13 1 8 16,13-1-4-16,-7 9-3 0,1-1 1 0,2 0 1 16,2 3-36-16,-1-1 47 0,2 4-40 0,0-1 42 15,1 1-37-15,0-1 47 0,1 4-45 0,0-1 41 16,4 1-40-16,-1 0 5 0,1-1 3 0,0 0 6 16,-1 0-2-16,4-1 3 0,-2 0 41 0,0-3-50 15,2 2 38-15,-3-3-41 0,-1-3 40 0,3 2-40 0,-2-3 43 16,0-1-41-16,0 1 41 0,-5-7-45 15,9 7 40-15,-9-7-43 0,10 2 5 0,-10-2 1 16,13 0 7-16,-13 0-1 0,10-2 2 0,-10 2 0 16,14-7 1-16,-9 2 36 0,4 0-39 0,-2-1 33 15,0 2-39-15,2-1 37 0,0 0-43 0,-1 1 40 16,1 1-40-16,-9 3 41 0,15-4-41 0,-15 4 39 16,17-3-39-16,-17 3 41 0,14 0-39 0,-14 0 39 15,16 2-39-15,-16-2 38 0,13 5-40 0,-13-5 7 0,13 5-10 16,-7-2-37-16,1 0-58 0,-2 2-45 0,-5-5-18 15,11 5-9-15,-3-2 4 0,-8-3-36 16,13 5-25-16,-13-5-81 0,18 3-52 0,-18-3-206 16,20-2-102-16</inkml:trace>
  <inkml:trace contextRef="#ctx0" brushRef="#br0" timeOffset="214143.81">26196 9740 207 0,'0'-9'289'16,"-2"0"-31"-16,-2 1-24 0,1-1 1 0,-4 1-16 0,2 1-6 15,-2 0-19-15,-2 1-7 0,-1 1-35 0,1 1-16 16,-2 1-24-16,-1 3-13 0,1 0-19 0,0 0-14 16,-1 2-17-16,1 2-3 0,-1 0-12 15,3 2-39-15,2 0 37 0,-1 1-42 0,3 1 38 0,-1 1-34 16,2 1 32-16,2 0-40 0,2-1 1 0,0 0 1 16,2-1 6-16,2 4-1 0,0-5 5 0,2 1-6 15,3-1 5-15,-2 0-9 0,2-2-4 0,1 0-15 16,0-2-9-16,-1 1-1 0,4-2 7 0,-13-2 22 15,18 0-15-15,-7-2 21 0,-2-2-14 0,-1 2 19 16,2-3-13-16,-4 0 16 0,1-3-14 0,-1 3 14 16,-2-4-16-16,2 1 23 0,-3-1-14 0,1 1 16 15,-2-4 4-15,2 5 23 0,-4 0-15 0,4-1 37 16,-3 1 5-16,2 1-8 0,-3 6-7 0,2-11-13 16,-2 11-4-16,5-7 1 0,-5 7-18 0,6-5 3 15,-6 5 3-15,0 0-8 0,11-1-43 0,-11 1 53 16,13 4-49-16,-13-4 45 0,13 8-43 0,-4-4 44 15,1 0-45-15,-1 2 53 0,4 1-52 0,-1-3 49 16,1 2-51-16,2 1 48 0,0-3-43 0,1 1 46 16,-2-2-41-16,3 1 49 0,-4-2-53 0,3 3 50 15,-3-5-55-15,0 0 55 0,-2 0-56 0,-2-1 52 16,3-2-47-16,-3 0 51 0,-2-1-5 0,-3-3 0 16,1 2-2-16,-1-4 2 0,-3 1 15 0,-1-2-5 15,-3-1 3-15,-1-1 3 0,-1-2 3 0,-2 0-3 16,-2-3-1-16,-1 0-15 0,-2 0 0 0,2-2-3 15,-4 1-7-15,3 0-4 0,-3-1-1 0,2 2-3 16,1-2 2-16,-1 2 8 0,1 0-6 0,-1 2-4 16,3 3 0-16,3 0-7 0,-1 2-2 0,0 0 1 15,2 8 1-15,1-3-1 0,4 5-3 0,-8-5 1 16,8 5 4-16,0 0-6 0,0 0-2 0,-4 7 2 16,4-7-43-16,0 9-53 0,0-1-32 0,2 0-45 0,0 1-5 15,1 1-30-15,-1 1-22 0,1-2-23 0,-1 2-32 16,2 1-2-16,0-2 3 0,0-1-161 15,-2 0 75-15</inkml:trace>
  <inkml:trace contextRef="#ctx0" brushRef="#br0" timeOffset="214241.079">26352 9552 646 0,'0'0'175'0,"3"8"38"0,-3-8 30 16,0 0 4-16,5 4 16 0,-5-4-35 0,0 0 48 15,11 0-32-15,-11 0-38 0,11-5-33 16,-5 1-31-16,2 0-24 0,1 0-29 0,1 1-13 16,4-2-25-16,-1-2-72 0,1 3-112 0,0-1-127 15,0-1-140-15,1-1-415 0,-1 1-345 0</inkml:trace>
  <inkml:trace contextRef="#ctx0" brushRef="#br0" timeOffset="-196738.808">23717 11067 123 0,'0'0'243'0,"0"0"-42"0,-1-9-10 16,1 9-7-16,0 0-6 0,-1-8-10 0,1 8-14 15,0 0-7-15,-3-6-2 0,3 6 3 0,-2-5-29 16,2 5 11-16,-3-9-24 0,3 9 26 0,-4-3-47 16,4 3 54-16,-6-6-66 0,6 6 50 0,-8-6-47 15,8 6 36-15,-10-3-46 0,10 3 44 0,-13-2-34 16,13 2 29-16,-14 0-45 0,14 0 37 0,-17 3-4 16,7 1-6-16,1 0-9 0,0 0-41 0,-1 1 36 15,-1 5-11-15,-1-3-40 0,2 5 45 0,0-2-37 16,-2 5 40-16,1 1-43 0,-1 1 46 0,2 1-55 15,4 0 38-15,-1 3-47 0,1-1 0 0,2 0 1 16,0 0 2-16,4 1 7 0,0-3-3 0,3 2-1 0,2 0-1 16,0-1 1-16,3-1 5 0,2-1-7 15,0-1 4-15,2-3-8 0,0-2 2 0,1-3-3 16,4-1 1-16,-3-2-2 0,4-1-1 0,-3-3 4 16,4-1-9-16,2-3-8 0,-3-1 12 0,3-2 0 0,2 1-1 15,-2-4-2-15,-1 1 3 0,2-3-6 0,-4 1 2 16,2-2-1-16,-4 1 2 0,-1-1 43 15,-1-1-53-15,-1-1 45 0,-4 3-52 0,0-3 46 0,-2 0-50 16,-2-1 48-16,-3 1-45 0,0 2 46 0,-4-3-53 16,0 3 47-16,-3-2-47 0,-2 0 46 0,-2 3-49 15,0-2 45-15,-3 1-45 0,-2 3 45 16,3-2-41-16,-7 3 41 0,1-2-45 0,-1 6 39 0,0-1-62 16,2-1-4-16,-3 5-73 0,1-2-9 0,-2 3-68 15,5-1-92-15,0 1-76 0,0 1-86 0,4-2-461 16,0 2-489-16</inkml:trace>
  <inkml:trace contextRef="#ctx0" brushRef="#br0" timeOffset="-196429.477">23650 10829 371 0,'-2'-5'415'0,"0"-2"-90"0,-1 0-43 0,3 7-58 15,-4-8-8-15,4 8-68 0,-4-8 31 16,4 8-5-16,0 0 8 0,0 0 41 0,0 0-54 16,0 0 37-16,0 11-42 0,3-1 32 0,0-1-47 0,-1 7 36 15,3 1-53-15,-2 5 30 0,1 1-60 16,0 4 36-16,1 4-63 0,0 1 35 0,-1 3-64 16,-2-1-1-16,3 2-9 0,-1 1-7 0,-1-2-2 15,1 3-19-15,-1-3 18 0,1-1-4 0,-1 0-3 0,-1-1 0 16,2-3-3-16,0-2 2 0,-1-4-8 0,-1-1-2 15,2 0-2-15,-3-5 1 0,3-3-2 16,-3-1-5-16,2-1 0 0,-1-2-29 0,0-1-53 0,-1-4-30 16,0 1-149-16,-1-7-118 0,5 7-103 0,-5-7-97 15,0 0-347-15,8-3-497 0</inkml:trace>
  <inkml:trace contextRef="#ctx0" brushRef="#br0" timeOffset="-195921.84">24516 10767 67 0,'0'0'386'0,"-6"-10"-62"16,6 10-55-16,-7-8-6 0,7 8-39 0,-11-6-1 15,4 2-11-15,0 0-6 0,0 1-6 0,7 3-25 16,-16-2-20-16,16 2-15 0,-18 0-14 0,18 0-6 15,-21 3 29-15,12 1-45 0,0 1 28 0,-2 0-47 16,1 2 34-16,-2 1-47 0,3 1 34 0,-1 0-55 16,2 1 36-16,-2 3-49 0,1-1 37 0,5 0-48 15,-2 1 34-15,1 0-44 0,2 1 44 0,-2-2-51 16,5 1 42-16,-1-1-48 0,1 1 43 0,1 0-45 16,2-3 44-16,0 3-46 0,3-2 40 0,-1-1-45 15,1 1 44-15,3-3-48 0,0 2 44 0,1-3-47 16,-1-3 42-16,3 1-42 0,-1 0 38 0,3-2-47 15,0-1 42-15,-1-2-49 0,2 0 21 0,1 0-76 16,2-1 21-16,1-2-68 0,-1 0 16 0,1-2-95 16,1 1 6-16,-2 1-53 0,1-2-39 0,-3 1-43 15,2-2-56-15,-3 3-383 0,0 0-293 0</inkml:trace>
  <inkml:trace contextRef="#ctx0" brushRef="#br0" timeOffset="-195671.903">24474 11191 313 0,'-8'6'375'0,"4"-2"-86"0,-1 3-18 15,5-7-12-15,-7 9 8 0,7-9 22 16,-4 5-43-16,4-5 23 0,0 0-62 0,2 8 10 0,-2-8-65 16,10 3 8-16,-10-3-63 0,15-2 21 0,-3 1-54 15,-3 0 27-15,4-3-47 0,2 0 24 0,-1 0-45 16,4-1 33-16,-2 1-39 0,0-3 31 0,3 3-42 15,-3-1 35-15,2 0-42 0,-2-2 39 0,2 3-49 16,-1-1 37-16,-1-2-51 0,-1 3 7 0,0 0-103 16,-4 1-7-16,2-3-87 0,-3 3-20 0,-2 1-84 15,1-1-84-15,-3-2-411 0,-1-1-346 0</inkml:trace>
  <inkml:trace contextRef="#ctx0" brushRef="#br0" timeOffset="-195171.646">25376 10557 212 0,'0'0'329'0,"-5"-11"-40"15,5 11-22-15,-7-7-10 0,1 0-9 0,0 3-30 16,-1 2 31-16,0-2-53 0,-5 4 25 0,3 0-59 16,-2 0 27-16,-3 0-62 0,1 2 40 0,-2 1-54 15,0 2 29-15,0-2-57 0,2 2 27 0,-1 0-54 16,3 1-9-16,0 0 0 0,3 0 0 0,1 1-1 15,1 1-1-15,1-3-6 0,3 4-2 0,0-2-4 16,2 1-5-16,2 2 0 0,2-1-10 0,3 0 10 16,-1 0-17-16,4 2-2 0,2 1 34 0,2-2-46 15,1 3 40-15,2-2-47 0,-2 1 42 0,3 2-46 16,-1-3 41-16,0 0-42 0,0 1 40 0,1-1-46 16,-4 1 42-16,1-3-43 0,-3 1 42 0,-1-1-45 15,-2 1 47-15,-2-4-40 0,-3 2 40 0,-2 1-44 16,-2-1 45-16,-1-1-46 0,-4 1 44 0,-2 1-45 15,-2-3 43-15,-6 4-42 0,2-4 45 0,-1 3-46 0,-2-3 39 16,-1 1-44-16,0-2 42 0,1 2-68 16,0-4-19-16,1 1-116 0,3 2-52 0,1-5-111 15,11-1-176-15,-15 1-368 0,15-1-457 0</inkml:trace>
  <inkml:trace contextRef="#ctx0" brushRef="#br0" timeOffset="-194655.538">26429 10178 488 0,'-5'-12'386'0,"0"3"-37"0,0 1-58 0,-2 1 43 15,3 0-43-15,-3 1 34 0,-2 0-58 0,2 1 23 16,0 0-64-16,-1 3 9 0,8 2-71 0,-17-3 32 16,17 3-55-16,-15 3 23 0,6 1-64 0,1 1 37 15,2 2-59-15,-2 1 44 0,3 1-54 0,0 4 43 16,1-1-57-16,0 3 32 0,3 0-50 0,1 2 34 16,0 0-47-16,0 1 33 0,3 1-46 0,2 3-1 15,-1 0-2-15,2-1 5 0,2 1-6 0,1 5-1 16,-2-7-2-16,5 5 1 0,-2-2 1 0,-1 3-35 15,1-6 40-15,0 1-34 0,-1 0 36 0,2-1-3 0,-4-2-3 16,2 0-2-16,-2-4-4 0,0-1-4 16,-2 0-38-16,1-1-38 0,-3 0-35 0,0-3-43 15,-2-1-30-15,1 0-131 0,-2-8-58 0,-2 10-82 16,2-10-81-16,-7 6-356 0,7-6-461 0</inkml:trace>
  <inkml:trace contextRef="#ctx0" brushRef="#br0" timeOffset="-194086.051">26226 10662 185 0,'-11'-2'478'0,"0"-3"-124"0,2 5-45 0,0-4-21 0,0 1 7 16,0-1 7-16,3 0-36 0,1 2-52 0,5 2-45 15,-8-9-30-15,8 9 5 0,-1-11-61 16,6 5 17-16,1-1-57 0,3-1 33 0,4-1-58 0,4 0 34 16,2-3-50-16,4 0 39 0,2-1-43 0,3-1 36 15,3 1-42-15,2-1 36 0,3-2-4 0,0 3-6 16,-7 1-6-16,3-1-4 0,-3 3 0 0,0 1 2 15,-6-1-8-15,-3 4 0 0,-1-1-1 0,-5 3 1 16,0 1-6-16,-3 0-1 0,-11 3 8 0,14-2 0 16,-14 2 2-16,9 3 4 0,-9-3-2 0,1 8 9 15,-1-8 12-15,-3 10-39 0,-2-2 50 0,2 0-42 16,-1 1 41-16,1-1-45 0,-1 2 41 0,2 0-42 16,0-1 40-16,2 0-36 0,0-1 37 15,0 0-40-15,3-2 36 0,-2 2-40 0,4-1 37 0,-1-1-47 16,0 0 30-16,2-1-47 0,-6-5 22 0,12 5-54 15,-12-5 34-15,10 2-50 0,-10-2 49 0,13-1-37 16,-13 1 51-16,9-3-42 0,-9 3 58 0,6-9-41 16,-6 9 49-16,3-9-38 0,-3 9 51 0,1-13-46 15,-2 7 47-15,0-1-1 0,1-1-5 0,-2 1-2 16,2 0 3-16,-1-2-1 0,1 2 4 0,0-1-8 16,0 8 0-16,1-12 0 0,2 7 1 0,-3 5 0 15,7-8 8-15,-7 8 12 0,12-9 6 0,-12 9 9 16,14-3-3-16,-14 3-5 0,18 2-4 0,-8-1-7 15,0 2-4-15,1-1-2 0,0 4-4 0,-1-2 3 16,1 2-41-16,-1 2 41 0,1-3-42 0,-3 4 43 16,0-3-39-16,-1 1 41 0,0-1-43 0,-2 0 49 15,-1-2-23-15,-4-4 54 0,6 11-41 0,-6-11 52 16,3 4-11-16,-3-4 42 0,0 0-57 0,0 0 31 16,0 0-49-16,0 0 38 0,-3-8-47 0,3 8 41 0,-1-12-58 15,2 5 37-15,0-2-7 0,1 0-12 0,0-2-38 16,3 0-71-16,0-2-67 0,0 0-77 15,1 0-78-15,0 3-47 0,-1-5-50 0,5 5-70 16,-1-1-235-16,0 1-224 0</inkml:trace>
  <inkml:trace contextRef="#ctx0" brushRef="#br0" timeOffset="-193620.685">27617 10189 165 0,'5'-7'444'0,"-1"3"-76"0,-2-2-13 0,-2 6-37 16,-2-11-55-16,1 5 38 0,1 6-21 0,-8-11-35 15,3 7-29-15,-4-1-23 0,2 1-24 0,-2 2-25 16,-3-1-14-16,2 2-9 0,-2 1-18 0,-2 0-12 16,1 2-10-16,0 0-10 0,1 1-12 15,-3 3-8-15,3-1-10 0,-1 1-7 0,2 2-6 0,1 1 3 16,2-1-9-16,-1 3-1 0,4-3-2 0,1 2-3 15,2-1 1-15,0 1-5 0,2-1-2 0,2 0-1 16,0 0 0-16,5-2-8 0,-2 2-1 0,2-3-4 16,2 0 0-16,-1-2-3 0,2 0 3 0,0-2-2 15,-1-1 0-15,-9-1 1 0,19 1 3 16,-11-3 0-16,1 0-1 0,1-2 1 0,-2 1-2 0,-2-3 6 16,1-1 3-16,0 2-2 0,-3-4 3 0,1 2 6 15,-3-2-3-15,0 1 13 0,-1 0 11 0,1 0 8 16,-2 2-32-16,0-2 53 0,0 8-40 15,1-12 41-15,-1 12-51 0,0-11 34 0,0 11-53 0,1-7 43 16,-1 7-49-16,0 0 40 0,0 0-43 0,0 0 48 16,0 0-45-16,0 0 38 0,12 4-54 0,-12-4 43 15,10 7-29-15,-5-4-48 0,4 1-35 0,1 0-34 16,1 0-33-16,-1-2-24 0,2 1-10 0,1-2-23 16,3 0-31-16,-2 1-19 0,2-2-19 0,0-2-27 15,1 1-32-15,0-3-356 0,2 2-212 0</inkml:trace>
  <inkml:trace contextRef="#ctx0" brushRef="#br0" timeOffset="-193286.15">28113 9933 215 0,'3'-11'391'0,"-1"3"-52"0,-2 0-16 0,0 8-11 16,-1-13-39-16,-2 6 48 0,3 7-66 0,-7-10 9 15,0 6-56-15,0-2 18 0,7 6-64 0,-13-2 10 16,13 2-64-16,-14-3 17 0,14 3-57 0,-14 0 29 15,14 0-50-15,-11 4-6 0,11-4 2 0,-5 8-9 16,5-8-5-16,-1 10 34 0,2-3-50 0,2 0 21 16,3 0-28-16,-1 3 37 0,4-2-49 0,3 2 43 15,-1-1-54-15,3 1 44 0,2 1-45 0,0 0 42 16,1-1-43-16,1 1 41 0,-3-1-5 0,2 0-3 16,-4-1-3-16,1-1-1 0,-3 0-10 0,-2-2-4 15,-1 1-1-15,-2-2 0 0,-1 3 4 0,-5-8 0 16,2 9 1-16,-2-9 0 0,-7 10 8 0,3-5-10 15,-6-1 0-15,1-1 0 0,-1 2 0 0,-3-3 1 16,2 1 0-16,-2 1 1 0,0-2-37 0,2-1 49 16,-1 1-10-16,1 0-7 0,2-1-21 0,9-1-60 15,-16 3-66-15,16-3-82 0,-11 1-85 0,11-1-73 16,0 0-58-16,0 0-374 0,-8-4-360 0</inkml:trace>
  <inkml:trace contextRef="#ctx0" brushRef="#br0" timeOffset="-192686.405">28295 10011 6 0,'7'-5'503'0,"-7"5"-102"0,0 0-36 0,4-6-54 0,-4 6 45 15,0 0-68-15,6-6 8 0,-6 6-82 16,0 0-3-16,4-6-64 0,-4 6 10 0,3-6-69 16,-3 6 20-16,6-5-59 0,-6 5 26 0,9-7-54 15,-3 2 35-15,1 2-46 0,-1-3 32 0,1 1-47 16,0 0 40-16,2 0-41 0,-2 0 38 0,-1-3-19 15,-1 2 6-15,3-1-38 0,-4 2 38 0,-2-1-40 16,2 0 38-16,-4 6-40 0,3-10 41 0,-3 10-41 16,0-10 40-16,0 10-42 0,-3-6 46 0,3 6-41 15,-6-4 37-15,6 4-36 0,0 0 41 0,-13 0-38 16,13 0 51-16,-8 6-39 0,4-2 46 0,1 1-34 16,-1 1 43-16,2 2-45 0,0-1 34 0,-1 1-40 15,2 2 38-15,2 0-3 0,2-1-3 0,-1 1-4 16,2 1 1-16,1-1-2 0,2-1-8 0,1 0 1 0,2-2-2 15,0 1-5-15,0-2-1 0,2 0-1 16,-1-2-2-16,3-2-1 0,0 1-1 0,0-3-6 16,0 0-2-16,-1-2-5 0,1 0 0 0,2-2-38 15,-2 0 48-15,0-1-40 0,-2-3 39 0,1 1-38 16,-3-2 39-16,-1 0-49 0,0-2 45 0,-4 0-38 0,1-2 42 16,-1-1-36-16,-3 1 43 0,-1-2-6 0,-1-2-4 15,-2 0 2-15,-1 1 1 0,-2-1-4 0,0 0 1 16,-1-3 0-16,-1 1 3 0,-2 0-1 15,1 2 3-15,0 5 1 0,1-2 6 0,0 1 5 16,-2 2 13-16,1 1-5 0,3 2-3 0,-1 1-2 16,-1 0-6-16,2 2-3 0,-1 1-1 0,6 4-3 15,-8-6-1-15,8 6 5 0,0 0 13 0,-11 1-8 16,11-1 1-16,-2 9 1 0,2-9-1 0,2 10-1 16,0-3-1-16,2 1-2 0,-2 3 0 0,4-1 1 15,-1 2-43-15,1 1 44 0,-1 0-39 0,4 0 41 0,-2 2-37 16,0-2 41-16,0 1-43 0,1 0 44 0,0-2-42 15,1 2 36-15,-2-2-42 0,0 1 39 0,2-2-74 16,-4-1-37-16,0 0-109 0,1-1-14 16,0-2-74-16,-2-1-81 0,-4-6-138 0,4 9-320 0,-4-9-373 15</inkml:trace>
  <inkml:trace contextRef="#ctx0" brushRef="#br0" timeOffset="-192534.811">28595 9888 39 0,'-4'-6'569'0,"4"6"-158"0,-5-6-12 15,5 6-86-15,-2-7 26 0,2 7-74 0,3-8-16 16,0 2-76-16,-1 1 12 0,3-1-44 0,2-1-26 16,3 2-26-16,0-4-18 0,3 3-29 0,1-3-79 15,0 2-89-15,5-3-84 0,0 1-82 0,-1-1-108 16,1-1-342-16,1 2-250 0</inkml:trace>
  <inkml:trace contextRef="#ctx0" brushRef="#br0" timeOffset="-191672.415">29534 9414 264 0,'4'-9'333'0,"0"1"-34"0,-2 0-51 0,1-1-11 16,-2 0-4-16,3-2-8 0,-3 2-3 0,0-3-12 15,-1 0-22-15,-1 2-19 0,-3-3-21 0,3 1-9 16,-4 1-7-16,0-4-5 0,-2 3-1 0,0 1-46 0,-3 0 26 16,-1 1-43-16,0 1 28 0,-5 2-47 15,2 0 31-15,-3 2-36 0,-1 2 32 0,-3 1-36 16,2 2 38-16,-4 2-4 0,1 1-4 0,-1 2-3 16,0 2 6-16,-1 1-7 0,2 1-8 0,2 3-3 15,1 0-11-15,2 1-6 0,1 0 0 0,1 1-2 0,3 2-1 16,3 0-2-16,4-1-1 0,1-1-5 15,2 2-3-15,2-2 1 0,4 2-6 0,3-1-1 16,2 2-5-16,5 0 2 0,1 0-3 0,5 0-7 16,3 0 4-16,1 2 1 0,5 0 0 0,0 1-3 15,2 0-2-15,0-2-3 0,-1 2 4 0,1-2-3 16,-3 2 3-16,-2-3-45 0,-3 0 51 0,-2 0-42 16,-3-1 45-16,-4 0-39 0,-2-2 40 0,-6 1-44 15,-1-3 49-15,-1 0-44 0,-4 0 48 0,-5 0-43 16,-1 0 42-16,-3 0-44 0,-2-2 47 0,-6-1-40 15,-3 1 39-15,1 0-47 0,-4-3 46 0,0 0-43 0,0-3 42 16,0 0-38-16,3-2 43 0,-1 1-51 0,3-3 13 16,1-1-142-16,1-2-100 0,2-1-165 15,1-1-266-15,1-2-276 0,3-5-550 0</inkml:trace>
  <inkml:trace contextRef="#ctx0" brushRef="#br0" timeOffset="-189954.349">27529 10120 6 0,'-1'7'345'0,"-2"-1"-77"15,3 0-32-15,-2 2-22 0,0-4-15 0,0 4-17 16,2-8-23-16,-4 10-29 0,4-10-21 15,-2 12-23-15,2-12-16 0,-2 9-11 0,2-9-5 16,-1 8-10-16,1-8 6 0,1 7-11 0,-1-7 11 0,0 0-20 16,2 7 7-16,-2-7-21 0,0 0 12 0,6 7-18 15,-6-7 11-15,0 0-19 0,0 0 20 0,11 0-23 16,-11 0 10-16,0 0-13 0,8-2 16 16,-8 2-18-16,0 0 16 0,7-5-18 0,-7 5 25 15,0 0-27-15,0 0 18 0,2-5-23 0,-2 5 15 0,0 0-10 16,0 0 14-16,0 0-10 0,-10 4 18 0,10-4-8 15,-11 8 28-15,6-5-27 0,-2 1 18 0,0 2-20 16,2-2 15-16,-1 3-18 0,1-2 18 16,0 0-27-16,2 2 27 0,3-7-23 0,-6 7 22 0,6-7-25 15,-3 8 27-15,3-8-29 0,0 8 28 0,0-8-29 16,5 7 28-16,-5-7-26 0,10 4 27 0,-10-4-29 16,13 2 28-16,-13-2-35 0,18-3 20 0,-8 0-17 15,-1 1 22-15,1-1-21 0,-1-1 21 16,-1 2-22-16,1-2 25 0,-1 0-20 0,-3 0 22 0,-5 4-26 15,6-7 26-15,-6 7-3 0,2-9-2 0,-2 9-20 16,-3-5 25-16,3 5-10 0,-8-2 44 0,8 2-30 16,-14-1 49-16,14 1-42 0,-14 3 48 0,4 0-54 15,2 1 45-15,1-1-52 0,-2 2 45 0,0-1-59 16,1 2 46-16,3 1-54 0,0-3 46 0,1 2-48 16,4-6 44-16,-6 9-48 0,6-9 51 0,0 10-53 15,0-10 49-15,5 7-62 0,-5-7 15 0,7 3-64 16,-7-3-8-16,0 0-33 0,16-1-41 0,-16 1-35 15,11-6-51-15,-3 1-53 0,-2 0-267 0,-2-1-85 16</inkml:trace>
  <inkml:trace contextRef="#ctx0" brushRef="#br0" timeOffset="-189071.761">27212 9881 278 0,'0'0'241'0,"-5"-7"-25"15,5 7-22-15,-2-8-8 0,2 8-9 0,-3-5-15 16,3 5-23-16,-4-9-10 0,4 9-4 0,-4-8-4 15,4 8-7-15,-4-7-10 0,4 7-4 0,-8-9-6 16,8 9 1-16,-7-8-9 0,1 5 1 0,6 3 4 16,-12-7-1-16,12 7 1 0,-12-4-3 0,12 4-11 15,-15 0-2-15,5 3-6 0,1-2-5 0,0 4-11 16,-2 0-5-16,-1 2-5 0,3 1-8 0,-3 0 0 16,3 0-9-16,1 2-5 0,0-2-1 0,2 4-6 15,1-3-2-15,2 3 1 0,-2-3-3 0,5 2 0 0,-1-1-2 16,2-1 3-16,0 0-7 0,3-1 4 0,0-1 29 15,1-1-46-15,0 0 1 0,3-2-1 16,-2 0-15-16,-6-4-8 0,16 4-5 0,-16-4 1 16,14-1-3-16,-14 1 4 0,15-6 13 0,-7 2 0 0,-2-2 8 15,1 1 3-15,-1-2 18 0,0 0-18 16,-1-1 19-16,-1 0-13 0,1 0 20 0,-1 1-17 16,-1 0 17-16,1 2 20 0,-4 5 12 0,6-12 10 15,-5 7-8-15,-1 5-13 0,7-8 3 0,-7 8 1 0,6-4-5 16,-6 4-5-16,8-5-6 0,-8 5-1 0,12 0-4 15,-12 0-8-15,15 2 1 0,-8 1 0 0,3 1-9 16,-1-1-3-16,2-1-4 0,-1 3-40 16,0 0-49-16,0-1-49 0,-1-1-27 0,1 1-26 15,-1 0-12-15,0 0-11 0,-9-4-34 0,14 3 19 0,-14-3-43 16,11 4 41-16,-11-4-28 0,0 0 90 0,0 0-7 16,12-2 84-16,-12 2-9 0,0 0 96 0,-1-5 48 15,1 5 18-15,-4-9 29 0,4 9 5 16,-2-12 1-16,0 4 19 0,-3 3-4 0,4-2-13 0,0 0 5 15,0 0-3-15,-1 0-3 0,2 0-5 16,0 7-13-16,0-11-3 0,0 11-4 0,4-9-10 0,-4 9-10 16,8-7 2-16,-8 7-3 0,7-5-11 15,-7 5-5-15,11 0-5 0,-11 0 0 0,12 0-9 16,-12 0-1-16,11 5-3 0,-11-5-6 0,11 5 5 16,-5 0 10-16,-2 0-19 0,0 1 3 0,-1-1-4 0,-1 1-2 15,0 0 2-15,-2-6 1 0,0 11-2 0,0-11 0 16,-2 9 26-16,2-9 14 0,-2 4-3 0,2-4 1 15,0 0 2-15,0 0 2 0,0 0 19 0,-9-4-32 16,9 4 17-16,-4-9-2 0,4 9-15 16,-1-13 0-16,1 4-7 0,1 1-4 0,1-2-4 0,0 1 0 15,0 1 44-15,1-1-48 0,1-1 33 0,0 3-53 16,-1-1 45-16,3-1-48 0,-1 6 46 0,1-2-49 16,0 1 46-16,-6 4-43 0,11-5 39 15,-11 5-40-15,14-1 38 0,-14 1-50 0,14 3 37 0,-14-3-41 16,16 4-22-16,-8 0-53 0,0 0-23 0,-1-1-30 15,2-1-44-15,0 2-11 0,-9-4-80 0,13 5-23 16,-13-5-298-16,13 3-126 0</inkml:trace>
  <inkml:trace contextRef="#ctx0" brushRef="#br0" timeOffset="-188655.507">27598 9719 165 0,'0'0'273'15,"0"-8"-68"-15,0 8-53 0,0 0-29 0,0-7-18 16,0 7-8-16,0 0-8 0,7-5-17 0,-7 5-13 15,0 0-12-15,11 3-9 0,-11-3-5 0,9 4-7 16,-9-4-8-16,10 5-2 0,-10-5-3 0,12 7-3 16,-12-7 25-16,11 8-35 0,-11-8 30 0,9 5-35 15,-9-5 29-15,10 4-28 0,-10-4 26 0,0 0-30 16,11 2 11-16,-11-2-8 0,0 0 3 0,7-4 34 16,-7 4 24-16,0 0 13 0,4-7 23 0,-4 7 11 15,4-7 29-15,-4 7-19 0,2-5 40 0,-2 5-58 16,2-7 42-16,-2 7-65 0,2-6 30 0,-2 6-51 15,0 0 50-15,0 0-50 0,9-4 46 0,-9 4-42 16,0 0 36-16,11 5-54 0,-11-5 38 0,12 9-53 16,-5-5 39-16,0 3-48 0,1 2-4 0,0-1-1 15,-1 2-2-15,2 1 3 0,1 1-4 0,-2 2 2 16,-1-1-1-16,3 3-4 0,-3 2 0 0,-3 0-3 16,3 2 7-16,-5-2 29 0,2 0-47 0,-3-1 43 15,-2 0-47-15,0 0 43 0,-2-2-43 0,-1-3 40 16,-1 0-39-16,1-3 43 0,-2-1-44 0,-2-4 47 15,8-4-47-15,-12 3 44 0,12-3-45 0,-14-7 43 16,7 2-41-16,1-4 3 0,-1-2-2 0,3-2 8 16,-2-3-7-16,4 1-12 0,0-4-66 0,2 0-50 15,2-2-32-15,0-1-41 0,4-3-53 0,-2 3-60 16,1-3-412-16,2 4-245 0</inkml:trace>
  <inkml:trace contextRef="#ctx0" brushRef="#br0" timeOffset="-182706.383">24534 11575 152 0,'0'0'469'0,"-4"-6"-119"0,4 6-28 15,-4-9-24-15,4 9-25 0,-6-5-3 0,6 5 0 16,-7-8-9-16,7 8-8 0,-6-5-16 0,6 5-18 0,-4-6-20 16,4 6-30-16,-5-3-26 0,5 3-25 0,0 0-23 15,-5-4-9-15,5 4 21 0,0 0 22 16,0 0 6-16,0 0 1 0,-3 6-8 0,3-6-1 15,2 11-57-15,-2-11 66 0,2 12-46 0,-1-3 48 0,2 0-6 16,1 1-11-16,0 5-8 0,0-2-14 0,1 2-6 16,0 0-12-16,1 1-15 0,-1 0-6 0,2 4-6 15,2-3-13-15,-2 1-1 0,0-1-2 0,0 0-12 16,2-2-3-16,-2-1-3 0,-1 1-39 0,2-3 37 16,-1 1-39-16,0-1 42 0,-1-3-43 0,-1 1 35 15,-1-3-46-15,1 2 22 0,2-1-75 0,-5-3 23 16,3 2-109-16,-5-7-1 0,5 8-51 0,-5-8-63 15,6 5-78-15,-6-5-81 0,0 0-51 0,0 0-89 16,0 0-35-16,8-3-263 0,-8 3-444 0</inkml:trace>
  <inkml:trace contextRef="#ctx0" brushRef="#br0" timeOffset="-182344.829">24653 11597 108 0,'-3'-8'449'0,"1"-2"-100"0,-1 3-44 15,0 2-32-15,1-2-15 0,2 7-5 16,-3-10 7-16,3 10-23 0,-6-10-23 0,6 10-27 0,-1-6-36 16,1 6-20-16,0 0-7 0,-3-8 11 0,3 8 8 15,0 0-1-15,0 0 0 0,0 0-3 16,0 0 0-16,-1 9 5 0,1-9-9 0,1 11 4 0,-1-11-2 16,3 14-8-16,-2-6-3 0,4 0-45 0,-2 2 51 15,0 2-53-15,3 1 48 0,-1 0-4 0,1 2-17 16,0-2-17-16,1 2-4 0,-1-1-5 0,1 1-15 15,-1-1-3-15,4 3-8 0,-3-2-11 0,0 0-4 16,0 0-11-16,2-2 0 0,-2 0-11 0,0 1-8 16,-1-4 7-16,2 2-5 0,-2-3-3 0,-1-1 1 15,-1-1 1-15,1 2-9 0,-2-4 2 0,2 0 0 16,-3 2-1-16,-2-7-43 0,5 8 51 0,-5-8-9 16,6 9-1-16,-6-9-6 0,2 6-10 0,-2-6-27 15,4 6-34-15,-4-6-35 0,0 0-51 0,1 8-51 16,-1-8-46-16,0 0-64 0,-1 7-21 0,1-7-87 15,0 0-78-15,-4 5-29 0,4-5-457 0,0 0-595 16</inkml:trace>
  <inkml:trace contextRef="#ctx0" brushRef="#br0" timeOffset="-181988.496">24462 12025 471 0,'0'0'453'0,"0"0"-101"15,-12-3-37-15,12 3-27 0,0 0-4 0,0 0-25 16,-9-3-31-16,9 3 11 0,0 0-62 0,0 0 19 16,-2-6-60-16,2 6 24 0,4-5-48 0,-4 5 33 15,10-3-52-15,-10 3 47 0,12-4-62 0,-12 4-7 16,15-5-4-16,-5 5-1 0,1-3-8 0,-1 1-5 0,-10 2-9 15,22-2-3-15,-10 1-3 0,1 1-6 16,-1 0-3-16,2 0-6 0,-3 0 1 0,3 1-9 16,0-1-3-16,0 2-3 0,-2-2 0 0,1 2-3 15,1 1-2-15,-1-1 4 0,0 1-6 0,0 0 14 0,1-2-21 16,-1 2-3-16,-1 1-37 0,2-1-64 16,-3 1-44-16,2-1-49 0,-3 0-86 0,2-2-61 15,-1 2-108-15,1-2-31 0,-12-1-348 0,24-1-376 0</inkml:trace>
  <inkml:trace contextRef="#ctx0" brushRef="#br0" timeOffset="-181772.516">25108 11808 432 0,'0'0'555'0,"-4"-8"-58"15,4 8-113-15,-7-6 19 0,7 6-72 0,-6-3 46 16,6 3-56-16,-9-2 32 0,9 2-75 0,0 0-23 15,-13 1-38-15,13-1-42 0,-9 7-31 0,4-2-32 16,0 3-21-16,-1 0-18 0,-1 3-12 0,1 0-14 16,-3 4-10-16,0-1-7 0,0 4-9 0,-1 1-6 15,0 0-18-15,1 3-90 0,-3-3-59 0,1 4-73 16,-1 1-96-16,1 0-25 0,0-3-142 0,1-2-97 16,0-2-355-16,0 3-515 0</inkml:trace>
  <inkml:trace contextRef="#ctx0" brushRef="#br0" timeOffset="-176905.258">21526 14219 331 0,'-4'-5'471'0,"0"0"-144"0,4 5 1 0,-8-9-64 16,8 9 13-16,-6-9 6 0,6 9-11 0,-8-11-4 16,8 11-22-16,-5-5-30 0,5 5-35 0,-4-5-31 15,4 5-25-15,0 0-1 0,-2-7 14 0,2 7 11 16,0 0 7-16,0 0-6 0,0 0 1 0,10 3-6 0,-10-3-4 16,11 9 3-16,-3-4-32 0,1 7 22 15,0-3-13-15,5 6-5 0,-2 0-10 0,3 2 5 16,0 4-23-16,5 0 4 0,-4 2-19 0,7 6-8 15,-1-3-21-15,0 2 7 0,-2-1-15 0,3-1 9 0,0 0-19 16,-5-6 7-16,2 1-15 0,1-1 13 16,-2-1-17-16,2-1 9 0,-1-1-12 0,-5-3 6 15,3 0-10-15,-2-2 5 0,-1-1-4 0,-2-2 6 0,-1-2-7 16,-1 0 11-16,-1-3-8 0,-1 3 12 0,-2-3-3 16,1 0 11-16,-1-1-2 0,-7-3 1 0,12 4-8 15,-12-4 7-15,0 0 7 0,12-1-1 0,-12 1-5 16,6-3-2-16,-6 3-4 0,4-7-4 0,-4 7-5 15,4-11 1-15,-4 11-2 0,0-14-3 0,-3 3-2 16,2-2 1-16,0 2-3 0,-2-4 3 0,1-2-3 16,-2-3-4-16,-1-2-1 0,0-2-1 0,-4-2-5 15,2-3 3-15,-2 0 1 0,0-1 0 0,-1 2 0 16,1-1-3-16,0-1 1 0,-1 2 1 0,1 3 1 16,0 2 1-16,3 1 0 0,-3 0-1 0,1 2 1 15,0 2-1-15,3 2 4 0,-4 2-3 0,3 1 3 16,2-1-4-16,0 5 3 0,-1-1-5 0,1 1 1 15,-1 1-11-15,3 1-8 0,-1 1-26 0,3 6-15 0,-5-9-16 16,5 9-3-16,-4-4-32 0,4 4-17 16,0 0-61-16,0 0-15 0,0 0-40 0,-6 7-53 15,6-7-51-15,-3 7-27 0,3-7-101 0,-5 10-67 0,3-3-99 16,-1-1-301-16,-2 2-525 0</inkml:trace>
  <inkml:trace contextRef="#ctx0" brushRef="#br0" timeOffset="-176653.927">21569 14451 381 0,'-10'6'525'0,"10"-6"-151"0,-6 5-45 0,6-5-68 16,-7 4 42-16,7-4-40 0,0 0 25 0,-10 4-45 15,10-4 1-15,0 0-78 0,0 0 0 0,0 0-66 16,0 0 11-16,0 0-52 0,13-6 21 0,-5 4-16 15,1-3-13-15,2 0-6 0,2-1-12 0,1 1-5 0,1 0-3 16,2-3-8-16,2 0-4 0,0 1-6 16,3-1-6-16,-3 0-21 0,4-1-48 0,-1 1-48 15,-1 0-68-15,1 0-59 0,-1-1-68 0,0 1-31 16,0 1-80-16,-1-3-361 0,-1 6-304 0</inkml:trace>
  <inkml:trace contextRef="#ctx0" brushRef="#br0" timeOffset="-176035.936">22221 14300 176 0,'0'0'419'0,"-14"0"-116"16,14 0-7-16,-13-1-9 0,13 1-9 0,-10-5-29 15,10 5-23-15,-8-7-40 0,8 7-38 0,-3-8-23 16,3 8-25-16,1-10-15 0,5 3-20 0,-1 0-5 0,3 2-11 16,1-4-8-16,2 3-5 0,1 0-4 15,2 0 3-15,-1 0-4 0,2 1-4 0,-2 2 7 16,0 0-1-16,1 2 23 0,-3-2-29 0,3 5 11 16,-2-1 13-16,-2 3-12 0,0-1 6 0,-1 2 1 0,-3 2 0 15,1 2-7-15,-2-1-3 0,-1 3-7 0,-2-1 0 16,-2 3-9-16,0-1-4 0,-2 2-1 15,-1 1 0-15,-1-1 0 0,-1-1-30 0,1-1 59 0,1-1-32 16,-1-1 48-16,1-2-32 0,1-1 55 0,-1 2-40 16,-1-5 35-16,4-4-53 0,-5 9 41 0,5-9-52 15,0 0 39-15,0 0-50 0,0 0 39 0,0 0-5 16,-2-8-11-16,2 8-6 0,5-12-4 0,-3 4-3 16,2-1-4-16,0-1 1 0,-2-1-2 0,2 1-3 15,0-5 0-15,0 3-3 0,2-2 3 0,-2 0 7 16,-1 1 5-16,1-1 8 0,-2 3 12 0,1-1 13 15,-1 1 0-15,2 0 13 0,-4 2 13 0,1 0 9 16,2 1 12-16,-2 0-4 0,1 3-10 0,-2 5-14 16,3-13-13-16,-3 13-8 0,0-8-14 0,0 8 1 15,0 0 7-15,4-7-12 0,-4 7 25 0,0 0-9 16,0 0-5-16,4 7 16 0,-4-7-7 0,3 8 3 16,-3-8-6-16,2 13-16 0,2-7 5 0,-1 4-9 0,0-3 9 15,1 3-20-15,1-1 11 0,0 1-15 0,2-1 2 16,-1 3-7-16,1-2 12 0,0 1-17 15,2 0 9-15,-1-3-14 0,2 4 13 0,-2-4-35 0,1 1-15 16,1 0-78-16,0-1-18 0,-1-1-105 0,-1-1-31 16,2 1-68-16,-2-3-58 0,1 1-63 0,-3-1-95 15,4 1-97-15,-10-5-267 0,13 4-490 0</inkml:trace>
  <inkml:trace contextRef="#ctx0" brushRef="#br0" timeOffset="-175864.706">22780 14341 620 0,'8'-4'524'0,"-1"0"-106"16,-7 4-35-16,7-3-11 0,-7 3-30 0,8-2-21 16,-8 2-15-16,0 0-7 0,10-2-21 0,-10 2-24 15,0 0-70-15,11 4 9 0,-11-4-73 0,5 7 17 16,-1-2-67-16,-4-5 26 0,2 12-56 0,2-4 14 16,-4-2-37-16,0 5 31 0,0-1-57 0,-2 2-56 15,0 0-45-15,1-2-126 0,0 4-68 0,-2-4-128 16,0 2-161-16,1-1-444 0,-1-1-652 0</inkml:trace>
  <inkml:trace contextRef="#ctx0" brushRef="#br0" timeOffset="-175239.635">23190 13636 4 0,'-9'-2'255'0,"-2"-3"-25"16,2 3-24-16,9 2-7 0,-19-1 19 0,8 2-2 16,-1 1-6-16,0 1 11 0,-3 3-23 0,0 0 46 15,1 3-61-15,-2 1 35 0,1 4-41 0,-1 1 43 16,-1 5 3-16,3 1-9 0,1 5-12 0,-2 0-7 16,6 1-1-16,1 3-10 0,0 4-15 0,1-1-17 15,5-1-14-15,0 4-10 0,2 1-45 0,2-1 28 16,3 7-38-16,2-2 34 0,2-1-41 0,0 0-9 15,4-1 4-15,0-1-15 0,1 0-9 0,1-3-7 16,3 1-5-16,-1-2 21 0,3-5-31 0,-1 3 10 16,4-5-18-16,0-2 21 0,3-2-24 0,1-1 24 15,-3-5-26-15,3-1 13 0,1-3-17 0,1-1 13 16,3-3-42-16,0 0-1 0,3-3-74 0,0-1 6 16,1-4-105-16,1-1-23 0,-6 0-55 0,6-1-63 15,0-2-84-15,1-1-57 0,-1-1-87 0,1 0-321 0,-4-3-460 16</inkml:trace>
  <inkml:trace contextRef="#ctx0" brushRef="#br0" timeOffset="-173905.683">23694 14021 150 0,'0'0'257'0,"-14"3"-12"15,14-3-26-15,-13 1 35 0,13-1-54 0,-12 0 16 0,12 0-49 16,-11-1-7-16,11 1-19 0,-9-3-9 0,9 3-17 15,-6-7-15-15,6 7-8 0,-2-7 6 16,2 7 2-16,4-10-3 0,-1 5-4 0,2 0 0 0,2-2-9 16,-1 0 0-16,3 2 2 0,1-2-7 0,3 1-4 15,-2 1 3-15,2-2 3 0,0 3 0 16,1 1-2-16,-2 0 2 0,3-1-3 0,-3 4-3 0,1 0-7 16,-1 2 4-16,0 2 2 0,2 1-8 0,-3 1 0 15,-1 3-8-15,-1 2-3 0,-1 2-15 0,-3 0-8 16,0 4-7-16,0-1-3 0,-4 2-4 0,1-2-4 15,-2 1-1-15,-2 1-1 0,1-2-4 0,-1-1 0 16,-3 1 1-16,2-1-2 0,-1-3 1 0,2-1-2 16,-2-1 2-16,1-2 1 0,-2 1 3 0,4-3 4 15,-2-1 3-15,-2 1 2 0,5-6-5 0,0 0-3 16,-5 6-3-16,5-6-2 0,0 0 1 0,-4-8-2 16,4 8-3-16,0-9-1 0,2 1-1 0,-1 1 0 15,0-3-4-15,2-1 7 0,-1-1-1 0,3 2-4 16,-2-5 0-16,1 1 2 0,0 0-2 0,-1-1 1 15,3 2 6-15,-4-3-5 0,3 1-2 0,0 2 1 16,-1 0-1-16,-1 1 5 0,1 2 9 0,-2-2 7 0,1 4-17 16,-1-1 35-16,1 0-38 0,-2 1 49 0,2 5-42 15,-3 3 47-15,3-11-47 0,-3 11 35 0,4-8-37 16,-4 8 55-16,0 0-25 0,0 0 46 16,0 0-21-16,0 0 10 0,7 7-26 0,-7-7 23 0,2 12-20 15,-2-4 14-15,3 2-16 0,-2 1 8 0,2 1-22 16,-1 3 8-16,1 0-18 0,1 1 7 0,1-1-16 15,0 1 3-15,0-1-13 0,0 2 17 0,0-3-17 16,4 0 14-16,-3-1-16 0,2 0-10 0,1-1-23 16,1-3-11-16,2 3-96 0,-2-4-27 0,5 1-72 15,-2-4-60-15,0-1-76 0,0-1-93 0,2-1-66 16,-1-3-573-16,1 0-722 0</inkml:trace>
  <inkml:trace contextRef="#ctx0" brushRef="#br0" timeOffset="-173489.639">24588 13712 197 0,'-2'-8'397'0,"2"8"-75"0,-4-12-13 16,2 7-32-16,-1 0-4 0,-2-2-44 0,0 4 47 0,1-3-28 15,-1 2-30-15,-1 0-29 0,6 4-15 16,-14-3-13-16,14 3-1 0,-16 0 6 0,16 0-34 0,-19 3 45 16,9 1-46-16,0 0 53 0,-2 2-50 0,2 1-9 15,-3 1 36-15,4 1-47 0,-2 3 40 0,1-2-34 16,2 2 14-16,0 4-22 0,-1-3 2 0,3 2-26 16,1 0 9-16,1 1-25 0,0 1 1 0,2 0-14 15,0-1 2-15,2 2-15 0,2 1 1 0,-1-2-18 16,0 0 8-16,4-2-17 0,-1 2 5 0,1-2-6 15,3-1 8-15,-2 0-16 0,3-2 11 0,0-1-8 16,4-2 4-16,-3 0-13 0,4-1 7 0,0-3-10 16,0-1 13-16,2 1-20 0,0-5 6 0,0 2-26 15,0-2-3-15,2-2-41 0,1 0-5 0,0-1-69 16,-1-1 11-16,0-1-32 0,0 2-49 0,0-4-46 16,-4 2-26-16,1 0-27 0,-2 0-52 0,-1 1-60 15,-5-3-53-15,0 2-76 0,-3 0-286 0,-4 5-382 0</inkml:trace>
  <inkml:trace contextRef="#ctx0" brushRef="#br0" timeOffset="-173304.132">24398 14021 423 0,'-15'0'382'0,"5"1"11"0,10-1-62 0,-19 0 20 0,19 0-12 16,-13-1-58-16,13 1-49 0,-9-3-41 0,9 3-35 15,-4-6-27-15,4 6-25 0,5-8-21 0,0 3-12 16,3-2-17-16,0 2-11 0,3-4-6 0,2 2-3 15,2-2-11-15,1 0-6 0,3-1-1 0,-3 1-7 16,5-1-5-16,-1 0-14 0,-2-2-85 0,4 3-10 16,0-1-76-16,-2-2-41 0,3 2-46 0,3-2-34 15,-1 0-37-15,1-2-352 0,-2 2-198 0</inkml:trace>
  <inkml:trace contextRef="#ctx0" brushRef="#br0" timeOffset="-172837.335">25206 13489 28 0,'0'0'415'0,"-1"-13"-57"0,-2 8-82 0,3 5 26 16,-6-9-53-16,6 9 6 0,-7-10-27 0,7 10-21 16,-12-5-41-16,12 5-19 0,-13-2-14 0,13 2-12 15,-15 2 1-15,6 1-13 0,-2-1 1 0,2 3-9 16,-2 2 12-16,-1 1-2 0,1 1-5 0,1 0-1 15,-1 2-7-15,0 0 2 0,2 2-3 0,0-1-32 16,0 2 46-16,0-1-57 0,4 3 43 0,-1-2-55 16,0 1 45-16,4 2-59 0,-2-3 37 0,2 1-50 15,2 0 44-15,1-2-53 0,0 1 47 0,4 1-46 16,0-2 44-16,2-3-45 0,0 2 40 0,5-3-31 16,-2-1 22-16,3-1-49 0,2-2 42 0,1-2-43 15,0 2 46-15,3-5-45 0,-1 0 38 0,3-1-48 16,-1-3 43-16,3 1-50 0,0-4 40 0,3 2-43 0,-1-3 1 15,-3-1 25-15,2 0-43 0,-1 0 48 0,-2-2-38 16,-1-1 41-16,-1 2-50 0,-3-2 50 0,0 0-47 16,-3-2 46-16,-3 4-3 0,-3-3-1 15,-2 0-2-15,-3 2-8 0,0 0-8 0,-5-1 1 0,-1 1 2 16,-2 0 1-16,-6-1-1 0,2 3 8 0,-3 1-1 16,-3-1 7-16,-2 3-14 0,-1 0-19 0,0 1-13 15,1 1-20-15,-2 2-31 0,1 0-28 0,3-1-49 16,-1 3-48-16,4-1-62 0,-2 1-49 0,2 0-46 15,13 0-477-15,-21 0-408 0</inkml:trace>
  <inkml:trace contextRef="#ctx0" brushRef="#br0" timeOffset="-172536.613">25177 13333 182 0,'-4'-5'493'0,"1"-1"-137"0,-2 0 8 15,5 6-68-15,-6-9 1 0,6 9-14 0,-7-7-46 0,7 7-7 16,0 0 11-16,-7-3-25 0,7 3-15 0,-3 5 3 16,3-5 3-16,-2 13 0 0,2-4-2 15,1 1-7-15,0 4-12 0,-1 1-10 0,3 5-30 16,-1 1 15-16,2 5-22 0,-3-1-9 0,2 2-3 0,-1 6-2 16,0 1-8-16,0 0-12 0,0 1 0 15,-1 2-25-15,0 0 2 0,0 0-22 0,1 0 7 0,0-1-21 16,-2-1-1-16,3-1-19 0,-2 0 8 0,2-3-15 15,-1-5 5-15,1-1-13 0,-1 0 6 0,1-7-10 16,-1 2 6-16,1-4-16 0,-2-2-2 0,2-3-29 16,-1 0-14-16,1-2-68 0,0-2-61 0,-3-7-94 15,8 5-101-15,-8-5-85 0,0 0-95 0,11-4-135 16,-9-4-490-16,3 0-788 0</inkml:trace>
  <inkml:trace contextRef="#ctx0" brushRef="#br0" timeOffset="-171579.535">25891 13499 67 0,'0'0'241'0,"-12"0"-23"16,12 0-44-16,0 0 15 0,0 0-29 0,-14 1 34 15,14-1-40-15,0 0 41 0,0 0-40 0,-11 0 2 16,11 0-7-16,0 0-9 0,0 0-2 0,0 0-19 16,0 0-10-16,-13 1-7 0,13-1-6 0,0 0 0 15,0 0-9-15,0 0 3 0,0 0 7 0,0 0 9 16,0 0 10-16,0 0 1 0,0 0 4 0,0 0-8 15,8-5 0-15,-8 5-17 0,14-5-2 0,-4 0-7 16,3 1-7-16,1-2-8 0,1-1-4 0,6 0-12 16,-1-1-9-16,3-1-5 0,0 1-4 0,1-3-8 15,3 1-8-15,1-1 3 0,-1 1-7 0,-1-1 1 0,-1-1-8 16,1 3-1-16,-2-1-4 0,-2 0 2 16,1 0-4-16,-3 1 1 0,-2 0 1 0,1 1-2 15,-5 1 8-15,2 1 19 0,-5 0 17 0,0 1 18 0,0 0 10 16,-3 0 5-16,-1 3 1 0,1-3-32 0,-8 5 34 15,10-6-37-15,-10 6 29 0,9-6-36 0,-9 6 9 16,7-4-23-16,-7 4 15 0,6-5-30 0,-6 5 21 16,6-4-33-16,-6 4 24 0,0 0-23 0,5-4 16 15,-5 4-23-15,0 0 22 0,0 0-29 0,7-4 27 16,-7 4-29-16,0 0 27 0,0 0-26 0,0 0 21 16,6-5-28-16,-6 5 26 0,0 0-29 0,0 0 26 15,0 0-49-15,0 0 15 0,5-3-52 0,-5 3 23 16,0 0-21-16,0 0-22 0,0 0-28 0,0 0-56 15,0 0-56-15,0 0-52 0,0 0-62 0,0 0-41 16,0 0-15-16,-1-8-58 0,1 8-368 0,0 0-381 16</inkml:trace>
  <inkml:trace contextRef="#ctx0" brushRef="#br0" timeOffset="-171121.76">26259 13091 139 0,'0'0'368'0,"-14"-2"-61"0,14 2-12 16,-15-5-3-16,15 5-15 0,-12 0-1 16,12 0-28-16,-11-2-34 0,11 2-46 0,0 0-22 15,-11-2 0-15,11 2 5 0,0 0 6 0,0 0-6 16,0 0 3-16,0 0-11 0,0 0-13 0,9 3-7 0,-9-3-11 16,16 1 1-16,-16-1-13 0,20 0-9 0,-7 3-50 15,0-3 39-15,2 2-10 0,0-2-50 0,3 2 44 16,0-1-4-16,1 1-6 0,0 1-5 0,-1 0 0 15,0-2-16-15,1 2 2 0,1-1-10 0,-1 2-2 16,-1-3-4-16,-2 4-3 0,3-3 0 0,-3 1 0 16,0 1-2-16,-2-2-2 0,0 1-2 0,-2-3-2 15,-2 3 10-15,1 1 9 0,-1-3 3 0,-1 1-3 16,-9-2 11-16,13 4 3 0,-13-4 15 0,12 3-12 16,-12-3 37-16,8 3-4 0,-8-3 13 0,9 6 3 15,-9-6 0-15,2 6-12 0,-2-6 13 0,3 7-14 16,-3-7 9-16,-2 10-38 0,2-10 15 0,-2 14-18 15,-1-8 6-15,0 3-18 0,0 0 2 0,-1 1-3 16,0 0-3-16,-1 3-10 0,0-2-2 0,-1 4-4 16,-2-1-2-16,0 2-13 0,1 1 10 0,-2 1-8 15,-1-1 4-15,2 3-10 0,-2 1 8 0,1-2-16 16,0 1-10-16,2-1-30 0,-3 0-16 0,5-4-40 16,-1-1-73-16,2 1-22 0,1-5-111 0,-1 2-49 15,3-3-120-15,0 1-95 0,-1-3-152 0,2-7-341 16,0 9-687-16</inkml:trace>
  <inkml:trace contextRef="#ctx0" brushRef="#br0" timeOffset="-170203.86">27146 13017 108 0,'0'0'292'0,"-9"-1"-48"0,9 1-20 15,-8-2-23-15,8 2-15 0,-7-7-33 16,7 7-16-16,-4-7-18 0,4 7-10 0,1-7-18 0,-1 7-6 15,6-11-8-15,2 6-12 0,-2 0 10 0,2 1-11 16,3-3 29-16,1 4-24 0,0-1 40 0,0 4-50 16,1-4 48-16,2 1-51 0,-2 3 38 0,0 0-39 15,0 3 44-15,-2-2-42 0,3 3 42 0,-5 1-46 16,3 3 37-16,-3 0-6 0,-2 1-16 0,-3 3-12 16,0-2-10-16,-1 2-16 0,-3 1 0 0,-2 1-5 15,1 1-1-15,-3-1-7 0,0 0 11 0,-1 1 5 16,0-1 6-16,-1-2 9 0,-1 1-5 0,2-6-6 15,0 4 0-15,1-6 2 0,-1 3 0 0,1-3 2 16,4-5-11-16,-10 5-6 0,10-5-1 0,0 0-2 16,0 0-7-16,-9-5-3 0,9 5 5 0,0-10-6 15,0 5-2-15,0-7-1 0,3 3-1 0,-1-4-1 16,2 4-36-16,-1-7 42 0,1 2-36 0,1-2 41 16,0 2-34-16,0-1 40 0,-1 0-29 0,2 0 63 0,-1 1 22 15,0 1-25-15,0 1 50 0,1-1-32 16,-3 3 56-16,1 0-40 0,0 3 32 0,-1-3-51 15,0 5 23-15,1 0-42 0,-4 5 28 0,5-12-24 16,-5 12 33-16,4-2-27 0,-4 2 2 0,0 0 6 0,0 0 5 16,12 2-1-16,-12-2-2 0,7 11-2 15,-3-5 1-15,1 2-20 0,-1 1-5 0,1 2 8 0,2 0-27 16,0 1 11-16,0 2-23 0,-1-1 15 16,2 1-16-16,3 3 0 0,-2 0-3 0,0-2 0 0,1 2-16 15,1-3 2-15,0 2-38 0,1-4-18 0,-2-1-52 16,0-1 0-16,4-3-43 0,-2 2-47 0,2-2-57 15,-3-1-24-15,4-2-76 0,-3-2-51 0,2-1-45 16,-1-1-86-16,2-3-420 0,2-1-552 0</inkml:trace>
  <inkml:trace contextRef="#ctx0" brushRef="#br0" timeOffset="-169856.289">28045 12729 179 0,'0'-12'403'0,"0"4"-63"0,-1 1-65 0,0 2 22 16,-2-3-48-16,1 2-4 0,-3 1-7 0,1 0-23 15,4 5-33-15,-9-5-16 0,9 5-9 0,-14-4-6 16,14 4-6-16,-17 4 4 0,9-1-4 0,-2 2-2 16,1 1 1-16,-1 2-1 0,-1 0-5 0,2 3-8 15,0 1-2-15,0 1-12 0,0 2-46 0,0 1 38 16,2-1-41-16,2 1 34 0,-2-1-51 0,4 4 34 15,-1-2-54-15,2 0 31 0,-1-2-45 0,3 2 29 0,0-1-38 16,3-1 36-16,1 1-44 0,1 0 40 0,2-3-45 16,0 0 44-16,0-1-48 0,2 0 37 15,3-4-38-15,-1 3 40 0,3-5-47 0,-1 1 34 16,4-2-52-16,-2-2 33 0,2-1-66 0,1-2-1 0,1 0-41 16,1-2-21-16,3-1-27 0,1 0-42 0,2-4-47 15,-2 2-52-15,-1-2-43 0,2-1-40 0,-2 1-59 16,-2-4-429-16,-3 5-423 0</inkml:trace>
  <inkml:trace contextRef="#ctx0" brushRef="#br0" timeOffset="-169651.839">28022 12932 47 0,'-13'1'399'0,"13"-1"-84"15,-19 0-16-15,19 0 5 0,-11 0-59 0,11 0 0 16,-10-4-56-16,10 4 2 0,0 0-73 0,0-7 7 15,0 7-57-15,7-7 19 0,2 0-48 0,-1 3 29 16,5-2-18-16,-2-3-9 0,2 4-7 0,4-3-6 16,2-1-12-16,0 1-4 0,1-1-4 0,1 1-20 15,-1-2-45-15,1 1-49 0,0-1-15 0,-1 1-71 16,0-2-30-16,0 5-57 0,0-6-69 0,-1 3-151 16,-1-2 8-16</inkml:trace>
  <inkml:trace contextRef="#ctx0" brushRef="#br0" timeOffset="-169256.118">28638 12425 49 0,'-5'-5'413'0,"1"0"-109"16,4 5 20-16,-14-5-51 0,4 2 17 0,10 3-33 15,-19-2-33-15,6 2-16 0,2 3-28 0,-5 3-15 16,2-3 3-16,0 4-40 0,1 0-3 0,2 1-20 15,-2 2 11-15,3-1-31 0,1 1 5 0,1 1-28 16,3-1 6-16,1 0-20 0,3 0 1 0,0 0-17 0,3 1 6 16,1-3-19-16,1 2 12 0,2 3-19 0,4-4 8 15,-1 2-15-15,5-1 13 0,-4 0-18 16,6 1 16-16,-1-1-18 0,4 1 13 0,-3-1-13 16,0 1 12-16,2-2-10 0,0 1 8 0,-1 0-13 0,-1 0 0 15,1-1 7-15,-2 1-5 0,-2-2-1 0,1 2 4 16,-2-1 2-16,0 2 6 0,-3-3-3 15,0 4 3-15,-4-5 4 0,2 5 6 0,-5-4-8 16,1 1 13-16,-5-1-16 0,1 1 0 0,-3 0-1 16,-2 1-2-16,0-4 0 0,-2 5 0 0,-2-4-2 0,-2 1-1 15,2-3 0-15,-3 2 0 0,2 0-5 0,-1-4-2 16,1 1 1-16,-1 0-63 0,0-3-80 16,1-1-95-16,0 3-104 0,-2-6-96 0,4 3-435 0,0-1-434 15</inkml:trace>
  <inkml:trace contextRef="#ctx0" brushRef="#br0" timeOffset="-168772.582">28733 12036 137 0,'0'0'357'0,"0"0"-120"16,4-7 13-16,-4 7-28 0,0 0 27 0,11 1-48 15,-11-1-10-15,13 2-13 0,-4 1 2 0,1-1-14 16,0 2-11-16,6-1 10 0,-2 4 9 0,4 0-3 0,-1 1 3 16,3 3-1-16,-1-1 4 0,-1 3-43 15,3 3 41-15,1 2-7 0,-3 1-10 0,2 0-4 16,-2 5-20-16,-2-1 2 0,2 6 3 0,0 2-17 16,-2 0-6-16,-1 1-16 0,-2 1-11 0,-2-6 7 15,-1 3-1-15,-2-2-9 0,2 1-7 0,-1-2-7 16,-3 2 30-16,0-3 10 0,0-1 4 0,-2-3-11 15,-1-1-16-15,0 1-1 0,-3-3-13 0,2 1 3 16,-2-3-13-16,-1 2-7 0,0-1-18 0,0 0 0 16,-2-1-12-16,-1-1-4 0,-1 0-12 0,2 0-7 0,-4-3-12 15,0 3-67-15,0 0-74 0,-1-2-74 16,1 1-77-16,-2-1-134 0,-2 0-164 0,1-2-219 16,0-2-465-16,-2 1-888 0</inkml:trace>
  <inkml:trace contextRef="#ctx0" brushRef="#br0" timeOffset="-166173.204">31020 12036 327 0,'0'0'374'0,"3"-9"-51"0,-3 9-33 0,2-8-19 15,-2 8 1-15,3-9-47 0,-3 9 41 0,4-7-18 16,-4 7-8-16,2-7-10 0,-2 7-17 0,3-8-17 16,-3 8-18-16,0 0 1 0,1-8-15 0,-1 8-1 15,0 0-8-15,4-5-20 0,-4 5-9 0,0 0-18 16,0 0-1-16,0 0-30 0,-4-6-6 0,4 6-28 15,0 0 9-15,-10-3-27 0,10 3 8 0,-14 0-20 16,2 0 13-16,-1 2-19 0,-2-1 12 0,-3 0-2 16,-2 1-19-16,-6 1 19 0,-1-2-5 0,-1 2-6 15,0-1 1-15,-9 3 2 0,1-2-4 0,-1 1-1 16,-1 0-4-16,-2 2 4 0,3-4 3 0,-2 5 3 16,0-4-13-16,2 3-8 0,2-2 14 0,1-2-1 15,4 2-2-15,3-1 2 0,1-1-3 0,6 1 3 16,-1-1 0-16,2-1-6 0,4 1-3 0,0 0-1 15,2 0 3-15,-1 1-6 0,2 0 2 0,2 1-10 0,0-1-65 16,1 0-66-16,0-1-46 0,2 3-56 0,0-2-65 16,7-3-74-16,-10 6-71 0,10-6-77 15,-7 3-340-15,7-3-435 0</inkml:trace>
  <inkml:trace contextRef="#ctx0" brushRef="#br0" timeOffset="-165806.825">30367 11794 668 0,'8'-9'474'0,"-3"2"-59"0,-1 1-103 0,0-1-10 15,-4 7-52-15,5-8 15 0,-5 8-16 0,2-6 14 16,-2 6-10-16,0 0-3 0,0 0-29 16,-6 4-22-16,-1 0-22 0,1 5-38 0,-5-1-12 15,-1 3-24-15,-3 3-1 0,-3 3-12 0,-4 1-8 16,1 1-19-16,-5 5-10 0,-2 1-10 0,-2 1-1 0,2-3-16 15,-1 3-42-15,1-1 42 0,0-3-41 0,1 0 44 16,5-1-48-16,0-3 45 0,3-1-45 16,3-2 41-16,1-1-26 0,3-1 20 0,0-4-26 15,3 3 27-15,2-4-38 0,0 1 44 0,2-1-37 0,4-2 39 16,0 0-35-16,3 0 33 0,1 0-40 0,4 0 38 16,1 0-42-16,2-2 42 0,4 2-41 0,3 1 41 15,3-1 0-15,2 2-9 0,-1-1-6 16,3 0 5-16,0 2-4 0,0-2-20 0,4 3 20 15,-2-1-1-15,2 1-8 0,-2-1-4 0,-3 1-30 0,2 1-56 16,-4-1-53-16,-1 0-50 0,2 0-80 0,-3 0-30 16,2-1-114-16,-2 1-66 0,-1-2-558 15,-2-2-662-15</inkml:trace>
  <inkml:trace contextRef="#ctx0" brushRef="#br0" timeOffset="-165456.723">30987 12446 944 0,'0'0'595'0,"0"0"-94"15,-1-8-95-15,1 8-40 0,0 0-16 0,0 0 6 16,-2-5 4-16,2 5-52 0,0 0-19 0,0 0-28 15,0 0-18-15,0 0-20 0,0 0-14 0,-2 10-18 16,4-4-24-16,-2 0-17 0,3 5-39 0,-1-2 9 16,1 3-13-16,1 2-12 0,0-1-16 0,2 3-14 15,0-1-12-15,-1 1-11 0,3 2-7 0,-1-1-6 16,-1 2-6-16,4-1-7 0,-3-2 1 0,-1-1-5 16,1 1-1-16,0-2-3 0,-2 1-9 0,2-4-4 15,-2 3-12-15,1-2-40 0,0-3-42 0,-2 2-42 16,1-2-27-16,-1-1-53 0,-1-2-48 0,1 1-33 15,-2-2-30-15,-2-5-25 0,5 10-125 0,-5-10-104 16,0 0-577-16,0 0-778 0</inkml:trace>
  <inkml:trace contextRef="#ctx0" brushRef="#br0" timeOffset="-165239.388">30839 12621 549 0,'-8'-5'418'0,"-1"1"-84"0,5 0-77 0,4 4 48 15,-9-7-72-15,9 7 17 0,-5-8-56 0,3 2 27 16,2 6-43-16,0-9-12 0,2 1-42 0,1 2-8 16,3-3-39-16,1 2 2 0,4-1-18 0,1-2-10 15,0 2-9-15,2-1-13 0,3 0-3 0,1-3-8 0,2 4 0 16,-2-1-3-16,4 1-11 0,0-1-1 0,-2 1-28 16,2 1-51-16,-1 1-60 0,2 0-101 15,-5 1-22-15,2 1-65 0,-2 2-89 0,-1-1-318 16,-1 2-235-16</inkml:trace>
  <inkml:trace contextRef="#ctx0" brushRef="#br0" timeOffset="-164588.339">31226 12550 69 0,'0'0'575'0,"-12"2"-154"0,12-2-50 0,0 0-22 16,-9-2-12-16,9 2-31 0,0 0-31 0,-7-3-22 15,7 3-25-15,0 0-32 0,0 0-25 0,0 0-24 0,4-7-11 16,-4 7-20-16,0 0-19 0,16 0-2 0,-16 0-16 16,17 5-5-16,-7-2-10 0,1-1-19 0,-2 5-4 15,4 0-6-15,-1-2-16 0,-1 2 4 0,1 0-10 16,-2 1 4-16,-1 1-11 0,-3-1 7 0,1 0-13 16,-2-2 8-16,-1 5-9 0,-2-5 9 0,-1 1-6 15,1 1 3-15,-2-8-4 0,-2 9 5 0,2-9-3 16,-2 8 6-16,2-8-5 0,0 0 0 0,-8 2 1 15,8-2 4-15,0 0-4 0,-4-7 0 0,4 7-1 16,-3-11-4-16,4 3 6 0,1 0-9 0,1-2 4 16,-1 1-9-16,2-3-2 0,1 0-2 0,2 0 2 15,-1 2-1-15,3 0 6 0,-1-2-6 0,0 4 7 16,-1 0-10-16,1 2 13 0,-2-1-9 0,1 3 4 16,-1 0-11-16,-6 4 10 0,13-4-6 0,-13 4 6 15,0 0 6-15,14 3-1 0,-14-3 1 0,9 8-1 16,-9-8 0-16,7 8 3 0,-3-2-1 0,-1 2-1 15,1-2 3-15,0 3-3 0,-2-2 4 0,4 2 1 16,-2-1-6-16,1 0 5 0,-1 1-4 0,1-1 6 0,-1 0 1 16,0-2-4-16,4 2 7 0,-2-1-4 0,-1-2 2 15,4 0 0-15,0-1-3 0,-1-1 3 0,1-1-9 16,-9-2 0-16,19 2-3 0,-8-4-5 0,-2 1-2 16,3 0-9-16,-2-4 1 0,1 0-5 0,-3 0 0 15,0 0 5-15,-2-3-1 0,-1 3 4 0,2-4 4 16,-3 1 1-16,-3-3 1 0,1 4 2 0,-2-1 5 15,0-1 1-15,0 4-2 0,0-4 7 0,-1 2-4 0,0 2 2 16,1 5-2-16,-1-11-3 0,1 11 0 16,-2-9 2-16,2 9-1 0,0 0 4 0,-2-5-4 0,2 5 3 15,0 0 2-15,0 0-2 0,2 7 2 0,-2-7 0 16,5 7 6-16,-5-7-4 0,6 10 3 0,-1-5 0 16,1 1-6-16,0 2 7 0,2-3-5 0,0 1 2 15,1 2-2-15,0-2-22 0,2-1-47 0,-2 0-41 16,4-1-16-16,-3 1-55 0,3-2-38 0,0-2-88 0,-2 2-40 15,3-2-86-15,-2-1-373 0,0-1-331 16</inkml:trace>
  <inkml:trace contextRef="#ctx0" brushRef="#br0" timeOffset="-164257.086">31981 12510 379 0,'0'0'381'0,"0"-9"-49"15,0 9-83-15,0 0-9 0,0-8-33 0,0 8-2 16,0 0-12-16,0 0-20 0,0-6-27 0,0 6-21 15,0 0-17-15,0 0-34 0,2-6 5 0,-2 6-35 16,4-6 3-16,-4 6-19 0,6-5 6 0,-6 5-6 16,6-8-7-16,-3 4-4 0,-3 4-3 0,3-10-3 15,0 3-3-15,-3 7-1 0,1-11-3 0,-1 11-1 16,0-11-2-16,0 11-1 0,-2-9 0 0,2 9-2 0,-5-8 3 16,5 8-2-16,-11-4 2 0,11 4 5 0,0 0-2 15,-16 0 2-15,16 0 7 0,-13 5 10 0,6 0 1 16,2 1 11-16,-2-1 2 0,2 2 1 0,-1 1-19 15,3 1 29-15,0-1-32 0,-1 1 24 0,4 2-29 16,-1-3 28-16,2 2-31 0,-1 0 25 0,4 0-26 16,0-1 25-16,1 0-32 0,0-1 30 0,3 1-36 15,1-3 32-15,1 3-32 0,2-4 22 0,0-2-35 0,2 2-6 16,-1 1-88-16,0-4-94 0,0 0-70 0,-2-1-181 16,2 0-350-16,0-1-340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18:54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16494 15642 128 0,'0'0'187'16,"0"0"-26"-16,-10-2-16 0,10 2-10 0,0 0-12 0,-13-3-14 15,13 3 0-15,-12-1-8 0,12 1-3 0,-11-2-15 16,11 2-8-16,-13 0 3 0,13 0-3 0,-15 0-3 15,15 0-13-15,-17 0-8 0,17 0 7 16,-18 2 5-16,18-2-28 0,-18 1 43 0,7 0-42 0,-1 1 30 16,2-1-33-16,-2 1 39 0,0-1-45 0,0 3 44 15,1-2-44-15,-3 2 43 0,1-2-36 0,-2 3 47 16,-1 0-45-16,2-1 41 0,-3 3-50 0,2-1 43 16,-2 1-44-16,-2 1 42 0,2-2-42 0,-1 5 35 15,-1-1-24-15,-2 1 25 0,3-1-33 0,-1 2 29 16,-2 3-23-16,4-4 33 0,-1 3-19 0,0 0 11 15,-3 2-21-15,1 1 21 0,2 0-17 0,-1 0 12 16,2 2 11-16,-2 0 11 0,0 1 1 0,1 0-2 16,0 4 9-16,0-1-10 0,-1 6 14 0,-1 0-13 15,0 2 10-15,1 2-14 0,3-1 4 0,-3 1-11 16,2 1-5-16,2 1-13 0,-2 0 7 0,4 1 2 16,-1-1-11-16,4 0 3 0,1-5-6 0,1 1 5 15,-2 1-12-15,4-1 11 0,1 0 2 0,1 1-4 0,0-3 1 16,0-1-1-16,4 0-16 0,-1 0 24 0,2-1-34 15,-1 1 30-15,3-2-27 0,-1 0 26 0,3 6-43 16,2-3 41-16,-1 2-36 0,2 0 32 0,1-1-51 16,0-1 47-16,1 0-35 0,0 0 31 0,3-3-38 15,0 3 37-15,-2-3-42 0,5 7 42 0,-2-9-51 16,0 2 50-16,2-2-45 0,-2 1 39 0,4-3-39 16,1-1 42-16,-2 1-40 0,5-3 39 0,-2 1-37 15,-2-3 38-15,4 2-37 0,-3-3 38 0,4 0-10 16,-1 0-18-16,1-1 30 0,-1 0-5 0,2-2-5 0,-1 0 6 15,2-1-35-15,-3-2 40 0,1 2-39 0,1-3 40 16,2 1-42-16,-2 0 42 0,-1-1-48 0,0 0 47 16,1-3-37-16,1 1 34 0,-1 2-45 0,0-3 29 15,2 1-16-15,-2 0 35 0,2-2-44 0,-1 0 37 16,1 0-26-16,-2 0 37 0,4-2-46 0,-2 1 32 16,-1-2-24-16,3 1 33 0,-1-1-34 0,1-1 34 0,0 1-32 15,-2-2 32-15,1-2-40 0,0 2 32 0,-1-2-30 16,1 1 35-16,0-2-32 0,1-1 33 0,0 1-40 15,-1 0 38-15,1-2-32 0,3-1 31 0,1 0-21 16,-3-1 28-16,3-2-34 0,-3 1 28 0,2-1-30 16,0-1 33-16,-2 0-36 0,1-1 32 0,-2 1-34 0,-1-2 29 15,0 0-29-15,-1 0 29 0,1 0-36 0,-1-1 34 16,-1-1-35-16,-1 2 36 0,0-3-32 0,0 1 30 16,-1-2-32-16,-2 3 33 0,0-4-30 0,2 0 30 15,-4 2-31-15,2-2 30 0,-1 0-27 0,-2-2 28 16,1 0-31-16,-2-1 30 0,-2 2-30 0,4-3 28 15,-6 0-23-15,4-1 24 0,-5 0-26 0,2 0 29 0,-1-2-6 16,-1 2 0-16,-3 1-3 0,1 0-1 0,0-1-2 16,-2 1-1-16,-2-1-1 0,3 1-9 15,-4 0 8-15,3-1-13 0,-4 1 12 0,1-1 2 0,-1 0 1 16,0 0-3-16,-2 0 0 0,1 0-5 0,-2 3 4 16,3-1 0-16,-4-1-2 0,1 1 2 0,-1 1 1 15,-1 0-5-15,-1-1 3 0,0 0-4 0,-1 1 4 16,2 0-1-16,-3 0-1 0,-1 0 4 0,1-1-8 15,-1 1 4-15,1 0-4 0,-3-1 6 0,-1 2-2 16,2 0-1-16,-1 1 2 0,-2-2-5 0,2 1 6 16,0 3 0-16,-2-2-2 0,-1 0 0 0,0 1 1 15,0-1 0-15,-2 3 2 0,2-1-11 0,-2 2 11 16,0-2-4-16,0 1 2 0,-2 0-1 0,3 3 0 16,0-1-2-16,-1 1-7 0,-1-1 13 0,-1 1-10 15,2 2 10-15,-2-2-12 0,3 1 14 0,-2 1-15 16,0-1 17-16,0 0-16 0,-2 1 15 0,2-1-14 15,-1 2 9-15,0-1-12 0,0-1 19 0,1 1-15 0,-1-1 13 16,0 1-9-16,1 1 6 0,-2-2 1 16,0 1-5-16,1-1 0 0,0 1 2 0,-2-1-1 15,2 3-2-15,-2-4-1 0,3 4 2 0,-2-1 3 0,0 0-5 16,0 0 1-16,1 1 1 0,-1-1 0 0,1 0-6 16,0 3 2-16,0-3 5 0,-2 3-1 0,2-3 1 15,1 2-3-15,-2 0 1 0,2 1 2 0,1 0 0 16,-3-2-3-16,3 1 1 0,-1 2 1 0,3-2-2 15,-3 1-2-15,1 1-1 0,1-1 6 0,1 0-21 16,-2-1 26-16,1 3-4 0,0-2 0 0,1 2 0 16,-1-2-6-16,-1 1 3 0,3-1 3 0,-3 1-4 15,1 1 2-15,2-1-5 0,-3 2 5 0,0-1 1 16,-2 1 0-16,4-3 0 0,-2 3 0 0,0 0-5 16,0 0 5-16,-2 1-4 0,1-2 4 0,0 2-2 15,3 0-19-15,-3-2 24 0,1 2-3 0,0-1 1 16,2 0 0-16,-3 1-6 0,3 0 5 0,-3-1 2 15,3-1-3-15,0 3-11 0,-2-1 14 0,1 0-1 16,0-1 2-16,1 1-4 0,-1-1 0 0,-1 0-2 16,2 2 4-16,-2-2-2 0,1 1-2 0,-1 0 4 15,2-2-2-15,-2 3 3 0,1-2-7 0,-2 2 2 0,1-1 3 16,0 1-1-16,-2 0 2 0,14 0-2 0,-22 0-3 16,7 0 2-16,2 0-5 0,1 0 6 0,-1 1 2 15,-1 1-2-15,0 0 1 0,-3 0-6 0,2 1 2 16,-2 1 5-16,0 0-1 0,0 0-2 0,0 1 1 15,-1 2-6-15,-1-2-8 0,2 2-38 0,-2 1-28 16,2-3-38-16,2 4-59 0,1-4-74 0,-1 2-81 16,3-1-105-16,-2 1-66 0,5-3-168 0,2 0-500 15,7-4-782-15</inkml:trace>
  <inkml:trace contextRef="#ctx0" brushRef="#br0" timeOffset="802.613">16829 15124 264 0,'-3'-11'286'0,"3"11"-71"16,-6-8 4-16,6 8-24 0,-7-8 23 0,7 8-57 0,-10-6 29 16,10 6-66-16,-13-5 13 0,4 2-55 0,9 3 26 15,-15-3-45-15,15 3 43 0,-15 2-64 16,3-1 35-16,3 2-41 0,0-1 39 0,-2 3-50 16,1-1 5-16,-2 4 5 0,-1-1 16 0,3 2 6 0,-2 0 14 15,1 2-3-15,2 0 10 0,1 0 3 0,-2 2 2 16,4 1 3-16,-1-2-6 0,2 2-5 15,3 0 1-15,-1 1 12 0,2-2-25 0,-2 0 5 0,6 2-10 16,-2-3-8-16,2 3-18 0,-1-1 12 0,3 2-18 16,2-2 7-16,-1-1-16 0,3 0 14 0,-1-1-16 15,2 1 10-15,0-2-9 0,2-1 8 0,-1-1-11 16,3-2 11-16,-1 1-17 0,2-3 12 0,-2-1-14 16,4-1 9-16,-2-2-11 0,2-1 14 0,-2 0-11 15,4-1-3-15,-1-2-2 0,0-1 3 0,0 0-2 16,1-3 0-16,0 1-2 0,0-1 3 0,-1-1-3 15,0-1 0-15,-4 1 3 0,1-1-1 0,0 2-1 16,-1-3 6-16,-3 2-7 0,1-1 2 0,-1 0-1 16,-1 1 1-16,-1-1-1 0,0-1-2 0,-2 0 6 15,-2 2-6-15,1-2-1 0,-3 1 1 0,-1-1-1 16,2 1 1-16,-3-2-4 0,-1 1 7 0,-2-1-5 16,-2 2-1-16,2-3-1 0,-5 2 4 0,3-1-3 0,-5-2-1 15,-1 2 2-15,1 1 0 0,-1-1 2 0,-3 2-2 16,0 0 2-16,-2 1-3 0,2-1 4 0,-1 2 6 15,-2 2-12-15,-1-1 14 0,0 1-14 0,-1 3 11 16,2 0-14-16,-2 1 14 0,1 1-14 0,-2 1 15 16,1 1-15-16,2 0 8 0,-1 1-9 0,2 1-3 15,-2 1-4-15,4-1-49 0,-2 2-48 16,3-1-29-16,2 0-36 0,0 0-34 0,4-1-44 0,-1 2-11 16,1-2-57-16,0 1-27 0,6-5-351 0,-7 5-209 15</inkml:trace>
  <inkml:trace contextRef="#ctx0" brushRef="#br0" timeOffset="1221.358">16845 14911 57 0,'0'0'273'0,"0"0"-41"0,-4-7-14 0,4 7-8 16,0 0-11-16,0 0-27 0,-6-3-46 0,6 3 29 16,0 0-32-16,0 0 46 0,-9 7-45 0,9-7 42 0,-4 8-43 15,4-8 46-15,-2 14-34 0,0-6 23 0,1 4-26 16,0 0 16-16,1 0-26 0,-3 2 6 16,3 3-18-16,-2 0-1 0,0 2-1 0,1 1-9 0,-2 2 0 15,2 4-8-15,0-1-6 0,-1 0-4 0,0 3-9 16,0 0-4-16,0 0 4 0,1 5-10 0,0-1-1 15,0 1-8-15,-1-5 1 0,2 1-8 0,0-1 0 16,-2 1-3-16,2-2-7 0,0-1-2 0,0-5-11 16,0 0 1-16,0-2-5 0,0-1-1 0,0-2-8 15,1-3 2-15,-1 1-3 0,1-3 3 0,-1 0 0 16,0-2 8-16,0-1-10 0,0 0 5 0,2-2 1 16,-2-6 8-16,0 12-10 0,0-12 13 0,0 9-20 15,0-9 7-15,0 0-11 0,0 8 6 0,0-8-11 16,0 0 3-16,0 0-11 0,0 0-53 0,0 0-77 15,0 0-82-15,0 0-46 0,-10 0-163 0,10 0-131 16,-6-7-488-16,0 2-668 0</inkml:trace>
  <inkml:trace contextRef="#ctx0" brushRef="#br0" timeOffset="18219.476">23928 14403 56 0,'0'0'98'0,"0"0"4"0,0 0-7 0,0 0-16 15,0 0-3-15,0-7-2 0,0 7-4 0,0 0-6 16,0 0-2-16,0 0-1 0,0 0 2 0,0 0 6 16,0 0 4-16,0 0 2 0,0 0 2 0,0 0-7 15,0 0-1-15,0 0 1 0,0 0-1 0,0-7 0 0,0 7 3 16,0 0-4-16,0 0-1 0,0 0 6 0,0 0-6 15,0 0 2-15,0 0 4 0,0 0 2 16,0 0 9-16,0 0 26 0,0 0-56 0,0 0 28 16,0 0-28-16,0 0 34 0,0 0-39 0,0 0 49 0,0 0-47 15,0 0 42-15,0 0 1 0,0 0-46 0,0 0 43 16,0 0-4-16,0 0-8 0,0 0 2 16,0 0-8-16,0 0-4 0,-2-5-4 0,2 5-3 0,0 0-5 15,0 0-9-15,0 0 3 0,0 0-7 0,0 0-8 16,0 0-5-16,0 0-6 0,0 0 5 0,0 0 12 15,0 0 13-15,0 0-10 0,0 0 6 0,6 2-30 16,-6-2 49-16,6 5-41 0,-6-5 47 0,4 6-50 16,-4-6 40-16,9 7-46 0,-9-7 42 0,8 10-43 15,-4-5 49-15,3-1-50 0,-3 7 32 0,3-5-47 16,-2 0 43-16,1 2-46 0,0 0 42 0,1-1-50 16,-1 2 50-16,-2-3-47 0,3 3 40 0,0-2-41 15,-2 2 45-15,0-2-50 0,0 0 48 0,2 2-51 16,-2-2 48-16,1 1-48 0,-2 0 44 0,1 0-43 15,-1-1 44-15,1 0-42 0,-1 2 38 0,2-3-2 16,-2 2-4-16,1-1-4 0,-1-2 2 0,-1 2-6 16,1-1-3-16,0-1-3 0,-2 2 0 0,-2-7-5 0,8 13 1 15,-6-9 4-15,1 1-3 0,-1 0-1 0,-2-5-1 16,5 11-1-16,-5-11 0 0,6 9 0 16,-6-9 10-16,4 7-13 0,-4-7 3 0,3 7-2 0,-3-7 1 15,4 6 1-15,-4-6 3 0,0 0-4 0,4 8-6 16,-4-8 12-16,0 0 6 0,1 6-5 0,-1-6-1 15,0 0 10-15,0 0 0 0,5 4 10 16,-5-4 4-16,0 0 3 0,0 0-2 0,0 0-36 0,0 0 42 16,0 0-38-16,0 0 31 0,0 0-33 0,4 3 33 15,-4-3-34-15,0 0 35 0,0 0-40 0,0 0 19 16,0 0-17-16,0 0 32 0,0 0-35 0,0 0 34 16,0 0-33-16,7-3 23 0,-7 3-27 0,0 0 17 15,10-4-18-15,-10 4 38 0,9-6-40 0,-9 6 41 16,11-7-38-16,-11 7 31 0,14-7-34 0,-6 4 33 15,0-1-34-15,2-1 37 0,-3 2-39 0,2-1 35 16,3 0-32-16,-2 0 34 0,-1 0-35 0,1 1 36 16,0-2-33-16,1 1 24 0,0-1-27 0,-2 2 37 15,1-3-37-15,2 2 37 0,-2 0-37 0,2 1 34 0,0-1-28 16,-1 1 28-16,0-1-35 0,-1-1 3 0,3 2 5 16,-1-1 3-16,-2 1-4 0,0-1 5 15,4 1 1-15,-4-2 3 0,2 3 0 0,1-1 0 0,-2-1 3 16,1 1 2-16,-1-2-4 0,2 0-3 0,-2 3 2 15,2-2 2-15,-1 1 0 0,-1-1 0 0,-2 1 5 16,4 0-6-16,-3-1 1 0,2 2 0 0,-1-2-1 16,1 1 4-16,0 0-2 0,-3 1-1 0,2-2-1 15,1 1 1-15,-3 0-3 0,2-1 1 0,0 2 1 16,-1-1 5-16,1-2-4 0,0 4-1 0,-1-3 2 16,-1 0-2-16,3 1 4 0,-2 1-3 0,0-2 0 15,0 0-1-15,1 1 1 0,-2-1-1 0,3 2-1 16,-3-2 7-16,2-1-1 0,0 2 18 0,-1-1-27 15,-1 0 32-15,3 0-37 0,-3 0 33 0,1-1-35 16,1 1 25-16,-2 0-27 0,0 1 33 0,1-1-36 16,-1-1 39-16,0 3-35 0,0-1 27 0,0 1-31 15,0-2 36-15,1 0-35 0,-1 1 32 0,0 0-34 0,0 0 38 16,-1 0-33-16,1 0 29 0,-9 3-33 0,16-7 34 16,-16 7-35-16,13-4 39 0,-4 2-40 15,-9 2 20-15,15-6-19 0,-15 6 39 0,13-5-38 0,-13 5 37 16,14-4-33-16,-6 1 27 0,-8 3-30 0,14-5 32 15,-14 5-31-15,17-5 36 0,-8 1-39 16,-2 1 37-16,2 1-31 0,-9 2 29 0,16-4-36 0,-8 1 37 16,1-1-36-16,-2 0 40 0,2 4-38 0,-2-4 34 15,-7 4-36-15,13-5 34 0,-4 2-34 0,-9 3 36 16,13-5-31-16,-13 5 25 0,10-4-29 0,-10 4 37 16,12-5-40-16,-12 5 38 0,10-4-36 0,-10 4 36 15,9-5-30-15,-9 5 29 0,9-4-34 0,-9 4 34 16,10-4-37-16,-10 4 40 0,8-3-37 0,-8 3 38 15,9-5-39-15,-9 5 34 0,10-6-35 0,-10 6 38 16,9-3-34-16,-9 3 27 0,9-3-34 0,-9 3 43 16,10-6-38-16,-10 6 33 0,9-4-33 0,-9 4 35 15,9-4-30-15,-9 4 28 0,9-3-35 0,-9 3 33 0,10-4-31 16,-10 4 31-16,8-5-31 0,-8 5 31 16,9-2-32-16,-9 2 38 0,7-3-37 0,-7 3 34 15,0 0-30-15,12-3 30 0,-12 3-35 0,0 0 36 16,9-4-32-16,-9 4 33 0,0 0-34 0,6-4 36 0,-6 4-35 15,0 0 30-15,0 0-35 0,10-3 34 16,-10 3-33-16,0 0 36 0,0 0-36 0,9-3 31 16,-9 3-31-16,0 0 37 0,0 0-38 0,7-3 38 0,-7 3-32 15,0 0 31-15,0 0-32 0,6-4 28 0,-6 4-33 16,0 0 36-16,0 0-38 0,8-5 42 0,-8 5-35 16,0 0 32-16,0 0-35 0,5-5 34 0,-5 5-34 15,0 0 37-15,0 0-39 0,0 0 18 0,0 0-9 16,0 0 32-16,6-2-30 0,-6 2 34 0,0 0-27 15,0 0 24-15,0 0-23 0,0 0 22 0,0 0-34 16,0 0 33-16,0 0-31 0,3-5 33 0,-3 5-34 16,0 0 30-16,0 0-30 0,0 0 27 0,0 0-26 15,0 0 29-15,0 0-16 0,2-8 8 0,-2 8-18 16,0 0 26-16,0 0-20 0,0 0 27 0,0 0-22 16,-2-7-15-16,2 7 25 0,0 0 18 0,0 0-22 15,-3-5 21-15,3 5-22 0,0 0 10 0,0 0-11 16,-4-7 13-16,4 7-18 0,0 0 17 0,-5-6-13 0,5 6 10 15,0 0-16-15,-4-5 17 0,4 5-16 16,0 0 16-16,-7-6-16 0,7 6 15 0,-5-6-19 16,5 6 16-16,-5-5-18 0,5 5 15 0,-4-6-15 0,4 6 16 15,-7-6-18-15,7 6 16 0,-5-6-14 0,5 6 16 16,-7-5-18-16,7 5 16 0,-7-9-15 0,7 9 9 16,-5-5-8-16,5 5 16 0,-6-7-14 0,6 7 14 15,-7-6-5-15,7 6 9 0,-6-6-13 0,6 6 13 16,-5-7-15-16,5 7 16 0,-5-4-19 0,5 4 0 15,-7-6 3-15,7 6 16 0,0 0-16 0,-5-8 16 16,5 8-13-16,0 0 9 0,-6-7-11 0,6 7 17 16,0 0-13-16,-5-5 6 0,5 5-11 0,0 0 12 15,-4-5-6-15,4 5-1 0,0 0-8 0,0 0 12 16,-5-7-14-16,5 7 13 0,0 0-10 0,-4-5 9 16,4 5-16-16,0 0 16 0,0 0-15 0,-4-5 14 15,4 5-14-15,0 0 13 0,0 0-13 0,-4-7 19 16,4 7-13-16,0 0 12 0,-5-4-12 0,5 4 10 0,0 0-8 15,0 0 15-15,-4-6-18 0,4 6 11 0,0 0-12 16,0 0 15-16,-5-4-11 0,5 4 4 16,0 0-6-16,0 0 9 0,0 0-11 0,-4-8 14 0,4 8-12 15,0 0 8-15,0 0-10 0,0 0 12 0,0 0-17 16,-4-5 16-16,4 5-16 0,0 0 13 0,0 0-11 16,0 0 17-16,0 0-19 0,0 0 18 0,0 0-19 15,0 0 19-15,0 0-16 0,0 0 14 0,-2-4-13 16,2 4 6-16,0 0-48 0,0 0-74 0,1-7-166 15,-1 7-99-15,3-7-155 0,-3 7-210 0,2-10-544 16,-2 10-899-16</inkml:trace>
  <inkml:trace contextRef="#ctx0" brushRef="#br0" timeOffset="23502.487">24967 14854 323 0,'0'0'436'0,"-4"-6"-92"0,4 6-28 15,-5-5 6-15,5 5-6 0,-4-7-10 0,4 7-35 16,-5-4-29-16,5 4-48 0,0 0-37 16,-5-6-22-16,5 6-40 0,0 0 10 0,0 0 15 0,0 0 7 15,0 0 15-15,0 0 20 0,0 0 6 0,9 7 1 16,-4-4 17-16,2 4 0 0,1 0-8 0,1 0-13 15,0 3 4-15,3-2-15 0,-1 4 0 0,-2 0-18 16,5 1 3-16,-1 1-23 0,1 1 4 0,-1-1-14 16,1 2 5-16,-3-1-13 0,1 0-6 0,3 0-9 15,-4-1-8-15,1 0-5 0,-3-1-12 0,2-1-4 16,-4-2-6-16,3 1-8 0,-2-1-6 0,0-1-8 16,-1-1-2-16,-2 0-5 0,1-3-3 0,-1 2 0 15,-1-3-4-15,-1 1-2 0,-3-5-1 0,9 7-10 0,-9-7 10 16,5 8 0-16,-5-8-6 0,6 4 2 15,-6-4-6-15,0 0-6 0,6 5-19 0,-6-5-69 16,0 0-59-16,0 0-70 0,0 0-59 0,0 0-115 16,0 0-45-16,0 0-83 0,0 0-98 0,-6-7-118 0,2 2-405 15,-2 2-761-15</inkml:trace>
  <inkml:trace contextRef="#ctx0" brushRef="#br0" timeOffset="23882.475">25044 14841 9 0,'-12'-7'276'0,"12"7"-18"15,-9-5-38-15,9 5 36 0,-9-4-29 0,9 4 17 16,-7-6-45-16,7 6 24 0,-7-3-66 0,7 3-11 0,-7-4-13 15,7 4-20-15,0 0-3 0,-5-4-3 16,5 4-9-16,0 0-3 0,0 0 1 0,-4-7 1 16,4 7 1-16,0 0 3 0,2-6 0 0,-2 6-4 15,4-4-7-15,-4 4-5 0,9-5-5 0,-4-1-4 0,-5 6-8 16,10-5-12-16,-3 1-3 0,2 1-11 16,-2-3-7-16,1 2-7 0,1 0-4 0,1 0-6 15,-1-1-3-15,0 0-3 0,4 1-2 0,-2-1-2 0,-2 1-1 16,4-1 1-16,-3 2-5 0,1-1 5 0,-1 1-12 15,-1-1-3-15,0 1-5 0,-9 3-31 16,16-3-52-16,-16 3-27 0,13-1-42 0,-13 1-45 0,0 0-76 16,15 0-56-16,-15 0-98 0,0 0-343 0,7 4-301 15</inkml:trace>
  <inkml:trace contextRef="#ctx0" brushRef="#br0" timeOffset="24168.431">25174 14965 74 0,'0'0'384'0,"-2"11"-53"16,2-11-54-16,-3 8 25 0,3-8-55 0,-3 7 8 15,3-7-27-15,0 0-19 0,-1 9-38 0,1-9-10 16,0 0 5-16,0 5 21 0,0-5-21 0,0 0-4 0,5 7-8 16,-5-7-6-16,0 0-15 0,0 0-1 15,9 2-7-15,-9-2-4 0,0 0-4 0,12-2-5 16,-12 2-10-16,0 0-9 0,11-4-7 0,-11 4-12 15,12-6-9-15,-12 6-4 0,11-7-14 0,-2 3-15 0,-1-1 3 16,-2 2-7-16,2-1-9 0,0-1-2 0,0-1-1 16,1 3-8-16,-1-3-2 0,0 4-6 0,2-5-15 15,-2 4-60-15,1-1-60 0,-2-1-62 0,2 3-65 16,-1-4-82-16,0 4-68 0,0-3-46 0,0 1-527 16,-2 0-582-16</inkml:trace>
  <inkml:trace contextRef="#ctx0" brushRef="#br0" timeOffset="25186.569">25708 14779 109 0,'0'0'304'0,"0"0"-61"0,0 0 8 16,3-6-50-16,-3 6 21 0,0 0-57 0,0 0 29 15,0 0-60-15,-2-7 27 0,2 7-48 0,0 0-8 0,0 0-8 16,-2-5-4-16,2 5-2 0,0 0-8 0,0 0-5 16,-7-7-3-16,7 7-7 0,0 0 4 0,-8-3 2 15,8 3 4-15,0 0-3 0,-11-1-3 0,11 1-5 16,0 0-3-16,-19 1 0 0,19-1-2 0,-14 3 5 15,6 0-14-15,-2-1 4 0,3 2-1 0,-2 1-6 16,-3 1-1-16,3 0 2 0,0 0-4 0,-2 1-9 16,2 0 6-16,1 2-6 0,0-1-7 0,0 1-3 15,1-1-2-15,2 1-4 0,0-1 0 0,0 0 9 16,0 2-10-16,2-2-3 0,2 2-1 0,0-3 0 16,-1 1 1-16,4 1 3 0,-1-2-7 0,0 0-1 15,2-2-1-15,0 3 0 0,1-3-1 0,0 2 0 16,1-4 3-16,0 1-7 0,-5-4-1 0,14 5-1 15,-14-5-2-15,13 0 0 0,-13 0-2 0,17-3 4 16,-10 1-7-16,1-2-2 0,1 1 2 0,1-2 0 16,-1 0 10-16,-2 1-11 0,-1-3 12 0,2 1-15 15,-2-1 12-15,-1-1-11 0,0 1 14 0,1-2-14 16,-3 3 7-16,1-3-6 0,-1 2 3 0,-1 0-1 0,-2-1 4 16,1 1-3-16,1 0 3 0,-2 1 5 0,0 6-3 15,0-11 3-15,0 11 1 0,0-12 4 16,0 12-1-16,0-8-3 0,0 8-3 0,0-7-4 0,0 7-1 15,0 0 0-15,0 0-2 0,0-7 2 0,0 7 4 16,0 0-3-16,0 0 0 0,5 3-1 0,-5-3 1 16,4 7 2-16,-4-7-3 0,6 7 5 0,-6-7 4 15,10 9-10-15,-6-4 11 0,3 0-12 0,-1 2 10 16,-1-1-10-16,5 0 9 0,-3-1-6 0,-1 0 7 16,4 1-8-16,-1-3 9 0,-1 1-10 0,1-2 12 15,1 1-7-15,0-1 3 0,-10-2-7 0,18 2 6 16,-18-2-11-16,21-2 8 0,-11 2-8 0,0-3 4 15,-1 1-4-15,1-1 9 0,-1-1-5 0,0-2 2 16,-2 2-8-16,0-2 0 0,1 2 2 0,-3-3-1 16,0 0 2-16,-1 2 0 0,0-3 1 0,-2 1 1 15,-1-2 3-15,-1 4-5 0,0-4-2 0,-1 2 3 16,0-3 0-16,-3 0 1 0,-1 2 1 0,1-2 4 16,-1 0-4-16,-1-1 0 0,-2-1-1 0,-1 1 2 0,0-1 1 15,0 1 0-15,-1-1 3 0,0 0-5 0,1-2 2 16,-3 2-35-16,2 0 43 0,1 0-34 15,-2 1 43-15,2-1-40 0,-2 3 44 0,3-2-30 0,-1 4 58 16,2-2-30-16,1 2 56 0,-2 2-36 0,2-3 39 16,1 3-51-16,1 1 32 0,4 4-52 0,-7-10 37 15,7 10-51-15,-8-5 41 0,8 5-45 0,0 0 41 16,-6-5-46-16,6 5 46 0,0 0-32 0,0 0 52 16,0 0-29-16,4 8 48 0,-4-8-38 0,4 9 43 15,0-4-20-15,1 4 30 0,-1 0-37 0,2-1 1 16,-1 4-1-16,4 0 14 0,-2-1-23 0,0 4 11 15,1-1-22-15,2 1 13 0,2-1-7 0,-2 3-3 16,0-3-4-16,2 1-8 0,-3-1-11 0,2-3 8 16,-1 2 0-16,-2-3-8 0,2 0 0 0,0 1-1 15,-1-2 2-15,2 0-1 0,-2-2 0 0,-2 0-8 16,2-1-9-16,-1-1-15 0,0 1-38 0,-1-3-46 16,0 1-65-16,0-1-53 0,-7-3-35 0,12 2-56 0,-12-2-23 15,11 3-127-15,-11-3-69 0,9-3-495 0,-9 3-644 16</inkml:trace>
  <inkml:trace contextRef="#ctx0" brushRef="#br0" timeOffset="25622.91">26127 14518 196 0,'-5'-9'369'0,"5"9"-55"0,-7-9-24 0,7 9-18 16,-7-8-1-16,7 8 1 0,-9-7-33 0,9 7-33 16,-10-5-24-16,10 5-20 0,-9 0-19 0,9 0-17 15,-12 0-11-15,12 0-6 0,-11 5-43 0,11-5 39 16,-10 10-16-16,10-10-11 0,-7 7-7 0,2 0-10 16,3-2-8-16,0 0-6 0,-1 2-1 0,1 1-7 15,1-2-2-15,2 1 1 0,1 0-6 0,1 1-5 0,0-1-2 16,1-1-1-16,1 2-7 0,0-1-3 0,2 0-1 15,1 0-2-15,0 0-1 0,1-2-2 16,-1 3-1-16,3-3-1 0,-2 0 4 0,0 2-6 16,3-3 2-16,-2 1-1 0,0-1-1 0,0 1 0 0,-1-2-2 15,0 1 2-15,-1-1-4 0,-2 2-3 0,-6-5 2 16,10 5 4-16,-10-5 5 0,8 6-1 0,-8-6-1 16,4 8 1-16,-4-8-3 0,-4 8 1 0,4-8 0 15,-6 12 7-15,-1-6-9 0,1-2 7 0,-3 4-13 16,3-2 10-16,-1-1-11 0,-2 2 11 0,0-2-14 15,2 0 10-15,0-1-12 0,2-1 9 0,5-3-35 16,-11 8-35-16,11-8-73 0,-8 4-55 0,8-4-144 16,0 0-66-16,0 0-60 0,-9-2-361 0,9 2-366 15</inkml:trace>
  <inkml:trace contextRef="#ctx0" brushRef="#br0" timeOffset="26038.818">26251 14589 285 0,'5'-8'366'16,"-5"8"-64"-16,6-8-23 0,-6 8-25 0,2-8-17 16,-2 8-42-16,5-7 9 0,-5 7-64 0,3-7 1 0,-3 7-62 15,5-8 17-15,-5 8-50 0,4-8 37 0,-4 8-57 16,5-9 32-16,-5 9-47 0,4-9 34 0,-4 9-48 16,5-8 41-16,-5 8-41 0,4-9 39 15,-2 1-47-15,-2 8 39 0,4-12-2 0,-4 12-2 0,2-9-7 16,-2 9 0-16,0-10-1 0,0 10 4 0,-2-11-1 15,2 11 7-15,-4-10 4 0,4 10 11 16,-4-10 11-16,4 10 4 0,-5-8-4 0,5 8-2 0,-6-5-6 16,6 5-2-16,-7-6 1 0,7 6 0 0,0 0 6 15,-12-1 4-15,12 1-2 0,-9 4 1 0,9-4 10 16,-7 5 5-16,7-5 7 0,-10 8 6 0,8-1-28 16,-2 0 54-16,1 1-39 0,2 1 52 0,-2 1-51 15,3 0 44-15,0 0-52 0,0 2 40 0,0-3-40 16,2 4 36-16,0-1-44 0,1 0 35 0,-1-1-46 15,2 1 27-15,2-1-39 0,-2-1 41 0,1 0-45 16,2-1 29-16,-1 0-32 0,2-3 26 0,-1 0-39 16,1 2 29-16,1-3-32 0,3-1 24 0,-2-1-30 15,0-3 26-15,3 1-48 0,0-2-13 0,1 1-121 0,0-3-48 16,2-1-125-16,-3-1-159 0,2 0-196 16,-6 1-432-16,0-2-732 0</inkml:trace>
  <inkml:trace contextRef="#ctx0" brushRef="#br0" timeOffset="35995.18">24035 15219 305 0,'0'0'267'0,"-2"-6"-57"0,2 6 6 0,0 0-33 16,-4-6 5-16,4 6-60 0,0 0 23 15,0 0-15-15,0 0 21 0,0 0-7 0,0 0-3 16,0 0-16-16,0 0-36 0,0 0 53 0,5 5-20 15,-5-5-3-15,9 8-4 0,-4-4 1 0,0 2-4 0,4 0-2 16,-2 1-2-16,-1 0 7 0,3 2-19 0,1 1-2 16,-1 0-4-16,0 2 1 0,1-1-1 0,1 2 5 15,-2 3-10-15,3-2 4 0,-3 3-10 0,0 1-4 16,1 2-10-16,-2-1-8 0,1 0-2 0,0 4-7 16,1-2-7-16,-1 1-10 0,-1 0 11 0,1 0-16 15,-3-1 14-15,3 1-21 0,-1-2 21 0,1 0-16 16,-3-1 13-16,3 0-14 0,1-2 18 0,-2 0-1 15,1 0-11-15,0-1 1 0,0-3-6 0,0 0-2 16,0 0 0-16,1-1-4 0,-1-1-2 0,0 0-10 16,2-1 3-16,-2-2-2 0,-1 1-6 0,0-1 5 15,-1-2-4-15,2 2 1 0,-2-1-4 0,0-2 2 16,0 1 0-16,0-1-3 0,-3 0 0 0,1-3 3 16,0 3-5-16,-5-5 5 0,10 7-1 0,-10-7 3 15,8 6-2-15,-8-6-3 0,7 5 4 0,-7-5-5 16,5 5 4-16,-5-5 3 0,7 4-4 0,-7-4 1 15,0 0 4-15,9 3-5 0,-9-3 0 0,0 0-1 0,12 2 2 16,-12-2 1-16,0 0-7 0,15 0 3 16,-15 0-10-16,12-2 11 0,-12 2-1 0,15-3-2 15,-15 3 3-15,15-2-8 0,-6 0 7 0,4-1-9 0,-3 1 9 16,2-1-3-16,-1 1 0 0,0 0 2 0,1-2-2 16,4-1-1-16,0 1 2 0,0 0-1 0,0-1-1 15,2 0 1-15,4-1 1 0,-2 0 2 0,2 0-3 16,2 0-2-16,-1 1 6 0,0-3-7 0,3 1 1 15,-2 1-3-15,-1-2 7 0,4 1-7 0,1-1 6 16,0-2-4-16,0 3 7 0,0-2-3 0,0 1-9 16,0 0 11-16,1 0-2 0,-2-1 0 0,1 1 1 15,-1-2 1-15,1 2-4 0,1-2-2 0,-1 1-5 16,1-1 11-16,0-1-1 0,1 1-1 0,2 0-2 16,0-1-5-16,0 0 5 0,5-1-3 0,-5 2 5 15,0 0 2-15,4 0-2 0,-3 1-1 0,0-2-4 16,-1 1 5-16,7-1 2 0,-7 0-2 0,1 1 3 15,-1 0-4-15,6-2 1 0,-6 1-7 0,-1 1-2 0,0-3 12 16,5 0-1-16,-5 2-20 0,0-1 22 16,-1 0-14-16,1-1 16 0,-2 0-18 0,3 1 19 15,-2-1-19-15,-1 1 20 0,0 0-20 0,2-1 20 16,-3 1-20-16,2-1 21 0,-1 2-22 0,-1-1 22 0,0-1-15 16,-2 2 10-16,1-1-17 0,-2 0 15 0,2 3-16 15,-3-4 25-15,-1 2-7 0,-1 3 2 0,0-3-8 16,-1 2 7-16,0 0-6 0,2-1 3 0,-1 0 2 15,1 1-3-15,-3 0 1 0,3-2-4 0,-2 2 0 16,5-3 3-16,-5 2-4 0,4 1 1 0,2-3 3 16,-2 0-8-16,1 1 9 0,0 0-4 0,-2 0-1 15,3-2 1-15,1 2 3 0,0 0-3 0,-1-1-5 16,1-2 5-16,2 5 1 0,-2-3 0 0,0 1-1 16,1-4 4-16,-1 3-11 0,0 2 9 0,-1-3 2 15,2 0-4-15,-1 2 1 0,0-1 1 0,0-1-3 16,-3 2-4-16,2-1 5 0,1-2 4 0,0 4-2 15,-2-2 0-15,0-2 1 0,-1 4-2 0,2-3-3 16,-3 2-14-16,2 0 20 0,-6 0-16 0,3 1 22 16,-2 1-16-16,0-1 8 0,-1 0-14 0,1 0 17 15,0 1-13-15,-1 1 21 0,-1-1-23 0,2 0 21 16,-1-1-18-16,1 3 11 0,0-4-13 0,1 2 23 0,0 0-22 16,-1 1 22-16,4-1-26 0,-3 0 23 0,1 0-19 15,1 0 18-15,3-2-20 0,-3 2 19 0,-2 2-14 16,3-3 8-16,2 3-12 0,-3-3 15 0,-1 4-16 15,-1-2 19-15,1 1-3 0,0 0-1 0,-2 0 1 16,2-1-2-16,-2 3 0 0,2-2 0 0,-2 1-4 16,0-2 0-16,1 2-5 0,-3 1 8 0,3-2-1 15,-2 0 3-15,-3 3-3 0,2-2-2 0,0-2 3 16,-1 4-8-16,1-4 7 0,-2 3 1 0,2-1-2 16,2-1-1-16,-5 2 1 0,3-2-7 0,-2-1 7 15,2 2 0-15,-2 1 0 0,-2-1-1 0,3-1 2 16,-3 2 1-16,1 0-4 0,0-4 4 0,1 4 2 15,-2 0-3-15,1-2 0 0,-2 2 3 0,2-1 2 16,-2-1-3-16,2 2-2 0,-2-1 3 0,1 1-1 16,-2-1-1-16,-1 2-4 0,0-1-1 0,-3 0 9 15,4 1 1-15,-3-1 2 0,0 1 0 0,0-2-1 16,-2 1 0-16,1 3 4 0,1-2-3 0,-1-2 4 0,-1 2 1 16,0 1 5-16,2-1 1 0,-1-2 1 0,0 2 2 15,1-1-8-15,0 0 3 0,-1 2 0 0,2-2-7 16,0-1 0-16,-1 3-10 0,0-2 14 0,2-2-6 15,-2 4-3-15,0-1 5 0,2-1-7 0,-2 0-1 16,1 0 4-16,0 2-2 0,1-1-4 0,-3-1 2 16,0 0-2-16,-1 3 3 0,2-1-12 0,-1-2 13 15,-9 5 0-15,12-4 0 0,-12 4 0 0,12-5 1 16,-12 5 5-16,8-3 8 0,-8 3 4 0,9-2 0 16,-9 2 1-16,0 0-5 0,9-5-2 0,-9 5-3 15,0 0-3-15,6-2-1 0,-6 2-1 0,0 0 0 16,0 0-6-16,0 0 6 0,9-4-1 0,-9 4-1 15,0 0 5-15,0 0 1 0,0 0 7 0,0 0-1 16,0 0 1-16,7-4-6 0,-7 4 1 0,0 0-3 16,0 0-4-16,0 0-4 0,-3-5 2 0,3 5 1 15,0 0-5-15,-4-7 2 0,4 7 0 0,-3-5-1 16,3 5-1-16,-6-5 3 0,6 5 4 0,-5-8-14 0,5 8 19 16,-10-8 2-16,6 3 6 0,-1 1 4 0,1-1 1 15,-1 0-1-15,0 0 3 0,-3-1-2 0,3-1 5 16,0 3 10-16,0-3 4 0,-1 1-3 15,-2-1-5-15,4 2-5 0,-2-3 0 0,1 1 8 0,-2 1 5 16,3-2-14-16,-2 1 8 0,1 0-14 0,0-1 11 16,0 1-10-16,0 0 14 0,1 0-18 0,-3-2 14 15,4 3-15-15,-1-1 8 0,-1 0-14 0,1 0 9 16,0 0-5-16,1 1-2 0,0 0-1 0,0 1-3 16,-1-1-5-16,2 1 3 0,2 5-2 0,-7-11-4 15,5 6-1-15,2 5 4 0,-4-10-1 0,1 4-4 16,3 6-1-16,-4-8 4 0,4 8 0 0,-6-8 1 15,6 8-1-15,-4-7 8 0,4 7 0 0,-2-7 1 16,2 7-2-16,-4-5 1 0,4 5 0 0,-3-5-1 16,3 5-4-16,-4-7-2 0,4 7 2 0,0 0-8 15,-5-8 7-15,5 8-2 0,0 0 0 0,-2-6 0 16,2 6 1-16,-5-6-20 0,5 6 15 0,0 0 3 16,-3-6-13-16,3 6 14 0,0 0-13 0,-4-6 14 15,4 6-15-15,0 0 10 0,-4-5-8 0,4 5 13 0,0 0-14 16,0 0 12-16,-3-7-15 0,3 7 12 0,0 0-18 15,0 0 5-15,-3-5-39 0,3 5-43 16,0 0-73-16,0 0-99 0,0 0-90 0,0 0-171 16,-11 0-119-16,11 0-173 0,-12 0-772 0,2 2-1237 0</inkml:trace>
  <inkml:trace contextRef="#ctx0" brushRef="#br0" timeOffset="36648.428">27155 15582 535 0,'0'0'434'16,"-5"-10"-39"-16,5 10-62 0,-5-10 34 0,5 10-22 16,-4-8-41-16,4 8 4 0,-4-6-22 0,4 6-20 15,-3-8-45-15,3 8-34 0,0 0-35 0,-4-7-6 16,4 7 16-16,0 0-3 0,0 0 22 0,0 0-8 15,9 3-11-15,-9-3-34 0,11 7 6 0,-4-2-2 16,0 2-4-16,2 0-6 0,0 2 0 0,2 0-14 16,-1 2 18-16,2-2-30 0,-1 3 18 0,1 1-28 15,2 0 5-15,-1 1-23 0,1 0 8 0,-2 0-24 0,1 0 8 16,0 0-10-16,-1-1-9 0,-1-1-3 16,-1-1-4-16,-1 0-5 0,0-1-9 0,-1 0-1 15,-2-3-3-15,1 1-5 0,-1-1-5 0,0-2 6 16,-2 1-5-16,0-2 7 0,0 0-1 0,-4-4 2 0,6 8-7 15,-6-8 0-15,4 5-6 0,-4-5-14 0,0 0-20 16,0 0-59-16,0 0-55 0,0 0-58 16,0 0-68-16,0 0-73 0,0 0-77 0,0 0-34 0,-15-1-61 15,15 1-115-15,-13-4-105 0,13 4-273 0,-17-5-615 16</inkml:trace>
  <inkml:trace contextRef="#ctx0" brushRef="#br0" timeOffset="36970.242">26923 15762 218 0,'-11'-4'422'15,"1"1"-69"-15,1 1-26 0,0-1-26 0,0-1 6 16,1 1 10-16,0-2-34 0,3 3-27 0,5 2-27 0,-11-7-37 16,11 7-29-16,-6-9-26 0,6 9-8 15,1-11-5-15,1 5-3 0,4-2-4 0,2 0-1 16,1-1-7-16,4-3-16 0,1 2-5 0,3-3-12 15,1 1-9-15,1 1-2 0,-1-1-10 0,1-1 0 16,4-2-11-16,-1 2 4 0,-1 0-13 0,0 1-5 16,-2 0 1-16,0 2 7 0,0 0 0 0,-2-1-2 15,-2 2 0-15,-1 0-1 0,0 3 0 0,-2-3 4 0,-2 4 4 16,0-1-3-16,-2 2-3 0,-2 0 3 0,1 0-12 16,0-1-1-16,-7 5-9 0,9-4-5 0,-9 4-5 15,9-5-6-15,-9 5 1 0,0 0-9 0,8-3-26 16,-8 3-57-16,0 0-64 0,0 0-80 0,0 0-54 15,0 0-98-15,8 4-77 0,-8-4-100 0,0 0-442 16,0 0-606-16</inkml:trace>
  <inkml:trace contextRef="#ctx0" brushRef="#br0" timeOffset="38213.652">27357 15608 466 0,'-9'1'441'0,"9"-1"-39"0,0 0-43 15,-6-4-29-15,6 4-16 0,-1-8-36 0,1 8-17 16,3-9-23-16,-3 9-28 0,5-8-29 0,0 4-19 0,0-2-19 16,4 1-8-16,-1-1-23 0,2 2-5 0,1-1-11 15,0 3-2-15,2-1-13 0,-1 0-2 0,2 2-11 16,2 1-3-16,-2 1-2 0,2 0-22 0,-2 4 4 15,4-3-6-15,-4 3-1 0,0 2-9 0,-1 0 8 16,2 1-11-16,-3 1 5 0,-2 0-15 0,0 1 7 16,-1 0-11-16,-3 0 7 0,-1-1-6 0,-1 0 15 15,-1 0-24-15,-2-1 23 0,1-2-12 0,-2-6 12 16,-2 14-13-16,2-14 19 0,-4 7-22 0,4-7 19 16,-6 7-15-16,6-7 24 0,0 0-22 0,-14-2 22 15,14 2-28-15,-6-6 28 0,2-1-40 0,0-1 35 16,0-1-35-16,3 1 30 0,0-3-32 0,1 1 29 15,0 0-37-15,1-2 28 0,0-1-27 0,2 2 32 16,0 0-37-16,3-3 36 0,-2 2-9 0,1-1-5 16,1 2-18-16,-1-2-27 0,1 4 0 0,0-1-43 15,0 3-20-15,-1 0-17 0,-1 0-19 0,-1 0 10 16,1 3 9-16,-2-3 30 0,-2 7 4 0,8-7 23 16,-8 7 3-16,4-5 18 0,-4 5 4 0,5-5 10 0,-5 5-2 15,0 0 14-15,5-5-6 0,-5 5 11 16,0 0-7-16,0 0 14 0,0 0-6 0,6-4 9 0,-6 4-10 15,0 0 14-15,0 0-8 0,0 0 14 16,0 0-10-16,0 0 13 0,4-4 3 0,-4 4 19 0,0 0-3 16,0 0 9-16,0 0 2 0,0 0 11 0,10 1 1 15,-10-1 0-15,0 0 8 0,7 8-11 16,-7-8 6-16,5 9-6 0,-5-9 9 0,6 11-19 0,-2-4 18 16,0 1-21-16,0 0 7 0,-1 2-22 0,1-2 15 15,1 5-28-15,1-5 15 0,-1 3-18 0,0-2 18 16,-1-2-22-16,1 2 21 0,-1-2-24 0,1 0 24 15,0 1-24-15,2-3 24 0,-3-1-22 0,1 0 17 16,1 0-29-16,-6-4 31 0,11 4-35 0,-11-4 32 16,11 1-28-16,-11-1 29 0,12-1-29 0,-12 1 22 15,10-4-28-15,-10 4 23 0,9-5-18 0,-4-1 22 16,-5 6-21-16,4-10 22 0,-1 5-25 0,-1-3 23 16,-2 1-51-16,0-1 58 0,0-1-31 0,-1 0 32 15,0 1-31-15,-2-1 36 0,2 0-10 0,-2 2 1 0,2-1-22 16,0 2 32-16,-2 1-11 0,3 5 0 15,-1-10-2-15,1 10-8 0,-3-8-2 0,3 8 2 16,0 0-3-16,0-9-5 0,0 9 6 0,0 0-1 16,0 0-35-16,0 0 40 0,0 0-26 0,11 3 31 15,-11-3-28-15,7 7 31 0,-7-7-30 0,12 7 21 0,-7-3-21 16,1 2 30-16,2-2-30 0,-1 1 32 16,1 0-36-16,0 0 30 0,0-2-31 0,-1 2 13 0,2-2-52 15,-1 2-23-15,-8-5-35 0,14 4-46 0,-14-4-14 16,14 1-18-16,-14-1-12 0,15 1-31 0,-15-1-19 15,12-2-43-15,-12 2 27 0,13-7-9 0,-13 7-7 16,11-6 14-16,-6 1 38 0,-5 5 68 0,7-11 5 16,-5 5 29-16,1 0 35 0,-3 6 14 0,5-12 19 15,-3 7 20-15,-2 5 49 0,2-12 56 0,-2 12 40 16,1-11 38-16,-1 11-30 0,0-10 56 0,0 10-44 16,0-11 36-16,0 11-52 0,0-7 0 0,0 7 25 15,1-7-37-15,-1 7 14 0,1-9-42 0,-1 9 21 16,0-7-32-16,0 7 18 0,3-8-38 0,-3 8-4 0,3-5 1 15,-3 5 17-15,2-9-33 0,-2 9 22 16,5-7-26-16,-5 7 26 0,4-8-22 0,-4 8 28 16,3-10-24-16,-3 10-2 0,3-10 1 0,-3 10 4 0,0-13-2 15,0 13 8-15,-1-11-2 0,1 11 8 0,-5-11-5 16,3 4 2-16,-1 2 7 0,-2-1-1 16,5 6 12-16,-7-10-19 0,7 10 11 0,-10-7-4 15,10 7 7-15,-9-7-18 0,9 7 10 0,-9-2-8 0,9 2 9 16,0 0 10-16,-15 0-1 0,15 0 13 0,-8 7 10 15,8-7 7-15,-6 8-1 0,6-8 1 0,-5 11-3 16,3-4-5-16,1 1 8 0,1 2-5 0,0 1 11 16,3 0-15-16,-2 2 5 0,2-1-18 0,-1 1 14 15,3 2-19-15,-1-1 23 0,0 1-30 0,4-4 24 16,-1 2-33-16,-2-1 31 0,3-1-42 0,2-1 39 16,-3-2-40-16,2-1 32 0,0-2-43 0,2 0 31 15,-1-3-53-15,4-1 40 0,-1-1-47 0,4-2-52 16,1-4-117-16,2 0-130 0,-1-2-163 0,3-4-304 15,-3 1-363-15,-1-1-765 0</inkml:trace>
  <inkml:trace contextRef="#ctx0" brushRef="#br0" timeOffset="40344.566">19392 17401 323 0,'0'0'242'0,"0"0"38"0,-8-7-50 0,8 7 26 15,0 0-37-15,-9-4 20 0,9 4-18 0,-5-4-3 16,5 4-33-16,0 0 17 0,-5-7-27 0,5 7 28 16,0 0-23-16,-5-5 18 0,5 5-2 0,0 0-8 15,-5-5-9-15,5 5-21 0,0 0-32 0,0 0-10 0,0 0-17 16,-6-4 11-16,6 4 11 0,0 0-2 15,0 0 3-15,8 4 26 0,-8-4-40 0,9 8 35 16,-2-3-41-16,-1 3 21 0,6 1-36 0,-2 3 22 0,4 0-43 16,1 5 16-16,-1-3-11 0,4 6-52 0,0-1 32 15,-1 0-40-15,2 1 24 0,0 0-35 0,-1 1 21 16,1-3-26-16,-2 3-7 0,2-3 10 0,-1 0-8 16,-4-1 3-16,-1-2 2 0,1-1-8 0,-3-2-25 15,-1 1-29-15,-1-3-23 0,0 1-14 0,-4-5-13 16,2 2-18-16,-2-3-92 0,-3 2-65 0,-2-7-84 15,2 5-103-15,-2-5-68 0,0 0-73 0,0 0-301 16,-16-5-492-16</inkml:trace>
  <inkml:trace contextRef="#ctx0" brushRef="#br0" timeOffset="40614.844">19434 17507 403 0,'-9'-10'381'15,"1"-1"-21"-15,0 1-54 0,1 0-21 0,3 1-17 16,-1-1-35-16,1 0-6 0,0 0-48 0,3 0-1 0,0-1-52 15,2 1 8-15,0 1-45 0,3-1-1 16,1 1-21-16,3-1 20 0,1 0-32 0,1 3 19 16,1 0-33-16,-1 3 22 0,1 0-23 0,-1 0 16 0,3 3-26 15,1 1 21-15,-2 1-21 0,0 3 13 0,0 1-17 16,2 0 15-16,-4 4-6 0,-1 1-3 0,0 0-3 16,-1 2-4-16,-3-2-9 0,-1 4 0 0,-3-4 1 15,2 2-6-15,-3 2 0 0,0-2-2 0,-2 0-1 16,1-2-4-16,1 0-1 0,-2 2-5 0,0-3-4 15,0 1-16-15,-1-3-56 0,3-2-61 0,0-5-62 16,-1 12-140-16,1-12-133 0,0 0-441 0,0 0-483 16</inkml:trace>
  <inkml:trace contextRef="#ctx0" brushRef="#br0" timeOffset="41199.632">19586 17575 215 0,'0'0'369'0,"-2"9"-101"0,2-9 26 15,-4 6-51-15,4-6 17 0,-3 5-38 0,3-5-7 16,0 0-29-16,-2 6-26 0,2-6-20 0,0 0-23 0,0 0-26 15,0 0-16-15,0 0-10 0,2-7-21 16,-2 7-4-16,5-8-6 0,-5 8-8 0,4-13-6 16,-1 8-3-16,-1-2-4 0,-2-2-4 0,0 1-1 0,0 1-3 15,-1-3 2-15,-3 2-2 0,2 1 0 0,-4-2-6 16,1 3 1-16,-1-1 6 0,-4 1-4 0,2 2 7 16,2 2-1-16,-2-1-38 0,8 3 48 0,-15-1 9 15,15 1 8-15,-15 4 5 0,8-1 1 0,-1 2 0 16,3 2 2-16,1 0 0 0,2-1 2 0,-1 3 1 15,3-1-10-15,0 3-4 0,5-1-5 0,-1 2-11 16,3 1-21-16,0-2 31 0,3 0-30 0,1 0 24 16,0-1-27-16,3-1 22 0,-1-1-25 0,2-4 20 15,-3-1-25-15,0 0 28 0,0-1-30 0,0-4 29 16,0 1-30-16,-4-1 34 0,1-3-7 0,-1 2 6 16,-3-4-5-16,-3 2-1 0,1-3-2 0,-3 1-2 15,-3-3 4-15,-2 2-3 0,-1-1 4 0,-2 1-2 16,-2-2 4-16,-3 3 11 0,2-1 12 0,-1 4-3 15,-2-1 7-15,3 2-6 0,-3 1-1 0,2 2-7 16,12 0-10-16,-18 0-1 0,9 3-1 0,0 1-1 16,3 2-1-16,0-1 1 0,3 2-1 0,2-1 0 15,-1 2 0-15,5-1-1 0,0 2-1 0,3-1-1 0,0 1-7 16,5 0-20-16,0-1 1 0,-1 1-68 0,3-1-26 16,2-2-41-16,-2 0-16 0,1-1-26 0,-1-2-90 15,1-1-4-15,-1-4-49 0,0 1-75 0,2-1-234 16,-5 0-158-16</inkml:trace>
  <inkml:trace contextRef="#ctx0" brushRef="#br0" timeOffset="41715.411">20097 17432 365 0,'-9'-9'426'16,"3"2"-14"-16,-2-1-54 0,2 2-44 0,1-1 36 15,0-1-43-15,-2 3 10 0,2-3-24 0,0 4-1 16,1-1-70-16,4 5-26 0,-4-8-59 0,4 8 30 16,0 0-23-16,2-7 24 0,-2 7-14 0,0 0-17 15,16 0-22-15,-7 2-8 0,3 2-14 0,3 1-11 16,0 1-9-16,6 1 21 0,-1 5-50 0,5 0 29 16,0 2-52-16,2 1 27 0,0 0-34 0,2 5 30 15,2-1-44-15,-2 0 33 0,-3-2-41 0,-1-3 40 16,-2 0-40-16,-1-3 38 0,-3 1-38 0,-1-3 47 15,-4-3-30-15,0 1 65 0,-2-3-9 0,-3-2 20 16,-9-2-18-16,14 0 10 0,-8-4-18 0,-2-1 30 16,-3-3-19-16,0-1 5 0,-2-3-15 0,-1-2 1 15,-5-3-24-15,2-3 4 0,-5-4-18 0,0-2 12 16,-4-2-27-16,2 1 16 0,-3-6-21 0,3 5 16 16,-2 0-20-16,4 2 12 0,0 1-22 0,0 4 13 15,3 4-49-15,1 3-47 0,-1 1-97 0,2-1-73 0,3 3-108 16,-1 2-34-16,2 2-42 0,1 7-72 15,1-10-95-15,4 6-547 0,-5 4-777 0</inkml:trace>
  <inkml:trace contextRef="#ctx0" brushRef="#br0" timeOffset="42180.968">20753 17284 387 0,'0'0'487'0,"0"0"-96"0,-3-10-44 16,3 10-43-16,-5-7-8 0,5 7-48 0,-4-6 11 15,4 6-23-15,-6-9 2 0,1 5-48 0,5 4 2 16,-9-7-36-16,3 3-11 0,6 4-40 0,-12-3 7 16,12 3-42-16,-14-2 17 0,14 2-36 0,-17 5 13 15,8-1-32-15,-1 1 19 0,1 2-25 0,0 1 19 16,-1 1-24-16,2 1 24 0,2 1-1 0,-2 0-12 15,4 3 0-15,-2-1-5 0,5-2-22 0,0 2 22 16,1-1-2-16,1 2-6 0,1 1-2 0,3-3-4 0,0 2 2 16,3-2-1-16,0-3-6 0,1 1 2 0,0-4-6 15,0 0-4-15,0-3 0 0,2 0-10 0,-11-3 1 16,19 0-2-16,-7-3-1 0,-2 0-4 16,-1-2 6-16,1-1 0 0,-1-1-1 0,-2-1 3 0,-1-1-22 15,0 1 34-15,-2-1-28 0,-1-1 33 0,-1 0-26 16,1 1 29-16,-2 1-24 0,-1 2 44 0,1-1-22 15,-1 7 28-15,2-11-6 0,-2 11-11 0,2-10-24 16,-2 10-5-16,2-6 27 0,-2 6-30 0,0 0 30 16,0 0-34-16,11-1 34 0,-11 1-3 0,10 3-5 15,-10-3-3-15,17 5-7 0,-8-1-8 0,1-1-39 16,3 0-52-16,-2 1-60 0,1-1-37 0,-1 0-69 16,2-1-19-16,1 0-27 0,-2-2-64 0,2 0 19 15,-3 0-35-15,2-4-381 0,0 0-288 0</inkml:trace>
  <inkml:trace contextRef="#ctx0" brushRef="#br0" timeOffset="42416.298">21072 17140 430 0,'-2'-6'408'0,"-2"1"-12"0,4 5-56 0,-8-9-41 16,8 9 7-16,-9-4-59 0,9 4 5 0,-14 0-31 15,14 0 8-15,-13 4-25 0,3 1 9 0,2 0-35 0,2 2 17 16,0 0-38-16,-2 1 24 0,2 2-47 0,2-1 8 15,0 1-20-15,0 0-11 0,4 1-18 0,0-1-11 16,1 1-10-16,3-2-8 0,-1 0-18 0,3 2-5 16,1-2-3-16,1 0-4 0,3-4-9 0,-1 3-4 15,3-4-5-15,0 0-15 0,-1-3-58 0,2 1-25 16,2-4-84-16,-1 1-75 0,3-3-102 0,-3 0-125 16,2-1-99-16,-2-3-484 0,-1 0-671 0</inkml:trace>
  <inkml:trace contextRef="#ctx0" brushRef="#br0" timeOffset="46047.716">21358 17031 139 0,'0'0'280'16,"0"0"-90"-16,0 0 33 0,0 0-51 0,0 0 29 15,0 0-52-15,0-8 38 0,0 8-38 0,0 0 26 16,0 0-36-16,-2-7 3 0,2 7-6 0,0 0-3 16,0 0-10-16,0 0-3 0,0 0-13 0,-4-4 2 15,4 4-8-15,0 0-12 0,0 0-5 0,0 0-7 16,0 0-5-16,-10-3-23 0,10 3 20 0,0 0-8 16,-9 4 3-16,9-4 3 0,-12 6 4 0,12-6 4 15,-10 8 2-15,4-2 2 0,-1-1-7 0,-1 1-9 16,1 0-6-16,-1 1-9 0,3 1 2 0,-4-1-9 0,4 0-5 15,0 0 0-15,1 1-5 0,-1-1-5 0,1 0 0 16,2 1-1-16,-1-1 4 0,2-1-5 16,1-6 1-16,4 13-1 0,-2-6 0 0,1-2-5 15,3 0 1-15,-2 0-6 0,5 0-2 0,-1-3 1 0,1 0-5 16,0 1 1-16,-9-3-5 0,19 2-1 0,-9-4-7 16,1 0-1-16,1 0 1 0,-2-1-2 0,2 0 0 15,-3-1-3-15,1-2 4 0,0 1-2 0,-2-1 2 16,-1-1 4-16,1 1 2 0,0-1-2 0,-3 0 1 15,-1 0 0-15,-2-1-4 0,1 0 3 0,-3 8-2 16,-1-13-1-16,-1 5-1 0,-2 2 5 0,1 0-4 16,-4 0-9-16,0 0 12 0,0 1-3 0,-2 1-2 15,0 1-17-15,2-1-36 0,-1 3-48 0,8 1-46 16,-17-3-39-16,17 3-38 0,-12-3-49 0,12 3-45 16,-11 0-9-16,11 0-82 0,0 0-32 0,-12-1-178 15,12 1-138-15</inkml:trace>
  <inkml:trace contextRef="#ctx0" brushRef="#br0" timeOffset="46648.12">21379 16962 187 0,'0'0'522'0,"3"-6"-74"0,-3 6-45 0,0 0-31 16,2-5-32-16,-2 5-48 0,0 0-44 0,0 0-36 0,0 0-7 16,0 0 4-16,9-2-16 0,-9 2 0 0,0 0-20 15,10 5-20-15,-10-5-20 0,12 4-17 0,-5-1-25 16,2-1-13-16,2 1-16 0,0 1-16 0,-1-1-2 15,2-1-10-15,-1 2-6 0,2-1-6 0,0 0-4 16,-2-1-2-16,2 1-7 0,-1-1 4 0,-1 0-6 16,-1-2-1-16,-10 0-2 0,18 2 1 0,-18-2-2 15,17 0-5-15,-17 0 7 0,11-2-4 0,-11 2-4 16,11-7-2-16,-11 7 5 0,6-5-4 0,-6 5 1 16,1-10-4-16,-2 4 2 0,-3 1 0 0,0-3 2 15,0 0 2-15,1 2 0 0,-3-2 1 0,3 1-9 16,-1 2 10-16,0 1-4 0,4 4-3 0,-6-9 1 15,6 9-10-15,-6-6 6 0,6 6 5 0,0 0 0 16,0 0 2-16,0 0 0 0,0 0 3 0,0 0-6 16,13 0 6-16,-13 0-1 0,12 2-3 0,-12-2-12 15,15 5-18-15,-5-4-15 0,-1 1-16 0,2 0-20 16,1-2-6-16,-3 0-3 0,-9 0-5 0,23 0 1 0,-14 0 7 16,3-1-5-16,-2-2 4 0,-1 0 1 0,0-2 14 15,-2 0 8-15,1 1 9 0,-3-1 14 0,-1-3 5 16,2 2 9-16,-4 0 9 0,-1-1 8 15,-1 7-2-15,0-14 2 0,-3 7 8 0,0 1 1 0,-1-1 0 16,-1 2 28-16,1-2 16 0,-1 2 12 0,1 1 18 16,4 4 6-16,-9-8-14 0,9 8-13 0,-6-5-6 15,6 5-3-15,0 0 6 0,-4-4 0 0,4 4-4 16,0 0-7-16,0 0-3 0,10 4-12 0,-10-4 7 16,15 4-13-16,-6 0 6 0,1 0-3 0,3 1-7 15,0 0 2-15,2 2-2 0,-2 0-4 0,4 1 3 16,-2 1-6-16,0 1-1 0,-2-1 0 0,1 0-1 15,-5 0 0-15,1 1-5 0,-1 0 6 0,-5 0-1 16,1 1 1-16,-5-1-2 0,0 2-8 0,-5-2 2 16,1 3 0-16,-5-1-22 0,0 1-35 0,-1-1-91 15,-3 3-38-15,1-3-79 0,-2 2-154 0,0-2-86 0,-2 0-280 16,2-2-318-16</inkml:trace>
  <inkml:trace contextRef="#ctx0" brushRef="#br0" timeOffset="47366.75">21723 17492 75 0,'0'0'451'0,"-9"-8"-99"16,9 8 30-16,-7-4-40 0,7 4-27 0,-6-5 24 0,6 5-47 15,-7-6-4-15,7 6-50 0,0 0-24 0,-6-3-31 16,6 3 70-16,0 0-15 0,0 0 26 15,3 8-19-15,-3-8-30 0,9 9-15 0,-2-3 15 0,2 2-53 16,4 1 26-16,1 3-42 0,3 1-5 0,4 2-41 16,-1 2-21-16,1 2-12 0,2 0-13 0,-2 1-16 15,4 4-3-15,-2-6-8 0,0 1-7 0,-2 1 0 16,2-2-7-16,-3-1-4 0,-1-2-6 0,-1-1-6 16,-4-1-16-16,0-4-50 0,-2 0-27 0,-1-1-3 15,-2-2 7-15,-2-2-41 0,-1 1-40 0,-6-5-80 16,9 4-20-16,-9-4-55 0,0 0 22 0,0 0-23 15,0 0-55-15,-11-5 17 0,3 1-30 0,-2 0-8 0,-4-4-25 16,-2 0-215-16,-3-3-156 0</inkml:trace>
  <inkml:trace contextRef="#ctx0" brushRef="#br0" timeOffset="47567.208">21923 17718 730 0,'-23'-15'117'15,"5"3"42"-15,-1 1 31 0,2-1-40 0,1 0 49 16,1 1-12-16,-1-3 29 0,5 4-19 0,-1 0-19 16,5-2-19-16,-1 0-35 0,3-1-2 0,1 2-28 15,3 1 10-15,1-2-35 0,2 2 10 0,2 1-29 0,4-1 17 16,0-2-29-16,3 5 23 0,0-2-29 15,1 4 25-15,3 0-31 0,-2 0 25 0,2 3-35 16,-2 1 23-16,1 1-30 0,-1 3 24 0,2-1-28 0,-4 2 25 16,0 1-29-16,-1 1 21 0,-1 1-3 0,-1-2 0 15,-3 4-7-15,1-1-1 0,-2 1-45 0,-4-1 37 16,0 1-22-16,0-1 28 0,-1-1-24 0,-2 3 25 16,1-2-51-16,-3 0 52 0,2-3-74 0,-1 0-25 15,2 0-63-15,2-5-117 0,-8 7-70 0,8-7-96 16,0 0-282-16,0 0-221 0</inkml:trace>
  <inkml:trace contextRef="#ctx0" brushRef="#br0" timeOffset="48422.688">22017 17449 278 0,'0'0'481'0,"-2"-8"-59"0,2 8-53 0,0 0-44 15,-1-9 11-15,1 9-80 0,0 0-23 0,1-9-64 16,-1 9 5-16,4-6-56 0,-4 6 8 0,13-5-46 15,-5 1 6-15,2 2-41 0,1-1 19 0,2 1-38 16,1-1 18-16,0 1-38 0,0 1 27 0,0 1-34 16,-1 0 26-16,2 0-32 0,-2 3 22 0,0-2-27 0,-3 2 26 15,-1 1-31-15,1-2 26 0,-6 2-30 0,-4-4 31 16,7 11-24-16,-7-11 26 0,0 9-21 16,0-9 22-16,-7 9-40 0,7-9 48 0,-8 8-26 0,8-8 24 15,-11 5-30-15,11-5 31 0,-10 4-28 0,10-4 32 16,0 0-29-16,-14 0 24 0,14 0-26 0,-8-6 25 15,8 6-28-15,-1-8 24 0,1 8-25 0,1-11 21 16,4 3-24-16,0 2 24 0,0-2-25 0,2 0 27 16,0 0-28-16,2 0 29 0,3 0-26 0,-3 1 26 15,1 0-28-15,0 3 25 0,-1-1-28 0,2 0 31 16,-1 2-27-16,0 2 27 0,0-1-29 0,-10 2 33 0,18 0-25 16,-18 0 29-16,19 3-26 0,-10-3 27 0,0 4-27 15,1-1 24-15,2 0-27 0,-3 1 27 0,1-1-26 16,-1 0 23-16,0-1-24 0,-1 2 28 0,-8-4-19 15,15 3 23-15,-15-3-18 0,10 4 21 0,-10-4-25 16,13 0 19-16,-13 0-20 0,9-2 18 0,-9 2-19 16,6-5 16-16,-6 5-18 0,2-7 17 0,-2 7-22 15,-2-10 22-15,2 10-25 0,-6-10 20 0,2 3-30 0,-1 0 25 16,-3 2-14-16,2-2 19 0,-1 2-22 16,2 0 18-16,-1-2-21 0,0 4 20 0,0-2-42 15,3 1-13-15,3 4-75 0,-7-7-33 0,7 7-39 0,-5-6-38 16,5 6 39-16,0 0-3 0,-1-6-9 0,1 6-5 15,0 0-14-15,6-8 16 0,-6 8 34 0,9-7 27 16,-4 3 41-16,0-1 20 0,-5 5 20 0,11-8 28 16,-5 2 30-16,-2 0 51 0,2 1 29 0,-1 0 25 15,0 1 27-15,-1 0 29 0,-4 4-15 0,5-10 42 16,-5 10 1-16,6-8-8 0,-6 8-1 0,5-7-29 16,-5 7 17-16,3-6-34 0,-3 6 12 0,0 0-40 0,4-8 6 15,-4 8-46-15,0 0 17 0,0 0-40 16,5-6 15-16,-5 6-31 0,0 0 20 0,0 0-31 15,0 0 22-15,0 0-27 0,4 5 26 0,-4-5-33 0,0 0 34 16,5 8-22-16,-5-8 41 0,4 7-23 0,-4-7 27 16,8 11-17-16,-3-7 24 0,-1 2-15 0,2-1 11 15,1 2-20-15,-1-2 14 0,1 2-18 0,1-2 1 16,1 0-5-16,1 0 2 0,-1 1-12 0,0-2 10 16,3 1-18-16,-3-3 16 0,2 2-21 0,-1-3 22 15,1 1-18-15,-11-2 10 0,19 0-12 0,-19 0 11 16,15 0-15-16,-15 0 12 0,15-4-15 0,-15 4 15 0,12-5-22 15,-12 5 21-15,5-8-18 0,-5 8 11 0,1-9-13 16,-1 9 11-16,-5-10-12 0,0 5 14 16,-1 0-18-16,-4 0 20 0,1 1-23 0,0 1 21 0,-3-1-21 15,1 2-4-15,-1-1-39 0,-2 1-1 0,4 1-53 16,-3-1-4-16,13 2-49 0,-19 0-20 0,19 0-40 16,-17 0-81-16,17 0-14 0,-11 0-68 0,11 0-318 15,0 0-214-15</inkml:trace>
  <inkml:trace contextRef="#ctx0" brushRef="#br0" timeOffset="48781.732">22716 16837 71 0,'-7'-9'411'0,"3"3"-113"0,-2 0 13 15,1 2-44-15,-3 0-13 0,8 4-12 0,-9-5-27 16,9 5-21-16,-11-4-27 0,11 4-21 0,0 0-1 16,-17 1 0-16,17-1-7 0,-4 6-1 0,4-6-6 15,-2 10-8-15,2-10-9 0,2 12 2 0,-2-3-6 16,4-1 0-16,1 1-8 0,3 3-10 0,-2 1 1 0,3-1-13 16,1 4-22-16,2 0 26 0,-1 1-37 0,3-1 23 15,-1 2-37-15,-1 0 30 0,4 2-28 0,-1-1 23 16,-2 0 1-16,0-2-13 0,1-1 4 0,-1 1-11 15,2 0-9-15,-2 0-2 0,0-2-12 0,-2 2 5 16,0-2-4-16,-1-3-6 0,-1 0-1 0,0-2-10 16,-3 2 5-16,0-4-1 0,0 1-6 0,-1-1-1 15,-1 1-39-15,-2-4-62 0,-2-5-89 0,1 12-52 0,-1-12-89 16,-2 12-113-16,2-12-63 0,-8 5-465 16,8-5-565-16</inkml:trace>
  <inkml:trace contextRef="#ctx0" brushRef="#br0" timeOffset="48919.364">22755 17291 530 0,'-11'-4'476'0,"2"1"-58"0,2 1-34 16,1-3-63-16,1 1-20 0,0-2-68 0,2 0 7 16,1 1-65-16,2 5 0 0,0-15-57 0,1 5 6 15,3 1-42-15,1-1-1 0,2-2-36 0,1 0 13 16,2 0-37-16,4-1-22 0,-1-1-98 0,1 2-50 16,0-2-108-16,-1 2-99 0,1-3-561 0,0 2-485 0</inkml:trace>
  <inkml:trace contextRef="#ctx0" brushRef="#br0" timeOffset="49062.5">23008 16984 684 0,'0'0'534'0,"10"-1"-62"0,-10 1-1 15,0 0-34-15,0 0-47 0,0 0-47 0,6-5-51 16,-6 5-44-16,0 0-46 0,0 0-35 0,2-6-32 16,-2 6-35-16,0 0-58 0,2-6-84 0,-2 6-86 15,4-5-108-15,-4 5-129 0,7-7-168 0,-2 2-471 16,-5 5-604-16</inkml:trace>
  <inkml:trace contextRef="#ctx0" brushRef="#br0" timeOffset="50881.843">22919 16261 146 0,'-5'-4'185'0,"5"4"15"0,-12-9-57 16,6 4 29-16,-2 0-39 0,-1 1 10 0,-2-3-42 15,-1 2-5-15,-3-1 7 0,1-1-6 0,-3 2-2 16,-3-1 10-16,-1-1-8 0,-3 0-8 0,1 0-5 16,-4 0-4-16,-4 2-4 0,-1-2-13 0,-3 1-5 0,0 2 16 15,-2-3-68-15,1 2 35 0,-2 0-11 16,-3 2-25-16,4-1 39 0,-3 2-30 0,1 1 27 0,-1 0-1 15,1 0-5-15,-3 2-6 0,2 0-2 0,-1 0-8 16,0 1-5-16,-5 3-2 0,-1-1-2 0,1 3-1 16,-1 1 2-16,2-1 0 0,-2 3-7 0,0 0-1 15,0 2-1-15,1 1 1 0,0 0-3 0,0 2 0 16,-1 2 9-16,-7 4-9 0,2 1 5 0,-3 1-8 16,1-1 6-16,3 3-9 0,-1-1 9 0,-1 0 0 15,1 1-4-15,0 1-2 0,-1-1 2 0,3 1 6 16,-1-1 11-16,9-4 2 0,-8 4 8 0,11-5-3 15,-2 4 0-15,1-3-3 0,0 0 0 0,3 1 10 16,2 0-8-16,-2-2-3 0,2 2 2 0,3 0 6 16,0-1 8-16,3 0-27 0,-2-1 20 0,3 0-22 15,6-1 29-15,-1 0-19 0,0-1 17 0,0 0-19 16,3 1 12-16,-2 0-15 0,4 1 23 0,0-2-25 0,2 1 32 16,0 1-23-16,1-2 23 0,5-1-33 0,-3 2 42 15,3-1-33-15,1 1 25 0,-1 0-28 16,2 1 30-16,2 1-27 0,-1 1 28 0,1-2-22 0,0 4 20 15,2-2-24-15,0-1 23 0,0 3-23 0,0-2 21 16,1 2-17-16,2-2 18 0,-1 2-19 0,-1 0 15 16,2-2-18-16,-2 2 12 0,2-2-10 0,1-2 20 15,0 1-15-15,0 3 16 0,4-2-7 0,-3 2 7 0,2-2-3 16,0-2 8-16,3 2 1 0,-1-1 4 16,1-1-9-16,3-1 2 0,-1 0 7 0,2-1 1 15,1 0-5-15,2 0-4 0,0-1-2 0,5 2-2 16,1-2 7-16,-1 0 0 0,4 0-5 0,-2-1-4 0,3-1 23 15,1 0-25-15,3 1 14 0,-2-1-27 0,4-1 21 16,-4 1-28-16,4-1 17 0,-4 1-17 0,2-1-1 16,2 0 0-16,0 0 11 0,0 0-22 0,-1-2 31 15,5 7-27-15,-6-8 6 0,2 0-9 0,1-1 8 16,-2 2-6-16,0-3 1 0,3 0 3 0,-2-1 5 16,-1 1 3-16,-1-3-5 0,2 2 15 0,2-1-6 0,2-1 0 15,-1-1-6-15,0-1 4 0,0 0-12 16,-2-1 8-16,4 1 9 0,1-1-15 0,-1-1 12 0,6-2-19 15,-5 2 16-15,3-2-15 0,-1 1 10 0,1-1-17 16,0 2 24-16,1-2-21 0,0-2 13 0,-1-1-21 16,1 3 21-16,-1-2-19 0,-2-2 17 0,5-2-15 15,-3 3 17-15,-1-1-23 0,-1-1 30 0,2-1-31 16,-2 0 18-16,1 1-20 0,-2-2 22 0,1-1-16 16,-2 3 20-16,4-2-26 0,-4 0 26 0,1 0-19 15,1-1 21-15,-1 2-28 0,-1-2 20 0,-1 0-18 0,3 1 30 16,-3 0-30-16,1 0 18 0,-1-2-23 0,1 1 29 15,0-1-25-15,-1 2 22 0,0-3-21 0,0 1 24 16,0-1-24-16,1 1 33 0,-1-1-36 0,-1 1 24 16,1-3-28-16,-2 2 29 0,1-1-21 0,0 1 4 15,-2-2-2-15,-2 2 1 0,2-2-5 0,-2 0 4 16,1 4 6-16,-1-4 1 0,-1-1-1 0,0 0-3 16,-1 1 3-16,1 0 1 0,-1-1 3 0,0 0-6 15,-1-2 1-15,0 1 3 0,-2 0-4 0,2 0 3 0,-2-1 1 16,0 1-6-16,-2-1 9 0,2 1 2 0,-3 0 1 15,-2-1-10-15,1 1 42 0,0 1-40 0,-2 0 36 16,1-2-46-16,-3 1 37 0,2-1-42 0,-2 0 35 16,-1 0-34-16,2-1 4 0,-2-1 35 0,-3 1-38 15,2 0-3-15,-2-1 5 0,-2-2 3 0,4 1 0 16,-5 0 0-16,-2-2 0 0,1 2 6 0,-1-2-1 16,-2 2 0-16,-2 0-6 0,0 0 5 0,-1-1 4 15,-1 0 2-15,-3-1-2 0,1-1-5 0,-2-1 0 16,-4 1 8-16,3-2-1 0,-4 2 32 0,0-6-41 0,-2 3 31 15,-1-1-30-15,2-1 34 0,-3 1-44 0,2-1 40 16,-2 1-33-16,1-1 34 0,0 1-38 16,0 2 32-16,3-2-38 0,-3 1 38 0,0 1-52 0,2 3 50 15,-2 1-32-15,1-3 36 0,-2 2-43 0,3 2 44 16,-2-2-43-16,-2 0 40 0,-1 0-54 0,1 2 25 16,-2-2 36-16,1 3-45 0,0-1 44 0,-3-2-42 15,4 3 29-15,-3-1-26 0,2 2 37 0,-2-3-45 16,2 3 45-16,-3-2-39 0,4 2 38 0,-3-1-41 15,3 1 39-15,-5-1-40 0,3 3 37 0,0-1-39 16,2-1 38-16,-2 3-35 0,0-1 38 0,1-1-38 16,-2 2 35-16,3-1-34 0,-4 2 33 0,4 0-35 15,-2-2 31-15,0 4-27 0,0-1 29 0,0 1-27 16,0-2 32-16,0 2-36 0,1 2 31 0,0 0-45 0,-2 1 51 16,4 1-37-16,-4 0 35 0,-4-3-37 15,4 4 38-15,-2 1-32 0,1-1 31 0,-5 1-35 16,-2 3 33-16,-1-2-32 0,-2 1 33 0,0 0-39 0,-3 2 29 15,0 0-36-15,-7 0 15 0,1 2-43 16,-2 0-10-16,-5 1-44 0,-3-1-76 0,-7 3-81 16,1 2-106-16,-4 0-223 0,-10 2-635 0,-4 1-845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09:30:41.61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19719 1898 127 0,'0'0'627'15,"-6"-5"-170"-15,6 5-117 0,0 0-51 0,-8-7-42 16,8 7 4-16,0 0-64 0,-8-2 14 0,8 2-52 16,0 0 2-16,0 0-38 0,0 0 26 0,-10 2-25 15,10-2 40-15,-5 10-23 0,2-3 14 0,2 3-41 16,1 1 15-16,-1 2-39 0,0 6 15 0,1-1-13 16,-2 3-16-16,2 5-11 0,0 1-7 0,0 2-6 15,0 0-12-15,-1 3-2 0,1-3-6 0,-1 2-8 0,1-4 1 16,0 1-4-16,0-3 0 0,1-1-8 15,-1-2 6-15,-1-3-11 0,2-2-45 0,0 0-23 16,-1-5-30-16,2 0-12 0,-1-4-20 0,0 2-57 0,-1-10-74 16,0 5-101-16,0-5-29 0,5-3-91 0,0-4-308 15,-1-4-315-15</inkml:trace>
  <inkml:trace contextRef="#ctx0" brushRef="#br0" timeOffset="237.642">19752 2026 134 0,'4'-24'486'0,"-3"1"-83"16,1 3-46-16,-1 0-44 0,0 3 13 0,0-2-38 15,1 4-1-15,-1 2-41 0,0 1 11 0,-1 0-57 16,0 2-22-16,2 2-53 0,-2 1-10 0,0 7-30 16,5-10 15-16,-5 10-19 0,10-3 13 0,-10 3-28 15,15 7 23-15,-1-3-33 0,-2 6 22 0,4 2-40 16,1 2 41-16,3 5-38 0,3 0 41 0,2 6-9 16,2 1-2-16,-2 1-14 0,3-1 5 0,-1 1-27 15,0 1 20-15,0 0-28 0,-3-1 5 0,2-1-18 16,-1 0 14-16,-2 2-20 0,-4-7 12 0,0 1-22 0,1-1 22 15,-5-3-22-15,0-1 0 0,-2-1-22 16,0-2-16-16,-4-1-31 0,0-1-42 0,0 0-40 16,-4-5-48-16,-1 3-74 0,-2-4-147 0,-2-6-172 0,-4 8-408 15,4-8-602-15</inkml:trace>
  <inkml:trace contextRef="#ctx0" brushRef="#br0" timeOffset="414.725">19857 2262 318 0,'-8'-3'765'0,"2"0"-207"0,-2-1-116 0,3-1-86 16,5 5-90-16,-8-8-47 0,8 8-42 0,-3-9-30 15,3 9-29-15,0-12-24 0,2 7-17 0,3-5-16 16,3 3-18-16,3-3-16 0,1 3-33 0,6-5-68 16,1 2-26-16,1 0-63 0,7-2-50 0,-1 0-130 15,2 0-56-15,5-5-354 0,-3 5-263 0</inkml:trace>
  <inkml:trace contextRef="#ctx0" brushRef="#br0" timeOffset="700.146">20867 1739 101 0,'0'0'518'15,"-7"-8"-147"-15,7 8-58 0,-11-5-39 0,-1 2-13 16,3 1-14-16,-4 2 1 0,-2 0-64 0,2 1 17 15,-6 3-55-15,1-1 3 0,-2 2-54 0,-2 2 15 0,3 0-40 16,0 3 22-16,-2 0-34 0,5 0 20 0,-1 3-28 16,4-1 24-16,-1 1-31 0,3-1 20 15,3 0-27-15,-1 0 20 0,4 3-22 0,1-3 22 0,2 0-18 16,2 0 9-16,1 0-20 0,1 0 11 0,4 0-6 16,2 0-5-16,1-1-7 0,4 0-10 0,1-3-21 15,2 2-20-15,4-1-25 0,-1-2-62 0,3-1 4 16,0 0-48-16,2-3-48 0,-5 1-59 0,4-3-131 15,-1-1-57-15,-1 0-287 0,-1 0-250 0</inkml:trace>
  <inkml:trace contextRef="#ctx0" brushRef="#br0" timeOffset="880.664">20693 2259 215 0,'-13'12'670'0,"3"-1"-182"0,2-2-110 0,-1 0-66 16,1-2-64-16,3 0-37 0,0 0-2 0,1-2 3 15,2 0 9-15,2-5-4 0,-3 10-24 0,3-10-32 16,9 3-31-16,-9-3-30 0,14 0-32 0,0-1-33 16,0-3-38-16,4-1-43 0,3-2-49 0,0 0-41 15,6-3-43-15,1 0-72 0,2-2-56 0,3-3-93 16,0-2-437-16,-1 0-376 0</inkml:trace>
  <inkml:trace contextRef="#ctx0" brushRef="#br0" timeOffset="1149.95">21259 1796 662 0,'-3'-11'588'16,"-2"1"-158"-16,3 0-25 0,-2 2-50 0,1-1 6 15,-1 2-26-15,-2-3 34 0,2 3-37 0,0 2 2 16,4 5-28-16,-5-10-46 0,1 6-33 0,4 4-44 16,-5-9-42-16,5 9-31 0,-2-6-26 0,2 6-15 15,0 0-11-15,0 0-11 0,0 0 2 0,0 0-8 16,1 11-5-16,3-4-7 0,0 2-1 0,1 1-9 15,1 2-2-15,2 1-2 0,-1 2-6 0,1 2-2 0,1 1-13 16,1 0-22-16,-1 0 13 0,0 1-62 0,1 0 2 16,-1-1-56-16,-1-2-36 0,1 1-33 15,0-2-54-15,-3-1-35 0,-1 0-51 0,1-4-90 0,0 0-19 16,-2-2-107-16,-2 1-351 0,-2-9-474 0</inkml:trace>
  <inkml:trace contextRef="#ctx0" brushRef="#br0" timeOffset="1565.893">21177 1792 134 0,'-10'-7'674'0,"2"-1"-150"0,2 0-127 16,-1-1-37-16,1 0-72 0,2-2 1 0,2 0-52 0,0-1 4 15,4-3-36-15,0 3 2 0,2-2-56 0,2-1-6 16,3 0-50-16,2-1 8 0,1 4-21 0,4-1-15 15,0-1-17-15,2 4-35 0,1 1 18 0,2 1-35 16,-5 6 15-16,2-1-45 0,0 3 9 0,-1 1-37 16,-2 3 7-16,0 4-36 0,-2 4 19 0,-1-2-38 15,-5 4 37-15,0 1-17 0,-3 1 42 0,-2 1-17 16,-2 0 37-16,-1-2-19 0,-2 2 32 0,1-1-21 0,-1-1 33 16,-1 0-25-16,-1-1 29 0,1-2-23 0,3-2 32 15,-3-2-26-15,3 1 37 0,0-2-29 0,1-7 30 16,1 13-25-16,0-7 33 0,4 2-31 0,2-3 25 15,0 2-28-15,6 0 32 0,-1 0-36 0,3 0 29 16,3 1-36-16,1-1 29 0,-1 3-35 0,1-3 34 16,-1 3-36-16,0-1 30 0,-3-3-38 0,-3 2 36 15,-1-2-34-15,1 3 28 0,-6-1-28 0,1-1 31 0,-5 0-25 16,-2-7 36-16,-4 15-32 0,-3-7 30 0,-5 1-5 16,-6-1 2-16,-1 1-4 0,-2-4-18 15,-1 3-41-15,-4-1-86 0,-1-1-111 0,-1-2-110 0,0-1-68 16,-1-1-295-16,1-2-226 0</inkml:trace>
  <inkml:trace contextRef="#ctx0" brushRef="#br0" timeOffset="24275.294">14881 13917 67 0,'0'0'194'0,"3"-8"9"0,-3 8-35 16,0 0 10-16,0 0-28 0,0-8 8 0,0 8-35 15,0 0 22-15,0 0-46 0,1-6 17 0,-1 6-42 16,0 0 23-16,0 0-38 0,0-10 39 0,0 10-18 16,0 0 13-16,1-7-37 0,-1 7 10 0,5-6 2 15,-5 6 8-15,1-6-4 0,-1 6 1 0,3-5-3 16,-3 5 0-16,0 0-2 0,5-10-1 0,-5 10 11 15,2-5-5-15,-2 5-2 0,0 0-7 0,2-6-6 0,-2 6-1 16,0 0-4-16,0 0-2 0,4-6 0 16,-4 6 0-16,0 0-8 0,0 0-6 0,0 0-3 15,1-7-8-15,-1 7-5 0,0 0 3 0,0 0-12 16,0 0-4-16,0 0-2 0,0 0 1 0,0 0-6 0,0 0 3 16,4-5-4-16,-4 5 1 0,0 0-3 0,0 0 4 15,0 0-2-15,0 0 0 0,10 3 5 16,-10-3 1-16,5 4 4 0,-5-4-1 0,8 8 2 0,-8-8-3 15,9 7-1-15,-1-1 0 0,-2-2-1 0,-1 3 17 16,4-2-24-16,-2 0 19 0,0 2-19 0,1-2 17 16,0 1-17-16,-2 0 16 0,4-1-18 0,-2 0 19 15,0-1-17-15,-1 1 13 0,2-1-12 0,-3 1 11 16,2-1-15-16,-8-4 17 0,12 7-15 0,-6-5 14 16,-6-2-22-16,9 5 24 0,-9-5-18 15,9 5 21-15,-9-5-15 0,9 4 9 0,-9-4 11 0,6 3-5 16,-6-3 20-16,0 0-6 0,7 4 23 0,-7-4-7 15,0 0 9-15,6 3 9 0,-6-3-3 0,0 0-11 16,0 0-9-16,0 0-9 0,10-2-11 0,-10 2-3 16,0 0-2-16,5-7-2 0,-5 7-5 0,7-8-2 15,-5 3-1-15,2 0-3 0,1-2 0 0,2-1 3 16,-2 1-2-16,1-2-4 0,3 0 3 0,-1-1-2 0,2-1-36 16,0 1 43-16,0-2-41 0,3-1 45 0,0-1-39 15,4-1 42-15,-2 3-41 0,0-3 41 0,3 1-1 16,-2 2-1-16,1-3-7 0,0 3-1 0,0-2-1 15,-1 1 1-15,2 1-4 0,-2-2 0 0,0 2 3 16,-2 2-4-16,0 0-2 0,-1 2 1 0,0-1 0 16,-2 0 3-16,-2 1-3 0,0 1 1 0,0 2 0 15,-1 0-2-15,-1-2 2 0,0 2 0 0,-7 5 3 16,9-7 4-16,-9 7-1 0,9-5-2 0,-9 5-2 16,7-6 1-16,-7 6 0 0,7-6 0 0,-7 6 3 15,5-2-6-15,-5 2 0 0,0 0 1 0,6-5-2 16,-6 5 2-16,0 0-3 0,0 0 1 0,5-5 2 15,-5 5 0-15,0 0-2 0,0 0 1 0,0 0 3 16,7-5-2-16,-7 5-4 0,0 0 0 0,0 0 2 0,0 0 0 16,0 0-1-16,0 0 1 0,0 0 3 0,0 0-6 15,6-5 4-15,-6 5-2 0,0 0-1 16,0 0-1-16,0 0 2 0,0 0 1 0,0 0-2 16,0 0-1-16,0 0 0 0,0 0 0 0,0 0 0 0,0 0 1 15,0 0 2-15,0 0-2 0,0 0 2 0,0 0 0 16,0 0 0-16,0 0 1 0,0 0 2 15,0 0-3-15,0 0 0 0,0 0 1 0,0 0-2 0,0 0 6 16,0 0-4-16,0 0 4 0,0 0-4 0,0 0 0 16,3-4-1-16,-3 4-3 0,0 0 3 0,0 0 1 15,0 0 0-15,0 0-3 0,0 0-5 0,0 0-28 16,0 0-55-16,0 0-59 0,0 0-124 0,0-7-111 16,0 7-123-16,0 0-460 0,0 0-555 0</inkml:trace>
  <inkml:trace contextRef="#ctx0" brushRef="#br0" timeOffset="30284.273">10470 15469 35 0,'0'0'136'0,"-8"3"-22"0,8-3 7 0,0 0 8 0,0 0 13 15,0 0 3-15,0 0 8 0,-8 3-2 0,8-3-8 16,0 0-13-16,0 0-3 0,0 0-15 0,0 0-4 15,0 0-5-15,0 0 0 0,0 0 0 0,0 0 0 16,0 0 6-16,0 0-1 0,-9 0-7 0,9 0-14 16,0 0 12-16,0 0-7 0,0 0-2 0,0 0 2 15,0 0 0-15,0 0 3 0,0 0-7 0,0 0-9 16,0 0-3-16,0 0 3 0,11 0-3 0,-11 0-8 0,13-6-2 16,-6 3-8-16,4 0-13 0,0-1 6 15,2 0-6-15,2-2-5 0,2 2-7 0,1 0-5 16,2-1-14-16,2-2 12 0,2 2-18 0,0 0 13 15,2-2-16-15,1 3 11 0,-1-2-13 0,4-1 9 0,3 2-12 16,-1-2 12-16,0 3-8 0,0-2 6 0,1 2-13 16,1-3 12-16,0 2-10 0,1-1 12 15,-1-1-14-15,-1 3 14 0,3-3-15 0,0 3 16 0,-3-2-16 16,2-1 7-16,-2 3-7 0,-1-3 7 0,1 3-4 16,-1-2 0-16,-1-1 2 0,-4 5 1 15,1-4-1-15,-3 2-4 0,3-1 8 0,-4 1-4 0,0 0-2 16,1 0 2-16,-3 0 1 0,-2-1-1 0,-2 3 0 15,0-1 3-15,-3 0-3 0,3-1 1 0,-6 2-2 16,0-1 3-16,0 0-3 0,-3 2 0 0,1-3 2 16,-1 2 1-16,-9 2 2 0,13-4-3 0,-13 4 1 15,13-7-1-15,-13 7 5 0,7-5-9 0,-7 5-8 16,6-8-34-16,-6 8-47 0,2-9-58 0,-2 9-142 16,0-9-103-16,0 9-599 0,0-11-591 0</inkml:trace>
  <inkml:trace contextRef="#ctx0" brushRef="#br0" timeOffset="36831.688">23519 17069 342 0,'0'-7'277'0,"0"7"1"0,-1-6-55 0,1 6 38 16,-1-8-30-16,1 8 19 0,-2-7-4 0,2 7-18 15,-1-7-48-15,1 7 6 0,-1-7-41 16,1 7 14-16,0-8-39 0,0 8 15 0,2-6 2 16,-2 6-11-16,2-8-9 0,-2 8-6 0,2-6-14 0,-2 6-6 15,5-5 1-15,-5 5-3 0,7-3-9 0,-7 3-3 16,0 0-5-16,12-1-13 0,-12 1-3 0,12 2-6 16,-12-2-12-16,12 5 9 0,-5-1-7 0,1 0-7 15,0 2-37-15,-1-1 36 0,3 1-4 0,-2 1-5 16,1-2-3-16,0 2-6 0,0 0-5 0,-1 0-2 15,1 0 2-15,-2-1-5 0,2 0 1 0,-1-1 1 16,-2 2-1-16,2-2-1 0,-2-2 2 0,-2 2 4 16,-4-5 0-16,9 7 10 0,-9-7 8 0,10 5-4 15,-10-5 3-15,0 0-7 0,16-3 7 0,-16 3-9 16,12-4 15-16,-5 0 3 0,-1-2 0 0,2-2-2 16,2-1 24-16,-2 0-31 0,1-3 22 0,1 0-27 15,1-2 27-15,2-3-33 0,0 0 30 0,0-1-39 16,2-2 36-16,-1-2 0 0,3 1-5 0,-2-1-3 15,2 0-5-15,-3 0-38 0,0 1 45 0,1-1-41 16,0 3 42-16,-3 1-36 0,0-1 37 0,0 3-43 16,-3 0 48-16,1 0-38 0,1 1 31 0,-4 3-30 0,0-1 37 15,-1 2-32-15,0 1 30 0,-2 0-32 0,1 2 27 16,-1 0-33-16,-1-1 24 0,-2 1-29 0,3 3 27 16,-3-2-33-16,2 2 25 0,-3 5-27 0,5-10 29 15,-5 10-34-15,2-10 25 0,-2 10-80 0,4-10 1 16,-4 10-102-16,1-13-134 0,-1 13-142 0,2-13-231 15,-5 4-692-15,3-1-969 0</inkml:trace>
  <inkml:trace contextRef="#ctx0" brushRef="#br0" timeOffset="61681.514">14656 13965 305 0,'0'0'239'0,"0"0"-30"0,-10-4-16 16,10 4-12-16,-9-4-17 0,9 4-12 0,-6-2-7 15,6 2-13-15,-7-5-16 0,7 5-14 0,-10-6-13 16,10 6 1-16,-8-5 3 0,8 5 1 0,-7-5-13 0,7 5-27 16,-7-7 26-16,7 7-40 0,-10-5 45 0,10 5-54 15,-9-5 43-15,9 5-57 0,-9-6 40 16,9 6-48-16,-11-5 64 0,11 5-47 0,-12-5 35 0,12 5-54 16,-11-4 38-16,11 4-50 0,-14-2 49 0,14 2-60 15,-14-6 51-15,14 6-49 0,-17-6 46 0,8 3-50 16,1 3 47-16,-2-2-50 0,1-1 54 0,0 0-52 15,-1 2 70-15,0-2-49 0,1 1 44 0,-3-1-56 16,2 1 51-16,1 0-41 0,-2 0 57 0,0 0-48 16,1 1 43-16,-1-2-52 0,1 2 46 0,-1 0-50 15,1-2 40-15,-1 2-48 0,0 1 45 0,0-1-49 16,-1-1 46-16,1 2-3 0,-1 0-9 0,1 0-4 16,11 0-1-16,-24 0-5 0,13 0-2 0,-4 0 0 15,5 2-3-15,-4-1-4 0,2 3 6 0,-3-2-2 16,1 1-3-16,-1 0 1 0,-1 2 6 0,2-1-8 15,-1 1 1-15,0 0-1 0,-1-1 0 0,2 1 1 16,0 0 0-16,-1 1 4 0,2-2-4 0,0 1 0 0,-1-1 0 16,4-1-1-16,-3 1 0 0,3-1-1 15,-2 2 3-15,1-2-2 0,-1 1 20 0,2 0 11 16,-1 0 0-16,2-2-8 0,-2 3 0 0,0 0-6 0,2-1-4 16,0-1-1-16,-2 4-4 0,2-2-2 15,-3 2 0-15,1 0 1 0,-1 1-3 0,-1 1-2 0,3 1 10 16,0 0-10-16,-3-1 19 0,4 1 9 15,-2 0 4-15,-1 2-6 0,3-2-1 0,-2 2-6 0,1-2 4 16,-1 1 6-16,2 3 5 0,-1-3 4 0,1 0 3 16,0 2 6-16,-1-3-4 0,2 2 3 0,1 0 2 15,0 0-5-15,0 0-1 0,-1-1 1 0,3 2-41 16,0-1 43-16,-2 0-47 0,2 1 44 0,0 1-40 16,0-1 54-16,1 0-48 0,0 2 44 0,0-2-52 15,2 1 47-15,-2-1-50 0,0 3 3 0,2-2 49 16,-1 2-42-16,1-2 42 0,-1 2-51 0,0-1 48 15,2 1-47-15,-1 0 46 0,-1 0-48 0,0-1 41 16,2 1-33-16,-2 0 45 0,0 0-48 0,2 0 43 16,-2-1-42-16,2 0 37 0,0 2-41 0,-1-3 33 15,0 3-29-15,-1-1 43 0,3 0-44 0,-1 0 46 16,0-1-49-16,-1 2 34 0,2-3-41 0,-1 1 36 16,0-1-42-16,1-1 45 0,1 2-41 0,0 2 42 0,-1-2-34 15,2 1 42-15,0 0-38 0,1-1 36 16,-1 2-31-16,1-2 19 0,1 1-29 0,2 0 35 0,-2-2-33 15,1 2 38-15,0 0-31 0,0 0 1 0,-1 0 2 16,4-1-4-16,-2 0 4 0,-1-1-5 0,2 1 7 16,-1-2 10-16,1-1-5 0,1 1 3 0,-3-1-2 15,2-2-3-15,-2 1-1 0,4 0 6 0,-3-1 10 16,2 2 4-16,-2-3-5 0,3 2 1 0,-1-4-6 16,0 3 0-16,-1-1-7 0,2-2-3 0,0 3 14 15,0-3-21-15,1 3 16 0,-1-2-19 0,0 0 15 16,0 1-26-16,1-1 25 0,1 0-19 0,0 1 17 15,-2-2-20-15,1 0 18 0,2 1-18 0,-1-2 21 16,-2 0-17-16,1 0 19 0,1 0-18 0,-1-1 17 16,1-2-18-16,0 2 11 0,0-1-6 0,-1 2 12 15,2-4-15-15,-2 1 14 0,3-1-12 0,-2 1 0 16,3-2-6-16,-2 2 13 0,-1 0-15 0,2-2 17 16,0 2-17-16,2-3 16 0,-3 2-16 0,3-1 19 0,-1 1-14 15,0-1 18-15,2-1-10 0,0 0 12 16,2-1-13-16,1 1 17 0,-1-2-18 0,0 0 13 0,4 1-15 15,-3-2 12-15,0 0-16 0,3 2 10 0,2-3-7 16,-3 1 9-16,3-2-13 0,0 3 10 0,0-3-11 16,-1 2 6-16,2-1-8 0,0-2 12 0,-1 2-13 15,2 1 14-15,-3-4-13 0,3 3 11 0,-1 1-16 16,1-2 20-16,-1 0-18 0,1-1 13 0,-2 0-11 16,0 2 9-16,1-2-11 0,0 2 3 0,-2-3 3 15,0 2 0-15,0-2 1 0,1-1-1 0,-1 0 1 16,-2 2-4-16,3-2 7 0,-3 0-4 0,0 0 1 15,0-2 10-15,-1 2-9 0,2-2 2 0,-3 0-7 16,2-1 12-16,-2 2-13 0,0-1 11 0,0-1-12 16,-1 0 12-16,0 1-14 0,1-2 13 0,-2 0-9 15,-1 0 10-15,2-1-13 0,-3 1 7 0,2 1-9 16,-3-2 15-16,0-1-11 0,1 2 11 0,-2-1-11 16,1-1 7-16,-1 2-6 0,0-2 4 0,-3 2-4 0,-1 0 11 15,0 0-13-15,1-1 9 0,1-2-7 0,-4 3 3 16,3-2-4-16,-2 1 9 0,-2-3-6 0,2 4 7 15,0-3-12-15,-2 1 12 0,-1-2-15 0,0 2 13 16,1 0-10-16,0-2 12 0,-1 0-11 0,-1 0 2 16,-2 1-4-16,2 1 5 0,-1-2-1 0,-1 1 3 15,1 0 3-15,-2 0-4 0,1 3 1 0,-2-2-4 16,2 0 6-16,-2 1-4 0,-2 0 0 0,2-3 2 16,-2 4 0-16,1-1-3 0,-3-2 0 0,3 1 1 15,-2-1 0-15,-1 1 9 0,0 1-10 0,1-2 11 16,-1 2-22-16,-1 1 22 0,0-3-14 0,1 1 16 15,-1 0-16-15,0 2-11 0,1-1 14 0,-4-1 14 16,6 2-15-16,-5-2 13 0,2 1-11 0,1 1 8 16,-1 0-11-16,-2-2 9 0,1 4-7 0,1-2 10 15,0 0-12-15,-1 0 12 0,-2 0-15 0,2 1 13 16,-1 0-12-16,1-1 14 0,-1 3-14 0,1-2 15 16,0 2-15-16,-2-3 13 0,3 4-14 0,-4-1 14 0,4 2-12 15,-3-3 11-15,2 0-12 0,-2 1 8 0,1 0-10 16,-1 1 18-16,0 0-14 0,2 0 11 0,-3-1-15 15,1 0 17-15,-1 1-16 0,-1 2 9 0,4 0-5 16,-3 0 7-16,1 0-10 0,-2 0 14 0,1 0-10 16,0 2 4-16,-1-2-8 0,1 2 13 0,0-1-13 15,0 2 16-15,-1-1-16 0,-1-2 12 0,2 2-15 16,-1 1 16-16,1-1-12 0,0-1 13 0,-1 0-13 16,0 2 9-16,1-1-9 0,0-1 12 0,0 2-11 15,0-2 12-15,1 1-14 0,0-1 14 0,-2 0-14 16,3 0 11-16,-2 3-10 0,1-2 16 0,1-2-18 15,-3 3 16-15,2-1-12 0,0 0 8 0,-1-2-11 16,0 4 15-16,2-3-15 0,-1 1 13 0,-1 0-14 16,0 0 19-16,1 0-22 0,-1 0 18 0,0 0-15 15,2 1 15-15,-2-2-13 0,2 3 8 0,-3-2-11 16,1 1 5-16,3 0 12 0,-3 1-15 0,0-2 2 16,1 1 1-16,-1 1 4 0,-1-1 0 0,2 0-2 0,1 1 2 15,-2 0-3-15,-1-1 2 0,10 3 1 0,-16-4-6 16,16 4 5-16,-19-3 0 0,19 3-1 15,-17-2 1-15,17 2-3 0,-16-1 3 0,16 1-29 0,-17-2 37 16,17 2-2-16,-15-1-1 0,15 1 0 0,-18-1 0 16,18 1-5-16,-14-1 3 0,14 1-2 0,-17 0 0 15,17 0 0-15,-14 0-2 0,14 0 2 0,-16 1-9 16,16-1 13-16,-17 1-3 0,17-1 2 0,-16 1-4 16,16-1 3-16,-16 2-3 0,16-2 1 0,-19 1 0 15,19-1 0-15,-15 2 0 0,15-2 3 0,-21 3-4 16,21-3 1-16,-19 2 10 0,9 0-12 0,-1-1 12 15,0 1-13-15,1 0 6 0,-2 0-12 0,2-2 17 16,-1 3-15-16,-1-1 15 0,-2 1-17 0,4 0 12 0,-4 1-11 16,2-1-10-16,-3 1 15 0,2 2 10 0,0-2-18 15,-3 1 16-15,3 3-16 0,-2-3-3 16,-1 3-32-16,1 0 4 0,1 0-29 0,-1-2 3 16,0 4-70-16,0-4-25 0,1 2-76 0,0 0-72 0,0 1-96 15,-1-1-99-15,2-1-121 0,0 2-505 16,-2-1-747-16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4FC0-AEB7-407F-BF7F-68EB928D237E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8D134-D86A-471B-9C75-31685AF12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4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59395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78F8EC5-6625-4303-BA85-CEC84E2968F5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9/15/2021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6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59397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B274670C-AE5A-40D6-934C-7D3031F2FDCC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868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65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51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0419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7655A90-F4FA-430A-8F7D-DC3B83CFB327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9/15/2021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0421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DBBA070-19AC-46FD-8D09-F40EF42432E1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88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1443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FDB3B9B8-36AE-4364-BB6B-F99511A204F5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9/15/2021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4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1445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9E7FDA9D-2401-43AC-AEED-283BE1711945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74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3491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F49F9A2-3F66-4FF5-8680-2E16423D2DB6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9/15/2021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2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3493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BC2D59E2-716E-4239-9587-6CC409EE937E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66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5539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C369AC99-939D-4414-AEBD-B2DBC391A360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9/15/2021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40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5541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21C85D08-D00E-48B4-9233-026F2902E357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0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6563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060A5225-1210-42CD-96F7-DDD245022CB6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9/15/2021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4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6565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E14173BC-004E-4851-A56F-95E93E3885F4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547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9635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EB8A9D48-D393-46FF-890F-8CBCD1B9A29E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9/15/2021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6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9637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0E5F9A6F-FFA4-4EC7-BB3C-C506BBBC6E67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07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345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359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78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6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65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203200" y="5667376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itchFamily="34" charset="0"/>
              </a:rPr>
              <a:t>Hyderabad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133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2382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952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9696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041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950671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4384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83377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0105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36823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35576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69500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7577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38943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04546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984564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822111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59522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79916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579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81802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0500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645588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345629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811097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69832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6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6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78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65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10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86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E4FA9-8ED7-48EF-93E1-83DD0F1FC664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1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4" r:id="rId34"/>
    <p:sldLayoutId id="214748368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emf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8.emf"/><Relationship Id="rId7" Type="http://schemas.openxmlformats.org/officeDocument/2006/relationships/customXml" Target="../ink/ink13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emf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wmf"/><Relationship Id="rId9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3.bin"/><Relationship Id="rId7" Type="http://schemas.openxmlformats.org/officeDocument/2006/relationships/customXml" Target="../ink/ink20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5.bin"/><Relationship Id="rId7" Type="http://schemas.openxmlformats.org/officeDocument/2006/relationships/customXml" Target="../ink/ink23.xml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emf"/><Relationship Id="rId4" Type="http://schemas.openxmlformats.org/officeDocument/2006/relationships/customXml" Target="../ink/ink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emf"/><Relationship Id="rId5" Type="http://schemas.openxmlformats.org/officeDocument/2006/relationships/customXml" Target="../ink/ink29.xml"/><Relationship Id="rId4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0.emf"/><Relationship Id="rId5" Type="http://schemas.openxmlformats.org/officeDocument/2006/relationships/customXml" Target="../ink/ink30.xml"/><Relationship Id="rId4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emf"/><Relationship Id="rId4" Type="http://schemas.openxmlformats.org/officeDocument/2006/relationships/customXml" Target="../ink/ink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18.emf"/><Relationship Id="rId7" Type="http://schemas.openxmlformats.org/officeDocument/2006/relationships/customXml" Target="../ink/ink32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emf"/><Relationship Id="rId4" Type="http://schemas.openxmlformats.org/officeDocument/2006/relationships/customXml" Target="../ink/ink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emf"/><Relationship Id="rId4" Type="http://schemas.openxmlformats.org/officeDocument/2006/relationships/customXml" Target="../ink/ink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emf"/><Relationship Id="rId4" Type="http://schemas.openxmlformats.org/officeDocument/2006/relationships/customXml" Target="../ink/ink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emf"/><Relationship Id="rId5" Type="http://schemas.openxmlformats.org/officeDocument/2006/relationships/customXml" Target="../ink/ink43.xml"/><Relationship Id="rId4" Type="http://schemas.openxmlformats.org/officeDocument/2006/relationships/image" Target="../media/image6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emf"/><Relationship Id="rId4" Type="http://schemas.openxmlformats.org/officeDocument/2006/relationships/customXml" Target="../ink/ink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emf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5"/>
          <p:cNvSpPr>
            <a:spLocks noGrp="1"/>
          </p:cNvSpPr>
          <p:nvPr>
            <p:ph sz="quarter" idx="13"/>
          </p:nvPr>
        </p:nvSpPr>
        <p:spPr>
          <a:xfrm>
            <a:off x="4114800" y="5334000"/>
            <a:ext cx="6019800" cy="4572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B050"/>
                </a:solidFill>
              </a:rPr>
              <a:t>Dr. Raghunath Reddy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3733800" y="3581400"/>
            <a:ext cx="56388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     CS F222: 	Discrete Structures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	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Computer Science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		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Topic: Set Theory and Functions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32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7873" y="198437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Sets as Objects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6473" y="1524000"/>
            <a:ext cx="10543309" cy="4191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Sets may have other sets as members.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 instance, we have the sets </a:t>
            </a:r>
          </a:p>
          <a:p>
            <a:pPr lvl="1"/>
            <a:r>
              <a:rPr lang="en-US" i="1" dirty="0"/>
              <a:t>A </a:t>
            </a:r>
            <a:r>
              <a:rPr lang="en-US" dirty="0"/>
              <a:t>= {∅</a:t>
            </a:r>
            <a:r>
              <a:rPr lang="en-US" i="1" dirty="0"/>
              <a:t>, </a:t>
            </a:r>
            <a:r>
              <a:rPr lang="en-US" dirty="0"/>
              <a:t>{</a:t>
            </a:r>
            <a:r>
              <a:rPr lang="en-US" i="1" dirty="0"/>
              <a:t>a</a:t>
            </a:r>
            <a:r>
              <a:rPr lang="en-US" dirty="0"/>
              <a:t>}</a:t>
            </a:r>
            <a:r>
              <a:rPr lang="en-US" i="1" dirty="0"/>
              <a:t>, </a:t>
            </a:r>
            <a:r>
              <a:rPr lang="en-US" dirty="0"/>
              <a:t>{</a:t>
            </a:r>
            <a:r>
              <a:rPr lang="en-US" i="1" dirty="0"/>
              <a:t>b</a:t>
            </a:r>
            <a:r>
              <a:rPr lang="en-US" dirty="0"/>
              <a:t>}</a:t>
            </a:r>
            <a:r>
              <a:rPr lang="en-US" i="1" dirty="0"/>
              <a:t>, </a:t>
            </a:r>
            <a:r>
              <a:rPr lang="en-US" dirty="0"/>
              <a:t>{</a:t>
            </a:r>
            <a:r>
              <a:rPr lang="en-US" i="1" dirty="0"/>
              <a:t>a, b</a:t>
            </a:r>
            <a:r>
              <a:rPr lang="en-US" dirty="0"/>
              <a:t>}}         and    </a:t>
            </a:r>
            <a:r>
              <a:rPr lang="en-US" i="1" dirty="0"/>
              <a:t>B </a:t>
            </a:r>
            <a:r>
              <a:rPr lang="en-US" dirty="0"/>
              <a:t>= {</a:t>
            </a:r>
            <a:r>
              <a:rPr lang="en-US" i="1" dirty="0"/>
              <a:t>x </a:t>
            </a:r>
            <a:r>
              <a:rPr lang="en-US" dirty="0"/>
              <a:t>∣ </a:t>
            </a:r>
            <a:r>
              <a:rPr lang="en-US" i="1" dirty="0"/>
              <a:t>x </a:t>
            </a:r>
            <a:r>
              <a:rPr lang="en-US" dirty="0"/>
              <a:t>is a subset of the set {</a:t>
            </a:r>
            <a:r>
              <a:rPr lang="en-US" i="1" dirty="0"/>
              <a:t>a, b</a:t>
            </a:r>
            <a:r>
              <a:rPr lang="en-US" dirty="0"/>
              <a:t>}}</a:t>
            </a:r>
            <a:r>
              <a:rPr lang="en-US" i="1" dirty="0"/>
              <a:t>.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 Note that a  {a}  {{a}} !!!!</a:t>
            </a:r>
          </a:p>
        </p:txBody>
      </p:sp>
    </p:spTree>
    <p:extLst>
      <p:ext uri="{BB962C8B-B14F-4D97-AF65-F5344CB8AC3E}">
        <p14:creationId xmlns:p14="http://schemas.microsoft.com/office/powerpoint/2010/main" val="380131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0164" y="327818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Cardinality and Finiteness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5744" y="1447799"/>
            <a:ext cx="11125201" cy="493914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 </a:t>
            </a:r>
            <a:r>
              <a:rPr lang="tr-TR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|</a:t>
            </a:r>
            <a:r>
              <a:rPr lang="en-US" altLang="en-US" sz="2400" i="1" dirty="0">
                <a:solidFill>
                  <a:srgbClr val="C00000"/>
                </a:solidFill>
              </a:rPr>
              <a:t>S</a:t>
            </a:r>
            <a:r>
              <a:rPr lang="en-US" altLang="en-US" sz="2400" dirty="0">
                <a:solidFill>
                  <a:srgbClr val="C00000"/>
                </a:solidFill>
              </a:rPr>
              <a:t>|</a:t>
            </a:r>
            <a:r>
              <a:rPr lang="en-US" altLang="en-US" sz="2400" dirty="0"/>
              <a:t> (read “the </a:t>
            </a:r>
            <a:r>
              <a:rPr lang="en-US" altLang="en-US" sz="2400" i="1" dirty="0">
                <a:solidFill>
                  <a:srgbClr val="FF9900"/>
                </a:solidFill>
              </a:rPr>
              <a:t>cardinality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S</a:t>
            </a:r>
            <a:r>
              <a:rPr lang="en-US" altLang="en-US" sz="2400" dirty="0"/>
              <a:t>”) is a measure of how many different elements </a:t>
            </a:r>
            <a:r>
              <a:rPr lang="en-US" altLang="en-US" sz="2400" i="1" dirty="0"/>
              <a:t>S</a:t>
            </a:r>
            <a:r>
              <a:rPr lang="en-US" altLang="en-US" sz="2400" dirty="0"/>
              <a:t> </a:t>
            </a:r>
            <a:r>
              <a:rPr lang="tr-TR" altLang="en-US" sz="2400" dirty="0"/>
              <a:t> </a:t>
            </a:r>
            <a:r>
              <a:rPr lang="en-US" altLang="en-US" sz="2400" dirty="0"/>
              <a:t>has.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i="1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2400" i="1" dirty="0"/>
              <a:t> E.g.</a:t>
            </a:r>
            <a:r>
              <a:rPr lang="en-US" altLang="en-US" sz="2400" dirty="0"/>
              <a:t>, |</a:t>
            </a:r>
            <a:r>
              <a:rPr lang="en-US" altLang="en-US" sz="2400" dirty="0">
                <a:sym typeface="Symbol" panose="05050102010706020507" pitchFamily="18" charset="2"/>
              </a:rPr>
              <a:t></a:t>
            </a:r>
            <a:r>
              <a:rPr lang="en-US" altLang="en-US" sz="2400" dirty="0"/>
              <a:t>|=0,    |{1,2,3}| = 3,   |{</a:t>
            </a:r>
            <a:r>
              <a:rPr lang="en-US" altLang="en-US" sz="2400" dirty="0" err="1"/>
              <a:t>a,b</a:t>
            </a:r>
            <a:r>
              <a:rPr lang="en-US" altLang="en-US" sz="2400" dirty="0"/>
              <a:t>}| = 2,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br>
              <a:rPr lang="en-US" altLang="en-US" sz="2400" dirty="0"/>
            </a:br>
            <a:r>
              <a:rPr lang="en-US" altLang="en-US" sz="2400" dirty="0"/>
              <a:t>        |{{1,2,3},{4,5}}| = ____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 If |</a:t>
            </a:r>
            <a:r>
              <a:rPr lang="en-US" altLang="en-US" sz="2400" i="1" dirty="0"/>
              <a:t>S</a:t>
            </a:r>
            <a:r>
              <a:rPr lang="tr-TR" altLang="en-US" sz="2400" i="1" dirty="0"/>
              <a:t> </a:t>
            </a:r>
            <a:r>
              <a:rPr lang="en-US" altLang="en-US" sz="2400" dirty="0"/>
              <a:t>| is a non-negative integer</a:t>
            </a:r>
            <a:r>
              <a:rPr lang="en-US" altLang="en-US" sz="2400" dirty="0">
                <a:sym typeface="Symbol" panose="05050102010706020507" pitchFamily="18" charset="2"/>
              </a:rPr>
              <a:t>, then we say </a:t>
            </a:r>
            <a:r>
              <a:rPr lang="en-US" altLang="en-US" sz="2400" i="1" dirty="0"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 is </a:t>
            </a:r>
            <a:r>
              <a:rPr lang="en-US" altLang="en-US" sz="2400" i="1" dirty="0">
                <a:solidFill>
                  <a:srgbClr val="FF9900"/>
                </a:solidFill>
                <a:sym typeface="Symbol" panose="05050102010706020507" pitchFamily="18" charset="2"/>
              </a:rPr>
              <a:t>finite</a:t>
            </a:r>
            <a:r>
              <a:rPr lang="en-US" altLang="en-US" sz="2400" dirty="0">
                <a:sym typeface="Symbol" panose="05050102010706020507" pitchFamily="18" charset="2"/>
              </a:rPr>
              <a:t>.  Otherwise, we say </a:t>
            </a:r>
            <a:r>
              <a:rPr lang="en-US" altLang="en-US" sz="2400" i="1" dirty="0"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 is </a:t>
            </a:r>
            <a:r>
              <a:rPr lang="en-US" altLang="en-US" sz="2400" i="1" dirty="0">
                <a:solidFill>
                  <a:srgbClr val="FF9900"/>
                </a:solidFill>
                <a:sym typeface="Symbol" panose="05050102010706020507" pitchFamily="18" charset="2"/>
              </a:rPr>
              <a:t>infinite</a:t>
            </a:r>
            <a:r>
              <a:rPr lang="en-US" altLang="en-US" sz="2400" dirty="0"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2400" dirty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dirty="0"/>
          </a:p>
        </p:txBody>
      </p:sp>
      <p:sp>
        <p:nvSpPr>
          <p:cNvPr id="202756" name="WordArt 4"/>
          <p:cNvSpPr>
            <a:spLocks noChangeArrowheads="1" noChangeShapeType="1" noTextEdit="1"/>
          </p:cNvSpPr>
          <p:nvPr/>
        </p:nvSpPr>
        <p:spPr bwMode="auto">
          <a:xfrm>
            <a:off x="5638800" y="2667000"/>
            <a:ext cx="3810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  <a:contourClr>
                <a:srgbClr val="CBCBCB"/>
              </a:contourClr>
            </a:sp3d>
          </a:bodyPr>
          <a:lstStyle/>
          <a:p>
            <a:pPr algn="ctr"/>
            <a:endParaRPr lang="en-IN" sz="36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CBCBCB"/>
                  </a:gs>
                  <a:gs pos="13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69000">
                    <a:srgbClr val="292929"/>
                  </a:gs>
                  <a:gs pos="82001">
                    <a:srgbClr val="777777"/>
                  </a:gs>
                  <a:gs pos="100000">
                    <a:srgbClr val="EAEAEA"/>
                  </a:gs>
                </a:gsLst>
                <a:lin ang="5400000" scaled="1"/>
              </a:gradFill>
              <a:effectLst>
                <a:outerShdw dist="38100" dir="2700000" algn="tl" rotWithShape="0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4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0164" y="327818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Power set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5744" y="1447799"/>
            <a:ext cx="11125201" cy="493914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 The </a:t>
            </a:r>
            <a:r>
              <a:rPr lang="en-US" altLang="en-US" sz="2400" i="1" dirty="0">
                <a:solidFill>
                  <a:srgbClr val="00B050"/>
                </a:solidFill>
              </a:rPr>
              <a:t>power set</a:t>
            </a:r>
            <a:r>
              <a:rPr lang="en-US" altLang="en-US" sz="2400" dirty="0">
                <a:solidFill>
                  <a:srgbClr val="00B050"/>
                </a:solidFill>
              </a:rPr>
              <a:t> P(</a:t>
            </a:r>
            <a:r>
              <a:rPr lang="en-US" altLang="en-US" sz="2400" i="1" dirty="0">
                <a:solidFill>
                  <a:srgbClr val="00B050"/>
                </a:solidFill>
              </a:rPr>
              <a:t>S</a:t>
            </a:r>
            <a:r>
              <a:rPr lang="en-US" altLang="en-US" sz="2400" dirty="0">
                <a:solidFill>
                  <a:srgbClr val="00B050"/>
                </a:solidFill>
              </a:rPr>
              <a:t>) </a:t>
            </a:r>
            <a:r>
              <a:rPr lang="en-US" altLang="en-US" sz="2400" dirty="0"/>
              <a:t>of a set </a:t>
            </a:r>
            <a:r>
              <a:rPr lang="en-US" altLang="en-US" sz="2400" i="1" dirty="0"/>
              <a:t>S</a:t>
            </a:r>
            <a:r>
              <a:rPr lang="en-US" altLang="en-US" sz="2400" dirty="0"/>
              <a:t> is the set of all subsets of </a:t>
            </a:r>
            <a:r>
              <a:rPr lang="en-US" altLang="en-US" sz="2400" i="1" dirty="0"/>
              <a:t>S</a:t>
            </a:r>
            <a:r>
              <a:rPr lang="en-US" altLang="en-US" sz="2400" dirty="0"/>
              <a:t>.  </a:t>
            </a:r>
            <a:r>
              <a:rPr lang="en-US" altLang="en-US" sz="2400" dirty="0">
                <a:solidFill>
                  <a:srgbClr val="FF0000"/>
                </a:solidFill>
              </a:rPr>
              <a:t>P(</a:t>
            </a:r>
            <a:r>
              <a:rPr lang="en-US" altLang="en-US" sz="2400" i="1" dirty="0">
                <a:solidFill>
                  <a:srgbClr val="FF0000"/>
                </a:solidFill>
              </a:rPr>
              <a:t>S</a:t>
            </a:r>
            <a:r>
              <a:rPr lang="en-US" altLang="en-US" sz="2400" dirty="0">
                <a:solidFill>
                  <a:srgbClr val="FF0000"/>
                </a:solidFill>
              </a:rPr>
              <a:t>) :</a:t>
            </a:r>
            <a:r>
              <a:rPr lang="en-US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≡ </a:t>
            </a:r>
            <a:r>
              <a:rPr lang="en-US" altLang="en-US" sz="2400" dirty="0">
                <a:solidFill>
                  <a:srgbClr val="FF0000"/>
                </a:solidFill>
              </a:rPr>
              <a:t>{</a:t>
            </a:r>
            <a:r>
              <a:rPr lang="en-US" altLang="en-US" sz="2400" i="1" dirty="0">
                <a:solidFill>
                  <a:srgbClr val="FF0000"/>
                </a:solidFill>
              </a:rPr>
              <a:t>x </a:t>
            </a:r>
            <a:r>
              <a:rPr lang="en-US" altLang="en-US" sz="2400" dirty="0">
                <a:solidFill>
                  <a:srgbClr val="FF0000"/>
                </a:solidFill>
              </a:rPr>
              <a:t>| </a:t>
            </a:r>
            <a:r>
              <a:rPr lang="en-US" altLang="en-US" sz="2400" i="1" dirty="0" err="1">
                <a:solidFill>
                  <a:srgbClr val="FF0000"/>
                </a:solidFill>
              </a:rPr>
              <a:t>x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</a:t>
            </a:r>
            <a:r>
              <a:rPr lang="en-US" altLang="en-US" sz="2400" i="1" dirty="0" err="1">
                <a:solidFill>
                  <a:srgbClr val="FF0000"/>
                </a:solidFill>
              </a:rPr>
              <a:t>S</a:t>
            </a:r>
            <a:r>
              <a:rPr lang="en-US" altLang="en-US" sz="2400" dirty="0">
                <a:solidFill>
                  <a:srgbClr val="FF0000"/>
                </a:solidFill>
              </a:rPr>
              <a:t>}.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Sometimes P(</a:t>
            </a:r>
            <a:r>
              <a:rPr lang="en-US" altLang="en-US" i="1" dirty="0"/>
              <a:t>S</a:t>
            </a:r>
            <a:r>
              <a:rPr lang="en-US" altLang="en-US" dirty="0"/>
              <a:t>) is written </a:t>
            </a:r>
            <a:r>
              <a:rPr lang="en-US" altLang="en-US" b="1" dirty="0">
                <a:solidFill>
                  <a:srgbClr val="FF9900"/>
                </a:solidFill>
              </a:rPr>
              <a:t>2</a:t>
            </a:r>
            <a:r>
              <a:rPr lang="en-US" altLang="en-US" i="1" baseline="30000" dirty="0">
                <a:solidFill>
                  <a:srgbClr val="FF9900"/>
                </a:solidFill>
              </a:rPr>
              <a:t>S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i="1" dirty="0">
                <a:solidFill>
                  <a:srgbClr val="002060"/>
                </a:solidFill>
              </a:rPr>
              <a:t> E</a:t>
            </a:r>
            <a:r>
              <a:rPr lang="en-US" altLang="en-US" sz="2400" dirty="0">
                <a:solidFill>
                  <a:srgbClr val="002060"/>
                </a:solidFill>
              </a:rPr>
              <a:t>.</a:t>
            </a:r>
            <a:r>
              <a:rPr lang="en-US" altLang="en-US" sz="2400" i="1" dirty="0">
                <a:solidFill>
                  <a:srgbClr val="002060"/>
                </a:solidFill>
              </a:rPr>
              <a:t>g.</a:t>
            </a:r>
            <a:r>
              <a:rPr lang="en-US" altLang="en-US" sz="2400" dirty="0">
                <a:solidFill>
                  <a:srgbClr val="002060"/>
                </a:solidFill>
              </a:rPr>
              <a:t> P({</a:t>
            </a:r>
            <a:r>
              <a:rPr lang="en-US" altLang="en-US" sz="2400" dirty="0" err="1">
                <a:solidFill>
                  <a:srgbClr val="002060"/>
                </a:solidFill>
              </a:rPr>
              <a:t>a,b</a:t>
            </a:r>
            <a:r>
              <a:rPr lang="en-US" altLang="en-US" sz="2400" dirty="0">
                <a:solidFill>
                  <a:srgbClr val="002060"/>
                </a:solidFill>
              </a:rPr>
              <a:t>}) = {</a:t>
            </a:r>
            <a:r>
              <a:rPr lang="en-US" altLang="en-US" sz="2400" dirty="0">
                <a:solidFill>
                  <a:srgbClr val="002060"/>
                </a:solidFill>
                <a:sym typeface="Symbol" panose="05050102010706020507" pitchFamily="18" charset="2"/>
              </a:rPr>
              <a:t></a:t>
            </a:r>
            <a:r>
              <a:rPr lang="en-US" altLang="en-US" sz="2400" dirty="0">
                <a:solidFill>
                  <a:srgbClr val="002060"/>
                </a:solidFill>
              </a:rPr>
              <a:t>, {a}, {b}, {</a:t>
            </a:r>
            <a:r>
              <a:rPr lang="en-US" altLang="en-US" sz="2400" dirty="0" err="1">
                <a:solidFill>
                  <a:srgbClr val="002060"/>
                </a:solidFill>
              </a:rPr>
              <a:t>a,b</a:t>
            </a:r>
            <a:r>
              <a:rPr lang="en-US" altLang="en-US" sz="2400" dirty="0">
                <a:solidFill>
                  <a:srgbClr val="002060"/>
                </a:solidFill>
              </a:rPr>
              <a:t>}}.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C00000"/>
                </a:solidFill>
              </a:rPr>
              <a:t> What is the power set of empty set ?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C00000"/>
                </a:solidFill>
              </a:rPr>
              <a:t>  Let |S|=n, then the size of the power set of S is ……………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altLang="en-US" sz="2400" dirty="0"/>
              <a:t>		</a:t>
            </a:r>
          </a:p>
        </p:txBody>
      </p:sp>
      <p:sp>
        <p:nvSpPr>
          <p:cNvPr id="202756" name="WordArt 4"/>
          <p:cNvSpPr>
            <a:spLocks noChangeArrowheads="1" noChangeShapeType="1" noTextEdit="1"/>
          </p:cNvSpPr>
          <p:nvPr/>
        </p:nvSpPr>
        <p:spPr bwMode="auto">
          <a:xfrm>
            <a:off x="5638800" y="2667000"/>
            <a:ext cx="3810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  <a:contourClr>
                <a:srgbClr val="CBCBCB"/>
              </a:contourClr>
            </a:sp3d>
          </a:bodyPr>
          <a:lstStyle/>
          <a:p>
            <a:pPr algn="ctr"/>
            <a:endParaRPr lang="en-IN" sz="36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CBCBCB"/>
                  </a:gs>
                  <a:gs pos="13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69000">
                    <a:srgbClr val="292929"/>
                  </a:gs>
                  <a:gs pos="82001">
                    <a:srgbClr val="777777"/>
                  </a:gs>
                  <a:gs pos="100000">
                    <a:srgbClr val="EAEAEA"/>
                  </a:gs>
                </a:gsLst>
                <a:lin ang="5400000" scaled="1"/>
              </a:gradFill>
              <a:effectLst>
                <a:outerShdw dist="38100" dir="2700000" algn="tl" rotWithShape="0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6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6309" y="365125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Ordered </a:t>
            </a:r>
            <a:r>
              <a:rPr lang="en-US" sz="3200" i="1" dirty="0">
                <a:solidFill>
                  <a:srgbClr val="C00000"/>
                </a:solidFill>
                <a:latin typeface="Arial" charset="0"/>
                <a:cs typeface="Arial" charset="0"/>
              </a:rPr>
              <a:t>n</a:t>
            </a: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-tuples and Cartesian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727363" y="1537853"/>
                <a:ext cx="11021291" cy="484909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  For </a:t>
                </a:r>
                <a:r>
                  <a:rPr lang="en-US" altLang="en-US" sz="2400" i="1" dirty="0" err="1"/>
                  <a:t>n</a:t>
                </a:r>
                <a:r>
                  <a:rPr lang="en-US" altLang="en-US" sz="2400" dirty="0" err="1">
                    <a:sym typeface="Symbol" panose="05050102010706020507" pitchFamily="18" charset="2"/>
                  </a:rPr>
                  <a:t></a:t>
                </a:r>
                <a:r>
                  <a:rPr lang="en-US" altLang="en-US" sz="2400" b="1" dirty="0" err="1">
                    <a:sym typeface="Symbol" panose="05050102010706020507" pitchFamily="18" charset="2"/>
                  </a:rPr>
                  <a:t>N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, a</a:t>
                </a:r>
                <a:r>
                  <a:rPr lang="en-US" altLang="en-US" sz="2400" dirty="0"/>
                  <a:t>n </a:t>
                </a:r>
                <a:r>
                  <a:rPr lang="en-US" altLang="en-US" sz="2400" i="1" dirty="0">
                    <a:solidFill>
                      <a:srgbClr val="00B050"/>
                    </a:solidFill>
                  </a:rPr>
                  <a:t>ordered n-tuple</a:t>
                </a:r>
                <a:r>
                  <a:rPr lang="en-US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en-US" sz="2400" dirty="0"/>
                  <a:t>or a </a:t>
                </a:r>
                <a:r>
                  <a:rPr lang="en-US" altLang="en-US" sz="2400" i="1" dirty="0"/>
                  <a:t>sequence</a:t>
                </a:r>
                <a:r>
                  <a:rPr lang="en-US" altLang="en-US" sz="2400" dirty="0"/>
                  <a:t> or </a:t>
                </a:r>
                <a:r>
                  <a:rPr lang="en-US" altLang="en-US" sz="2400" i="1" dirty="0"/>
                  <a:t>list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/>
                  <a:t>of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/>
                  <a:t>length n</a:t>
                </a:r>
                <a:r>
                  <a:rPr lang="en-US" altLang="en-US" sz="2400" dirty="0"/>
                  <a:t> is written (</a:t>
                </a:r>
                <a:r>
                  <a:rPr lang="en-US" altLang="en-US" sz="2400" i="1" dirty="0"/>
                  <a:t>a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, </a:t>
                </a:r>
                <a:r>
                  <a:rPr lang="en-US" altLang="en-US" sz="2400" i="1" dirty="0"/>
                  <a:t>a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, …, </a:t>
                </a:r>
                <a:r>
                  <a:rPr lang="en-US" altLang="en-US" sz="2400" i="1" dirty="0"/>
                  <a:t>a</a:t>
                </a:r>
                <a:r>
                  <a:rPr lang="en-US" altLang="en-US" sz="2400" i="1" baseline="-25000" dirty="0"/>
                  <a:t>n</a:t>
                </a:r>
                <a:r>
                  <a:rPr lang="en-US" altLang="en-US" sz="2400" dirty="0"/>
                  <a:t>). </a:t>
                </a:r>
              </a:p>
              <a:p>
                <a:pPr>
                  <a:buNone/>
                </a:pPr>
                <a:endParaRPr lang="en-US" alt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dirty="0"/>
                  <a:t> These are like sets, except that duplicates matter, and the order makes a difference.</a:t>
                </a: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400" i="1" dirty="0"/>
              </a:p>
              <a:p>
                <a:pPr eaLnBrk="1" hangingPunct="1">
                  <a:buFont typeface="Wingdings" panose="05000000000000000000" pitchFamily="2" charset="2"/>
                  <a:buChar char="q"/>
                </a:pPr>
                <a:r>
                  <a:rPr lang="en-US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Note that (1, 2) </a:t>
                </a:r>
                <a:r>
                  <a:rPr lang="en-US" altLang="en-US" sz="2400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 (2, 1)  (2, 1, 1).      </a:t>
                </a:r>
              </a:p>
              <a:p>
                <a:pPr eaLnBrk="1" hangingPunct="1">
                  <a:buFont typeface="Wingdings" panose="05000000000000000000" pitchFamily="2" charset="2"/>
                  <a:buChar char="q"/>
                </a:pPr>
                <a:endParaRPr lang="en-US" altLang="en-US" sz="2400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  For sets </a:t>
                </a:r>
                <a:r>
                  <a:rPr lang="en-US" altLang="en-US" sz="2400" i="1" dirty="0"/>
                  <a:t>A</a:t>
                </a:r>
                <a:r>
                  <a:rPr lang="en-US" altLang="en-US" sz="2400" dirty="0"/>
                  <a:t>, </a:t>
                </a:r>
                <a:r>
                  <a:rPr lang="en-US" altLang="en-US" sz="2400" i="1" dirty="0"/>
                  <a:t>B</a:t>
                </a:r>
                <a:r>
                  <a:rPr lang="en-US" altLang="en-US" sz="2400" dirty="0"/>
                  <a:t>, their </a:t>
                </a:r>
                <a:r>
                  <a:rPr lang="en-US" altLang="en-US" sz="2400" i="1" dirty="0">
                    <a:solidFill>
                      <a:srgbClr val="00B050"/>
                    </a:solidFill>
                  </a:rPr>
                  <a:t>Cartesian product  A</a:t>
                </a:r>
                <a:r>
                  <a:rPr lang="en-US" altLang="en-US" sz="2400" dirty="0">
                    <a:solidFill>
                      <a:srgbClr val="00B05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en-US" sz="2400" i="1" dirty="0">
                    <a:solidFill>
                      <a:srgbClr val="00B050"/>
                    </a:solidFill>
                  </a:rPr>
                  <a:t>B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: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 {(</a:t>
                </a:r>
                <a:r>
                  <a:rPr lang="en-US" altLang="en-US" sz="2400" i="1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altLang="en-US" sz="2400" i="1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) | 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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  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en-US" sz="2400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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en-US" sz="2400" i="1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}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.</a:t>
                </a:r>
              </a:p>
              <a:p>
                <a:pPr>
                  <a:buNone/>
                </a:pPr>
                <a:r>
                  <a:rPr lang="en-US" altLang="en-US" sz="2400" i="1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		E.g.</a:t>
                </a:r>
                <a:r>
                  <a:rPr lang="en-US" altLang="en-US" sz="2400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 {</a:t>
                </a:r>
                <a:r>
                  <a:rPr lang="en-US" altLang="en-US" sz="2400" dirty="0" err="1">
                    <a:solidFill>
                      <a:schemeClr val="accent2"/>
                    </a:solidFill>
                    <a:sym typeface="Symbol" panose="05050102010706020507" pitchFamily="18" charset="2"/>
                  </a:rPr>
                  <a:t>a,b</a:t>
                </a:r>
                <a:r>
                  <a:rPr lang="en-US" altLang="en-US" sz="2400" dirty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}{1,2} = {(a,1),(a,2),(b,1),(b,2)}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dirty="0">
                    <a:solidFill>
                      <a:srgbClr val="FF99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tr-TR" altLang="en-US" sz="2400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Remarks</a:t>
                </a:r>
                <a:r>
                  <a:rPr lang="tr-TR" altLang="en-US" sz="2400" dirty="0">
                    <a:solidFill>
                      <a:srgbClr val="FF9900"/>
                    </a:solidFill>
                    <a:sym typeface="Symbol" panose="05050102010706020507" pitchFamily="18" charset="2"/>
                  </a:rPr>
                  <a:t>.</a:t>
                </a:r>
                <a:r>
                  <a:rPr lang="tr-TR" altLang="en-US" sz="24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ym typeface="Symbol" panose="05050102010706020507" pitchFamily="18" charset="2"/>
                  </a:rPr>
                  <a:t> </a:t>
                </a:r>
                <a:r>
                  <a:rPr lang="tr-TR" altLang="en-US" sz="2400" dirty="0">
                    <a:sym typeface="Symbol" panose="05050102010706020507" pitchFamily="18" charset="2"/>
                  </a:rPr>
                  <a:t>F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or finite </a:t>
                </a:r>
                <a:r>
                  <a:rPr lang="en-US" altLang="en-US" sz="2400" i="1" dirty="0"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, </a:t>
                </a:r>
                <a:r>
                  <a:rPr lang="en-US" altLang="en-US" sz="2400" i="1" dirty="0">
                    <a:sym typeface="Symbol" panose="05050102010706020507" pitchFamily="18" charset="2"/>
                  </a:rPr>
                  <a:t>B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,   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|</a:t>
                </a:r>
                <a:r>
                  <a:rPr lang="en-US" altLang="en-US" sz="2400" i="1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en-US" sz="2400" i="1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|=|</a:t>
                </a:r>
                <a:r>
                  <a:rPr lang="en-US" altLang="en-US" sz="2400" i="1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||</a:t>
                </a:r>
                <a:r>
                  <a:rPr lang="en-US" altLang="en-US" sz="2400" i="1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|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ym typeface="Symbol" panose="05050102010706020507" pitchFamily="18" charset="2"/>
                  </a:rPr>
                  <a:t> </a:t>
                </a:r>
                <a:r>
                  <a:rPr lang="tr-TR" altLang="en-US" sz="2400" dirty="0">
                    <a:sym typeface="Symbol" panose="05050102010706020507" pitchFamily="18" charset="2"/>
                  </a:rPr>
                  <a:t>T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he Cartesian product is </a:t>
                </a:r>
                <a:r>
                  <a:rPr lang="en-US" altLang="en-US" sz="2400" i="1" dirty="0">
                    <a:sym typeface="Symbol" panose="05050102010706020507" pitchFamily="18" charset="2"/>
                  </a:rPr>
                  <a:t>not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 commutative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olidFill>
                      <a:srgbClr val="002060"/>
                    </a:solidFill>
                    <a:sym typeface="Symbol" panose="05050102010706020507" pitchFamily="18" charset="2"/>
                  </a:rPr>
                  <a:t>But, it is associative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  <m:r>
                          <a:rPr lang="en-US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×</m:t>
                        </m:r>
                        <m:r>
                          <a:rPr lang="en-US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𝐶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𝐴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×(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𝐵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𝐶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en-US" sz="2400" dirty="0">
                  <a:solidFill>
                    <a:srgbClr val="002060"/>
                  </a:solidFill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en-US" sz="2400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eaLnBrk="1" hangingPunct="1">
                  <a:buFont typeface="Wingdings" panose="05000000000000000000" pitchFamily="2" charset="2"/>
                  <a:buChar char="q"/>
                </a:pPr>
                <a:endParaRPr lang="en-US" altLang="en-US" sz="2400" i="1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altLang="en-US" sz="24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27363" y="1537853"/>
                <a:ext cx="11021291" cy="4849091"/>
              </a:xfrm>
              <a:blipFill>
                <a:blip r:embed="rId3"/>
                <a:stretch>
                  <a:fillRect l="-608" t="-2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270160" y="2651040"/>
              <a:ext cx="9571680" cy="3846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0080" y="2641680"/>
                <a:ext cx="9595080" cy="38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02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06400" y="734290"/>
            <a:ext cx="8432800" cy="561109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Any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C00000"/>
                    </a:solidFill>
                  </a:rPr>
                  <a:t>relation</a:t>
                </a:r>
                <a:r>
                  <a:rPr lang="en-US" dirty="0"/>
                  <a:t> from the set A to the set B. </a:t>
                </a:r>
              </a:p>
              <a:p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Example:</a:t>
                </a:r>
                <a:r>
                  <a:rPr lang="en-US" dirty="0"/>
                  <a:t> </a:t>
                </a:r>
                <a:r>
                  <a:rPr lang="en-US" i="1" dirty="0"/>
                  <a:t>R </a:t>
                </a:r>
                <a:r>
                  <a:rPr lang="en-US" dirty="0"/>
                  <a:t>= {(</a:t>
                </a:r>
                <a:r>
                  <a:rPr lang="en-US" i="1" dirty="0"/>
                  <a:t>a, </a:t>
                </a:r>
                <a:r>
                  <a:rPr lang="en-US" dirty="0"/>
                  <a:t>0)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a, </a:t>
                </a:r>
                <a:r>
                  <a:rPr lang="en-US" dirty="0"/>
                  <a:t>1)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a, </a:t>
                </a:r>
                <a:r>
                  <a:rPr lang="en-US" dirty="0"/>
                  <a:t>3)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b, </a:t>
                </a:r>
                <a:r>
                  <a:rPr lang="en-US" dirty="0"/>
                  <a:t>1)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b, </a:t>
                </a:r>
                <a:r>
                  <a:rPr lang="en-US" dirty="0"/>
                  <a:t>2)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c, </a:t>
                </a:r>
                <a:r>
                  <a:rPr lang="en-US" dirty="0"/>
                  <a:t>0)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c, </a:t>
                </a:r>
                <a:r>
                  <a:rPr lang="en-US" dirty="0"/>
                  <a:t>3)} is a relation from the set {</a:t>
                </a:r>
                <a:r>
                  <a:rPr lang="en-US" i="1" dirty="0"/>
                  <a:t>a, b, c</a:t>
                </a:r>
                <a:r>
                  <a:rPr lang="en-US" dirty="0"/>
                  <a:t>} to the set {0</a:t>
                </a:r>
                <a:r>
                  <a:rPr lang="en-US" i="1" dirty="0"/>
                  <a:t>, </a:t>
                </a:r>
                <a:r>
                  <a:rPr lang="en-US" dirty="0"/>
                  <a:t>1</a:t>
                </a:r>
                <a:r>
                  <a:rPr lang="en-US" i="1" dirty="0"/>
                  <a:t>, </a:t>
                </a:r>
                <a:r>
                  <a:rPr lang="en-US" dirty="0"/>
                  <a:t>2</a:t>
                </a:r>
                <a:r>
                  <a:rPr lang="en-US" i="1" dirty="0"/>
                  <a:t>, </a:t>
                </a:r>
                <a:r>
                  <a:rPr lang="en-US" dirty="0"/>
                  <a:t>3}, </a:t>
                </a:r>
              </a:p>
              <a:p>
                <a:endParaRPr lang="en-US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The above R is also a relation from the set {</a:t>
                </a:r>
                <a:r>
                  <a:rPr lang="en-US" i="1" dirty="0"/>
                  <a:t>a, b, c, d, e</a:t>
                </a:r>
                <a:r>
                  <a:rPr lang="en-US" dirty="0"/>
                  <a:t>} to the set {0</a:t>
                </a:r>
                <a:r>
                  <a:rPr lang="en-US" i="1" dirty="0"/>
                  <a:t>, </a:t>
                </a:r>
                <a:r>
                  <a:rPr lang="en-US" dirty="0"/>
                  <a:t>1</a:t>
                </a:r>
                <a:r>
                  <a:rPr lang="en-US" i="1" dirty="0"/>
                  <a:t>, </a:t>
                </a:r>
                <a:r>
                  <a:rPr lang="en-US" dirty="0"/>
                  <a:t>3</a:t>
                </a:r>
                <a:r>
                  <a:rPr lang="en-US" i="1" dirty="0"/>
                  <a:t>, </a:t>
                </a:r>
                <a:r>
                  <a:rPr lang="en-US" dirty="0"/>
                  <a:t>4). </a:t>
                </a:r>
              </a:p>
              <a:p>
                <a:pPr lvl="1"/>
                <a:r>
                  <a:rPr lang="en-US" dirty="0"/>
                  <a:t>This illustrates that a relation need not contain a pair (</a:t>
                </a:r>
                <a:r>
                  <a:rPr lang="en-US" i="1" dirty="0"/>
                  <a:t>x, y</a:t>
                </a:r>
                <a:r>
                  <a:rPr lang="en-US" dirty="0"/>
                  <a:t>) for every element </a:t>
                </a:r>
                <a:r>
                  <a:rPr lang="en-US" i="1" dirty="0"/>
                  <a:t>x </a:t>
                </a:r>
                <a:r>
                  <a:rPr lang="en-US" dirty="0"/>
                  <a:t>of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A relation from a set </a:t>
                </a:r>
                <a:r>
                  <a:rPr lang="en-US" i="1" dirty="0">
                    <a:solidFill>
                      <a:srgbClr val="7030A0"/>
                    </a:solidFill>
                  </a:rPr>
                  <a:t>A </a:t>
                </a:r>
                <a:r>
                  <a:rPr lang="en-US" dirty="0">
                    <a:solidFill>
                      <a:srgbClr val="7030A0"/>
                    </a:solidFill>
                  </a:rPr>
                  <a:t>to itself is called a relation on </a:t>
                </a:r>
                <a:r>
                  <a:rPr lang="en-US" i="1" dirty="0">
                    <a:solidFill>
                      <a:srgbClr val="7030A0"/>
                    </a:solidFill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  <a:endParaRPr lang="en-US" altLang="en-US" i="1" dirty="0">
                  <a:solidFill>
                    <a:srgbClr val="7030A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  <a:blipFill>
                <a:blip r:embed="rId2"/>
                <a:stretch>
                  <a:fillRect l="-940" t="-2010" r="-1438" b="-16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71720" y="224280"/>
              <a:ext cx="10265760" cy="616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480" y="214920"/>
                <a:ext cx="10289520" cy="618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38150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Few more examples </a:t>
            </a:r>
            <a:endParaRPr lang="en-IN" sz="3200" b="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1" y="1510017"/>
            <a:ext cx="2248877" cy="2099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99" y="1510017"/>
            <a:ext cx="2811097" cy="2099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26" y="1570419"/>
            <a:ext cx="2377692" cy="2039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745" y="4139673"/>
            <a:ext cx="2211438" cy="2098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407" y="4281599"/>
            <a:ext cx="2368702" cy="1855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2861640" y="2092680"/>
              <a:ext cx="8862480" cy="4069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2280" y="2083680"/>
                <a:ext cx="8884080" cy="40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328680" y="1398240"/>
              <a:ext cx="1927080" cy="2976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40" y="1389600"/>
                <a:ext cx="1947960" cy="29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86676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81200" y="2819400"/>
            <a:ext cx="82296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tr-TR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Set</a:t>
            </a: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 Operator</a:t>
            </a:r>
            <a:r>
              <a:rPr lang="tr-TR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</a:t>
            </a:r>
            <a:endParaRPr lang="en-US" sz="32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45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9327" y="303213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Union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4909" y="1496291"/>
            <a:ext cx="11416145" cy="49460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 For sets 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, their</a:t>
            </a:r>
            <a:r>
              <a:rPr lang="tr-TR" altLang="en-US" sz="2400" dirty="0"/>
              <a:t> </a:t>
            </a:r>
            <a:r>
              <a:rPr lang="en-US" altLang="en-US" sz="2400" b="1" i="1" dirty="0">
                <a:solidFill>
                  <a:srgbClr val="00B05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b="1" i="1" dirty="0" err="1">
                <a:solidFill>
                  <a:srgbClr val="00B050"/>
                </a:solidFill>
              </a:rPr>
              <a:t>nion</a:t>
            </a:r>
            <a:r>
              <a:rPr lang="en-US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en-US" sz="2400" b="1" i="1" dirty="0">
                <a:solidFill>
                  <a:srgbClr val="00B050"/>
                </a:solidFill>
              </a:rPr>
              <a:t>A</a:t>
            </a:r>
            <a:r>
              <a:rPr lang="en-US" altLang="en-US" sz="2400" b="1" dirty="0">
                <a:solidFill>
                  <a:srgbClr val="00B05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b="1" i="1" dirty="0">
                <a:solidFill>
                  <a:srgbClr val="00B050"/>
                </a:solidFill>
              </a:rPr>
              <a:t>B</a:t>
            </a:r>
            <a:r>
              <a:rPr lang="en-US" altLang="en-US" sz="2400" dirty="0">
                <a:solidFill>
                  <a:srgbClr val="FF9900"/>
                </a:solidFill>
              </a:rPr>
              <a:t> </a:t>
            </a:r>
            <a:r>
              <a:rPr lang="en-US" altLang="en-US" sz="2400" dirty="0"/>
              <a:t>is the set containing all elements that are </a:t>
            </a:r>
            <a:r>
              <a:rPr lang="en-US" altLang="en-US" sz="2400" dirty="0">
                <a:solidFill>
                  <a:srgbClr val="00B050"/>
                </a:solidFill>
              </a:rPr>
              <a:t>in </a:t>
            </a:r>
            <a:r>
              <a:rPr lang="en-US" altLang="en-US" sz="2400" i="1" dirty="0">
                <a:solidFill>
                  <a:srgbClr val="00B050"/>
                </a:solidFill>
              </a:rPr>
              <a:t>A</a:t>
            </a:r>
            <a:r>
              <a:rPr lang="en-US" altLang="en-US" sz="2400" dirty="0">
                <a:solidFill>
                  <a:srgbClr val="00B050"/>
                </a:solidFill>
              </a:rPr>
              <a:t>, </a:t>
            </a:r>
            <a:r>
              <a:rPr lang="en-US" altLang="en-US" sz="2400" b="1" dirty="0">
                <a:solidFill>
                  <a:srgbClr val="00B050"/>
                </a:solidFill>
              </a:rPr>
              <a:t>or</a:t>
            </a:r>
            <a:r>
              <a:rPr lang="en-US" altLang="en-US" sz="2400" dirty="0">
                <a:solidFill>
                  <a:srgbClr val="00B050"/>
                </a:solidFill>
              </a:rPr>
              <a:t> in </a:t>
            </a:r>
            <a:r>
              <a:rPr lang="en-US" altLang="en-US" sz="2400" i="1" dirty="0">
                <a:solidFill>
                  <a:srgbClr val="00B050"/>
                </a:solidFill>
              </a:rPr>
              <a:t>B</a:t>
            </a:r>
            <a:r>
              <a:rPr lang="en-US" altLang="en-US" sz="2400" dirty="0">
                <a:solidFill>
                  <a:srgbClr val="00B050"/>
                </a:solidFill>
              </a:rPr>
              <a:t> (or, of course, in both)</a:t>
            </a:r>
            <a:r>
              <a:rPr lang="en-US" altLang="en-US" sz="2400" dirty="0"/>
              <a:t>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/>
              <a:t> Formally, </a:t>
            </a:r>
            <a:r>
              <a:rPr lang="en-US" altLang="en-US" sz="2400" dirty="0">
                <a:sym typeface="Symbol" panose="05050102010706020507" pitchFamily="18" charset="2"/>
              </a:rPr>
              <a:t>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,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:</a:t>
            </a:r>
            <a:r>
              <a:rPr lang="en-US" altLang="en-US" sz="2400" dirty="0"/>
              <a:t>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/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x </a:t>
            </a:r>
            <a:r>
              <a:rPr lang="en-US" altLang="en-US" sz="2400" dirty="0"/>
              <a:t>| </a:t>
            </a:r>
            <a:r>
              <a:rPr lang="en-US" altLang="en-US" sz="2400" i="1" dirty="0" err="1"/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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 err="1"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}.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FF9900"/>
                </a:solidFill>
                <a:sym typeface="Symbol" panose="05050102010706020507" pitchFamily="18" charset="2"/>
              </a:rPr>
              <a:t> </a:t>
            </a:r>
            <a:r>
              <a:rPr lang="tr-TR" alt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Remark.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/>
              <a:t>B </a:t>
            </a:r>
            <a:r>
              <a:rPr lang="en-US" altLang="en-US" sz="2400" dirty="0"/>
              <a:t>is a </a:t>
            </a:r>
            <a:r>
              <a:rPr lang="en-US" altLang="en-US" sz="2400" b="1" dirty="0"/>
              <a:t>superset</a:t>
            </a:r>
            <a:r>
              <a:rPr lang="en-US" altLang="en-US" sz="2400" dirty="0"/>
              <a:t> of both </a:t>
            </a:r>
            <a:r>
              <a:rPr lang="en-US" altLang="en-US" sz="2400" i="1" dirty="0"/>
              <a:t>A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B     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i="1" dirty="0"/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</a:t>
            </a:r>
            <a:r>
              <a:rPr lang="en-US" altLang="en-US" sz="2000" i="1" dirty="0"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, </a:t>
            </a:r>
            <a:r>
              <a:rPr lang="en-US" altLang="en-US" sz="2000" i="1" dirty="0"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sym typeface="Symbol" panose="05050102010706020507" pitchFamily="18" charset="2"/>
              </a:rPr>
              <a:t>: </a:t>
            </a:r>
            <a:r>
              <a:rPr lang="en-US" altLang="en-US" sz="2000" dirty="0"/>
              <a:t>(</a:t>
            </a:r>
            <a:r>
              <a:rPr lang="en-US" altLang="en-US" sz="2000" i="1" dirty="0"/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</a:t>
            </a:r>
            <a:r>
              <a:rPr lang="en-US" altLang="en-US" sz="2000" i="1" dirty="0"/>
              <a:t>B </a:t>
            </a:r>
            <a:r>
              <a:rPr lang="en-US" altLang="en-US" sz="2000" dirty="0">
                <a:sym typeface="Symbol" panose="05050102010706020507" pitchFamily="18" charset="2"/>
              </a:rPr>
              <a:t> </a:t>
            </a:r>
            <a:r>
              <a:rPr lang="en-US" altLang="en-US" sz="2000" i="1" dirty="0"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) </a:t>
            </a:r>
            <a:r>
              <a:rPr lang="en-US" altLang="en-US" sz="2000" b="1" dirty="0">
                <a:sym typeface="Symbol" panose="05050102010706020507" pitchFamily="18" charset="2"/>
              </a:rPr>
              <a:t></a:t>
            </a:r>
            <a:r>
              <a:rPr lang="en-US" altLang="en-US" sz="2000" dirty="0"/>
              <a:t> (</a:t>
            </a:r>
            <a:r>
              <a:rPr lang="en-US" altLang="en-US" sz="2000" i="1" dirty="0"/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</a:t>
            </a:r>
            <a:r>
              <a:rPr lang="en-US" altLang="en-US" sz="2000" i="1" dirty="0"/>
              <a:t>B </a:t>
            </a:r>
            <a:r>
              <a:rPr lang="en-US" altLang="en-US" sz="2000" dirty="0">
                <a:sym typeface="Symbol" panose="05050102010706020507" pitchFamily="18" charset="2"/>
              </a:rPr>
              <a:t> </a:t>
            </a:r>
            <a:r>
              <a:rPr lang="en-US" altLang="en-US" sz="2000" i="1" dirty="0"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marL="0" indent="0" eaLnBrk="1" hangingPunct="1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Examples: </a:t>
            </a:r>
          </a:p>
          <a:p>
            <a:pPr marL="457200" indent="-457200" eaLnBrk="1" hangingPunct="1">
              <a:buAutoNum type="arabicParenBoth"/>
            </a:pPr>
            <a:r>
              <a:rPr lang="en-US" altLang="en-US" sz="2400" dirty="0"/>
              <a:t>{</a:t>
            </a:r>
            <a:r>
              <a:rPr lang="en-US" altLang="en-US" sz="2400" dirty="0" err="1"/>
              <a:t>a,b,c</a:t>
            </a:r>
            <a:r>
              <a:rPr lang="en-US" altLang="en-US" sz="2400" dirty="0"/>
              <a:t>} </a:t>
            </a:r>
            <a:r>
              <a:rPr lang="en-US" altLang="en-US" sz="2400" dirty="0">
                <a:sym typeface="Symbol" panose="05050102010706020507" pitchFamily="18" charset="2"/>
              </a:rPr>
              <a:t> {2,3} = {a,b,c,2,3}</a:t>
            </a:r>
          </a:p>
          <a:p>
            <a:pPr marL="457200" indent="-457200" eaLnBrk="1" hangingPunct="1">
              <a:buAutoNum type="arabicParenBoth"/>
            </a:pPr>
            <a:r>
              <a:rPr lang="en-US" alt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{2,3,5}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{3,5,7}</a:t>
            </a:r>
            <a:r>
              <a:rPr lang="en-US" altLang="en-US" sz="2400" dirty="0">
                <a:sym typeface="Symbol" panose="05050102010706020507" pitchFamily="18" charset="2"/>
              </a:rPr>
              <a:t> = {</a:t>
            </a:r>
            <a:r>
              <a:rPr lang="en-US" alt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2,3,5</a:t>
            </a:r>
            <a:r>
              <a:rPr lang="en-US" altLang="en-US" sz="2400" dirty="0">
                <a:sym typeface="Symbol" panose="05050102010706020507" pitchFamily="18" charset="2"/>
              </a:rPr>
              <a:t>,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3,5,7</a:t>
            </a:r>
            <a:r>
              <a:rPr lang="en-US" altLang="en-US" sz="2400" dirty="0">
                <a:sym typeface="Symbol" panose="05050102010706020507" pitchFamily="18" charset="2"/>
              </a:rPr>
              <a:t>} =</a:t>
            </a:r>
            <a:r>
              <a:rPr lang="en-US" altLang="en-US" sz="2400" dirty="0">
                <a:solidFill>
                  <a:srgbClr val="006600"/>
                </a:solidFill>
                <a:sym typeface="Symbol" panose="05050102010706020507" pitchFamily="18" charset="2"/>
              </a:rPr>
              <a:t>{2,3,5,7} 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 marL="0" indent="0" eaLnBrk="1" hangingPunct="1"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>
              <a:sym typeface="Symbol" panose="05050102010706020507" pitchFamily="18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464" t="10625" r="9927"/>
          <a:stretch/>
        </p:blipFill>
        <p:spPr>
          <a:xfrm>
            <a:off x="8215745" y="2285999"/>
            <a:ext cx="3422074" cy="2050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76200" y="1854000"/>
              <a:ext cx="9019800" cy="446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7560" y="1843200"/>
                <a:ext cx="9041040" cy="44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88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7091" y="365126"/>
            <a:ext cx="11076709" cy="86793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Intersection</a:t>
            </a:r>
            <a:endParaRPr lang="en-US" sz="2800" dirty="0">
              <a:solidFill>
                <a:schemeClr val="hlink"/>
              </a:solidFill>
              <a:latin typeface="Arial" charset="0"/>
              <a:cs typeface="Arial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9491" y="1620982"/>
            <a:ext cx="11540835" cy="4555981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 For sets 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, their </a:t>
            </a:r>
            <a:r>
              <a:rPr lang="en-US" altLang="en-US" sz="2400" i="1" dirty="0">
                <a:solidFill>
                  <a:srgbClr val="00B050"/>
                </a:solidFill>
              </a:rPr>
              <a:t>intersection</a:t>
            </a:r>
            <a:r>
              <a:rPr lang="en-US" altLang="en-US" sz="2400" dirty="0">
                <a:solidFill>
                  <a:srgbClr val="00B050"/>
                </a:solidFill>
              </a:rPr>
              <a:t> </a:t>
            </a:r>
            <a:r>
              <a:rPr lang="en-US" altLang="en-US" sz="2400" i="1" dirty="0">
                <a:solidFill>
                  <a:srgbClr val="00B050"/>
                </a:solidFill>
              </a:rPr>
              <a:t>A</a:t>
            </a:r>
            <a:r>
              <a:rPr lang="en-US" alt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rgbClr val="00B050"/>
                </a:solidFill>
              </a:rPr>
              <a:t>B</a:t>
            </a:r>
            <a:r>
              <a:rPr lang="en-US" altLang="en-US" sz="2400" dirty="0"/>
              <a:t> is the set containing all elements that are in </a:t>
            </a:r>
            <a:r>
              <a:rPr lang="en-US" altLang="en-US" sz="2400" dirty="0">
                <a:solidFill>
                  <a:srgbClr val="00B050"/>
                </a:solidFill>
              </a:rPr>
              <a:t>both </a:t>
            </a:r>
            <a:r>
              <a:rPr lang="en-US" altLang="en-US" sz="2400" i="1" dirty="0">
                <a:solidFill>
                  <a:srgbClr val="00B050"/>
                </a:solidFill>
              </a:rPr>
              <a:t>A </a:t>
            </a:r>
            <a:r>
              <a:rPr lang="en-US" altLang="en-US" sz="2400" b="1" dirty="0">
                <a:solidFill>
                  <a:srgbClr val="00B050"/>
                </a:solidFill>
              </a:rPr>
              <a:t>and</a:t>
            </a:r>
            <a:r>
              <a:rPr lang="en-US" altLang="en-US" sz="2400" dirty="0">
                <a:solidFill>
                  <a:srgbClr val="00B050"/>
                </a:solidFill>
              </a:rPr>
              <a:t> (“</a:t>
            </a:r>
            <a:r>
              <a:rPr lang="en-US" alt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”) </a:t>
            </a:r>
            <a:r>
              <a:rPr lang="en-US" altLang="en-US" sz="2400" dirty="0">
                <a:solidFill>
                  <a:srgbClr val="00B050"/>
                </a:solidFill>
              </a:rPr>
              <a:t>in </a:t>
            </a:r>
            <a:r>
              <a:rPr lang="en-US" altLang="en-US" sz="2400" i="1" dirty="0">
                <a:solidFill>
                  <a:srgbClr val="00B050"/>
                </a:solidFill>
              </a:rPr>
              <a:t>B</a:t>
            </a:r>
            <a:r>
              <a:rPr lang="en-US" altLang="en-US" sz="2400" dirty="0"/>
              <a:t>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/>
              <a:t>  Formally, </a:t>
            </a:r>
            <a:r>
              <a:rPr lang="en-US" altLang="en-US" sz="2400" dirty="0">
                <a:sym typeface="Symbol" panose="05050102010706020507" pitchFamily="18" charset="2"/>
              </a:rPr>
              <a:t>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,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:</a:t>
            </a:r>
            <a:r>
              <a:rPr lang="en-US" altLang="en-US" sz="2400" dirty="0"/>
              <a:t>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/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=</a:t>
            </a:r>
            <a:r>
              <a:rPr lang="en-US" altLang="en-US" sz="2400" dirty="0"/>
              <a:t>{</a:t>
            </a:r>
            <a:r>
              <a:rPr lang="en-US" altLang="en-US" sz="2400" i="1" dirty="0"/>
              <a:t>x </a:t>
            </a:r>
            <a:r>
              <a:rPr lang="en-US" altLang="en-US" sz="2400" dirty="0"/>
              <a:t>| </a:t>
            </a:r>
            <a:r>
              <a:rPr lang="en-US" altLang="en-US" sz="2400" i="1" dirty="0" err="1"/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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 err="1"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}.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tr-TR" altLang="en-US" sz="2400" dirty="0">
              <a:solidFill>
                <a:srgbClr val="FF9900"/>
              </a:solidFill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FF9900"/>
                </a:solidFill>
                <a:sym typeface="Symbol" panose="05050102010706020507" pitchFamily="18" charset="2"/>
              </a:rPr>
              <a:t>  </a:t>
            </a:r>
            <a:r>
              <a:rPr lang="tr-TR" altLang="en-US" sz="2400" dirty="0">
                <a:solidFill>
                  <a:srgbClr val="FF9900"/>
                </a:solidFill>
                <a:sym typeface="Symbol" panose="05050102010706020507" pitchFamily="18" charset="2"/>
              </a:rPr>
              <a:t>Remark.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/>
              <a:t>B </a:t>
            </a:r>
            <a:r>
              <a:rPr lang="en-US" altLang="en-US" sz="2400" dirty="0"/>
              <a:t>is a </a:t>
            </a:r>
            <a:r>
              <a:rPr lang="en-US" altLang="en-US" sz="2400" b="1" dirty="0"/>
              <a:t>subset</a:t>
            </a:r>
            <a:r>
              <a:rPr lang="en-US" altLang="en-US" sz="2400" dirty="0"/>
              <a:t> of both A and B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		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: </a:t>
            </a:r>
            <a:r>
              <a:rPr lang="en-US" altLang="en-US" sz="2400" dirty="0"/>
              <a:t>(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/>
              <a:t>B </a:t>
            </a:r>
            <a:r>
              <a:rPr lang="en-US" altLang="en-US" sz="2400" dirty="0">
                <a:sym typeface="Symbol" panose="05050102010706020507" pitchFamily="18" charset="2"/>
              </a:rPr>
              <a:t> 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) </a:t>
            </a:r>
            <a:r>
              <a:rPr lang="en-US" altLang="en-US" sz="2400" b="1" dirty="0">
                <a:sym typeface="Symbol" panose="05050102010706020507" pitchFamily="18" charset="2"/>
              </a:rPr>
              <a:t></a:t>
            </a:r>
            <a:r>
              <a:rPr lang="en-US" altLang="en-US" sz="2400" dirty="0"/>
              <a:t> (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/>
              <a:t>B </a:t>
            </a:r>
            <a:r>
              <a:rPr lang="en-US" altLang="en-US" sz="2400" dirty="0">
                <a:sym typeface="Symbol" panose="05050102010706020507" pitchFamily="18" charset="2"/>
              </a:rPr>
              <a:t> 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Examples: </a:t>
            </a:r>
          </a:p>
          <a:p>
            <a:r>
              <a:rPr lang="en-US" altLang="en-US" sz="2400" dirty="0"/>
              <a:t>{</a:t>
            </a:r>
            <a:r>
              <a:rPr lang="en-US" altLang="en-US" sz="2400" dirty="0" err="1"/>
              <a:t>a,b,c</a:t>
            </a:r>
            <a:r>
              <a:rPr lang="en-US" altLang="en-US" sz="2400" dirty="0"/>
              <a:t>}</a:t>
            </a:r>
            <a:r>
              <a:rPr lang="en-US" altLang="en-US" sz="2400" dirty="0">
                <a:sym typeface="Symbol" panose="05050102010706020507" pitchFamily="18" charset="2"/>
              </a:rPr>
              <a:t>{2,3} = ___</a:t>
            </a:r>
          </a:p>
          <a:p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{2,4,6}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{3,4,5}</a:t>
            </a:r>
            <a:r>
              <a:rPr lang="en-US" altLang="en-US" sz="2400" dirty="0">
                <a:sym typeface="Symbol" panose="05050102010706020507" pitchFamily="18" charset="2"/>
              </a:rPr>
              <a:t> = ______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200" y="2300412"/>
            <a:ext cx="3792600" cy="2279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068291" y="5167745"/>
            <a:ext cx="5444836" cy="98488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en-US" sz="2000" dirty="0"/>
              <a:t>Two sets </a:t>
            </a:r>
            <a:r>
              <a:rPr lang="en-US" altLang="en-US" sz="2000" i="1" dirty="0"/>
              <a:t>A</a:t>
            </a:r>
            <a:r>
              <a:rPr lang="en-US" altLang="en-US" sz="2000" dirty="0"/>
              <a:t>, </a:t>
            </a:r>
            <a:r>
              <a:rPr lang="en-US" altLang="en-US" sz="2000" i="1" dirty="0"/>
              <a:t>B</a:t>
            </a:r>
            <a:r>
              <a:rPr lang="en-US" altLang="en-US" sz="2000" dirty="0"/>
              <a:t> are called </a:t>
            </a:r>
            <a:r>
              <a:rPr lang="en-US" altLang="en-US" sz="2000" b="1" i="1" dirty="0">
                <a:solidFill>
                  <a:srgbClr val="C00000"/>
                </a:solidFill>
              </a:rPr>
              <a:t>disjoint</a:t>
            </a:r>
            <a:r>
              <a:rPr lang="en-US" altLang="en-US" sz="2000" dirty="0"/>
              <a:t> (</a:t>
            </a:r>
            <a:r>
              <a:rPr lang="en-US" altLang="en-US" sz="2000" i="1" dirty="0"/>
              <a:t>i.e.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unjoined</a:t>
            </a:r>
            <a:r>
              <a:rPr lang="en-US" altLang="en-US" sz="2000" dirty="0"/>
              <a:t>)</a:t>
            </a:r>
            <a:br>
              <a:rPr lang="en-US" altLang="en-US" sz="2000" dirty="0"/>
            </a:br>
            <a:r>
              <a:rPr lang="en-US" altLang="en-US" sz="2000" dirty="0" err="1"/>
              <a:t>iff</a:t>
            </a:r>
            <a:r>
              <a:rPr lang="en-US" altLang="en-US" sz="2000" dirty="0"/>
              <a:t> their intersection is empty i.e.,   (</a:t>
            </a:r>
            <a:r>
              <a:rPr lang="en-US" altLang="en-US" sz="2000" i="1" dirty="0">
                <a:solidFill>
                  <a:srgbClr val="FF0000"/>
                </a:solidFill>
              </a:rPr>
              <a:t>A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000" i="1" dirty="0">
                <a:solidFill>
                  <a:srgbClr val="FF0000"/>
                </a:solidFill>
              </a:rPr>
              <a:t>B</a:t>
            </a:r>
            <a:r>
              <a:rPr lang="en-US" altLang="en-US" sz="2000" dirty="0">
                <a:solidFill>
                  <a:srgbClr val="FF0000"/>
                </a:solidFill>
              </a:rPr>
              <a:t>=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</a:t>
            </a:r>
            <a:r>
              <a:rPr lang="en-US" altLang="en-US" sz="2000" dirty="0">
                <a:sym typeface="Symbol" panose="05050102010706020507" pitchFamily="18" charset="2"/>
              </a:rPr>
              <a:t>). 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417760" y="2489040"/>
              <a:ext cx="7175520" cy="3405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7320" y="2477520"/>
                <a:ext cx="7197840" cy="34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244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7873" y="337416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3200" dirty="0">
                <a:solidFill>
                  <a:srgbClr val="C00000"/>
                </a:solidFill>
              </a:rPr>
              <a:t>How many elements are in </a:t>
            </a:r>
            <a:r>
              <a:rPr lang="en-US" altLang="en-US" sz="3200" i="1" dirty="0">
                <a:solidFill>
                  <a:srgbClr val="C00000"/>
                </a:solidFill>
              </a:rPr>
              <a:t>A</a:t>
            </a:r>
            <a:r>
              <a:rPr lang="en-US" altLang="en-US" sz="3200" dirty="0">
                <a:solidFill>
                  <a:srgbClr val="C0000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3200" i="1" dirty="0">
                <a:solidFill>
                  <a:srgbClr val="C00000"/>
                </a:solidFill>
              </a:rPr>
              <a:t>B</a:t>
            </a:r>
            <a:r>
              <a:rPr lang="en-US" altLang="en-US" sz="3200" dirty="0">
                <a:solidFill>
                  <a:srgbClr val="C00000"/>
                </a:solidFill>
              </a:rPr>
              <a:t>?</a:t>
            </a:r>
            <a:br>
              <a:rPr lang="en-US" altLang="en-US" sz="2800" dirty="0"/>
            </a:br>
            <a:endParaRPr lang="en-US" sz="2800" dirty="0">
              <a:solidFill>
                <a:schemeClr val="hlink"/>
              </a:solidFill>
              <a:latin typeface="Arial" charset="0"/>
              <a:cs typeface="Arial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4128" y="1649124"/>
            <a:ext cx="8077200" cy="4191000"/>
          </a:xfrm>
        </p:spPr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B050"/>
                </a:solidFill>
              </a:rPr>
              <a:t>|A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</a:t>
            </a:r>
            <a:r>
              <a:rPr lang="en-US" altLang="en-US" dirty="0">
                <a:solidFill>
                  <a:srgbClr val="00B050"/>
                </a:solidFill>
              </a:rPr>
              <a:t>B| = |A| 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</a:t>
            </a:r>
            <a:r>
              <a:rPr lang="en-US" altLang="en-US" dirty="0">
                <a:solidFill>
                  <a:srgbClr val="00B050"/>
                </a:solidFill>
              </a:rPr>
              <a:t> |B| 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 |AB|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solidFill>
                <a:srgbClr val="00B050"/>
              </a:solidFill>
              <a:sym typeface="Symbol" panose="05050102010706020507" pitchFamily="18" charset="2"/>
            </a:endParaRPr>
          </a:p>
        </p:txBody>
      </p:sp>
      <p:sp>
        <p:nvSpPr>
          <p:cNvPr id="240645" name="Text Box 5"/>
          <p:cNvSpPr txBox="1">
            <a:spLocks noChangeArrowheads="1"/>
          </p:cNvSpPr>
          <p:nvPr/>
        </p:nvSpPr>
        <p:spPr bwMode="auto">
          <a:xfrm>
            <a:off x="9369425" y="1524000"/>
            <a:ext cx="2593975" cy="1228725"/>
          </a:xfrm>
          <a:prstGeom prst="rect">
            <a:avLst/>
          </a:prstGeom>
          <a:noFill/>
          <a:ln w="38100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Subtract out items</a:t>
            </a:r>
          </a:p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 intersection, to</a:t>
            </a:r>
          </a:p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compensate for</a:t>
            </a:r>
          </a:p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double-counting them!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918600" y="971640"/>
              <a:ext cx="5324400" cy="1663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9600" y="965520"/>
                <a:ext cx="5348520" cy="16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0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84909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Introduction to Set Theory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7926" y="1413164"/>
            <a:ext cx="11402291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A </a:t>
            </a:r>
            <a:r>
              <a:rPr lang="en-US" sz="2400" i="1" dirty="0">
                <a:solidFill>
                  <a:srgbClr val="C00000"/>
                </a:solidFill>
              </a:rPr>
              <a:t>set</a:t>
            </a:r>
            <a:r>
              <a:rPr lang="en-US" sz="2400" i="1" dirty="0"/>
              <a:t> </a:t>
            </a:r>
            <a:r>
              <a:rPr lang="en-US" sz="2400" dirty="0"/>
              <a:t>is an unordered collection of distinct objects, called </a:t>
            </a:r>
            <a:r>
              <a:rPr lang="en-US" sz="2400" i="1" dirty="0">
                <a:solidFill>
                  <a:srgbClr val="00B050"/>
                </a:solidFill>
              </a:rPr>
              <a:t>elements</a:t>
            </a:r>
            <a:r>
              <a:rPr lang="en-US" sz="2400" i="1" dirty="0"/>
              <a:t>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B050"/>
                </a:solidFill>
              </a:rPr>
              <a:t>members</a:t>
            </a:r>
            <a:r>
              <a:rPr lang="en-US" sz="2400" i="1" dirty="0"/>
              <a:t> </a:t>
            </a:r>
            <a:r>
              <a:rPr lang="en-US" sz="2400" dirty="0"/>
              <a:t>of the set. </a:t>
            </a:r>
          </a:p>
          <a:p>
            <a:pPr lvl="1"/>
            <a:r>
              <a:rPr lang="en-US" sz="2000" dirty="0"/>
              <a:t>Often, but not always, the objects in a set have similar properties.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Many important discrete structures are built using sets, which are collections of objects. 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Combinations;</a:t>
            </a:r>
            <a:r>
              <a:rPr lang="en-US" sz="2400" dirty="0"/>
              <a:t>  </a:t>
            </a:r>
            <a:r>
              <a:rPr lang="en-US" sz="2000" dirty="0"/>
              <a:t>unordered collections of objects used extensively in counting; 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Relations,</a:t>
            </a:r>
            <a:r>
              <a:rPr lang="en-US" sz="2400" dirty="0"/>
              <a:t> </a:t>
            </a:r>
            <a:r>
              <a:rPr lang="en-US" sz="2000" dirty="0"/>
              <a:t>sets of ordered pairs that represent relationships between objects</a:t>
            </a:r>
            <a:r>
              <a:rPr lang="en-US" sz="2400" dirty="0"/>
              <a:t>; 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graphs</a:t>
            </a:r>
            <a:r>
              <a:rPr lang="en-US" sz="2400" dirty="0"/>
              <a:t>, </a:t>
            </a:r>
            <a:r>
              <a:rPr lang="en-US" sz="2000" dirty="0"/>
              <a:t>sets of vertices and edges that connect vertices;</a:t>
            </a:r>
            <a:r>
              <a:rPr lang="en-US" sz="2400" dirty="0"/>
              <a:t> and 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finite state machines</a:t>
            </a:r>
            <a:r>
              <a:rPr lang="en-US" sz="2400" dirty="0"/>
              <a:t>, </a:t>
            </a:r>
            <a:r>
              <a:rPr lang="en-US" sz="2000" dirty="0"/>
              <a:t>used to model computing machines</a:t>
            </a:r>
            <a:endParaRPr lang="en-US" sz="20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018" y="5347855"/>
            <a:ext cx="1124989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Notation:  </a:t>
            </a:r>
            <a:endParaRPr lang="en-US" altLang="en-US" dirty="0">
              <a:solidFill>
                <a:srgbClr val="C00000"/>
              </a:solidFill>
            </a:endParaRPr>
          </a:p>
          <a:p>
            <a:r>
              <a:rPr lang="en-US" altLang="en-US" dirty="0"/>
              <a:t>For sets, we’ll use variables </a:t>
            </a:r>
            <a:r>
              <a:rPr lang="en-US" altLang="en-US" i="1" dirty="0">
                <a:solidFill>
                  <a:srgbClr val="FF9900"/>
                </a:solidFill>
              </a:rPr>
              <a:t>S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FF9900"/>
                </a:solidFill>
              </a:rPr>
              <a:t>T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FF9900"/>
                </a:solidFill>
              </a:rPr>
              <a:t>U</a:t>
            </a:r>
            <a:r>
              <a:rPr lang="en-US" altLang="en-US" dirty="0"/>
              <a:t>, … (Upper case letters)        </a:t>
            </a:r>
            <a:r>
              <a:rPr lang="en-US" dirty="0"/>
              <a:t>For elements, we’ll use variable x, y, z (lower case letters)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67200" y="1138320"/>
              <a:ext cx="10036080" cy="4836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8560" y="1131120"/>
                <a:ext cx="10057320" cy="48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14155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0946" y="378980"/>
            <a:ext cx="10515600" cy="854076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Set Difference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90945" y="1590098"/>
            <a:ext cx="11457709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/>
              <a:t> For sets 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, the </a:t>
            </a:r>
            <a:r>
              <a:rPr lang="en-US" altLang="en-US" sz="2400" i="1" dirty="0">
                <a:solidFill>
                  <a:srgbClr val="C00000"/>
                </a:solidFill>
              </a:rPr>
              <a:t>difference</a:t>
            </a:r>
            <a:r>
              <a:rPr lang="en-US" altLang="en-US" sz="2400" dirty="0"/>
              <a:t> </a:t>
            </a:r>
            <a:r>
              <a:rPr lang="en-US" altLang="en-US" sz="2400" i="1" dirty="0"/>
              <a:t>of A and B</a:t>
            </a:r>
            <a:r>
              <a:rPr lang="en-US" altLang="en-US" sz="2400" dirty="0"/>
              <a:t>, written </a:t>
            </a:r>
            <a:r>
              <a:rPr lang="en-US" altLang="en-US" sz="2400" i="1" dirty="0">
                <a:solidFill>
                  <a:srgbClr val="C00000"/>
                </a:solidFill>
              </a:rPr>
              <a:t>A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</a:t>
            </a:r>
            <a:r>
              <a:rPr lang="en-US" altLang="en-US" sz="2400" i="1" dirty="0">
                <a:solidFill>
                  <a:srgbClr val="C00000"/>
                </a:solidFill>
              </a:rPr>
              <a:t>B</a:t>
            </a:r>
            <a:r>
              <a:rPr lang="en-US" altLang="en-US" sz="2400" dirty="0"/>
              <a:t>, is the set of all elements that are in </a:t>
            </a:r>
            <a:r>
              <a:rPr lang="en-US" altLang="en-US" sz="2400" i="1" dirty="0"/>
              <a:t>A</a:t>
            </a:r>
            <a:r>
              <a:rPr lang="en-US" altLang="en-US" sz="2400" dirty="0"/>
              <a:t> but not </a:t>
            </a:r>
            <a:r>
              <a:rPr lang="en-US" altLang="en-US" sz="2400" i="1" dirty="0"/>
              <a:t>B</a:t>
            </a:r>
            <a:r>
              <a:rPr lang="en-US" altLang="en-US" sz="2400" dirty="0"/>
              <a:t>. </a:t>
            </a:r>
          </a:p>
          <a:p>
            <a:pPr marL="914400" lvl="2" indent="0">
              <a:buNone/>
            </a:pPr>
            <a:r>
              <a:rPr lang="en-US" altLang="en-US" sz="1600" dirty="0"/>
              <a:t>( Also called: The </a:t>
            </a:r>
            <a:r>
              <a:rPr lang="en-US" altLang="en-US" sz="1600" i="1" dirty="0">
                <a:solidFill>
                  <a:srgbClr val="FF9900"/>
                </a:solidFill>
              </a:rPr>
              <a:t>complement</a:t>
            </a:r>
            <a:r>
              <a:rPr lang="en-US" altLang="en-US" sz="1600" dirty="0"/>
              <a:t> </a:t>
            </a:r>
            <a:r>
              <a:rPr lang="en-US" altLang="en-US" sz="1600" i="1" dirty="0"/>
              <a:t>of</a:t>
            </a:r>
            <a:r>
              <a:rPr lang="en-US" altLang="en-US" sz="1600" dirty="0"/>
              <a:t> </a:t>
            </a:r>
            <a:r>
              <a:rPr lang="en-US" altLang="en-US" sz="1600" i="1" dirty="0"/>
              <a:t>B</a:t>
            </a:r>
            <a:r>
              <a:rPr lang="en-US" altLang="en-US" sz="1600" dirty="0"/>
              <a:t> </a:t>
            </a:r>
            <a:r>
              <a:rPr lang="en-US" altLang="en-US" sz="1600" i="1" dirty="0"/>
              <a:t>with respect to</a:t>
            </a:r>
            <a:r>
              <a:rPr lang="en-US" altLang="en-US" sz="1600" dirty="0"/>
              <a:t> </a:t>
            </a:r>
            <a:r>
              <a:rPr lang="en-US" altLang="en-US" sz="1600" i="1" dirty="0"/>
              <a:t>A</a:t>
            </a:r>
            <a:r>
              <a:rPr lang="en-US" altLang="en-US" sz="1600" dirty="0"/>
              <a:t>.)</a:t>
            </a:r>
          </a:p>
          <a:p>
            <a:pPr marL="457200" lvl="1" indent="0">
              <a:buNone/>
            </a:pPr>
            <a:endParaRPr lang="en-US" altLang="en-US" sz="2000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/>
              <a:t> Formally: 	 </a:t>
            </a:r>
            <a:r>
              <a:rPr lang="en-US" altLang="en-US" sz="2400" i="1" dirty="0">
                <a:solidFill>
                  <a:srgbClr val="FF0000"/>
                </a:solidFill>
              </a:rPr>
              <a:t>A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 </a:t>
            </a:r>
            <a:r>
              <a:rPr lang="en-US" altLang="en-US" sz="2400" i="1" dirty="0">
                <a:solidFill>
                  <a:srgbClr val="FF0000"/>
                </a:solidFill>
              </a:rPr>
              <a:t>B </a:t>
            </a:r>
            <a:r>
              <a:rPr lang="en-US" altLang="en-US" sz="2400" dirty="0">
                <a:solidFill>
                  <a:srgbClr val="FF0000"/>
                </a:solidFill>
              </a:rPr>
              <a:t>: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 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x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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 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x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</a:t>
            </a:r>
            <a:b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</a:b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                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Example: </a:t>
            </a:r>
            <a:r>
              <a:rPr lang="en-US" altLang="en-US" sz="2400" dirty="0"/>
              <a:t>{1,2,3,4,5,6} </a:t>
            </a:r>
            <a:r>
              <a:rPr lang="en-US" altLang="en-US" sz="2400" dirty="0">
                <a:sym typeface="Symbol" panose="05050102010706020507" pitchFamily="18" charset="2"/>
              </a:rPr>
              <a:t></a:t>
            </a:r>
            <a:r>
              <a:rPr lang="en-US" altLang="en-US" sz="2400" dirty="0"/>
              <a:t> {2,3,5,7,9,11} =</a:t>
            </a:r>
            <a:br>
              <a:rPr lang="en-US" altLang="en-US" sz="2400" dirty="0"/>
            </a:b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600" dirty="0"/>
              <a:t>		 	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92" y="2370955"/>
            <a:ext cx="4027115" cy="2395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208960" y="1962000"/>
              <a:ext cx="8419320" cy="396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1400" y="1947960"/>
                <a:ext cx="8442000" cy="39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07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7037" y="337416"/>
            <a:ext cx="10515600" cy="951057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Set Complements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0272" y="1590098"/>
            <a:ext cx="11173691" cy="471372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 The </a:t>
            </a:r>
            <a:r>
              <a:rPr lang="en-US" altLang="en-US" sz="2400" i="1" dirty="0">
                <a:solidFill>
                  <a:srgbClr val="00B050"/>
                </a:solidFill>
              </a:rPr>
              <a:t>universe of discourse</a:t>
            </a:r>
            <a:r>
              <a:rPr lang="en-US" altLang="en-US" sz="2400" dirty="0">
                <a:solidFill>
                  <a:srgbClr val="00B050"/>
                </a:solidFill>
              </a:rPr>
              <a:t> </a:t>
            </a:r>
            <a:r>
              <a:rPr lang="en-US" altLang="en-US" sz="2400" dirty="0"/>
              <a:t>can itself be considered a set, call it </a:t>
            </a:r>
            <a:r>
              <a:rPr lang="en-US" altLang="en-US" sz="2400" i="1" dirty="0">
                <a:solidFill>
                  <a:srgbClr val="00B050"/>
                </a:solidFill>
              </a:rPr>
              <a:t>U</a:t>
            </a:r>
            <a:r>
              <a:rPr lang="en-US" altLang="en-US" sz="2400" dirty="0"/>
              <a:t>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		When the context clearly defines </a:t>
            </a:r>
            <a:r>
              <a:rPr lang="en-US" altLang="en-US" sz="2400" i="1" dirty="0"/>
              <a:t>U</a:t>
            </a:r>
            <a:r>
              <a:rPr lang="en-US" altLang="en-US" sz="2400" dirty="0"/>
              <a:t>, we say that for any set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</a:t>
            </a:r>
            <a:r>
              <a:rPr lang="en-US" altLang="en-US" sz="2400" i="1" dirty="0">
                <a:sym typeface="Symbol" panose="05050102010706020507" pitchFamily="18" charset="2"/>
              </a:rPr>
              <a:t>U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 The </a:t>
            </a:r>
            <a:r>
              <a:rPr lang="en-US" altLang="en-US" sz="2400" i="1" dirty="0">
                <a:solidFill>
                  <a:srgbClr val="C00000"/>
                </a:solidFill>
              </a:rPr>
              <a:t>complement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A</a:t>
            </a:r>
            <a:r>
              <a:rPr lang="en-US" altLang="en-US" sz="2400" dirty="0"/>
              <a:t>, written</a:t>
            </a:r>
            <a:r>
              <a:rPr lang="tr-TR" altLang="en-US" sz="2400" dirty="0"/>
              <a:t> </a:t>
            </a:r>
            <a:r>
              <a:rPr lang="en-US" altLang="en-US" sz="2400" dirty="0"/>
              <a:t>    , is the complement of </a:t>
            </a:r>
            <a:r>
              <a:rPr lang="en-US" altLang="en-US" sz="2400" i="1" dirty="0"/>
              <a:t>A</a:t>
            </a:r>
            <a:r>
              <a:rPr lang="en-US" altLang="en-US" sz="2400" dirty="0"/>
              <a:t> w.r.t. </a:t>
            </a:r>
            <a:r>
              <a:rPr lang="en-US" altLang="en-US" sz="2400" i="1" dirty="0"/>
              <a:t>U</a:t>
            </a:r>
            <a:r>
              <a:rPr lang="en-US" altLang="en-US" sz="2400" dirty="0"/>
              <a:t>, 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</a:t>
            </a:r>
            <a:r>
              <a:rPr lang="en-US" altLang="en-US" sz="2400" i="1" dirty="0"/>
              <a:t> </a:t>
            </a:r>
            <a:r>
              <a:rPr lang="en-US" altLang="en-US" sz="2400" dirty="0"/>
              <a:t>it is </a:t>
            </a:r>
            <a:r>
              <a:rPr lang="en-US" altLang="en-US" sz="2400" i="1" dirty="0"/>
              <a:t>U</a:t>
            </a:r>
            <a:r>
              <a:rPr lang="en-US" altLang="en-US" sz="2400" dirty="0">
                <a:sym typeface="Symbol" panose="05050102010706020507" pitchFamily="18" charset="2"/>
              </a:rPr>
              <a:t></a:t>
            </a:r>
            <a:r>
              <a:rPr lang="en-US" altLang="en-US" sz="2400" i="1" dirty="0">
                <a:sym typeface="Symbol" panose="05050102010706020507" pitchFamily="18" charset="2"/>
              </a:rPr>
              <a:t>A.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 dirty="0"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i="1" dirty="0">
                <a:sym typeface="Symbol" panose="05050102010706020507" pitchFamily="18" charset="2"/>
              </a:rPr>
              <a:t> E.g., </a:t>
            </a:r>
            <a:r>
              <a:rPr lang="en-US" altLang="en-US" sz="2400" dirty="0">
                <a:sym typeface="Symbol" panose="05050102010706020507" pitchFamily="18" charset="2"/>
              </a:rPr>
              <a:t>If </a:t>
            </a:r>
            <a:r>
              <a:rPr lang="en-US" altLang="en-US" sz="2400" i="1" dirty="0"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sym typeface="Symbol" panose="05050102010706020507" pitchFamily="18" charset="2"/>
              </a:rPr>
              <a:t>=</a:t>
            </a:r>
            <a:r>
              <a:rPr lang="en-US" altLang="en-US" sz="2400" b="1" dirty="0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i="1" dirty="0"/>
              <a:t> </a:t>
            </a:r>
            <a:endParaRPr lang="en-US" altLang="en-US" sz="2400" dirty="0"/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393104"/>
              </p:ext>
            </p:extLst>
          </p:nvPr>
        </p:nvGraphicFramePr>
        <p:xfrm>
          <a:off x="4605337" y="2968770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Equation" r:id="rId3" imgW="164957" imgH="190335" progId="Equation.3">
                  <p:embed/>
                </p:oleObj>
              </mc:Choice>
              <mc:Fallback>
                <p:oleObj name="Equation" r:id="rId3" imgW="164957" imgH="190335" progId="Equation.3">
                  <p:embed/>
                  <p:pic>
                    <p:nvPicPr>
                      <p:cNvPr id="450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7" y="2968770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754229"/>
              </p:ext>
            </p:extLst>
          </p:nvPr>
        </p:nvGraphicFramePr>
        <p:xfrm>
          <a:off x="1133186" y="4851473"/>
          <a:ext cx="40513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Equation" r:id="rId5" imgW="1371600" imgH="241200" progId="Equation.3">
                  <p:embed/>
                </p:oleObj>
              </mc:Choice>
              <mc:Fallback>
                <p:oleObj name="Equation" r:id="rId5" imgW="1371600" imgH="241200" progId="Equation.3">
                  <p:embed/>
                  <p:pic>
                    <p:nvPicPr>
                      <p:cNvPr id="450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186" y="4851473"/>
                        <a:ext cx="405130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636" y="3668822"/>
            <a:ext cx="4073237" cy="2456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280520" y="1979640"/>
              <a:ext cx="9248040" cy="3550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9360" y="1968120"/>
                <a:ext cx="9267840" cy="35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057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 idx="4294967295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2800">
                <a:solidFill>
                  <a:schemeClr val="hlink"/>
                </a:solidFill>
                <a:latin typeface="Arial" charset="0"/>
                <a:cs typeface="Arial" charset="0"/>
              </a:rPr>
              <a:t>Set Identities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25625"/>
            <a:ext cx="6199909" cy="4351338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Identity:       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 =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 =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U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Domination: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U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U 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,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  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 = 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Idempotent:   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 =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Double complement: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Commutative: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1" dirty="0">
                <a:solidFill>
                  <a:schemeClr val="accent2"/>
                </a:solidFill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 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,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1" dirty="0">
                <a:solidFill>
                  <a:schemeClr val="accent2"/>
                </a:solidFill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Associative: 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(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)=(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)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C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,</a:t>
            </a:r>
            <a:br>
              <a:rPr lang="en-US" altLang="en-US" sz="2400" i="1" dirty="0">
                <a:sym typeface="Symbol" panose="05050102010706020507" pitchFamily="18" charset="2"/>
              </a:rPr>
            </a:br>
            <a:r>
              <a:rPr lang="en-US" altLang="en-US" sz="2400" i="1" dirty="0">
                <a:sym typeface="Symbol" panose="05050102010706020507" pitchFamily="18" charset="2"/>
              </a:rPr>
              <a:t>                     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(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)=(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)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De Moran’s Law: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313808"/>
              </p:ext>
            </p:extLst>
          </p:nvPr>
        </p:nvGraphicFramePr>
        <p:xfrm>
          <a:off x="3768437" y="3138054"/>
          <a:ext cx="11795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Equation" r:id="rId3" imgW="520474" imgH="253890" progId="Equation.3">
                  <p:embed/>
                </p:oleObj>
              </mc:Choice>
              <mc:Fallback>
                <p:oleObj name="Equation" r:id="rId3" imgW="520474" imgH="253890" progId="Equation.3">
                  <p:embed/>
                  <p:pic>
                    <p:nvPicPr>
                      <p:cNvPr id="471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437" y="3138054"/>
                        <a:ext cx="11795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766806"/>
              </p:ext>
            </p:extLst>
          </p:nvPr>
        </p:nvGraphicFramePr>
        <p:xfrm>
          <a:off x="3255818" y="4904509"/>
          <a:ext cx="24384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Equation" r:id="rId5" imgW="965200" imgH="457200" progId="Equation.3">
                  <p:embed/>
                </p:oleObj>
              </mc:Choice>
              <mc:Fallback>
                <p:oleObj name="Equation" r:id="rId5" imgW="965200" imgH="457200" progId="Equation.3">
                  <p:embed/>
                  <p:pic>
                    <p:nvPicPr>
                      <p:cNvPr id="48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818" y="4904509"/>
                        <a:ext cx="24384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59782" y="1526624"/>
            <a:ext cx="4599710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How to prove the set identities:</a:t>
            </a:r>
          </a:p>
          <a:p>
            <a:endParaRPr lang="en-US" dirty="0"/>
          </a:p>
          <a:p>
            <a:r>
              <a:rPr lang="en-US" altLang="en-US" dirty="0"/>
              <a:t>Let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r>
              <a:rPr lang="en-US" altLang="en-US" dirty="0"/>
              <a:t> = </a:t>
            </a:r>
            <a:r>
              <a:rPr lang="en-US" altLang="en-US" i="1" dirty="0"/>
              <a:t>E</a:t>
            </a:r>
            <a:r>
              <a:rPr lang="en-US" altLang="en-US" baseline="-25000" dirty="0"/>
              <a:t>2</a:t>
            </a:r>
            <a:r>
              <a:rPr lang="en-US" altLang="en-US" dirty="0"/>
              <a:t> (where the </a:t>
            </a:r>
            <a:r>
              <a:rPr lang="en-US" altLang="en-US" i="1" dirty="0" err="1"/>
              <a:t>E</a:t>
            </a:r>
            <a:r>
              <a:rPr lang="en-US" altLang="en-US" dirty="0" err="1"/>
              <a:t>s</a:t>
            </a:r>
            <a:r>
              <a:rPr lang="en-US" altLang="en-US" dirty="0"/>
              <a:t> are set expressions)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00B050"/>
                </a:solidFill>
              </a:rPr>
              <a:t>Prove </a:t>
            </a:r>
            <a:r>
              <a:rPr lang="en-US" altLang="en-US" i="1" dirty="0">
                <a:solidFill>
                  <a:srgbClr val="00B050"/>
                </a:solidFill>
              </a:rPr>
              <a:t>E</a:t>
            </a:r>
            <a:r>
              <a:rPr lang="en-US" altLang="en-US" baseline="-25000" dirty="0">
                <a:solidFill>
                  <a:srgbClr val="00B050"/>
                </a:solidFill>
              </a:rPr>
              <a:t>1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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i="1" dirty="0">
                <a:solidFill>
                  <a:srgbClr val="00B050"/>
                </a:solidFill>
              </a:rPr>
              <a:t>E</a:t>
            </a:r>
            <a:r>
              <a:rPr lang="en-US" altLang="en-US" baseline="-25000" dirty="0">
                <a:solidFill>
                  <a:srgbClr val="00B050"/>
                </a:solidFill>
              </a:rPr>
              <a:t>2</a:t>
            </a:r>
            <a:r>
              <a:rPr lang="en-US" altLang="en-US" dirty="0">
                <a:solidFill>
                  <a:srgbClr val="00B050"/>
                </a:solidFill>
              </a:rPr>
              <a:t> and</a:t>
            </a:r>
            <a:r>
              <a:rPr lang="en-US" altLang="en-US" baseline="-25000" dirty="0">
                <a:solidFill>
                  <a:srgbClr val="00B050"/>
                </a:solidFill>
              </a:rPr>
              <a:t> </a:t>
            </a:r>
            <a:r>
              <a:rPr lang="en-US" altLang="en-US" i="1" dirty="0">
                <a:solidFill>
                  <a:srgbClr val="00B050"/>
                </a:solidFill>
              </a:rPr>
              <a:t>E</a:t>
            </a:r>
            <a:r>
              <a:rPr lang="en-US" altLang="en-US" baseline="-25000" dirty="0">
                <a:solidFill>
                  <a:srgbClr val="00B050"/>
                </a:solidFill>
              </a:rPr>
              <a:t>2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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i="1" dirty="0">
                <a:solidFill>
                  <a:srgbClr val="00B050"/>
                </a:solidFill>
              </a:rPr>
              <a:t>E</a:t>
            </a:r>
            <a:r>
              <a:rPr lang="en-US" altLang="en-US" baseline="-25000" dirty="0">
                <a:solidFill>
                  <a:srgbClr val="00B050"/>
                </a:solidFill>
              </a:rPr>
              <a:t>1</a:t>
            </a:r>
            <a:r>
              <a:rPr lang="en-US" altLang="en-US" dirty="0">
                <a:solidFill>
                  <a:srgbClr val="00B050"/>
                </a:solidFill>
              </a:rPr>
              <a:t> separately.</a:t>
            </a:r>
          </a:p>
          <a:p>
            <a:r>
              <a:rPr lang="en-US" dirty="0"/>
              <a:t>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596680" y="1373760"/>
              <a:ext cx="8033040" cy="4556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240" y="1364400"/>
                <a:ext cx="8050680" cy="45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65295" y="406689"/>
            <a:ext cx="10515600" cy="784802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>
              <a:defRPr/>
            </a:pPr>
            <a:br>
              <a:rPr lang="en-US" altLang="en-US" sz="2800" dirty="0"/>
            </a:br>
            <a:r>
              <a:rPr lang="en-US" altLang="en-US" sz="3600" dirty="0">
                <a:solidFill>
                  <a:srgbClr val="C00000"/>
                </a:solidFill>
              </a:rPr>
              <a:t>Show that </a:t>
            </a:r>
            <a:r>
              <a:rPr lang="en-US" altLang="en-US" sz="3600" i="1" dirty="0">
                <a:solidFill>
                  <a:srgbClr val="C00000"/>
                </a:solidFill>
              </a:rPr>
              <a:t>A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(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C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)=(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)(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C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).</a:t>
            </a:r>
            <a:b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</a:br>
            <a:endParaRPr lang="en-US" sz="36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5294" y="1445347"/>
            <a:ext cx="10670741" cy="4525962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Part 1: Show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(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ym typeface="Symbol" panose="05050102010706020507" pitchFamily="18" charset="2"/>
              </a:rPr>
              <a:t>)(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)(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dirty="0">
                <a:sym typeface="Symbol" panose="05050102010706020507" pitchFamily="18" charset="2"/>
              </a:rPr>
              <a:t>Assume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A</a:t>
            </a:r>
            <a:r>
              <a:rPr lang="en-US" altLang="en-US" dirty="0">
                <a:sym typeface="Symbol" panose="05050102010706020507" pitchFamily="18" charset="2"/>
              </a:rPr>
              <a:t>(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), &amp; show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r>
              <a:rPr lang="en-US" altLang="en-US" dirty="0">
                <a:sym typeface="Symbol" panose="05050102010706020507" pitchFamily="18" charset="2"/>
              </a:rPr>
              <a:t>(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)(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dirty="0">
                <a:sym typeface="Symbol" panose="05050102010706020507" pitchFamily="18" charset="2"/>
              </a:rPr>
              <a:t>We know that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A</a:t>
            </a:r>
            <a:r>
              <a:rPr lang="en-US" altLang="en-US" dirty="0"/>
              <a:t>, and 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B</a:t>
            </a:r>
            <a:r>
              <a:rPr lang="en-US" altLang="en-US" dirty="0"/>
              <a:t> or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C</a:t>
            </a:r>
            <a:r>
              <a:rPr lang="en-US" altLang="en-US" i="1" dirty="0"/>
              <a:t>.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Case 1: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B</a:t>
            </a:r>
            <a:r>
              <a:rPr lang="en-US" altLang="en-US" dirty="0"/>
              <a:t>.  Then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>
                <a:sym typeface="Symbol" panose="05050102010706020507" pitchFamily="18" charset="2"/>
              </a:rPr>
              <a:t>A</a:t>
            </a:r>
            <a:r>
              <a:rPr lang="en-US" altLang="en-US" dirty="0" err="1">
                <a:sym typeface="Symbol" panose="05050102010706020507" pitchFamily="18" charset="2"/>
              </a:rPr>
              <a:t></a:t>
            </a:r>
            <a:r>
              <a:rPr lang="en-US" altLang="en-US" i="1" dirty="0" err="1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, so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r>
              <a:rPr lang="en-US" altLang="en-US" dirty="0">
                <a:sym typeface="Symbol" panose="05050102010706020507" pitchFamily="18" charset="2"/>
              </a:rPr>
              <a:t>(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)(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).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 dirty="0">
                <a:sym typeface="Symbol" panose="05050102010706020507" pitchFamily="18" charset="2"/>
              </a:rPr>
              <a:t>Case 2: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C</a:t>
            </a:r>
            <a:r>
              <a:rPr lang="en-US" altLang="en-US" i="1" dirty="0"/>
              <a:t>. </a:t>
            </a:r>
            <a:r>
              <a:rPr lang="en-US" altLang="en-US" dirty="0"/>
              <a:t>Then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>
                <a:sym typeface="Symbol" panose="05050102010706020507" pitchFamily="18" charset="2"/>
              </a:rPr>
              <a:t>A</a:t>
            </a:r>
            <a:r>
              <a:rPr lang="en-US" altLang="en-US" dirty="0" err="1">
                <a:sym typeface="Symbol" panose="05050102010706020507" pitchFamily="18" charset="2"/>
              </a:rPr>
              <a:t></a:t>
            </a:r>
            <a:r>
              <a:rPr lang="en-US" altLang="en-US" i="1" dirty="0" err="1">
                <a:sym typeface="Symbol" panose="05050102010706020507" pitchFamily="18" charset="2"/>
              </a:rPr>
              <a:t>C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, so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r>
              <a:rPr lang="en-US" altLang="en-US" dirty="0">
                <a:sym typeface="Symbol" panose="05050102010706020507" pitchFamily="18" charset="2"/>
              </a:rPr>
              <a:t>(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)(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dirty="0">
                <a:sym typeface="Symbol" panose="05050102010706020507" pitchFamily="18" charset="2"/>
              </a:rPr>
              <a:t>Therefore,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r>
              <a:rPr lang="en-US" altLang="en-US" dirty="0">
                <a:sym typeface="Symbol" panose="05050102010706020507" pitchFamily="18" charset="2"/>
              </a:rPr>
              <a:t>(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)(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dirty="0">
                <a:sym typeface="Symbol" panose="05050102010706020507" pitchFamily="18" charset="2"/>
              </a:rPr>
              <a:t>Therefore, </a:t>
            </a:r>
            <a:r>
              <a:rPr lang="en-US" altLang="en-US" i="1" dirty="0"/>
              <a:t>A</a:t>
            </a:r>
            <a:r>
              <a:rPr lang="en-US" altLang="en-US" dirty="0">
                <a:sym typeface="Symbol" panose="05050102010706020507" pitchFamily="18" charset="2"/>
              </a:rPr>
              <a:t>(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)(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)(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Part 2: Show 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)(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ym typeface="Symbol" panose="05050102010706020507" pitchFamily="18" charset="2"/>
              </a:rPr>
              <a:t>) 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(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ym typeface="Symbol" panose="05050102010706020507" pitchFamily="18" charset="2"/>
              </a:rPr>
              <a:t>). …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01320" y="530280"/>
              <a:ext cx="6492600" cy="358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3040" y="526680"/>
                <a:ext cx="6508800" cy="35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253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6309" y="378980"/>
            <a:ext cx="10515600" cy="90949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C00000"/>
                </a:solidFill>
                <a:latin typeface="Arial" charset="0"/>
                <a:cs typeface="Arial" charset="0"/>
              </a:rPr>
              <a:t>Generalized Unions &amp; Intersections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3290" y="1537855"/>
            <a:ext cx="11035145" cy="4571999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 Since union &amp; intersection are commutative and associative, we can extend them from operating on </a:t>
            </a:r>
            <a:r>
              <a:rPr lang="en-US" altLang="en-US" sz="2400" i="1" dirty="0"/>
              <a:t>ordered pairs</a:t>
            </a:r>
            <a:r>
              <a:rPr lang="en-US" altLang="en-US" sz="2400" dirty="0"/>
              <a:t> of sets (</a:t>
            </a:r>
            <a:r>
              <a:rPr lang="en-US" altLang="en-US" sz="2400" i="1" dirty="0"/>
              <a:t>A</a:t>
            </a:r>
            <a:r>
              <a:rPr lang="en-US" altLang="en-US" sz="2400" dirty="0"/>
              <a:t>,</a:t>
            </a:r>
            <a:r>
              <a:rPr lang="en-US" altLang="en-US" sz="2400" i="1" dirty="0"/>
              <a:t>B</a:t>
            </a:r>
            <a:r>
              <a:rPr lang="en-US" altLang="en-US" sz="2400" dirty="0"/>
              <a:t>) to operating on sequences of sets (</a:t>
            </a:r>
            <a:r>
              <a:rPr lang="en-US" altLang="en-US" sz="2400" i="1" dirty="0"/>
              <a:t>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,…,</a:t>
            </a:r>
            <a:r>
              <a:rPr lang="en-US" altLang="en-US" sz="2400" i="1" dirty="0"/>
              <a:t>A</a:t>
            </a:r>
            <a:r>
              <a:rPr lang="en-US" altLang="en-US" sz="2400" i="1" baseline="-25000" dirty="0"/>
              <a:t>n</a:t>
            </a:r>
            <a:r>
              <a:rPr lang="en-US" altLang="en-US" sz="2400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47" y="3131128"/>
            <a:ext cx="8273053" cy="3256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392080" y="3394080"/>
              <a:ext cx="2953800" cy="274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2360" y="3385080"/>
                <a:ext cx="2980080" cy="27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288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4018" y="503672"/>
            <a:ext cx="10515600" cy="770948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Generalized Union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22218" y="1447800"/>
            <a:ext cx="9164782" cy="4859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Binary union operator:  </a:t>
            </a:r>
            <a:r>
              <a:rPr lang="tr-TR" altLang="en-US" sz="2400" i="1" dirty="0"/>
              <a:t> 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i="1" dirty="0">
                <a:sym typeface="Symbol" panose="05050102010706020507" pitchFamily="18" charset="2"/>
              </a:rPr>
              <a:t> n</a:t>
            </a:r>
            <a:r>
              <a:rPr lang="en-US" altLang="en-US" sz="2400" dirty="0">
                <a:sym typeface="Symbol" panose="05050102010706020507" pitchFamily="18" charset="2"/>
              </a:rPr>
              <a:t>-</a:t>
            </a:r>
            <a:r>
              <a:rPr lang="en-US" altLang="en-US" sz="2400" dirty="0" err="1">
                <a:sym typeface="Symbol" panose="05050102010706020507" pitchFamily="18" charset="2"/>
              </a:rPr>
              <a:t>ary</a:t>
            </a:r>
            <a:r>
              <a:rPr lang="en-US" altLang="en-US" sz="2400" dirty="0">
                <a:sym typeface="Symbol" panose="05050102010706020507" pitchFamily="18" charset="2"/>
              </a:rPr>
              <a:t> union:  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…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: ((…((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 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…) 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(grouping &amp; order is irrelevant)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tr-TR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“Big U” notation:</a:t>
            </a:r>
            <a:br>
              <a:rPr lang="en-US" altLang="en-US" sz="2400" dirty="0">
                <a:sym typeface="Symbol" panose="05050102010706020507" pitchFamily="18" charset="2"/>
              </a:rPr>
            </a:b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400" dirty="0"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ym typeface="Symbol" panose="05050102010706020507" pitchFamily="18" charset="2"/>
              </a:rPr>
              <a:t>r for infinite sets of sets:</a:t>
            </a:r>
            <a:br>
              <a:rPr lang="en-US" altLang="en-US" sz="2400" dirty="0">
                <a:sym typeface="Symbol" panose="05050102010706020507" pitchFamily="18" charset="2"/>
              </a:rPr>
            </a:br>
            <a:endParaRPr lang="en-US" altLang="en-US" sz="2400" i="1" baseline="-25000" dirty="0">
              <a:sym typeface="Symbol" panose="05050102010706020507" pitchFamily="18" charset="2"/>
            </a:endParaRPr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4478338" y="3352800"/>
          <a:ext cx="93186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" name="Equation" r:id="rId3" imgW="342751" imgH="431613" progId="Equation.3">
                  <p:embed/>
                </p:oleObj>
              </mc:Choice>
              <mc:Fallback>
                <p:oleObj name="Equation" r:id="rId3" imgW="342751" imgH="431613" progId="Equation.3">
                  <p:embed/>
                  <p:pic>
                    <p:nvPicPr>
                      <p:cNvPr id="52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3352800"/>
                        <a:ext cx="931862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181079"/>
              </p:ext>
            </p:extLst>
          </p:nvPr>
        </p:nvGraphicFramePr>
        <p:xfrm>
          <a:off x="4439444" y="4700730"/>
          <a:ext cx="1009650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1" name="Equation" r:id="rId5" imgW="342751" imgH="342751" progId="Equation.3">
                  <p:embed/>
                </p:oleObj>
              </mc:Choice>
              <mc:Fallback>
                <p:oleObj name="Equation" r:id="rId5" imgW="342751" imgH="342751" progId="Equation.3">
                  <p:embed/>
                  <p:pic>
                    <p:nvPicPr>
                      <p:cNvPr id="52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444" y="4700730"/>
                        <a:ext cx="1009650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198880" y="1835640"/>
              <a:ext cx="8253360" cy="462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1680" y="1828800"/>
                <a:ext cx="8272800" cy="46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949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9437" y="434397"/>
            <a:ext cx="10515600" cy="881785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Generalized Intersection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1109" y="1742498"/>
            <a:ext cx="105156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 Binary intersection operator:   </a:t>
            </a:r>
            <a:r>
              <a:rPr lang="tr-TR" altLang="en-US" sz="2400" i="1" dirty="0"/>
              <a:t> 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i="1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i="1" dirty="0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-</a:t>
            </a:r>
            <a:r>
              <a:rPr lang="en-US" altLang="en-US" sz="2400" dirty="0" err="1">
                <a:sym typeface="Symbol" panose="05050102010706020507" pitchFamily="18" charset="2"/>
              </a:rPr>
              <a:t>ary</a:t>
            </a:r>
            <a:r>
              <a:rPr lang="en-US" altLang="en-US" sz="2400" dirty="0">
                <a:sym typeface="Symbol" panose="05050102010706020507" pitchFamily="18" charset="2"/>
              </a:rPr>
              <a:t> intersection:  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…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((…((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)…)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(grouping &amp; order is irrelevant)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tr-TR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“Big Arch” notation:</a:t>
            </a:r>
            <a:br>
              <a:rPr lang="en-US" altLang="en-US" sz="2400" dirty="0">
                <a:sym typeface="Symbol" panose="05050102010706020507" pitchFamily="18" charset="2"/>
              </a:rPr>
            </a:b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400" dirty="0"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ym typeface="Symbol" panose="05050102010706020507" pitchFamily="18" charset="2"/>
              </a:rPr>
              <a:t>r for infinite sets of sets:</a:t>
            </a:r>
            <a:br>
              <a:rPr lang="en-US" altLang="en-US" sz="2400" dirty="0">
                <a:sym typeface="Symbol" panose="05050102010706020507" pitchFamily="18" charset="2"/>
              </a:rPr>
            </a:br>
            <a:endParaRPr lang="en-US" altLang="en-US" sz="2400" dirty="0">
              <a:sym typeface="Symbol" panose="05050102010706020507" pitchFamily="18" charset="2"/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926677"/>
              </p:ext>
            </p:extLst>
          </p:nvPr>
        </p:nvGraphicFramePr>
        <p:xfrm>
          <a:off x="4887046" y="3519054"/>
          <a:ext cx="93186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2" name="Equation" r:id="rId3" imgW="342751" imgH="431613" progId="Equation.3">
                  <p:embed/>
                </p:oleObj>
              </mc:Choice>
              <mc:Fallback>
                <p:oleObj name="Equation" r:id="rId3" imgW="342751" imgH="431613" progId="Equation.3">
                  <p:embed/>
                  <p:pic>
                    <p:nvPicPr>
                      <p:cNvPr id="53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046" y="3519054"/>
                        <a:ext cx="931863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427843"/>
              </p:ext>
            </p:extLst>
          </p:nvPr>
        </p:nvGraphicFramePr>
        <p:xfrm>
          <a:off x="4850823" y="4888201"/>
          <a:ext cx="10096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3" name="Equation" r:id="rId5" imgW="342720" imgH="342720" progId="Equation.3">
                  <p:embed/>
                </p:oleObj>
              </mc:Choice>
              <mc:Fallback>
                <p:oleObj name="Equation" r:id="rId5" imgW="342720" imgH="342720" progId="Equation.3">
                  <p:embed/>
                  <p:pic>
                    <p:nvPicPr>
                      <p:cNvPr id="53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0823" y="4888201"/>
                        <a:ext cx="100965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31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47255" y="322262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Computer Representations of Sets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5018" y="1647825"/>
            <a:ext cx="10397837" cy="4216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 For an enumerable </a:t>
            </a:r>
            <a:r>
              <a:rPr lang="en-US" altLang="en-US" sz="2400" dirty="0" err="1"/>
              <a:t>u.d</a:t>
            </a:r>
            <a:r>
              <a:rPr lang="en-US" altLang="en-US" sz="2400" dirty="0"/>
              <a:t>. </a:t>
            </a:r>
            <a:r>
              <a:rPr lang="en-US" altLang="en-US" sz="2400" i="1" dirty="0"/>
              <a:t>U</a:t>
            </a:r>
            <a:r>
              <a:rPr lang="en-US" altLang="en-US" sz="2400" dirty="0"/>
              <a:t> with ordering 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represent a finite set </a:t>
            </a:r>
            <a:r>
              <a:rPr lang="en-US" altLang="en-US" sz="2400" i="1" dirty="0"/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</a:t>
            </a:r>
            <a:r>
              <a:rPr lang="en-US" altLang="en-US" sz="2400" i="1" dirty="0"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sym typeface="Symbol" panose="05050102010706020507" pitchFamily="18" charset="2"/>
              </a:rPr>
              <a:t> as the finite bit string B=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…</a:t>
            </a:r>
            <a:r>
              <a:rPr lang="en-US" altLang="en-US" sz="2400" i="1" dirty="0" err="1">
                <a:sym typeface="Symbol" panose="05050102010706020507" pitchFamily="18" charset="2"/>
              </a:rPr>
              <a:t>b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 where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: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 (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&lt;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 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=1)</a:t>
            </a:r>
            <a:r>
              <a:rPr lang="en-US" altLang="en-US" sz="2400" dirty="0">
                <a:sym typeface="Symbol" panose="05050102010706020507" pitchFamily="18" charset="2"/>
              </a:rPr>
              <a:t>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E.g.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Let </a:t>
            </a:r>
            <a:r>
              <a:rPr lang="en-US" altLang="en-US" sz="2400" i="1" dirty="0"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sym typeface="Symbol" panose="05050102010706020507" pitchFamily="18" charset="2"/>
              </a:rPr>
              <a:t>={0, 1, 2, 3, 4, 5, 6 7, 8, 9, 10, 11} and  </a:t>
            </a:r>
            <a:r>
              <a:rPr lang="en-US" altLang="en-US" sz="2400" i="1" dirty="0">
                <a:sym typeface="Symbol" panose="05050102010706020507" pitchFamily="18" charset="2"/>
              </a:rPr>
              <a:t>S=</a:t>
            </a:r>
            <a:r>
              <a:rPr lang="en-US" altLang="en-US" sz="2400" dirty="0">
                <a:sym typeface="Symbol" panose="05050102010706020507" pitchFamily="18" charset="2"/>
              </a:rPr>
              <a:t>{2,3,5,7,11}, then B=001101010001.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ym typeface="Symbol" panose="05050102010706020507" pitchFamily="18" charset="2"/>
              </a:rPr>
              <a:t> In this representation, the set operators  “”, “”, “    “ are implemented directly by bitwise OR, AND, NOT, respectively!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95640" y="614520"/>
              <a:ext cx="10351440" cy="521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320" y="608400"/>
                <a:ext cx="10365120" cy="522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2865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4762500" y="3106738"/>
            <a:ext cx="2667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i="1" dirty="0">
                <a:solidFill>
                  <a:srgbClr val="C00000"/>
                </a:solidFill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66265709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84909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Introduction to Functions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7926" y="1413164"/>
            <a:ext cx="11402291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/>
              <a:t>Let </a:t>
            </a:r>
            <a:r>
              <a:rPr lang="en-US" sz="2400" i="1" dirty="0"/>
              <a:t>A </a:t>
            </a:r>
            <a:r>
              <a:rPr lang="en-US" sz="2400" dirty="0"/>
              <a:t>and </a:t>
            </a:r>
            <a:r>
              <a:rPr lang="en-US" sz="2400" i="1" dirty="0"/>
              <a:t>B </a:t>
            </a:r>
            <a:r>
              <a:rPr lang="en-US" sz="2400" dirty="0"/>
              <a:t>be nonempty sets. A </a:t>
            </a:r>
            <a:r>
              <a:rPr lang="en-US" sz="2400" i="1" dirty="0">
                <a:solidFill>
                  <a:srgbClr val="C00000"/>
                </a:solidFill>
              </a:rPr>
              <a:t>function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C00000"/>
                </a:solidFill>
              </a:rPr>
              <a:t>f </a:t>
            </a:r>
            <a:r>
              <a:rPr lang="en-US" sz="2400" dirty="0">
                <a:solidFill>
                  <a:srgbClr val="C00000"/>
                </a:solidFill>
              </a:rPr>
              <a:t>from </a:t>
            </a:r>
            <a:r>
              <a:rPr lang="en-US" sz="2400" i="1" dirty="0">
                <a:solidFill>
                  <a:srgbClr val="C00000"/>
                </a:solidFill>
              </a:rPr>
              <a:t>A </a:t>
            </a:r>
            <a:r>
              <a:rPr lang="en-US" sz="2400" dirty="0">
                <a:solidFill>
                  <a:srgbClr val="C00000"/>
                </a:solidFill>
              </a:rPr>
              <a:t>to </a:t>
            </a:r>
            <a:r>
              <a:rPr lang="en-US" sz="2400" i="1" dirty="0">
                <a:solidFill>
                  <a:srgbClr val="C00000"/>
                </a:solidFill>
              </a:rPr>
              <a:t>B</a:t>
            </a:r>
            <a:r>
              <a:rPr lang="en-US" sz="2400" i="1" dirty="0"/>
              <a:t> </a:t>
            </a:r>
            <a:r>
              <a:rPr lang="en-US" sz="2400" dirty="0"/>
              <a:t>is an assignment of exactly one element of </a:t>
            </a:r>
            <a:r>
              <a:rPr lang="en-US" sz="2400" i="1" dirty="0"/>
              <a:t>B </a:t>
            </a:r>
            <a:r>
              <a:rPr lang="en-US" sz="2400" dirty="0"/>
              <a:t>to each element of </a:t>
            </a:r>
            <a:r>
              <a:rPr lang="en-US" sz="2400" i="1" dirty="0"/>
              <a:t>A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write </a:t>
            </a:r>
            <a:r>
              <a:rPr lang="en-US" sz="2400" i="1" dirty="0">
                <a:solidFill>
                  <a:srgbClr val="00B050"/>
                </a:solidFill>
              </a:rPr>
              <a:t>f </a:t>
            </a:r>
            <a:r>
              <a:rPr lang="en-US" sz="2400" dirty="0">
                <a:solidFill>
                  <a:srgbClr val="00B050"/>
                </a:solidFill>
              </a:rPr>
              <a:t>(</a:t>
            </a:r>
            <a:r>
              <a:rPr lang="en-US" sz="2400" i="1" dirty="0">
                <a:solidFill>
                  <a:srgbClr val="00B050"/>
                </a:solidFill>
              </a:rPr>
              <a:t>a</a:t>
            </a:r>
            <a:r>
              <a:rPr lang="en-US" sz="2400" dirty="0">
                <a:solidFill>
                  <a:srgbClr val="00B050"/>
                </a:solidFill>
              </a:rPr>
              <a:t>) = </a:t>
            </a:r>
            <a:r>
              <a:rPr lang="en-US" sz="2400" i="1" dirty="0">
                <a:solidFill>
                  <a:srgbClr val="00B050"/>
                </a:solidFill>
              </a:rPr>
              <a:t>b </a:t>
            </a:r>
            <a:r>
              <a:rPr lang="en-US" sz="2400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B050"/>
                </a:solidFill>
              </a:rPr>
              <a:t>b </a:t>
            </a:r>
            <a:r>
              <a:rPr lang="en-US" sz="2400" dirty="0">
                <a:solidFill>
                  <a:srgbClr val="00B050"/>
                </a:solidFill>
              </a:rPr>
              <a:t>is the unique element of </a:t>
            </a:r>
            <a:r>
              <a:rPr lang="en-US" sz="2400" i="1" dirty="0">
                <a:solidFill>
                  <a:srgbClr val="00B050"/>
                </a:solidFill>
              </a:rPr>
              <a:t>B </a:t>
            </a:r>
            <a:r>
              <a:rPr lang="en-US" sz="2400" dirty="0"/>
              <a:t>assigned by the function </a:t>
            </a:r>
            <a:r>
              <a:rPr lang="en-US" sz="2400" i="1" dirty="0"/>
              <a:t>f </a:t>
            </a:r>
            <a:r>
              <a:rPr lang="en-US" sz="2400" dirty="0"/>
              <a:t>to the element </a:t>
            </a:r>
            <a:r>
              <a:rPr lang="en-US" sz="2400" i="1" dirty="0"/>
              <a:t>a </a:t>
            </a:r>
            <a:r>
              <a:rPr lang="en-US" sz="2400" dirty="0"/>
              <a:t>of </a:t>
            </a:r>
            <a:r>
              <a:rPr lang="en-US" sz="2400" i="1" dirty="0"/>
              <a:t>A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If </a:t>
            </a:r>
            <a:r>
              <a:rPr lang="en-US" sz="2400" i="1" dirty="0"/>
              <a:t>f </a:t>
            </a:r>
            <a:r>
              <a:rPr lang="en-US" sz="2400" dirty="0"/>
              <a:t>is a function from </a:t>
            </a:r>
            <a:r>
              <a:rPr lang="en-US" sz="2400" i="1" dirty="0"/>
              <a:t>A </a:t>
            </a:r>
            <a:r>
              <a:rPr lang="en-US" sz="2400" dirty="0"/>
              <a:t>to </a:t>
            </a:r>
            <a:r>
              <a:rPr lang="en-US" sz="2400" i="1" dirty="0"/>
              <a:t>B</a:t>
            </a:r>
            <a:r>
              <a:rPr lang="en-US" sz="2400" dirty="0"/>
              <a:t>, we write </a:t>
            </a:r>
            <a:r>
              <a:rPr lang="en-US" sz="2400" i="1" dirty="0"/>
              <a:t>f </a:t>
            </a:r>
            <a:r>
              <a:rPr lang="en-US" sz="2400" dirty="0"/>
              <a:t>: </a:t>
            </a:r>
            <a:r>
              <a:rPr lang="en-US" sz="2400" i="1" dirty="0"/>
              <a:t>A </a:t>
            </a:r>
            <a:r>
              <a:rPr lang="en-US" sz="2400" dirty="0"/>
              <a:t>→ </a:t>
            </a:r>
            <a:r>
              <a:rPr lang="en-US" sz="2400" i="1" dirty="0"/>
              <a:t>B</a:t>
            </a:r>
            <a:r>
              <a:rPr lang="en-US" sz="2400" dirty="0"/>
              <a:t>.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96" t="10322" r="5925"/>
          <a:stretch/>
        </p:blipFill>
        <p:spPr>
          <a:xfrm>
            <a:off x="6733309" y="4530436"/>
            <a:ext cx="4904510" cy="1925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70960" y="1579680"/>
              <a:ext cx="10227240" cy="473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1600" y="1571760"/>
                <a:ext cx="10245240" cy="47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9804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15636" y="27016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Representations of Sets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4567" y="1545649"/>
            <a:ext cx="11086378" cy="493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B050"/>
                </a:solidFill>
              </a:rPr>
              <a:t>Roster Method:</a:t>
            </a:r>
            <a:r>
              <a:rPr lang="en-US" altLang="en-US" sz="2400" dirty="0"/>
              <a:t> We can denote a set </a:t>
            </a:r>
            <a:r>
              <a:rPr lang="en-US" altLang="en-US" sz="2400" i="1" dirty="0"/>
              <a:t>S</a:t>
            </a:r>
            <a:r>
              <a:rPr lang="en-US" altLang="en-US" sz="2400" dirty="0"/>
              <a:t> in writing by </a:t>
            </a:r>
            <a:r>
              <a:rPr lang="en-US" altLang="en-US" sz="2400" i="1" dirty="0">
                <a:solidFill>
                  <a:srgbClr val="FF9900"/>
                </a:solidFill>
              </a:rPr>
              <a:t>listing</a:t>
            </a:r>
            <a:r>
              <a:rPr lang="en-US" altLang="en-US" sz="2400" dirty="0"/>
              <a:t> all of its elements in curly braces: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rgbClr val="FF9900"/>
                </a:solidFill>
              </a:rPr>
              <a:t>{a, b, c}</a:t>
            </a:r>
            <a:r>
              <a:rPr lang="en-US" altLang="en-US" sz="2400" dirty="0"/>
              <a:t> is the set of whatever 3 objects are denoted by a, b, c.</a:t>
            </a:r>
          </a:p>
          <a:p>
            <a:pPr marL="0" indent="0" eaLnBrk="1" hangingPunct="1">
              <a:buNone/>
            </a:pPr>
            <a:endParaRPr lang="en-US" altLang="en-US" sz="2400" i="1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i="1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i="1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i="1" dirty="0">
                <a:solidFill>
                  <a:srgbClr val="00B050"/>
                </a:solidFill>
              </a:rPr>
              <a:t>Set builder notation</a:t>
            </a:r>
            <a:r>
              <a:rPr lang="en-US" altLang="en-US" sz="2400" dirty="0"/>
              <a:t>: For any proposition </a:t>
            </a:r>
            <a:r>
              <a:rPr lang="en-US" altLang="en-US" sz="2400" i="1" dirty="0"/>
              <a:t>P</a:t>
            </a:r>
            <a:r>
              <a:rPr lang="en-US" altLang="en-US" sz="2400" dirty="0"/>
              <a:t>(</a:t>
            </a:r>
            <a:r>
              <a:rPr lang="en-US" altLang="en-US" sz="2400" i="1" dirty="0"/>
              <a:t>x</a:t>
            </a:r>
            <a:r>
              <a:rPr lang="en-US" altLang="en-US" sz="2400" dirty="0"/>
              <a:t>) over any universe of discourse, </a:t>
            </a:r>
            <a:r>
              <a:rPr lang="en-US" altLang="en-US" sz="2400" dirty="0">
                <a:solidFill>
                  <a:srgbClr val="FF9900"/>
                </a:solidFill>
              </a:rPr>
              <a:t>{</a:t>
            </a:r>
            <a:r>
              <a:rPr lang="en-US" altLang="en-US" sz="2400" i="1" dirty="0">
                <a:solidFill>
                  <a:srgbClr val="FF9900"/>
                </a:solidFill>
              </a:rPr>
              <a:t>x </a:t>
            </a:r>
            <a:r>
              <a:rPr lang="en-US" altLang="en-US" sz="2400" dirty="0">
                <a:solidFill>
                  <a:srgbClr val="FF9900"/>
                </a:solidFill>
              </a:rPr>
              <a:t>|  </a:t>
            </a:r>
            <a:r>
              <a:rPr lang="en-US" altLang="en-US" sz="2400" i="1" dirty="0">
                <a:solidFill>
                  <a:srgbClr val="FF9900"/>
                </a:solidFill>
              </a:rPr>
              <a:t>P</a:t>
            </a:r>
            <a:r>
              <a:rPr lang="en-US" altLang="en-US" sz="2400" dirty="0">
                <a:solidFill>
                  <a:srgbClr val="FF9900"/>
                </a:solidFill>
              </a:rPr>
              <a:t>(</a:t>
            </a:r>
            <a:r>
              <a:rPr lang="en-US" altLang="en-US" sz="2400" i="1" dirty="0">
                <a:solidFill>
                  <a:srgbClr val="FF9900"/>
                </a:solidFill>
              </a:rPr>
              <a:t>x</a:t>
            </a:r>
            <a:r>
              <a:rPr lang="en-US" altLang="en-US" sz="2400" dirty="0">
                <a:solidFill>
                  <a:srgbClr val="FF9900"/>
                </a:solidFill>
              </a:rPr>
              <a:t>)}</a:t>
            </a:r>
            <a:r>
              <a:rPr lang="en-US" altLang="en-US" sz="2400" dirty="0"/>
              <a:t> is </a:t>
            </a:r>
            <a:r>
              <a:rPr lang="en-US" altLang="en-US" sz="2400" i="1" dirty="0"/>
              <a:t>the set of all x such that P(x).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i="1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000" i="1" dirty="0"/>
              <a:t>Ex: O = { x | x is an odd positive number less than 10}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68840" y="1935000"/>
              <a:ext cx="9964800" cy="424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040" y="1924560"/>
                <a:ext cx="9982440" cy="42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788419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84909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Some Function Terminology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7926" y="1413164"/>
            <a:ext cx="11402291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None/>
            </a:pPr>
            <a:r>
              <a:rPr lang="tr-TR" altLang="en-US" sz="2400" dirty="0"/>
              <a:t>Let</a:t>
            </a:r>
            <a:r>
              <a:rPr lang="en-US" altLang="en-US" sz="2400" dirty="0"/>
              <a:t> </a:t>
            </a:r>
            <a:r>
              <a:rPr lang="en-US" altLang="en-US" sz="2400" i="1" dirty="0"/>
              <a:t>f</a:t>
            </a:r>
            <a:r>
              <a:rPr lang="en-US" altLang="en-US" sz="2400" dirty="0"/>
              <a:t>: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i="1" dirty="0"/>
              <a:t>B</a:t>
            </a:r>
            <a:r>
              <a:rPr lang="en-US" altLang="en-US" sz="2400" dirty="0"/>
              <a:t>, and </a:t>
            </a:r>
            <a:r>
              <a:rPr lang="en-US" altLang="en-US" sz="2400" i="1" dirty="0"/>
              <a:t>f</a:t>
            </a:r>
            <a:r>
              <a:rPr lang="en-US" altLang="en-US" sz="2400" dirty="0"/>
              <a:t>(</a:t>
            </a:r>
            <a:r>
              <a:rPr lang="en-US" altLang="en-US" sz="2400" i="1" dirty="0"/>
              <a:t>a</a:t>
            </a:r>
            <a:r>
              <a:rPr lang="en-US" altLang="en-US" sz="2400" dirty="0"/>
              <a:t>)=</a:t>
            </a:r>
            <a:r>
              <a:rPr lang="en-US" altLang="en-US" sz="2400" i="1" dirty="0"/>
              <a:t>b </a:t>
            </a:r>
            <a:r>
              <a:rPr lang="en-US" altLang="en-US" sz="2400" dirty="0"/>
              <a:t>(where </a:t>
            </a:r>
            <a:r>
              <a:rPr lang="en-US" altLang="en-US" sz="2400" i="1" dirty="0" err="1"/>
              <a:t>a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/>
              <a:t>A</a:t>
            </a:r>
            <a:r>
              <a:rPr lang="en-US" altLang="en-US" sz="2400" dirty="0"/>
              <a:t> &amp; </a:t>
            </a:r>
            <a:r>
              <a:rPr lang="en-US" altLang="en-US" sz="2400" i="1" dirty="0" err="1"/>
              <a:t>b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/>
              <a:t>B</a:t>
            </a:r>
            <a:r>
              <a:rPr lang="en-US" altLang="en-US" sz="2400" dirty="0"/>
              <a:t>)</a:t>
            </a:r>
            <a:r>
              <a:rPr lang="tr-TR" altLang="en-US" sz="2400" dirty="0"/>
              <a:t>.</a:t>
            </a:r>
            <a:r>
              <a:rPr lang="en-US" altLang="en-US" sz="2400" dirty="0"/>
              <a:t> </a:t>
            </a:r>
            <a:r>
              <a:rPr lang="tr-TR" altLang="en-US" sz="2400" dirty="0"/>
              <a:t>T</a:t>
            </a:r>
            <a:r>
              <a:rPr lang="en-US" altLang="en-US" sz="2400" dirty="0"/>
              <a:t>hen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US" sz="2400" i="1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i="1" dirty="0"/>
              <a:t>A</a:t>
            </a:r>
            <a:r>
              <a:rPr lang="en-US" altLang="en-US" sz="2400" dirty="0"/>
              <a:t> is the </a:t>
            </a:r>
            <a:r>
              <a:rPr lang="en-US" altLang="en-US" sz="2400" i="1" dirty="0">
                <a:solidFill>
                  <a:srgbClr val="00B050"/>
                </a:solidFill>
              </a:rPr>
              <a:t>domain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f</a:t>
            </a:r>
            <a:r>
              <a:rPr lang="en-US" altLang="en-US" sz="2400" dirty="0"/>
              <a:t>. 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i="1" dirty="0"/>
              <a:t>B</a:t>
            </a:r>
            <a:r>
              <a:rPr lang="en-US" altLang="en-US" sz="2400" dirty="0"/>
              <a:t> is the </a:t>
            </a:r>
            <a:r>
              <a:rPr lang="en-US" altLang="en-US" sz="2400" i="1" dirty="0">
                <a:solidFill>
                  <a:srgbClr val="00B050"/>
                </a:solidFill>
              </a:rPr>
              <a:t>codomain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f</a:t>
            </a:r>
            <a:r>
              <a:rPr lang="en-US" altLang="en-US" sz="2400" dirty="0"/>
              <a:t>.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i="1" dirty="0"/>
              <a:t>b</a:t>
            </a:r>
            <a:r>
              <a:rPr lang="en-US" altLang="en-US" sz="2400" dirty="0"/>
              <a:t> is the </a:t>
            </a:r>
            <a:r>
              <a:rPr lang="en-US" altLang="en-US" sz="2400" i="1" dirty="0">
                <a:solidFill>
                  <a:srgbClr val="00B050"/>
                </a:solidFill>
              </a:rPr>
              <a:t>image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a </a:t>
            </a:r>
            <a:r>
              <a:rPr lang="en-US" altLang="en-US" sz="2400" dirty="0"/>
              <a:t>under </a:t>
            </a:r>
            <a:r>
              <a:rPr lang="en-US" altLang="en-US" sz="2400" i="1" dirty="0"/>
              <a:t>f</a:t>
            </a:r>
            <a:r>
              <a:rPr lang="en-US" altLang="en-US" sz="2400" dirty="0"/>
              <a:t>.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i="1" dirty="0"/>
              <a:t>a</a:t>
            </a:r>
            <a:r>
              <a:rPr lang="en-US" altLang="en-US" sz="2400" dirty="0"/>
              <a:t> is a </a:t>
            </a:r>
            <a:r>
              <a:rPr lang="en-US" altLang="en-US" sz="2400" i="1" dirty="0">
                <a:solidFill>
                  <a:srgbClr val="00B050"/>
                </a:solidFill>
              </a:rPr>
              <a:t>pre-image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b</a:t>
            </a:r>
            <a:r>
              <a:rPr lang="en-US" altLang="en-US" sz="2400" dirty="0"/>
              <a:t> under </a:t>
            </a:r>
            <a:r>
              <a:rPr lang="en-US" altLang="en-US" sz="2400" i="1" dirty="0"/>
              <a:t>f.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dirty="0"/>
              <a:t>In general, </a:t>
            </a:r>
            <a:r>
              <a:rPr lang="en-US" altLang="en-US" i="1" dirty="0"/>
              <a:t>b</a:t>
            </a:r>
            <a:r>
              <a:rPr lang="en-US" altLang="en-US" dirty="0"/>
              <a:t> may have more than 1 pre-image.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The </a:t>
            </a:r>
            <a:r>
              <a:rPr lang="en-US" altLang="en-US" sz="2400" i="1" dirty="0">
                <a:solidFill>
                  <a:srgbClr val="00B050"/>
                </a:solidFill>
              </a:rPr>
              <a:t>range</a:t>
            </a:r>
            <a:r>
              <a:rPr lang="en-US" altLang="en-US" sz="2400" dirty="0"/>
              <a:t> </a:t>
            </a:r>
            <a:r>
              <a:rPr lang="en-US" altLang="en-US" sz="2400" i="1" dirty="0"/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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of </a:t>
            </a:r>
            <a:r>
              <a:rPr lang="en-US" altLang="en-US" sz="2400" i="1" dirty="0"/>
              <a:t>f </a:t>
            </a:r>
            <a:r>
              <a:rPr lang="en-US" altLang="en-US" sz="2400" dirty="0"/>
              <a:t>is </a:t>
            </a:r>
            <a:r>
              <a:rPr lang="en-US" altLang="en-US" sz="2400" i="1" dirty="0">
                <a:solidFill>
                  <a:srgbClr val="FF0000"/>
                </a:solidFill>
              </a:rPr>
              <a:t>R</a:t>
            </a:r>
            <a:r>
              <a:rPr lang="en-US" altLang="en-US" sz="2400" dirty="0">
                <a:solidFill>
                  <a:srgbClr val="FF0000"/>
                </a:solidFill>
              </a:rPr>
              <a:t>={</a:t>
            </a:r>
            <a:r>
              <a:rPr lang="en-US" altLang="en-US" sz="2400" i="1" dirty="0">
                <a:solidFill>
                  <a:srgbClr val="FF0000"/>
                </a:solidFill>
              </a:rPr>
              <a:t>b</a:t>
            </a:r>
            <a:r>
              <a:rPr lang="en-US" altLang="en-US" sz="2400" dirty="0">
                <a:solidFill>
                  <a:srgbClr val="FF0000"/>
                </a:solidFill>
              </a:rPr>
              <a:t> |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solidFill>
                  <a:srgbClr val="FF0000"/>
                </a:solidFill>
              </a:rPr>
              <a:t>f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a</a:t>
            </a:r>
            <a:r>
              <a:rPr lang="en-US" altLang="en-US" sz="2400" dirty="0">
                <a:solidFill>
                  <a:srgbClr val="FF0000"/>
                </a:solidFill>
              </a:rPr>
              <a:t>)=</a:t>
            </a:r>
            <a:r>
              <a:rPr lang="en-US" altLang="en-US" sz="2400" i="1" dirty="0">
                <a:solidFill>
                  <a:srgbClr val="FF0000"/>
                </a:solidFill>
              </a:rPr>
              <a:t>b</a:t>
            </a:r>
            <a:r>
              <a:rPr lang="en-US" altLang="en-US" sz="2400" dirty="0">
                <a:solidFill>
                  <a:srgbClr val="FF0000"/>
                </a:solidFill>
              </a:rPr>
              <a:t> }</a:t>
            </a:r>
            <a:r>
              <a:rPr lang="en-US" altLang="en-US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41480" y="1640520"/>
              <a:ext cx="8739000" cy="460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7160" y="1630800"/>
                <a:ext cx="8757000" cy="46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55360" y="342720"/>
              <a:ext cx="7903080" cy="623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3840" y="336600"/>
                <a:ext cx="7926480" cy="62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769153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84909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Function Operators</a:t>
            </a:r>
            <a:endParaRPr lang="en-US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ChangeArrowheads="1"/>
              </p:cNvSpPr>
              <p:nvPr/>
            </p:nvSpPr>
            <p:spPr bwMode="auto">
              <a:xfrm>
                <a:off x="387926" y="1413164"/>
                <a:ext cx="11804074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be two functions from </a:t>
                </a:r>
                <a:r>
                  <a:rPr lang="en-US" sz="2400" i="1" dirty="0"/>
                  <a:t>A </a:t>
                </a:r>
                <a:r>
                  <a:rPr lang="en-US" sz="2400" dirty="0"/>
                  <a:t>to </a:t>
                </a:r>
                <a:r>
                  <a:rPr lang="en-US" sz="2400" b="1" dirty="0"/>
                  <a:t>R</a:t>
                </a:r>
                <a:r>
                  <a:rPr lang="en-US" sz="2400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are also functions from </a:t>
                </a:r>
                <a:r>
                  <a:rPr lang="en-US" sz="2400" i="1" dirty="0"/>
                  <a:t>A </a:t>
                </a:r>
                <a:r>
                  <a:rPr lang="en-US" sz="2400" dirty="0"/>
                  <a:t>to </a:t>
                </a:r>
                <a:r>
                  <a:rPr lang="en-US" sz="2400" b="1" dirty="0"/>
                  <a:t>R </a:t>
                </a:r>
                <a:r>
                  <a:rPr lang="en-US" sz="2400" dirty="0"/>
                  <a:t> defined for all </a:t>
                </a:r>
                <a:r>
                  <a:rPr lang="en-US" sz="2400" i="1" dirty="0"/>
                  <a:t>x </a:t>
                </a:r>
                <a:r>
                  <a:rPr lang="en-US" sz="2400" dirty="0"/>
                  <a:t>∈ </a:t>
                </a:r>
                <a:r>
                  <a:rPr lang="en-US" sz="2400" i="1" dirty="0"/>
                  <a:t>A </a:t>
                </a:r>
                <a:r>
                  <a:rPr lang="en-US" sz="2400" dirty="0"/>
                  <a:t>by</a:t>
                </a:r>
              </a:p>
              <a:p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/>
                  <a:t>)(</a:t>
                </a:r>
                <a:r>
                  <a:rPr lang="en-IN" sz="2400" i="1" dirty="0"/>
                  <a:t>x</a:t>
                </a:r>
                <a:r>
                  <a:rPr lang="en-IN" sz="24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(</a:t>
                </a:r>
                <a:r>
                  <a:rPr lang="en-IN" sz="2400" i="1" dirty="0"/>
                  <a:t>x</a:t>
                </a:r>
                <a:r>
                  <a:rPr lang="en-IN" sz="2400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(</a:t>
                </a:r>
                <a:r>
                  <a:rPr lang="en-IN" sz="2400" i="1" dirty="0"/>
                  <a:t>x</a:t>
                </a:r>
                <a:r>
                  <a:rPr lang="en-IN" sz="2400" dirty="0"/>
                  <a:t>)</a:t>
                </a:r>
                <a:r>
                  <a:rPr lang="en-IN" sz="2400" i="1" dirty="0"/>
                  <a:t>,</a:t>
                </a:r>
              </a:p>
              <a:p>
                <a:endParaRPr lang="en-IN" sz="2400" i="1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/>
                  <a:t>)(</a:t>
                </a:r>
                <a:r>
                  <a:rPr lang="en-IN" sz="2400" i="1" dirty="0"/>
                  <a:t>x</a:t>
                </a:r>
                <a:r>
                  <a:rPr lang="en-IN" sz="24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(</a:t>
                </a:r>
                <a:r>
                  <a:rPr lang="en-IN" sz="2400" i="1" dirty="0"/>
                  <a:t>x</a:t>
                </a:r>
                <a:r>
                  <a:rPr lang="en-IN" sz="2400" dirty="0"/>
                  <a:t>)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/>
                  <a:t>(</a:t>
                </a:r>
                <a:r>
                  <a:rPr lang="en-IN" sz="2400" i="1" dirty="0"/>
                  <a:t>x</a:t>
                </a:r>
                <a:r>
                  <a:rPr lang="en-IN" sz="2400" dirty="0"/>
                  <a:t>)</a:t>
                </a:r>
                <a:r>
                  <a:rPr lang="en-IN" sz="2400" i="1" dirty="0"/>
                  <a:t>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altLang="en-US" sz="2400" i="1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i="1" dirty="0"/>
                  <a:t>Example: </a:t>
                </a: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 dirty="0"/>
                  <a:t>.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 ? 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alt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alt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alt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dirty="0"/>
                  <a:t>Function compositions: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𝑓𝑜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  (Self study)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6" y="1413164"/>
                <a:ext cx="11804074" cy="5264727"/>
              </a:xfrm>
              <a:prstGeom prst="rect">
                <a:avLst/>
              </a:prstGeom>
              <a:blipFill>
                <a:blip r:embed="rId2"/>
                <a:stretch>
                  <a:fillRect l="-723" t="-811" b="-4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82440" y="1936800"/>
              <a:ext cx="10889640" cy="456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600" y="1924560"/>
                <a:ext cx="10905840" cy="45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722160" y="3090960"/>
              <a:ext cx="10238040" cy="365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240" y="3083760"/>
                <a:ext cx="10257840" cy="36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93022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67855" y="360219"/>
            <a:ext cx="8432800" cy="817417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One – to -  One  (injection or injective) Functions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7926" y="1413164"/>
            <a:ext cx="11804074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>
                <a:spLocks noChangeArrowheads="1"/>
              </p:cNvSpPr>
              <p:nvPr/>
            </p:nvSpPr>
            <p:spPr bwMode="auto">
              <a:xfrm>
                <a:off x="540326" y="1565564"/>
                <a:ext cx="11804074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kern="0" dirty="0">
                    <a:latin typeface="Arial" charset="0"/>
                    <a:cs typeface="Arial" charset="0"/>
                  </a:rPr>
                  <a:t>A function is </a:t>
                </a:r>
                <a:r>
                  <a:rPr lang="en-US" sz="2400" i="1" kern="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one-to-one</a:t>
                </a:r>
                <a:r>
                  <a:rPr lang="en-US" sz="2400" kern="0" dirty="0">
                    <a:latin typeface="Arial" charset="0"/>
                    <a:cs typeface="Arial" charset="0"/>
                  </a:rPr>
                  <a:t> </a:t>
                </a:r>
                <a:r>
                  <a:rPr lang="en-US" sz="2400" kern="0" dirty="0" err="1">
                    <a:latin typeface="Arial" charset="0"/>
                    <a:cs typeface="Arial" charset="0"/>
                  </a:rPr>
                  <a:t>iff</a:t>
                </a:r>
                <a:r>
                  <a:rPr lang="en-US" sz="2400" kern="0" dirty="0">
                    <a:latin typeface="Arial" charset="0"/>
                    <a:cs typeface="Arial" charset="0"/>
                  </a:rPr>
                  <a:t> every element of its range has </a:t>
                </a:r>
                <a:r>
                  <a:rPr lang="en-US" sz="2400" i="1" kern="0" dirty="0">
                    <a:latin typeface="Arial" charset="0"/>
                    <a:cs typeface="Arial" charset="0"/>
                  </a:rPr>
                  <a:t>only</a:t>
                </a:r>
                <a:r>
                  <a:rPr lang="en-US" sz="2400" kern="0" dirty="0">
                    <a:latin typeface="Arial" charset="0"/>
                    <a:cs typeface="Arial" charset="0"/>
                  </a:rPr>
                  <a:t> 1 pre-image.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kern="0" dirty="0">
                  <a:latin typeface="Arial" charset="0"/>
                  <a:cs typeface="Arial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kern="0" dirty="0">
                    <a:latin typeface="Arial" charset="0"/>
                    <a:cs typeface="Arial" charset="0"/>
                  </a:rPr>
                  <a:t>Formally, Let </a:t>
                </a:r>
                <a:r>
                  <a:rPr lang="en-US" sz="2400" i="1" kern="0" dirty="0">
                    <a:latin typeface="Arial" charset="0"/>
                    <a:cs typeface="Arial" charset="0"/>
                  </a:rPr>
                  <a:t>f </a:t>
                </a:r>
                <a:r>
                  <a:rPr lang="en-US" sz="2400" kern="0" dirty="0">
                    <a:latin typeface="Arial" charset="0"/>
                    <a:cs typeface="Arial" charset="0"/>
                  </a:rPr>
                  <a:t>be a function from A to B, said to be one-to-one, </a:t>
                </a:r>
              </a:p>
              <a:p>
                <a:pPr marL="457200" lvl="1" indent="0">
                  <a:buNone/>
                </a:pPr>
                <a:r>
                  <a:rPr lang="en-US" sz="2000" kern="0" dirty="0">
                    <a:latin typeface="Arial" charset="0"/>
                    <a:cs typeface="Arial" charset="0"/>
                  </a:rPr>
                  <a:t>				if and only if </a:t>
                </a:r>
              </a:p>
              <a:p>
                <a:pPr marL="0" indent="0">
                  <a:buNone/>
                </a:pPr>
                <a:r>
                  <a:rPr lang="en-US" sz="2400" i="1" kern="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		f(x) = f(y) implies x = y </a:t>
                </a:r>
                <a:r>
                  <a:rPr lang="en-US" sz="2400" i="1" kern="0" dirty="0">
                    <a:latin typeface="Arial" charset="0"/>
                    <a:cs typeface="Arial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  <a:cs typeface="Arial" charset="0"/>
                      </a:rPr>
                      <m:t>𝑥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Arial" charset="0"/>
                      </a:rPr>
                      <m:t>𝑦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400" b="0" i="1" kern="0" smtClean="0">
                        <a:latin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400" kern="0" dirty="0">
                    <a:latin typeface="Arial" charset="0"/>
                    <a:cs typeface="Arial" charset="0"/>
                  </a:rPr>
                  <a:t>.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2000" kern="0" dirty="0">
                    <a:latin typeface="Arial" charset="0"/>
                    <a:cs typeface="Arial" charset="0"/>
                  </a:rPr>
                  <a:t>In other terms</a:t>
                </a:r>
                <a:r>
                  <a:rPr lang="en-US" altLang="en-US" sz="2000" kern="0" dirty="0">
                    <a:solidFill>
                      <a:srgbClr val="00B050"/>
                    </a:solidFill>
                    <a:latin typeface="Arial" charset="0"/>
                    <a:cs typeface="Arial" charset="0"/>
                  </a:rPr>
                  <a:t>, if  </a:t>
                </a:r>
                <a14:m>
                  <m:oMath xmlns:m="http://schemas.openxmlformats.org/officeDocument/2006/math"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𝑥</m:t>
                    </m:r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≠</m:t>
                    </m:r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𝑦</m:t>
                    </m:r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𝑡h𝑒𝑛</m:t>
                    </m:r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𝑓</m:t>
                    </m:r>
                    <m:d>
                      <m:dPr>
                        <m:ctrlPr>
                          <a:rPr lang="en-US" altLang="en-US" sz="20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altLang="en-US" sz="20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𝑥</m:t>
                        </m:r>
                      </m:e>
                    </m:d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≠</m:t>
                    </m:r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𝑓</m:t>
                    </m:r>
                    <m:d>
                      <m:dPr>
                        <m:ctrlPr>
                          <a:rPr lang="en-US" altLang="en-US" sz="20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altLang="en-US" sz="20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𝑦</m:t>
                        </m:r>
                      </m:e>
                    </m:d>
                    <m:r>
                      <a:rPr lang="en-US" altLang="en-US" sz="20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endParaRPr lang="en-US" alt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565564"/>
                <a:ext cx="11804074" cy="5264727"/>
              </a:xfrm>
              <a:prstGeom prst="rect">
                <a:avLst/>
              </a:prstGeom>
              <a:blipFill>
                <a:blip r:embed="rId2"/>
                <a:stretch>
                  <a:fillRect l="-723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29" y="4296129"/>
            <a:ext cx="3349271" cy="1975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843" y="3891676"/>
            <a:ext cx="2534957" cy="2245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87440" y="925560"/>
              <a:ext cx="11216880" cy="5361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720" y="914760"/>
                <a:ext cx="11230200" cy="53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46202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67855" y="360219"/>
            <a:ext cx="8432800" cy="817417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Onto (surjection or surjective) Functions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7926" y="1413164"/>
            <a:ext cx="11804074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en-US" sz="2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0326" y="1565564"/>
            <a:ext cx="11804074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kern="0" dirty="0">
                <a:latin typeface="Arial" charset="0"/>
                <a:cs typeface="Arial" charset="0"/>
              </a:rPr>
              <a:t>A function </a:t>
            </a:r>
            <a:r>
              <a:rPr lang="en-US" sz="2400" kern="0" dirty="0">
                <a:solidFill>
                  <a:srgbClr val="C00000"/>
                </a:solidFill>
                <a:latin typeface="Arial" charset="0"/>
                <a:cs typeface="Arial" charset="0"/>
              </a:rPr>
              <a:t>onto </a:t>
            </a:r>
            <a:r>
              <a:rPr lang="en-US" sz="2400" kern="0" dirty="0" err="1">
                <a:latin typeface="Arial" charset="0"/>
                <a:cs typeface="Arial" charset="0"/>
              </a:rPr>
              <a:t>iff</a:t>
            </a:r>
            <a:r>
              <a:rPr lang="en-US" sz="2400" kern="0" dirty="0">
                <a:latin typeface="Arial" charset="0"/>
                <a:cs typeface="Arial" charset="0"/>
              </a:rPr>
              <a:t> every element of its codomain has a pre-image.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kern="0" dirty="0">
              <a:latin typeface="Arial" charset="0"/>
              <a:cs typeface="Arial" charset="0"/>
            </a:endParaRPr>
          </a:p>
          <a:p>
            <a:r>
              <a:rPr lang="en-US" sz="2400" kern="0" dirty="0">
                <a:latin typeface="Arial" charset="0"/>
                <a:cs typeface="Arial" charset="0"/>
              </a:rPr>
              <a:t>Formally, </a:t>
            </a:r>
            <a:r>
              <a:rPr lang="en-US" sz="2400" dirty="0"/>
              <a:t>A function </a:t>
            </a:r>
            <a:r>
              <a:rPr lang="en-US" sz="2400" i="1" dirty="0"/>
              <a:t>f </a:t>
            </a:r>
            <a:r>
              <a:rPr lang="en-US" sz="2400" dirty="0"/>
              <a:t>from </a:t>
            </a:r>
            <a:r>
              <a:rPr lang="en-US" sz="2400" i="1" dirty="0"/>
              <a:t>A </a:t>
            </a:r>
            <a:r>
              <a:rPr lang="en-US" sz="2400" dirty="0"/>
              <a:t>to </a:t>
            </a:r>
            <a:r>
              <a:rPr lang="en-US" sz="2400" i="1" dirty="0"/>
              <a:t>B </a:t>
            </a:r>
            <a:r>
              <a:rPr lang="en-US" sz="2400" dirty="0"/>
              <a:t>is called </a:t>
            </a:r>
            <a:r>
              <a:rPr lang="en-US" sz="2400" i="1" dirty="0"/>
              <a:t>onto, </a:t>
            </a:r>
          </a:p>
          <a:p>
            <a:pPr marL="0" indent="0">
              <a:buNone/>
            </a:pPr>
            <a:r>
              <a:rPr lang="en-US" sz="2400" i="1" dirty="0"/>
              <a:t>			 </a:t>
            </a:r>
            <a:r>
              <a:rPr lang="en-US" sz="2400" dirty="0"/>
              <a:t>if and only if </a:t>
            </a:r>
          </a:p>
          <a:p>
            <a:pPr marL="0" indent="0">
              <a:buNone/>
            </a:pPr>
            <a:r>
              <a:rPr lang="en-US" sz="2400" dirty="0"/>
              <a:t>	for every element </a:t>
            </a:r>
            <a:r>
              <a:rPr lang="en-US" sz="2400" i="1" dirty="0"/>
              <a:t>b </a:t>
            </a:r>
            <a:r>
              <a:rPr lang="en-US" sz="2400" dirty="0"/>
              <a:t>∈ </a:t>
            </a:r>
            <a:r>
              <a:rPr lang="en-US" sz="2400" i="1" dirty="0"/>
              <a:t>B </a:t>
            </a:r>
            <a:r>
              <a:rPr lang="en-US" sz="2400" dirty="0"/>
              <a:t>there is an element </a:t>
            </a:r>
            <a:r>
              <a:rPr lang="en-US" sz="2400" i="1" dirty="0"/>
              <a:t>a </a:t>
            </a:r>
            <a:r>
              <a:rPr lang="en-US" sz="2400" dirty="0"/>
              <a:t>∈ </a:t>
            </a:r>
            <a:r>
              <a:rPr lang="en-US" sz="2400" i="1" dirty="0"/>
              <a:t>A </a:t>
            </a:r>
            <a:r>
              <a:rPr lang="en-US" sz="2400" dirty="0"/>
              <a:t>with </a:t>
            </a:r>
            <a:r>
              <a:rPr lang="en-US" sz="2400" i="1" dirty="0"/>
              <a:t>f </a:t>
            </a:r>
            <a:r>
              <a:rPr lang="en-US" sz="2400" dirty="0"/>
              <a:t>(</a:t>
            </a:r>
            <a:r>
              <a:rPr lang="en-US" sz="2400" i="1" dirty="0"/>
              <a:t>a</a:t>
            </a:r>
            <a:r>
              <a:rPr lang="en-US" sz="2400" dirty="0"/>
              <a:t>) = </a:t>
            </a:r>
            <a:r>
              <a:rPr lang="en-US" sz="2400" i="1" dirty="0"/>
              <a:t>b</a:t>
            </a:r>
            <a:r>
              <a:rPr lang="en-US" sz="2400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91" y="4294909"/>
            <a:ext cx="3349271" cy="1975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74" y="4294909"/>
            <a:ext cx="3297382" cy="1780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982680" y="2833920"/>
              <a:ext cx="7963920" cy="2308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3680" y="2821680"/>
                <a:ext cx="7980480" cy="23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052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Few more examples </a:t>
            </a:r>
            <a:endParaRPr lang="en-IN" sz="3200" b="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1" y="1510017"/>
            <a:ext cx="2248877" cy="2099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99" y="1510017"/>
            <a:ext cx="2811097" cy="2099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26" y="1570419"/>
            <a:ext cx="2377692" cy="2039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745" y="4139673"/>
            <a:ext cx="2211438" cy="2098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407" y="4281599"/>
            <a:ext cx="2368702" cy="1855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663480" y="556560"/>
              <a:ext cx="10861920" cy="5546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6640" y="548280"/>
                <a:ext cx="10882080" cy="55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11285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Important observations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565564"/>
                <a:ext cx="11804074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be a one-to-one function.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…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/>
                  <a:t>    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&lt;. ≤ , = , &gt;, ≥ )</m:t>
                    </m:r>
                  </m:oMath>
                </a14:m>
                <a:endParaRPr lang="en-US" sz="2400" b="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be an onto function.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…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/>
                  <a:t>     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&lt;. ≤ , = , &gt;, ≥ )</m:t>
                    </m:r>
                  </m:oMath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565564"/>
                <a:ext cx="11804074" cy="5264727"/>
              </a:xfrm>
              <a:prstGeom prst="rect">
                <a:avLst/>
              </a:prstGeom>
              <a:blipFill>
                <a:blip r:embed="rId2"/>
                <a:stretch>
                  <a:fillRect l="-723" t="-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817080" y="1312200"/>
              <a:ext cx="7131240" cy="5166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8440" y="1302480"/>
                <a:ext cx="7151760" cy="518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68393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One-to-one Correspondence (Bijection)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565565"/>
                <a:ext cx="11333019" cy="4946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If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both one-to-one and onto</a:t>
                </a:r>
                <a:r>
                  <a:rPr lang="en-US" sz="2400" dirty="0"/>
                  <a:t>, then it is said to </a:t>
                </a:r>
                <a:r>
                  <a:rPr lang="en-US" sz="2400" dirty="0">
                    <a:solidFill>
                      <a:srgbClr val="C00000"/>
                    </a:solidFill>
                  </a:rPr>
                  <a:t>be one-to-one correspondence.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rgbClr val="C00000"/>
                    </a:solidFill>
                  </a:rPr>
                  <a:t>Ex: Identity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for all rel numbers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Note: </a:t>
                </a:r>
                <a:r>
                  <a:rPr lang="en-US" sz="2400" dirty="0"/>
                  <a:t>The sets </a:t>
                </a:r>
                <a:r>
                  <a:rPr lang="en-US" sz="2400" i="1" dirty="0"/>
                  <a:t>A </a:t>
                </a:r>
                <a:r>
                  <a:rPr lang="en-US" sz="2400" dirty="0"/>
                  <a:t>and </a:t>
                </a:r>
                <a:r>
                  <a:rPr lang="en-US" sz="2400" i="1" dirty="0"/>
                  <a:t>B </a:t>
                </a:r>
                <a:r>
                  <a:rPr lang="en-US" sz="2400" dirty="0"/>
                  <a:t>have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same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cardinality </a:t>
                </a:r>
                <a:r>
                  <a:rPr lang="en-US" sz="2400" dirty="0"/>
                  <a:t>if and only if there is a one-to-one correspondence from </a:t>
                </a:r>
                <a:r>
                  <a:rPr lang="en-US" sz="2400" i="1" dirty="0"/>
                  <a:t>A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B</a:t>
                </a:r>
                <a:r>
                  <a:rPr lang="en-US" sz="2400" dirty="0"/>
                  <a:t>. </a:t>
                </a:r>
              </a:p>
              <a:p>
                <a:pPr lvl="1"/>
                <a:r>
                  <a:rPr lang="en-US" sz="2000" dirty="0"/>
                  <a:t>When </a:t>
                </a:r>
                <a:r>
                  <a:rPr lang="en-US" sz="2000" i="1" dirty="0"/>
                  <a:t>A </a:t>
                </a:r>
                <a:r>
                  <a:rPr lang="en-US" sz="2000" dirty="0"/>
                  <a:t>and </a:t>
                </a:r>
                <a:r>
                  <a:rPr lang="en-US" sz="2000" i="1" dirty="0"/>
                  <a:t>B </a:t>
                </a:r>
                <a:r>
                  <a:rPr lang="en-US" sz="2000" dirty="0"/>
                  <a:t>have the same cardinality, we write |</a:t>
                </a:r>
                <a:r>
                  <a:rPr lang="en-US" sz="2000" i="1" dirty="0"/>
                  <a:t>A</a:t>
                </a:r>
                <a:r>
                  <a:rPr lang="en-US" sz="2000" dirty="0"/>
                  <a:t>| = |</a:t>
                </a:r>
                <a:r>
                  <a:rPr lang="en-US" sz="2000" i="1" dirty="0"/>
                  <a:t>B</a:t>
                </a:r>
                <a:r>
                  <a:rPr lang="en-US" sz="2000" dirty="0"/>
                  <a:t>|.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565565"/>
                <a:ext cx="11333019" cy="4946072"/>
              </a:xfrm>
              <a:prstGeom prst="rect">
                <a:avLst/>
              </a:prstGeom>
              <a:blipFill>
                <a:blip r:embed="rId2"/>
                <a:stretch>
                  <a:fillRect l="-753" t="-8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800" y="2098978"/>
            <a:ext cx="2211438" cy="2098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55160" y="1944720"/>
              <a:ext cx="11104200" cy="4331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880" y="1934280"/>
                <a:ext cx="11117160" cy="43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887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4042062" y="3106738"/>
            <a:ext cx="425680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i="1" dirty="0">
                <a:solidFill>
                  <a:srgbClr val="C00000"/>
                </a:solidFill>
              </a:rPr>
              <a:t>Countable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i="1" dirty="0">
                <a:solidFill>
                  <a:srgbClr val="C00000"/>
                </a:solidFill>
              </a:rPr>
              <a:t>and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i="1" dirty="0">
                <a:solidFill>
                  <a:srgbClr val="C00000"/>
                </a:solidFill>
              </a:rPr>
              <a:t>Uncountable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771400" y="1618200"/>
              <a:ext cx="2511360" cy="139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2040" y="1608120"/>
                <a:ext cx="2534040" cy="14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45793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Countable Sets and Uncountable sets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333019" cy="494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A set S is said to be </a:t>
            </a:r>
            <a:r>
              <a:rPr lang="en-US" sz="2400" dirty="0">
                <a:solidFill>
                  <a:srgbClr val="C00000"/>
                </a:solidFill>
              </a:rPr>
              <a:t>countable</a:t>
            </a:r>
            <a:r>
              <a:rPr lang="en-US" sz="2400" dirty="0"/>
              <a:t> if it is either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finite</a:t>
            </a:r>
            <a:r>
              <a:rPr lang="en-US" sz="2400" dirty="0"/>
              <a:t>    or  </a:t>
            </a:r>
          </a:p>
          <a:p>
            <a:pPr lvl="1"/>
            <a:r>
              <a:rPr lang="en-US" sz="2400" dirty="0"/>
              <a:t>has the same cardinality as the set of positive integers (i.e., there exists one-to-one correspondence between the set of positive integers and S).   </a:t>
            </a:r>
          </a:p>
          <a:p>
            <a:endParaRPr lang="en-US" sz="2400" dirty="0"/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set  which is not countable is called </a:t>
            </a:r>
            <a:r>
              <a:rPr lang="en-US" sz="2400" dirty="0">
                <a:solidFill>
                  <a:srgbClr val="C00000"/>
                </a:solidFill>
              </a:rPr>
              <a:t>uncountable</a:t>
            </a:r>
            <a:r>
              <a:rPr lang="en-US" sz="24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5560" y="1691280"/>
              <a:ext cx="10854360" cy="3036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320" y="1681200"/>
                <a:ext cx="10870200" cy="30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083320" y="1557000"/>
              <a:ext cx="9655200" cy="4873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000" y="1546560"/>
                <a:ext cx="9672480" cy="489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24647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Examples: 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4"/>
            <a:ext cx="11804074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</a:rPr>
              <a:t>The set of odd positive integers is countable.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82440" y="1012680"/>
              <a:ext cx="11044800" cy="5425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000" y="1003680"/>
                <a:ext cx="11066400" cy="54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4920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96982" y="28401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Basic properties of sets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554182" y="1530927"/>
            <a:ext cx="10474036" cy="442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Sets </a:t>
            </a:r>
            <a:r>
              <a:rPr lang="en-US" altLang="en-US" sz="2400" dirty="0">
                <a:solidFill>
                  <a:srgbClr val="00B050"/>
                </a:solidFill>
              </a:rPr>
              <a:t>are inherently </a:t>
            </a:r>
            <a:r>
              <a:rPr lang="en-US" altLang="en-US" sz="2400" i="1" dirty="0">
                <a:solidFill>
                  <a:srgbClr val="00B050"/>
                </a:solidFill>
              </a:rPr>
              <a:t>unordered</a:t>
            </a:r>
            <a:r>
              <a:rPr lang="en-US" altLang="en-US" sz="2400" dirty="0"/>
              <a:t>: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No matter what objects a, b, and c denote, </a:t>
            </a:r>
            <a:br>
              <a:rPr lang="en-US" altLang="en-US" sz="2400" dirty="0"/>
            </a:br>
            <a:r>
              <a:rPr lang="en-US" altLang="en-US" sz="2400" dirty="0"/>
              <a:t>{a, b, c} = {a, c, b} = {b, a, c} =</a:t>
            </a:r>
            <a:br>
              <a:rPr lang="en-US" altLang="en-US" sz="2400" dirty="0"/>
            </a:br>
            <a:r>
              <a:rPr lang="en-US" altLang="en-US" sz="2400" dirty="0"/>
              <a:t>{b, c, a} = {c, a, b} = {c, b, a}.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tr-TR" alt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All elements are </a:t>
            </a:r>
            <a:r>
              <a:rPr lang="en-US" altLang="en-US" sz="2400" i="1" dirty="0">
                <a:solidFill>
                  <a:srgbClr val="00B050"/>
                </a:solidFill>
              </a:rPr>
              <a:t>distinct</a:t>
            </a:r>
            <a:r>
              <a:rPr lang="en-US" altLang="en-US" sz="2400" dirty="0">
                <a:solidFill>
                  <a:srgbClr val="00B050"/>
                </a:solidFill>
              </a:rPr>
              <a:t> (unequal)</a:t>
            </a:r>
            <a:r>
              <a:rPr lang="en-US" altLang="en-US" sz="2400" dirty="0"/>
              <a:t>; 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/>
              <a:t>multiple listings make no difference!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If a=b, then {a, b, c} = {a, c} = {b, c} = </a:t>
            </a:r>
            <a:br>
              <a:rPr lang="en-US" altLang="en-US" sz="2400" dirty="0"/>
            </a:br>
            <a:r>
              <a:rPr lang="en-US" altLang="en-US" sz="2400" dirty="0"/>
              <a:t>{a, a, b, a, b, c, c, c, c}.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This set contains only 2 elements!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06520" y="2257920"/>
              <a:ext cx="9995400" cy="2420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040" y="2249640"/>
                <a:ext cx="10005480" cy="24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76659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Examples: 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4"/>
            <a:ext cx="11804074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</a:rPr>
              <a:t>The set of integers is countable.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13880" y="1267560"/>
              <a:ext cx="8164080" cy="362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4520" y="1258560"/>
                <a:ext cx="8185320" cy="36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22000" y="1827000"/>
              <a:ext cx="11268360" cy="4737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920" y="1815840"/>
                <a:ext cx="11282040" cy="47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5753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Countable set properties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4"/>
            <a:ext cx="10571019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An infinite set is countable if and only if it is possible to list the elements of the set in a sequence (indexed by the positive integers).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 sub set of countable set is also countable.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41800" y="2059560"/>
              <a:ext cx="10927080" cy="3501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80" y="2050560"/>
                <a:ext cx="10944360" cy="35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124629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Examples: 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4"/>
            <a:ext cx="11804074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</a:rPr>
              <a:t>The set of positive rational numbers is countable</a:t>
            </a:r>
            <a:r>
              <a:rPr lang="en-US" sz="24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538" r="13430"/>
          <a:stretch/>
        </p:blipFill>
        <p:spPr>
          <a:xfrm>
            <a:off x="7077161" y="2424546"/>
            <a:ext cx="4885996" cy="3441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88760" y="1123200"/>
              <a:ext cx="10542240" cy="5308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400" y="1115640"/>
                <a:ext cx="10561320" cy="53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C71740-7C35-432A-8EF7-03CE26AB4627}"/>
                  </a:ext>
                </a:extLst>
              </p14:cNvPr>
              <p14:cNvContentPartPr/>
              <p14:nvPr/>
            </p14:nvContentPartPr>
            <p14:xfrm>
              <a:off x="8775720" y="2817720"/>
              <a:ext cx="2048760" cy="1670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C71740-7C35-432A-8EF7-03CE26AB46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6360" y="2808360"/>
                <a:ext cx="2067480" cy="16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90020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Countable set properties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4"/>
            <a:ext cx="10571019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</a:rPr>
              <a:t>The union of two countable sets is also countable</a:t>
            </a:r>
            <a:r>
              <a:rPr lang="en-US" sz="24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Countable union of countable sets is countable.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4320" y="1483200"/>
              <a:ext cx="10908360" cy="4856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80" y="1473120"/>
                <a:ext cx="10928880" cy="48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0280" y="193320"/>
              <a:ext cx="9110160" cy="5819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000" y="185040"/>
                <a:ext cx="9126000" cy="58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8112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Example on Programs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565564"/>
                <a:ext cx="10571019" cy="526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rgbClr val="C00000"/>
                    </a:solidFill>
                  </a:rPr>
                  <a:t>The set of all programs in a programming language is countable.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Proof:  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First note that each program must be finite in length.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be the set of all programs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,…}, </m:t>
                    </m:r>
                  </m:oMath>
                </a14:m>
                <a:r>
                  <a:rPr lang="en-US" sz="2000" dirty="0"/>
                  <a:t> is an infinite collection of sets, but countable.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set of all programs of all possible lengths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∪⋯, </m:t>
                    </m:r>
                  </m:oMath>
                </a14:m>
                <a:r>
                  <a:rPr lang="en-US" sz="2000" dirty="0"/>
                  <a:t> is countable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565564"/>
                <a:ext cx="10571019" cy="5264727"/>
              </a:xfrm>
              <a:prstGeom prst="rect">
                <a:avLst/>
              </a:prstGeom>
              <a:blipFill>
                <a:blip r:embed="rId2"/>
                <a:stretch>
                  <a:fillRect l="-634" t="-5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426320" y="804600"/>
              <a:ext cx="9932760" cy="4798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440" y="795960"/>
                <a:ext cx="9948240" cy="48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0215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Example on uncountable set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4"/>
            <a:ext cx="11804074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set of real numbers is uncountable.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70748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F706C8-7F56-4FFA-8939-702F42485D9A}"/>
                  </a:ext>
                </a:extLst>
              </p14:cNvPr>
              <p14:cNvContentPartPr/>
              <p14:nvPr/>
            </p14:nvContentPartPr>
            <p14:xfrm>
              <a:off x="1455120" y="0"/>
              <a:ext cx="10690200" cy="6436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F706C8-7F56-4FFA-8939-702F42485D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760" y="-9360"/>
                <a:ext cx="10708920" cy="64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74567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Result </a:t>
            </a:r>
            <a:r>
              <a:rPr lang="en-US" sz="2400" b="0" dirty="0">
                <a:solidFill>
                  <a:srgbClr val="C00000"/>
                </a:solidFill>
              </a:rPr>
              <a:t>(</a:t>
            </a:r>
            <a:r>
              <a:rPr lang="en-US" sz="2400" dirty="0" err="1">
                <a:solidFill>
                  <a:srgbClr val="00B050"/>
                </a:solidFill>
              </a:rPr>
              <a:t>SCHR</a:t>
            </a:r>
            <a:r>
              <a:rPr lang="en-US" sz="3200" dirty="0" err="1">
                <a:solidFill>
                  <a:srgbClr val="00B050"/>
                </a:solidFill>
              </a:rPr>
              <a:t>ö</a:t>
            </a:r>
            <a:r>
              <a:rPr lang="en-US" sz="2400" dirty="0" err="1">
                <a:solidFill>
                  <a:srgbClr val="00B050"/>
                </a:solidFill>
              </a:rPr>
              <a:t>DER</a:t>
            </a:r>
            <a:r>
              <a:rPr lang="en-US" sz="2400" dirty="0">
                <a:solidFill>
                  <a:srgbClr val="00B050"/>
                </a:solidFill>
              </a:rPr>
              <a:t>-BERNSTEIN THEOREM)</a:t>
            </a:r>
            <a:endParaRPr lang="en-IN" sz="24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4"/>
            <a:ext cx="11804074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If </a:t>
            </a:r>
            <a:r>
              <a:rPr lang="en-US" sz="2400" i="1" dirty="0"/>
              <a:t>A </a:t>
            </a:r>
            <a:r>
              <a:rPr lang="en-US" sz="2400" dirty="0"/>
              <a:t>and </a:t>
            </a:r>
            <a:r>
              <a:rPr lang="en-US" sz="2400" i="1" dirty="0"/>
              <a:t>B </a:t>
            </a:r>
            <a:r>
              <a:rPr lang="en-US" sz="2400" dirty="0"/>
              <a:t>are sets with |</a:t>
            </a:r>
            <a:r>
              <a:rPr lang="en-US" sz="2400" i="1" dirty="0"/>
              <a:t>A</a:t>
            </a:r>
            <a:r>
              <a:rPr lang="en-US" sz="2400" dirty="0"/>
              <a:t>| ≤ |</a:t>
            </a:r>
            <a:r>
              <a:rPr lang="en-US" sz="2400" i="1" dirty="0"/>
              <a:t>B</a:t>
            </a:r>
            <a:r>
              <a:rPr lang="en-US" sz="2400" dirty="0"/>
              <a:t>| and |</a:t>
            </a:r>
            <a:r>
              <a:rPr lang="en-US" sz="2400" i="1" dirty="0"/>
              <a:t>B</a:t>
            </a:r>
            <a:r>
              <a:rPr lang="en-US" sz="2400" dirty="0"/>
              <a:t>| ≤ |</a:t>
            </a:r>
            <a:r>
              <a:rPr lang="en-US" sz="2400" i="1" dirty="0"/>
              <a:t>A</a:t>
            </a:r>
            <a:r>
              <a:rPr lang="en-US" sz="2400" dirty="0"/>
              <a:t>|, then |</a:t>
            </a:r>
            <a:r>
              <a:rPr lang="en-US" sz="2400" i="1" dirty="0"/>
              <a:t>A</a:t>
            </a:r>
            <a:r>
              <a:rPr lang="en-US" sz="2400" dirty="0"/>
              <a:t>| = |</a:t>
            </a:r>
            <a:r>
              <a:rPr lang="en-US" sz="2400" i="1" dirty="0"/>
              <a:t>B</a:t>
            </a:r>
            <a:r>
              <a:rPr lang="en-US" sz="2400" dirty="0"/>
              <a:t>|. </a:t>
            </a:r>
          </a:p>
          <a:p>
            <a:pPr lvl="1"/>
            <a:r>
              <a:rPr lang="en-US" sz="2400" dirty="0"/>
              <a:t>In other words, if there are one-to-one functions </a:t>
            </a:r>
            <a:r>
              <a:rPr lang="en-US" sz="2400" i="1" dirty="0"/>
              <a:t>f </a:t>
            </a:r>
            <a:r>
              <a:rPr lang="en-US" sz="2400" dirty="0"/>
              <a:t>from </a:t>
            </a:r>
            <a:r>
              <a:rPr lang="en-US" sz="2400" i="1" dirty="0"/>
              <a:t>A </a:t>
            </a:r>
            <a:r>
              <a:rPr lang="en-US" sz="2400" dirty="0"/>
              <a:t>to </a:t>
            </a:r>
            <a:r>
              <a:rPr lang="en-US" sz="2400" i="1" dirty="0"/>
              <a:t>B </a:t>
            </a:r>
            <a:r>
              <a:rPr lang="en-US" sz="2400" dirty="0"/>
              <a:t>and </a:t>
            </a:r>
            <a:r>
              <a:rPr lang="en-US" sz="2400" i="1" dirty="0"/>
              <a:t>g </a:t>
            </a:r>
            <a:r>
              <a:rPr lang="en-US" sz="2400" dirty="0"/>
              <a:t>from </a:t>
            </a:r>
            <a:r>
              <a:rPr lang="en-US" sz="2400" i="1" dirty="0"/>
              <a:t>B </a:t>
            </a:r>
            <a:r>
              <a:rPr lang="en-US" sz="2400" dirty="0"/>
              <a:t>to </a:t>
            </a:r>
            <a:r>
              <a:rPr lang="en-US" sz="2400" i="1" dirty="0"/>
              <a:t>A</a:t>
            </a:r>
            <a:r>
              <a:rPr lang="en-US" sz="2400" dirty="0"/>
              <a:t>, then there is a one-to-one correspondence between </a:t>
            </a:r>
            <a:r>
              <a:rPr lang="en-US" sz="2400" i="1" dirty="0"/>
              <a:t>A </a:t>
            </a:r>
            <a:r>
              <a:rPr lang="en-US" sz="2400" dirty="0"/>
              <a:t>and </a:t>
            </a:r>
            <a:r>
              <a:rPr lang="en-US" sz="2400" i="1" dirty="0"/>
              <a:t>B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644C78-F389-416A-A02F-213C30AF3B55}"/>
                  </a:ext>
                </a:extLst>
              </p14:cNvPr>
              <p14:cNvContentPartPr/>
              <p14:nvPr/>
            </p14:nvContentPartPr>
            <p14:xfrm>
              <a:off x="710280" y="919440"/>
              <a:ext cx="10905480" cy="5238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644C78-F389-416A-A02F-213C30AF3B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920" y="910080"/>
                <a:ext cx="10924200" cy="52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45131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81200" y="2819400"/>
            <a:ext cx="82296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tr-TR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Set</a:t>
            </a: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 Operator</a:t>
            </a:r>
            <a:r>
              <a:rPr lang="tr-TR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</a:t>
            </a:r>
            <a:endParaRPr lang="en-US" sz="32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739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06400" y="734290"/>
            <a:ext cx="8432800" cy="561109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Any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relation</a:t>
                </a:r>
                <a:r>
                  <a:rPr lang="en-US" sz="2400" dirty="0"/>
                  <a:t> from the set A to the set B. </a:t>
                </a:r>
              </a:p>
              <a:p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Example:</a:t>
                </a:r>
                <a:r>
                  <a:rPr lang="en-US" sz="2400" dirty="0"/>
                  <a:t> </a:t>
                </a:r>
                <a:r>
                  <a:rPr lang="en-US" sz="2400" i="1" dirty="0"/>
                  <a:t>R </a:t>
                </a:r>
                <a:r>
                  <a:rPr lang="en-US" sz="2400" dirty="0"/>
                  <a:t>= {(</a:t>
                </a:r>
                <a:r>
                  <a:rPr lang="en-US" sz="2400" i="1" dirty="0"/>
                  <a:t>a, </a:t>
                </a:r>
                <a:r>
                  <a:rPr lang="en-US" sz="2400" dirty="0"/>
                  <a:t>0)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a, </a:t>
                </a:r>
                <a:r>
                  <a:rPr lang="en-US" sz="2400" dirty="0"/>
                  <a:t>1)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a, </a:t>
                </a:r>
                <a:r>
                  <a:rPr lang="en-US" sz="2400" dirty="0"/>
                  <a:t>3)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b, </a:t>
                </a:r>
                <a:r>
                  <a:rPr lang="en-US" sz="2400" dirty="0"/>
                  <a:t>1)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b, </a:t>
                </a:r>
                <a:r>
                  <a:rPr lang="en-US" sz="2400" dirty="0"/>
                  <a:t>2)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c, </a:t>
                </a:r>
                <a:r>
                  <a:rPr lang="en-US" sz="2400" dirty="0"/>
                  <a:t>0)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c, </a:t>
                </a:r>
                <a:r>
                  <a:rPr lang="en-US" sz="2400" dirty="0"/>
                  <a:t>3)} is a relation from the set {</a:t>
                </a:r>
                <a:r>
                  <a:rPr lang="en-US" sz="2400" i="1" dirty="0"/>
                  <a:t>a, b, c</a:t>
                </a:r>
                <a:r>
                  <a:rPr lang="en-US" sz="2400" dirty="0"/>
                  <a:t>} to the set {0</a:t>
                </a:r>
                <a:r>
                  <a:rPr lang="en-US" sz="2400" i="1" dirty="0"/>
                  <a:t>, </a:t>
                </a:r>
                <a:r>
                  <a:rPr lang="en-US" sz="2400" dirty="0"/>
                  <a:t>1</a:t>
                </a:r>
                <a:r>
                  <a:rPr lang="en-US" sz="2400" i="1" dirty="0"/>
                  <a:t>, </a:t>
                </a:r>
                <a:r>
                  <a:rPr lang="en-US" sz="2400" dirty="0"/>
                  <a:t>2</a:t>
                </a:r>
                <a:r>
                  <a:rPr lang="en-US" sz="2400" i="1" dirty="0"/>
                  <a:t>, </a:t>
                </a:r>
                <a:r>
                  <a:rPr lang="en-US" sz="2400" dirty="0"/>
                  <a:t>3},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denotes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A relation from a set </a:t>
                </a:r>
                <a:r>
                  <a:rPr lang="en-US" i="1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A </a:t>
                </a:r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to itself is called a relation on </a:t>
                </a:r>
                <a:r>
                  <a:rPr lang="en-US" i="1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rgbClr val="7030A0"/>
                  </a:solidFill>
                  <a:highlight>
                    <a:srgbClr val="00FF00"/>
                  </a:highlight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7030A0"/>
                    </a:solidFill>
                  </a:rPr>
                  <a:t>The number of relations on a set </a:t>
                </a:r>
                <a:r>
                  <a:rPr lang="en-US" i="1" dirty="0">
                    <a:solidFill>
                      <a:srgbClr val="7030A0"/>
                    </a:solidFill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</a:rPr>
                  <a:t> with </a:t>
                </a:r>
                <a:r>
                  <a:rPr lang="en-US" i="1" dirty="0">
                    <a:solidFill>
                      <a:srgbClr val="7030A0"/>
                    </a:solidFill>
                  </a:rPr>
                  <a:t>n </a:t>
                </a:r>
                <a:r>
                  <a:rPr lang="en-US" dirty="0">
                    <a:solidFill>
                      <a:srgbClr val="7030A0"/>
                    </a:solidFill>
                  </a:rPr>
                  <a:t>elements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 </a:t>
                </a:r>
              </a:p>
              <a:p>
                <a:pPr marL="457200" lvl="1" indent="0">
                  <a:buNone/>
                </a:pPr>
                <a:endParaRPr lang="en-US" altLang="en-US" i="1" dirty="0">
                  <a:solidFill>
                    <a:srgbClr val="7030A0"/>
                  </a:solidFill>
                  <a:highlight>
                    <a:srgbClr val="00FF00"/>
                  </a:highlight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  <a:blipFill>
                <a:blip r:embed="rId2"/>
                <a:stretch>
                  <a:fillRect l="-940" t="-1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F34E3D-83D3-43BB-B3D1-997F6865180F}"/>
                  </a:ext>
                </a:extLst>
              </p14:cNvPr>
              <p14:cNvContentPartPr/>
              <p14:nvPr/>
            </p14:nvContentPartPr>
            <p14:xfrm>
              <a:off x="604440" y="1180800"/>
              <a:ext cx="10881720" cy="5113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F34E3D-83D3-43BB-B3D1-997F686518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080" y="1171440"/>
                <a:ext cx="10900440" cy="51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64467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32509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Set Equality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561108" y="1537855"/>
            <a:ext cx="11284527" cy="469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Two sets are </a:t>
            </a:r>
            <a:r>
              <a:rPr lang="en-US" altLang="en-US" sz="2400" i="1" dirty="0">
                <a:solidFill>
                  <a:srgbClr val="FF9900"/>
                </a:solidFill>
              </a:rPr>
              <a:t>equal</a:t>
            </a:r>
            <a:r>
              <a:rPr lang="en-US" altLang="en-US" sz="2400" dirty="0"/>
              <a:t> </a:t>
            </a:r>
            <a:r>
              <a:rPr lang="en-US" altLang="en-US" sz="2400" i="1" dirty="0"/>
              <a:t>if and only if</a:t>
            </a:r>
            <a:r>
              <a:rPr lang="en-US" altLang="en-US" sz="2400" dirty="0"/>
              <a:t> they contain </a:t>
            </a:r>
            <a:r>
              <a:rPr lang="en-US" altLang="en-US" sz="2400" u="sng" dirty="0">
                <a:solidFill>
                  <a:srgbClr val="00B050"/>
                </a:solidFill>
              </a:rPr>
              <a:t>exactly the same</a:t>
            </a:r>
            <a:r>
              <a:rPr lang="en-US" altLang="en-US" sz="2400" dirty="0">
                <a:solidFill>
                  <a:srgbClr val="00B050"/>
                </a:solidFill>
              </a:rPr>
              <a:t> </a:t>
            </a:r>
            <a:r>
              <a:rPr lang="en-US" altLang="en-US" sz="2400" dirty="0"/>
              <a:t>elements.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FF0000"/>
                </a:solidFill>
              </a:rPr>
              <a:t>In particular, it does not matter </a:t>
            </a:r>
            <a:r>
              <a:rPr lang="en-US" altLang="en-US" sz="2000" i="1" dirty="0">
                <a:solidFill>
                  <a:srgbClr val="FF0000"/>
                </a:solidFill>
              </a:rPr>
              <a:t>how the set is defined or denoted.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 dirty="0"/>
          </a:p>
          <a:p>
            <a:pPr eaLnBrk="1" hangingPunct="1"/>
            <a:r>
              <a:rPr lang="en-US" altLang="en-US" sz="2400" b="1" dirty="0"/>
              <a:t>For example:</a:t>
            </a:r>
            <a:r>
              <a:rPr lang="en-US" altLang="en-US" sz="2400" dirty="0"/>
              <a:t> </a:t>
            </a:r>
            <a:br>
              <a:rPr lang="tr-TR" altLang="en-US" sz="2400" dirty="0"/>
            </a:br>
            <a:r>
              <a:rPr lang="en-US" altLang="en-US" sz="2400" dirty="0"/>
              <a:t>The set {1, 2, 3, 4}    =	{</a:t>
            </a:r>
            <a:r>
              <a:rPr lang="en-US" altLang="en-US" sz="2400" i="1" dirty="0"/>
              <a:t>x</a:t>
            </a:r>
            <a:r>
              <a:rPr lang="en-US" altLang="en-US" sz="2400" dirty="0"/>
              <a:t> | </a:t>
            </a:r>
            <a:r>
              <a:rPr lang="en-US" altLang="en-US" sz="2400" i="1" dirty="0"/>
              <a:t>x</a:t>
            </a:r>
            <a:r>
              <a:rPr lang="en-US" altLang="en-US" sz="2400" dirty="0"/>
              <a:t> is an integer where </a:t>
            </a:r>
            <a:r>
              <a:rPr lang="en-US" altLang="en-US" sz="2400" i="1" dirty="0"/>
              <a:t>x</a:t>
            </a:r>
            <a:r>
              <a:rPr lang="en-US" altLang="en-US" sz="2400" dirty="0"/>
              <a:t>&gt;0 and </a:t>
            </a:r>
            <a:r>
              <a:rPr lang="en-US" altLang="en-US" sz="2400" i="1" dirty="0"/>
              <a:t>x</a:t>
            </a:r>
            <a:r>
              <a:rPr lang="en-US" altLang="en-US" sz="2400" dirty="0"/>
              <a:t>&lt;5 }                                         			     =</a:t>
            </a:r>
            <a:r>
              <a:rPr lang="en-US" altLang="en-US" sz="1600" dirty="0"/>
              <a:t>	</a:t>
            </a:r>
            <a:r>
              <a:rPr lang="en-US" altLang="en-US" sz="2400" dirty="0"/>
              <a:t>{x | </a:t>
            </a:r>
            <a:r>
              <a:rPr lang="en-US" altLang="en-US" sz="2400" i="1" dirty="0"/>
              <a:t>x</a:t>
            </a:r>
            <a:r>
              <a:rPr lang="en-US" altLang="en-US" sz="2400" dirty="0"/>
              <a:t> is a positive integer whose square is &gt;0 and &lt;25}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49920" y="3084480"/>
              <a:ext cx="7692480" cy="55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920" y="3072240"/>
                <a:ext cx="7715160" cy="5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14213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Examples: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Let </a:t>
            </a:r>
            <a:r>
              <a:rPr lang="en-US" sz="2400" i="1" dirty="0"/>
              <a:t>A = {1, 2, 3, 4} </a:t>
            </a:r>
            <a:r>
              <a:rPr lang="en-US" sz="2400" dirty="0"/>
              <a:t>be a set. List the order pairs in the relation,  defined on A, </a:t>
            </a:r>
          </a:p>
          <a:p>
            <a:pPr marL="0" indent="0">
              <a:buNone/>
            </a:pPr>
            <a:r>
              <a:rPr lang="en-US" sz="2400" dirty="0"/>
              <a:t>		 R = {(a, b) | a divides b}.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BB2AE5-8A53-4DC8-9232-6EF8EFD96880}"/>
                  </a:ext>
                </a:extLst>
              </p14:cNvPr>
              <p14:cNvContentPartPr/>
              <p14:nvPr/>
            </p14:nvContentPartPr>
            <p14:xfrm>
              <a:off x="908640" y="1958760"/>
              <a:ext cx="9903960" cy="4008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BB2AE5-8A53-4DC8-9232-6EF8EFD968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280" y="1949400"/>
                <a:ext cx="9922680" cy="40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6634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B2AA836-92EA-458D-B707-6534F59254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9560" y="388144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</a:rPr>
              <a:t>Complementary Relations and Inverse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3">
                <a:extLst>
                  <a:ext uri="{FF2B5EF4-FFF2-40B4-BE49-F238E27FC236}">
                    <a16:creationId xmlns:a16="http://schemas.microsoft.com/office/drawing/2014/main" id="{0E67EF56-863E-4EA0-8DCC-87387FB8A769}"/>
                  </a:ext>
                </a:extLst>
              </p:cNvPr>
              <p:cNvSpPr>
                <a:spLocks noGrp="1" noChangeArrowheads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 Let </a:t>
                </a:r>
                <a:r>
                  <a:rPr lang="en-US" altLang="en-US" sz="2400" i="1" dirty="0"/>
                  <a:t>R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be any binary relation from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to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.</a:t>
                </a:r>
                <a:r>
                  <a:rPr lang="tr-TR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Then, , the </a:t>
                </a:r>
                <a:r>
                  <a:rPr lang="en-US" altLang="en-US" sz="2400" i="1" dirty="0">
                    <a:solidFill>
                      <a:srgbClr val="FF9900"/>
                    </a:solidFill>
                    <a:cs typeface="Times New Roman" panose="02020603050405020304" pitchFamily="18" charset="0"/>
                  </a:rPr>
                  <a:t>complement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of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, is the binary relation defined by</a:t>
                </a:r>
                <a:br>
                  <a:rPr lang="en-US" altLang="en-US" sz="2400" dirty="0"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}=(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−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Any binary relation </a:t>
                </a:r>
                <a:r>
                  <a:rPr lang="en-US" altLang="en-US" sz="2400" i="1" dirty="0">
                    <a:solidFill>
                      <a:srgbClr val="FF0000"/>
                    </a:solidFill>
                  </a:rPr>
                  <a:t>R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:</a:t>
                </a:r>
                <a:r>
                  <a:rPr lang="en-US" altLang="en-US" sz="2400" i="1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×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has an </a:t>
                </a:r>
                <a:r>
                  <a:rPr lang="en-US" altLang="en-US" sz="2400" i="1" dirty="0">
                    <a:solidFill>
                      <a:srgbClr val="FF9900"/>
                    </a:solidFill>
                    <a:cs typeface="Times New Roman" panose="02020603050405020304" pitchFamily="18" charset="0"/>
                  </a:rPr>
                  <a:t>inverse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relation 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−1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: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×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, defined by</a:t>
                </a:r>
                <a:br>
                  <a:rPr lang="en-US" altLang="en-US" sz="2400" dirty="0">
                    <a:cs typeface="Times New Roman" panose="02020603050405020304" pitchFamily="18" charset="0"/>
                  </a:rPr>
                </a:br>
                <a:r>
                  <a:rPr lang="en-US" altLang="en-US" sz="2400" dirty="0">
                    <a:cs typeface="Times New Roman" panose="02020603050405020304" pitchFamily="18" charset="0"/>
                  </a:rPr>
                  <a:t>	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−1 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:≡ {(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,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) | (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,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}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5363" name="Rectangle 3">
                <a:extLst>
                  <a:ext uri="{FF2B5EF4-FFF2-40B4-BE49-F238E27FC236}">
                    <a16:creationId xmlns:a16="http://schemas.microsoft.com/office/drawing/2014/main" id="{0E67EF56-863E-4EA0-8DCC-87387FB8A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7BB5C6-1CD3-461F-B18F-151EE8322E73}"/>
                  </a:ext>
                </a:extLst>
              </p14:cNvPr>
              <p14:cNvContentPartPr/>
              <p14:nvPr/>
            </p14:nvContentPartPr>
            <p14:xfrm>
              <a:off x="1881360" y="2156040"/>
              <a:ext cx="8122320" cy="368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7BB5C6-1CD3-461F-B18F-151EE8322E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000" y="2146680"/>
                <a:ext cx="8141040" cy="370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Reflexive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A relation </a:t>
            </a:r>
            <a:r>
              <a:rPr lang="en-IN" sz="2400" i="1" dirty="0"/>
              <a:t>R </a:t>
            </a:r>
            <a:r>
              <a:rPr lang="en-IN" sz="2400" dirty="0"/>
              <a:t>on a set </a:t>
            </a:r>
            <a:r>
              <a:rPr lang="en-IN" sz="2400" i="1" dirty="0"/>
              <a:t>A </a:t>
            </a:r>
            <a:r>
              <a:rPr lang="en-IN" sz="2400" dirty="0"/>
              <a:t>is called </a:t>
            </a:r>
            <a:r>
              <a:rPr lang="en-IN" sz="2400" i="1" dirty="0">
                <a:solidFill>
                  <a:srgbClr val="FF0000"/>
                </a:solidFill>
              </a:rPr>
              <a:t>reflexive</a:t>
            </a:r>
            <a:r>
              <a:rPr lang="en-IN" sz="2400" i="1" dirty="0"/>
              <a:t> </a:t>
            </a:r>
            <a:r>
              <a:rPr lang="en-IN" sz="2400" dirty="0"/>
              <a:t>if (</a:t>
            </a:r>
            <a:r>
              <a:rPr lang="en-IN" sz="2400" i="1" dirty="0"/>
              <a:t>a, a</a:t>
            </a:r>
            <a:r>
              <a:rPr lang="en-IN" sz="2400" dirty="0"/>
              <a:t>) ∈ </a:t>
            </a:r>
            <a:r>
              <a:rPr lang="en-IN" sz="2400" i="1" dirty="0"/>
              <a:t>R </a:t>
            </a:r>
            <a:r>
              <a:rPr lang="en-IN" sz="2400" dirty="0"/>
              <a:t>for every element </a:t>
            </a:r>
            <a:r>
              <a:rPr lang="en-IN" sz="2400" i="1" dirty="0"/>
              <a:t>a </a:t>
            </a:r>
            <a:r>
              <a:rPr lang="en-IN" sz="2400" dirty="0"/>
              <a:t>∈ </a:t>
            </a:r>
            <a:r>
              <a:rPr lang="en-IN" sz="2400" i="1" dirty="0"/>
              <a:t>A</a:t>
            </a:r>
            <a:r>
              <a:rPr lang="en-IN" sz="24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469804"/>
            <a:ext cx="5415280" cy="30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4278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Symmetric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A relation </a:t>
            </a:r>
            <a:r>
              <a:rPr lang="en-IN" sz="2400" i="1" dirty="0"/>
              <a:t>R </a:t>
            </a:r>
            <a:r>
              <a:rPr lang="en-IN" sz="2400" dirty="0"/>
              <a:t>on a set </a:t>
            </a:r>
            <a:r>
              <a:rPr lang="en-IN" sz="2400" i="1" dirty="0"/>
              <a:t>A </a:t>
            </a:r>
            <a:r>
              <a:rPr lang="en-IN" sz="2400" dirty="0"/>
              <a:t>is called </a:t>
            </a:r>
            <a:r>
              <a:rPr lang="en-IN" sz="2400" i="1" dirty="0">
                <a:solidFill>
                  <a:srgbClr val="FF0000"/>
                </a:solidFill>
              </a:rPr>
              <a:t>symmetric </a:t>
            </a:r>
            <a:r>
              <a:rPr lang="en-IN" sz="2400" dirty="0"/>
              <a:t>if (</a:t>
            </a:r>
            <a:r>
              <a:rPr lang="en-IN" sz="2400" i="1" dirty="0"/>
              <a:t>b, a</a:t>
            </a:r>
            <a:r>
              <a:rPr lang="en-IN" sz="2400" dirty="0"/>
              <a:t>) ∈ </a:t>
            </a:r>
            <a:r>
              <a:rPr lang="en-IN" sz="2400" i="1" dirty="0"/>
              <a:t>R </a:t>
            </a:r>
            <a:r>
              <a:rPr lang="en-IN" sz="2400" dirty="0"/>
              <a:t>whenever (</a:t>
            </a:r>
            <a:r>
              <a:rPr lang="en-IN" sz="2400" i="1" dirty="0"/>
              <a:t>a, b</a:t>
            </a:r>
            <a:r>
              <a:rPr lang="en-IN" sz="2400" dirty="0"/>
              <a:t>) ∈ </a:t>
            </a:r>
            <a:r>
              <a:rPr lang="en-IN" sz="2400" i="1" dirty="0"/>
              <a:t>R</a:t>
            </a:r>
            <a:r>
              <a:rPr lang="en-IN" sz="2400" dirty="0"/>
              <a:t>, for all </a:t>
            </a:r>
            <a:r>
              <a:rPr lang="en-IN" sz="2400" i="1" dirty="0"/>
              <a:t>a, b </a:t>
            </a:r>
            <a:r>
              <a:rPr lang="en-IN" sz="2400" dirty="0"/>
              <a:t>∈ A.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8" y="2570480"/>
            <a:ext cx="5236932" cy="29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4295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Antisymmetric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sz="2400" dirty="0">
                <a:latin typeface="+mn-lt"/>
              </a:rPr>
              <a:t>A relation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on a set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such that for all </a:t>
            </a:r>
            <a:r>
              <a:rPr lang="en-IN" sz="2400" i="1" dirty="0">
                <a:latin typeface="+mn-lt"/>
              </a:rPr>
              <a:t>a, b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A</a:t>
            </a:r>
            <a:r>
              <a:rPr lang="en-IN" sz="2400" dirty="0">
                <a:latin typeface="+mn-lt"/>
              </a:rPr>
              <a:t>, if (</a:t>
            </a:r>
            <a:r>
              <a:rPr lang="en-IN" sz="2400" i="1" dirty="0">
                <a:latin typeface="+mn-lt"/>
              </a:rPr>
              <a:t>a, b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(</a:t>
            </a:r>
            <a:r>
              <a:rPr lang="en-IN" sz="2400" i="1" dirty="0">
                <a:latin typeface="+mn-lt"/>
              </a:rPr>
              <a:t>b, a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, then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=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is called </a:t>
            </a:r>
            <a:r>
              <a:rPr lang="en-IN" sz="2400" i="1" dirty="0">
                <a:solidFill>
                  <a:srgbClr val="FF0000"/>
                </a:solidFill>
                <a:latin typeface="+mn-lt"/>
              </a:rPr>
              <a:t>antisymmetric. </a:t>
            </a:r>
            <a:endParaRPr lang="en-IN" sz="2400" dirty="0">
              <a:solidFill>
                <a:srgbClr val="FF0000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8" y="2570480"/>
            <a:ext cx="5236932" cy="29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926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Transitive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sz="2400" dirty="0"/>
              <a:t>A relation </a:t>
            </a:r>
            <a:r>
              <a:rPr lang="en-IN" sz="2400" i="1" dirty="0"/>
              <a:t>R </a:t>
            </a:r>
            <a:r>
              <a:rPr lang="en-IN" sz="2400" dirty="0"/>
              <a:t>on a set </a:t>
            </a:r>
            <a:r>
              <a:rPr lang="en-IN" sz="2400" i="1" dirty="0"/>
              <a:t>A </a:t>
            </a:r>
            <a:r>
              <a:rPr lang="en-IN" sz="2400" dirty="0"/>
              <a:t>is called </a:t>
            </a:r>
            <a:r>
              <a:rPr lang="en-IN" sz="2400" i="1" dirty="0">
                <a:solidFill>
                  <a:srgbClr val="FF0000"/>
                </a:solidFill>
              </a:rPr>
              <a:t>transitive</a:t>
            </a:r>
            <a:r>
              <a:rPr lang="en-IN" sz="2400" i="1" dirty="0"/>
              <a:t> </a:t>
            </a:r>
            <a:r>
              <a:rPr lang="en-IN" sz="2400" dirty="0"/>
              <a:t>if whenever (</a:t>
            </a:r>
            <a:r>
              <a:rPr lang="en-IN" sz="2400" i="1" dirty="0"/>
              <a:t>a, b</a:t>
            </a:r>
            <a:r>
              <a:rPr lang="en-IN" sz="2400" dirty="0"/>
              <a:t>) ∈ </a:t>
            </a:r>
            <a:r>
              <a:rPr lang="en-IN" sz="2400" i="1" dirty="0"/>
              <a:t>R </a:t>
            </a:r>
            <a:r>
              <a:rPr lang="en-IN" sz="2400" dirty="0"/>
              <a:t>and (</a:t>
            </a:r>
            <a:r>
              <a:rPr lang="en-IN" sz="2400" i="1" dirty="0"/>
              <a:t>b, c</a:t>
            </a:r>
            <a:r>
              <a:rPr lang="en-IN" sz="2400" dirty="0"/>
              <a:t>) ∈ </a:t>
            </a:r>
            <a:r>
              <a:rPr lang="en-IN" sz="2400" i="1" dirty="0"/>
              <a:t>R</a:t>
            </a:r>
            <a:r>
              <a:rPr lang="en-IN" sz="2400" dirty="0"/>
              <a:t>,</a:t>
            </a:r>
          </a:p>
          <a:p>
            <a:r>
              <a:rPr lang="en-IN" sz="2400" dirty="0"/>
              <a:t>then (</a:t>
            </a:r>
            <a:r>
              <a:rPr lang="en-IN" sz="2400" i="1" dirty="0"/>
              <a:t>a, c</a:t>
            </a:r>
            <a:r>
              <a:rPr lang="en-IN" sz="2400" dirty="0"/>
              <a:t>) ∈ </a:t>
            </a:r>
            <a:r>
              <a:rPr lang="en-IN" sz="2400" i="1" dirty="0"/>
              <a:t>R</a:t>
            </a:r>
            <a:r>
              <a:rPr lang="en-IN" sz="2400" dirty="0"/>
              <a:t>, for all </a:t>
            </a:r>
            <a:r>
              <a:rPr lang="en-IN" sz="2400" i="1" dirty="0"/>
              <a:t>a, b, c </a:t>
            </a:r>
            <a:r>
              <a:rPr lang="en-IN" sz="2400" dirty="0"/>
              <a:t>∈ </a:t>
            </a:r>
            <a:r>
              <a:rPr lang="en-IN" sz="2400" i="1" dirty="0"/>
              <a:t>A</a:t>
            </a:r>
            <a:r>
              <a:rPr lang="en-IN" sz="2400" dirty="0"/>
              <a:t>.</a:t>
            </a: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8" y="2570480"/>
            <a:ext cx="5236932" cy="29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210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Some other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565565"/>
                <a:ext cx="11123354" cy="4621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A relation </a:t>
                </a:r>
                <a:r>
                  <a:rPr lang="en-US" altLang="en-US" sz="2400" i="1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on a set A is </a:t>
                </a:r>
                <a:r>
                  <a:rPr lang="en-US" altLang="en-US" sz="2400" i="1" dirty="0">
                    <a:solidFill>
                      <a:srgbClr val="FF99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irreflexive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br>
                  <a:rPr lang="tr-TR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</a:br>
                <a:r>
                  <a:rPr lang="en-US" alt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iff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400" i="1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complement of R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is reflexive.</a:t>
                </a:r>
                <a:endParaRPr lang="tr-TR" altLang="en-US" sz="2400" dirty="0"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sz="2000" dirty="0"/>
                  <a:t>i.e., R is irreflexive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Asymmetric: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endParaRPr lang="en-US" sz="2400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565565"/>
                <a:ext cx="11123354" cy="4621876"/>
              </a:xfrm>
              <a:prstGeom prst="rect">
                <a:avLst/>
              </a:prstGeom>
              <a:blipFill>
                <a:blip r:embed="rId3"/>
                <a:stretch>
                  <a:fillRect l="-768" t="-9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041" y="1387303"/>
            <a:ext cx="4409639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6533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Combining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Let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=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3} and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=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4}. The relations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1 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1), (2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2), 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3)} and </a:t>
            </a:r>
          </a:p>
          <a:p>
            <a:pPr marL="0" indent="0">
              <a:buNone/>
            </a:pPr>
            <a:r>
              <a:rPr lang="en-IN" sz="2400" i="1" dirty="0">
                <a:latin typeface="+mn-lt"/>
              </a:rPr>
              <a:t>	R</a:t>
            </a:r>
            <a:r>
              <a:rPr lang="en-IN" sz="2400" dirty="0">
                <a:latin typeface="+mn-lt"/>
              </a:rPr>
              <a:t>2 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1), 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2), 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3), 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4)} can be combined to obtain</a:t>
            </a:r>
          </a:p>
          <a:p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1 ∪ </a:t>
            </a: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2 =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400" i="1" dirty="0">
                <a:latin typeface="+mn-lt"/>
              </a:rPr>
              <a:t> R</a:t>
            </a:r>
            <a:r>
              <a:rPr lang="en-IN" sz="2400" dirty="0">
                <a:latin typeface="+mn-lt"/>
              </a:rPr>
              <a:t>1 ∩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2 = 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1 − </a:t>
            </a: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2 = 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2 − </a:t>
            </a: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1 =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709215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Composition of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432560"/>
            <a:ext cx="11123354" cy="475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Let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be a relation from a set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to a set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a relation from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to a set </a:t>
            </a:r>
            <a:r>
              <a:rPr lang="en-IN" sz="2400" i="1" dirty="0">
                <a:latin typeface="+mn-lt"/>
              </a:rPr>
              <a:t>C</a:t>
            </a:r>
            <a:r>
              <a:rPr lang="en-IN" sz="2400" dirty="0">
                <a:latin typeface="+mn-lt"/>
              </a:rPr>
              <a:t>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The </a:t>
            </a:r>
            <a:r>
              <a:rPr lang="en-IN" sz="2400" i="1" dirty="0">
                <a:solidFill>
                  <a:srgbClr val="C00000"/>
                </a:solidFill>
                <a:latin typeface="+mn-lt"/>
              </a:rPr>
              <a:t>composite</a:t>
            </a:r>
            <a:r>
              <a:rPr lang="en-IN" sz="2400" i="1" dirty="0">
                <a:latin typeface="+mn-lt"/>
              </a:rPr>
              <a:t> </a:t>
            </a:r>
            <a:r>
              <a:rPr lang="en-IN" sz="2400" dirty="0">
                <a:latin typeface="+mn-lt"/>
              </a:rPr>
              <a:t>of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is the relation consisting of ordered pairs (</a:t>
            </a:r>
            <a:r>
              <a:rPr lang="en-IN" sz="2400" i="1" dirty="0">
                <a:latin typeface="+mn-lt"/>
              </a:rPr>
              <a:t>a, c</a:t>
            </a:r>
            <a:r>
              <a:rPr lang="en-IN" sz="2400" dirty="0">
                <a:latin typeface="+mn-lt"/>
              </a:rPr>
              <a:t>), where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A</a:t>
            </a:r>
            <a:r>
              <a:rPr lang="en-IN" sz="2400" dirty="0">
                <a:latin typeface="+mn-lt"/>
              </a:rPr>
              <a:t>, </a:t>
            </a:r>
            <a:r>
              <a:rPr lang="en-IN" sz="2400" i="1" dirty="0">
                <a:latin typeface="+mn-lt"/>
              </a:rPr>
              <a:t>c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C</a:t>
            </a:r>
            <a:r>
              <a:rPr lang="en-IN" sz="2400" dirty="0">
                <a:latin typeface="+mn-lt"/>
              </a:rPr>
              <a:t>, and for which there exists an element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such that (</a:t>
            </a:r>
            <a:r>
              <a:rPr lang="en-IN" sz="2400" i="1" dirty="0">
                <a:latin typeface="+mn-lt"/>
              </a:rPr>
              <a:t>a, b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(</a:t>
            </a:r>
            <a:r>
              <a:rPr lang="en-IN" sz="2400" i="1" dirty="0">
                <a:latin typeface="+mn-lt"/>
              </a:rPr>
              <a:t>b, c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S</a:t>
            </a:r>
            <a:r>
              <a:rPr lang="en-IN" sz="2400" dirty="0">
                <a:latin typeface="+mn-lt"/>
              </a:rPr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We denote the composite of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by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◦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.</a:t>
            </a: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Example: </a:t>
            </a:r>
            <a:r>
              <a:rPr lang="en-IN" sz="2400" dirty="0">
                <a:latin typeface="+mn-lt"/>
              </a:rPr>
              <a:t>What is the composite of the relations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</a:t>
            </a:r>
            <a:r>
              <a:rPr lang="en-IN" sz="2400" dirty="0">
                <a:latin typeface="+mn-lt"/>
              </a:rPr>
              <a:t>, where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is the relation from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3} to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4} with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4)} 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is the relation from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4} to {0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2} with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0)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0)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(4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1)}?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691488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Powers of a relation 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:r>
                  <a:rPr lang="en-IN" sz="2400" i="1" dirty="0"/>
                  <a:t>R </a:t>
                </a:r>
                <a:r>
                  <a:rPr lang="en-IN" sz="2400" dirty="0"/>
                  <a:t>be a relation on the set </a:t>
                </a:r>
                <a:r>
                  <a:rPr lang="en-IN" sz="2400" i="1" dirty="0"/>
                  <a:t>A</a:t>
                </a:r>
                <a:r>
                  <a:rPr lang="en-IN" sz="2400" dirty="0"/>
                  <a:t>. The powers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i="1" dirty="0"/>
                  <a:t>, n </a:t>
                </a:r>
                <a:r>
                  <a:rPr lang="en-IN" sz="2400" dirty="0"/>
                  <a:t>= 1</a:t>
                </a:r>
                <a:r>
                  <a:rPr lang="en-IN" sz="2400" i="1" dirty="0"/>
                  <a:t>, </a:t>
                </a:r>
                <a:r>
                  <a:rPr lang="en-IN" sz="2400" dirty="0"/>
                  <a:t>2</a:t>
                </a:r>
                <a:r>
                  <a:rPr lang="en-IN" sz="2400" i="1" dirty="0"/>
                  <a:t>, </a:t>
                </a:r>
                <a:r>
                  <a:rPr lang="en-IN" sz="2400" dirty="0"/>
                  <a:t>3</a:t>
                </a:r>
                <a:r>
                  <a:rPr lang="en-IN" sz="2400" i="1" dirty="0"/>
                  <a:t>,</a:t>
                </a:r>
                <a:r>
                  <a:rPr lang="en-IN" sz="2400" dirty="0"/>
                  <a:t>…</a:t>
                </a:r>
                <a:r>
                  <a:rPr lang="en-IN" sz="2400" i="1" dirty="0"/>
                  <a:t>, </a:t>
                </a:r>
                <a:r>
                  <a:rPr lang="en-IN" sz="2400" dirty="0"/>
                  <a:t>are defined recursively by </a:t>
                </a:r>
              </a:p>
              <a:p>
                <a:pPr marL="0" indent="0">
                  <a:buNone/>
                </a:pPr>
                <a:r>
                  <a:rPr lang="en-IN" sz="2400" dirty="0"/>
                  <a:t>  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b="0" i="0" smtClean="0"/>
                      <m:t> </m:t>
                    </m:r>
                    <m:r>
                      <m:rPr>
                        <m:nor/>
                      </m:rPr>
                      <a:rPr lang="en-IN" sz="2400" dirty="0"/>
                      <m:t>◦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IN" sz="2400" dirty="0"/>
                  <a:t>.  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Example: Let </a:t>
                </a:r>
                <a:r>
                  <a:rPr lang="en-IN" sz="2400" i="1" dirty="0"/>
                  <a:t>R </a:t>
                </a:r>
                <a:r>
                  <a:rPr lang="en-IN" sz="2400" dirty="0"/>
                  <a:t>= {(1</a:t>
                </a:r>
                <a:r>
                  <a:rPr lang="en-IN" sz="2400" i="1" dirty="0"/>
                  <a:t>, </a:t>
                </a:r>
                <a:r>
                  <a:rPr lang="en-IN" sz="2400" dirty="0"/>
                  <a:t>1)</a:t>
                </a:r>
                <a:r>
                  <a:rPr lang="en-IN" sz="2400" i="1" dirty="0"/>
                  <a:t>, </a:t>
                </a:r>
                <a:r>
                  <a:rPr lang="en-IN" sz="2400" dirty="0"/>
                  <a:t>(2</a:t>
                </a:r>
                <a:r>
                  <a:rPr lang="en-IN" sz="2400" i="1" dirty="0"/>
                  <a:t>, </a:t>
                </a:r>
                <a:r>
                  <a:rPr lang="en-IN" sz="2400" dirty="0"/>
                  <a:t>1)</a:t>
                </a:r>
                <a:r>
                  <a:rPr lang="en-IN" sz="2400" i="1" dirty="0"/>
                  <a:t>, </a:t>
                </a:r>
                <a:r>
                  <a:rPr lang="en-IN" sz="2400" dirty="0"/>
                  <a:t>(3</a:t>
                </a:r>
                <a:r>
                  <a:rPr lang="en-IN" sz="2400" i="1" dirty="0"/>
                  <a:t>, </a:t>
                </a:r>
                <a:r>
                  <a:rPr lang="en-IN" sz="2400" dirty="0"/>
                  <a:t>2)</a:t>
                </a:r>
                <a:r>
                  <a:rPr lang="en-IN" sz="2400" i="1" dirty="0"/>
                  <a:t>, </a:t>
                </a:r>
                <a:r>
                  <a:rPr lang="en-IN" sz="2400" dirty="0"/>
                  <a:t>(4</a:t>
                </a:r>
                <a:r>
                  <a:rPr lang="en-IN" sz="2400" i="1" dirty="0"/>
                  <a:t>, </a:t>
                </a:r>
                <a:r>
                  <a:rPr lang="en-IN" sz="2400" dirty="0"/>
                  <a:t>3)}. Find the powers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i="1" dirty="0"/>
                  <a:t>, n </a:t>
                </a:r>
                <a:r>
                  <a:rPr lang="en-IN" sz="2400" dirty="0"/>
                  <a:t>= 2</a:t>
                </a:r>
                <a:r>
                  <a:rPr lang="en-IN" sz="2400" i="1" dirty="0"/>
                  <a:t>, </a:t>
                </a:r>
                <a:r>
                  <a:rPr lang="en-IN" sz="2400" dirty="0"/>
                  <a:t>3</a:t>
                </a:r>
                <a:r>
                  <a:rPr lang="en-IN" sz="2400" i="1" dirty="0"/>
                  <a:t>, </a:t>
                </a:r>
                <a:r>
                  <a:rPr lang="en-IN" sz="2400" dirty="0"/>
                  <a:t>4</a:t>
                </a:r>
                <a:r>
                  <a:rPr lang="en-IN" sz="2400" i="1" dirty="0"/>
                  <a:t>,</a:t>
                </a:r>
                <a:r>
                  <a:rPr lang="en-IN" sz="2400" dirty="0"/>
                  <a:t>…</a:t>
                </a:r>
                <a:r>
                  <a:rPr lang="en-IN" sz="2400" i="1" dirty="0"/>
                  <a:t>.</a:t>
                </a:r>
                <a:endParaRPr lang="en-IN" sz="2400" dirty="0"/>
              </a:p>
              <a:p>
                <a:pPr marL="0" indent="0">
                  <a:buNone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blipFill>
                <a:blip r:embed="rId3"/>
                <a:stretch>
                  <a:fillRect l="-768" t="-8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3368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32509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Empty Set and Singleton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Rectangle 3"/>
              <p:cNvSpPr>
                <a:spLocks noChangeArrowheads="1"/>
              </p:cNvSpPr>
              <p:nvPr/>
            </p:nvSpPr>
            <p:spPr bwMode="auto">
              <a:xfrm>
                <a:off x="561108" y="1537855"/>
                <a:ext cx="11284527" cy="4696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with no element is called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empty set</a:t>
                </a: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null set</a:t>
                </a:r>
                <a:r>
                  <a:rPr lang="en-US" sz="2400" dirty="0"/>
                  <a:t>,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It is denoted by ∅ or { }. </a:t>
                </a:r>
              </a:p>
              <a:p>
                <a:endParaRPr lang="en-US" alt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 set with one element is called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singleton set</a:t>
                </a:r>
                <a:r>
                  <a:rPr lang="en-US" sz="2400" dirty="0"/>
                  <a:t>.</a:t>
                </a:r>
              </a:p>
              <a:p>
                <a:endParaRPr lang="en-US" alt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dirty="0">
                    <a:solidFill>
                      <a:srgbClr val="C00000"/>
                    </a:solidFill>
                  </a:rPr>
                  <a:t>Note: Both sets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 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 are not equal. </a:t>
                </a:r>
              </a:p>
            </p:txBody>
          </p:sp>
        </mc:Choice>
        <mc:Fallback xmlns="">
          <p:sp>
            <p:nvSpPr>
              <p:cNvPr id="22531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108" y="1537855"/>
                <a:ext cx="11284527" cy="4696690"/>
              </a:xfrm>
              <a:prstGeom prst="rect">
                <a:avLst/>
              </a:prstGeom>
              <a:blipFill>
                <a:blip r:embed="rId2"/>
                <a:stretch>
                  <a:fillRect l="-702" t="-9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81960" y="1010880"/>
              <a:ext cx="8673480" cy="3885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3320" y="1002600"/>
                <a:ext cx="8693280" cy="39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80983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4762500" y="3106738"/>
            <a:ext cx="2667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i="1">
                <a:solidFill>
                  <a:srgbClr val="0000FF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4085701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1" y="503671"/>
            <a:ext cx="10515600" cy="75709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C00000"/>
                </a:solidFill>
                <a:latin typeface="Arial" charset="0"/>
                <a:cs typeface="Arial" charset="0"/>
              </a:rPr>
              <a:t>Basic Set Relations: Member of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42631"/>
            <a:ext cx="11485418" cy="44533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i="1" dirty="0"/>
              <a:t> </a:t>
            </a:r>
            <a:r>
              <a:rPr lang="en-US" sz="2400" i="1" dirty="0">
                <a:solidFill>
                  <a:srgbClr val="00B050"/>
                </a:solidFill>
              </a:rPr>
              <a:t>a </a:t>
            </a:r>
            <a:r>
              <a:rPr lang="en-US" sz="2400" dirty="0">
                <a:solidFill>
                  <a:srgbClr val="00B050"/>
                </a:solidFill>
              </a:rPr>
              <a:t>∈ </a:t>
            </a:r>
            <a:r>
              <a:rPr lang="en-US" sz="2400" i="1" dirty="0">
                <a:solidFill>
                  <a:srgbClr val="00B050"/>
                </a:solidFill>
              </a:rPr>
              <a:t>A 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/>
              <a:t>  a </a:t>
            </a:r>
            <a:r>
              <a:rPr lang="en-US" sz="2400" dirty="0"/>
              <a:t>is an element of the set </a:t>
            </a:r>
            <a:r>
              <a:rPr lang="en-US" sz="2400" i="1" dirty="0"/>
              <a:t>A</a:t>
            </a:r>
            <a:r>
              <a:rPr lang="en-US" sz="2400" dirty="0"/>
              <a:t>.              </a:t>
            </a:r>
            <a:r>
              <a:rPr lang="en-US" sz="2400" i="1" dirty="0">
                <a:solidFill>
                  <a:srgbClr val="00B050"/>
                </a:solidFill>
              </a:rPr>
              <a:t>a </a:t>
            </a:r>
            <a:r>
              <a:rPr lang="en-US" sz="2400" dirty="0">
                <a:solidFill>
                  <a:srgbClr val="00B050"/>
                </a:solidFill>
              </a:rPr>
              <a:t>∉ </a:t>
            </a:r>
            <a:r>
              <a:rPr lang="en-US" sz="2400" i="1" dirty="0">
                <a:solidFill>
                  <a:srgbClr val="00B050"/>
                </a:solidFill>
              </a:rPr>
              <a:t>A</a:t>
            </a:r>
            <a:r>
              <a:rPr lang="en-US" sz="2400" i="1" dirty="0"/>
              <a:t> </a:t>
            </a:r>
            <a:r>
              <a:rPr lang="en-US" sz="2400" dirty="0"/>
              <a:t>: </a:t>
            </a:r>
            <a:r>
              <a:rPr lang="en-US" sz="2400" i="1" dirty="0"/>
              <a:t> a </a:t>
            </a:r>
            <a:r>
              <a:rPr lang="en-US" sz="2400" dirty="0"/>
              <a:t>is not an element of the set </a:t>
            </a:r>
            <a:r>
              <a:rPr lang="en-US" sz="2400" i="1" dirty="0"/>
              <a:t>A</a:t>
            </a:r>
            <a:r>
              <a:rPr lang="en-US" sz="2400" dirty="0"/>
              <a:t>.</a:t>
            </a:r>
            <a:r>
              <a:rPr lang="en-US" altLang="en-US" sz="2400" i="1" dirty="0">
                <a:solidFill>
                  <a:srgbClr val="FF99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i="1" dirty="0">
              <a:solidFill>
                <a:srgbClr val="FF9900"/>
              </a:solidFill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i="1" dirty="0">
                <a:solidFill>
                  <a:srgbClr val="FF9900"/>
                </a:solidFill>
                <a:sym typeface="Symbol" panose="05050102010706020507" pitchFamily="18" charset="2"/>
              </a:rPr>
              <a:t>  Remark:  </a:t>
            </a:r>
            <a:r>
              <a:rPr lang="en-US" altLang="en-US" sz="2400" dirty="0">
                <a:sym typeface="Symbol" panose="05050102010706020507" pitchFamily="18" charset="2"/>
              </a:rPr>
              <a:t>We can define set equality in terms of  relation:</a:t>
            </a:r>
          </a:p>
          <a:p>
            <a:pPr marL="0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	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	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,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: 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=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T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 (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: 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 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</a:p>
          <a:p>
            <a:pPr marL="0" indent="0">
              <a:buNone/>
            </a:pPr>
            <a:endParaRPr lang="en-US" altLang="en-US" sz="2400" i="1" dirty="0">
              <a:solidFill>
                <a:srgbClr val="FF9900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buNone/>
            </a:pPr>
            <a:endParaRPr lang="en-US" altLang="en-US" sz="2400" i="1" dirty="0">
              <a:solidFill>
                <a:srgbClr val="C00000"/>
              </a:solidFill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sz="2400" i="1" dirty="0">
                <a:solidFill>
                  <a:srgbClr val="C00000"/>
                </a:solidFill>
                <a:sym typeface="Symbol" panose="05050102010706020507" pitchFamily="18" charset="2"/>
              </a:rPr>
              <a:t> Venn diagram: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44" r="12247"/>
          <a:stretch/>
        </p:blipFill>
        <p:spPr>
          <a:xfrm>
            <a:off x="7125847" y="3929673"/>
            <a:ext cx="3348190" cy="2015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78" y="5829626"/>
            <a:ext cx="3834728" cy="381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43480" y="452160"/>
              <a:ext cx="10910520" cy="5163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760" y="444600"/>
                <a:ext cx="10932480" cy="51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68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3909" y="303213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Subset and Superset Relations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1782" y="1504085"/>
            <a:ext cx="11028218" cy="45364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set </a:t>
            </a:r>
            <a:r>
              <a:rPr lang="en-US" sz="2400" i="1" dirty="0">
                <a:solidFill>
                  <a:srgbClr val="C00000"/>
                </a:solidFill>
              </a:rPr>
              <a:t>A </a:t>
            </a:r>
            <a:r>
              <a:rPr lang="en-US" sz="2400" dirty="0">
                <a:solidFill>
                  <a:srgbClr val="C00000"/>
                </a:solidFill>
              </a:rPr>
              <a:t>is a </a:t>
            </a:r>
            <a:r>
              <a:rPr lang="en-US" sz="2400" i="1" dirty="0">
                <a:solidFill>
                  <a:srgbClr val="C00000"/>
                </a:solidFill>
              </a:rPr>
              <a:t>subset </a:t>
            </a:r>
            <a:r>
              <a:rPr lang="en-US" sz="2400" dirty="0">
                <a:solidFill>
                  <a:srgbClr val="C00000"/>
                </a:solidFill>
              </a:rPr>
              <a:t>of </a:t>
            </a:r>
            <a:r>
              <a:rPr lang="en-US" sz="2400" i="1" dirty="0">
                <a:solidFill>
                  <a:srgbClr val="C00000"/>
                </a:solidFill>
              </a:rPr>
              <a:t>B</a:t>
            </a:r>
            <a:r>
              <a:rPr lang="en-US" sz="2400" dirty="0"/>
              <a:t>,  (and </a:t>
            </a:r>
            <a:r>
              <a:rPr lang="en-US" sz="2400" i="1" dirty="0">
                <a:solidFill>
                  <a:srgbClr val="00B050"/>
                </a:solidFill>
              </a:rPr>
              <a:t>B </a:t>
            </a:r>
            <a:r>
              <a:rPr lang="en-US" sz="2400" dirty="0">
                <a:solidFill>
                  <a:srgbClr val="00B050"/>
                </a:solidFill>
              </a:rPr>
              <a:t>is a </a:t>
            </a:r>
            <a:r>
              <a:rPr lang="en-US" sz="2400" i="1" dirty="0">
                <a:solidFill>
                  <a:srgbClr val="00B050"/>
                </a:solidFill>
              </a:rPr>
              <a:t>superset </a:t>
            </a:r>
            <a:r>
              <a:rPr lang="en-US" sz="2400" dirty="0">
                <a:solidFill>
                  <a:srgbClr val="00B050"/>
                </a:solidFill>
              </a:rPr>
              <a:t>of </a:t>
            </a:r>
            <a:r>
              <a:rPr lang="en-US" sz="2400" i="1" dirty="0">
                <a:solidFill>
                  <a:srgbClr val="00B050"/>
                </a:solidFill>
              </a:rPr>
              <a:t>A</a:t>
            </a:r>
            <a:r>
              <a:rPr lang="en-US" sz="2400" i="1" dirty="0"/>
              <a:t>)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 if and only if every element of </a:t>
            </a:r>
            <a:r>
              <a:rPr lang="en-US" sz="2400" i="1" dirty="0"/>
              <a:t>A </a:t>
            </a:r>
            <a:r>
              <a:rPr lang="en-US" sz="2400" dirty="0"/>
              <a:t>is also an element of </a:t>
            </a:r>
            <a:r>
              <a:rPr lang="en-US" sz="2400" i="1" dirty="0"/>
              <a:t>B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Notation </a:t>
            </a:r>
            <a:r>
              <a:rPr lang="en-US" sz="2400" i="1" dirty="0">
                <a:solidFill>
                  <a:srgbClr val="C00000"/>
                </a:solidFill>
              </a:rPr>
              <a:t>A ⊆ B </a:t>
            </a:r>
            <a:r>
              <a:rPr lang="en-US" sz="2400" dirty="0"/>
              <a:t>to indicate that </a:t>
            </a:r>
            <a:r>
              <a:rPr lang="en-US" sz="2400" i="1" dirty="0">
                <a:solidFill>
                  <a:srgbClr val="00B050"/>
                </a:solidFill>
              </a:rPr>
              <a:t>A </a:t>
            </a:r>
            <a:r>
              <a:rPr lang="en-US" sz="2400" dirty="0">
                <a:solidFill>
                  <a:srgbClr val="00B050"/>
                </a:solidFill>
              </a:rPr>
              <a:t>is a subset of the set </a:t>
            </a:r>
            <a:r>
              <a:rPr lang="en-US" sz="2400" i="1" dirty="0">
                <a:solidFill>
                  <a:srgbClr val="00B050"/>
                </a:solidFill>
              </a:rPr>
              <a:t>B</a:t>
            </a:r>
            <a:r>
              <a:rPr lang="en-US" sz="2400" dirty="0"/>
              <a:t> and, </a:t>
            </a:r>
            <a:r>
              <a:rPr lang="en-US" sz="2400" i="1" dirty="0">
                <a:solidFill>
                  <a:srgbClr val="C00000"/>
                </a:solidFill>
              </a:rPr>
              <a:t>B ⊇ A</a:t>
            </a:r>
            <a:r>
              <a:rPr lang="en-US" sz="2400" i="1" dirty="0"/>
              <a:t> </a:t>
            </a:r>
            <a:r>
              <a:rPr lang="en-US" sz="2400" dirty="0"/>
              <a:t>denotes </a:t>
            </a:r>
            <a:r>
              <a:rPr lang="en-US" sz="2400" i="1" dirty="0">
                <a:solidFill>
                  <a:srgbClr val="00B050"/>
                </a:solidFill>
              </a:rPr>
              <a:t>B </a:t>
            </a:r>
            <a:r>
              <a:rPr lang="en-US" sz="2400" dirty="0">
                <a:solidFill>
                  <a:srgbClr val="00B050"/>
                </a:solidFill>
              </a:rPr>
              <a:t>is a superset of </a:t>
            </a:r>
            <a:r>
              <a:rPr lang="en-US" sz="2400" i="1" dirty="0">
                <a:solidFill>
                  <a:srgbClr val="00B050"/>
                </a:solidFill>
              </a:rPr>
              <a:t>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FF99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i="1" dirty="0">
                <a:sym typeface="Symbol" panose="05050102010706020507" pitchFamily="18" charset="2"/>
              </a:rPr>
              <a:t>  S</a:t>
            </a:r>
            <a:r>
              <a:rPr lang="en-US" altLang="en-US" sz="2400" dirty="0">
                <a:sym typeface="Symbol" panose="05050102010706020507" pitchFamily="18" charset="2"/>
              </a:rPr>
              <a:t></a:t>
            </a:r>
            <a:r>
              <a:rPr lang="en-US" altLang="en-US" sz="2400" i="1" dirty="0">
                <a:sym typeface="Symbol" panose="05050102010706020507" pitchFamily="18" charset="2"/>
              </a:rPr>
              <a:t>T </a:t>
            </a:r>
            <a:r>
              <a:rPr lang="en-US" altLang="en-US" sz="2400" dirty="0">
                <a:sym typeface="Symbol" panose="05050102010706020507" pitchFamily="18" charset="2"/>
              </a:rPr>
              <a:t> </a:t>
            </a:r>
            <a:r>
              <a:rPr lang="en-US" altLang="en-US" sz="2400" i="1" dirty="0">
                <a:sym typeface="Symbol" panose="05050102010706020507" pitchFamily="18" charset="2"/>
              </a:rPr>
              <a:t>x </a:t>
            </a:r>
            <a:r>
              <a:rPr lang="en-US" altLang="en-US" sz="2400" dirty="0">
                <a:sym typeface="Symbol" panose="05050102010706020507" pitchFamily="18" charset="2"/>
              </a:rPr>
              <a:t>(</a:t>
            </a:r>
            <a:r>
              <a:rPr lang="en-US" altLang="en-US" sz="2400" i="1" dirty="0" err="1"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  </a:t>
            </a:r>
            <a:r>
              <a:rPr lang="en-US" altLang="en-US" sz="2400" i="1" dirty="0" err="1"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T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Results: For any set </a:t>
            </a:r>
            <a:r>
              <a:rPr lang="en-US" altLang="en-US" sz="2400" i="1" dirty="0">
                <a:solidFill>
                  <a:srgbClr val="C0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,  </a:t>
            </a:r>
            <a:r>
              <a:rPr lang="en-US" altLang="en-US" sz="2400" i="1" dirty="0">
                <a:solidFill>
                  <a:srgbClr val="C0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 and  </a:t>
            </a:r>
            <a:r>
              <a:rPr lang="en-US" altLang="en-US" sz="2400" i="1" dirty="0">
                <a:solidFill>
                  <a:srgbClr val="C0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</a:t>
            </a:r>
            <a:r>
              <a:rPr lang="en-US" altLang="en-US" sz="2400" i="1" dirty="0">
                <a:solidFill>
                  <a:srgbClr val="C00000"/>
                </a:solidFill>
                <a:sym typeface="Symbol" panose="05050102010706020507" pitchFamily="18" charset="2"/>
              </a:rPr>
              <a:t>S.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i="1" dirty="0">
              <a:solidFill>
                <a:srgbClr val="C00000"/>
              </a:solidFill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0680" y="1084680"/>
              <a:ext cx="11631960" cy="4397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760" y="1071360"/>
                <a:ext cx="11649240" cy="44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588640" y="4915800"/>
              <a:ext cx="5060160" cy="1659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7120" y="4899600"/>
                <a:ext cx="5085720" cy="16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760200" y="561240"/>
              <a:ext cx="4926600" cy="5599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1920" y="551520"/>
                <a:ext cx="4946400" cy="56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88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81000" y="365124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chemeClr val="hlink"/>
                </a:solidFill>
                <a:latin typeface="Arial" charset="0"/>
                <a:cs typeface="Arial" charset="0"/>
              </a:rPr>
              <a:t>Proper (Strict) Subsets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1000" y="1690687"/>
                <a:ext cx="11159836" cy="4474585"/>
              </a:xfrm>
            </p:spPr>
            <p:txBody>
              <a:bodyPr>
                <a:noAutofit/>
              </a:bodyPr>
              <a:lstStyle/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altLang="en-US" sz="2400" i="1" dirty="0">
                    <a:sym typeface="Symbol" panose="05050102010706020507" pitchFamily="18" charset="2"/>
                  </a:rPr>
                  <a:t> S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 is a </a:t>
                </a:r>
                <a:r>
                  <a:rPr lang="en-US" altLang="en-US" sz="2400" dirty="0">
                    <a:solidFill>
                      <a:srgbClr val="FF9900"/>
                    </a:solidFill>
                    <a:sym typeface="Symbol" panose="05050102010706020507" pitchFamily="18" charset="2"/>
                  </a:rPr>
                  <a:t>proper subset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 of </a:t>
                </a:r>
                <a:r>
                  <a:rPr lang="en-US" altLang="en-US" sz="2400" i="1" dirty="0">
                    <a:sym typeface="Symbol" panose="05050102010706020507" pitchFamily="18" charset="2"/>
                  </a:rPr>
                  <a:t>T</a:t>
                </a:r>
                <a:r>
                  <a:rPr lang="tr-TR" altLang="en-US" sz="2400" i="1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2400" i="1" dirty="0" err="1">
                    <a:sym typeface="Symbol" panose="05050102010706020507" pitchFamily="18" charset="2"/>
                  </a:rPr>
                  <a:t>iff</a:t>
                </a:r>
                <a:r>
                  <a:rPr lang="en-US" altLang="en-US" sz="2400" i="1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S is a subset of T 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𝑆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𝑇</m:t>
                    </m:r>
                  </m:oMath>
                </a14:m>
                <a:r>
                  <a:rPr lang="en-US" altLang="en-US" sz="2400" i="1" dirty="0">
                    <a:sym typeface="Symbol" panose="05050102010706020507" pitchFamily="18" charset="2"/>
                  </a:rPr>
                  <a:t> (there exists at least one element which is in T, but not in S). </a:t>
                </a: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400" i="1" dirty="0">
                  <a:sym typeface="Symbol" panose="05050102010706020507" pitchFamily="18" charset="2"/>
                </a:endParaRP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400" i="1" dirty="0">
                  <a:sym typeface="Symbol" panose="05050102010706020507" pitchFamily="18" charset="2"/>
                </a:endParaRP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400" i="1" dirty="0"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i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en-US" sz="2400" dirty="0">
                    <a:solidFill>
                      <a:srgbClr val="00B050"/>
                    </a:solidFill>
                    <a:sym typeface="Symbol" panose="05050102010706020507" pitchFamily="18" charset="2"/>
                  </a:rPr>
                  <a:t>Remark: 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Let A and B are two sets. A = B </a:t>
                </a:r>
                <a:r>
                  <a:rPr lang="en-US" altLang="en-US" sz="2400" dirty="0" err="1">
                    <a:sym typeface="Symbol" panose="05050102010706020507" pitchFamily="18" charset="2"/>
                  </a:rPr>
                  <a:t>iff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  A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⊆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𝐵</m:t>
                    </m:r>
                  </m:oMath>
                </a14:m>
                <a:r>
                  <a:rPr lang="en-US" altLang="en-US" sz="2400" i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en-US" sz="2400" i="1" dirty="0">
                    <a:sym typeface="Symbol" panose="05050102010706020507" pitchFamily="18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𝐵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⊆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𝐴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. </m:t>
                    </m:r>
                  </m:oMath>
                </a14:m>
                <a:endParaRPr lang="en-US" altLang="en-US" sz="2400" i="1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eaLnBrk="1" hangingPunct="1">
                  <a:buFont typeface="Arial" panose="020B0604020202020204" pitchFamily="34" charset="0"/>
                  <a:buNone/>
                </a:pPr>
                <a:br>
                  <a:rPr lang="tr-TR" altLang="en-US" sz="2400" i="1" dirty="0">
                    <a:sym typeface="Symbol" panose="05050102010706020507" pitchFamily="18" charset="2"/>
                  </a:rPr>
                </a:br>
                <a:endParaRPr lang="en-US" altLang="en-US" sz="2400" i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76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1000" y="1690687"/>
                <a:ext cx="11159836" cy="4474585"/>
              </a:xfrm>
              <a:blipFill>
                <a:blip r:embed="rId3"/>
                <a:stretch>
                  <a:fillRect l="-765" t="-19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29120" y="2133360"/>
              <a:ext cx="10841040" cy="4130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960" y="2126880"/>
                <a:ext cx="10859760" cy="41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837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3286</Words>
  <Application>Microsoft Office PowerPoint</Application>
  <PresentationFormat>Widescreen</PresentationFormat>
  <Paragraphs>476</Paragraphs>
  <Slides>60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Set Relations: Member of</vt:lpstr>
      <vt:lpstr>Subset and Superset Relations</vt:lpstr>
      <vt:lpstr>Proper (Strict) Subsets </vt:lpstr>
      <vt:lpstr>Sets as Objects</vt:lpstr>
      <vt:lpstr>Cardinality and Finiteness</vt:lpstr>
      <vt:lpstr>Power set</vt:lpstr>
      <vt:lpstr>Ordered n-tuples and Cartesian Product</vt:lpstr>
      <vt:lpstr>PowerPoint Presentation</vt:lpstr>
      <vt:lpstr>PowerPoint Presentation</vt:lpstr>
      <vt:lpstr>Set Operators</vt:lpstr>
      <vt:lpstr>Union</vt:lpstr>
      <vt:lpstr>Intersection</vt:lpstr>
      <vt:lpstr>How many elements are in AB? </vt:lpstr>
      <vt:lpstr>Set Difference</vt:lpstr>
      <vt:lpstr>Set Complements</vt:lpstr>
      <vt:lpstr>Set Identities</vt:lpstr>
      <vt:lpstr> Show that A(BC)=(AB)(AC). </vt:lpstr>
      <vt:lpstr>Generalized Unions &amp; Intersections</vt:lpstr>
      <vt:lpstr>Generalized Union</vt:lpstr>
      <vt:lpstr>Generalized Intersection</vt:lpstr>
      <vt:lpstr>Computer Representations of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Operators</vt:lpstr>
      <vt:lpstr>PowerPoint Presentation</vt:lpstr>
      <vt:lpstr>PowerPoint Presentation</vt:lpstr>
      <vt:lpstr>Complementary Relations and Inverse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BITS</dc:creator>
  <cp:lastModifiedBy>raghunath reddy</cp:lastModifiedBy>
  <cp:revision>61</cp:revision>
  <dcterms:created xsi:type="dcterms:W3CDTF">2021-09-06T03:00:02Z</dcterms:created>
  <dcterms:modified xsi:type="dcterms:W3CDTF">2021-09-15T10:28:06Z</dcterms:modified>
</cp:coreProperties>
</file>